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2"/>
  </p:notesMasterIdLst>
  <p:handoutMasterIdLst>
    <p:handoutMasterId r:id="rId73"/>
  </p:handoutMasterIdLst>
  <p:sldIdLst>
    <p:sldId id="289" r:id="rId5"/>
    <p:sldId id="303" r:id="rId6"/>
    <p:sldId id="309" r:id="rId7"/>
    <p:sldId id="341" r:id="rId8"/>
    <p:sldId id="304" r:id="rId9"/>
    <p:sldId id="329" r:id="rId10"/>
    <p:sldId id="332" r:id="rId11"/>
    <p:sldId id="358" r:id="rId12"/>
    <p:sldId id="343" r:id="rId13"/>
    <p:sldId id="306" r:id="rId14"/>
    <p:sldId id="380" r:id="rId15"/>
    <p:sldId id="374" r:id="rId16"/>
    <p:sldId id="376" r:id="rId17"/>
    <p:sldId id="317" r:id="rId18"/>
    <p:sldId id="339" r:id="rId19"/>
    <p:sldId id="345" r:id="rId20"/>
    <p:sldId id="378" r:id="rId21"/>
    <p:sldId id="311" r:id="rId22"/>
    <p:sldId id="366" r:id="rId23"/>
    <p:sldId id="346" r:id="rId24"/>
    <p:sldId id="347" r:id="rId25"/>
    <p:sldId id="350" r:id="rId26"/>
    <p:sldId id="313" r:id="rId27"/>
    <p:sldId id="342" r:id="rId28"/>
    <p:sldId id="379" r:id="rId29"/>
    <p:sldId id="367" r:id="rId30"/>
    <p:sldId id="368" r:id="rId31"/>
    <p:sldId id="351" r:id="rId32"/>
    <p:sldId id="338" r:id="rId33"/>
    <p:sldId id="365" r:id="rId34"/>
    <p:sldId id="369" r:id="rId35"/>
    <p:sldId id="259" r:id="rId36"/>
    <p:sldId id="260" r:id="rId37"/>
    <p:sldId id="263" r:id="rId38"/>
    <p:sldId id="265" r:id="rId39"/>
    <p:sldId id="307" r:id="rId40"/>
    <p:sldId id="308" r:id="rId41"/>
    <p:sldId id="333" r:id="rId42"/>
    <p:sldId id="352" r:id="rId43"/>
    <p:sldId id="353" r:id="rId44"/>
    <p:sldId id="354" r:id="rId45"/>
    <p:sldId id="330" r:id="rId46"/>
    <p:sldId id="331" r:id="rId47"/>
    <p:sldId id="381" r:id="rId48"/>
    <p:sldId id="382" r:id="rId49"/>
    <p:sldId id="355" r:id="rId50"/>
    <p:sldId id="356" r:id="rId51"/>
    <p:sldId id="318" r:id="rId52"/>
    <p:sldId id="336" r:id="rId53"/>
    <p:sldId id="357" r:id="rId54"/>
    <p:sldId id="321" r:id="rId55"/>
    <p:sldId id="334" r:id="rId56"/>
    <p:sldId id="359" r:id="rId57"/>
    <p:sldId id="360" r:id="rId58"/>
    <p:sldId id="361" r:id="rId59"/>
    <p:sldId id="362" r:id="rId60"/>
    <p:sldId id="320" r:id="rId61"/>
    <p:sldId id="315" r:id="rId62"/>
    <p:sldId id="370" r:id="rId63"/>
    <p:sldId id="322" r:id="rId64"/>
    <p:sldId id="337" r:id="rId65"/>
    <p:sldId id="305" r:id="rId66"/>
    <p:sldId id="371" r:id="rId67"/>
    <p:sldId id="364" r:id="rId68"/>
    <p:sldId id="372" r:id="rId69"/>
    <p:sldId id="327" r:id="rId70"/>
    <p:sldId id="363" r:id="rId71"/>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4A7"/>
    <a:srgbClr val="FFFFFF"/>
    <a:srgbClr val="C2E0FF"/>
    <a:srgbClr val="85C0FF"/>
    <a:srgbClr val="007BFF"/>
    <a:srgbClr val="002955"/>
    <a:srgbClr val="3366CC"/>
    <a:srgbClr val="0033CC"/>
    <a:srgbClr val="CC3300"/>
    <a:srgbClr val="0F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6" autoAdjust="0"/>
    <p:restoredTop sz="78356" autoAdjust="0"/>
  </p:normalViewPr>
  <p:slideViewPr>
    <p:cSldViewPr snapToGrid="0">
      <p:cViewPr varScale="1">
        <p:scale>
          <a:sx n="94" d="100"/>
          <a:sy n="94" d="100"/>
        </p:scale>
        <p:origin x="240"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A20DB-4622-CA41-9260-D3CFAD8F72A0}" type="doc">
      <dgm:prSet loTypeId="urn:microsoft.com/office/officeart/2005/8/layout/hList6" loCatId="" qsTypeId="urn:microsoft.com/office/officeart/2005/8/quickstyle/simple4" qsCatId="simple" csTypeId="urn:microsoft.com/office/officeart/2005/8/colors/accent0_3" csCatId="mainScheme" phldr="1"/>
      <dgm:spPr/>
      <dgm:t>
        <a:bodyPr/>
        <a:lstStyle/>
        <a:p>
          <a:endParaRPr lang="en-US"/>
        </a:p>
      </dgm:t>
    </dgm:pt>
    <dgm:pt modelId="{4C5F7D41-22C2-5E40-9EE5-9C8639AF75DC}">
      <dgm:prSet phldrT="[Text]"/>
      <dgm:spPr/>
      <dgm:t>
        <a:bodyPr/>
        <a:lstStyle/>
        <a:p>
          <a:r>
            <a:rPr lang="en-US" dirty="0"/>
            <a:t>WHY well-defined and sharable competency definitions are needed. </a:t>
          </a:r>
        </a:p>
      </dgm:t>
    </dgm:pt>
    <dgm:pt modelId="{3B56F058-6E16-2246-9762-0F488E841726}" type="parTrans" cxnId="{FAD742E0-B649-1C49-8995-BD496A0596E6}">
      <dgm:prSet/>
      <dgm:spPr/>
      <dgm:t>
        <a:bodyPr/>
        <a:lstStyle/>
        <a:p>
          <a:endParaRPr lang="en-US"/>
        </a:p>
      </dgm:t>
    </dgm:pt>
    <dgm:pt modelId="{8F75356C-4A9D-F542-8CE3-202B850B9C7E}" type="sibTrans" cxnId="{FAD742E0-B649-1C49-8995-BD496A0596E6}">
      <dgm:prSet/>
      <dgm:spPr/>
      <dgm:t>
        <a:bodyPr/>
        <a:lstStyle/>
        <a:p>
          <a:endParaRPr lang="en-US"/>
        </a:p>
      </dgm:t>
    </dgm:pt>
    <dgm:pt modelId="{925E4898-0725-4E46-9426-3E2F559657EE}">
      <dgm:prSet phldrT="[Text]"/>
      <dgm:spPr/>
      <dgm:t>
        <a:bodyPr/>
        <a:lstStyle/>
        <a:p>
          <a:r>
            <a:rPr lang="en-US" dirty="0"/>
            <a:t>CHALLENGES in defining competencies well.</a:t>
          </a:r>
        </a:p>
      </dgm:t>
    </dgm:pt>
    <dgm:pt modelId="{4F223614-6115-6041-845D-ACE738F1C9D5}" type="parTrans" cxnId="{A1DF018A-A0BE-F348-A94C-D34285CBF0DB}">
      <dgm:prSet/>
      <dgm:spPr/>
      <dgm:t>
        <a:bodyPr/>
        <a:lstStyle/>
        <a:p>
          <a:endParaRPr lang="en-US"/>
        </a:p>
      </dgm:t>
    </dgm:pt>
    <dgm:pt modelId="{568AA051-EAD7-D248-AEDE-8C79C8A2F108}" type="sibTrans" cxnId="{A1DF018A-A0BE-F348-A94C-D34285CBF0DB}">
      <dgm:prSet/>
      <dgm:spPr/>
      <dgm:t>
        <a:bodyPr/>
        <a:lstStyle/>
        <a:p>
          <a:endParaRPr lang="en-US"/>
        </a:p>
      </dgm:t>
    </dgm:pt>
    <dgm:pt modelId="{8C1AE6F5-03A7-6740-9E20-6D7A21DBB460}">
      <dgm:prSet/>
      <dgm:spPr/>
      <dgm:t>
        <a:bodyPr/>
        <a:lstStyle/>
        <a:p>
          <a:r>
            <a:rPr lang="en-US" dirty="0"/>
            <a:t>PROCESSES for creating well-defined competency definitions.</a:t>
          </a:r>
        </a:p>
      </dgm:t>
    </dgm:pt>
    <dgm:pt modelId="{CBEF0100-183D-364C-B83B-C4D9B7D490FA}" type="parTrans" cxnId="{2FE0BE7B-56B0-A44B-B2C7-C7BFDD48B281}">
      <dgm:prSet/>
      <dgm:spPr/>
      <dgm:t>
        <a:bodyPr/>
        <a:lstStyle/>
        <a:p>
          <a:endParaRPr lang="en-US"/>
        </a:p>
      </dgm:t>
    </dgm:pt>
    <dgm:pt modelId="{4AA8E2E4-57E9-5643-A590-C7F7FFB6CBB0}" type="sibTrans" cxnId="{2FE0BE7B-56B0-A44B-B2C7-C7BFDD48B281}">
      <dgm:prSet/>
      <dgm:spPr/>
      <dgm:t>
        <a:bodyPr/>
        <a:lstStyle/>
        <a:p>
          <a:endParaRPr lang="en-US"/>
        </a:p>
      </dgm:t>
    </dgm:pt>
    <dgm:pt modelId="{F45EBCCF-3F57-504B-A592-0B40B433ED34}">
      <dgm:prSet/>
      <dgm:spPr/>
      <dgm:t>
        <a:bodyPr/>
        <a:lstStyle/>
        <a:p>
          <a:r>
            <a:rPr lang="en-US" dirty="0"/>
            <a:t>HOW AI Tools Can Help. </a:t>
          </a:r>
          <a:br>
            <a:rPr lang="en-US" dirty="0"/>
          </a:br>
          <a:br>
            <a:rPr lang="en-US" dirty="0"/>
          </a:br>
          <a:r>
            <a:rPr lang="en-US" dirty="0"/>
            <a:t>…demonstration.</a:t>
          </a:r>
        </a:p>
      </dgm:t>
    </dgm:pt>
    <dgm:pt modelId="{7E79712C-83B1-4042-A6EE-DA879F94C65B}" type="parTrans" cxnId="{B50FC126-F34B-4344-AFF5-59E7AA711EC9}">
      <dgm:prSet/>
      <dgm:spPr/>
      <dgm:t>
        <a:bodyPr/>
        <a:lstStyle/>
        <a:p>
          <a:endParaRPr lang="en-US"/>
        </a:p>
      </dgm:t>
    </dgm:pt>
    <dgm:pt modelId="{39A96EB4-3E54-744C-8134-84F5DCB7ECF1}" type="sibTrans" cxnId="{B50FC126-F34B-4344-AFF5-59E7AA711EC9}">
      <dgm:prSet/>
      <dgm:spPr/>
      <dgm:t>
        <a:bodyPr/>
        <a:lstStyle/>
        <a:p>
          <a:endParaRPr lang="en-US"/>
        </a:p>
      </dgm:t>
    </dgm:pt>
    <dgm:pt modelId="{53196283-1328-9143-8CC3-D7276160592C}">
      <dgm:prSet/>
      <dgm:spPr/>
      <dgm:t>
        <a:bodyPr/>
        <a:lstStyle/>
        <a:p>
          <a:r>
            <a:rPr lang="en-US" dirty="0"/>
            <a:t>STANDARDS for INTEROPERABILITY</a:t>
          </a:r>
        </a:p>
      </dgm:t>
    </dgm:pt>
    <dgm:pt modelId="{B25A2E75-F3C9-8A42-99F5-8AF72B446735}" type="parTrans" cxnId="{B0214CB3-2842-534B-8F7B-058FDD50E986}">
      <dgm:prSet/>
      <dgm:spPr/>
      <dgm:t>
        <a:bodyPr/>
        <a:lstStyle/>
        <a:p>
          <a:endParaRPr lang="en-US"/>
        </a:p>
      </dgm:t>
    </dgm:pt>
    <dgm:pt modelId="{505D31D2-0259-3C41-A363-312C704E2DDC}" type="sibTrans" cxnId="{B0214CB3-2842-534B-8F7B-058FDD50E986}">
      <dgm:prSet/>
      <dgm:spPr/>
      <dgm:t>
        <a:bodyPr/>
        <a:lstStyle/>
        <a:p>
          <a:endParaRPr lang="en-US"/>
        </a:p>
      </dgm:t>
    </dgm:pt>
    <dgm:pt modelId="{076842B5-9C73-CD46-ADF9-88200E1A1C5A}" type="pres">
      <dgm:prSet presAssocID="{001A20DB-4622-CA41-9260-D3CFAD8F72A0}" presName="Name0" presStyleCnt="0">
        <dgm:presLayoutVars>
          <dgm:dir/>
          <dgm:resizeHandles val="exact"/>
        </dgm:presLayoutVars>
      </dgm:prSet>
      <dgm:spPr/>
    </dgm:pt>
    <dgm:pt modelId="{37891A15-069D-8143-9297-F9F47F5F520A}" type="pres">
      <dgm:prSet presAssocID="{4C5F7D41-22C2-5E40-9EE5-9C8639AF75DC}" presName="node" presStyleLbl="node1" presStyleIdx="0" presStyleCnt="5">
        <dgm:presLayoutVars>
          <dgm:bulletEnabled val="1"/>
        </dgm:presLayoutVars>
      </dgm:prSet>
      <dgm:spPr/>
    </dgm:pt>
    <dgm:pt modelId="{F857911C-3BA1-9F49-B017-D1BE91D1C48D}" type="pres">
      <dgm:prSet presAssocID="{8F75356C-4A9D-F542-8CE3-202B850B9C7E}" presName="sibTrans" presStyleCnt="0"/>
      <dgm:spPr/>
    </dgm:pt>
    <dgm:pt modelId="{DAD10EB0-5537-CD46-A1A9-8DBB56E10FFA}" type="pres">
      <dgm:prSet presAssocID="{925E4898-0725-4E46-9426-3E2F559657EE}" presName="node" presStyleLbl="node1" presStyleIdx="1" presStyleCnt="5">
        <dgm:presLayoutVars>
          <dgm:bulletEnabled val="1"/>
        </dgm:presLayoutVars>
      </dgm:prSet>
      <dgm:spPr/>
    </dgm:pt>
    <dgm:pt modelId="{D087CD8E-A78C-6E40-A7CA-F84889B76641}" type="pres">
      <dgm:prSet presAssocID="{568AA051-EAD7-D248-AEDE-8C79C8A2F108}" presName="sibTrans" presStyleCnt="0"/>
      <dgm:spPr/>
    </dgm:pt>
    <dgm:pt modelId="{AC5C7703-1447-BA44-93C3-B9551A65F235}" type="pres">
      <dgm:prSet presAssocID="{8C1AE6F5-03A7-6740-9E20-6D7A21DBB460}" presName="node" presStyleLbl="node1" presStyleIdx="2" presStyleCnt="5">
        <dgm:presLayoutVars>
          <dgm:bulletEnabled val="1"/>
        </dgm:presLayoutVars>
      </dgm:prSet>
      <dgm:spPr/>
    </dgm:pt>
    <dgm:pt modelId="{9B09B290-5C81-FA47-8A46-E3556D135BC7}" type="pres">
      <dgm:prSet presAssocID="{4AA8E2E4-57E9-5643-A590-C7F7FFB6CBB0}" presName="sibTrans" presStyleCnt="0"/>
      <dgm:spPr/>
    </dgm:pt>
    <dgm:pt modelId="{479E1C25-A5C9-4C43-ABF6-EA64185B572E}" type="pres">
      <dgm:prSet presAssocID="{F45EBCCF-3F57-504B-A592-0B40B433ED34}" presName="node" presStyleLbl="node1" presStyleIdx="3" presStyleCnt="5">
        <dgm:presLayoutVars>
          <dgm:bulletEnabled val="1"/>
        </dgm:presLayoutVars>
      </dgm:prSet>
      <dgm:spPr/>
    </dgm:pt>
    <dgm:pt modelId="{41B5ACD5-5A76-6241-ADFA-D0AC6AA9FE02}" type="pres">
      <dgm:prSet presAssocID="{39A96EB4-3E54-744C-8134-84F5DCB7ECF1}" presName="sibTrans" presStyleCnt="0"/>
      <dgm:spPr/>
    </dgm:pt>
    <dgm:pt modelId="{8E44D16B-4CD7-B445-9B17-C662842310B9}" type="pres">
      <dgm:prSet presAssocID="{53196283-1328-9143-8CC3-D7276160592C}" presName="node" presStyleLbl="node1" presStyleIdx="4" presStyleCnt="5">
        <dgm:presLayoutVars>
          <dgm:bulletEnabled val="1"/>
        </dgm:presLayoutVars>
      </dgm:prSet>
      <dgm:spPr/>
    </dgm:pt>
  </dgm:ptLst>
  <dgm:cxnLst>
    <dgm:cxn modelId="{FB4F9B14-735B-3F41-B862-79BBE2E3294D}" type="presOf" srcId="{F45EBCCF-3F57-504B-A592-0B40B433ED34}" destId="{479E1C25-A5C9-4C43-ABF6-EA64185B572E}" srcOrd="0" destOrd="0" presId="urn:microsoft.com/office/officeart/2005/8/layout/hList6"/>
    <dgm:cxn modelId="{B50FC126-F34B-4344-AFF5-59E7AA711EC9}" srcId="{001A20DB-4622-CA41-9260-D3CFAD8F72A0}" destId="{F45EBCCF-3F57-504B-A592-0B40B433ED34}" srcOrd="3" destOrd="0" parTransId="{7E79712C-83B1-4042-A6EE-DA879F94C65B}" sibTransId="{39A96EB4-3E54-744C-8134-84F5DCB7ECF1}"/>
    <dgm:cxn modelId="{741E892C-8D51-F84A-B5A4-4824598D99CC}" type="presOf" srcId="{925E4898-0725-4E46-9426-3E2F559657EE}" destId="{DAD10EB0-5537-CD46-A1A9-8DBB56E10FFA}" srcOrd="0" destOrd="0" presId="urn:microsoft.com/office/officeart/2005/8/layout/hList6"/>
    <dgm:cxn modelId="{2FE0BE7B-56B0-A44B-B2C7-C7BFDD48B281}" srcId="{001A20DB-4622-CA41-9260-D3CFAD8F72A0}" destId="{8C1AE6F5-03A7-6740-9E20-6D7A21DBB460}" srcOrd="2" destOrd="0" parTransId="{CBEF0100-183D-364C-B83B-C4D9B7D490FA}" sibTransId="{4AA8E2E4-57E9-5643-A590-C7F7FFB6CBB0}"/>
    <dgm:cxn modelId="{A1DF018A-A0BE-F348-A94C-D34285CBF0DB}" srcId="{001A20DB-4622-CA41-9260-D3CFAD8F72A0}" destId="{925E4898-0725-4E46-9426-3E2F559657EE}" srcOrd="1" destOrd="0" parTransId="{4F223614-6115-6041-845D-ACE738F1C9D5}" sibTransId="{568AA051-EAD7-D248-AEDE-8C79C8A2F108}"/>
    <dgm:cxn modelId="{908B0098-618A-8745-AE20-3F9D21C4992D}" type="presOf" srcId="{53196283-1328-9143-8CC3-D7276160592C}" destId="{8E44D16B-4CD7-B445-9B17-C662842310B9}" srcOrd="0" destOrd="0" presId="urn:microsoft.com/office/officeart/2005/8/layout/hList6"/>
    <dgm:cxn modelId="{AB87CFB0-2F3E-BA4C-B784-317886ED8E22}" type="presOf" srcId="{8C1AE6F5-03A7-6740-9E20-6D7A21DBB460}" destId="{AC5C7703-1447-BA44-93C3-B9551A65F235}" srcOrd="0" destOrd="0" presId="urn:microsoft.com/office/officeart/2005/8/layout/hList6"/>
    <dgm:cxn modelId="{B0214CB3-2842-534B-8F7B-058FDD50E986}" srcId="{001A20DB-4622-CA41-9260-D3CFAD8F72A0}" destId="{53196283-1328-9143-8CC3-D7276160592C}" srcOrd="4" destOrd="0" parTransId="{B25A2E75-F3C9-8A42-99F5-8AF72B446735}" sibTransId="{505D31D2-0259-3C41-A363-312C704E2DDC}"/>
    <dgm:cxn modelId="{00FA0DBC-2B7F-FC47-A4F1-D85C7AC681E0}" type="presOf" srcId="{4C5F7D41-22C2-5E40-9EE5-9C8639AF75DC}" destId="{37891A15-069D-8143-9297-F9F47F5F520A}" srcOrd="0" destOrd="0" presId="urn:microsoft.com/office/officeart/2005/8/layout/hList6"/>
    <dgm:cxn modelId="{FBEFB3CB-5101-B24A-A953-33B75BA7C6B7}" type="presOf" srcId="{001A20DB-4622-CA41-9260-D3CFAD8F72A0}" destId="{076842B5-9C73-CD46-ADF9-88200E1A1C5A}" srcOrd="0" destOrd="0" presId="urn:microsoft.com/office/officeart/2005/8/layout/hList6"/>
    <dgm:cxn modelId="{FAD742E0-B649-1C49-8995-BD496A0596E6}" srcId="{001A20DB-4622-CA41-9260-D3CFAD8F72A0}" destId="{4C5F7D41-22C2-5E40-9EE5-9C8639AF75DC}" srcOrd="0" destOrd="0" parTransId="{3B56F058-6E16-2246-9762-0F488E841726}" sibTransId="{8F75356C-4A9D-F542-8CE3-202B850B9C7E}"/>
    <dgm:cxn modelId="{C2A68ED0-8D44-434A-AACC-BA0FFAE14385}" type="presParOf" srcId="{076842B5-9C73-CD46-ADF9-88200E1A1C5A}" destId="{37891A15-069D-8143-9297-F9F47F5F520A}" srcOrd="0" destOrd="0" presId="urn:microsoft.com/office/officeart/2005/8/layout/hList6"/>
    <dgm:cxn modelId="{7498A7DC-2D4E-7E4D-9AF8-ED42CC28F063}" type="presParOf" srcId="{076842B5-9C73-CD46-ADF9-88200E1A1C5A}" destId="{F857911C-3BA1-9F49-B017-D1BE91D1C48D}" srcOrd="1" destOrd="0" presId="urn:microsoft.com/office/officeart/2005/8/layout/hList6"/>
    <dgm:cxn modelId="{201F47C9-01B9-2A45-B8C4-09ED7E83936B}" type="presParOf" srcId="{076842B5-9C73-CD46-ADF9-88200E1A1C5A}" destId="{DAD10EB0-5537-CD46-A1A9-8DBB56E10FFA}" srcOrd="2" destOrd="0" presId="urn:microsoft.com/office/officeart/2005/8/layout/hList6"/>
    <dgm:cxn modelId="{0CAF11B0-01A8-BB4B-8FE3-920E67326FF4}" type="presParOf" srcId="{076842B5-9C73-CD46-ADF9-88200E1A1C5A}" destId="{D087CD8E-A78C-6E40-A7CA-F84889B76641}" srcOrd="3" destOrd="0" presId="urn:microsoft.com/office/officeart/2005/8/layout/hList6"/>
    <dgm:cxn modelId="{AA5DBEFB-009E-AC4C-ACBD-2C30EF0DFF2B}" type="presParOf" srcId="{076842B5-9C73-CD46-ADF9-88200E1A1C5A}" destId="{AC5C7703-1447-BA44-93C3-B9551A65F235}" srcOrd="4" destOrd="0" presId="urn:microsoft.com/office/officeart/2005/8/layout/hList6"/>
    <dgm:cxn modelId="{C09D8CA6-AEE7-744F-8606-621AA7B65F2C}" type="presParOf" srcId="{076842B5-9C73-CD46-ADF9-88200E1A1C5A}" destId="{9B09B290-5C81-FA47-8A46-E3556D135BC7}" srcOrd="5" destOrd="0" presId="urn:microsoft.com/office/officeart/2005/8/layout/hList6"/>
    <dgm:cxn modelId="{E48A87E0-4754-9E42-84C3-6D411EC1FB78}" type="presParOf" srcId="{076842B5-9C73-CD46-ADF9-88200E1A1C5A}" destId="{479E1C25-A5C9-4C43-ABF6-EA64185B572E}" srcOrd="6" destOrd="0" presId="urn:microsoft.com/office/officeart/2005/8/layout/hList6"/>
    <dgm:cxn modelId="{363B1CFB-D107-9941-ADB9-8CE3C11E50AA}" type="presParOf" srcId="{076842B5-9C73-CD46-ADF9-88200E1A1C5A}" destId="{41B5ACD5-5A76-6241-ADFA-D0AC6AA9FE02}" srcOrd="7" destOrd="0" presId="urn:microsoft.com/office/officeart/2005/8/layout/hList6"/>
    <dgm:cxn modelId="{3A78F4CC-C9E0-0E46-AFAB-4FF64C1917E4}" type="presParOf" srcId="{076842B5-9C73-CD46-ADF9-88200E1A1C5A}" destId="{8E44D16B-4CD7-B445-9B17-C662842310B9}"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22CECF-8FCB-A94E-BB76-8B8905803B75}" type="doc">
      <dgm:prSet loTypeId="urn:microsoft.com/office/officeart/2005/8/layout/cycle3" loCatId="" qsTypeId="urn:microsoft.com/office/officeart/2005/8/quickstyle/3d3" qsCatId="3D" csTypeId="urn:microsoft.com/office/officeart/2005/8/colors/accent2_4" csCatId="accent2" phldr="1"/>
      <dgm:spPr/>
      <dgm:t>
        <a:bodyPr/>
        <a:lstStyle/>
        <a:p>
          <a:endParaRPr lang="en-US"/>
        </a:p>
      </dgm:t>
    </dgm:pt>
    <dgm:pt modelId="{CEC66C4D-8981-1141-98CB-6E2AE2719505}">
      <dgm:prSet phldrT="[Text]" custT="1"/>
      <dgm:spPr/>
      <dgm:t>
        <a:bodyPr/>
        <a:lstStyle/>
        <a:p>
          <a:r>
            <a:rPr lang="en-US" sz="3600" dirty="0">
              <a:solidFill>
                <a:schemeClr val="tx1"/>
              </a:solidFill>
            </a:rPr>
            <a:t>Expository</a:t>
          </a:r>
          <a:r>
            <a:rPr lang="en-US" sz="3600" dirty="0">
              <a:solidFill>
                <a:schemeClr val="accent6">
                  <a:lumMod val="50000"/>
                </a:schemeClr>
              </a:solidFill>
            </a:rPr>
            <a:t> </a:t>
          </a:r>
        </a:p>
      </dgm:t>
    </dgm:pt>
    <dgm:pt modelId="{E569E450-CEF5-2948-985B-9D0BD86B7E81}" type="parTrans" cxnId="{BDFDE0C8-F6C8-F144-9421-43C1C33943B7}">
      <dgm:prSet/>
      <dgm:spPr/>
      <dgm:t>
        <a:bodyPr/>
        <a:lstStyle/>
        <a:p>
          <a:endParaRPr lang="en-US">
            <a:solidFill>
              <a:schemeClr val="accent6">
                <a:lumMod val="50000"/>
              </a:schemeClr>
            </a:solidFill>
          </a:endParaRPr>
        </a:p>
      </dgm:t>
    </dgm:pt>
    <dgm:pt modelId="{7CEC899E-013E-A34B-88CB-9A75627FAB24}" type="sibTrans" cxnId="{BDFDE0C8-F6C8-F144-9421-43C1C33943B7}">
      <dgm:prSet/>
      <dgm:spPr/>
      <dgm:t>
        <a:bodyPr/>
        <a:lstStyle/>
        <a:p>
          <a:endParaRPr lang="en-US">
            <a:solidFill>
              <a:schemeClr val="accent6">
                <a:lumMod val="50000"/>
              </a:schemeClr>
            </a:solidFill>
          </a:endParaRPr>
        </a:p>
      </dgm:t>
    </dgm:pt>
    <dgm:pt modelId="{6170D8BE-DD0F-A948-84AA-428EDE688B34}">
      <dgm:prSet phldrT="[Text]" custT="1"/>
      <dgm:spPr/>
      <dgm:t>
        <a:bodyPr/>
        <a:lstStyle/>
        <a:p>
          <a:r>
            <a:rPr lang="en-US" sz="2800" dirty="0">
              <a:solidFill>
                <a:schemeClr val="tx1"/>
              </a:solidFill>
            </a:rPr>
            <a:t>Social</a:t>
          </a:r>
        </a:p>
      </dgm:t>
    </dgm:pt>
    <dgm:pt modelId="{F5045BB8-9A21-E448-9F3B-D1043912D9EB}" type="parTrans" cxnId="{FEC12E95-90FC-D548-A82B-E7733F1543E7}">
      <dgm:prSet/>
      <dgm:spPr/>
      <dgm:t>
        <a:bodyPr/>
        <a:lstStyle/>
        <a:p>
          <a:endParaRPr lang="en-US">
            <a:solidFill>
              <a:schemeClr val="accent6">
                <a:lumMod val="50000"/>
              </a:schemeClr>
            </a:solidFill>
          </a:endParaRPr>
        </a:p>
      </dgm:t>
    </dgm:pt>
    <dgm:pt modelId="{F908ADB3-6CC4-E940-BEB5-2F806121CF56}" type="sibTrans" cxnId="{FEC12E95-90FC-D548-A82B-E7733F1543E7}">
      <dgm:prSet/>
      <dgm:spPr/>
      <dgm:t>
        <a:bodyPr/>
        <a:lstStyle/>
        <a:p>
          <a:endParaRPr lang="en-US">
            <a:solidFill>
              <a:schemeClr val="accent6">
                <a:lumMod val="50000"/>
              </a:schemeClr>
            </a:solidFill>
          </a:endParaRPr>
        </a:p>
      </dgm:t>
    </dgm:pt>
    <dgm:pt modelId="{2758F8EA-DE01-CF4E-82EE-C1BAD851ED6E}">
      <dgm:prSet phldrT="[Text]" custT="1"/>
      <dgm:spPr>
        <a:solidFill>
          <a:schemeClr val="accent2">
            <a:lumMod val="60000"/>
            <a:lumOff val="40000"/>
          </a:schemeClr>
        </a:solidFill>
      </dgm:spPr>
      <dgm:t>
        <a:bodyPr/>
        <a:lstStyle/>
        <a:p>
          <a:r>
            <a:rPr lang="en-US" sz="3600" dirty="0">
              <a:solidFill>
                <a:schemeClr val="tx1"/>
              </a:solidFill>
            </a:rPr>
            <a:t>Worked Example</a:t>
          </a:r>
        </a:p>
      </dgm:t>
    </dgm:pt>
    <dgm:pt modelId="{CE211B40-EA33-D34D-91EF-7567004A3983}" type="parTrans" cxnId="{EA3FA39A-8A85-A244-B392-759097892353}">
      <dgm:prSet/>
      <dgm:spPr/>
      <dgm:t>
        <a:bodyPr/>
        <a:lstStyle/>
        <a:p>
          <a:endParaRPr lang="en-US">
            <a:solidFill>
              <a:schemeClr val="accent6">
                <a:lumMod val="50000"/>
              </a:schemeClr>
            </a:solidFill>
          </a:endParaRPr>
        </a:p>
      </dgm:t>
    </dgm:pt>
    <dgm:pt modelId="{9C031C40-CE15-9B4C-A3DA-3AFECAA2E8B7}" type="sibTrans" cxnId="{EA3FA39A-8A85-A244-B392-759097892353}">
      <dgm:prSet/>
      <dgm:spPr/>
      <dgm:t>
        <a:bodyPr/>
        <a:lstStyle/>
        <a:p>
          <a:endParaRPr lang="en-US">
            <a:solidFill>
              <a:schemeClr val="accent6">
                <a:lumMod val="50000"/>
              </a:schemeClr>
            </a:solidFill>
          </a:endParaRPr>
        </a:p>
      </dgm:t>
    </dgm:pt>
    <dgm:pt modelId="{FE825D53-DB48-7046-8BD2-B478504231E3}">
      <dgm:prSet phldrT="[Text]" custT="1"/>
      <dgm:spPr>
        <a:solidFill>
          <a:srgbClr val="E5BA01"/>
        </a:solidFill>
      </dgm:spPr>
      <dgm:t>
        <a:bodyPr/>
        <a:lstStyle/>
        <a:p>
          <a:r>
            <a:rPr lang="en-US" sz="2400" dirty="0">
              <a:solidFill>
                <a:schemeClr val="tx1"/>
              </a:solidFill>
            </a:rPr>
            <a:t>Practice</a:t>
          </a:r>
        </a:p>
      </dgm:t>
    </dgm:pt>
    <dgm:pt modelId="{C84A9164-4B3F-434D-95F0-77A13D5038E8}" type="parTrans" cxnId="{A54C84A0-43F0-A945-8328-F883E19E12EC}">
      <dgm:prSet/>
      <dgm:spPr/>
      <dgm:t>
        <a:bodyPr/>
        <a:lstStyle/>
        <a:p>
          <a:endParaRPr lang="en-US">
            <a:solidFill>
              <a:schemeClr val="accent6">
                <a:lumMod val="50000"/>
              </a:schemeClr>
            </a:solidFill>
          </a:endParaRPr>
        </a:p>
      </dgm:t>
    </dgm:pt>
    <dgm:pt modelId="{7A215EDD-2909-714A-B712-5115DA73AC50}" type="sibTrans" cxnId="{A54C84A0-43F0-A945-8328-F883E19E12EC}">
      <dgm:prSet/>
      <dgm:spPr/>
      <dgm:t>
        <a:bodyPr/>
        <a:lstStyle/>
        <a:p>
          <a:endParaRPr lang="en-US">
            <a:solidFill>
              <a:schemeClr val="accent6">
                <a:lumMod val="50000"/>
              </a:schemeClr>
            </a:solidFill>
          </a:endParaRPr>
        </a:p>
      </dgm:t>
    </dgm:pt>
    <dgm:pt modelId="{B19B2714-851E-E141-962F-81E40725A580}" type="pres">
      <dgm:prSet presAssocID="{E322CECF-8FCB-A94E-BB76-8B8905803B75}" presName="Name0" presStyleCnt="0">
        <dgm:presLayoutVars>
          <dgm:dir/>
          <dgm:resizeHandles val="exact"/>
        </dgm:presLayoutVars>
      </dgm:prSet>
      <dgm:spPr/>
    </dgm:pt>
    <dgm:pt modelId="{C8609D0E-1583-AD41-A1A7-6C42D701D7EC}" type="pres">
      <dgm:prSet presAssocID="{E322CECF-8FCB-A94E-BB76-8B8905803B75}" presName="cycle" presStyleCnt="0"/>
      <dgm:spPr/>
    </dgm:pt>
    <dgm:pt modelId="{492FBBB0-CBAD-F64B-BCEC-7CFB08F7DD3B}" type="pres">
      <dgm:prSet presAssocID="{CEC66C4D-8981-1141-98CB-6E2AE2719505}" presName="nodeFirstNode" presStyleLbl="node1" presStyleIdx="0" presStyleCnt="4" custScaleX="107274" custScaleY="107274">
        <dgm:presLayoutVars>
          <dgm:bulletEnabled val="1"/>
        </dgm:presLayoutVars>
      </dgm:prSet>
      <dgm:spPr/>
    </dgm:pt>
    <dgm:pt modelId="{DD0BF382-B105-D843-B997-45170ABFC07A}" type="pres">
      <dgm:prSet presAssocID="{7CEC899E-013E-A34B-88CB-9A75627FAB24}" presName="sibTransFirstNode" presStyleLbl="bgShp" presStyleIdx="0" presStyleCnt="1"/>
      <dgm:spPr/>
    </dgm:pt>
    <dgm:pt modelId="{8A2C193B-F61C-5149-87B0-4BBB4A8575CD}" type="pres">
      <dgm:prSet presAssocID="{6170D8BE-DD0F-A948-84AA-428EDE688B34}" presName="nodeFollowingNodes" presStyleLbl="node1" presStyleIdx="1" presStyleCnt="4" custScaleX="49882" custScaleY="40796" custRadScaleRad="118741" custRadScaleInc="-5769">
        <dgm:presLayoutVars>
          <dgm:bulletEnabled val="1"/>
        </dgm:presLayoutVars>
      </dgm:prSet>
      <dgm:spPr/>
    </dgm:pt>
    <dgm:pt modelId="{81B738BC-5245-1244-88C6-999FAD02243D}" type="pres">
      <dgm:prSet presAssocID="{2758F8EA-DE01-CF4E-82EE-C1BAD851ED6E}" presName="nodeFollowingNodes" presStyleLbl="node1" presStyleIdx="2" presStyleCnt="4" custScaleX="85336" custScaleY="85336" custRadScaleRad="96545" custRadScaleInc="-19419">
        <dgm:presLayoutVars>
          <dgm:bulletEnabled val="1"/>
        </dgm:presLayoutVars>
      </dgm:prSet>
      <dgm:spPr/>
    </dgm:pt>
    <dgm:pt modelId="{DC90C5FE-E73F-BE48-A73F-EFC71525086C}" type="pres">
      <dgm:prSet presAssocID="{FE825D53-DB48-7046-8BD2-B478504231E3}" presName="nodeFollowingNodes" presStyleLbl="node1" presStyleIdx="3" presStyleCnt="4" custScaleX="44872" custScaleY="44872" custRadScaleRad="122731" custRadScaleInc="-398">
        <dgm:presLayoutVars>
          <dgm:bulletEnabled val="1"/>
        </dgm:presLayoutVars>
      </dgm:prSet>
      <dgm:spPr/>
    </dgm:pt>
  </dgm:ptLst>
  <dgm:cxnLst>
    <dgm:cxn modelId="{56E4F302-42D6-F949-8B50-494786A514B4}" type="presOf" srcId="{E322CECF-8FCB-A94E-BB76-8B8905803B75}" destId="{B19B2714-851E-E141-962F-81E40725A580}" srcOrd="0" destOrd="0" presId="urn:microsoft.com/office/officeart/2005/8/layout/cycle3"/>
    <dgm:cxn modelId="{520CA043-43BB-E241-9C0A-1680881ADF24}" type="presOf" srcId="{2758F8EA-DE01-CF4E-82EE-C1BAD851ED6E}" destId="{81B738BC-5245-1244-88C6-999FAD02243D}" srcOrd="0" destOrd="0" presId="urn:microsoft.com/office/officeart/2005/8/layout/cycle3"/>
    <dgm:cxn modelId="{1ECA5D81-F514-2646-9546-750163C6AB0F}" type="presOf" srcId="{CEC66C4D-8981-1141-98CB-6E2AE2719505}" destId="{492FBBB0-CBAD-F64B-BCEC-7CFB08F7DD3B}" srcOrd="0" destOrd="0" presId="urn:microsoft.com/office/officeart/2005/8/layout/cycle3"/>
    <dgm:cxn modelId="{BD2BE981-2FFA-704D-BF66-93D7FDEE54A7}" type="presOf" srcId="{7CEC899E-013E-A34B-88CB-9A75627FAB24}" destId="{DD0BF382-B105-D843-B997-45170ABFC07A}" srcOrd="0" destOrd="0" presId="urn:microsoft.com/office/officeart/2005/8/layout/cycle3"/>
    <dgm:cxn modelId="{FEC12E95-90FC-D548-A82B-E7733F1543E7}" srcId="{E322CECF-8FCB-A94E-BB76-8B8905803B75}" destId="{6170D8BE-DD0F-A948-84AA-428EDE688B34}" srcOrd="1" destOrd="0" parTransId="{F5045BB8-9A21-E448-9F3B-D1043912D9EB}" sibTransId="{F908ADB3-6CC4-E940-BEB5-2F806121CF56}"/>
    <dgm:cxn modelId="{36B10B99-6451-F949-8AFE-EA1F0685D206}" type="presOf" srcId="{FE825D53-DB48-7046-8BD2-B478504231E3}" destId="{DC90C5FE-E73F-BE48-A73F-EFC71525086C}" srcOrd="0" destOrd="0" presId="urn:microsoft.com/office/officeart/2005/8/layout/cycle3"/>
    <dgm:cxn modelId="{EA3FA39A-8A85-A244-B392-759097892353}" srcId="{E322CECF-8FCB-A94E-BB76-8B8905803B75}" destId="{2758F8EA-DE01-CF4E-82EE-C1BAD851ED6E}" srcOrd="2" destOrd="0" parTransId="{CE211B40-EA33-D34D-91EF-7567004A3983}" sibTransId="{9C031C40-CE15-9B4C-A3DA-3AFECAA2E8B7}"/>
    <dgm:cxn modelId="{A54C84A0-43F0-A945-8328-F883E19E12EC}" srcId="{E322CECF-8FCB-A94E-BB76-8B8905803B75}" destId="{FE825D53-DB48-7046-8BD2-B478504231E3}" srcOrd="3" destOrd="0" parTransId="{C84A9164-4B3F-434D-95F0-77A13D5038E8}" sibTransId="{7A215EDD-2909-714A-B712-5115DA73AC50}"/>
    <dgm:cxn modelId="{07FCDFC3-FE78-1045-B016-EEB4935BD778}" type="presOf" srcId="{6170D8BE-DD0F-A948-84AA-428EDE688B34}" destId="{8A2C193B-F61C-5149-87B0-4BBB4A8575CD}" srcOrd="0" destOrd="0" presId="urn:microsoft.com/office/officeart/2005/8/layout/cycle3"/>
    <dgm:cxn modelId="{BDFDE0C8-F6C8-F144-9421-43C1C33943B7}" srcId="{E322CECF-8FCB-A94E-BB76-8B8905803B75}" destId="{CEC66C4D-8981-1141-98CB-6E2AE2719505}" srcOrd="0" destOrd="0" parTransId="{E569E450-CEF5-2948-985B-9D0BD86B7E81}" sibTransId="{7CEC899E-013E-A34B-88CB-9A75627FAB24}"/>
    <dgm:cxn modelId="{EB021545-5737-7F4A-9276-92D985D69424}" type="presParOf" srcId="{B19B2714-851E-E141-962F-81E40725A580}" destId="{C8609D0E-1583-AD41-A1A7-6C42D701D7EC}" srcOrd="0" destOrd="0" presId="urn:microsoft.com/office/officeart/2005/8/layout/cycle3"/>
    <dgm:cxn modelId="{BE0B9A49-51BE-284A-8949-51ADDB3BA4AD}" type="presParOf" srcId="{C8609D0E-1583-AD41-A1A7-6C42D701D7EC}" destId="{492FBBB0-CBAD-F64B-BCEC-7CFB08F7DD3B}" srcOrd="0" destOrd="0" presId="urn:microsoft.com/office/officeart/2005/8/layout/cycle3"/>
    <dgm:cxn modelId="{687A64CB-E55D-F54B-B423-088CD5FBE9F7}" type="presParOf" srcId="{C8609D0E-1583-AD41-A1A7-6C42D701D7EC}" destId="{DD0BF382-B105-D843-B997-45170ABFC07A}" srcOrd="1" destOrd="0" presId="urn:microsoft.com/office/officeart/2005/8/layout/cycle3"/>
    <dgm:cxn modelId="{66A9F478-4BBE-0F4A-A983-539AD7A39D56}" type="presParOf" srcId="{C8609D0E-1583-AD41-A1A7-6C42D701D7EC}" destId="{8A2C193B-F61C-5149-87B0-4BBB4A8575CD}" srcOrd="2" destOrd="0" presId="urn:microsoft.com/office/officeart/2005/8/layout/cycle3"/>
    <dgm:cxn modelId="{67839B45-AE8A-2144-9046-D4E62CD851E1}" type="presParOf" srcId="{C8609D0E-1583-AD41-A1A7-6C42D701D7EC}" destId="{81B738BC-5245-1244-88C6-999FAD02243D}" srcOrd="3" destOrd="0" presId="urn:microsoft.com/office/officeart/2005/8/layout/cycle3"/>
    <dgm:cxn modelId="{A6D163EB-9773-FE46-905E-6E7C6BFE3F1D}" type="presParOf" srcId="{C8609D0E-1583-AD41-A1A7-6C42D701D7EC}" destId="{DC90C5FE-E73F-BE48-A73F-EFC71525086C}"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7A6B5-6057-3B46-B265-81D7104A961D}" type="doc">
      <dgm:prSet loTypeId="urn:microsoft.com/office/officeart/2009/layout/CirclePictureHierarchy" loCatId="" qsTypeId="urn:microsoft.com/office/officeart/2005/8/quickstyle/simple1" qsCatId="simple" csTypeId="urn:microsoft.com/office/officeart/2005/8/colors/accent0_3" csCatId="mainScheme" phldr="0"/>
      <dgm:spPr/>
      <dgm:t>
        <a:bodyPr/>
        <a:lstStyle/>
        <a:p>
          <a:endParaRPr lang="en-US"/>
        </a:p>
      </dgm:t>
    </dgm:pt>
    <dgm:pt modelId="{F8379698-8A0A-3548-8254-F4086EADD454}">
      <dgm:prSet phldrT="[Text]" phldr="1"/>
      <dgm:spPr/>
      <dgm:t>
        <a:bodyPr/>
        <a:lstStyle/>
        <a:p>
          <a:endParaRPr lang="en-US"/>
        </a:p>
      </dgm:t>
    </dgm:pt>
    <dgm:pt modelId="{0E689C88-D244-7F4A-8527-16EAD86D7C9F}" type="parTrans" cxnId="{C0B83746-4E68-3B4D-BED3-400640E759F4}">
      <dgm:prSet/>
      <dgm:spPr/>
      <dgm:t>
        <a:bodyPr/>
        <a:lstStyle/>
        <a:p>
          <a:endParaRPr lang="en-US"/>
        </a:p>
      </dgm:t>
    </dgm:pt>
    <dgm:pt modelId="{527DC965-8DD0-6342-BE8D-F411E279A7F2}" type="sibTrans" cxnId="{C0B83746-4E68-3B4D-BED3-400640E759F4}">
      <dgm:prSet/>
      <dgm:spPr/>
      <dgm:t>
        <a:bodyPr/>
        <a:lstStyle/>
        <a:p>
          <a:endParaRPr lang="en-US"/>
        </a:p>
      </dgm:t>
    </dgm:pt>
    <dgm:pt modelId="{DCD8942F-7944-AF42-8BB0-ABE3014B463A}">
      <dgm:prSet phldrT="[Text]" phldr="1"/>
      <dgm:spPr/>
      <dgm:t>
        <a:bodyPr/>
        <a:lstStyle/>
        <a:p>
          <a:endParaRPr lang="en-US"/>
        </a:p>
      </dgm:t>
    </dgm:pt>
    <dgm:pt modelId="{54F8764F-018B-834B-AC39-547CE886150F}" type="parTrans" cxnId="{9529D589-1515-0948-BFEC-DC5DB53F4159}">
      <dgm:prSet/>
      <dgm:spPr/>
      <dgm:t>
        <a:bodyPr/>
        <a:lstStyle/>
        <a:p>
          <a:endParaRPr lang="en-US"/>
        </a:p>
      </dgm:t>
    </dgm:pt>
    <dgm:pt modelId="{519B0190-A903-8D49-AF83-227A55921597}" type="sibTrans" cxnId="{9529D589-1515-0948-BFEC-DC5DB53F4159}">
      <dgm:prSet/>
      <dgm:spPr/>
      <dgm:t>
        <a:bodyPr/>
        <a:lstStyle/>
        <a:p>
          <a:endParaRPr lang="en-US"/>
        </a:p>
      </dgm:t>
    </dgm:pt>
    <dgm:pt modelId="{56F87EDC-CAB1-114E-9864-9A356B296D27}">
      <dgm:prSet phldrT="[Text]" phldr="1"/>
      <dgm:spPr/>
      <dgm:t>
        <a:bodyPr/>
        <a:lstStyle/>
        <a:p>
          <a:endParaRPr lang="en-US"/>
        </a:p>
      </dgm:t>
    </dgm:pt>
    <dgm:pt modelId="{DBB1D29E-2708-1243-B375-09B1F65E30D5}" type="parTrans" cxnId="{02E295A3-95A3-EE4E-86A4-C6A6A5FFF04E}">
      <dgm:prSet/>
      <dgm:spPr/>
      <dgm:t>
        <a:bodyPr/>
        <a:lstStyle/>
        <a:p>
          <a:endParaRPr lang="en-US"/>
        </a:p>
      </dgm:t>
    </dgm:pt>
    <dgm:pt modelId="{2B1D657C-BB3D-304F-85C3-153978FA1136}" type="sibTrans" cxnId="{02E295A3-95A3-EE4E-86A4-C6A6A5FFF04E}">
      <dgm:prSet/>
      <dgm:spPr/>
      <dgm:t>
        <a:bodyPr/>
        <a:lstStyle/>
        <a:p>
          <a:endParaRPr lang="en-US"/>
        </a:p>
      </dgm:t>
    </dgm:pt>
    <dgm:pt modelId="{DD6922FB-A31B-D545-850F-296F53D84986}">
      <dgm:prSet phldrT="[Text]" phldr="1"/>
      <dgm:spPr/>
      <dgm:t>
        <a:bodyPr/>
        <a:lstStyle/>
        <a:p>
          <a:endParaRPr lang="en-US"/>
        </a:p>
      </dgm:t>
    </dgm:pt>
    <dgm:pt modelId="{5EE180DC-6BE7-1540-9C3E-F195A124389A}" type="parTrans" cxnId="{AC9FFD91-A540-6342-AC2C-24059217578D}">
      <dgm:prSet/>
      <dgm:spPr/>
      <dgm:t>
        <a:bodyPr/>
        <a:lstStyle/>
        <a:p>
          <a:endParaRPr lang="en-US"/>
        </a:p>
      </dgm:t>
    </dgm:pt>
    <dgm:pt modelId="{E394CCB4-A4FA-9649-9106-5560055DEFD6}" type="sibTrans" cxnId="{AC9FFD91-A540-6342-AC2C-24059217578D}">
      <dgm:prSet/>
      <dgm:spPr/>
      <dgm:t>
        <a:bodyPr/>
        <a:lstStyle/>
        <a:p>
          <a:endParaRPr lang="en-US"/>
        </a:p>
      </dgm:t>
    </dgm:pt>
    <dgm:pt modelId="{610F7276-193D-9F44-B295-C5DF2E45A6C8}">
      <dgm:prSet phldrT="[Text]" phldr="1"/>
      <dgm:spPr/>
      <dgm:t>
        <a:bodyPr/>
        <a:lstStyle/>
        <a:p>
          <a:endParaRPr lang="en-US"/>
        </a:p>
      </dgm:t>
    </dgm:pt>
    <dgm:pt modelId="{E819B6ED-BAAE-7C49-9BD7-E5B0DCC60A2D}" type="parTrans" cxnId="{38D8A4E6-C567-124F-AC3E-E0DB30C9B739}">
      <dgm:prSet/>
      <dgm:spPr/>
      <dgm:t>
        <a:bodyPr/>
        <a:lstStyle/>
        <a:p>
          <a:endParaRPr lang="en-US"/>
        </a:p>
      </dgm:t>
    </dgm:pt>
    <dgm:pt modelId="{786EF2DB-37CD-CE48-9E0D-68DD5DC7D13D}" type="sibTrans" cxnId="{38D8A4E6-C567-124F-AC3E-E0DB30C9B739}">
      <dgm:prSet/>
      <dgm:spPr/>
      <dgm:t>
        <a:bodyPr/>
        <a:lstStyle/>
        <a:p>
          <a:endParaRPr lang="en-US"/>
        </a:p>
      </dgm:t>
    </dgm:pt>
    <dgm:pt modelId="{47A7D5DC-7676-654C-AF38-00F9F4A76A95}">
      <dgm:prSet phldrT="[Text]" phldr="1"/>
      <dgm:spPr/>
      <dgm:t>
        <a:bodyPr/>
        <a:lstStyle/>
        <a:p>
          <a:endParaRPr lang="en-US"/>
        </a:p>
      </dgm:t>
    </dgm:pt>
    <dgm:pt modelId="{AFD10BA8-7E86-1647-AFC8-66BAFBA42D96}" type="parTrans" cxnId="{CB13D2AA-42C5-FF42-A94C-1AAB4C20C255}">
      <dgm:prSet/>
      <dgm:spPr/>
      <dgm:t>
        <a:bodyPr/>
        <a:lstStyle/>
        <a:p>
          <a:endParaRPr lang="en-US"/>
        </a:p>
      </dgm:t>
    </dgm:pt>
    <dgm:pt modelId="{2C65C9C9-C5F5-EE40-835F-938E27D349E6}" type="sibTrans" cxnId="{CB13D2AA-42C5-FF42-A94C-1AAB4C20C255}">
      <dgm:prSet/>
      <dgm:spPr/>
      <dgm:t>
        <a:bodyPr/>
        <a:lstStyle/>
        <a:p>
          <a:endParaRPr lang="en-US"/>
        </a:p>
      </dgm:t>
    </dgm:pt>
    <dgm:pt modelId="{DA724405-842B-6B42-991A-F5E3B276671C}" type="pres">
      <dgm:prSet presAssocID="{47C7A6B5-6057-3B46-B265-81D7104A961D}" presName="hierChild1" presStyleCnt="0">
        <dgm:presLayoutVars>
          <dgm:chPref val="1"/>
          <dgm:dir/>
          <dgm:animOne val="branch"/>
          <dgm:animLvl val="lvl"/>
          <dgm:resizeHandles/>
        </dgm:presLayoutVars>
      </dgm:prSet>
      <dgm:spPr/>
    </dgm:pt>
    <dgm:pt modelId="{993956EE-DD06-6D4E-8DF9-AEFFB7D6051C}" type="pres">
      <dgm:prSet presAssocID="{F8379698-8A0A-3548-8254-F4086EADD454}" presName="hierRoot1" presStyleCnt="0"/>
      <dgm:spPr/>
    </dgm:pt>
    <dgm:pt modelId="{51B62208-6C20-DA4A-AB84-02DF923E9989}" type="pres">
      <dgm:prSet presAssocID="{F8379698-8A0A-3548-8254-F4086EADD454}" presName="composite" presStyleCnt="0"/>
      <dgm:spPr/>
    </dgm:pt>
    <dgm:pt modelId="{DC8291D3-7E8C-0D47-B2B9-80D853C0FF33}" type="pres">
      <dgm:prSet presAssocID="{F8379698-8A0A-3548-8254-F4086EADD454}" presName="image" presStyleLbl="node0" presStyleIdx="0" presStyleCnt="1"/>
      <dgm:spPr/>
    </dgm:pt>
    <dgm:pt modelId="{86289703-A440-4949-9B37-63110A0186D4}" type="pres">
      <dgm:prSet presAssocID="{F8379698-8A0A-3548-8254-F4086EADD454}" presName="text" presStyleLbl="revTx" presStyleIdx="0" presStyleCnt="6">
        <dgm:presLayoutVars>
          <dgm:chPref val="3"/>
        </dgm:presLayoutVars>
      </dgm:prSet>
      <dgm:spPr/>
    </dgm:pt>
    <dgm:pt modelId="{78673AA9-9DF2-3143-A371-820C7AF22DC8}" type="pres">
      <dgm:prSet presAssocID="{F8379698-8A0A-3548-8254-F4086EADD454}" presName="hierChild2" presStyleCnt="0"/>
      <dgm:spPr/>
    </dgm:pt>
    <dgm:pt modelId="{8BAC5E22-458D-A04E-843F-6A26EEAC7A4E}" type="pres">
      <dgm:prSet presAssocID="{54F8764F-018B-834B-AC39-547CE886150F}" presName="Name10" presStyleLbl="parChTrans1D2" presStyleIdx="0" presStyleCnt="2"/>
      <dgm:spPr/>
    </dgm:pt>
    <dgm:pt modelId="{3015D324-FC26-3949-923C-429E0B263FF1}" type="pres">
      <dgm:prSet presAssocID="{DCD8942F-7944-AF42-8BB0-ABE3014B463A}" presName="hierRoot2" presStyleCnt="0"/>
      <dgm:spPr/>
    </dgm:pt>
    <dgm:pt modelId="{D0F1D761-D497-9341-BF88-9484732E568A}" type="pres">
      <dgm:prSet presAssocID="{DCD8942F-7944-AF42-8BB0-ABE3014B463A}" presName="composite2" presStyleCnt="0"/>
      <dgm:spPr/>
    </dgm:pt>
    <dgm:pt modelId="{A84B5F9B-8E2B-FF42-8046-7EB72CFE897C}" type="pres">
      <dgm:prSet presAssocID="{DCD8942F-7944-AF42-8BB0-ABE3014B463A}" presName="image2" presStyleLbl="node2" presStyleIdx="0" presStyleCnt="2"/>
      <dgm:spPr/>
    </dgm:pt>
    <dgm:pt modelId="{8C8D7788-7C1E-A042-B6D8-7A76D56279C4}" type="pres">
      <dgm:prSet presAssocID="{DCD8942F-7944-AF42-8BB0-ABE3014B463A}" presName="text2" presStyleLbl="revTx" presStyleIdx="1" presStyleCnt="6">
        <dgm:presLayoutVars>
          <dgm:chPref val="3"/>
        </dgm:presLayoutVars>
      </dgm:prSet>
      <dgm:spPr/>
    </dgm:pt>
    <dgm:pt modelId="{5F99BF76-97A8-1B43-BA48-AF2A648B013D}" type="pres">
      <dgm:prSet presAssocID="{DCD8942F-7944-AF42-8BB0-ABE3014B463A}" presName="hierChild3" presStyleCnt="0"/>
      <dgm:spPr/>
    </dgm:pt>
    <dgm:pt modelId="{1FDBD8A8-2231-BA45-8917-B84372B4569C}" type="pres">
      <dgm:prSet presAssocID="{DBB1D29E-2708-1243-B375-09B1F65E30D5}" presName="Name17" presStyleLbl="parChTrans1D3" presStyleIdx="0" presStyleCnt="3"/>
      <dgm:spPr/>
    </dgm:pt>
    <dgm:pt modelId="{B1110536-C08B-8241-902F-DB5A0C46C1F9}" type="pres">
      <dgm:prSet presAssocID="{56F87EDC-CAB1-114E-9864-9A356B296D27}" presName="hierRoot3" presStyleCnt="0"/>
      <dgm:spPr/>
    </dgm:pt>
    <dgm:pt modelId="{AB6CF55C-C7BF-CF46-8D9B-DA094FEFA1A0}" type="pres">
      <dgm:prSet presAssocID="{56F87EDC-CAB1-114E-9864-9A356B296D27}" presName="composite3" presStyleCnt="0"/>
      <dgm:spPr/>
    </dgm:pt>
    <dgm:pt modelId="{6F7AA07D-BFA5-7240-A4C1-EA70CC402315}" type="pres">
      <dgm:prSet presAssocID="{56F87EDC-CAB1-114E-9864-9A356B296D27}" presName="image3" presStyleLbl="node3" presStyleIdx="0" presStyleCnt="3"/>
      <dgm:spPr/>
    </dgm:pt>
    <dgm:pt modelId="{44F67B03-7061-5F46-9A8D-7DA93FD867B1}" type="pres">
      <dgm:prSet presAssocID="{56F87EDC-CAB1-114E-9864-9A356B296D27}" presName="text3" presStyleLbl="revTx" presStyleIdx="2" presStyleCnt="6">
        <dgm:presLayoutVars>
          <dgm:chPref val="3"/>
        </dgm:presLayoutVars>
      </dgm:prSet>
      <dgm:spPr/>
    </dgm:pt>
    <dgm:pt modelId="{C8F79A03-8D06-3440-AF41-3C0C061BBBAF}" type="pres">
      <dgm:prSet presAssocID="{56F87EDC-CAB1-114E-9864-9A356B296D27}" presName="hierChild4" presStyleCnt="0"/>
      <dgm:spPr/>
    </dgm:pt>
    <dgm:pt modelId="{0A141DBB-E426-FD4E-BD2F-A7AB1B075368}" type="pres">
      <dgm:prSet presAssocID="{5EE180DC-6BE7-1540-9C3E-F195A124389A}" presName="Name17" presStyleLbl="parChTrans1D3" presStyleIdx="1" presStyleCnt="3"/>
      <dgm:spPr/>
    </dgm:pt>
    <dgm:pt modelId="{D2214681-9D1C-794A-9A97-E849A5012EFC}" type="pres">
      <dgm:prSet presAssocID="{DD6922FB-A31B-D545-850F-296F53D84986}" presName="hierRoot3" presStyleCnt="0"/>
      <dgm:spPr/>
    </dgm:pt>
    <dgm:pt modelId="{1CEAB20A-15DC-0C42-9DEE-CF1137215CC4}" type="pres">
      <dgm:prSet presAssocID="{DD6922FB-A31B-D545-850F-296F53D84986}" presName="composite3" presStyleCnt="0"/>
      <dgm:spPr/>
    </dgm:pt>
    <dgm:pt modelId="{986E30DA-5A9C-704D-852E-4EA8D169951D}" type="pres">
      <dgm:prSet presAssocID="{DD6922FB-A31B-D545-850F-296F53D84986}" presName="image3" presStyleLbl="node3" presStyleIdx="1" presStyleCnt="3"/>
      <dgm:spPr/>
    </dgm:pt>
    <dgm:pt modelId="{651C5D8D-5BC7-E341-8C40-25739C0A72E0}" type="pres">
      <dgm:prSet presAssocID="{DD6922FB-A31B-D545-850F-296F53D84986}" presName="text3" presStyleLbl="revTx" presStyleIdx="3" presStyleCnt="6">
        <dgm:presLayoutVars>
          <dgm:chPref val="3"/>
        </dgm:presLayoutVars>
      </dgm:prSet>
      <dgm:spPr/>
    </dgm:pt>
    <dgm:pt modelId="{9D38B9FC-56F4-DC40-9D45-15E4503F5A0D}" type="pres">
      <dgm:prSet presAssocID="{DD6922FB-A31B-D545-850F-296F53D84986}" presName="hierChild4" presStyleCnt="0"/>
      <dgm:spPr/>
    </dgm:pt>
    <dgm:pt modelId="{C10E5AAA-DC74-2C43-9DAB-EAC1947A5CE3}" type="pres">
      <dgm:prSet presAssocID="{E819B6ED-BAAE-7C49-9BD7-E5B0DCC60A2D}" presName="Name10" presStyleLbl="parChTrans1D2" presStyleIdx="1" presStyleCnt="2"/>
      <dgm:spPr/>
    </dgm:pt>
    <dgm:pt modelId="{C09FB628-8E1B-FB4E-8485-F7C469654283}" type="pres">
      <dgm:prSet presAssocID="{610F7276-193D-9F44-B295-C5DF2E45A6C8}" presName="hierRoot2" presStyleCnt="0"/>
      <dgm:spPr/>
    </dgm:pt>
    <dgm:pt modelId="{7424C2CF-88F3-E94A-97A7-4C82AC0C3FCD}" type="pres">
      <dgm:prSet presAssocID="{610F7276-193D-9F44-B295-C5DF2E45A6C8}" presName="composite2" presStyleCnt="0"/>
      <dgm:spPr/>
    </dgm:pt>
    <dgm:pt modelId="{CC80A7EF-080E-BD40-9928-2A620F6A417B}" type="pres">
      <dgm:prSet presAssocID="{610F7276-193D-9F44-B295-C5DF2E45A6C8}" presName="image2" presStyleLbl="node2" presStyleIdx="1" presStyleCnt="2"/>
      <dgm:spPr/>
    </dgm:pt>
    <dgm:pt modelId="{376EB3EF-FD79-0845-9107-85F93B129BC8}" type="pres">
      <dgm:prSet presAssocID="{610F7276-193D-9F44-B295-C5DF2E45A6C8}" presName="text2" presStyleLbl="revTx" presStyleIdx="4" presStyleCnt="6">
        <dgm:presLayoutVars>
          <dgm:chPref val="3"/>
        </dgm:presLayoutVars>
      </dgm:prSet>
      <dgm:spPr/>
    </dgm:pt>
    <dgm:pt modelId="{83066B78-2355-7F41-9A63-33985373DDCC}" type="pres">
      <dgm:prSet presAssocID="{610F7276-193D-9F44-B295-C5DF2E45A6C8}" presName="hierChild3" presStyleCnt="0"/>
      <dgm:spPr/>
    </dgm:pt>
    <dgm:pt modelId="{77EEA746-0B85-3F4A-B20E-A2B84B8586D4}" type="pres">
      <dgm:prSet presAssocID="{AFD10BA8-7E86-1647-AFC8-66BAFBA42D96}" presName="Name17" presStyleLbl="parChTrans1D3" presStyleIdx="2" presStyleCnt="3"/>
      <dgm:spPr/>
    </dgm:pt>
    <dgm:pt modelId="{23F98E1F-AEEC-274D-B19B-B9F0893766A0}" type="pres">
      <dgm:prSet presAssocID="{47A7D5DC-7676-654C-AF38-00F9F4A76A95}" presName="hierRoot3" presStyleCnt="0"/>
      <dgm:spPr/>
    </dgm:pt>
    <dgm:pt modelId="{F75FBEFA-BA82-CA4F-B619-CAFBBF0A4CDD}" type="pres">
      <dgm:prSet presAssocID="{47A7D5DC-7676-654C-AF38-00F9F4A76A95}" presName="composite3" presStyleCnt="0"/>
      <dgm:spPr/>
    </dgm:pt>
    <dgm:pt modelId="{BC047C34-0065-3A4D-A047-1EB4C83C9CE2}" type="pres">
      <dgm:prSet presAssocID="{47A7D5DC-7676-654C-AF38-00F9F4A76A95}" presName="image3" presStyleLbl="node3" presStyleIdx="2" presStyleCnt="3"/>
      <dgm:spPr/>
    </dgm:pt>
    <dgm:pt modelId="{219357CF-85DE-C241-A1A9-F738F65B933C}" type="pres">
      <dgm:prSet presAssocID="{47A7D5DC-7676-654C-AF38-00F9F4A76A95}" presName="text3" presStyleLbl="revTx" presStyleIdx="5" presStyleCnt="6">
        <dgm:presLayoutVars>
          <dgm:chPref val="3"/>
        </dgm:presLayoutVars>
      </dgm:prSet>
      <dgm:spPr/>
    </dgm:pt>
    <dgm:pt modelId="{1514DDEE-75D3-054A-A236-92E106D317D6}" type="pres">
      <dgm:prSet presAssocID="{47A7D5DC-7676-654C-AF38-00F9F4A76A95}" presName="hierChild4" presStyleCnt="0"/>
      <dgm:spPr/>
    </dgm:pt>
  </dgm:ptLst>
  <dgm:cxnLst>
    <dgm:cxn modelId="{1DE2F101-D73B-0B40-878C-A5209F017D39}" type="presOf" srcId="{610F7276-193D-9F44-B295-C5DF2E45A6C8}" destId="{376EB3EF-FD79-0845-9107-85F93B129BC8}" srcOrd="0" destOrd="0" presId="urn:microsoft.com/office/officeart/2009/layout/CirclePictureHierarchy"/>
    <dgm:cxn modelId="{98AF5106-A315-5C45-8565-E947D1E82900}" type="presOf" srcId="{54F8764F-018B-834B-AC39-547CE886150F}" destId="{8BAC5E22-458D-A04E-843F-6A26EEAC7A4E}" srcOrd="0" destOrd="0" presId="urn:microsoft.com/office/officeart/2009/layout/CirclePictureHierarchy"/>
    <dgm:cxn modelId="{A5DE4611-72C5-7043-8952-EA9964E776D7}" type="presOf" srcId="{47A7D5DC-7676-654C-AF38-00F9F4A76A95}" destId="{219357CF-85DE-C241-A1A9-F738F65B933C}" srcOrd="0" destOrd="0" presId="urn:microsoft.com/office/officeart/2009/layout/CirclePictureHierarchy"/>
    <dgm:cxn modelId="{01D8F02A-C202-8E4E-9E54-4D21CCEBE213}" type="presOf" srcId="{47C7A6B5-6057-3B46-B265-81D7104A961D}" destId="{DA724405-842B-6B42-991A-F5E3B276671C}" srcOrd="0" destOrd="0" presId="urn:microsoft.com/office/officeart/2009/layout/CirclePictureHierarchy"/>
    <dgm:cxn modelId="{C6E9A037-A700-DB4F-94C6-83F0DE591EC8}" type="presOf" srcId="{DCD8942F-7944-AF42-8BB0-ABE3014B463A}" destId="{8C8D7788-7C1E-A042-B6D8-7A76D56279C4}" srcOrd="0" destOrd="0" presId="urn:microsoft.com/office/officeart/2009/layout/CirclePictureHierarchy"/>
    <dgm:cxn modelId="{C0B83746-4E68-3B4D-BED3-400640E759F4}" srcId="{47C7A6B5-6057-3B46-B265-81D7104A961D}" destId="{F8379698-8A0A-3548-8254-F4086EADD454}" srcOrd="0" destOrd="0" parTransId="{0E689C88-D244-7F4A-8527-16EAD86D7C9F}" sibTransId="{527DC965-8DD0-6342-BE8D-F411E279A7F2}"/>
    <dgm:cxn modelId="{22B6CD4B-4CA1-5E44-BF07-0A3E5D6C16B2}" type="presOf" srcId="{5EE180DC-6BE7-1540-9C3E-F195A124389A}" destId="{0A141DBB-E426-FD4E-BD2F-A7AB1B075368}" srcOrd="0" destOrd="0" presId="urn:microsoft.com/office/officeart/2009/layout/CirclePictureHierarchy"/>
    <dgm:cxn modelId="{33E8014C-C019-8644-949D-BCC86F419B6B}" type="presOf" srcId="{E819B6ED-BAAE-7C49-9BD7-E5B0DCC60A2D}" destId="{C10E5AAA-DC74-2C43-9DAB-EAC1947A5CE3}" srcOrd="0" destOrd="0" presId="urn:microsoft.com/office/officeart/2009/layout/CirclePictureHierarchy"/>
    <dgm:cxn modelId="{7DA40E59-28B4-1449-B9DE-8C46A9AB07DE}" type="presOf" srcId="{DBB1D29E-2708-1243-B375-09B1F65E30D5}" destId="{1FDBD8A8-2231-BA45-8917-B84372B4569C}" srcOrd="0" destOrd="0" presId="urn:microsoft.com/office/officeart/2009/layout/CirclePictureHierarchy"/>
    <dgm:cxn modelId="{8C9E1A6B-82B1-5946-86FF-1E0FA52E6DD7}" type="presOf" srcId="{F8379698-8A0A-3548-8254-F4086EADD454}" destId="{86289703-A440-4949-9B37-63110A0186D4}" srcOrd="0" destOrd="0" presId="urn:microsoft.com/office/officeart/2009/layout/CirclePictureHierarchy"/>
    <dgm:cxn modelId="{D5E3C27D-486D-0544-B1DF-F5ADE87AF1DB}" type="presOf" srcId="{56F87EDC-CAB1-114E-9864-9A356B296D27}" destId="{44F67B03-7061-5F46-9A8D-7DA93FD867B1}" srcOrd="0" destOrd="0" presId="urn:microsoft.com/office/officeart/2009/layout/CirclePictureHierarchy"/>
    <dgm:cxn modelId="{9529D589-1515-0948-BFEC-DC5DB53F4159}" srcId="{F8379698-8A0A-3548-8254-F4086EADD454}" destId="{DCD8942F-7944-AF42-8BB0-ABE3014B463A}" srcOrd="0" destOrd="0" parTransId="{54F8764F-018B-834B-AC39-547CE886150F}" sibTransId="{519B0190-A903-8D49-AF83-227A55921597}"/>
    <dgm:cxn modelId="{AC9FFD91-A540-6342-AC2C-24059217578D}" srcId="{DCD8942F-7944-AF42-8BB0-ABE3014B463A}" destId="{DD6922FB-A31B-D545-850F-296F53D84986}" srcOrd="1" destOrd="0" parTransId="{5EE180DC-6BE7-1540-9C3E-F195A124389A}" sibTransId="{E394CCB4-A4FA-9649-9106-5560055DEFD6}"/>
    <dgm:cxn modelId="{02E295A3-95A3-EE4E-86A4-C6A6A5FFF04E}" srcId="{DCD8942F-7944-AF42-8BB0-ABE3014B463A}" destId="{56F87EDC-CAB1-114E-9864-9A356B296D27}" srcOrd="0" destOrd="0" parTransId="{DBB1D29E-2708-1243-B375-09B1F65E30D5}" sibTransId="{2B1D657C-BB3D-304F-85C3-153978FA1136}"/>
    <dgm:cxn modelId="{CB13D2AA-42C5-FF42-A94C-1AAB4C20C255}" srcId="{610F7276-193D-9F44-B295-C5DF2E45A6C8}" destId="{47A7D5DC-7676-654C-AF38-00F9F4A76A95}" srcOrd="0" destOrd="0" parTransId="{AFD10BA8-7E86-1647-AFC8-66BAFBA42D96}" sibTransId="{2C65C9C9-C5F5-EE40-835F-938E27D349E6}"/>
    <dgm:cxn modelId="{C91F4FCF-A9F6-5045-9FE4-D3BE225C291E}" type="presOf" srcId="{DD6922FB-A31B-D545-850F-296F53D84986}" destId="{651C5D8D-5BC7-E341-8C40-25739C0A72E0}" srcOrd="0" destOrd="0" presId="urn:microsoft.com/office/officeart/2009/layout/CirclePictureHierarchy"/>
    <dgm:cxn modelId="{A8612BE5-40EB-F54B-96C2-888C7404A981}" type="presOf" srcId="{AFD10BA8-7E86-1647-AFC8-66BAFBA42D96}" destId="{77EEA746-0B85-3F4A-B20E-A2B84B8586D4}" srcOrd="0" destOrd="0" presId="urn:microsoft.com/office/officeart/2009/layout/CirclePictureHierarchy"/>
    <dgm:cxn modelId="{38D8A4E6-C567-124F-AC3E-E0DB30C9B739}" srcId="{F8379698-8A0A-3548-8254-F4086EADD454}" destId="{610F7276-193D-9F44-B295-C5DF2E45A6C8}" srcOrd="1" destOrd="0" parTransId="{E819B6ED-BAAE-7C49-9BD7-E5B0DCC60A2D}" sibTransId="{786EF2DB-37CD-CE48-9E0D-68DD5DC7D13D}"/>
    <dgm:cxn modelId="{F649BC5E-94F2-7643-AFA6-3D6B88428433}" type="presParOf" srcId="{DA724405-842B-6B42-991A-F5E3B276671C}" destId="{993956EE-DD06-6D4E-8DF9-AEFFB7D6051C}" srcOrd="0" destOrd="0" presId="urn:microsoft.com/office/officeart/2009/layout/CirclePictureHierarchy"/>
    <dgm:cxn modelId="{B0E1EB07-8904-DD46-BB5B-EF2A56F0C470}" type="presParOf" srcId="{993956EE-DD06-6D4E-8DF9-AEFFB7D6051C}" destId="{51B62208-6C20-DA4A-AB84-02DF923E9989}" srcOrd="0" destOrd="0" presId="urn:microsoft.com/office/officeart/2009/layout/CirclePictureHierarchy"/>
    <dgm:cxn modelId="{5C5E20F3-3220-3F47-A527-EE0345639C25}" type="presParOf" srcId="{51B62208-6C20-DA4A-AB84-02DF923E9989}" destId="{DC8291D3-7E8C-0D47-B2B9-80D853C0FF33}" srcOrd="0" destOrd="0" presId="urn:microsoft.com/office/officeart/2009/layout/CirclePictureHierarchy"/>
    <dgm:cxn modelId="{E5FD1BA3-20A4-C447-AEA0-34DE1A0EF402}" type="presParOf" srcId="{51B62208-6C20-DA4A-AB84-02DF923E9989}" destId="{86289703-A440-4949-9B37-63110A0186D4}" srcOrd="1" destOrd="0" presId="urn:microsoft.com/office/officeart/2009/layout/CirclePictureHierarchy"/>
    <dgm:cxn modelId="{AF5E1170-B50C-A146-A406-C7CB8018FFA1}" type="presParOf" srcId="{993956EE-DD06-6D4E-8DF9-AEFFB7D6051C}" destId="{78673AA9-9DF2-3143-A371-820C7AF22DC8}" srcOrd="1" destOrd="0" presId="urn:microsoft.com/office/officeart/2009/layout/CirclePictureHierarchy"/>
    <dgm:cxn modelId="{C1ECBB2E-1D6C-C744-8457-059BE29AAA22}" type="presParOf" srcId="{78673AA9-9DF2-3143-A371-820C7AF22DC8}" destId="{8BAC5E22-458D-A04E-843F-6A26EEAC7A4E}" srcOrd="0" destOrd="0" presId="urn:microsoft.com/office/officeart/2009/layout/CirclePictureHierarchy"/>
    <dgm:cxn modelId="{0F0A1228-A114-6948-B66B-F143D336AA95}" type="presParOf" srcId="{78673AA9-9DF2-3143-A371-820C7AF22DC8}" destId="{3015D324-FC26-3949-923C-429E0B263FF1}" srcOrd="1" destOrd="0" presId="urn:microsoft.com/office/officeart/2009/layout/CirclePictureHierarchy"/>
    <dgm:cxn modelId="{F659F692-8B26-D14F-8567-ECA69D705C63}" type="presParOf" srcId="{3015D324-FC26-3949-923C-429E0B263FF1}" destId="{D0F1D761-D497-9341-BF88-9484732E568A}" srcOrd="0" destOrd="0" presId="urn:microsoft.com/office/officeart/2009/layout/CirclePictureHierarchy"/>
    <dgm:cxn modelId="{69F72056-D3B6-874E-AB41-002C91EAD3BE}" type="presParOf" srcId="{D0F1D761-D497-9341-BF88-9484732E568A}" destId="{A84B5F9B-8E2B-FF42-8046-7EB72CFE897C}" srcOrd="0" destOrd="0" presId="urn:microsoft.com/office/officeart/2009/layout/CirclePictureHierarchy"/>
    <dgm:cxn modelId="{537663E9-3B0D-E448-BF80-17810E2D685F}" type="presParOf" srcId="{D0F1D761-D497-9341-BF88-9484732E568A}" destId="{8C8D7788-7C1E-A042-B6D8-7A76D56279C4}" srcOrd="1" destOrd="0" presId="urn:microsoft.com/office/officeart/2009/layout/CirclePictureHierarchy"/>
    <dgm:cxn modelId="{C625507C-3919-8446-AC56-173633E5A3AA}" type="presParOf" srcId="{3015D324-FC26-3949-923C-429E0B263FF1}" destId="{5F99BF76-97A8-1B43-BA48-AF2A648B013D}" srcOrd="1" destOrd="0" presId="urn:microsoft.com/office/officeart/2009/layout/CirclePictureHierarchy"/>
    <dgm:cxn modelId="{06E67308-C15B-A147-A6D1-8BFDB9CE945C}" type="presParOf" srcId="{5F99BF76-97A8-1B43-BA48-AF2A648B013D}" destId="{1FDBD8A8-2231-BA45-8917-B84372B4569C}" srcOrd="0" destOrd="0" presId="urn:microsoft.com/office/officeart/2009/layout/CirclePictureHierarchy"/>
    <dgm:cxn modelId="{44F7563D-AF31-F449-B883-B34F2F445D5F}" type="presParOf" srcId="{5F99BF76-97A8-1B43-BA48-AF2A648B013D}" destId="{B1110536-C08B-8241-902F-DB5A0C46C1F9}" srcOrd="1" destOrd="0" presId="urn:microsoft.com/office/officeart/2009/layout/CirclePictureHierarchy"/>
    <dgm:cxn modelId="{C01E246F-9C5F-184A-BD12-588EF374C93B}" type="presParOf" srcId="{B1110536-C08B-8241-902F-DB5A0C46C1F9}" destId="{AB6CF55C-C7BF-CF46-8D9B-DA094FEFA1A0}" srcOrd="0" destOrd="0" presId="urn:microsoft.com/office/officeart/2009/layout/CirclePictureHierarchy"/>
    <dgm:cxn modelId="{360595EA-4F61-8F49-92C8-28BBAEDAA7C3}" type="presParOf" srcId="{AB6CF55C-C7BF-CF46-8D9B-DA094FEFA1A0}" destId="{6F7AA07D-BFA5-7240-A4C1-EA70CC402315}" srcOrd="0" destOrd="0" presId="urn:microsoft.com/office/officeart/2009/layout/CirclePictureHierarchy"/>
    <dgm:cxn modelId="{A5BF50C2-7CDB-4F40-9037-10D504D94AA8}" type="presParOf" srcId="{AB6CF55C-C7BF-CF46-8D9B-DA094FEFA1A0}" destId="{44F67B03-7061-5F46-9A8D-7DA93FD867B1}" srcOrd="1" destOrd="0" presId="urn:microsoft.com/office/officeart/2009/layout/CirclePictureHierarchy"/>
    <dgm:cxn modelId="{B8A73121-C90B-E54C-B0E3-2299488B1FE0}" type="presParOf" srcId="{B1110536-C08B-8241-902F-DB5A0C46C1F9}" destId="{C8F79A03-8D06-3440-AF41-3C0C061BBBAF}" srcOrd="1" destOrd="0" presId="urn:microsoft.com/office/officeart/2009/layout/CirclePictureHierarchy"/>
    <dgm:cxn modelId="{E57732B9-E815-BE49-A03C-AA5491E91686}" type="presParOf" srcId="{5F99BF76-97A8-1B43-BA48-AF2A648B013D}" destId="{0A141DBB-E426-FD4E-BD2F-A7AB1B075368}" srcOrd="2" destOrd="0" presId="urn:microsoft.com/office/officeart/2009/layout/CirclePictureHierarchy"/>
    <dgm:cxn modelId="{E2047638-EEA3-8847-950C-6B7F19D030DF}" type="presParOf" srcId="{5F99BF76-97A8-1B43-BA48-AF2A648B013D}" destId="{D2214681-9D1C-794A-9A97-E849A5012EFC}" srcOrd="3" destOrd="0" presId="urn:microsoft.com/office/officeart/2009/layout/CirclePictureHierarchy"/>
    <dgm:cxn modelId="{945B5285-C527-844B-86F2-F9B9154813D1}" type="presParOf" srcId="{D2214681-9D1C-794A-9A97-E849A5012EFC}" destId="{1CEAB20A-15DC-0C42-9DEE-CF1137215CC4}" srcOrd="0" destOrd="0" presId="urn:microsoft.com/office/officeart/2009/layout/CirclePictureHierarchy"/>
    <dgm:cxn modelId="{2D70E46D-3732-EC48-8782-5D1172BF034A}" type="presParOf" srcId="{1CEAB20A-15DC-0C42-9DEE-CF1137215CC4}" destId="{986E30DA-5A9C-704D-852E-4EA8D169951D}" srcOrd="0" destOrd="0" presId="urn:microsoft.com/office/officeart/2009/layout/CirclePictureHierarchy"/>
    <dgm:cxn modelId="{CA0D632A-0536-5347-BE49-7CFD3274C27F}" type="presParOf" srcId="{1CEAB20A-15DC-0C42-9DEE-CF1137215CC4}" destId="{651C5D8D-5BC7-E341-8C40-25739C0A72E0}" srcOrd="1" destOrd="0" presId="urn:microsoft.com/office/officeart/2009/layout/CirclePictureHierarchy"/>
    <dgm:cxn modelId="{558C7F7B-3D7D-7F43-B4E9-644011D855A2}" type="presParOf" srcId="{D2214681-9D1C-794A-9A97-E849A5012EFC}" destId="{9D38B9FC-56F4-DC40-9D45-15E4503F5A0D}" srcOrd="1" destOrd="0" presId="urn:microsoft.com/office/officeart/2009/layout/CirclePictureHierarchy"/>
    <dgm:cxn modelId="{55AF4C5B-0DD9-1A41-8FEF-F2B53E6A6CE8}" type="presParOf" srcId="{78673AA9-9DF2-3143-A371-820C7AF22DC8}" destId="{C10E5AAA-DC74-2C43-9DAB-EAC1947A5CE3}" srcOrd="2" destOrd="0" presId="urn:microsoft.com/office/officeart/2009/layout/CirclePictureHierarchy"/>
    <dgm:cxn modelId="{2F0A87C5-9A90-5D4E-A7FF-443016BF3D81}" type="presParOf" srcId="{78673AA9-9DF2-3143-A371-820C7AF22DC8}" destId="{C09FB628-8E1B-FB4E-8485-F7C469654283}" srcOrd="3" destOrd="0" presId="urn:microsoft.com/office/officeart/2009/layout/CirclePictureHierarchy"/>
    <dgm:cxn modelId="{8FC9E3A1-C554-6B4B-BB30-98BD11C18B06}" type="presParOf" srcId="{C09FB628-8E1B-FB4E-8485-F7C469654283}" destId="{7424C2CF-88F3-E94A-97A7-4C82AC0C3FCD}" srcOrd="0" destOrd="0" presId="urn:microsoft.com/office/officeart/2009/layout/CirclePictureHierarchy"/>
    <dgm:cxn modelId="{36C29B6F-263D-BB4B-9860-9040DDDB3B0E}" type="presParOf" srcId="{7424C2CF-88F3-E94A-97A7-4C82AC0C3FCD}" destId="{CC80A7EF-080E-BD40-9928-2A620F6A417B}" srcOrd="0" destOrd="0" presId="urn:microsoft.com/office/officeart/2009/layout/CirclePictureHierarchy"/>
    <dgm:cxn modelId="{28A92FB4-1073-304B-B2C9-C69AEDDA7396}" type="presParOf" srcId="{7424C2CF-88F3-E94A-97A7-4C82AC0C3FCD}" destId="{376EB3EF-FD79-0845-9107-85F93B129BC8}" srcOrd="1" destOrd="0" presId="urn:microsoft.com/office/officeart/2009/layout/CirclePictureHierarchy"/>
    <dgm:cxn modelId="{DBF85878-44BC-D14A-B339-00B2A6FC850F}" type="presParOf" srcId="{C09FB628-8E1B-FB4E-8485-F7C469654283}" destId="{83066B78-2355-7F41-9A63-33985373DDCC}" srcOrd="1" destOrd="0" presId="urn:microsoft.com/office/officeart/2009/layout/CirclePictureHierarchy"/>
    <dgm:cxn modelId="{DA8BC1D1-6524-E942-B5AF-1400E5A5D93E}" type="presParOf" srcId="{83066B78-2355-7F41-9A63-33985373DDCC}" destId="{77EEA746-0B85-3F4A-B20E-A2B84B8586D4}" srcOrd="0" destOrd="0" presId="urn:microsoft.com/office/officeart/2009/layout/CirclePictureHierarchy"/>
    <dgm:cxn modelId="{1A490535-5F98-A348-A372-46810F1F2486}" type="presParOf" srcId="{83066B78-2355-7F41-9A63-33985373DDCC}" destId="{23F98E1F-AEEC-274D-B19B-B9F0893766A0}" srcOrd="1" destOrd="0" presId="urn:microsoft.com/office/officeart/2009/layout/CirclePictureHierarchy"/>
    <dgm:cxn modelId="{261A6C80-DA19-D94F-B26B-52BDB13B4E22}" type="presParOf" srcId="{23F98E1F-AEEC-274D-B19B-B9F0893766A0}" destId="{F75FBEFA-BA82-CA4F-B619-CAFBBF0A4CDD}" srcOrd="0" destOrd="0" presId="urn:microsoft.com/office/officeart/2009/layout/CirclePictureHierarchy"/>
    <dgm:cxn modelId="{C6E6E636-CE92-E04A-90DF-618F287297F9}" type="presParOf" srcId="{F75FBEFA-BA82-CA4F-B619-CAFBBF0A4CDD}" destId="{BC047C34-0065-3A4D-A047-1EB4C83C9CE2}" srcOrd="0" destOrd="0" presId="urn:microsoft.com/office/officeart/2009/layout/CirclePictureHierarchy"/>
    <dgm:cxn modelId="{F70A3F6E-AA88-8649-B746-25718AD268E7}" type="presParOf" srcId="{F75FBEFA-BA82-CA4F-B619-CAFBBF0A4CDD}" destId="{219357CF-85DE-C241-A1A9-F738F65B933C}" srcOrd="1" destOrd="0" presId="urn:microsoft.com/office/officeart/2009/layout/CirclePictureHierarchy"/>
    <dgm:cxn modelId="{0C2FD9FF-80F1-D643-93AA-6D64F3FBE81A}" type="presParOf" srcId="{23F98E1F-AEEC-274D-B19B-B9F0893766A0}" destId="{1514DDEE-75D3-054A-A236-92E106D317D6}"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C7A6B5-6057-3B46-B265-81D7104A961D}" type="doc">
      <dgm:prSet loTypeId="urn:microsoft.com/office/officeart/2009/layout/CirclePictureHierarchy" loCatId="" qsTypeId="urn:microsoft.com/office/officeart/2005/8/quickstyle/simple1" qsCatId="simple" csTypeId="urn:microsoft.com/office/officeart/2005/8/colors/accent0_3" csCatId="mainScheme" phldr="1"/>
      <dgm:spPr/>
      <dgm:t>
        <a:bodyPr/>
        <a:lstStyle/>
        <a:p>
          <a:endParaRPr lang="en-US"/>
        </a:p>
      </dgm:t>
    </dgm:pt>
    <dgm:pt modelId="{F8379698-8A0A-3548-8254-F4086EADD454}">
      <dgm:prSet phldrT="[Text]"/>
      <dgm:spPr/>
      <dgm:t>
        <a:bodyPr/>
        <a:lstStyle/>
        <a:p>
          <a:endParaRPr lang="en-US" dirty="0"/>
        </a:p>
      </dgm:t>
    </dgm:pt>
    <dgm:pt modelId="{0E689C88-D244-7F4A-8527-16EAD86D7C9F}" type="parTrans" cxnId="{C0B83746-4E68-3B4D-BED3-400640E759F4}">
      <dgm:prSet/>
      <dgm:spPr/>
      <dgm:t>
        <a:bodyPr/>
        <a:lstStyle/>
        <a:p>
          <a:endParaRPr lang="en-US"/>
        </a:p>
      </dgm:t>
    </dgm:pt>
    <dgm:pt modelId="{527DC965-8DD0-6342-BE8D-F411E279A7F2}" type="sibTrans" cxnId="{C0B83746-4E68-3B4D-BED3-400640E759F4}">
      <dgm:prSet/>
      <dgm:spPr/>
      <dgm:t>
        <a:bodyPr/>
        <a:lstStyle/>
        <a:p>
          <a:endParaRPr lang="en-US"/>
        </a:p>
      </dgm:t>
    </dgm:pt>
    <dgm:pt modelId="{DCD8942F-7944-AF42-8BB0-ABE3014B463A}">
      <dgm:prSet phldrT="[Text]"/>
      <dgm:spPr/>
      <dgm:t>
        <a:bodyPr/>
        <a:lstStyle/>
        <a:p>
          <a:r>
            <a:rPr lang="en-US" dirty="0"/>
            <a:t> </a:t>
          </a:r>
        </a:p>
      </dgm:t>
    </dgm:pt>
    <dgm:pt modelId="{54F8764F-018B-834B-AC39-547CE886150F}" type="parTrans" cxnId="{9529D589-1515-0948-BFEC-DC5DB53F4159}">
      <dgm:prSet/>
      <dgm:spPr/>
      <dgm:t>
        <a:bodyPr/>
        <a:lstStyle/>
        <a:p>
          <a:endParaRPr lang="en-US"/>
        </a:p>
      </dgm:t>
    </dgm:pt>
    <dgm:pt modelId="{519B0190-A903-8D49-AF83-227A55921597}" type="sibTrans" cxnId="{9529D589-1515-0948-BFEC-DC5DB53F4159}">
      <dgm:prSet/>
      <dgm:spPr/>
      <dgm:t>
        <a:bodyPr/>
        <a:lstStyle/>
        <a:p>
          <a:endParaRPr lang="en-US"/>
        </a:p>
      </dgm:t>
    </dgm:pt>
    <dgm:pt modelId="{56F87EDC-CAB1-114E-9864-9A356B296D27}">
      <dgm:prSet phldrT="[Text]"/>
      <dgm:spPr/>
      <dgm:t>
        <a:bodyPr/>
        <a:lstStyle/>
        <a:p>
          <a:r>
            <a:rPr lang="en-US" dirty="0"/>
            <a:t> </a:t>
          </a:r>
        </a:p>
      </dgm:t>
    </dgm:pt>
    <dgm:pt modelId="{DBB1D29E-2708-1243-B375-09B1F65E30D5}" type="parTrans" cxnId="{02E295A3-95A3-EE4E-86A4-C6A6A5FFF04E}">
      <dgm:prSet/>
      <dgm:spPr/>
      <dgm:t>
        <a:bodyPr/>
        <a:lstStyle/>
        <a:p>
          <a:endParaRPr lang="en-US"/>
        </a:p>
      </dgm:t>
    </dgm:pt>
    <dgm:pt modelId="{2B1D657C-BB3D-304F-85C3-153978FA1136}" type="sibTrans" cxnId="{02E295A3-95A3-EE4E-86A4-C6A6A5FFF04E}">
      <dgm:prSet/>
      <dgm:spPr/>
      <dgm:t>
        <a:bodyPr/>
        <a:lstStyle/>
        <a:p>
          <a:endParaRPr lang="en-US"/>
        </a:p>
      </dgm:t>
    </dgm:pt>
    <dgm:pt modelId="{DD6922FB-A31B-D545-850F-296F53D84986}">
      <dgm:prSet phldrT="[Text]"/>
      <dgm:spPr/>
      <dgm:t>
        <a:bodyPr/>
        <a:lstStyle/>
        <a:p>
          <a:r>
            <a:rPr lang="en-US" dirty="0"/>
            <a:t> </a:t>
          </a:r>
        </a:p>
      </dgm:t>
    </dgm:pt>
    <dgm:pt modelId="{5EE180DC-6BE7-1540-9C3E-F195A124389A}" type="parTrans" cxnId="{AC9FFD91-A540-6342-AC2C-24059217578D}">
      <dgm:prSet/>
      <dgm:spPr/>
      <dgm:t>
        <a:bodyPr/>
        <a:lstStyle/>
        <a:p>
          <a:endParaRPr lang="en-US"/>
        </a:p>
      </dgm:t>
    </dgm:pt>
    <dgm:pt modelId="{E394CCB4-A4FA-9649-9106-5560055DEFD6}" type="sibTrans" cxnId="{AC9FFD91-A540-6342-AC2C-24059217578D}">
      <dgm:prSet/>
      <dgm:spPr/>
      <dgm:t>
        <a:bodyPr/>
        <a:lstStyle/>
        <a:p>
          <a:endParaRPr lang="en-US"/>
        </a:p>
      </dgm:t>
    </dgm:pt>
    <dgm:pt modelId="{610F7276-193D-9F44-B295-C5DF2E45A6C8}">
      <dgm:prSet phldrT="[Text]"/>
      <dgm:spPr/>
      <dgm:t>
        <a:bodyPr/>
        <a:lstStyle/>
        <a:p>
          <a:r>
            <a:rPr lang="en-US" dirty="0"/>
            <a:t> </a:t>
          </a:r>
        </a:p>
      </dgm:t>
    </dgm:pt>
    <dgm:pt modelId="{E819B6ED-BAAE-7C49-9BD7-E5B0DCC60A2D}" type="parTrans" cxnId="{38D8A4E6-C567-124F-AC3E-E0DB30C9B739}">
      <dgm:prSet/>
      <dgm:spPr/>
      <dgm:t>
        <a:bodyPr/>
        <a:lstStyle/>
        <a:p>
          <a:endParaRPr lang="en-US"/>
        </a:p>
      </dgm:t>
    </dgm:pt>
    <dgm:pt modelId="{786EF2DB-37CD-CE48-9E0D-68DD5DC7D13D}" type="sibTrans" cxnId="{38D8A4E6-C567-124F-AC3E-E0DB30C9B739}">
      <dgm:prSet/>
      <dgm:spPr/>
      <dgm:t>
        <a:bodyPr/>
        <a:lstStyle/>
        <a:p>
          <a:endParaRPr lang="en-US"/>
        </a:p>
      </dgm:t>
    </dgm:pt>
    <dgm:pt modelId="{47A7D5DC-7676-654C-AF38-00F9F4A76A95}">
      <dgm:prSet phldrT="[Text]"/>
      <dgm:spPr/>
      <dgm:t>
        <a:bodyPr/>
        <a:lstStyle/>
        <a:p>
          <a:r>
            <a:rPr lang="en-US" dirty="0"/>
            <a:t> </a:t>
          </a:r>
        </a:p>
      </dgm:t>
    </dgm:pt>
    <dgm:pt modelId="{AFD10BA8-7E86-1647-AFC8-66BAFBA42D96}" type="parTrans" cxnId="{CB13D2AA-42C5-FF42-A94C-1AAB4C20C255}">
      <dgm:prSet/>
      <dgm:spPr/>
      <dgm:t>
        <a:bodyPr/>
        <a:lstStyle/>
        <a:p>
          <a:endParaRPr lang="en-US"/>
        </a:p>
      </dgm:t>
    </dgm:pt>
    <dgm:pt modelId="{2C65C9C9-C5F5-EE40-835F-938E27D349E6}" type="sibTrans" cxnId="{CB13D2AA-42C5-FF42-A94C-1AAB4C20C255}">
      <dgm:prSet/>
      <dgm:spPr/>
      <dgm:t>
        <a:bodyPr/>
        <a:lstStyle/>
        <a:p>
          <a:endParaRPr lang="en-US"/>
        </a:p>
      </dgm:t>
    </dgm:pt>
    <dgm:pt modelId="{DA724405-842B-6B42-991A-F5E3B276671C}" type="pres">
      <dgm:prSet presAssocID="{47C7A6B5-6057-3B46-B265-81D7104A961D}" presName="hierChild1" presStyleCnt="0">
        <dgm:presLayoutVars>
          <dgm:chPref val="1"/>
          <dgm:dir/>
          <dgm:animOne val="branch"/>
          <dgm:animLvl val="lvl"/>
          <dgm:resizeHandles/>
        </dgm:presLayoutVars>
      </dgm:prSet>
      <dgm:spPr/>
    </dgm:pt>
    <dgm:pt modelId="{993956EE-DD06-6D4E-8DF9-AEFFB7D6051C}" type="pres">
      <dgm:prSet presAssocID="{F8379698-8A0A-3548-8254-F4086EADD454}" presName="hierRoot1" presStyleCnt="0"/>
      <dgm:spPr/>
    </dgm:pt>
    <dgm:pt modelId="{51B62208-6C20-DA4A-AB84-02DF923E9989}" type="pres">
      <dgm:prSet presAssocID="{F8379698-8A0A-3548-8254-F4086EADD454}" presName="composite" presStyleCnt="0"/>
      <dgm:spPr/>
    </dgm:pt>
    <dgm:pt modelId="{DC8291D3-7E8C-0D47-B2B9-80D853C0FF33}" type="pres">
      <dgm:prSet presAssocID="{F8379698-8A0A-3548-8254-F4086EADD454}" presName="image" presStyleLbl="node0" presStyleIdx="0" presStyleCnt="1"/>
      <dgm:spPr/>
    </dgm:pt>
    <dgm:pt modelId="{86289703-A440-4949-9B37-63110A0186D4}" type="pres">
      <dgm:prSet presAssocID="{F8379698-8A0A-3548-8254-F4086EADD454}" presName="text" presStyleLbl="revTx" presStyleIdx="0" presStyleCnt="6" custScaleX="268600" custLinFactX="7805" custLinFactNeighborX="100000" custLinFactNeighborY="-1954">
        <dgm:presLayoutVars>
          <dgm:chPref val="3"/>
        </dgm:presLayoutVars>
      </dgm:prSet>
      <dgm:spPr/>
    </dgm:pt>
    <dgm:pt modelId="{78673AA9-9DF2-3143-A371-820C7AF22DC8}" type="pres">
      <dgm:prSet presAssocID="{F8379698-8A0A-3548-8254-F4086EADD454}" presName="hierChild2" presStyleCnt="0"/>
      <dgm:spPr/>
    </dgm:pt>
    <dgm:pt modelId="{8BAC5E22-458D-A04E-843F-6A26EEAC7A4E}" type="pres">
      <dgm:prSet presAssocID="{54F8764F-018B-834B-AC39-547CE886150F}" presName="Name10" presStyleLbl="parChTrans1D2" presStyleIdx="0" presStyleCnt="2"/>
      <dgm:spPr/>
    </dgm:pt>
    <dgm:pt modelId="{3015D324-FC26-3949-923C-429E0B263FF1}" type="pres">
      <dgm:prSet presAssocID="{DCD8942F-7944-AF42-8BB0-ABE3014B463A}" presName="hierRoot2" presStyleCnt="0"/>
      <dgm:spPr/>
    </dgm:pt>
    <dgm:pt modelId="{D0F1D761-D497-9341-BF88-9484732E568A}" type="pres">
      <dgm:prSet presAssocID="{DCD8942F-7944-AF42-8BB0-ABE3014B463A}" presName="composite2" presStyleCnt="0"/>
      <dgm:spPr/>
    </dgm:pt>
    <dgm:pt modelId="{A84B5F9B-8E2B-FF42-8046-7EB72CFE897C}" type="pres">
      <dgm:prSet presAssocID="{DCD8942F-7944-AF42-8BB0-ABE3014B463A}" presName="image2" presStyleLbl="node2" presStyleIdx="0" presStyleCnt="2"/>
      <dgm:spPr/>
    </dgm:pt>
    <dgm:pt modelId="{8C8D7788-7C1E-A042-B6D8-7A76D56279C4}" type="pres">
      <dgm:prSet presAssocID="{DCD8942F-7944-AF42-8BB0-ABE3014B463A}" presName="text2" presStyleLbl="revTx" presStyleIdx="1" presStyleCnt="6">
        <dgm:presLayoutVars>
          <dgm:chPref val="3"/>
        </dgm:presLayoutVars>
      </dgm:prSet>
      <dgm:spPr/>
    </dgm:pt>
    <dgm:pt modelId="{5F99BF76-97A8-1B43-BA48-AF2A648B013D}" type="pres">
      <dgm:prSet presAssocID="{DCD8942F-7944-AF42-8BB0-ABE3014B463A}" presName="hierChild3" presStyleCnt="0"/>
      <dgm:spPr/>
    </dgm:pt>
    <dgm:pt modelId="{1FDBD8A8-2231-BA45-8917-B84372B4569C}" type="pres">
      <dgm:prSet presAssocID="{DBB1D29E-2708-1243-B375-09B1F65E30D5}" presName="Name17" presStyleLbl="parChTrans1D3" presStyleIdx="0" presStyleCnt="3"/>
      <dgm:spPr/>
    </dgm:pt>
    <dgm:pt modelId="{B1110536-C08B-8241-902F-DB5A0C46C1F9}" type="pres">
      <dgm:prSet presAssocID="{56F87EDC-CAB1-114E-9864-9A356B296D27}" presName="hierRoot3" presStyleCnt="0"/>
      <dgm:spPr/>
    </dgm:pt>
    <dgm:pt modelId="{AB6CF55C-C7BF-CF46-8D9B-DA094FEFA1A0}" type="pres">
      <dgm:prSet presAssocID="{56F87EDC-CAB1-114E-9864-9A356B296D27}" presName="composite3" presStyleCnt="0"/>
      <dgm:spPr/>
    </dgm:pt>
    <dgm:pt modelId="{6F7AA07D-BFA5-7240-A4C1-EA70CC402315}" type="pres">
      <dgm:prSet presAssocID="{56F87EDC-CAB1-114E-9864-9A356B296D27}" presName="image3" presStyleLbl="node3" presStyleIdx="0" presStyleCnt="3"/>
      <dgm:spPr/>
    </dgm:pt>
    <dgm:pt modelId="{44F67B03-7061-5F46-9A8D-7DA93FD867B1}" type="pres">
      <dgm:prSet presAssocID="{56F87EDC-CAB1-114E-9864-9A356B296D27}" presName="text3" presStyleLbl="revTx" presStyleIdx="2" presStyleCnt="6">
        <dgm:presLayoutVars>
          <dgm:chPref val="3"/>
        </dgm:presLayoutVars>
      </dgm:prSet>
      <dgm:spPr/>
    </dgm:pt>
    <dgm:pt modelId="{C8F79A03-8D06-3440-AF41-3C0C061BBBAF}" type="pres">
      <dgm:prSet presAssocID="{56F87EDC-CAB1-114E-9864-9A356B296D27}" presName="hierChild4" presStyleCnt="0"/>
      <dgm:spPr/>
    </dgm:pt>
    <dgm:pt modelId="{0A141DBB-E426-FD4E-BD2F-A7AB1B075368}" type="pres">
      <dgm:prSet presAssocID="{5EE180DC-6BE7-1540-9C3E-F195A124389A}" presName="Name17" presStyleLbl="parChTrans1D3" presStyleIdx="1" presStyleCnt="3"/>
      <dgm:spPr/>
    </dgm:pt>
    <dgm:pt modelId="{D2214681-9D1C-794A-9A97-E849A5012EFC}" type="pres">
      <dgm:prSet presAssocID="{DD6922FB-A31B-D545-850F-296F53D84986}" presName="hierRoot3" presStyleCnt="0"/>
      <dgm:spPr/>
    </dgm:pt>
    <dgm:pt modelId="{1CEAB20A-15DC-0C42-9DEE-CF1137215CC4}" type="pres">
      <dgm:prSet presAssocID="{DD6922FB-A31B-D545-850F-296F53D84986}" presName="composite3" presStyleCnt="0"/>
      <dgm:spPr/>
    </dgm:pt>
    <dgm:pt modelId="{986E30DA-5A9C-704D-852E-4EA8D169951D}" type="pres">
      <dgm:prSet presAssocID="{DD6922FB-A31B-D545-850F-296F53D84986}" presName="image3" presStyleLbl="node3" presStyleIdx="1" presStyleCnt="3"/>
      <dgm:spPr/>
    </dgm:pt>
    <dgm:pt modelId="{651C5D8D-5BC7-E341-8C40-25739C0A72E0}" type="pres">
      <dgm:prSet presAssocID="{DD6922FB-A31B-D545-850F-296F53D84986}" presName="text3" presStyleLbl="revTx" presStyleIdx="3" presStyleCnt="6">
        <dgm:presLayoutVars>
          <dgm:chPref val="3"/>
        </dgm:presLayoutVars>
      </dgm:prSet>
      <dgm:spPr/>
    </dgm:pt>
    <dgm:pt modelId="{9D38B9FC-56F4-DC40-9D45-15E4503F5A0D}" type="pres">
      <dgm:prSet presAssocID="{DD6922FB-A31B-D545-850F-296F53D84986}" presName="hierChild4" presStyleCnt="0"/>
      <dgm:spPr/>
    </dgm:pt>
    <dgm:pt modelId="{C10E5AAA-DC74-2C43-9DAB-EAC1947A5CE3}" type="pres">
      <dgm:prSet presAssocID="{E819B6ED-BAAE-7C49-9BD7-E5B0DCC60A2D}" presName="Name10" presStyleLbl="parChTrans1D2" presStyleIdx="1" presStyleCnt="2"/>
      <dgm:spPr/>
    </dgm:pt>
    <dgm:pt modelId="{C09FB628-8E1B-FB4E-8485-F7C469654283}" type="pres">
      <dgm:prSet presAssocID="{610F7276-193D-9F44-B295-C5DF2E45A6C8}" presName="hierRoot2" presStyleCnt="0"/>
      <dgm:spPr/>
    </dgm:pt>
    <dgm:pt modelId="{7424C2CF-88F3-E94A-97A7-4C82AC0C3FCD}" type="pres">
      <dgm:prSet presAssocID="{610F7276-193D-9F44-B295-C5DF2E45A6C8}" presName="composite2" presStyleCnt="0"/>
      <dgm:spPr/>
    </dgm:pt>
    <dgm:pt modelId="{CC80A7EF-080E-BD40-9928-2A620F6A417B}" type="pres">
      <dgm:prSet presAssocID="{610F7276-193D-9F44-B295-C5DF2E45A6C8}" presName="image2" presStyleLbl="node2" presStyleIdx="1" presStyleCnt="2"/>
      <dgm:spPr/>
    </dgm:pt>
    <dgm:pt modelId="{376EB3EF-FD79-0845-9107-85F93B129BC8}" type="pres">
      <dgm:prSet presAssocID="{610F7276-193D-9F44-B295-C5DF2E45A6C8}" presName="text2" presStyleLbl="revTx" presStyleIdx="4" presStyleCnt="6">
        <dgm:presLayoutVars>
          <dgm:chPref val="3"/>
        </dgm:presLayoutVars>
      </dgm:prSet>
      <dgm:spPr/>
    </dgm:pt>
    <dgm:pt modelId="{83066B78-2355-7F41-9A63-33985373DDCC}" type="pres">
      <dgm:prSet presAssocID="{610F7276-193D-9F44-B295-C5DF2E45A6C8}" presName="hierChild3" presStyleCnt="0"/>
      <dgm:spPr/>
    </dgm:pt>
    <dgm:pt modelId="{77EEA746-0B85-3F4A-B20E-A2B84B8586D4}" type="pres">
      <dgm:prSet presAssocID="{AFD10BA8-7E86-1647-AFC8-66BAFBA42D96}" presName="Name17" presStyleLbl="parChTrans1D3" presStyleIdx="2" presStyleCnt="3"/>
      <dgm:spPr/>
    </dgm:pt>
    <dgm:pt modelId="{23F98E1F-AEEC-274D-B19B-B9F0893766A0}" type="pres">
      <dgm:prSet presAssocID="{47A7D5DC-7676-654C-AF38-00F9F4A76A95}" presName="hierRoot3" presStyleCnt="0"/>
      <dgm:spPr/>
    </dgm:pt>
    <dgm:pt modelId="{F75FBEFA-BA82-CA4F-B619-CAFBBF0A4CDD}" type="pres">
      <dgm:prSet presAssocID="{47A7D5DC-7676-654C-AF38-00F9F4A76A95}" presName="composite3" presStyleCnt="0"/>
      <dgm:spPr/>
    </dgm:pt>
    <dgm:pt modelId="{BC047C34-0065-3A4D-A047-1EB4C83C9CE2}" type="pres">
      <dgm:prSet presAssocID="{47A7D5DC-7676-654C-AF38-00F9F4A76A95}" presName="image3" presStyleLbl="node3" presStyleIdx="2" presStyleCnt="3"/>
      <dgm:spPr/>
    </dgm:pt>
    <dgm:pt modelId="{219357CF-85DE-C241-A1A9-F738F65B933C}" type="pres">
      <dgm:prSet presAssocID="{47A7D5DC-7676-654C-AF38-00F9F4A76A95}" presName="text3" presStyleLbl="revTx" presStyleIdx="5" presStyleCnt="6">
        <dgm:presLayoutVars>
          <dgm:chPref val="3"/>
        </dgm:presLayoutVars>
      </dgm:prSet>
      <dgm:spPr/>
    </dgm:pt>
    <dgm:pt modelId="{1514DDEE-75D3-054A-A236-92E106D317D6}" type="pres">
      <dgm:prSet presAssocID="{47A7D5DC-7676-654C-AF38-00F9F4A76A95}" presName="hierChild4" presStyleCnt="0"/>
      <dgm:spPr/>
    </dgm:pt>
  </dgm:ptLst>
  <dgm:cxnLst>
    <dgm:cxn modelId="{1DE2F101-D73B-0B40-878C-A5209F017D39}" type="presOf" srcId="{610F7276-193D-9F44-B295-C5DF2E45A6C8}" destId="{376EB3EF-FD79-0845-9107-85F93B129BC8}" srcOrd="0" destOrd="0" presId="urn:microsoft.com/office/officeart/2009/layout/CirclePictureHierarchy"/>
    <dgm:cxn modelId="{98AF5106-A315-5C45-8565-E947D1E82900}" type="presOf" srcId="{54F8764F-018B-834B-AC39-547CE886150F}" destId="{8BAC5E22-458D-A04E-843F-6A26EEAC7A4E}" srcOrd="0" destOrd="0" presId="urn:microsoft.com/office/officeart/2009/layout/CirclePictureHierarchy"/>
    <dgm:cxn modelId="{A5DE4611-72C5-7043-8952-EA9964E776D7}" type="presOf" srcId="{47A7D5DC-7676-654C-AF38-00F9F4A76A95}" destId="{219357CF-85DE-C241-A1A9-F738F65B933C}" srcOrd="0" destOrd="0" presId="urn:microsoft.com/office/officeart/2009/layout/CirclePictureHierarchy"/>
    <dgm:cxn modelId="{01D8F02A-C202-8E4E-9E54-4D21CCEBE213}" type="presOf" srcId="{47C7A6B5-6057-3B46-B265-81D7104A961D}" destId="{DA724405-842B-6B42-991A-F5E3B276671C}" srcOrd="0" destOrd="0" presId="urn:microsoft.com/office/officeart/2009/layout/CirclePictureHierarchy"/>
    <dgm:cxn modelId="{C6E9A037-A700-DB4F-94C6-83F0DE591EC8}" type="presOf" srcId="{DCD8942F-7944-AF42-8BB0-ABE3014B463A}" destId="{8C8D7788-7C1E-A042-B6D8-7A76D56279C4}" srcOrd="0" destOrd="0" presId="urn:microsoft.com/office/officeart/2009/layout/CirclePictureHierarchy"/>
    <dgm:cxn modelId="{C0B83746-4E68-3B4D-BED3-400640E759F4}" srcId="{47C7A6B5-6057-3B46-B265-81D7104A961D}" destId="{F8379698-8A0A-3548-8254-F4086EADD454}" srcOrd="0" destOrd="0" parTransId="{0E689C88-D244-7F4A-8527-16EAD86D7C9F}" sibTransId="{527DC965-8DD0-6342-BE8D-F411E279A7F2}"/>
    <dgm:cxn modelId="{22B6CD4B-4CA1-5E44-BF07-0A3E5D6C16B2}" type="presOf" srcId="{5EE180DC-6BE7-1540-9C3E-F195A124389A}" destId="{0A141DBB-E426-FD4E-BD2F-A7AB1B075368}" srcOrd="0" destOrd="0" presId="urn:microsoft.com/office/officeart/2009/layout/CirclePictureHierarchy"/>
    <dgm:cxn modelId="{33E8014C-C019-8644-949D-BCC86F419B6B}" type="presOf" srcId="{E819B6ED-BAAE-7C49-9BD7-E5B0DCC60A2D}" destId="{C10E5AAA-DC74-2C43-9DAB-EAC1947A5CE3}" srcOrd="0" destOrd="0" presId="urn:microsoft.com/office/officeart/2009/layout/CirclePictureHierarchy"/>
    <dgm:cxn modelId="{7DA40E59-28B4-1449-B9DE-8C46A9AB07DE}" type="presOf" srcId="{DBB1D29E-2708-1243-B375-09B1F65E30D5}" destId="{1FDBD8A8-2231-BA45-8917-B84372B4569C}" srcOrd="0" destOrd="0" presId="urn:microsoft.com/office/officeart/2009/layout/CirclePictureHierarchy"/>
    <dgm:cxn modelId="{8C9E1A6B-82B1-5946-86FF-1E0FA52E6DD7}" type="presOf" srcId="{F8379698-8A0A-3548-8254-F4086EADD454}" destId="{86289703-A440-4949-9B37-63110A0186D4}" srcOrd="0" destOrd="0" presId="urn:microsoft.com/office/officeart/2009/layout/CirclePictureHierarchy"/>
    <dgm:cxn modelId="{D5E3C27D-486D-0544-B1DF-F5ADE87AF1DB}" type="presOf" srcId="{56F87EDC-CAB1-114E-9864-9A356B296D27}" destId="{44F67B03-7061-5F46-9A8D-7DA93FD867B1}" srcOrd="0" destOrd="0" presId="urn:microsoft.com/office/officeart/2009/layout/CirclePictureHierarchy"/>
    <dgm:cxn modelId="{9529D589-1515-0948-BFEC-DC5DB53F4159}" srcId="{F8379698-8A0A-3548-8254-F4086EADD454}" destId="{DCD8942F-7944-AF42-8BB0-ABE3014B463A}" srcOrd="0" destOrd="0" parTransId="{54F8764F-018B-834B-AC39-547CE886150F}" sibTransId="{519B0190-A903-8D49-AF83-227A55921597}"/>
    <dgm:cxn modelId="{AC9FFD91-A540-6342-AC2C-24059217578D}" srcId="{DCD8942F-7944-AF42-8BB0-ABE3014B463A}" destId="{DD6922FB-A31B-D545-850F-296F53D84986}" srcOrd="1" destOrd="0" parTransId="{5EE180DC-6BE7-1540-9C3E-F195A124389A}" sibTransId="{E394CCB4-A4FA-9649-9106-5560055DEFD6}"/>
    <dgm:cxn modelId="{02E295A3-95A3-EE4E-86A4-C6A6A5FFF04E}" srcId="{DCD8942F-7944-AF42-8BB0-ABE3014B463A}" destId="{56F87EDC-CAB1-114E-9864-9A356B296D27}" srcOrd="0" destOrd="0" parTransId="{DBB1D29E-2708-1243-B375-09B1F65E30D5}" sibTransId="{2B1D657C-BB3D-304F-85C3-153978FA1136}"/>
    <dgm:cxn modelId="{CB13D2AA-42C5-FF42-A94C-1AAB4C20C255}" srcId="{610F7276-193D-9F44-B295-C5DF2E45A6C8}" destId="{47A7D5DC-7676-654C-AF38-00F9F4A76A95}" srcOrd="0" destOrd="0" parTransId="{AFD10BA8-7E86-1647-AFC8-66BAFBA42D96}" sibTransId="{2C65C9C9-C5F5-EE40-835F-938E27D349E6}"/>
    <dgm:cxn modelId="{C91F4FCF-A9F6-5045-9FE4-D3BE225C291E}" type="presOf" srcId="{DD6922FB-A31B-D545-850F-296F53D84986}" destId="{651C5D8D-5BC7-E341-8C40-25739C0A72E0}" srcOrd="0" destOrd="0" presId="urn:microsoft.com/office/officeart/2009/layout/CirclePictureHierarchy"/>
    <dgm:cxn modelId="{A8612BE5-40EB-F54B-96C2-888C7404A981}" type="presOf" srcId="{AFD10BA8-7E86-1647-AFC8-66BAFBA42D96}" destId="{77EEA746-0B85-3F4A-B20E-A2B84B8586D4}" srcOrd="0" destOrd="0" presId="urn:microsoft.com/office/officeart/2009/layout/CirclePictureHierarchy"/>
    <dgm:cxn modelId="{38D8A4E6-C567-124F-AC3E-E0DB30C9B739}" srcId="{F8379698-8A0A-3548-8254-F4086EADD454}" destId="{610F7276-193D-9F44-B295-C5DF2E45A6C8}" srcOrd="1" destOrd="0" parTransId="{E819B6ED-BAAE-7C49-9BD7-E5B0DCC60A2D}" sibTransId="{786EF2DB-37CD-CE48-9E0D-68DD5DC7D13D}"/>
    <dgm:cxn modelId="{F649BC5E-94F2-7643-AFA6-3D6B88428433}" type="presParOf" srcId="{DA724405-842B-6B42-991A-F5E3B276671C}" destId="{993956EE-DD06-6D4E-8DF9-AEFFB7D6051C}" srcOrd="0" destOrd="0" presId="urn:microsoft.com/office/officeart/2009/layout/CirclePictureHierarchy"/>
    <dgm:cxn modelId="{B0E1EB07-8904-DD46-BB5B-EF2A56F0C470}" type="presParOf" srcId="{993956EE-DD06-6D4E-8DF9-AEFFB7D6051C}" destId="{51B62208-6C20-DA4A-AB84-02DF923E9989}" srcOrd="0" destOrd="0" presId="urn:microsoft.com/office/officeart/2009/layout/CirclePictureHierarchy"/>
    <dgm:cxn modelId="{5C5E20F3-3220-3F47-A527-EE0345639C25}" type="presParOf" srcId="{51B62208-6C20-DA4A-AB84-02DF923E9989}" destId="{DC8291D3-7E8C-0D47-B2B9-80D853C0FF33}" srcOrd="0" destOrd="0" presId="urn:microsoft.com/office/officeart/2009/layout/CirclePictureHierarchy"/>
    <dgm:cxn modelId="{E5FD1BA3-20A4-C447-AEA0-34DE1A0EF402}" type="presParOf" srcId="{51B62208-6C20-DA4A-AB84-02DF923E9989}" destId="{86289703-A440-4949-9B37-63110A0186D4}" srcOrd="1" destOrd="0" presId="urn:microsoft.com/office/officeart/2009/layout/CirclePictureHierarchy"/>
    <dgm:cxn modelId="{AF5E1170-B50C-A146-A406-C7CB8018FFA1}" type="presParOf" srcId="{993956EE-DD06-6D4E-8DF9-AEFFB7D6051C}" destId="{78673AA9-9DF2-3143-A371-820C7AF22DC8}" srcOrd="1" destOrd="0" presId="urn:microsoft.com/office/officeart/2009/layout/CirclePictureHierarchy"/>
    <dgm:cxn modelId="{C1ECBB2E-1D6C-C744-8457-059BE29AAA22}" type="presParOf" srcId="{78673AA9-9DF2-3143-A371-820C7AF22DC8}" destId="{8BAC5E22-458D-A04E-843F-6A26EEAC7A4E}" srcOrd="0" destOrd="0" presId="urn:microsoft.com/office/officeart/2009/layout/CirclePictureHierarchy"/>
    <dgm:cxn modelId="{0F0A1228-A114-6948-B66B-F143D336AA95}" type="presParOf" srcId="{78673AA9-9DF2-3143-A371-820C7AF22DC8}" destId="{3015D324-FC26-3949-923C-429E0B263FF1}" srcOrd="1" destOrd="0" presId="urn:microsoft.com/office/officeart/2009/layout/CirclePictureHierarchy"/>
    <dgm:cxn modelId="{F659F692-8B26-D14F-8567-ECA69D705C63}" type="presParOf" srcId="{3015D324-FC26-3949-923C-429E0B263FF1}" destId="{D0F1D761-D497-9341-BF88-9484732E568A}" srcOrd="0" destOrd="0" presId="urn:microsoft.com/office/officeart/2009/layout/CirclePictureHierarchy"/>
    <dgm:cxn modelId="{69F72056-D3B6-874E-AB41-002C91EAD3BE}" type="presParOf" srcId="{D0F1D761-D497-9341-BF88-9484732E568A}" destId="{A84B5F9B-8E2B-FF42-8046-7EB72CFE897C}" srcOrd="0" destOrd="0" presId="urn:microsoft.com/office/officeart/2009/layout/CirclePictureHierarchy"/>
    <dgm:cxn modelId="{537663E9-3B0D-E448-BF80-17810E2D685F}" type="presParOf" srcId="{D0F1D761-D497-9341-BF88-9484732E568A}" destId="{8C8D7788-7C1E-A042-B6D8-7A76D56279C4}" srcOrd="1" destOrd="0" presId="urn:microsoft.com/office/officeart/2009/layout/CirclePictureHierarchy"/>
    <dgm:cxn modelId="{C625507C-3919-8446-AC56-173633E5A3AA}" type="presParOf" srcId="{3015D324-FC26-3949-923C-429E0B263FF1}" destId="{5F99BF76-97A8-1B43-BA48-AF2A648B013D}" srcOrd="1" destOrd="0" presId="urn:microsoft.com/office/officeart/2009/layout/CirclePictureHierarchy"/>
    <dgm:cxn modelId="{06E67308-C15B-A147-A6D1-8BFDB9CE945C}" type="presParOf" srcId="{5F99BF76-97A8-1B43-BA48-AF2A648B013D}" destId="{1FDBD8A8-2231-BA45-8917-B84372B4569C}" srcOrd="0" destOrd="0" presId="urn:microsoft.com/office/officeart/2009/layout/CirclePictureHierarchy"/>
    <dgm:cxn modelId="{44F7563D-AF31-F449-B883-B34F2F445D5F}" type="presParOf" srcId="{5F99BF76-97A8-1B43-BA48-AF2A648B013D}" destId="{B1110536-C08B-8241-902F-DB5A0C46C1F9}" srcOrd="1" destOrd="0" presId="urn:microsoft.com/office/officeart/2009/layout/CirclePictureHierarchy"/>
    <dgm:cxn modelId="{C01E246F-9C5F-184A-BD12-588EF374C93B}" type="presParOf" srcId="{B1110536-C08B-8241-902F-DB5A0C46C1F9}" destId="{AB6CF55C-C7BF-CF46-8D9B-DA094FEFA1A0}" srcOrd="0" destOrd="0" presId="urn:microsoft.com/office/officeart/2009/layout/CirclePictureHierarchy"/>
    <dgm:cxn modelId="{360595EA-4F61-8F49-92C8-28BBAEDAA7C3}" type="presParOf" srcId="{AB6CF55C-C7BF-CF46-8D9B-DA094FEFA1A0}" destId="{6F7AA07D-BFA5-7240-A4C1-EA70CC402315}" srcOrd="0" destOrd="0" presId="urn:microsoft.com/office/officeart/2009/layout/CirclePictureHierarchy"/>
    <dgm:cxn modelId="{A5BF50C2-7CDB-4F40-9037-10D504D94AA8}" type="presParOf" srcId="{AB6CF55C-C7BF-CF46-8D9B-DA094FEFA1A0}" destId="{44F67B03-7061-5F46-9A8D-7DA93FD867B1}" srcOrd="1" destOrd="0" presId="urn:microsoft.com/office/officeart/2009/layout/CirclePictureHierarchy"/>
    <dgm:cxn modelId="{B8A73121-C90B-E54C-B0E3-2299488B1FE0}" type="presParOf" srcId="{B1110536-C08B-8241-902F-DB5A0C46C1F9}" destId="{C8F79A03-8D06-3440-AF41-3C0C061BBBAF}" srcOrd="1" destOrd="0" presId="urn:microsoft.com/office/officeart/2009/layout/CirclePictureHierarchy"/>
    <dgm:cxn modelId="{E57732B9-E815-BE49-A03C-AA5491E91686}" type="presParOf" srcId="{5F99BF76-97A8-1B43-BA48-AF2A648B013D}" destId="{0A141DBB-E426-FD4E-BD2F-A7AB1B075368}" srcOrd="2" destOrd="0" presId="urn:microsoft.com/office/officeart/2009/layout/CirclePictureHierarchy"/>
    <dgm:cxn modelId="{E2047638-EEA3-8847-950C-6B7F19D030DF}" type="presParOf" srcId="{5F99BF76-97A8-1B43-BA48-AF2A648B013D}" destId="{D2214681-9D1C-794A-9A97-E849A5012EFC}" srcOrd="3" destOrd="0" presId="urn:microsoft.com/office/officeart/2009/layout/CirclePictureHierarchy"/>
    <dgm:cxn modelId="{945B5285-C527-844B-86F2-F9B9154813D1}" type="presParOf" srcId="{D2214681-9D1C-794A-9A97-E849A5012EFC}" destId="{1CEAB20A-15DC-0C42-9DEE-CF1137215CC4}" srcOrd="0" destOrd="0" presId="urn:microsoft.com/office/officeart/2009/layout/CirclePictureHierarchy"/>
    <dgm:cxn modelId="{2D70E46D-3732-EC48-8782-5D1172BF034A}" type="presParOf" srcId="{1CEAB20A-15DC-0C42-9DEE-CF1137215CC4}" destId="{986E30DA-5A9C-704D-852E-4EA8D169951D}" srcOrd="0" destOrd="0" presId="urn:microsoft.com/office/officeart/2009/layout/CirclePictureHierarchy"/>
    <dgm:cxn modelId="{CA0D632A-0536-5347-BE49-7CFD3274C27F}" type="presParOf" srcId="{1CEAB20A-15DC-0C42-9DEE-CF1137215CC4}" destId="{651C5D8D-5BC7-E341-8C40-25739C0A72E0}" srcOrd="1" destOrd="0" presId="urn:microsoft.com/office/officeart/2009/layout/CirclePictureHierarchy"/>
    <dgm:cxn modelId="{558C7F7B-3D7D-7F43-B4E9-644011D855A2}" type="presParOf" srcId="{D2214681-9D1C-794A-9A97-E849A5012EFC}" destId="{9D38B9FC-56F4-DC40-9D45-15E4503F5A0D}" srcOrd="1" destOrd="0" presId="urn:microsoft.com/office/officeart/2009/layout/CirclePictureHierarchy"/>
    <dgm:cxn modelId="{55AF4C5B-0DD9-1A41-8FEF-F2B53E6A6CE8}" type="presParOf" srcId="{78673AA9-9DF2-3143-A371-820C7AF22DC8}" destId="{C10E5AAA-DC74-2C43-9DAB-EAC1947A5CE3}" srcOrd="2" destOrd="0" presId="urn:microsoft.com/office/officeart/2009/layout/CirclePictureHierarchy"/>
    <dgm:cxn modelId="{2F0A87C5-9A90-5D4E-A7FF-443016BF3D81}" type="presParOf" srcId="{78673AA9-9DF2-3143-A371-820C7AF22DC8}" destId="{C09FB628-8E1B-FB4E-8485-F7C469654283}" srcOrd="3" destOrd="0" presId="urn:microsoft.com/office/officeart/2009/layout/CirclePictureHierarchy"/>
    <dgm:cxn modelId="{8FC9E3A1-C554-6B4B-BB30-98BD11C18B06}" type="presParOf" srcId="{C09FB628-8E1B-FB4E-8485-F7C469654283}" destId="{7424C2CF-88F3-E94A-97A7-4C82AC0C3FCD}" srcOrd="0" destOrd="0" presId="urn:microsoft.com/office/officeart/2009/layout/CirclePictureHierarchy"/>
    <dgm:cxn modelId="{36C29B6F-263D-BB4B-9860-9040DDDB3B0E}" type="presParOf" srcId="{7424C2CF-88F3-E94A-97A7-4C82AC0C3FCD}" destId="{CC80A7EF-080E-BD40-9928-2A620F6A417B}" srcOrd="0" destOrd="0" presId="urn:microsoft.com/office/officeart/2009/layout/CirclePictureHierarchy"/>
    <dgm:cxn modelId="{28A92FB4-1073-304B-B2C9-C69AEDDA7396}" type="presParOf" srcId="{7424C2CF-88F3-E94A-97A7-4C82AC0C3FCD}" destId="{376EB3EF-FD79-0845-9107-85F93B129BC8}" srcOrd="1" destOrd="0" presId="urn:microsoft.com/office/officeart/2009/layout/CirclePictureHierarchy"/>
    <dgm:cxn modelId="{DBF85878-44BC-D14A-B339-00B2A6FC850F}" type="presParOf" srcId="{C09FB628-8E1B-FB4E-8485-F7C469654283}" destId="{83066B78-2355-7F41-9A63-33985373DDCC}" srcOrd="1" destOrd="0" presId="urn:microsoft.com/office/officeart/2009/layout/CirclePictureHierarchy"/>
    <dgm:cxn modelId="{DA8BC1D1-6524-E942-B5AF-1400E5A5D93E}" type="presParOf" srcId="{83066B78-2355-7F41-9A63-33985373DDCC}" destId="{77EEA746-0B85-3F4A-B20E-A2B84B8586D4}" srcOrd="0" destOrd="0" presId="urn:microsoft.com/office/officeart/2009/layout/CirclePictureHierarchy"/>
    <dgm:cxn modelId="{1A490535-5F98-A348-A372-46810F1F2486}" type="presParOf" srcId="{83066B78-2355-7F41-9A63-33985373DDCC}" destId="{23F98E1F-AEEC-274D-B19B-B9F0893766A0}" srcOrd="1" destOrd="0" presId="urn:microsoft.com/office/officeart/2009/layout/CirclePictureHierarchy"/>
    <dgm:cxn modelId="{261A6C80-DA19-D94F-B26B-52BDB13B4E22}" type="presParOf" srcId="{23F98E1F-AEEC-274D-B19B-B9F0893766A0}" destId="{F75FBEFA-BA82-CA4F-B619-CAFBBF0A4CDD}" srcOrd="0" destOrd="0" presId="urn:microsoft.com/office/officeart/2009/layout/CirclePictureHierarchy"/>
    <dgm:cxn modelId="{C6E6E636-CE92-E04A-90DF-618F287297F9}" type="presParOf" srcId="{F75FBEFA-BA82-CA4F-B619-CAFBBF0A4CDD}" destId="{BC047C34-0065-3A4D-A047-1EB4C83C9CE2}" srcOrd="0" destOrd="0" presId="urn:microsoft.com/office/officeart/2009/layout/CirclePictureHierarchy"/>
    <dgm:cxn modelId="{F70A3F6E-AA88-8649-B746-25718AD268E7}" type="presParOf" srcId="{F75FBEFA-BA82-CA4F-B619-CAFBBF0A4CDD}" destId="{219357CF-85DE-C241-A1A9-F738F65B933C}" srcOrd="1" destOrd="0" presId="urn:microsoft.com/office/officeart/2009/layout/CirclePictureHierarchy"/>
    <dgm:cxn modelId="{0C2FD9FF-80F1-D643-93AA-6D64F3FBE81A}" type="presParOf" srcId="{23F98E1F-AEEC-274D-B19B-B9F0893766A0}" destId="{1514DDEE-75D3-054A-A236-92E106D317D6}"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C7A6B5-6057-3B46-B265-81D7104A961D}" type="doc">
      <dgm:prSet loTypeId="urn:microsoft.com/office/officeart/2009/layout/CirclePictureHierarchy" loCatId="" qsTypeId="urn:microsoft.com/office/officeart/2005/8/quickstyle/simple1" qsCatId="simple" csTypeId="urn:microsoft.com/office/officeart/2005/8/colors/accent0_3" csCatId="mainScheme" phldr="1"/>
      <dgm:spPr/>
      <dgm:t>
        <a:bodyPr/>
        <a:lstStyle/>
        <a:p>
          <a:endParaRPr lang="en-US"/>
        </a:p>
      </dgm:t>
    </dgm:pt>
    <dgm:pt modelId="{F8379698-8A0A-3548-8254-F4086EADD454}">
      <dgm:prSet phldrT="[Text]" phldr="1"/>
      <dgm:spPr/>
      <dgm:t>
        <a:bodyPr/>
        <a:lstStyle/>
        <a:p>
          <a:endParaRPr lang="en-US"/>
        </a:p>
      </dgm:t>
    </dgm:pt>
    <dgm:pt modelId="{0E689C88-D244-7F4A-8527-16EAD86D7C9F}" type="parTrans" cxnId="{C0B83746-4E68-3B4D-BED3-400640E759F4}">
      <dgm:prSet/>
      <dgm:spPr/>
      <dgm:t>
        <a:bodyPr/>
        <a:lstStyle/>
        <a:p>
          <a:endParaRPr lang="en-US"/>
        </a:p>
      </dgm:t>
    </dgm:pt>
    <dgm:pt modelId="{527DC965-8DD0-6342-BE8D-F411E279A7F2}" type="sibTrans" cxnId="{C0B83746-4E68-3B4D-BED3-400640E759F4}">
      <dgm:prSet/>
      <dgm:spPr/>
      <dgm:t>
        <a:bodyPr/>
        <a:lstStyle/>
        <a:p>
          <a:endParaRPr lang="en-US"/>
        </a:p>
      </dgm:t>
    </dgm:pt>
    <dgm:pt modelId="{DCD8942F-7944-AF42-8BB0-ABE3014B463A}">
      <dgm:prSet phldrT="[Text]" phldr="1"/>
      <dgm:spPr/>
      <dgm:t>
        <a:bodyPr/>
        <a:lstStyle/>
        <a:p>
          <a:endParaRPr lang="en-US" dirty="0"/>
        </a:p>
      </dgm:t>
    </dgm:pt>
    <dgm:pt modelId="{54F8764F-018B-834B-AC39-547CE886150F}" type="parTrans" cxnId="{9529D589-1515-0948-BFEC-DC5DB53F4159}">
      <dgm:prSet/>
      <dgm:spPr/>
      <dgm:t>
        <a:bodyPr/>
        <a:lstStyle/>
        <a:p>
          <a:endParaRPr lang="en-US"/>
        </a:p>
      </dgm:t>
    </dgm:pt>
    <dgm:pt modelId="{519B0190-A903-8D49-AF83-227A55921597}" type="sibTrans" cxnId="{9529D589-1515-0948-BFEC-DC5DB53F4159}">
      <dgm:prSet/>
      <dgm:spPr/>
      <dgm:t>
        <a:bodyPr/>
        <a:lstStyle/>
        <a:p>
          <a:endParaRPr lang="en-US"/>
        </a:p>
      </dgm:t>
    </dgm:pt>
    <dgm:pt modelId="{610F7276-193D-9F44-B295-C5DF2E45A6C8}">
      <dgm:prSet phldrT="[Text]"/>
      <dgm:spPr/>
      <dgm:t>
        <a:bodyPr/>
        <a:lstStyle/>
        <a:p>
          <a:endParaRPr lang="en-US" dirty="0"/>
        </a:p>
      </dgm:t>
    </dgm:pt>
    <dgm:pt modelId="{E819B6ED-BAAE-7C49-9BD7-E5B0DCC60A2D}" type="parTrans" cxnId="{38D8A4E6-C567-124F-AC3E-E0DB30C9B739}">
      <dgm:prSet/>
      <dgm:spPr/>
      <dgm:t>
        <a:bodyPr/>
        <a:lstStyle/>
        <a:p>
          <a:endParaRPr lang="en-US"/>
        </a:p>
      </dgm:t>
    </dgm:pt>
    <dgm:pt modelId="{786EF2DB-37CD-CE48-9E0D-68DD5DC7D13D}" type="sibTrans" cxnId="{38D8A4E6-C567-124F-AC3E-E0DB30C9B739}">
      <dgm:prSet/>
      <dgm:spPr/>
      <dgm:t>
        <a:bodyPr/>
        <a:lstStyle/>
        <a:p>
          <a:endParaRPr lang="en-US"/>
        </a:p>
      </dgm:t>
    </dgm:pt>
    <dgm:pt modelId="{DA724405-842B-6B42-991A-F5E3B276671C}" type="pres">
      <dgm:prSet presAssocID="{47C7A6B5-6057-3B46-B265-81D7104A961D}" presName="hierChild1" presStyleCnt="0">
        <dgm:presLayoutVars>
          <dgm:chPref val="1"/>
          <dgm:dir/>
          <dgm:animOne val="branch"/>
          <dgm:animLvl val="lvl"/>
          <dgm:resizeHandles/>
        </dgm:presLayoutVars>
      </dgm:prSet>
      <dgm:spPr/>
    </dgm:pt>
    <dgm:pt modelId="{993956EE-DD06-6D4E-8DF9-AEFFB7D6051C}" type="pres">
      <dgm:prSet presAssocID="{F8379698-8A0A-3548-8254-F4086EADD454}" presName="hierRoot1" presStyleCnt="0"/>
      <dgm:spPr/>
    </dgm:pt>
    <dgm:pt modelId="{51B62208-6C20-DA4A-AB84-02DF923E9989}" type="pres">
      <dgm:prSet presAssocID="{F8379698-8A0A-3548-8254-F4086EADD454}" presName="composite" presStyleCnt="0"/>
      <dgm:spPr/>
    </dgm:pt>
    <dgm:pt modelId="{DC8291D3-7E8C-0D47-B2B9-80D853C0FF33}" type="pres">
      <dgm:prSet presAssocID="{F8379698-8A0A-3548-8254-F4086EADD454}" presName="image" presStyleLbl="node0" presStyleIdx="0" presStyleCnt="1"/>
      <dgm:spPr/>
    </dgm:pt>
    <dgm:pt modelId="{86289703-A440-4949-9B37-63110A0186D4}" type="pres">
      <dgm:prSet presAssocID="{F8379698-8A0A-3548-8254-F4086EADD454}" presName="text" presStyleLbl="revTx" presStyleIdx="0" presStyleCnt="3">
        <dgm:presLayoutVars>
          <dgm:chPref val="3"/>
        </dgm:presLayoutVars>
      </dgm:prSet>
      <dgm:spPr/>
    </dgm:pt>
    <dgm:pt modelId="{78673AA9-9DF2-3143-A371-820C7AF22DC8}" type="pres">
      <dgm:prSet presAssocID="{F8379698-8A0A-3548-8254-F4086EADD454}" presName="hierChild2" presStyleCnt="0"/>
      <dgm:spPr/>
    </dgm:pt>
    <dgm:pt modelId="{8BAC5E22-458D-A04E-843F-6A26EEAC7A4E}" type="pres">
      <dgm:prSet presAssocID="{54F8764F-018B-834B-AC39-547CE886150F}" presName="Name10" presStyleLbl="parChTrans1D2" presStyleIdx="0" presStyleCnt="1"/>
      <dgm:spPr/>
    </dgm:pt>
    <dgm:pt modelId="{3015D324-FC26-3949-923C-429E0B263FF1}" type="pres">
      <dgm:prSet presAssocID="{DCD8942F-7944-AF42-8BB0-ABE3014B463A}" presName="hierRoot2" presStyleCnt="0"/>
      <dgm:spPr/>
    </dgm:pt>
    <dgm:pt modelId="{D0F1D761-D497-9341-BF88-9484732E568A}" type="pres">
      <dgm:prSet presAssocID="{DCD8942F-7944-AF42-8BB0-ABE3014B463A}" presName="composite2" presStyleCnt="0"/>
      <dgm:spPr/>
    </dgm:pt>
    <dgm:pt modelId="{A84B5F9B-8E2B-FF42-8046-7EB72CFE897C}" type="pres">
      <dgm:prSet presAssocID="{DCD8942F-7944-AF42-8BB0-ABE3014B463A}" presName="image2" presStyleLbl="node2" presStyleIdx="0" presStyleCnt="1"/>
      <dgm:spPr/>
    </dgm:pt>
    <dgm:pt modelId="{8C8D7788-7C1E-A042-B6D8-7A76D56279C4}" type="pres">
      <dgm:prSet presAssocID="{DCD8942F-7944-AF42-8BB0-ABE3014B463A}" presName="text2" presStyleLbl="revTx" presStyleIdx="1" presStyleCnt="3">
        <dgm:presLayoutVars>
          <dgm:chPref val="3"/>
        </dgm:presLayoutVars>
      </dgm:prSet>
      <dgm:spPr/>
    </dgm:pt>
    <dgm:pt modelId="{5F99BF76-97A8-1B43-BA48-AF2A648B013D}" type="pres">
      <dgm:prSet presAssocID="{DCD8942F-7944-AF42-8BB0-ABE3014B463A}" presName="hierChild3" presStyleCnt="0"/>
      <dgm:spPr/>
    </dgm:pt>
    <dgm:pt modelId="{1C6E9F02-9884-7443-90C6-C960F9463D3F}" type="pres">
      <dgm:prSet presAssocID="{E819B6ED-BAAE-7C49-9BD7-E5B0DCC60A2D}" presName="Name17" presStyleLbl="parChTrans1D3" presStyleIdx="0" presStyleCnt="1"/>
      <dgm:spPr/>
    </dgm:pt>
    <dgm:pt modelId="{B66B3610-9D2F-5047-A77A-B08D265565E5}" type="pres">
      <dgm:prSet presAssocID="{610F7276-193D-9F44-B295-C5DF2E45A6C8}" presName="hierRoot3" presStyleCnt="0"/>
      <dgm:spPr/>
    </dgm:pt>
    <dgm:pt modelId="{6861E26E-2EE0-594A-BDFB-0346EB352C42}" type="pres">
      <dgm:prSet presAssocID="{610F7276-193D-9F44-B295-C5DF2E45A6C8}" presName="composite3" presStyleCnt="0"/>
      <dgm:spPr/>
    </dgm:pt>
    <dgm:pt modelId="{216FAA97-698B-0B49-AA01-018E24199D46}" type="pres">
      <dgm:prSet presAssocID="{610F7276-193D-9F44-B295-C5DF2E45A6C8}" presName="image3" presStyleLbl="node3" presStyleIdx="0" presStyleCnt="1"/>
      <dgm:spPr/>
    </dgm:pt>
    <dgm:pt modelId="{26D1888E-6DEB-ED4B-8E84-D22DC56BE686}" type="pres">
      <dgm:prSet presAssocID="{610F7276-193D-9F44-B295-C5DF2E45A6C8}" presName="text3" presStyleLbl="revTx" presStyleIdx="2" presStyleCnt="3">
        <dgm:presLayoutVars>
          <dgm:chPref val="3"/>
        </dgm:presLayoutVars>
      </dgm:prSet>
      <dgm:spPr/>
    </dgm:pt>
    <dgm:pt modelId="{53E79852-C0F0-AD47-B236-C99EEAE4A762}" type="pres">
      <dgm:prSet presAssocID="{610F7276-193D-9F44-B295-C5DF2E45A6C8}" presName="hierChild4" presStyleCnt="0"/>
      <dgm:spPr/>
    </dgm:pt>
  </dgm:ptLst>
  <dgm:cxnLst>
    <dgm:cxn modelId="{98AF5106-A315-5C45-8565-E947D1E82900}" type="presOf" srcId="{54F8764F-018B-834B-AC39-547CE886150F}" destId="{8BAC5E22-458D-A04E-843F-6A26EEAC7A4E}" srcOrd="0" destOrd="0" presId="urn:microsoft.com/office/officeart/2009/layout/CirclePictureHierarchy"/>
    <dgm:cxn modelId="{01D8F02A-C202-8E4E-9E54-4D21CCEBE213}" type="presOf" srcId="{47C7A6B5-6057-3B46-B265-81D7104A961D}" destId="{DA724405-842B-6B42-991A-F5E3B276671C}" srcOrd="0" destOrd="0" presId="urn:microsoft.com/office/officeart/2009/layout/CirclePictureHierarchy"/>
    <dgm:cxn modelId="{C6E9A037-A700-DB4F-94C6-83F0DE591EC8}" type="presOf" srcId="{DCD8942F-7944-AF42-8BB0-ABE3014B463A}" destId="{8C8D7788-7C1E-A042-B6D8-7A76D56279C4}" srcOrd="0" destOrd="0" presId="urn:microsoft.com/office/officeart/2009/layout/CirclePictureHierarchy"/>
    <dgm:cxn modelId="{C0B83746-4E68-3B4D-BED3-400640E759F4}" srcId="{47C7A6B5-6057-3B46-B265-81D7104A961D}" destId="{F8379698-8A0A-3548-8254-F4086EADD454}" srcOrd="0" destOrd="0" parTransId="{0E689C88-D244-7F4A-8527-16EAD86D7C9F}" sibTransId="{527DC965-8DD0-6342-BE8D-F411E279A7F2}"/>
    <dgm:cxn modelId="{8C9E1A6B-82B1-5946-86FF-1E0FA52E6DD7}" type="presOf" srcId="{F8379698-8A0A-3548-8254-F4086EADD454}" destId="{86289703-A440-4949-9B37-63110A0186D4}" srcOrd="0" destOrd="0" presId="urn:microsoft.com/office/officeart/2009/layout/CirclePictureHierarchy"/>
    <dgm:cxn modelId="{9529D589-1515-0948-BFEC-DC5DB53F4159}" srcId="{F8379698-8A0A-3548-8254-F4086EADD454}" destId="{DCD8942F-7944-AF42-8BB0-ABE3014B463A}" srcOrd="0" destOrd="0" parTransId="{54F8764F-018B-834B-AC39-547CE886150F}" sibTransId="{519B0190-A903-8D49-AF83-227A55921597}"/>
    <dgm:cxn modelId="{3086DAD8-6718-4C46-A2D7-15DFF0C9777B}" type="presOf" srcId="{610F7276-193D-9F44-B295-C5DF2E45A6C8}" destId="{26D1888E-6DEB-ED4B-8E84-D22DC56BE686}" srcOrd="0" destOrd="0" presId="urn:microsoft.com/office/officeart/2009/layout/CirclePictureHierarchy"/>
    <dgm:cxn modelId="{80704FDB-1722-144E-A6F3-42359AFA1150}" type="presOf" srcId="{E819B6ED-BAAE-7C49-9BD7-E5B0DCC60A2D}" destId="{1C6E9F02-9884-7443-90C6-C960F9463D3F}" srcOrd="0" destOrd="0" presId="urn:microsoft.com/office/officeart/2009/layout/CirclePictureHierarchy"/>
    <dgm:cxn modelId="{38D8A4E6-C567-124F-AC3E-E0DB30C9B739}" srcId="{DCD8942F-7944-AF42-8BB0-ABE3014B463A}" destId="{610F7276-193D-9F44-B295-C5DF2E45A6C8}" srcOrd="0" destOrd="0" parTransId="{E819B6ED-BAAE-7C49-9BD7-E5B0DCC60A2D}" sibTransId="{786EF2DB-37CD-CE48-9E0D-68DD5DC7D13D}"/>
    <dgm:cxn modelId="{F649BC5E-94F2-7643-AFA6-3D6B88428433}" type="presParOf" srcId="{DA724405-842B-6B42-991A-F5E3B276671C}" destId="{993956EE-DD06-6D4E-8DF9-AEFFB7D6051C}" srcOrd="0" destOrd="0" presId="urn:microsoft.com/office/officeart/2009/layout/CirclePictureHierarchy"/>
    <dgm:cxn modelId="{B0E1EB07-8904-DD46-BB5B-EF2A56F0C470}" type="presParOf" srcId="{993956EE-DD06-6D4E-8DF9-AEFFB7D6051C}" destId="{51B62208-6C20-DA4A-AB84-02DF923E9989}" srcOrd="0" destOrd="0" presId="urn:microsoft.com/office/officeart/2009/layout/CirclePictureHierarchy"/>
    <dgm:cxn modelId="{5C5E20F3-3220-3F47-A527-EE0345639C25}" type="presParOf" srcId="{51B62208-6C20-DA4A-AB84-02DF923E9989}" destId="{DC8291D3-7E8C-0D47-B2B9-80D853C0FF33}" srcOrd="0" destOrd="0" presId="urn:microsoft.com/office/officeart/2009/layout/CirclePictureHierarchy"/>
    <dgm:cxn modelId="{E5FD1BA3-20A4-C447-AEA0-34DE1A0EF402}" type="presParOf" srcId="{51B62208-6C20-DA4A-AB84-02DF923E9989}" destId="{86289703-A440-4949-9B37-63110A0186D4}" srcOrd="1" destOrd="0" presId="urn:microsoft.com/office/officeart/2009/layout/CirclePictureHierarchy"/>
    <dgm:cxn modelId="{AF5E1170-B50C-A146-A406-C7CB8018FFA1}" type="presParOf" srcId="{993956EE-DD06-6D4E-8DF9-AEFFB7D6051C}" destId="{78673AA9-9DF2-3143-A371-820C7AF22DC8}" srcOrd="1" destOrd="0" presId="urn:microsoft.com/office/officeart/2009/layout/CirclePictureHierarchy"/>
    <dgm:cxn modelId="{C1ECBB2E-1D6C-C744-8457-059BE29AAA22}" type="presParOf" srcId="{78673AA9-9DF2-3143-A371-820C7AF22DC8}" destId="{8BAC5E22-458D-A04E-843F-6A26EEAC7A4E}" srcOrd="0" destOrd="0" presId="urn:microsoft.com/office/officeart/2009/layout/CirclePictureHierarchy"/>
    <dgm:cxn modelId="{0F0A1228-A114-6948-B66B-F143D336AA95}" type="presParOf" srcId="{78673AA9-9DF2-3143-A371-820C7AF22DC8}" destId="{3015D324-FC26-3949-923C-429E0B263FF1}" srcOrd="1" destOrd="0" presId="urn:microsoft.com/office/officeart/2009/layout/CirclePictureHierarchy"/>
    <dgm:cxn modelId="{F659F692-8B26-D14F-8567-ECA69D705C63}" type="presParOf" srcId="{3015D324-FC26-3949-923C-429E0B263FF1}" destId="{D0F1D761-D497-9341-BF88-9484732E568A}" srcOrd="0" destOrd="0" presId="urn:microsoft.com/office/officeart/2009/layout/CirclePictureHierarchy"/>
    <dgm:cxn modelId="{69F72056-D3B6-874E-AB41-002C91EAD3BE}" type="presParOf" srcId="{D0F1D761-D497-9341-BF88-9484732E568A}" destId="{A84B5F9B-8E2B-FF42-8046-7EB72CFE897C}" srcOrd="0" destOrd="0" presId="urn:microsoft.com/office/officeart/2009/layout/CirclePictureHierarchy"/>
    <dgm:cxn modelId="{537663E9-3B0D-E448-BF80-17810E2D685F}" type="presParOf" srcId="{D0F1D761-D497-9341-BF88-9484732E568A}" destId="{8C8D7788-7C1E-A042-B6D8-7A76D56279C4}" srcOrd="1" destOrd="0" presId="urn:microsoft.com/office/officeart/2009/layout/CirclePictureHierarchy"/>
    <dgm:cxn modelId="{C625507C-3919-8446-AC56-173633E5A3AA}" type="presParOf" srcId="{3015D324-FC26-3949-923C-429E0B263FF1}" destId="{5F99BF76-97A8-1B43-BA48-AF2A648B013D}" srcOrd="1" destOrd="0" presId="urn:microsoft.com/office/officeart/2009/layout/CirclePictureHierarchy"/>
    <dgm:cxn modelId="{F7FCCDD6-9F2E-7A48-BA07-0E86176D2030}" type="presParOf" srcId="{5F99BF76-97A8-1B43-BA48-AF2A648B013D}" destId="{1C6E9F02-9884-7443-90C6-C960F9463D3F}" srcOrd="0" destOrd="0" presId="urn:microsoft.com/office/officeart/2009/layout/CirclePictureHierarchy"/>
    <dgm:cxn modelId="{FD4B74C1-DB78-9644-9DC1-B56A5544B6A0}" type="presParOf" srcId="{5F99BF76-97A8-1B43-BA48-AF2A648B013D}" destId="{B66B3610-9D2F-5047-A77A-B08D265565E5}" srcOrd="1" destOrd="0" presId="urn:microsoft.com/office/officeart/2009/layout/CirclePictureHierarchy"/>
    <dgm:cxn modelId="{3FBCFA3B-E453-3A40-814A-51E2DFF064B0}" type="presParOf" srcId="{B66B3610-9D2F-5047-A77A-B08D265565E5}" destId="{6861E26E-2EE0-594A-BDFB-0346EB352C42}" srcOrd="0" destOrd="0" presId="urn:microsoft.com/office/officeart/2009/layout/CirclePictureHierarchy"/>
    <dgm:cxn modelId="{8B504BBF-4F73-FD44-8655-6B23D0334FE8}" type="presParOf" srcId="{6861E26E-2EE0-594A-BDFB-0346EB352C42}" destId="{216FAA97-698B-0B49-AA01-018E24199D46}" srcOrd="0" destOrd="0" presId="urn:microsoft.com/office/officeart/2009/layout/CirclePictureHierarchy"/>
    <dgm:cxn modelId="{F38C54E5-7EE3-B745-B187-7402EBAF6C65}" type="presParOf" srcId="{6861E26E-2EE0-594A-BDFB-0346EB352C42}" destId="{26D1888E-6DEB-ED4B-8E84-D22DC56BE686}" srcOrd="1" destOrd="0" presId="urn:microsoft.com/office/officeart/2009/layout/CirclePictureHierarchy"/>
    <dgm:cxn modelId="{69D821F5-B599-5C41-B39D-EC6D87CB0C64}" type="presParOf" srcId="{B66B3610-9D2F-5047-A77A-B08D265565E5}" destId="{53E79852-C0F0-AD47-B236-C99EEAE4A762}" srcOrd="1" destOrd="0" presId="urn:microsoft.com/office/officeart/2009/layout/CirclePicture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7C7A6B5-6057-3B46-B265-81D7104A961D}" type="doc">
      <dgm:prSet loTypeId="urn:microsoft.com/office/officeart/2009/layout/CirclePictureHierarchy" loCatId="" qsTypeId="urn:microsoft.com/office/officeart/2005/8/quickstyle/simple1" qsCatId="simple" csTypeId="urn:microsoft.com/office/officeart/2005/8/colors/accent0_3" csCatId="mainScheme" phldr="1"/>
      <dgm:spPr/>
      <dgm:t>
        <a:bodyPr/>
        <a:lstStyle/>
        <a:p>
          <a:endParaRPr lang="en-US"/>
        </a:p>
      </dgm:t>
    </dgm:pt>
    <dgm:pt modelId="{F8379698-8A0A-3548-8254-F4086EADD454}">
      <dgm:prSet phldrT="[Text]"/>
      <dgm:spPr/>
      <dgm:t>
        <a:bodyPr/>
        <a:lstStyle/>
        <a:p>
          <a:r>
            <a:rPr lang="en-US" dirty="0"/>
            <a:t> MOS / JOB</a:t>
          </a:r>
        </a:p>
      </dgm:t>
    </dgm:pt>
    <dgm:pt modelId="{0E689C88-D244-7F4A-8527-16EAD86D7C9F}" type="parTrans" cxnId="{C0B83746-4E68-3B4D-BED3-400640E759F4}">
      <dgm:prSet/>
      <dgm:spPr/>
      <dgm:t>
        <a:bodyPr/>
        <a:lstStyle/>
        <a:p>
          <a:endParaRPr lang="en-US"/>
        </a:p>
      </dgm:t>
    </dgm:pt>
    <dgm:pt modelId="{527DC965-8DD0-6342-BE8D-F411E279A7F2}" type="sibTrans" cxnId="{C0B83746-4E68-3B4D-BED3-400640E759F4}">
      <dgm:prSet/>
      <dgm:spPr/>
      <dgm:t>
        <a:bodyPr/>
        <a:lstStyle/>
        <a:p>
          <a:endParaRPr lang="en-US"/>
        </a:p>
      </dgm:t>
    </dgm:pt>
    <dgm:pt modelId="{DCD8942F-7944-AF42-8BB0-ABE3014B463A}">
      <dgm:prSet phldrT="[Text]"/>
      <dgm:spPr/>
      <dgm:t>
        <a:bodyPr/>
        <a:lstStyle/>
        <a:p>
          <a:r>
            <a:rPr lang="en-US" dirty="0"/>
            <a:t> Task</a:t>
          </a:r>
        </a:p>
      </dgm:t>
    </dgm:pt>
    <dgm:pt modelId="{54F8764F-018B-834B-AC39-547CE886150F}" type="parTrans" cxnId="{9529D589-1515-0948-BFEC-DC5DB53F4159}">
      <dgm:prSet/>
      <dgm:spPr/>
      <dgm:t>
        <a:bodyPr/>
        <a:lstStyle/>
        <a:p>
          <a:endParaRPr lang="en-US"/>
        </a:p>
      </dgm:t>
    </dgm:pt>
    <dgm:pt modelId="{519B0190-A903-8D49-AF83-227A55921597}" type="sibTrans" cxnId="{9529D589-1515-0948-BFEC-DC5DB53F4159}">
      <dgm:prSet/>
      <dgm:spPr/>
      <dgm:t>
        <a:bodyPr/>
        <a:lstStyle/>
        <a:p>
          <a:endParaRPr lang="en-US"/>
        </a:p>
      </dgm:t>
    </dgm:pt>
    <dgm:pt modelId="{56F87EDC-CAB1-114E-9864-9A356B296D27}">
      <dgm:prSet phldrT="[Text]"/>
      <dgm:spPr/>
      <dgm:t>
        <a:bodyPr/>
        <a:lstStyle/>
        <a:p>
          <a:r>
            <a:rPr lang="en-US" dirty="0"/>
            <a:t> Subtask</a:t>
          </a:r>
        </a:p>
      </dgm:t>
    </dgm:pt>
    <dgm:pt modelId="{DBB1D29E-2708-1243-B375-09B1F65E30D5}" type="parTrans" cxnId="{02E295A3-95A3-EE4E-86A4-C6A6A5FFF04E}">
      <dgm:prSet/>
      <dgm:spPr/>
      <dgm:t>
        <a:bodyPr/>
        <a:lstStyle/>
        <a:p>
          <a:endParaRPr lang="en-US"/>
        </a:p>
      </dgm:t>
    </dgm:pt>
    <dgm:pt modelId="{2B1D657C-BB3D-304F-85C3-153978FA1136}" type="sibTrans" cxnId="{02E295A3-95A3-EE4E-86A4-C6A6A5FFF04E}">
      <dgm:prSet/>
      <dgm:spPr/>
      <dgm:t>
        <a:bodyPr/>
        <a:lstStyle/>
        <a:p>
          <a:endParaRPr lang="en-US"/>
        </a:p>
      </dgm:t>
    </dgm:pt>
    <dgm:pt modelId="{DD6922FB-A31B-D545-850F-296F53D84986}">
      <dgm:prSet phldrT="[Text]"/>
      <dgm:spPr/>
      <dgm:t>
        <a:bodyPr/>
        <a:lstStyle/>
        <a:p>
          <a:r>
            <a:rPr lang="en-US" dirty="0"/>
            <a:t> Subtask</a:t>
          </a:r>
        </a:p>
      </dgm:t>
    </dgm:pt>
    <dgm:pt modelId="{5EE180DC-6BE7-1540-9C3E-F195A124389A}" type="parTrans" cxnId="{AC9FFD91-A540-6342-AC2C-24059217578D}">
      <dgm:prSet/>
      <dgm:spPr/>
      <dgm:t>
        <a:bodyPr/>
        <a:lstStyle/>
        <a:p>
          <a:endParaRPr lang="en-US"/>
        </a:p>
      </dgm:t>
    </dgm:pt>
    <dgm:pt modelId="{E394CCB4-A4FA-9649-9106-5560055DEFD6}" type="sibTrans" cxnId="{AC9FFD91-A540-6342-AC2C-24059217578D}">
      <dgm:prSet/>
      <dgm:spPr/>
      <dgm:t>
        <a:bodyPr/>
        <a:lstStyle/>
        <a:p>
          <a:endParaRPr lang="en-US"/>
        </a:p>
      </dgm:t>
    </dgm:pt>
    <dgm:pt modelId="{610F7276-193D-9F44-B295-C5DF2E45A6C8}">
      <dgm:prSet phldrT="[Text]"/>
      <dgm:spPr/>
      <dgm:t>
        <a:bodyPr/>
        <a:lstStyle/>
        <a:p>
          <a:r>
            <a:rPr lang="en-US" dirty="0"/>
            <a:t> Task</a:t>
          </a:r>
        </a:p>
      </dgm:t>
    </dgm:pt>
    <dgm:pt modelId="{E819B6ED-BAAE-7C49-9BD7-E5B0DCC60A2D}" type="parTrans" cxnId="{38D8A4E6-C567-124F-AC3E-E0DB30C9B739}">
      <dgm:prSet/>
      <dgm:spPr/>
      <dgm:t>
        <a:bodyPr/>
        <a:lstStyle/>
        <a:p>
          <a:endParaRPr lang="en-US"/>
        </a:p>
      </dgm:t>
    </dgm:pt>
    <dgm:pt modelId="{786EF2DB-37CD-CE48-9E0D-68DD5DC7D13D}" type="sibTrans" cxnId="{38D8A4E6-C567-124F-AC3E-E0DB30C9B739}">
      <dgm:prSet/>
      <dgm:spPr/>
      <dgm:t>
        <a:bodyPr/>
        <a:lstStyle/>
        <a:p>
          <a:endParaRPr lang="en-US"/>
        </a:p>
      </dgm:t>
    </dgm:pt>
    <dgm:pt modelId="{47A7D5DC-7676-654C-AF38-00F9F4A76A95}">
      <dgm:prSet phldrT="[Text]"/>
      <dgm:spPr/>
      <dgm:t>
        <a:bodyPr/>
        <a:lstStyle/>
        <a:p>
          <a:r>
            <a:rPr lang="en-US" dirty="0"/>
            <a:t> Subtask</a:t>
          </a:r>
        </a:p>
      </dgm:t>
    </dgm:pt>
    <dgm:pt modelId="{AFD10BA8-7E86-1647-AFC8-66BAFBA42D96}" type="parTrans" cxnId="{CB13D2AA-42C5-FF42-A94C-1AAB4C20C255}">
      <dgm:prSet/>
      <dgm:spPr/>
      <dgm:t>
        <a:bodyPr/>
        <a:lstStyle/>
        <a:p>
          <a:endParaRPr lang="en-US"/>
        </a:p>
      </dgm:t>
    </dgm:pt>
    <dgm:pt modelId="{2C65C9C9-C5F5-EE40-835F-938E27D349E6}" type="sibTrans" cxnId="{CB13D2AA-42C5-FF42-A94C-1AAB4C20C255}">
      <dgm:prSet/>
      <dgm:spPr/>
      <dgm:t>
        <a:bodyPr/>
        <a:lstStyle/>
        <a:p>
          <a:endParaRPr lang="en-US"/>
        </a:p>
      </dgm:t>
    </dgm:pt>
    <dgm:pt modelId="{DA724405-842B-6B42-991A-F5E3B276671C}" type="pres">
      <dgm:prSet presAssocID="{47C7A6B5-6057-3B46-B265-81D7104A961D}" presName="hierChild1" presStyleCnt="0">
        <dgm:presLayoutVars>
          <dgm:chPref val="1"/>
          <dgm:dir/>
          <dgm:animOne val="branch"/>
          <dgm:animLvl val="lvl"/>
          <dgm:resizeHandles/>
        </dgm:presLayoutVars>
      </dgm:prSet>
      <dgm:spPr/>
    </dgm:pt>
    <dgm:pt modelId="{993956EE-DD06-6D4E-8DF9-AEFFB7D6051C}" type="pres">
      <dgm:prSet presAssocID="{F8379698-8A0A-3548-8254-F4086EADD454}" presName="hierRoot1" presStyleCnt="0"/>
      <dgm:spPr/>
    </dgm:pt>
    <dgm:pt modelId="{51B62208-6C20-DA4A-AB84-02DF923E9989}" type="pres">
      <dgm:prSet presAssocID="{F8379698-8A0A-3548-8254-F4086EADD454}" presName="composite" presStyleCnt="0"/>
      <dgm:spPr/>
    </dgm:pt>
    <dgm:pt modelId="{DC8291D3-7E8C-0D47-B2B9-80D853C0FF33}" type="pres">
      <dgm:prSet presAssocID="{F8379698-8A0A-3548-8254-F4086EADD454}" presName="image" presStyleLbl="node0" presStyleIdx="0" presStyleCnt="1"/>
      <dgm:spPr/>
    </dgm:pt>
    <dgm:pt modelId="{86289703-A440-4949-9B37-63110A0186D4}" type="pres">
      <dgm:prSet presAssocID="{F8379698-8A0A-3548-8254-F4086EADD454}" presName="text" presStyleLbl="revTx" presStyleIdx="0" presStyleCnt="6" custScaleX="149012" custScaleY="90431" custLinFactNeighborX="23238">
        <dgm:presLayoutVars>
          <dgm:chPref val="3"/>
        </dgm:presLayoutVars>
      </dgm:prSet>
      <dgm:spPr/>
    </dgm:pt>
    <dgm:pt modelId="{78673AA9-9DF2-3143-A371-820C7AF22DC8}" type="pres">
      <dgm:prSet presAssocID="{F8379698-8A0A-3548-8254-F4086EADD454}" presName="hierChild2" presStyleCnt="0"/>
      <dgm:spPr/>
    </dgm:pt>
    <dgm:pt modelId="{8BAC5E22-458D-A04E-843F-6A26EEAC7A4E}" type="pres">
      <dgm:prSet presAssocID="{54F8764F-018B-834B-AC39-547CE886150F}" presName="Name10" presStyleLbl="parChTrans1D2" presStyleIdx="0" presStyleCnt="2"/>
      <dgm:spPr/>
    </dgm:pt>
    <dgm:pt modelId="{3015D324-FC26-3949-923C-429E0B263FF1}" type="pres">
      <dgm:prSet presAssocID="{DCD8942F-7944-AF42-8BB0-ABE3014B463A}" presName="hierRoot2" presStyleCnt="0"/>
      <dgm:spPr/>
    </dgm:pt>
    <dgm:pt modelId="{D0F1D761-D497-9341-BF88-9484732E568A}" type="pres">
      <dgm:prSet presAssocID="{DCD8942F-7944-AF42-8BB0-ABE3014B463A}" presName="composite2" presStyleCnt="0"/>
      <dgm:spPr/>
    </dgm:pt>
    <dgm:pt modelId="{A84B5F9B-8E2B-FF42-8046-7EB72CFE897C}" type="pres">
      <dgm:prSet presAssocID="{DCD8942F-7944-AF42-8BB0-ABE3014B463A}" presName="image2" presStyleLbl="node2" presStyleIdx="0" presStyleCnt="2"/>
      <dgm:spPr/>
    </dgm:pt>
    <dgm:pt modelId="{8C8D7788-7C1E-A042-B6D8-7A76D56279C4}" type="pres">
      <dgm:prSet presAssocID="{DCD8942F-7944-AF42-8BB0-ABE3014B463A}" presName="text2" presStyleLbl="revTx" presStyleIdx="1" presStyleCnt="6">
        <dgm:presLayoutVars>
          <dgm:chPref val="3"/>
        </dgm:presLayoutVars>
      </dgm:prSet>
      <dgm:spPr/>
    </dgm:pt>
    <dgm:pt modelId="{5F99BF76-97A8-1B43-BA48-AF2A648B013D}" type="pres">
      <dgm:prSet presAssocID="{DCD8942F-7944-AF42-8BB0-ABE3014B463A}" presName="hierChild3" presStyleCnt="0"/>
      <dgm:spPr/>
    </dgm:pt>
    <dgm:pt modelId="{1FDBD8A8-2231-BA45-8917-B84372B4569C}" type="pres">
      <dgm:prSet presAssocID="{DBB1D29E-2708-1243-B375-09B1F65E30D5}" presName="Name17" presStyleLbl="parChTrans1D3" presStyleIdx="0" presStyleCnt="3"/>
      <dgm:spPr/>
    </dgm:pt>
    <dgm:pt modelId="{B1110536-C08B-8241-902F-DB5A0C46C1F9}" type="pres">
      <dgm:prSet presAssocID="{56F87EDC-CAB1-114E-9864-9A356B296D27}" presName="hierRoot3" presStyleCnt="0"/>
      <dgm:spPr/>
    </dgm:pt>
    <dgm:pt modelId="{AB6CF55C-C7BF-CF46-8D9B-DA094FEFA1A0}" type="pres">
      <dgm:prSet presAssocID="{56F87EDC-CAB1-114E-9864-9A356B296D27}" presName="composite3" presStyleCnt="0"/>
      <dgm:spPr/>
    </dgm:pt>
    <dgm:pt modelId="{6F7AA07D-BFA5-7240-A4C1-EA70CC402315}" type="pres">
      <dgm:prSet presAssocID="{56F87EDC-CAB1-114E-9864-9A356B296D27}" presName="image3" presStyleLbl="node3" presStyleIdx="0" presStyleCnt="3"/>
      <dgm:spPr/>
    </dgm:pt>
    <dgm:pt modelId="{44F67B03-7061-5F46-9A8D-7DA93FD867B1}" type="pres">
      <dgm:prSet presAssocID="{56F87EDC-CAB1-114E-9864-9A356B296D27}" presName="text3" presStyleLbl="revTx" presStyleIdx="2" presStyleCnt="6">
        <dgm:presLayoutVars>
          <dgm:chPref val="3"/>
        </dgm:presLayoutVars>
      </dgm:prSet>
      <dgm:spPr/>
    </dgm:pt>
    <dgm:pt modelId="{C8F79A03-8D06-3440-AF41-3C0C061BBBAF}" type="pres">
      <dgm:prSet presAssocID="{56F87EDC-CAB1-114E-9864-9A356B296D27}" presName="hierChild4" presStyleCnt="0"/>
      <dgm:spPr/>
    </dgm:pt>
    <dgm:pt modelId="{0A141DBB-E426-FD4E-BD2F-A7AB1B075368}" type="pres">
      <dgm:prSet presAssocID="{5EE180DC-6BE7-1540-9C3E-F195A124389A}" presName="Name17" presStyleLbl="parChTrans1D3" presStyleIdx="1" presStyleCnt="3"/>
      <dgm:spPr/>
    </dgm:pt>
    <dgm:pt modelId="{D2214681-9D1C-794A-9A97-E849A5012EFC}" type="pres">
      <dgm:prSet presAssocID="{DD6922FB-A31B-D545-850F-296F53D84986}" presName="hierRoot3" presStyleCnt="0"/>
      <dgm:spPr/>
    </dgm:pt>
    <dgm:pt modelId="{1CEAB20A-15DC-0C42-9DEE-CF1137215CC4}" type="pres">
      <dgm:prSet presAssocID="{DD6922FB-A31B-D545-850F-296F53D84986}" presName="composite3" presStyleCnt="0"/>
      <dgm:spPr/>
    </dgm:pt>
    <dgm:pt modelId="{986E30DA-5A9C-704D-852E-4EA8D169951D}" type="pres">
      <dgm:prSet presAssocID="{DD6922FB-A31B-D545-850F-296F53D84986}" presName="image3" presStyleLbl="node3" presStyleIdx="1" presStyleCnt="3"/>
      <dgm:spPr/>
    </dgm:pt>
    <dgm:pt modelId="{651C5D8D-5BC7-E341-8C40-25739C0A72E0}" type="pres">
      <dgm:prSet presAssocID="{DD6922FB-A31B-D545-850F-296F53D84986}" presName="text3" presStyleLbl="revTx" presStyleIdx="3" presStyleCnt="6">
        <dgm:presLayoutVars>
          <dgm:chPref val="3"/>
        </dgm:presLayoutVars>
      </dgm:prSet>
      <dgm:spPr/>
    </dgm:pt>
    <dgm:pt modelId="{9D38B9FC-56F4-DC40-9D45-15E4503F5A0D}" type="pres">
      <dgm:prSet presAssocID="{DD6922FB-A31B-D545-850F-296F53D84986}" presName="hierChild4" presStyleCnt="0"/>
      <dgm:spPr/>
    </dgm:pt>
    <dgm:pt modelId="{C10E5AAA-DC74-2C43-9DAB-EAC1947A5CE3}" type="pres">
      <dgm:prSet presAssocID="{E819B6ED-BAAE-7C49-9BD7-E5B0DCC60A2D}" presName="Name10" presStyleLbl="parChTrans1D2" presStyleIdx="1" presStyleCnt="2"/>
      <dgm:spPr/>
    </dgm:pt>
    <dgm:pt modelId="{C09FB628-8E1B-FB4E-8485-F7C469654283}" type="pres">
      <dgm:prSet presAssocID="{610F7276-193D-9F44-B295-C5DF2E45A6C8}" presName="hierRoot2" presStyleCnt="0"/>
      <dgm:spPr/>
    </dgm:pt>
    <dgm:pt modelId="{7424C2CF-88F3-E94A-97A7-4C82AC0C3FCD}" type="pres">
      <dgm:prSet presAssocID="{610F7276-193D-9F44-B295-C5DF2E45A6C8}" presName="composite2" presStyleCnt="0"/>
      <dgm:spPr/>
    </dgm:pt>
    <dgm:pt modelId="{CC80A7EF-080E-BD40-9928-2A620F6A417B}" type="pres">
      <dgm:prSet presAssocID="{610F7276-193D-9F44-B295-C5DF2E45A6C8}" presName="image2" presStyleLbl="node2" presStyleIdx="1" presStyleCnt="2"/>
      <dgm:spPr/>
    </dgm:pt>
    <dgm:pt modelId="{376EB3EF-FD79-0845-9107-85F93B129BC8}" type="pres">
      <dgm:prSet presAssocID="{610F7276-193D-9F44-B295-C5DF2E45A6C8}" presName="text2" presStyleLbl="revTx" presStyleIdx="4" presStyleCnt="6">
        <dgm:presLayoutVars>
          <dgm:chPref val="3"/>
        </dgm:presLayoutVars>
      </dgm:prSet>
      <dgm:spPr/>
    </dgm:pt>
    <dgm:pt modelId="{83066B78-2355-7F41-9A63-33985373DDCC}" type="pres">
      <dgm:prSet presAssocID="{610F7276-193D-9F44-B295-C5DF2E45A6C8}" presName="hierChild3" presStyleCnt="0"/>
      <dgm:spPr/>
    </dgm:pt>
    <dgm:pt modelId="{77EEA746-0B85-3F4A-B20E-A2B84B8586D4}" type="pres">
      <dgm:prSet presAssocID="{AFD10BA8-7E86-1647-AFC8-66BAFBA42D96}" presName="Name17" presStyleLbl="parChTrans1D3" presStyleIdx="2" presStyleCnt="3"/>
      <dgm:spPr/>
    </dgm:pt>
    <dgm:pt modelId="{23F98E1F-AEEC-274D-B19B-B9F0893766A0}" type="pres">
      <dgm:prSet presAssocID="{47A7D5DC-7676-654C-AF38-00F9F4A76A95}" presName="hierRoot3" presStyleCnt="0"/>
      <dgm:spPr/>
    </dgm:pt>
    <dgm:pt modelId="{F75FBEFA-BA82-CA4F-B619-CAFBBF0A4CDD}" type="pres">
      <dgm:prSet presAssocID="{47A7D5DC-7676-654C-AF38-00F9F4A76A95}" presName="composite3" presStyleCnt="0"/>
      <dgm:spPr/>
    </dgm:pt>
    <dgm:pt modelId="{BC047C34-0065-3A4D-A047-1EB4C83C9CE2}" type="pres">
      <dgm:prSet presAssocID="{47A7D5DC-7676-654C-AF38-00F9F4A76A95}" presName="image3" presStyleLbl="node3" presStyleIdx="2" presStyleCnt="3"/>
      <dgm:spPr/>
    </dgm:pt>
    <dgm:pt modelId="{219357CF-85DE-C241-A1A9-F738F65B933C}" type="pres">
      <dgm:prSet presAssocID="{47A7D5DC-7676-654C-AF38-00F9F4A76A95}" presName="text3" presStyleLbl="revTx" presStyleIdx="5" presStyleCnt="6">
        <dgm:presLayoutVars>
          <dgm:chPref val="3"/>
        </dgm:presLayoutVars>
      </dgm:prSet>
      <dgm:spPr/>
    </dgm:pt>
    <dgm:pt modelId="{1514DDEE-75D3-054A-A236-92E106D317D6}" type="pres">
      <dgm:prSet presAssocID="{47A7D5DC-7676-654C-AF38-00F9F4A76A95}" presName="hierChild4" presStyleCnt="0"/>
      <dgm:spPr/>
    </dgm:pt>
  </dgm:ptLst>
  <dgm:cxnLst>
    <dgm:cxn modelId="{1DE2F101-D73B-0B40-878C-A5209F017D39}" type="presOf" srcId="{610F7276-193D-9F44-B295-C5DF2E45A6C8}" destId="{376EB3EF-FD79-0845-9107-85F93B129BC8}" srcOrd="0" destOrd="0" presId="urn:microsoft.com/office/officeart/2009/layout/CirclePictureHierarchy"/>
    <dgm:cxn modelId="{98AF5106-A315-5C45-8565-E947D1E82900}" type="presOf" srcId="{54F8764F-018B-834B-AC39-547CE886150F}" destId="{8BAC5E22-458D-A04E-843F-6A26EEAC7A4E}" srcOrd="0" destOrd="0" presId="urn:microsoft.com/office/officeart/2009/layout/CirclePictureHierarchy"/>
    <dgm:cxn modelId="{A5DE4611-72C5-7043-8952-EA9964E776D7}" type="presOf" srcId="{47A7D5DC-7676-654C-AF38-00F9F4A76A95}" destId="{219357CF-85DE-C241-A1A9-F738F65B933C}" srcOrd="0" destOrd="0" presId="urn:microsoft.com/office/officeart/2009/layout/CirclePictureHierarchy"/>
    <dgm:cxn modelId="{01D8F02A-C202-8E4E-9E54-4D21CCEBE213}" type="presOf" srcId="{47C7A6B5-6057-3B46-B265-81D7104A961D}" destId="{DA724405-842B-6B42-991A-F5E3B276671C}" srcOrd="0" destOrd="0" presId="urn:microsoft.com/office/officeart/2009/layout/CirclePictureHierarchy"/>
    <dgm:cxn modelId="{C6E9A037-A700-DB4F-94C6-83F0DE591EC8}" type="presOf" srcId="{DCD8942F-7944-AF42-8BB0-ABE3014B463A}" destId="{8C8D7788-7C1E-A042-B6D8-7A76D56279C4}" srcOrd="0" destOrd="0" presId="urn:microsoft.com/office/officeart/2009/layout/CirclePictureHierarchy"/>
    <dgm:cxn modelId="{C0B83746-4E68-3B4D-BED3-400640E759F4}" srcId="{47C7A6B5-6057-3B46-B265-81D7104A961D}" destId="{F8379698-8A0A-3548-8254-F4086EADD454}" srcOrd="0" destOrd="0" parTransId="{0E689C88-D244-7F4A-8527-16EAD86D7C9F}" sibTransId="{527DC965-8DD0-6342-BE8D-F411E279A7F2}"/>
    <dgm:cxn modelId="{22B6CD4B-4CA1-5E44-BF07-0A3E5D6C16B2}" type="presOf" srcId="{5EE180DC-6BE7-1540-9C3E-F195A124389A}" destId="{0A141DBB-E426-FD4E-BD2F-A7AB1B075368}" srcOrd="0" destOrd="0" presId="urn:microsoft.com/office/officeart/2009/layout/CirclePictureHierarchy"/>
    <dgm:cxn modelId="{33E8014C-C019-8644-949D-BCC86F419B6B}" type="presOf" srcId="{E819B6ED-BAAE-7C49-9BD7-E5B0DCC60A2D}" destId="{C10E5AAA-DC74-2C43-9DAB-EAC1947A5CE3}" srcOrd="0" destOrd="0" presId="urn:microsoft.com/office/officeart/2009/layout/CirclePictureHierarchy"/>
    <dgm:cxn modelId="{7DA40E59-28B4-1449-B9DE-8C46A9AB07DE}" type="presOf" srcId="{DBB1D29E-2708-1243-B375-09B1F65E30D5}" destId="{1FDBD8A8-2231-BA45-8917-B84372B4569C}" srcOrd="0" destOrd="0" presId="urn:microsoft.com/office/officeart/2009/layout/CirclePictureHierarchy"/>
    <dgm:cxn modelId="{8C9E1A6B-82B1-5946-86FF-1E0FA52E6DD7}" type="presOf" srcId="{F8379698-8A0A-3548-8254-F4086EADD454}" destId="{86289703-A440-4949-9B37-63110A0186D4}" srcOrd="0" destOrd="0" presId="urn:microsoft.com/office/officeart/2009/layout/CirclePictureHierarchy"/>
    <dgm:cxn modelId="{D5E3C27D-486D-0544-B1DF-F5ADE87AF1DB}" type="presOf" srcId="{56F87EDC-CAB1-114E-9864-9A356B296D27}" destId="{44F67B03-7061-5F46-9A8D-7DA93FD867B1}" srcOrd="0" destOrd="0" presId="urn:microsoft.com/office/officeart/2009/layout/CirclePictureHierarchy"/>
    <dgm:cxn modelId="{9529D589-1515-0948-BFEC-DC5DB53F4159}" srcId="{F8379698-8A0A-3548-8254-F4086EADD454}" destId="{DCD8942F-7944-AF42-8BB0-ABE3014B463A}" srcOrd="0" destOrd="0" parTransId="{54F8764F-018B-834B-AC39-547CE886150F}" sibTransId="{519B0190-A903-8D49-AF83-227A55921597}"/>
    <dgm:cxn modelId="{AC9FFD91-A540-6342-AC2C-24059217578D}" srcId="{DCD8942F-7944-AF42-8BB0-ABE3014B463A}" destId="{DD6922FB-A31B-D545-850F-296F53D84986}" srcOrd="1" destOrd="0" parTransId="{5EE180DC-6BE7-1540-9C3E-F195A124389A}" sibTransId="{E394CCB4-A4FA-9649-9106-5560055DEFD6}"/>
    <dgm:cxn modelId="{02E295A3-95A3-EE4E-86A4-C6A6A5FFF04E}" srcId="{DCD8942F-7944-AF42-8BB0-ABE3014B463A}" destId="{56F87EDC-CAB1-114E-9864-9A356B296D27}" srcOrd="0" destOrd="0" parTransId="{DBB1D29E-2708-1243-B375-09B1F65E30D5}" sibTransId="{2B1D657C-BB3D-304F-85C3-153978FA1136}"/>
    <dgm:cxn modelId="{CB13D2AA-42C5-FF42-A94C-1AAB4C20C255}" srcId="{610F7276-193D-9F44-B295-C5DF2E45A6C8}" destId="{47A7D5DC-7676-654C-AF38-00F9F4A76A95}" srcOrd="0" destOrd="0" parTransId="{AFD10BA8-7E86-1647-AFC8-66BAFBA42D96}" sibTransId="{2C65C9C9-C5F5-EE40-835F-938E27D349E6}"/>
    <dgm:cxn modelId="{C91F4FCF-A9F6-5045-9FE4-D3BE225C291E}" type="presOf" srcId="{DD6922FB-A31B-D545-850F-296F53D84986}" destId="{651C5D8D-5BC7-E341-8C40-25739C0A72E0}" srcOrd="0" destOrd="0" presId="urn:microsoft.com/office/officeart/2009/layout/CirclePictureHierarchy"/>
    <dgm:cxn modelId="{A8612BE5-40EB-F54B-96C2-888C7404A981}" type="presOf" srcId="{AFD10BA8-7E86-1647-AFC8-66BAFBA42D96}" destId="{77EEA746-0B85-3F4A-B20E-A2B84B8586D4}" srcOrd="0" destOrd="0" presId="urn:microsoft.com/office/officeart/2009/layout/CirclePictureHierarchy"/>
    <dgm:cxn modelId="{38D8A4E6-C567-124F-AC3E-E0DB30C9B739}" srcId="{F8379698-8A0A-3548-8254-F4086EADD454}" destId="{610F7276-193D-9F44-B295-C5DF2E45A6C8}" srcOrd="1" destOrd="0" parTransId="{E819B6ED-BAAE-7C49-9BD7-E5B0DCC60A2D}" sibTransId="{786EF2DB-37CD-CE48-9E0D-68DD5DC7D13D}"/>
    <dgm:cxn modelId="{F649BC5E-94F2-7643-AFA6-3D6B88428433}" type="presParOf" srcId="{DA724405-842B-6B42-991A-F5E3B276671C}" destId="{993956EE-DD06-6D4E-8DF9-AEFFB7D6051C}" srcOrd="0" destOrd="0" presId="urn:microsoft.com/office/officeart/2009/layout/CirclePictureHierarchy"/>
    <dgm:cxn modelId="{B0E1EB07-8904-DD46-BB5B-EF2A56F0C470}" type="presParOf" srcId="{993956EE-DD06-6D4E-8DF9-AEFFB7D6051C}" destId="{51B62208-6C20-DA4A-AB84-02DF923E9989}" srcOrd="0" destOrd="0" presId="urn:microsoft.com/office/officeart/2009/layout/CirclePictureHierarchy"/>
    <dgm:cxn modelId="{5C5E20F3-3220-3F47-A527-EE0345639C25}" type="presParOf" srcId="{51B62208-6C20-DA4A-AB84-02DF923E9989}" destId="{DC8291D3-7E8C-0D47-B2B9-80D853C0FF33}" srcOrd="0" destOrd="0" presId="urn:microsoft.com/office/officeart/2009/layout/CirclePictureHierarchy"/>
    <dgm:cxn modelId="{E5FD1BA3-20A4-C447-AEA0-34DE1A0EF402}" type="presParOf" srcId="{51B62208-6C20-DA4A-AB84-02DF923E9989}" destId="{86289703-A440-4949-9B37-63110A0186D4}" srcOrd="1" destOrd="0" presId="urn:microsoft.com/office/officeart/2009/layout/CirclePictureHierarchy"/>
    <dgm:cxn modelId="{AF5E1170-B50C-A146-A406-C7CB8018FFA1}" type="presParOf" srcId="{993956EE-DD06-6D4E-8DF9-AEFFB7D6051C}" destId="{78673AA9-9DF2-3143-A371-820C7AF22DC8}" srcOrd="1" destOrd="0" presId="urn:microsoft.com/office/officeart/2009/layout/CirclePictureHierarchy"/>
    <dgm:cxn modelId="{C1ECBB2E-1D6C-C744-8457-059BE29AAA22}" type="presParOf" srcId="{78673AA9-9DF2-3143-A371-820C7AF22DC8}" destId="{8BAC5E22-458D-A04E-843F-6A26EEAC7A4E}" srcOrd="0" destOrd="0" presId="urn:microsoft.com/office/officeart/2009/layout/CirclePictureHierarchy"/>
    <dgm:cxn modelId="{0F0A1228-A114-6948-B66B-F143D336AA95}" type="presParOf" srcId="{78673AA9-9DF2-3143-A371-820C7AF22DC8}" destId="{3015D324-FC26-3949-923C-429E0B263FF1}" srcOrd="1" destOrd="0" presId="urn:microsoft.com/office/officeart/2009/layout/CirclePictureHierarchy"/>
    <dgm:cxn modelId="{F659F692-8B26-D14F-8567-ECA69D705C63}" type="presParOf" srcId="{3015D324-FC26-3949-923C-429E0B263FF1}" destId="{D0F1D761-D497-9341-BF88-9484732E568A}" srcOrd="0" destOrd="0" presId="urn:microsoft.com/office/officeart/2009/layout/CirclePictureHierarchy"/>
    <dgm:cxn modelId="{69F72056-D3B6-874E-AB41-002C91EAD3BE}" type="presParOf" srcId="{D0F1D761-D497-9341-BF88-9484732E568A}" destId="{A84B5F9B-8E2B-FF42-8046-7EB72CFE897C}" srcOrd="0" destOrd="0" presId="urn:microsoft.com/office/officeart/2009/layout/CirclePictureHierarchy"/>
    <dgm:cxn modelId="{537663E9-3B0D-E448-BF80-17810E2D685F}" type="presParOf" srcId="{D0F1D761-D497-9341-BF88-9484732E568A}" destId="{8C8D7788-7C1E-A042-B6D8-7A76D56279C4}" srcOrd="1" destOrd="0" presId="urn:microsoft.com/office/officeart/2009/layout/CirclePictureHierarchy"/>
    <dgm:cxn modelId="{C625507C-3919-8446-AC56-173633E5A3AA}" type="presParOf" srcId="{3015D324-FC26-3949-923C-429E0B263FF1}" destId="{5F99BF76-97A8-1B43-BA48-AF2A648B013D}" srcOrd="1" destOrd="0" presId="urn:microsoft.com/office/officeart/2009/layout/CirclePictureHierarchy"/>
    <dgm:cxn modelId="{06E67308-C15B-A147-A6D1-8BFDB9CE945C}" type="presParOf" srcId="{5F99BF76-97A8-1B43-BA48-AF2A648B013D}" destId="{1FDBD8A8-2231-BA45-8917-B84372B4569C}" srcOrd="0" destOrd="0" presId="urn:microsoft.com/office/officeart/2009/layout/CirclePictureHierarchy"/>
    <dgm:cxn modelId="{44F7563D-AF31-F449-B883-B34F2F445D5F}" type="presParOf" srcId="{5F99BF76-97A8-1B43-BA48-AF2A648B013D}" destId="{B1110536-C08B-8241-902F-DB5A0C46C1F9}" srcOrd="1" destOrd="0" presId="urn:microsoft.com/office/officeart/2009/layout/CirclePictureHierarchy"/>
    <dgm:cxn modelId="{C01E246F-9C5F-184A-BD12-588EF374C93B}" type="presParOf" srcId="{B1110536-C08B-8241-902F-DB5A0C46C1F9}" destId="{AB6CF55C-C7BF-CF46-8D9B-DA094FEFA1A0}" srcOrd="0" destOrd="0" presId="urn:microsoft.com/office/officeart/2009/layout/CirclePictureHierarchy"/>
    <dgm:cxn modelId="{360595EA-4F61-8F49-92C8-28BBAEDAA7C3}" type="presParOf" srcId="{AB6CF55C-C7BF-CF46-8D9B-DA094FEFA1A0}" destId="{6F7AA07D-BFA5-7240-A4C1-EA70CC402315}" srcOrd="0" destOrd="0" presId="urn:microsoft.com/office/officeart/2009/layout/CirclePictureHierarchy"/>
    <dgm:cxn modelId="{A5BF50C2-7CDB-4F40-9037-10D504D94AA8}" type="presParOf" srcId="{AB6CF55C-C7BF-CF46-8D9B-DA094FEFA1A0}" destId="{44F67B03-7061-5F46-9A8D-7DA93FD867B1}" srcOrd="1" destOrd="0" presId="urn:microsoft.com/office/officeart/2009/layout/CirclePictureHierarchy"/>
    <dgm:cxn modelId="{B8A73121-C90B-E54C-B0E3-2299488B1FE0}" type="presParOf" srcId="{B1110536-C08B-8241-902F-DB5A0C46C1F9}" destId="{C8F79A03-8D06-3440-AF41-3C0C061BBBAF}" srcOrd="1" destOrd="0" presId="urn:microsoft.com/office/officeart/2009/layout/CirclePictureHierarchy"/>
    <dgm:cxn modelId="{E57732B9-E815-BE49-A03C-AA5491E91686}" type="presParOf" srcId="{5F99BF76-97A8-1B43-BA48-AF2A648B013D}" destId="{0A141DBB-E426-FD4E-BD2F-A7AB1B075368}" srcOrd="2" destOrd="0" presId="urn:microsoft.com/office/officeart/2009/layout/CirclePictureHierarchy"/>
    <dgm:cxn modelId="{E2047638-EEA3-8847-950C-6B7F19D030DF}" type="presParOf" srcId="{5F99BF76-97A8-1B43-BA48-AF2A648B013D}" destId="{D2214681-9D1C-794A-9A97-E849A5012EFC}" srcOrd="3" destOrd="0" presId="urn:microsoft.com/office/officeart/2009/layout/CirclePictureHierarchy"/>
    <dgm:cxn modelId="{945B5285-C527-844B-86F2-F9B9154813D1}" type="presParOf" srcId="{D2214681-9D1C-794A-9A97-E849A5012EFC}" destId="{1CEAB20A-15DC-0C42-9DEE-CF1137215CC4}" srcOrd="0" destOrd="0" presId="urn:microsoft.com/office/officeart/2009/layout/CirclePictureHierarchy"/>
    <dgm:cxn modelId="{2D70E46D-3732-EC48-8782-5D1172BF034A}" type="presParOf" srcId="{1CEAB20A-15DC-0C42-9DEE-CF1137215CC4}" destId="{986E30DA-5A9C-704D-852E-4EA8D169951D}" srcOrd="0" destOrd="0" presId="urn:microsoft.com/office/officeart/2009/layout/CirclePictureHierarchy"/>
    <dgm:cxn modelId="{CA0D632A-0536-5347-BE49-7CFD3274C27F}" type="presParOf" srcId="{1CEAB20A-15DC-0C42-9DEE-CF1137215CC4}" destId="{651C5D8D-5BC7-E341-8C40-25739C0A72E0}" srcOrd="1" destOrd="0" presId="urn:microsoft.com/office/officeart/2009/layout/CirclePictureHierarchy"/>
    <dgm:cxn modelId="{558C7F7B-3D7D-7F43-B4E9-644011D855A2}" type="presParOf" srcId="{D2214681-9D1C-794A-9A97-E849A5012EFC}" destId="{9D38B9FC-56F4-DC40-9D45-15E4503F5A0D}" srcOrd="1" destOrd="0" presId="urn:microsoft.com/office/officeart/2009/layout/CirclePictureHierarchy"/>
    <dgm:cxn modelId="{55AF4C5B-0DD9-1A41-8FEF-F2B53E6A6CE8}" type="presParOf" srcId="{78673AA9-9DF2-3143-A371-820C7AF22DC8}" destId="{C10E5AAA-DC74-2C43-9DAB-EAC1947A5CE3}" srcOrd="2" destOrd="0" presId="urn:microsoft.com/office/officeart/2009/layout/CirclePictureHierarchy"/>
    <dgm:cxn modelId="{2F0A87C5-9A90-5D4E-A7FF-443016BF3D81}" type="presParOf" srcId="{78673AA9-9DF2-3143-A371-820C7AF22DC8}" destId="{C09FB628-8E1B-FB4E-8485-F7C469654283}" srcOrd="3" destOrd="0" presId="urn:microsoft.com/office/officeart/2009/layout/CirclePictureHierarchy"/>
    <dgm:cxn modelId="{8FC9E3A1-C554-6B4B-BB30-98BD11C18B06}" type="presParOf" srcId="{C09FB628-8E1B-FB4E-8485-F7C469654283}" destId="{7424C2CF-88F3-E94A-97A7-4C82AC0C3FCD}" srcOrd="0" destOrd="0" presId="urn:microsoft.com/office/officeart/2009/layout/CirclePictureHierarchy"/>
    <dgm:cxn modelId="{36C29B6F-263D-BB4B-9860-9040DDDB3B0E}" type="presParOf" srcId="{7424C2CF-88F3-E94A-97A7-4C82AC0C3FCD}" destId="{CC80A7EF-080E-BD40-9928-2A620F6A417B}" srcOrd="0" destOrd="0" presId="urn:microsoft.com/office/officeart/2009/layout/CirclePictureHierarchy"/>
    <dgm:cxn modelId="{28A92FB4-1073-304B-B2C9-C69AEDDA7396}" type="presParOf" srcId="{7424C2CF-88F3-E94A-97A7-4C82AC0C3FCD}" destId="{376EB3EF-FD79-0845-9107-85F93B129BC8}" srcOrd="1" destOrd="0" presId="urn:microsoft.com/office/officeart/2009/layout/CirclePictureHierarchy"/>
    <dgm:cxn modelId="{DBF85878-44BC-D14A-B339-00B2A6FC850F}" type="presParOf" srcId="{C09FB628-8E1B-FB4E-8485-F7C469654283}" destId="{83066B78-2355-7F41-9A63-33985373DDCC}" srcOrd="1" destOrd="0" presId="urn:microsoft.com/office/officeart/2009/layout/CirclePictureHierarchy"/>
    <dgm:cxn modelId="{DA8BC1D1-6524-E942-B5AF-1400E5A5D93E}" type="presParOf" srcId="{83066B78-2355-7F41-9A63-33985373DDCC}" destId="{77EEA746-0B85-3F4A-B20E-A2B84B8586D4}" srcOrd="0" destOrd="0" presId="urn:microsoft.com/office/officeart/2009/layout/CirclePictureHierarchy"/>
    <dgm:cxn modelId="{1A490535-5F98-A348-A372-46810F1F2486}" type="presParOf" srcId="{83066B78-2355-7F41-9A63-33985373DDCC}" destId="{23F98E1F-AEEC-274D-B19B-B9F0893766A0}" srcOrd="1" destOrd="0" presId="urn:microsoft.com/office/officeart/2009/layout/CirclePictureHierarchy"/>
    <dgm:cxn modelId="{261A6C80-DA19-D94F-B26B-52BDB13B4E22}" type="presParOf" srcId="{23F98E1F-AEEC-274D-B19B-B9F0893766A0}" destId="{F75FBEFA-BA82-CA4F-B619-CAFBBF0A4CDD}" srcOrd="0" destOrd="0" presId="urn:microsoft.com/office/officeart/2009/layout/CirclePictureHierarchy"/>
    <dgm:cxn modelId="{C6E6E636-CE92-E04A-90DF-618F287297F9}" type="presParOf" srcId="{F75FBEFA-BA82-CA4F-B619-CAFBBF0A4CDD}" destId="{BC047C34-0065-3A4D-A047-1EB4C83C9CE2}" srcOrd="0" destOrd="0" presId="urn:microsoft.com/office/officeart/2009/layout/CirclePictureHierarchy"/>
    <dgm:cxn modelId="{F70A3F6E-AA88-8649-B746-25718AD268E7}" type="presParOf" srcId="{F75FBEFA-BA82-CA4F-B619-CAFBBF0A4CDD}" destId="{219357CF-85DE-C241-A1A9-F738F65B933C}" srcOrd="1" destOrd="0" presId="urn:microsoft.com/office/officeart/2009/layout/CirclePictureHierarchy"/>
    <dgm:cxn modelId="{0C2FD9FF-80F1-D643-93AA-6D64F3FBE81A}" type="presParOf" srcId="{23F98E1F-AEEC-274D-B19B-B9F0893766A0}" destId="{1514DDEE-75D3-054A-A236-92E106D317D6}" srcOrd="1" destOrd="0" presId="urn:microsoft.com/office/officeart/2009/layout/CirclePicture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C7A6B5-6057-3B46-B265-81D7104A961D}" type="doc">
      <dgm:prSet loTypeId="urn:microsoft.com/office/officeart/2009/layout/CirclePictureHierarchy" loCatId="" qsTypeId="urn:microsoft.com/office/officeart/2005/8/quickstyle/simple1" qsCatId="simple" csTypeId="urn:microsoft.com/office/officeart/2005/8/colors/accent0_3" csCatId="mainScheme" phldr="1"/>
      <dgm:spPr/>
      <dgm:t>
        <a:bodyPr/>
        <a:lstStyle/>
        <a:p>
          <a:endParaRPr lang="en-US"/>
        </a:p>
      </dgm:t>
    </dgm:pt>
    <dgm:pt modelId="{F8379698-8A0A-3548-8254-F4086EADD454}">
      <dgm:prSet phldrT="[Text]"/>
      <dgm:spPr/>
      <dgm:t>
        <a:bodyPr/>
        <a:lstStyle/>
        <a:p>
          <a:r>
            <a:rPr lang="en-US" dirty="0"/>
            <a:t> MOS / JOB</a:t>
          </a:r>
        </a:p>
      </dgm:t>
    </dgm:pt>
    <dgm:pt modelId="{0E689C88-D244-7F4A-8527-16EAD86D7C9F}" type="parTrans" cxnId="{C0B83746-4E68-3B4D-BED3-400640E759F4}">
      <dgm:prSet/>
      <dgm:spPr/>
      <dgm:t>
        <a:bodyPr/>
        <a:lstStyle/>
        <a:p>
          <a:endParaRPr lang="en-US"/>
        </a:p>
      </dgm:t>
    </dgm:pt>
    <dgm:pt modelId="{527DC965-8DD0-6342-BE8D-F411E279A7F2}" type="sibTrans" cxnId="{C0B83746-4E68-3B4D-BED3-400640E759F4}">
      <dgm:prSet/>
      <dgm:spPr/>
      <dgm:t>
        <a:bodyPr/>
        <a:lstStyle/>
        <a:p>
          <a:endParaRPr lang="en-US"/>
        </a:p>
      </dgm:t>
    </dgm:pt>
    <dgm:pt modelId="{DCD8942F-7944-AF42-8BB0-ABE3014B463A}">
      <dgm:prSet phldrT="[Text]"/>
      <dgm:spPr/>
      <dgm:t>
        <a:bodyPr/>
        <a:lstStyle/>
        <a:p>
          <a:r>
            <a:rPr lang="en-US" dirty="0"/>
            <a:t> Task</a:t>
          </a:r>
        </a:p>
      </dgm:t>
    </dgm:pt>
    <dgm:pt modelId="{54F8764F-018B-834B-AC39-547CE886150F}" type="parTrans" cxnId="{9529D589-1515-0948-BFEC-DC5DB53F4159}">
      <dgm:prSet/>
      <dgm:spPr/>
      <dgm:t>
        <a:bodyPr/>
        <a:lstStyle/>
        <a:p>
          <a:endParaRPr lang="en-US"/>
        </a:p>
      </dgm:t>
    </dgm:pt>
    <dgm:pt modelId="{519B0190-A903-8D49-AF83-227A55921597}" type="sibTrans" cxnId="{9529D589-1515-0948-BFEC-DC5DB53F4159}">
      <dgm:prSet/>
      <dgm:spPr/>
      <dgm:t>
        <a:bodyPr/>
        <a:lstStyle/>
        <a:p>
          <a:endParaRPr lang="en-US"/>
        </a:p>
      </dgm:t>
    </dgm:pt>
    <dgm:pt modelId="{56F87EDC-CAB1-114E-9864-9A356B296D27}">
      <dgm:prSet phldrT="[Text]"/>
      <dgm:spPr/>
      <dgm:t>
        <a:bodyPr/>
        <a:lstStyle/>
        <a:p>
          <a:r>
            <a:rPr lang="en-US" dirty="0"/>
            <a:t> Subtask</a:t>
          </a:r>
        </a:p>
      </dgm:t>
    </dgm:pt>
    <dgm:pt modelId="{DBB1D29E-2708-1243-B375-09B1F65E30D5}" type="parTrans" cxnId="{02E295A3-95A3-EE4E-86A4-C6A6A5FFF04E}">
      <dgm:prSet/>
      <dgm:spPr/>
      <dgm:t>
        <a:bodyPr/>
        <a:lstStyle/>
        <a:p>
          <a:endParaRPr lang="en-US"/>
        </a:p>
      </dgm:t>
    </dgm:pt>
    <dgm:pt modelId="{2B1D657C-BB3D-304F-85C3-153978FA1136}" type="sibTrans" cxnId="{02E295A3-95A3-EE4E-86A4-C6A6A5FFF04E}">
      <dgm:prSet/>
      <dgm:spPr/>
      <dgm:t>
        <a:bodyPr/>
        <a:lstStyle/>
        <a:p>
          <a:endParaRPr lang="en-US"/>
        </a:p>
      </dgm:t>
    </dgm:pt>
    <dgm:pt modelId="{DD6922FB-A31B-D545-850F-296F53D84986}">
      <dgm:prSet phldrT="[Text]"/>
      <dgm:spPr/>
      <dgm:t>
        <a:bodyPr/>
        <a:lstStyle/>
        <a:p>
          <a:r>
            <a:rPr lang="en-US" dirty="0"/>
            <a:t> Subtask</a:t>
          </a:r>
        </a:p>
      </dgm:t>
    </dgm:pt>
    <dgm:pt modelId="{5EE180DC-6BE7-1540-9C3E-F195A124389A}" type="parTrans" cxnId="{AC9FFD91-A540-6342-AC2C-24059217578D}">
      <dgm:prSet/>
      <dgm:spPr/>
      <dgm:t>
        <a:bodyPr/>
        <a:lstStyle/>
        <a:p>
          <a:endParaRPr lang="en-US"/>
        </a:p>
      </dgm:t>
    </dgm:pt>
    <dgm:pt modelId="{E394CCB4-A4FA-9649-9106-5560055DEFD6}" type="sibTrans" cxnId="{AC9FFD91-A540-6342-AC2C-24059217578D}">
      <dgm:prSet/>
      <dgm:spPr/>
      <dgm:t>
        <a:bodyPr/>
        <a:lstStyle/>
        <a:p>
          <a:endParaRPr lang="en-US"/>
        </a:p>
      </dgm:t>
    </dgm:pt>
    <dgm:pt modelId="{610F7276-193D-9F44-B295-C5DF2E45A6C8}">
      <dgm:prSet phldrT="[Text]"/>
      <dgm:spPr/>
      <dgm:t>
        <a:bodyPr/>
        <a:lstStyle/>
        <a:p>
          <a:r>
            <a:rPr lang="en-US" dirty="0"/>
            <a:t> Task</a:t>
          </a:r>
        </a:p>
      </dgm:t>
    </dgm:pt>
    <dgm:pt modelId="{E819B6ED-BAAE-7C49-9BD7-E5B0DCC60A2D}" type="parTrans" cxnId="{38D8A4E6-C567-124F-AC3E-E0DB30C9B739}">
      <dgm:prSet/>
      <dgm:spPr/>
      <dgm:t>
        <a:bodyPr/>
        <a:lstStyle/>
        <a:p>
          <a:endParaRPr lang="en-US"/>
        </a:p>
      </dgm:t>
    </dgm:pt>
    <dgm:pt modelId="{786EF2DB-37CD-CE48-9E0D-68DD5DC7D13D}" type="sibTrans" cxnId="{38D8A4E6-C567-124F-AC3E-E0DB30C9B739}">
      <dgm:prSet/>
      <dgm:spPr/>
      <dgm:t>
        <a:bodyPr/>
        <a:lstStyle/>
        <a:p>
          <a:endParaRPr lang="en-US"/>
        </a:p>
      </dgm:t>
    </dgm:pt>
    <dgm:pt modelId="{47A7D5DC-7676-654C-AF38-00F9F4A76A95}">
      <dgm:prSet phldrT="[Text]"/>
      <dgm:spPr/>
      <dgm:t>
        <a:bodyPr/>
        <a:lstStyle/>
        <a:p>
          <a:r>
            <a:rPr lang="en-US" dirty="0"/>
            <a:t> Subtask</a:t>
          </a:r>
        </a:p>
      </dgm:t>
    </dgm:pt>
    <dgm:pt modelId="{AFD10BA8-7E86-1647-AFC8-66BAFBA42D96}" type="parTrans" cxnId="{CB13D2AA-42C5-FF42-A94C-1AAB4C20C255}">
      <dgm:prSet/>
      <dgm:spPr/>
      <dgm:t>
        <a:bodyPr/>
        <a:lstStyle/>
        <a:p>
          <a:endParaRPr lang="en-US"/>
        </a:p>
      </dgm:t>
    </dgm:pt>
    <dgm:pt modelId="{2C65C9C9-C5F5-EE40-835F-938E27D349E6}" type="sibTrans" cxnId="{CB13D2AA-42C5-FF42-A94C-1AAB4C20C255}">
      <dgm:prSet/>
      <dgm:spPr/>
      <dgm:t>
        <a:bodyPr/>
        <a:lstStyle/>
        <a:p>
          <a:endParaRPr lang="en-US"/>
        </a:p>
      </dgm:t>
    </dgm:pt>
    <dgm:pt modelId="{DA724405-842B-6B42-991A-F5E3B276671C}" type="pres">
      <dgm:prSet presAssocID="{47C7A6B5-6057-3B46-B265-81D7104A961D}" presName="hierChild1" presStyleCnt="0">
        <dgm:presLayoutVars>
          <dgm:chPref val="1"/>
          <dgm:dir/>
          <dgm:animOne val="branch"/>
          <dgm:animLvl val="lvl"/>
          <dgm:resizeHandles/>
        </dgm:presLayoutVars>
      </dgm:prSet>
      <dgm:spPr/>
    </dgm:pt>
    <dgm:pt modelId="{993956EE-DD06-6D4E-8DF9-AEFFB7D6051C}" type="pres">
      <dgm:prSet presAssocID="{F8379698-8A0A-3548-8254-F4086EADD454}" presName="hierRoot1" presStyleCnt="0"/>
      <dgm:spPr/>
    </dgm:pt>
    <dgm:pt modelId="{51B62208-6C20-DA4A-AB84-02DF923E9989}" type="pres">
      <dgm:prSet presAssocID="{F8379698-8A0A-3548-8254-F4086EADD454}" presName="composite" presStyleCnt="0"/>
      <dgm:spPr/>
    </dgm:pt>
    <dgm:pt modelId="{DC8291D3-7E8C-0D47-B2B9-80D853C0FF33}" type="pres">
      <dgm:prSet presAssocID="{F8379698-8A0A-3548-8254-F4086EADD454}" presName="image" presStyleLbl="node0" presStyleIdx="0" presStyleCnt="1"/>
      <dgm:spPr/>
    </dgm:pt>
    <dgm:pt modelId="{86289703-A440-4949-9B37-63110A0186D4}" type="pres">
      <dgm:prSet presAssocID="{F8379698-8A0A-3548-8254-F4086EADD454}" presName="text" presStyleLbl="revTx" presStyleIdx="0" presStyleCnt="6" custScaleX="149012" custScaleY="90431" custLinFactNeighborX="23238">
        <dgm:presLayoutVars>
          <dgm:chPref val="3"/>
        </dgm:presLayoutVars>
      </dgm:prSet>
      <dgm:spPr/>
    </dgm:pt>
    <dgm:pt modelId="{78673AA9-9DF2-3143-A371-820C7AF22DC8}" type="pres">
      <dgm:prSet presAssocID="{F8379698-8A0A-3548-8254-F4086EADD454}" presName="hierChild2" presStyleCnt="0"/>
      <dgm:spPr/>
    </dgm:pt>
    <dgm:pt modelId="{8BAC5E22-458D-A04E-843F-6A26EEAC7A4E}" type="pres">
      <dgm:prSet presAssocID="{54F8764F-018B-834B-AC39-547CE886150F}" presName="Name10" presStyleLbl="parChTrans1D2" presStyleIdx="0" presStyleCnt="2"/>
      <dgm:spPr/>
    </dgm:pt>
    <dgm:pt modelId="{3015D324-FC26-3949-923C-429E0B263FF1}" type="pres">
      <dgm:prSet presAssocID="{DCD8942F-7944-AF42-8BB0-ABE3014B463A}" presName="hierRoot2" presStyleCnt="0"/>
      <dgm:spPr/>
    </dgm:pt>
    <dgm:pt modelId="{D0F1D761-D497-9341-BF88-9484732E568A}" type="pres">
      <dgm:prSet presAssocID="{DCD8942F-7944-AF42-8BB0-ABE3014B463A}" presName="composite2" presStyleCnt="0"/>
      <dgm:spPr/>
    </dgm:pt>
    <dgm:pt modelId="{A84B5F9B-8E2B-FF42-8046-7EB72CFE897C}" type="pres">
      <dgm:prSet presAssocID="{DCD8942F-7944-AF42-8BB0-ABE3014B463A}" presName="image2" presStyleLbl="node2" presStyleIdx="0" presStyleCnt="2"/>
      <dgm:spPr/>
    </dgm:pt>
    <dgm:pt modelId="{8C8D7788-7C1E-A042-B6D8-7A76D56279C4}" type="pres">
      <dgm:prSet presAssocID="{DCD8942F-7944-AF42-8BB0-ABE3014B463A}" presName="text2" presStyleLbl="revTx" presStyleIdx="1" presStyleCnt="6">
        <dgm:presLayoutVars>
          <dgm:chPref val="3"/>
        </dgm:presLayoutVars>
      </dgm:prSet>
      <dgm:spPr/>
    </dgm:pt>
    <dgm:pt modelId="{5F99BF76-97A8-1B43-BA48-AF2A648B013D}" type="pres">
      <dgm:prSet presAssocID="{DCD8942F-7944-AF42-8BB0-ABE3014B463A}" presName="hierChild3" presStyleCnt="0"/>
      <dgm:spPr/>
    </dgm:pt>
    <dgm:pt modelId="{1FDBD8A8-2231-BA45-8917-B84372B4569C}" type="pres">
      <dgm:prSet presAssocID="{DBB1D29E-2708-1243-B375-09B1F65E30D5}" presName="Name17" presStyleLbl="parChTrans1D3" presStyleIdx="0" presStyleCnt="3"/>
      <dgm:spPr/>
    </dgm:pt>
    <dgm:pt modelId="{B1110536-C08B-8241-902F-DB5A0C46C1F9}" type="pres">
      <dgm:prSet presAssocID="{56F87EDC-CAB1-114E-9864-9A356B296D27}" presName="hierRoot3" presStyleCnt="0"/>
      <dgm:spPr/>
    </dgm:pt>
    <dgm:pt modelId="{AB6CF55C-C7BF-CF46-8D9B-DA094FEFA1A0}" type="pres">
      <dgm:prSet presAssocID="{56F87EDC-CAB1-114E-9864-9A356B296D27}" presName="composite3" presStyleCnt="0"/>
      <dgm:spPr/>
    </dgm:pt>
    <dgm:pt modelId="{6F7AA07D-BFA5-7240-A4C1-EA70CC402315}" type="pres">
      <dgm:prSet presAssocID="{56F87EDC-CAB1-114E-9864-9A356B296D27}" presName="image3" presStyleLbl="node3" presStyleIdx="0" presStyleCnt="3"/>
      <dgm:spPr/>
    </dgm:pt>
    <dgm:pt modelId="{44F67B03-7061-5F46-9A8D-7DA93FD867B1}" type="pres">
      <dgm:prSet presAssocID="{56F87EDC-CAB1-114E-9864-9A356B296D27}" presName="text3" presStyleLbl="revTx" presStyleIdx="2" presStyleCnt="6">
        <dgm:presLayoutVars>
          <dgm:chPref val="3"/>
        </dgm:presLayoutVars>
      </dgm:prSet>
      <dgm:spPr/>
    </dgm:pt>
    <dgm:pt modelId="{C8F79A03-8D06-3440-AF41-3C0C061BBBAF}" type="pres">
      <dgm:prSet presAssocID="{56F87EDC-CAB1-114E-9864-9A356B296D27}" presName="hierChild4" presStyleCnt="0"/>
      <dgm:spPr/>
    </dgm:pt>
    <dgm:pt modelId="{0A141DBB-E426-FD4E-BD2F-A7AB1B075368}" type="pres">
      <dgm:prSet presAssocID="{5EE180DC-6BE7-1540-9C3E-F195A124389A}" presName="Name17" presStyleLbl="parChTrans1D3" presStyleIdx="1" presStyleCnt="3"/>
      <dgm:spPr/>
    </dgm:pt>
    <dgm:pt modelId="{D2214681-9D1C-794A-9A97-E849A5012EFC}" type="pres">
      <dgm:prSet presAssocID="{DD6922FB-A31B-D545-850F-296F53D84986}" presName="hierRoot3" presStyleCnt="0"/>
      <dgm:spPr/>
    </dgm:pt>
    <dgm:pt modelId="{1CEAB20A-15DC-0C42-9DEE-CF1137215CC4}" type="pres">
      <dgm:prSet presAssocID="{DD6922FB-A31B-D545-850F-296F53D84986}" presName="composite3" presStyleCnt="0"/>
      <dgm:spPr/>
    </dgm:pt>
    <dgm:pt modelId="{986E30DA-5A9C-704D-852E-4EA8D169951D}" type="pres">
      <dgm:prSet presAssocID="{DD6922FB-A31B-D545-850F-296F53D84986}" presName="image3" presStyleLbl="node3" presStyleIdx="1" presStyleCnt="3"/>
      <dgm:spPr/>
    </dgm:pt>
    <dgm:pt modelId="{651C5D8D-5BC7-E341-8C40-25739C0A72E0}" type="pres">
      <dgm:prSet presAssocID="{DD6922FB-A31B-D545-850F-296F53D84986}" presName="text3" presStyleLbl="revTx" presStyleIdx="3" presStyleCnt="6">
        <dgm:presLayoutVars>
          <dgm:chPref val="3"/>
        </dgm:presLayoutVars>
      </dgm:prSet>
      <dgm:spPr/>
    </dgm:pt>
    <dgm:pt modelId="{9D38B9FC-56F4-DC40-9D45-15E4503F5A0D}" type="pres">
      <dgm:prSet presAssocID="{DD6922FB-A31B-D545-850F-296F53D84986}" presName="hierChild4" presStyleCnt="0"/>
      <dgm:spPr/>
    </dgm:pt>
    <dgm:pt modelId="{C10E5AAA-DC74-2C43-9DAB-EAC1947A5CE3}" type="pres">
      <dgm:prSet presAssocID="{E819B6ED-BAAE-7C49-9BD7-E5B0DCC60A2D}" presName="Name10" presStyleLbl="parChTrans1D2" presStyleIdx="1" presStyleCnt="2"/>
      <dgm:spPr/>
    </dgm:pt>
    <dgm:pt modelId="{C09FB628-8E1B-FB4E-8485-F7C469654283}" type="pres">
      <dgm:prSet presAssocID="{610F7276-193D-9F44-B295-C5DF2E45A6C8}" presName="hierRoot2" presStyleCnt="0"/>
      <dgm:spPr/>
    </dgm:pt>
    <dgm:pt modelId="{7424C2CF-88F3-E94A-97A7-4C82AC0C3FCD}" type="pres">
      <dgm:prSet presAssocID="{610F7276-193D-9F44-B295-C5DF2E45A6C8}" presName="composite2" presStyleCnt="0"/>
      <dgm:spPr/>
    </dgm:pt>
    <dgm:pt modelId="{CC80A7EF-080E-BD40-9928-2A620F6A417B}" type="pres">
      <dgm:prSet presAssocID="{610F7276-193D-9F44-B295-C5DF2E45A6C8}" presName="image2" presStyleLbl="node2" presStyleIdx="1" presStyleCnt="2"/>
      <dgm:spPr/>
    </dgm:pt>
    <dgm:pt modelId="{376EB3EF-FD79-0845-9107-85F93B129BC8}" type="pres">
      <dgm:prSet presAssocID="{610F7276-193D-9F44-B295-C5DF2E45A6C8}" presName="text2" presStyleLbl="revTx" presStyleIdx="4" presStyleCnt="6">
        <dgm:presLayoutVars>
          <dgm:chPref val="3"/>
        </dgm:presLayoutVars>
      </dgm:prSet>
      <dgm:spPr/>
    </dgm:pt>
    <dgm:pt modelId="{83066B78-2355-7F41-9A63-33985373DDCC}" type="pres">
      <dgm:prSet presAssocID="{610F7276-193D-9F44-B295-C5DF2E45A6C8}" presName="hierChild3" presStyleCnt="0"/>
      <dgm:spPr/>
    </dgm:pt>
    <dgm:pt modelId="{77EEA746-0B85-3F4A-B20E-A2B84B8586D4}" type="pres">
      <dgm:prSet presAssocID="{AFD10BA8-7E86-1647-AFC8-66BAFBA42D96}" presName="Name17" presStyleLbl="parChTrans1D3" presStyleIdx="2" presStyleCnt="3"/>
      <dgm:spPr/>
    </dgm:pt>
    <dgm:pt modelId="{23F98E1F-AEEC-274D-B19B-B9F0893766A0}" type="pres">
      <dgm:prSet presAssocID="{47A7D5DC-7676-654C-AF38-00F9F4A76A95}" presName="hierRoot3" presStyleCnt="0"/>
      <dgm:spPr/>
    </dgm:pt>
    <dgm:pt modelId="{F75FBEFA-BA82-CA4F-B619-CAFBBF0A4CDD}" type="pres">
      <dgm:prSet presAssocID="{47A7D5DC-7676-654C-AF38-00F9F4A76A95}" presName="composite3" presStyleCnt="0"/>
      <dgm:spPr/>
    </dgm:pt>
    <dgm:pt modelId="{BC047C34-0065-3A4D-A047-1EB4C83C9CE2}" type="pres">
      <dgm:prSet presAssocID="{47A7D5DC-7676-654C-AF38-00F9F4A76A95}" presName="image3" presStyleLbl="node3" presStyleIdx="2" presStyleCnt="3"/>
      <dgm:spPr/>
    </dgm:pt>
    <dgm:pt modelId="{219357CF-85DE-C241-A1A9-F738F65B933C}" type="pres">
      <dgm:prSet presAssocID="{47A7D5DC-7676-654C-AF38-00F9F4A76A95}" presName="text3" presStyleLbl="revTx" presStyleIdx="5" presStyleCnt="6">
        <dgm:presLayoutVars>
          <dgm:chPref val="3"/>
        </dgm:presLayoutVars>
      </dgm:prSet>
      <dgm:spPr/>
    </dgm:pt>
    <dgm:pt modelId="{1514DDEE-75D3-054A-A236-92E106D317D6}" type="pres">
      <dgm:prSet presAssocID="{47A7D5DC-7676-654C-AF38-00F9F4A76A95}" presName="hierChild4" presStyleCnt="0"/>
      <dgm:spPr/>
    </dgm:pt>
  </dgm:ptLst>
  <dgm:cxnLst>
    <dgm:cxn modelId="{1DE2F101-D73B-0B40-878C-A5209F017D39}" type="presOf" srcId="{610F7276-193D-9F44-B295-C5DF2E45A6C8}" destId="{376EB3EF-FD79-0845-9107-85F93B129BC8}" srcOrd="0" destOrd="0" presId="urn:microsoft.com/office/officeart/2009/layout/CirclePictureHierarchy"/>
    <dgm:cxn modelId="{98AF5106-A315-5C45-8565-E947D1E82900}" type="presOf" srcId="{54F8764F-018B-834B-AC39-547CE886150F}" destId="{8BAC5E22-458D-A04E-843F-6A26EEAC7A4E}" srcOrd="0" destOrd="0" presId="urn:microsoft.com/office/officeart/2009/layout/CirclePictureHierarchy"/>
    <dgm:cxn modelId="{A5DE4611-72C5-7043-8952-EA9964E776D7}" type="presOf" srcId="{47A7D5DC-7676-654C-AF38-00F9F4A76A95}" destId="{219357CF-85DE-C241-A1A9-F738F65B933C}" srcOrd="0" destOrd="0" presId="urn:microsoft.com/office/officeart/2009/layout/CirclePictureHierarchy"/>
    <dgm:cxn modelId="{01D8F02A-C202-8E4E-9E54-4D21CCEBE213}" type="presOf" srcId="{47C7A6B5-6057-3B46-B265-81D7104A961D}" destId="{DA724405-842B-6B42-991A-F5E3B276671C}" srcOrd="0" destOrd="0" presId="urn:microsoft.com/office/officeart/2009/layout/CirclePictureHierarchy"/>
    <dgm:cxn modelId="{C6E9A037-A700-DB4F-94C6-83F0DE591EC8}" type="presOf" srcId="{DCD8942F-7944-AF42-8BB0-ABE3014B463A}" destId="{8C8D7788-7C1E-A042-B6D8-7A76D56279C4}" srcOrd="0" destOrd="0" presId="urn:microsoft.com/office/officeart/2009/layout/CirclePictureHierarchy"/>
    <dgm:cxn modelId="{C0B83746-4E68-3B4D-BED3-400640E759F4}" srcId="{47C7A6B5-6057-3B46-B265-81D7104A961D}" destId="{F8379698-8A0A-3548-8254-F4086EADD454}" srcOrd="0" destOrd="0" parTransId="{0E689C88-D244-7F4A-8527-16EAD86D7C9F}" sibTransId="{527DC965-8DD0-6342-BE8D-F411E279A7F2}"/>
    <dgm:cxn modelId="{22B6CD4B-4CA1-5E44-BF07-0A3E5D6C16B2}" type="presOf" srcId="{5EE180DC-6BE7-1540-9C3E-F195A124389A}" destId="{0A141DBB-E426-FD4E-BD2F-A7AB1B075368}" srcOrd="0" destOrd="0" presId="urn:microsoft.com/office/officeart/2009/layout/CirclePictureHierarchy"/>
    <dgm:cxn modelId="{33E8014C-C019-8644-949D-BCC86F419B6B}" type="presOf" srcId="{E819B6ED-BAAE-7C49-9BD7-E5B0DCC60A2D}" destId="{C10E5AAA-DC74-2C43-9DAB-EAC1947A5CE3}" srcOrd="0" destOrd="0" presId="urn:microsoft.com/office/officeart/2009/layout/CirclePictureHierarchy"/>
    <dgm:cxn modelId="{7DA40E59-28B4-1449-B9DE-8C46A9AB07DE}" type="presOf" srcId="{DBB1D29E-2708-1243-B375-09B1F65E30D5}" destId="{1FDBD8A8-2231-BA45-8917-B84372B4569C}" srcOrd="0" destOrd="0" presId="urn:microsoft.com/office/officeart/2009/layout/CirclePictureHierarchy"/>
    <dgm:cxn modelId="{8C9E1A6B-82B1-5946-86FF-1E0FA52E6DD7}" type="presOf" srcId="{F8379698-8A0A-3548-8254-F4086EADD454}" destId="{86289703-A440-4949-9B37-63110A0186D4}" srcOrd="0" destOrd="0" presId="urn:microsoft.com/office/officeart/2009/layout/CirclePictureHierarchy"/>
    <dgm:cxn modelId="{D5E3C27D-486D-0544-B1DF-F5ADE87AF1DB}" type="presOf" srcId="{56F87EDC-CAB1-114E-9864-9A356B296D27}" destId="{44F67B03-7061-5F46-9A8D-7DA93FD867B1}" srcOrd="0" destOrd="0" presId="urn:microsoft.com/office/officeart/2009/layout/CirclePictureHierarchy"/>
    <dgm:cxn modelId="{9529D589-1515-0948-BFEC-DC5DB53F4159}" srcId="{F8379698-8A0A-3548-8254-F4086EADD454}" destId="{DCD8942F-7944-AF42-8BB0-ABE3014B463A}" srcOrd="0" destOrd="0" parTransId="{54F8764F-018B-834B-AC39-547CE886150F}" sibTransId="{519B0190-A903-8D49-AF83-227A55921597}"/>
    <dgm:cxn modelId="{AC9FFD91-A540-6342-AC2C-24059217578D}" srcId="{DCD8942F-7944-AF42-8BB0-ABE3014B463A}" destId="{DD6922FB-A31B-D545-850F-296F53D84986}" srcOrd="1" destOrd="0" parTransId="{5EE180DC-6BE7-1540-9C3E-F195A124389A}" sibTransId="{E394CCB4-A4FA-9649-9106-5560055DEFD6}"/>
    <dgm:cxn modelId="{02E295A3-95A3-EE4E-86A4-C6A6A5FFF04E}" srcId="{DCD8942F-7944-AF42-8BB0-ABE3014B463A}" destId="{56F87EDC-CAB1-114E-9864-9A356B296D27}" srcOrd="0" destOrd="0" parTransId="{DBB1D29E-2708-1243-B375-09B1F65E30D5}" sibTransId="{2B1D657C-BB3D-304F-85C3-153978FA1136}"/>
    <dgm:cxn modelId="{CB13D2AA-42C5-FF42-A94C-1AAB4C20C255}" srcId="{610F7276-193D-9F44-B295-C5DF2E45A6C8}" destId="{47A7D5DC-7676-654C-AF38-00F9F4A76A95}" srcOrd="0" destOrd="0" parTransId="{AFD10BA8-7E86-1647-AFC8-66BAFBA42D96}" sibTransId="{2C65C9C9-C5F5-EE40-835F-938E27D349E6}"/>
    <dgm:cxn modelId="{C91F4FCF-A9F6-5045-9FE4-D3BE225C291E}" type="presOf" srcId="{DD6922FB-A31B-D545-850F-296F53D84986}" destId="{651C5D8D-5BC7-E341-8C40-25739C0A72E0}" srcOrd="0" destOrd="0" presId="urn:microsoft.com/office/officeart/2009/layout/CirclePictureHierarchy"/>
    <dgm:cxn modelId="{A8612BE5-40EB-F54B-96C2-888C7404A981}" type="presOf" srcId="{AFD10BA8-7E86-1647-AFC8-66BAFBA42D96}" destId="{77EEA746-0B85-3F4A-B20E-A2B84B8586D4}" srcOrd="0" destOrd="0" presId="urn:microsoft.com/office/officeart/2009/layout/CirclePictureHierarchy"/>
    <dgm:cxn modelId="{38D8A4E6-C567-124F-AC3E-E0DB30C9B739}" srcId="{F8379698-8A0A-3548-8254-F4086EADD454}" destId="{610F7276-193D-9F44-B295-C5DF2E45A6C8}" srcOrd="1" destOrd="0" parTransId="{E819B6ED-BAAE-7C49-9BD7-E5B0DCC60A2D}" sibTransId="{786EF2DB-37CD-CE48-9E0D-68DD5DC7D13D}"/>
    <dgm:cxn modelId="{F649BC5E-94F2-7643-AFA6-3D6B88428433}" type="presParOf" srcId="{DA724405-842B-6B42-991A-F5E3B276671C}" destId="{993956EE-DD06-6D4E-8DF9-AEFFB7D6051C}" srcOrd="0" destOrd="0" presId="urn:microsoft.com/office/officeart/2009/layout/CirclePictureHierarchy"/>
    <dgm:cxn modelId="{B0E1EB07-8904-DD46-BB5B-EF2A56F0C470}" type="presParOf" srcId="{993956EE-DD06-6D4E-8DF9-AEFFB7D6051C}" destId="{51B62208-6C20-DA4A-AB84-02DF923E9989}" srcOrd="0" destOrd="0" presId="urn:microsoft.com/office/officeart/2009/layout/CirclePictureHierarchy"/>
    <dgm:cxn modelId="{5C5E20F3-3220-3F47-A527-EE0345639C25}" type="presParOf" srcId="{51B62208-6C20-DA4A-AB84-02DF923E9989}" destId="{DC8291D3-7E8C-0D47-B2B9-80D853C0FF33}" srcOrd="0" destOrd="0" presId="urn:microsoft.com/office/officeart/2009/layout/CirclePictureHierarchy"/>
    <dgm:cxn modelId="{E5FD1BA3-20A4-C447-AEA0-34DE1A0EF402}" type="presParOf" srcId="{51B62208-6C20-DA4A-AB84-02DF923E9989}" destId="{86289703-A440-4949-9B37-63110A0186D4}" srcOrd="1" destOrd="0" presId="urn:microsoft.com/office/officeart/2009/layout/CirclePictureHierarchy"/>
    <dgm:cxn modelId="{AF5E1170-B50C-A146-A406-C7CB8018FFA1}" type="presParOf" srcId="{993956EE-DD06-6D4E-8DF9-AEFFB7D6051C}" destId="{78673AA9-9DF2-3143-A371-820C7AF22DC8}" srcOrd="1" destOrd="0" presId="urn:microsoft.com/office/officeart/2009/layout/CirclePictureHierarchy"/>
    <dgm:cxn modelId="{C1ECBB2E-1D6C-C744-8457-059BE29AAA22}" type="presParOf" srcId="{78673AA9-9DF2-3143-A371-820C7AF22DC8}" destId="{8BAC5E22-458D-A04E-843F-6A26EEAC7A4E}" srcOrd="0" destOrd="0" presId="urn:microsoft.com/office/officeart/2009/layout/CirclePictureHierarchy"/>
    <dgm:cxn modelId="{0F0A1228-A114-6948-B66B-F143D336AA95}" type="presParOf" srcId="{78673AA9-9DF2-3143-A371-820C7AF22DC8}" destId="{3015D324-FC26-3949-923C-429E0B263FF1}" srcOrd="1" destOrd="0" presId="urn:microsoft.com/office/officeart/2009/layout/CirclePictureHierarchy"/>
    <dgm:cxn modelId="{F659F692-8B26-D14F-8567-ECA69D705C63}" type="presParOf" srcId="{3015D324-FC26-3949-923C-429E0B263FF1}" destId="{D0F1D761-D497-9341-BF88-9484732E568A}" srcOrd="0" destOrd="0" presId="urn:microsoft.com/office/officeart/2009/layout/CirclePictureHierarchy"/>
    <dgm:cxn modelId="{69F72056-D3B6-874E-AB41-002C91EAD3BE}" type="presParOf" srcId="{D0F1D761-D497-9341-BF88-9484732E568A}" destId="{A84B5F9B-8E2B-FF42-8046-7EB72CFE897C}" srcOrd="0" destOrd="0" presId="urn:microsoft.com/office/officeart/2009/layout/CirclePictureHierarchy"/>
    <dgm:cxn modelId="{537663E9-3B0D-E448-BF80-17810E2D685F}" type="presParOf" srcId="{D0F1D761-D497-9341-BF88-9484732E568A}" destId="{8C8D7788-7C1E-A042-B6D8-7A76D56279C4}" srcOrd="1" destOrd="0" presId="urn:microsoft.com/office/officeart/2009/layout/CirclePictureHierarchy"/>
    <dgm:cxn modelId="{C625507C-3919-8446-AC56-173633E5A3AA}" type="presParOf" srcId="{3015D324-FC26-3949-923C-429E0B263FF1}" destId="{5F99BF76-97A8-1B43-BA48-AF2A648B013D}" srcOrd="1" destOrd="0" presId="urn:microsoft.com/office/officeart/2009/layout/CirclePictureHierarchy"/>
    <dgm:cxn modelId="{06E67308-C15B-A147-A6D1-8BFDB9CE945C}" type="presParOf" srcId="{5F99BF76-97A8-1B43-BA48-AF2A648B013D}" destId="{1FDBD8A8-2231-BA45-8917-B84372B4569C}" srcOrd="0" destOrd="0" presId="urn:microsoft.com/office/officeart/2009/layout/CirclePictureHierarchy"/>
    <dgm:cxn modelId="{44F7563D-AF31-F449-B883-B34F2F445D5F}" type="presParOf" srcId="{5F99BF76-97A8-1B43-BA48-AF2A648B013D}" destId="{B1110536-C08B-8241-902F-DB5A0C46C1F9}" srcOrd="1" destOrd="0" presId="urn:microsoft.com/office/officeart/2009/layout/CirclePictureHierarchy"/>
    <dgm:cxn modelId="{C01E246F-9C5F-184A-BD12-588EF374C93B}" type="presParOf" srcId="{B1110536-C08B-8241-902F-DB5A0C46C1F9}" destId="{AB6CF55C-C7BF-CF46-8D9B-DA094FEFA1A0}" srcOrd="0" destOrd="0" presId="urn:microsoft.com/office/officeart/2009/layout/CirclePictureHierarchy"/>
    <dgm:cxn modelId="{360595EA-4F61-8F49-92C8-28BBAEDAA7C3}" type="presParOf" srcId="{AB6CF55C-C7BF-CF46-8D9B-DA094FEFA1A0}" destId="{6F7AA07D-BFA5-7240-A4C1-EA70CC402315}" srcOrd="0" destOrd="0" presId="urn:microsoft.com/office/officeart/2009/layout/CirclePictureHierarchy"/>
    <dgm:cxn modelId="{A5BF50C2-7CDB-4F40-9037-10D504D94AA8}" type="presParOf" srcId="{AB6CF55C-C7BF-CF46-8D9B-DA094FEFA1A0}" destId="{44F67B03-7061-5F46-9A8D-7DA93FD867B1}" srcOrd="1" destOrd="0" presId="urn:microsoft.com/office/officeart/2009/layout/CirclePictureHierarchy"/>
    <dgm:cxn modelId="{B8A73121-C90B-E54C-B0E3-2299488B1FE0}" type="presParOf" srcId="{B1110536-C08B-8241-902F-DB5A0C46C1F9}" destId="{C8F79A03-8D06-3440-AF41-3C0C061BBBAF}" srcOrd="1" destOrd="0" presId="urn:microsoft.com/office/officeart/2009/layout/CirclePictureHierarchy"/>
    <dgm:cxn modelId="{E57732B9-E815-BE49-A03C-AA5491E91686}" type="presParOf" srcId="{5F99BF76-97A8-1B43-BA48-AF2A648B013D}" destId="{0A141DBB-E426-FD4E-BD2F-A7AB1B075368}" srcOrd="2" destOrd="0" presId="urn:microsoft.com/office/officeart/2009/layout/CirclePictureHierarchy"/>
    <dgm:cxn modelId="{E2047638-EEA3-8847-950C-6B7F19D030DF}" type="presParOf" srcId="{5F99BF76-97A8-1B43-BA48-AF2A648B013D}" destId="{D2214681-9D1C-794A-9A97-E849A5012EFC}" srcOrd="3" destOrd="0" presId="urn:microsoft.com/office/officeart/2009/layout/CirclePictureHierarchy"/>
    <dgm:cxn modelId="{945B5285-C527-844B-86F2-F9B9154813D1}" type="presParOf" srcId="{D2214681-9D1C-794A-9A97-E849A5012EFC}" destId="{1CEAB20A-15DC-0C42-9DEE-CF1137215CC4}" srcOrd="0" destOrd="0" presId="urn:microsoft.com/office/officeart/2009/layout/CirclePictureHierarchy"/>
    <dgm:cxn modelId="{2D70E46D-3732-EC48-8782-5D1172BF034A}" type="presParOf" srcId="{1CEAB20A-15DC-0C42-9DEE-CF1137215CC4}" destId="{986E30DA-5A9C-704D-852E-4EA8D169951D}" srcOrd="0" destOrd="0" presId="urn:microsoft.com/office/officeart/2009/layout/CirclePictureHierarchy"/>
    <dgm:cxn modelId="{CA0D632A-0536-5347-BE49-7CFD3274C27F}" type="presParOf" srcId="{1CEAB20A-15DC-0C42-9DEE-CF1137215CC4}" destId="{651C5D8D-5BC7-E341-8C40-25739C0A72E0}" srcOrd="1" destOrd="0" presId="urn:microsoft.com/office/officeart/2009/layout/CirclePictureHierarchy"/>
    <dgm:cxn modelId="{558C7F7B-3D7D-7F43-B4E9-644011D855A2}" type="presParOf" srcId="{D2214681-9D1C-794A-9A97-E849A5012EFC}" destId="{9D38B9FC-56F4-DC40-9D45-15E4503F5A0D}" srcOrd="1" destOrd="0" presId="urn:microsoft.com/office/officeart/2009/layout/CirclePictureHierarchy"/>
    <dgm:cxn modelId="{55AF4C5B-0DD9-1A41-8FEF-F2B53E6A6CE8}" type="presParOf" srcId="{78673AA9-9DF2-3143-A371-820C7AF22DC8}" destId="{C10E5AAA-DC74-2C43-9DAB-EAC1947A5CE3}" srcOrd="2" destOrd="0" presId="urn:microsoft.com/office/officeart/2009/layout/CirclePictureHierarchy"/>
    <dgm:cxn modelId="{2F0A87C5-9A90-5D4E-A7FF-443016BF3D81}" type="presParOf" srcId="{78673AA9-9DF2-3143-A371-820C7AF22DC8}" destId="{C09FB628-8E1B-FB4E-8485-F7C469654283}" srcOrd="3" destOrd="0" presId="urn:microsoft.com/office/officeart/2009/layout/CirclePictureHierarchy"/>
    <dgm:cxn modelId="{8FC9E3A1-C554-6B4B-BB30-98BD11C18B06}" type="presParOf" srcId="{C09FB628-8E1B-FB4E-8485-F7C469654283}" destId="{7424C2CF-88F3-E94A-97A7-4C82AC0C3FCD}" srcOrd="0" destOrd="0" presId="urn:microsoft.com/office/officeart/2009/layout/CirclePictureHierarchy"/>
    <dgm:cxn modelId="{36C29B6F-263D-BB4B-9860-9040DDDB3B0E}" type="presParOf" srcId="{7424C2CF-88F3-E94A-97A7-4C82AC0C3FCD}" destId="{CC80A7EF-080E-BD40-9928-2A620F6A417B}" srcOrd="0" destOrd="0" presId="urn:microsoft.com/office/officeart/2009/layout/CirclePictureHierarchy"/>
    <dgm:cxn modelId="{28A92FB4-1073-304B-B2C9-C69AEDDA7396}" type="presParOf" srcId="{7424C2CF-88F3-E94A-97A7-4C82AC0C3FCD}" destId="{376EB3EF-FD79-0845-9107-85F93B129BC8}" srcOrd="1" destOrd="0" presId="urn:microsoft.com/office/officeart/2009/layout/CirclePictureHierarchy"/>
    <dgm:cxn modelId="{DBF85878-44BC-D14A-B339-00B2A6FC850F}" type="presParOf" srcId="{C09FB628-8E1B-FB4E-8485-F7C469654283}" destId="{83066B78-2355-7F41-9A63-33985373DDCC}" srcOrd="1" destOrd="0" presId="urn:microsoft.com/office/officeart/2009/layout/CirclePictureHierarchy"/>
    <dgm:cxn modelId="{DA8BC1D1-6524-E942-B5AF-1400E5A5D93E}" type="presParOf" srcId="{83066B78-2355-7F41-9A63-33985373DDCC}" destId="{77EEA746-0B85-3F4A-B20E-A2B84B8586D4}" srcOrd="0" destOrd="0" presId="urn:microsoft.com/office/officeart/2009/layout/CirclePictureHierarchy"/>
    <dgm:cxn modelId="{1A490535-5F98-A348-A372-46810F1F2486}" type="presParOf" srcId="{83066B78-2355-7F41-9A63-33985373DDCC}" destId="{23F98E1F-AEEC-274D-B19B-B9F0893766A0}" srcOrd="1" destOrd="0" presId="urn:microsoft.com/office/officeart/2009/layout/CirclePictureHierarchy"/>
    <dgm:cxn modelId="{261A6C80-DA19-D94F-B26B-52BDB13B4E22}" type="presParOf" srcId="{23F98E1F-AEEC-274D-B19B-B9F0893766A0}" destId="{F75FBEFA-BA82-CA4F-B619-CAFBBF0A4CDD}" srcOrd="0" destOrd="0" presId="urn:microsoft.com/office/officeart/2009/layout/CirclePictureHierarchy"/>
    <dgm:cxn modelId="{C6E6E636-CE92-E04A-90DF-618F287297F9}" type="presParOf" srcId="{F75FBEFA-BA82-CA4F-B619-CAFBBF0A4CDD}" destId="{BC047C34-0065-3A4D-A047-1EB4C83C9CE2}" srcOrd="0" destOrd="0" presId="urn:microsoft.com/office/officeart/2009/layout/CirclePictureHierarchy"/>
    <dgm:cxn modelId="{F70A3F6E-AA88-8649-B746-25718AD268E7}" type="presParOf" srcId="{F75FBEFA-BA82-CA4F-B619-CAFBBF0A4CDD}" destId="{219357CF-85DE-C241-A1A9-F738F65B933C}" srcOrd="1" destOrd="0" presId="urn:microsoft.com/office/officeart/2009/layout/CirclePictureHierarchy"/>
    <dgm:cxn modelId="{0C2FD9FF-80F1-D643-93AA-6D64F3FBE81A}" type="presParOf" srcId="{23F98E1F-AEEC-274D-B19B-B9F0893766A0}" destId="{1514DDEE-75D3-054A-A236-92E106D317D6}"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DE37CF-DD00-4DEB-A5BE-F78F2AFFB0ED}"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90ADEABE-EDDC-47DF-8EC1-B845EC3F6267}">
      <dgm:prSet phldrT="[Text]"/>
      <dgm:spPr/>
      <dgm:t>
        <a:bodyPr/>
        <a:lstStyle/>
        <a:p>
          <a:r>
            <a:rPr lang="en-US"/>
            <a:t>Competency</a:t>
          </a:r>
        </a:p>
      </dgm:t>
    </dgm:pt>
    <dgm:pt modelId="{06D00625-4312-4CC6-B650-08AE5ECA4A34}" type="parTrans" cxnId="{FD4BA672-2AF0-4327-BE48-8E66292D5D90}">
      <dgm:prSet/>
      <dgm:spPr/>
      <dgm:t>
        <a:bodyPr/>
        <a:lstStyle/>
        <a:p>
          <a:endParaRPr lang="en-US"/>
        </a:p>
      </dgm:t>
    </dgm:pt>
    <dgm:pt modelId="{BF09D724-1476-4E7A-B72B-BE959EF0DF96}" type="sibTrans" cxnId="{FD4BA672-2AF0-4327-BE48-8E66292D5D90}">
      <dgm:prSet/>
      <dgm:spPr/>
      <dgm:t>
        <a:bodyPr/>
        <a:lstStyle/>
        <a:p>
          <a:endParaRPr lang="en-US"/>
        </a:p>
      </dgm:t>
    </dgm:pt>
    <dgm:pt modelId="{7C588050-8AB1-4E1B-B368-5A642581AE78}" type="asst">
      <dgm:prSet phldrT="[Text]"/>
      <dgm:spPr/>
      <dgm:t>
        <a:bodyPr/>
        <a:lstStyle/>
        <a:p>
          <a:r>
            <a:rPr lang="en-US"/>
            <a:t>Assertion</a:t>
          </a:r>
        </a:p>
      </dgm:t>
    </dgm:pt>
    <dgm:pt modelId="{5516FCF6-1411-4586-8D49-C82B6F2401AE}" type="parTrans" cxnId="{997B80A6-A20E-4FD1-BBB3-655F113ADFB9}">
      <dgm:prSet/>
      <dgm:spPr/>
      <dgm:t>
        <a:bodyPr/>
        <a:lstStyle/>
        <a:p>
          <a:endParaRPr lang="en-US"/>
        </a:p>
      </dgm:t>
    </dgm:pt>
    <dgm:pt modelId="{A3444370-6451-4A88-8DED-DA2776CBF44B}" type="sibTrans" cxnId="{997B80A6-A20E-4FD1-BBB3-655F113ADFB9}">
      <dgm:prSet/>
      <dgm:spPr/>
      <dgm:t>
        <a:bodyPr/>
        <a:lstStyle/>
        <a:p>
          <a:endParaRPr lang="en-US"/>
        </a:p>
      </dgm:t>
    </dgm:pt>
    <dgm:pt modelId="{FB5F348C-0147-464A-8262-71FBAE8D8EB6}">
      <dgm:prSet phldrT="[Text]"/>
      <dgm:spPr/>
      <dgm:t>
        <a:bodyPr/>
        <a:lstStyle/>
        <a:p>
          <a:r>
            <a:rPr lang="en-US"/>
            <a:t>Evidence</a:t>
          </a:r>
        </a:p>
      </dgm:t>
    </dgm:pt>
    <dgm:pt modelId="{53B2F13F-8B01-4790-A082-4BB41428D76A}" type="parTrans" cxnId="{ACBB7343-DC78-49BC-B7B4-FBA18D228222}">
      <dgm:prSet/>
      <dgm:spPr/>
      <dgm:t>
        <a:bodyPr/>
        <a:lstStyle/>
        <a:p>
          <a:endParaRPr lang="en-US"/>
        </a:p>
      </dgm:t>
    </dgm:pt>
    <dgm:pt modelId="{1F40B9E4-EFC8-4A78-96B1-2CEBD9C7AE49}" type="sibTrans" cxnId="{ACBB7343-DC78-49BC-B7B4-FBA18D228222}">
      <dgm:prSet/>
      <dgm:spPr/>
      <dgm:t>
        <a:bodyPr/>
        <a:lstStyle/>
        <a:p>
          <a:endParaRPr lang="en-US"/>
        </a:p>
      </dgm:t>
    </dgm:pt>
    <dgm:pt modelId="{7CF62D62-A19B-4E9A-996C-23DFCC9C94DC}">
      <dgm:prSet phldrT="[Text]"/>
      <dgm:spPr/>
      <dgm:t>
        <a:bodyPr/>
        <a:lstStyle/>
        <a:p>
          <a:r>
            <a:rPr lang="en-US"/>
            <a:t>Evidence</a:t>
          </a:r>
        </a:p>
      </dgm:t>
    </dgm:pt>
    <dgm:pt modelId="{79BE5736-2ABF-4991-B0D9-62AC907E5D95}" type="parTrans" cxnId="{4196045B-D67C-440C-8AC5-CF976F1B976A}">
      <dgm:prSet/>
      <dgm:spPr/>
      <dgm:t>
        <a:bodyPr/>
        <a:lstStyle/>
        <a:p>
          <a:endParaRPr lang="en-US"/>
        </a:p>
      </dgm:t>
    </dgm:pt>
    <dgm:pt modelId="{1DF938B7-FE2E-4015-B4D8-40DA864B6607}" type="sibTrans" cxnId="{4196045B-D67C-440C-8AC5-CF976F1B976A}">
      <dgm:prSet/>
      <dgm:spPr/>
      <dgm:t>
        <a:bodyPr/>
        <a:lstStyle/>
        <a:p>
          <a:endParaRPr lang="en-US"/>
        </a:p>
      </dgm:t>
    </dgm:pt>
    <dgm:pt modelId="{4092FDB0-1554-405E-9554-A560B2DAED2C}">
      <dgm:prSet phldrT="[Text]"/>
      <dgm:spPr/>
      <dgm:t>
        <a:bodyPr/>
        <a:lstStyle/>
        <a:p>
          <a:r>
            <a:rPr lang="en-US"/>
            <a:t>Evidence</a:t>
          </a:r>
        </a:p>
      </dgm:t>
    </dgm:pt>
    <dgm:pt modelId="{1BD3758B-AF86-4F51-A829-84ADD74DEA0C}" type="parTrans" cxnId="{6879D12C-5528-4E1B-BEBB-4335958B8CF6}">
      <dgm:prSet/>
      <dgm:spPr/>
      <dgm:t>
        <a:bodyPr/>
        <a:lstStyle/>
        <a:p>
          <a:endParaRPr lang="en-US"/>
        </a:p>
      </dgm:t>
    </dgm:pt>
    <dgm:pt modelId="{E863B300-A020-4437-BECF-3CA3E3C7C881}" type="sibTrans" cxnId="{6879D12C-5528-4E1B-BEBB-4335958B8CF6}">
      <dgm:prSet/>
      <dgm:spPr/>
      <dgm:t>
        <a:bodyPr/>
        <a:lstStyle/>
        <a:p>
          <a:endParaRPr lang="en-US"/>
        </a:p>
      </dgm:t>
    </dgm:pt>
    <dgm:pt modelId="{70C57713-28C1-474F-ADF4-427178006F49}">
      <dgm:prSet phldrT="[Text]"/>
      <dgm:spPr/>
      <dgm:t>
        <a:bodyPr/>
        <a:lstStyle/>
        <a:p>
          <a:endParaRPr lang="en-US"/>
        </a:p>
      </dgm:t>
    </dgm:pt>
    <dgm:pt modelId="{B32FE04F-F78D-4F27-B083-D652454685FB}" type="parTrans" cxnId="{36B502D0-9449-4D88-9E7F-2A14934849D3}">
      <dgm:prSet/>
      <dgm:spPr/>
      <dgm:t>
        <a:bodyPr/>
        <a:lstStyle/>
        <a:p>
          <a:endParaRPr lang="en-US"/>
        </a:p>
      </dgm:t>
    </dgm:pt>
    <dgm:pt modelId="{3C785850-0F8C-4D03-9899-CE065A05432A}" type="sibTrans" cxnId="{36B502D0-9449-4D88-9E7F-2A14934849D3}">
      <dgm:prSet/>
      <dgm:spPr/>
      <dgm:t>
        <a:bodyPr/>
        <a:lstStyle/>
        <a:p>
          <a:endParaRPr lang="en-US"/>
        </a:p>
      </dgm:t>
    </dgm:pt>
    <dgm:pt modelId="{A78F5606-28E8-44E8-BC5C-501014742C64}">
      <dgm:prSet phldrT="[Text]"/>
      <dgm:spPr/>
      <dgm:t>
        <a:bodyPr/>
        <a:lstStyle/>
        <a:p>
          <a:endParaRPr lang="en-US"/>
        </a:p>
      </dgm:t>
    </dgm:pt>
    <dgm:pt modelId="{1E859485-2709-4750-8619-EDDC4C133077}" type="parTrans" cxnId="{34F30616-4603-464F-A5B4-74C22633D008}">
      <dgm:prSet/>
      <dgm:spPr/>
      <dgm:t>
        <a:bodyPr/>
        <a:lstStyle/>
        <a:p>
          <a:endParaRPr lang="en-US"/>
        </a:p>
      </dgm:t>
    </dgm:pt>
    <dgm:pt modelId="{93C04B49-2012-49E0-97E9-6D96C2C2AE09}" type="sibTrans" cxnId="{34F30616-4603-464F-A5B4-74C22633D008}">
      <dgm:prSet/>
      <dgm:spPr/>
      <dgm:t>
        <a:bodyPr/>
        <a:lstStyle/>
        <a:p>
          <a:endParaRPr lang="en-US"/>
        </a:p>
      </dgm:t>
    </dgm:pt>
    <dgm:pt modelId="{C01F7C5C-CA28-45A8-8FF0-5B3FA137C4DA}">
      <dgm:prSet phldrT="[Text]"/>
      <dgm:spPr/>
      <dgm:t>
        <a:bodyPr/>
        <a:lstStyle/>
        <a:p>
          <a:endParaRPr lang="en-US"/>
        </a:p>
      </dgm:t>
    </dgm:pt>
    <dgm:pt modelId="{FB3468C7-9BA5-486D-A317-DC45F5B94C6B}" type="parTrans" cxnId="{ADD841E1-C0A6-4139-9180-FE27669D28B6}">
      <dgm:prSet/>
      <dgm:spPr/>
      <dgm:t>
        <a:bodyPr/>
        <a:lstStyle/>
        <a:p>
          <a:endParaRPr lang="en-US"/>
        </a:p>
      </dgm:t>
    </dgm:pt>
    <dgm:pt modelId="{97417DE1-7FDC-4EAA-BAEB-DF0D2631FA59}" type="sibTrans" cxnId="{ADD841E1-C0A6-4139-9180-FE27669D28B6}">
      <dgm:prSet/>
      <dgm:spPr/>
      <dgm:t>
        <a:bodyPr/>
        <a:lstStyle/>
        <a:p>
          <a:endParaRPr lang="en-US"/>
        </a:p>
      </dgm:t>
    </dgm:pt>
    <dgm:pt modelId="{F3984E11-ED5C-4A43-BD69-DFB79E3BE63A}" type="pres">
      <dgm:prSet presAssocID="{B8DE37CF-DD00-4DEB-A5BE-F78F2AFFB0ED}" presName="Name0" presStyleCnt="0">
        <dgm:presLayoutVars>
          <dgm:orgChart val="1"/>
          <dgm:chPref val="1"/>
          <dgm:dir/>
          <dgm:animOne val="branch"/>
          <dgm:animLvl val="lvl"/>
          <dgm:resizeHandles/>
        </dgm:presLayoutVars>
      </dgm:prSet>
      <dgm:spPr/>
    </dgm:pt>
    <dgm:pt modelId="{EA4BE8BD-B4F9-4047-81D6-AA412903C3B5}" type="pres">
      <dgm:prSet presAssocID="{90ADEABE-EDDC-47DF-8EC1-B845EC3F6267}" presName="hierRoot1" presStyleCnt="0">
        <dgm:presLayoutVars>
          <dgm:hierBranch val="init"/>
        </dgm:presLayoutVars>
      </dgm:prSet>
      <dgm:spPr/>
    </dgm:pt>
    <dgm:pt modelId="{DFF0A9D2-B569-4519-8338-035C293B6532}" type="pres">
      <dgm:prSet presAssocID="{90ADEABE-EDDC-47DF-8EC1-B845EC3F6267}" presName="rootComposite1" presStyleCnt="0"/>
      <dgm:spPr/>
    </dgm:pt>
    <dgm:pt modelId="{01C3F5F9-3FAF-4544-8BF6-05B96909ACA5}" type="pres">
      <dgm:prSet presAssocID="{90ADEABE-EDDC-47DF-8EC1-B845EC3F6267}" presName="rootText1" presStyleLbl="alignAcc1" presStyleIdx="0" presStyleCnt="0" custScaleX="163414" custScaleY="179676" custLinFactNeighborX="50339" custLinFactNeighborY="28464">
        <dgm:presLayoutVars>
          <dgm:chPref val="3"/>
        </dgm:presLayoutVars>
      </dgm:prSet>
      <dgm:spPr/>
    </dgm:pt>
    <dgm:pt modelId="{16E2F742-3061-477C-8FFF-E4589454BF06}" type="pres">
      <dgm:prSet presAssocID="{90ADEABE-EDDC-47DF-8EC1-B845EC3F6267}" presName="topArc1" presStyleLbl="parChTrans1D1" presStyleIdx="0" presStyleCnt="16"/>
      <dgm:spPr/>
    </dgm:pt>
    <dgm:pt modelId="{1A29FC55-5625-4B9E-AEAD-8CC88C20EDE7}" type="pres">
      <dgm:prSet presAssocID="{90ADEABE-EDDC-47DF-8EC1-B845EC3F6267}" presName="bottomArc1" presStyleLbl="parChTrans1D1" presStyleIdx="1" presStyleCnt="16"/>
      <dgm:spPr/>
    </dgm:pt>
    <dgm:pt modelId="{01FF6941-4FA7-4DCC-82C5-08068C5BE0A1}" type="pres">
      <dgm:prSet presAssocID="{90ADEABE-EDDC-47DF-8EC1-B845EC3F6267}" presName="topConnNode1" presStyleLbl="node1" presStyleIdx="0" presStyleCnt="0"/>
      <dgm:spPr/>
    </dgm:pt>
    <dgm:pt modelId="{EDF0A64F-9A7E-4705-9544-4E6D02904AC5}" type="pres">
      <dgm:prSet presAssocID="{90ADEABE-EDDC-47DF-8EC1-B845EC3F6267}" presName="hierChild2" presStyleCnt="0"/>
      <dgm:spPr/>
    </dgm:pt>
    <dgm:pt modelId="{646B02C2-80FA-4E67-996E-CF9241B5D8CA}" type="pres">
      <dgm:prSet presAssocID="{53B2F13F-8B01-4790-A082-4BB41428D76A}" presName="Name28" presStyleLbl="parChTrans1D2" presStyleIdx="0" presStyleCnt="4"/>
      <dgm:spPr/>
    </dgm:pt>
    <dgm:pt modelId="{E7C52AA8-E190-4A5F-B390-B3BD018E9053}" type="pres">
      <dgm:prSet presAssocID="{FB5F348C-0147-464A-8262-71FBAE8D8EB6}" presName="hierRoot2" presStyleCnt="0">
        <dgm:presLayoutVars>
          <dgm:hierBranch val="init"/>
        </dgm:presLayoutVars>
      </dgm:prSet>
      <dgm:spPr/>
    </dgm:pt>
    <dgm:pt modelId="{DD8BBB84-B7EE-4904-B055-42993E6402DF}" type="pres">
      <dgm:prSet presAssocID="{FB5F348C-0147-464A-8262-71FBAE8D8EB6}" presName="rootComposite2" presStyleCnt="0"/>
      <dgm:spPr/>
    </dgm:pt>
    <dgm:pt modelId="{878924DF-6C93-4CB8-AE22-A7FEF99E5C4B}" type="pres">
      <dgm:prSet presAssocID="{FB5F348C-0147-464A-8262-71FBAE8D8EB6}" presName="rootText2" presStyleLbl="alignAcc1" presStyleIdx="0" presStyleCnt="0">
        <dgm:presLayoutVars>
          <dgm:chPref val="3"/>
        </dgm:presLayoutVars>
      </dgm:prSet>
      <dgm:spPr/>
    </dgm:pt>
    <dgm:pt modelId="{CACEB18F-732D-4719-AB9F-3108D1378D9B}" type="pres">
      <dgm:prSet presAssocID="{FB5F348C-0147-464A-8262-71FBAE8D8EB6}" presName="topArc2" presStyleLbl="parChTrans1D1" presStyleIdx="2" presStyleCnt="16"/>
      <dgm:spPr/>
    </dgm:pt>
    <dgm:pt modelId="{9EE24372-5A02-44E9-B354-9C951EDA5B17}" type="pres">
      <dgm:prSet presAssocID="{FB5F348C-0147-464A-8262-71FBAE8D8EB6}" presName="bottomArc2" presStyleLbl="parChTrans1D1" presStyleIdx="3" presStyleCnt="16"/>
      <dgm:spPr/>
    </dgm:pt>
    <dgm:pt modelId="{6E160F8C-5433-412B-BE8F-44F439924260}" type="pres">
      <dgm:prSet presAssocID="{FB5F348C-0147-464A-8262-71FBAE8D8EB6}" presName="topConnNode2" presStyleLbl="node2" presStyleIdx="0" presStyleCnt="0"/>
      <dgm:spPr/>
    </dgm:pt>
    <dgm:pt modelId="{E4BA578A-95D9-4EDB-A12F-28C1209943BD}" type="pres">
      <dgm:prSet presAssocID="{FB5F348C-0147-464A-8262-71FBAE8D8EB6}" presName="hierChild4" presStyleCnt="0"/>
      <dgm:spPr/>
    </dgm:pt>
    <dgm:pt modelId="{9462ED82-3553-4DC9-8F10-47D2DACE3CE1}" type="pres">
      <dgm:prSet presAssocID="{FB3468C7-9BA5-486D-A317-DC45F5B94C6B}" presName="Name28" presStyleLbl="parChTrans1D3" presStyleIdx="0" presStyleCnt="3"/>
      <dgm:spPr/>
    </dgm:pt>
    <dgm:pt modelId="{DD15DEFD-FA8D-4111-82E0-13A7FEE56F3C}" type="pres">
      <dgm:prSet presAssocID="{C01F7C5C-CA28-45A8-8FF0-5B3FA137C4DA}" presName="hierRoot2" presStyleCnt="0">
        <dgm:presLayoutVars>
          <dgm:hierBranch val="init"/>
        </dgm:presLayoutVars>
      </dgm:prSet>
      <dgm:spPr/>
    </dgm:pt>
    <dgm:pt modelId="{2B268C95-108A-4570-87F2-EEC95FC2406E}" type="pres">
      <dgm:prSet presAssocID="{C01F7C5C-CA28-45A8-8FF0-5B3FA137C4DA}" presName="rootComposite2" presStyleCnt="0"/>
      <dgm:spPr/>
    </dgm:pt>
    <dgm:pt modelId="{F537C1BD-2EB7-40E4-9305-D15A1B8CCB36}" type="pres">
      <dgm:prSet presAssocID="{C01F7C5C-CA28-45A8-8FF0-5B3FA137C4DA}" presName="rootText2" presStyleLbl="alignAcc1" presStyleIdx="0" presStyleCnt="0">
        <dgm:presLayoutVars>
          <dgm:chPref val="3"/>
        </dgm:presLayoutVars>
      </dgm:prSet>
      <dgm:spPr/>
    </dgm:pt>
    <dgm:pt modelId="{2677181E-D23D-4E70-B89D-108D7B376C63}" type="pres">
      <dgm:prSet presAssocID="{C01F7C5C-CA28-45A8-8FF0-5B3FA137C4DA}" presName="topArc2" presStyleLbl="parChTrans1D1" presStyleIdx="4" presStyleCnt="16"/>
      <dgm:spPr/>
    </dgm:pt>
    <dgm:pt modelId="{45A03751-12F6-45E1-9798-9B955B232694}" type="pres">
      <dgm:prSet presAssocID="{C01F7C5C-CA28-45A8-8FF0-5B3FA137C4DA}" presName="bottomArc2" presStyleLbl="parChTrans1D1" presStyleIdx="5" presStyleCnt="16"/>
      <dgm:spPr/>
    </dgm:pt>
    <dgm:pt modelId="{A4F3E970-E9B2-472B-9C6D-61547D6C2568}" type="pres">
      <dgm:prSet presAssocID="{C01F7C5C-CA28-45A8-8FF0-5B3FA137C4DA}" presName="topConnNode2" presStyleLbl="node3" presStyleIdx="0" presStyleCnt="0"/>
      <dgm:spPr/>
    </dgm:pt>
    <dgm:pt modelId="{8F528B7F-9CC6-4E8B-8ACC-686D251A91E5}" type="pres">
      <dgm:prSet presAssocID="{C01F7C5C-CA28-45A8-8FF0-5B3FA137C4DA}" presName="hierChild4" presStyleCnt="0"/>
      <dgm:spPr/>
    </dgm:pt>
    <dgm:pt modelId="{069855C6-B069-4131-AA13-5ACE07126D72}" type="pres">
      <dgm:prSet presAssocID="{C01F7C5C-CA28-45A8-8FF0-5B3FA137C4DA}" presName="hierChild5" presStyleCnt="0"/>
      <dgm:spPr/>
    </dgm:pt>
    <dgm:pt modelId="{AE6668E0-8A45-40D0-B09A-11BED0541AA1}" type="pres">
      <dgm:prSet presAssocID="{FB5F348C-0147-464A-8262-71FBAE8D8EB6}" presName="hierChild5" presStyleCnt="0"/>
      <dgm:spPr/>
    </dgm:pt>
    <dgm:pt modelId="{A4345223-FE3E-47B7-9329-EDE9436305D2}" type="pres">
      <dgm:prSet presAssocID="{79BE5736-2ABF-4991-B0D9-62AC907E5D95}" presName="Name28" presStyleLbl="parChTrans1D2" presStyleIdx="1" presStyleCnt="4"/>
      <dgm:spPr/>
    </dgm:pt>
    <dgm:pt modelId="{ED8D267F-2CD0-4123-91D2-8BF3A77D4FBA}" type="pres">
      <dgm:prSet presAssocID="{7CF62D62-A19B-4E9A-996C-23DFCC9C94DC}" presName="hierRoot2" presStyleCnt="0">
        <dgm:presLayoutVars>
          <dgm:hierBranch val="init"/>
        </dgm:presLayoutVars>
      </dgm:prSet>
      <dgm:spPr/>
    </dgm:pt>
    <dgm:pt modelId="{9A695968-1FB1-4905-B85F-AD59F84D3585}" type="pres">
      <dgm:prSet presAssocID="{7CF62D62-A19B-4E9A-996C-23DFCC9C94DC}" presName="rootComposite2" presStyleCnt="0"/>
      <dgm:spPr/>
    </dgm:pt>
    <dgm:pt modelId="{B9D64560-DE04-4351-9590-6A83CBEF8B8B}" type="pres">
      <dgm:prSet presAssocID="{7CF62D62-A19B-4E9A-996C-23DFCC9C94DC}" presName="rootText2" presStyleLbl="alignAcc1" presStyleIdx="0" presStyleCnt="0">
        <dgm:presLayoutVars>
          <dgm:chPref val="3"/>
        </dgm:presLayoutVars>
      </dgm:prSet>
      <dgm:spPr/>
    </dgm:pt>
    <dgm:pt modelId="{C9C8C720-0ABB-47C8-8E80-0E84C4AB9F69}" type="pres">
      <dgm:prSet presAssocID="{7CF62D62-A19B-4E9A-996C-23DFCC9C94DC}" presName="topArc2" presStyleLbl="parChTrans1D1" presStyleIdx="6" presStyleCnt="16"/>
      <dgm:spPr/>
    </dgm:pt>
    <dgm:pt modelId="{51862794-FE61-4D63-852D-40140BA5AB2F}" type="pres">
      <dgm:prSet presAssocID="{7CF62D62-A19B-4E9A-996C-23DFCC9C94DC}" presName="bottomArc2" presStyleLbl="parChTrans1D1" presStyleIdx="7" presStyleCnt="16"/>
      <dgm:spPr/>
    </dgm:pt>
    <dgm:pt modelId="{7DB2F5CE-D2C3-420D-BA84-8DD9AECD6AFF}" type="pres">
      <dgm:prSet presAssocID="{7CF62D62-A19B-4E9A-996C-23DFCC9C94DC}" presName="topConnNode2" presStyleLbl="node2" presStyleIdx="0" presStyleCnt="0"/>
      <dgm:spPr/>
    </dgm:pt>
    <dgm:pt modelId="{3BF6D42B-6C79-4A00-93E2-890BC0E8B085}" type="pres">
      <dgm:prSet presAssocID="{7CF62D62-A19B-4E9A-996C-23DFCC9C94DC}" presName="hierChild4" presStyleCnt="0"/>
      <dgm:spPr/>
    </dgm:pt>
    <dgm:pt modelId="{10ADDD86-9DF6-4AA0-B9DE-6478813B04C4}" type="pres">
      <dgm:prSet presAssocID="{1E859485-2709-4750-8619-EDDC4C133077}" presName="Name28" presStyleLbl="parChTrans1D3" presStyleIdx="1" presStyleCnt="3"/>
      <dgm:spPr/>
    </dgm:pt>
    <dgm:pt modelId="{35C456BA-3243-4A4B-B3B3-72CE8ABB620E}" type="pres">
      <dgm:prSet presAssocID="{A78F5606-28E8-44E8-BC5C-501014742C64}" presName="hierRoot2" presStyleCnt="0">
        <dgm:presLayoutVars>
          <dgm:hierBranch val="init"/>
        </dgm:presLayoutVars>
      </dgm:prSet>
      <dgm:spPr/>
    </dgm:pt>
    <dgm:pt modelId="{002086BE-F0A1-40BB-B212-6393EC620849}" type="pres">
      <dgm:prSet presAssocID="{A78F5606-28E8-44E8-BC5C-501014742C64}" presName="rootComposite2" presStyleCnt="0"/>
      <dgm:spPr/>
    </dgm:pt>
    <dgm:pt modelId="{27B6397E-B1D3-42CF-994F-FF32599DABE4}" type="pres">
      <dgm:prSet presAssocID="{A78F5606-28E8-44E8-BC5C-501014742C64}" presName="rootText2" presStyleLbl="alignAcc1" presStyleIdx="0" presStyleCnt="0">
        <dgm:presLayoutVars>
          <dgm:chPref val="3"/>
        </dgm:presLayoutVars>
      </dgm:prSet>
      <dgm:spPr/>
    </dgm:pt>
    <dgm:pt modelId="{B892B742-A7E6-456F-B011-658616E3237F}" type="pres">
      <dgm:prSet presAssocID="{A78F5606-28E8-44E8-BC5C-501014742C64}" presName="topArc2" presStyleLbl="parChTrans1D1" presStyleIdx="8" presStyleCnt="16"/>
      <dgm:spPr/>
    </dgm:pt>
    <dgm:pt modelId="{11CDE1F5-93AA-480F-B31D-BFC32F0776BE}" type="pres">
      <dgm:prSet presAssocID="{A78F5606-28E8-44E8-BC5C-501014742C64}" presName="bottomArc2" presStyleLbl="parChTrans1D1" presStyleIdx="9" presStyleCnt="16"/>
      <dgm:spPr/>
    </dgm:pt>
    <dgm:pt modelId="{E2C8B0BB-FD15-4F42-9543-689BA65ADF74}" type="pres">
      <dgm:prSet presAssocID="{A78F5606-28E8-44E8-BC5C-501014742C64}" presName="topConnNode2" presStyleLbl="node3" presStyleIdx="0" presStyleCnt="0"/>
      <dgm:spPr/>
    </dgm:pt>
    <dgm:pt modelId="{BA5E0F8E-4B84-4FDD-8E08-B545A241E319}" type="pres">
      <dgm:prSet presAssocID="{A78F5606-28E8-44E8-BC5C-501014742C64}" presName="hierChild4" presStyleCnt="0"/>
      <dgm:spPr/>
    </dgm:pt>
    <dgm:pt modelId="{90E0FB01-FB7D-4C62-929C-EBF9D416A173}" type="pres">
      <dgm:prSet presAssocID="{A78F5606-28E8-44E8-BC5C-501014742C64}" presName="hierChild5" presStyleCnt="0"/>
      <dgm:spPr/>
    </dgm:pt>
    <dgm:pt modelId="{0FA1D082-9FD9-4D9D-9EE0-454145B6D1D0}" type="pres">
      <dgm:prSet presAssocID="{7CF62D62-A19B-4E9A-996C-23DFCC9C94DC}" presName="hierChild5" presStyleCnt="0"/>
      <dgm:spPr/>
    </dgm:pt>
    <dgm:pt modelId="{8F84C189-E81B-440A-BEA6-8E7CE198DA49}" type="pres">
      <dgm:prSet presAssocID="{1BD3758B-AF86-4F51-A829-84ADD74DEA0C}" presName="Name28" presStyleLbl="parChTrans1D2" presStyleIdx="2" presStyleCnt="4"/>
      <dgm:spPr/>
    </dgm:pt>
    <dgm:pt modelId="{8B0B55A3-E077-4CDC-BE87-10B8B8769801}" type="pres">
      <dgm:prSet presAssocID="{4092FDB0-1554-405E-9554-A560B2DAED2C}" presName="hierRoot2" presStyleCnt="0">
        <dgm:presLayoutVars>
          <dgm:hierBranch val="init"/>
        </dgm:presLayoutVars>
      </dgm:prSet>
      <dgm:spPr/>
    </dgm:pt>
    <dgm:pt modelId="{A6D6E9F9-370A-4981-A793-802F455BAFD0}" type="pres">
      <dgm:prSet presAssocID="{4092FDB0-1554-405E-9554-A560B2DAED2C}" presName="rootComposite2" presStyleCnt="0"/>
      <dgm:spPr/>
    </dgm:pt>
    <dgm:pt modelId="{58D6C4CB-0108-4BA9-9567-DCAC08307667}" type="pres">
      <dgm:prSet presAssocID="{4092FDB0-1554-405E-9554-A560B2DAED2C}" presName="rootText2" presStyleLbl="alignAcc1" presStyleIdx="0" presStyleCnt="0">
        <dgm:presLayoutVars>
          <dgm:chPref val="3"/>
        </dgm:presLayoutVars>
      </dgm:prSet>
      <dgm:spPr/>
    </dgm:pt>
    <dgm:pt modelId="{E024C18E-90C4-493C-AA92-040EE86DC943}" type="pres">
      <dgm:prSet presAssocID="{4092FDB0-1554-405E-9554-A560B2DAED2C}" presName="topArc2" presStyleLbl="parChTrans1D1" presStyleIdx="10" presStyleCnt="16"/>
      <dgm:spPr/>
    </dgm:pt>
    <dgm:pt modelId="{C6060D49-ED52-4A9E-A1B8-3F2459D908BB}" type="pres">
      <dgm:prSet presAssocID="{4092FDB0-1554-405E-9554-A560B2DAED2C}" presName="bottomArc2" presStyleLbl="parChTrans1D1" presStyleIdx="11" presStyleCnt="16"/>
      <dgm:spPr/>
    </dgm:pt>
    <dgm:pt modelId="{7D6C4A55-3A53-4A23-B2F8-4DDE12B3B673}" type="pres">
      <dgm:prSet presAssocID="{4092FDB0-1554-405E-9554-A560B2DAED2C}" presName="topConnNode2" presStyleLbl="node2" presStyleIdx="0" presStyleCnt="0"/>
      <dgm:spPr/>
    </dgm:pt>
    <dgm:pt modelId="{1EE08BE1-85E9-448A-8160-CDD5EB19B764}" type="pres">
      <dgm:prSet presAssocID="{4092FDB0-1554-405E-9554-A560B2DAED2C}" presName="hierChild4" presStyleCnt="0"/>
      <dgm:spPr/>
    </dgm:pt>
    <dgm:pt modelId="{77C7048B-5A6D-4088-B1A1-647C44258AB8}" type="pres">
      <dgm:prSet presAssocID="{B32FE04F-F78D-4F27-B083-D652454685FB}" presName="Name28" presStyleLbl="parChTrans1D3" presStyleIdx="2" presStyleCnt="3"/>
      <dgm:spPr/>
    </dgm:pt>
    <dgm:pt modelId="{9A901F4B-3B3A-4239-9BEC-F4A203D48A66}" type="pres">
      <dgm:prSet presAssocID="{70C57713-28C1-474F-ADF4-427178006F49}" presName="hierRoot2" presStyleCnt="0">
        <dgm:presLayoutVars>
          <dgm:hierBranch val="init"/>
        </dgm:presLayoutVars>
      </dgm:prSet>
      <dgm:spPr/>
    </dgm:pt>
    <dgm:pt modelId="{42EDF5F0-89A1-484C-882D-E8A9C36974A7}" type="pres">
      <dgm:prSet presAssocID="{70C57713-28C1-474F-ADF4-427178006F49}" presName="rootComposite2" presStyleCnt="0"/>
      <dgm:spPr/>
    </dgm:pt>
    <dgm:pt modelId="{8DA8695A-450A-4C4B-BD31-259846C4EF38}" type="pres">
      <dgm:prSet presAssocID="{70C57713-28C1-474F-ADF4-427178006F49}" presName="rootText2" presStyleLbl="alignAcc1" presStyleIdx="0" presStyleCnt="0">
        <dgm:presLayoutVars>
          <dgm:chPref val="3"/>
        </dgm:presLayoutVars>
      </dgm:prSet>
      <dgm:spPr/>
    </dgm:pt>
    <dgm:pt modelId="{DFCA2851-D251-4CF6-9338-03B01046AD32}" type="pres">
      <dgm:prSet presAssocID="{70C57713-28C1-474F-ADF4-427178006F49}" presName="topArc2" presStyleLbl="parChTrans1D1" presStyleIdx="12" presStyleCnt="16"/>
      <dgm:spPr/>
    </dgm:pt>
    <dgm:pt modelId="{E390F655-7E07-476F-9048-494753445D4F}" type="pres">
      <dgm:prSet presAssocID="{70C57713-28C1-474F-ADF4-427178006F49}" presName="bottomArc2" presStyleLbl="parChTrans1D1" presStyleIdx="13" presStyleCnt="16"/>
      <dgm:spPr/>
    </dgm:pt>
    <dgm:pt modelId="{C03ECCE5-3C27-4215-9637-D9AC3D46A3C5}" type="pres">
      <dgm:prSet presAssocID="{70C57713-28C1-474F-ADF4-427178006F49}" presName="topConnNode2" presStyleLbl="node3" presStyleIdx="0" presStyleCnt="0"/>
      <dgm:spPr/>
    </dgm:pt>
    <dgm:pt modelId="{E4F281F1-43BB-409D-8A11-A4268A84D0D6}" type="pres">
      <dgm:prSet presAssocID="{70C57713-28C1-474F-ADF4-427178006F49}" presName="hierChild4" presStyleCnt="0"/>
      <dgm:spPr/>
    </dgm:pt>
    <dgm:pt modelId="{A6742963-605A-4CD3-89E7-1193A3E63494}" type="pres">
      <dgm:prSet presAssocID="{70C57713-28C1-474F-ADF4-427178006F49}" presName="hierChild5" presStyleCnt="0"/>
      <dgm:spPr/>
    </dgm:pt>
    <dgm:pt modelId="{2B53DA52-8DAB-4E58-957C-0D3F1513691C}" type="pres">
      <dgm:prSet presAssocID="{4092FDB0-1554-405E-9554-A560B2DAED2C}" presName="hierChild5" presStyleCnt="0"/>
      <dgm:spPr/>
    </dgm:pt>
    <dgm:pt modelId="{5CCBC870-DE5C-4487-9198-0A7D63BA8A40}" type="pres">
      <dgm:prSet presAssocID="{90ADEABE-EDDC-47DF-8EC1-B845EC3F6267}" presName="hierChild3" presStyleCnt="0"/>
      <dgm:spPr/>
    </dgm:pt>
    <dgm:pt modelId="{9973B085-F710-4FE1-B867-73C34A1DFB4F}" type="pres">
      <dgm:prSet presAssocID="{5516FCF6-1411-4586-8D49-C82B6F2401AE}" presName="Name101" presStyleLbl="parChTrans1D2" presStyleIdx="3" presStyleCnt="4"/>
      <dgm:spPr/>
    </dgm:pt>
    <dgm:pt modelId="{C8A462EA-BC2D-4EEB-8BA9-3D2B0408DCA7}" type="pres">
      <dgm:prSet presAssocID="{7C588050-8AB1-4E1B-B368-5A642581AE78}" presName="hierRoot3" presStyleCnt="0">
        <dgm:presLayoutVars>
          <dgm:hierBranch val="init"/>
        </dgm:presLayoutVars>
      </dgm:prSet>
      <dgm:spPr/>
    </dgm:pt>
    <dgm:pt modelId="{BCE70CAC-F395-4AB8-805B-131A3066400E}" type="pres">
      <dgm:prSet presAssocID="{7C588050-8AB1-4E1B-B368-5A642581AE78}" presName="rootComposite3" presStyleCnt="0"/>
      <dgm:spPr/>
    </dgm:pt>
    <dgm:pt modelId="{78FC3A2C-6D4A-442F-A096-59D4C8CDBC78}" type="pres">
      <dgm:prSet presAssocID="{7C588050-8AB1-4E1B-B368-5A642581AE78}" presName="rootText3" presStyleLbl="alignAcc1" presStyleIdx="0" presStyleCnt="0" custScaleX="175903" custScaleY="96916">
        <dgm:presLayoutVars>
          <dgm:chPref val="3"/>
        </dgm:presLayoutVars>
      </dgm:prSet>
      <dgm:spPr/>
    </dgm:pt>
    <dgm:pt modelId="{51501B9B-30EB-4034-B2DF-35F1807C1199}" type="pres">
      <dgm:prSet presAssocID="{7C588050-8AB1-4E1B-B368-5A642581AE78}" presName="topArc3" presStyleLbl="parChTrans1D1" presStyleIdx="14" presStyleCnt="16"/>
      <dgm:spPr/>
    </dgm:pt>
    <dgm:pt modelId="{C1AFAF3B-A295-4AE8-A8F9-67168CE0111B}" type="pres">
      <dgm:prSet presAssocID="{7C588050-8AB1-4E1B-B368-5A642581AE78}" presName="bottomArc3" presStyleLbl="parChTrans1D1" presStyleIdx="15" presStyleCnt="16"/>
      <dgm:spPr/>
    </dgm:pt>
    <dgm:pt modelId="{2D10D551-D216-4D46-9AD0-3CA688E1AA17}" type="pres">
      <dgm:prSet presAssocID="{7C588050-8AB1-4E1B-B368-5A642581AE78}" presName="topConnNode3" presStyleLbl="asst1" presStyleIdx="0" presStyleCnt="0"/>
      <dgm:spPr/>
    </dgm:pt>
    <dgm:pt modelId="{0431BB28-A2F7-47A5-9F9D-3B54B7E4A32C}" type="pres">
      <dgm:prSet presAssocID="{7C588050-8AB1-4E1B-B368-5A642581AE78}" presName="hierChild6" presStyleCnt="0"/>
      <dgm:spPr/>
    </dgm:pt>
    <dgm:pt modelId="{05B55ABC-1EDF-4A79-8499-01965DF03395}" type="pres">
      <dgm:prSet presAssocID="{7C588050-8AB1-4E1B-B368-5A642581AE78}" presName="hierChild7" presStyleCnt="0"/>
      <dgm:spPr/>
    </dgm:pt>
  </dgm:ptLst>
  <dgm:cxnLst>
    <dgm:cxn modelId="{FDF0EB0D-9C69-4E1B-A72E-8E57A297C228}" type="presOf" srcId="{7C588050-8AB1-4E1B-B368-5A642581AE78}" destId="{78FC3A2C-6D4A-442F-A096-59D4C8CDBC78}" srcOrd="0" destOrd="0" presId="urn:microsoft.com/office/officeart/2008/layout/HalfCircleOrganizationChart"/>
    <dgm:cxn modelId="{6B00AC14-BD6F-407E-B65A-55F733D621F3}" type="presOf" srcId="{FB3468C7-9BA5-486D-A317-DC45F5B94C6B}" destId="{9462ED82-3553-4DC9-8F10-47D2DACE3CE1}" srcOrd="0" destOrd="0" presId="urn:microsoft.com/office/officeart/2008/layout/HalfCircleOrganizationChart"/>
    <dgm:cxn modelId="{34F30616-4603-464F-A5B4-74C22633D008}" srcId="{7CF62D62-A19B-4E9A-996C-23DFCC9C94DC}" destId="{A78F5606-28E8-44E8-BC5C-501014742C64}" srcOrd="0" destOrd="0" parTransId="{1E859485-2709-4750-8619-EDDC4C133077}" sibTransId="{93C04B49-2012-49E0-97E9-6D96C2C2AE09}"/>
    <dgm:cxn modelId="{505F3322-F51F-4B8D-A5B9-F269CB68D8AE}" type="presOf" srcId="{1BD3758B-AF86-4F51-A829-84ADD74DEA0C}" destId="{8F84C189-E81B-440A-BEA6-8E7CE198DA49}" srcOrd="0" destOrd="0" presId="urn:microsoft.com/office/officeart/2008/layout/HalfCircleOrganizationChart"/>
    <dgm:cxn modelId="{7CD5B623-659A-451A-AAFF-3F3DFB800AFB}" type="presOf" srcId="{79BE5736-2ABF-4991-B0D9-62AC907E5D95}" destId="{A4345223-FE3E-47B7-9329-EDE9436305D2}" srcOrd="0" destOrd="0" presId="urn:microsoft.com/office/officeart/2008/layout/HalfCircleOrganizationChart"/>
    <dgm:cxn modelId="{6879D12C-5528-4E1B-BEBB-4335958B8CF6}" srcId="{90ADEABE-EDDC-47DF-8EC1-B845EC3F6267}" destId="{4092FDB0-1554-405E-9554-A560B2DAED2C}" srcOrd="3" destOrd="0" parTransId="{1BD3758B-AF86-4F51-A829-84ADD74DEA0C}" sibTransId="{E863B300-A020-4437-BECF-3CA3E3C7C881}"/>
    <dgm:cxn modelId="{73EBC43C-8C7D-487E-8FB0-FEA32FFB19E5}" type="presOf" srcId="{B8DE37CF-DD00-4DEB-A5BE-F78F2AFFB0ED}" destId="{F3984E11-ED5C-4A43-BD69-DFB79E3BE63A}" srcOrd="0" destOrd="0" presId="urn:microsoft.com/office/officeart/2008/layout/HalfCircleOrganizationChart"/>
    <dgm:cxn modelId="{813B9D3F-78BE-47AF-8A26-B7B2F7EDDCDF}" type="presOf" srcId="{A78F5606-28E8-44E8-BC5C-501014742C64}" destId="{E2C8B0BB-FD15-4F42-9543-689BA65ADF74}" srcOrd="1" destOrd="0" presId="urn:microsoft.com/office/officeart/2008/layout/HalfCircleOrganizationChart"/>
    <dgm:cxn modelId="{ACBB7343-DC78-49BC-B7B4-FBA18D228222}" srcId="{90ADEABE-EDDC-47DF-8EC1-B845EC3F6267}" destId="{FB5F348C-0147-464A-8262-71FBAE8D8EB6}" srcOrd="1" destOrd="0" parTransId="{53B2F13F-8B01-4790-A082-4BB41428D76A}" sibTransId="{1F40B9E4-EFC8-4A78-96B1-2CEBD9C7AE49}"/>
    <dgm:cxn modelId="{38ABDF47-E127-4076-B008-D1B047C100FB}" type="presOf" srcId="{4092FDB0-1554-405E-9554-A560B2DAED2C}" destId="{58D6C4CB-0108-4BA9-9567-DCAC08307667}" srcOrd="0" destOrd="0" presId="urn:microsoft.com/office/officeart/2008/layout/HalfCircleOrganizationChart"/>
    <dgm:cxn modelId="{A3EBF448-712A-43BB-AEA9-4803352201EB}" type="presOf" srcId="{4092FDB0-1554-405E-9554-A560B2DAED2C}" destId="{7D6C4A55-3A53-4A23-B2F8-4DDE12B3B673}" srcOrd="1" destOrd="0" presId="urn:microsoft.com/office/officeart/2008/layout/HalfCircleOrganizationChart"/>
    <dgm:cxn modelId="{3966084C-ECCE-4E65-AD87-5DE3C7264D6A}" type="presOf" srcId="{5516FCF6-1411-4586-8D49-C82B6F2401AE}" destId="{9973B085-F710-4FE1-B867-73C34A1DFB4F}" srcOrd="0" destOrd="0" presId="urn:microsoft.com/office/officeart/2008/layout/HalfCircleOrganizationChart"/>
    <dgm:cxn modelId="{B2C6C852-964B-429E-92DB-CE14F9E4C704}" type="presOf" srcId="{C01F7C5C-CA28-45A8-8FF0-5B3FA137C4DA}" destId="{A4F3E970-E9B2-472B-9C6D-61547D6C2568}" srcOrd="1" destOrd="0" presId="urn:microsoft.com/office/officeart/2008/layout/HalfCircleOrganizationChart"/>
    <dgm:cxn modelId="{4196045B-D67C-440C-8AC5-CF976F1B976A}" srcId="{90ADEABE-EDDC-47DF-8EC1-B845EC3F6267}" destId="{7CF62D62-A19B-4E9A-996C-23DFCC9C94DC}" srcOrd="2" destOrd="0" parTransId="{79BE5736-2ABF-4991-B0D9-62AC907E5D95}" sibTransId="{1DF938B7-FE2E-4015-B4D8-40DA864B6607}"/>
    <dgm:cxn modelId="{FD4BA672-2AF0-4327-BE48-8E66292D5D90}" srcId="{B8DE37CF-DD00-4DEB-A5BE-F78F2AFFB0ED}" destId="{90ADEABE-EDDC-47DF-8EC1-B845EC3F6267}" srcOrd="0" destOrd="0" parTransId="{06D00625-4312-4CC6-B650-08AE5ECA4A34}" sibTransId="{BF09D724-1476-4E7A-B72B-BE959EF0DF96}"/>
    <dgm:cxn modelId="{F2F77C78-25E5-42B3-99C2-E8DECEEE6F37}" type="presOf" srcId="{B32FE04F-F78D-4F27-B083-D652454685FB}" destId="{77C7048B-5A6D-4088-B1A1-647C44258AB8}" srcOrd="0" destOrd="0" presId="urn:microsoft.com/office/officeart/2008/layout/HalfCircleOrganizationChart"/>
    <dgm:cxn modelId="{5B9F7B79-8CAF-47E7-872D-427C8B3BA2BD}" type="presOf" srcId="{7CF62D62-A19B-4E9A-996C-23DFCC9C94DC}" destId="{7DB2F5CE-D2C3-420D-BA84-8DD9AECD6AFF}" srcOrd="1" destOrd="0" presId="urn:microsoft.com/office/officeart/2008/layout/HalfCircleOrganizationChart"/>
    <dgm:cxn modelId="{5CE41582-6612-42C4-BF72-9AC640946EFB}" type="presOf" srcId="{FB5F348C-0147-464A-8262-71FBAE8D8EB6}" destId="{6E160F8C-5433-412B-BE8F-44F439924260}" srcOrd="1" destOrd="0" presId="urn:microsoft.com/office/officeart/2008/layout/HalfCircleOrganizationChart"/>
    <dgm:cxn modelId="{10DC6C82-B0EB-43DC-A4B4-92780B7B6F4F}" type="presOf" srcId="{90ADEABE-EDDC-47DF-8EC1-B845EC3F6267}" destId="{01FF6941-4FA7-4DCC-82C5-08068C5BE0A1}" srcOrd="1" destOrd="0" presId="urn:microsoft.com/office/officeart/2008/layout/HalfCircleOrganizationChart"/>
    <dgm:cxn modelId="{997B80A6-A20E-4FD1-BBB3-655F113ADFB9}" srcId="{90ADEABE-EDDC-47DF-8EC1-B845EC3F6267}" destId="{7C588050-8AB1-4E1B-B368-5A642581AE78}" srcOrd="0" destOrd="0" parTransId="{5516FCF6-1411-4586-8D49-C82B6F2401AE}" sibTransId="{A3444370-6451-4A88-8DED-DA2776CBF44B}"/>
    <dgm:cxn modelId="{0A6DAEB9-4F41-4B8E-A12E-27641068CE8D}" type="presOf" srcId="{90ADEABE-EDDC-47DF-8EC1-B845EC3F6267}" destId="{01C3F5F9-3FAF-4544-8BF6-05B96909ACA5}" srcOrd="0" destOrd="0" presId="urn:microsoft.com/office/officeart/2008/layout/HalfCircleOrganizationChart"/>
    <dgm:cxn modelId="{EEDDE4B9-579E-4E9A-B849-16D0B4AC2E0D}" type="presOf" srcId="{7CF62D62-A19B-4E9A-996C-23DFCC9C94DC}" destId="{B9D64560-DE04-4351-9590-6A83CBEF8B8B}" srcOrd="0" destOrd="0" presId="urn:microsoft.com/office/officeart/2008/layout/HalfCircleOrganizationChart"/>
    <dgm:cxn modelId="{D8FBC7BB-C9E9-4378-BB53-67998A7DDD5A}" type="presOf" srcId="{53B2F13F-8B01-4790-A082-4BB41428D76A}" destId="{646B02C2-80FA-4E67-996E-CF9241B5D8CA}" srcOrd="0" destOrd="0" presId="urn:microsoft.com/office/officeart/2008/layout/HalfCircleOrganizationChart"/>
    <dgm:cxn modelId="{EA5621C2-02D8-4536-B82D-9D71B73307B9}" type="presOf" srcId="{FB5F348C-0147-464A-8262-71FBAE8D8EB6}" destId="{878924DF-6C93-4CB8-AE22-A7FEF99E5C4B}" srcOrd="0" destOrd="0" presId="urn:microsoft.com/office/officeart/2008/layout/HalfCircleOrganizationChart"/>
    <dgm:cxn modelId="{36B502D0-9449-4D88-9E7F-2A14934849D3}" srcId="{4092FDB0-1554-405E-9554-A560B2DAED2C}" destId="{70C57713-28C1-474F-ADF4-427178006F49}" srcOrd="0" destOrd="0" parTransId="{B32FE04F-F78D-4F27-B083-D652454685FB}" sibTransId="{3C785850-0F8C-4D03-9899-CE065A05432A}"/>
    <dgm:cxn modelId="{1F8DDFD4-AD3E-4FDF-9245-1DC83E2F2195}" type="presOf" srcId="{70C57713-28C1-474F-ADF4-427178006F49}" destId="{8DA8695A-450A-4C4B-BD31-259846C4EF38}" srcOrd="0" destOrd="0" presId="urn:microsoft.com/office/officeart/2008/layout/HalfCircleOrganizationChart"/>
    <dgm:cxn modelId="{79D46FD7-4A46-4D58-BB35-C1D7FC66C831}" type="presOf" srcId="{A78F5606-28E8-44E8-BC5C-501014742C64}" destId="{27B6397E-B1D3-42CF-994F-FF32599DABE4}" srcOrd="0" destOrd="0" presId="urn:microsoft.com/office/officeart/2008/layout/HalfCircleOrganizationChart"/>
    <dgm:cxn modelId="{A9249BDE-EF2A-43A6-B2E2-7EDA3700EAE8}" type="presOf" srcId="{70C57713-28C1-474F-ADF4-427178006F49}" destId="{C03ECCE5-3C27-4215-9637-D9AC3D46A3C5}" srcOrd="1" destOrd="0" presId="urn:microsoft.com/office/officeart/2008/layout/HalfCircleOrganizationChart"/>
    <dgm:cxn modelId="{BEA07DDF-07C6-4024-8EF5-FC6726C441CA}" type="presOf" srcId="{7C588050-8AB1-4E1B-B368-5A642581AE78}" destId="{2D10D551-D216-4D46-9AD0-3CA688E1AA17}" srcOrd="1" destOrd="0" presId="urn:microsoft.com/office/officeart/2008/layout/HalfCircleOrganizationChart"/>
    <dgm:cxn modelId="{ADD841E1-C0A6-4139-9180-FE27669D28B6}" srcId="{FB5F348C-0147-464A-8262-71FBAE8D8EB6}" destId="{C01F7C5C-CA28-45A8-8FF0-5B3FA137C4DA}" srcOrd="0" destOrd="0" parTransId="{FB3468C7-9BA5-486D-A317-DC45F5B94C6B}" sibTransId="{97417DE1-7FDC-4EAA-BAEB-DF0D2631FA59}"/>
    <dgm:cxn modelId="{8C1D1BF0-2A4F-4966-A004-80DEE0954C7E}" type="presOf" srcId="{1E859485-2709-4750-8619-EDDC4C133077}" destId="{10ADDD86-9DF6-4AA0-B9DE-6478813B04C4}" srcOrd="0" destOrd="0" presId="urn:microsoft.com/office/officeart/2008/layout/HalfCircleOrganizationChart"/>
    <dgm:cxn modelId="{21C081F0-50BC-4F52-A8EA-4F3484CC4620}" type="presOf" srcId="{C01F7C5C-CA28-45A8-8FF0-5B3FA137C4DA}" destId="{F537C1BD-2EB7-40E4-9305-D15A1B8CCB36}" srcOrd="0" destOrd="0" presId="urn:microsoft.com/office/officeart/2008/layout/HalfCircleOrganizationChart"/>
    <dgm:cxn modelId="{E1FAF7BA-EC8B-4463-A380-0C9390D73632}" type="presParOf" srcId="{F3984E11-ED5C-4A43-BD69-DFB79E3BE63A}" destId="{EA4BE8BD-B4F9-4047-81D6-AA412903C3B5}" srcOrd="0" destOrd="0" presId="urn:microsoft.com/office/officeart/2008/layout/HalfCircleOrganizationChart"/>
    <dgm:cxn modelId="{D820E6FB-A75D-46EB-9071-A452FE38D74D}" type="presParOf" srcId="{EA4BE8BD-B4F9-4047-81D6-AA412903C3B5}" destId="{DFF0A9D2-B569-4519-8338-035C293B6532}" srcOrd="0" destOrd="0" presId="urn:microsoft.com/office/officeart/2008/layout/HalfCircleOrganizationChart"/>
    <dgm:cxn modelId="{CEAA3C4B-DD51-45FB-B2B8-EF2BE375CCB5}" type="presParOf" srcId="{DFF0A9D2-B569-4519-8338-035C293B6532}" destId="{01C3F5F9-3FAF-4544-8BF6-05B96909ACA5}" srcOrd="0" destOrd="0" presId="urn:microsoft.com/office/officeart/2008/layout/HalfCircleOrganizationChart"/>
    <dgm:cxn modelId="{C31CB3CD-42FD-432F-B22A-87C0DD40150A}" type="presParOf" srcId="{DFF0A9D2-B569-4519-8338-035C293B6532}" destId="{16E2F742-3061-477C-8FFF-E4589454BF06}" srcOrd="1" destOrd="0" presId="urn:microsoft.com/office/officeart/2008/layout/HalfCircleOrganizationChart"/>
    <dgm:cxn modelId="{94B8AB8B-CA98-431C-B835-B076DC05B0C0}" type="presParOf" srcId="{DFF0A9D2-B569-4519-8338-035C293B6532}" destId="{1A29FC55-5625-4B9E-AEAD-8CC88C20EDE7}" srcOrd="2" destOrd="0" presId="urn:microsoft.com/office/officeart/2008/layout/HalfCircleOrganizationChart"/>
    <dgm:cxn modelId="{1E729F62-0CE9-4BDF-9903-23F4F4CD0882}" type="presParOf" srcId="{DFF0A9D2-B569-4519-8338-035C293B6532}" destId="{01FF6941-4FA7-4DCC-82C5-08068C5BE0A1}" srcOrd="3" destOrd="0" presId="urn:microsoft.com/office/officeart/2008/layout/HalfCircleOrganizationChart"/>
    <dgm:cxn modelId="{C562B238-0DB7-485C-A2C4-3A86602A5AC8}" type="presParOf" srcId="{EA4BE8BD-B4F9-4047-81D6-AA412903C3B5}" destId="{EDF0A64F-9A7E-4705-9544-4E6D02904AC5}" srcOrd="1" destOrd="0" presId="urn:microsoft.com/office/officeart/2008/layout/HalfCircleOrganizationChart"/>
    <dgm:cxn modelId="{7E0F88D0-CA97-44AE-B189-3BE8BD2638DA}" type="presParOf" srcId="{EDF0A64F-9A7E-4705-9544-4E6D02904AC5}" destId="{646B02C2-80FA-4E67-996E-CF9241B5D8CA}" srcOrd="0" destOrd="0" presId="urn:microsoft.com/office/officeart/2008/layout/HalfCircleOrganizationChart"/>
    <dgm:cxn modelId="{9E0E8531-D02B-4D79-9E60-E4476D9A462C}" type="presParOf" srcId="{EDF0A64F-9A7E-4705-9544-4E6D02904AC5}" destId="{E7C52AA8-E190-4A5F-B390-B3BD018E9053}" srcOrd="1" destOrd="0" presId="urn:microsoft.com/office/officeart/2008/layout/HalfCircleOrganizationChart"/>
    <dgm:cxn modelId="{DBA0488D-FF27-4230-B74C-79ED82FBB208}" type="presParOf" srcId="{E7C52AA8-E190-4A5F-B390-B3BD018E9053}" destId="{DD8BBB84-B7EE-4904-B055-42993E6402DF}" srcOrd="0" destOrd="0" presId="urn:microsoft.com/office/officeart/2008/layout/HalfCircleOrganizationChart"/>
    <dgm:cxn modelId="{CF03AF80-82D7-428E-AB7E-EEC619E7F7C0}" type="presParOf" srcId="{DD8BBB84-B7EE-4904-B055-42993E6402DF}" destId="{878924DF-6C93-4CB8-AE22-A7FEF99E5C4B}" srcOrd="0" destOrd="0" presId="urn:microsoft.com/office/officeart/2008/layout/HalfCircleOrganizationChart"/>
    <dgm:cxn modelId="{A939261F-79AB-4603-9FBA-5A9B67D194D0}" type="presParOf" srcId="{DD8BBB84-B7EE-4904-B055-42993E6402DF}" destId="{CACEB18F-732D-4719-AB9F-3108D1378D9B}" srcOrd="1" destOrd="0" presId="urn:microsoft.com/office/officeart/2008/layout/HalfCircleOrganizationChart"/>
    <dgm:cxn modelId="{16777878-FA78-4050-A5C6-2D7DB11510FD}" type="presParOf" srcId="{DD8BBB84-B7EE-4904-B055-42993E6402DF}" destId="{9EE24372-5A02-44E9-B354-9C951EDA5B17}" srcOrd="2" destOrd="0" presId="urn:microsoft.com/office/officeart/2008/layout/HalfCircleOrganizationChart"/>
    <dgm:cxn modelId="{F08055A7-455E-4407-B25B-9AA33E534F0E}" type="presParOf" srcId="{DD8BBB84-B7EE-4904-B055-42993E6402DF}" destId="{6E160F8C-5433-412B-BE8F-44F439924260}" srcOrd="3" destOrd="0" presId="urn:microsoft.com/office/officeart/2008/layout/HalfCircleOrganizationChart"/>
    <dgm:cxn modelId="{D8AE84A3-7814-4207-9ABB-9B23C523B998}" type="presParOf" srcId="{E7C52AA8-E190-4A5F-B390-B3BD018E9053}" destId="{E4BA578A-95D9-4EDB-A12F-28C1209943BD}" srcOrd="1" destOrd="0" presId="urn:microsoft.com/office/officeart/2008/layout/HalfCircleOrganizationChart"/>
    <dgm:cxn modelId="{A1E8715A-718F-45DB-AC07-21ADBCC70E58}" type="presParOf" srcId="{E4BA578A-95D9-4EDB-A12F-28C1209943BD}" destId="{9462ED82-3553-4DC9-8F10-47D2DACE3CE1}" srcOrd="0" destOrd="0" presId="urn:microsoft.com/office/officeart/2008/layout/HalfCircleOrganizationChart"/>
    <dgm:cxn modelId="{83246205-49DC-4022-AF1C-C4E95D56A705}" type="presParOf" srcId="{E4BA578A-95D9-4EDB-A12F-28C1209943BD}" destId="{DD15DEFD-FA8D-4111-82E0-13A7FEE56F3C}" srcOrd="1" destOrd="0" presId="urn:microsoft.com/office/officeart/2008/layout/HalfCircleOrganizationChart"/>
    <dgm:cxn modelId="{9E481B92-D812-4E0B-886D-8B2172726CA8}" type="presParOf" srcId="{DD15DEFD-FA8D-4111-82E0-13A7FEE56F3C}" destId="{2B268C95-108A-4570-87F2-EEC95FC2406E}" srcOrd="0" destOrd="0" presId="urn:microsoft.com/office/officeart/2008/layout/HalfCircleOrganizationChart"/>
    <dgm:cxn modelId="{0BD6F4D6-DADD-4839-9758-7ACD44485AC3}" type="presParOf" srcId="{2B268C95-108A-4570-87F2-EEC95FC2406E}" destId="{F537C1BD-2EB7-40E4-9305-D15A1B8CCB36}" srcOrd="0" destOrd="0" presId="urn:microsoft.com/office/officeart/2008/layout/HalfCircleOrganizationChart"/>
    <dgm:cxn modelId="{020FBC6D-E0B1-4F6A-AF89-F250974DD7B4}" type="presParOf" srcId="{2B268C95-108A-4570-87F2-EEC95FC2406E}" destId="{2677181E-D23D-4E70-B89D-108D7B376C63}" srcOrd="1" destOrd="0" presId="urn:microsoft.com/office/officeart/2008/layout/HalfCircleOrganizationChart"/>
    <dgm:cxn modelId="{3019392F-E068-4A8A-A5A1-4280B1544F9D}" type="presParOf" srcId="{2B268C95-108A-4570-87F2-EEC95FC2406E}" destId="{45A03751-12F6-45E1-9798-9B955B232694}" srcOrd="2" destOrd="0" presId="urn:microsoft.com/office/officeart/2008/layout/HalfCircleOrganizationChart"/>
    <dgm:cxn modelId="{2B8B3200-D31F-44BE-8D17-8D1E76435D1A}" type="presParOf" srcId="{2B268C95-108A-4570-87F2-EEC95FC2406E}" destId="{A4F3E970-E9B2-472B-9C6D-61547D6C2568}" srcOrd="3" destOrd="0" presId="urn:microsoft.com/office/officeart/2008/layout/HalfCircleOrganizationChart"/>
    <dgm:cxn modelId="{9E992B4B-BD3B-4025-B905-3FF86C8C25EE}" type="presParOf" srcId="{DD15DEFD-FA8D-4111-82E0-13A7FEE56F3C}" destId="{8F528B7F-9CC6-4E8B-8ACC-686D251A91E5}" srcOrd="1" destOrd="0" presId="urn:microsoft.com/office/officeart/2008/layout/HalfCircleOrganizationChart"/>
    <dgm:cxn modelId="{D9F878E6-213F-4645-8E5E-37592EB4BA0F}" type="presParOf" srcId="{DD15DEFD-FA8D-4111-82E0-13A7FEE56F3C}" destId="{069855C6-B069-4131-AA13-5ACE07126D72}" srcOrd="2" destOrd="0" presId="urn:microsoft.com/office/officeart/2008/layout/HalfCircleOrganizationChart"/>
    <dgm:cxn modelId="{652E40F5-E525-46DC-98C7-F672F8B4E442}" type="presParOf" srcId="{E7C52AA8-E190-4A5F-B390-B3BD018E9053}" destId="{AE6668E0-8A45-40D0-B09A-11BED0541AA1}" srcOrd="2" destOrd="0" presId="urn:microsoft.com/office/officeart/2008/layout/HalfCircleOrganizationChart"/>
    <dgm:cxn modelId="{B1B4A111-9527-4E09-A7C3-091479227D9C}" type="presParOf" srcId="{EDF0A64F-9A7E-4705-9544-4E6D02904AC5}" destId="{A4345223-FE3E-47B7-9329-EDE9436305D2}" srcOrd="2" destOrd="0" presId="urn:microsoft.com/office/officeart/2008/layout/HalfCircleOrganizationChart"/>
    <dgm:cxn modelId="{FBECA6D1-7F2A-4642-854B-3EDCBF814C14}" type="presParOf" srcId="{EDF0A64F-9A7E-4705-9544-4E6D02904AC5}" destId="{ED8D267F-2CD0-4123-91D2-8BF3A77D4FBA}" srcOrd="3" destOrd="0" presId="urn:microsoft.com/office/officeart/2008/layout/HalfCircleOrganizationChart"/>
    <dgm:cxn modelId="{D33C1333-C803-4FD9-B03F-87A6CE396BFD}" type="presParOf" srcId="{ED8D267F-2CD0-4123-91D2-8BF3A77D4FBA}" destId="{9A695968-1FB1-4905-B85F-AD59F84D3585}" srcOrd="0" destOrd="0" presId="urn:microsoft.com/office/officeart/2008/layout/HalfCircleOrganizationChart"/>
    <dgm:cxn modelId="{72F93120-ED6E-4BED-9C2E-CA29B33C4787}" type="presParOf" srcId="{9A695968-1FB1-4905-B85F-AD59F84D3585}" destId="{B9D64560-DE04-4351-9590-6A83CBEF8B8B}" srcOrd="0" destOrd="0" presId="urn:microsoft.com/office/officeart/2008/layout/HalfCircleOrganizationChart"/>
    <dgm:cxn modelId="{90730A8E-6FCA-4648-A09D-69713D439DD3}" type="presParOf" srcId="{9A695968-1FB1-4905-B85F-AD59F84D3585}" destId="{C9C8C720-0ABB-47C8-8E80-0E84C4AB9F69}" srcOrd="1" destOrd="0" presId="urn:microsoft.com/office/officeart/2008/layout/HalfCircleOrganizationChart"/>
    <dgm:cxn modelId="{7F3DBB60-1AC2-4A76-80C7-45530EE104E6}" type="presParOf" srcId="{9A695968-1FB1-4905-B85F-AD59F84D3585}" destId="{51862794-FE61-4D63-852D-40140BA5AB2F}" srcOrd="2" destOrd="0" presId="urn:microsoft.com/office/officeart/2008/layout/HalfCircleOrganizationChart"/>
    <dgm:cxn modelId="{1FB1A005-9F8C-4129-A042-1395DA093FC2}" type="presParOf" srcId="{9A695968-1FB1-4905-B85F-AD59F84D3585}" destId="{7DB2F5CE-D2C3-420D-BA84-8DD9AECD6AFF}" srcOrd="3" destOrd="0" presId="urn:microsoft.com/office/officeart/2008/layout/HalfCircleOrganizationChart"/>
    <dgm:cxn modelId="{E7B6DB8C-70B9-4F70-A174-BF8A3ACC2EE0}" type="presParOf" srcId="{ED8D267F-2CD0-4123-91D2-8BF3A77D4FBA}" destId="{3BF6D42B-6C79-4A00-93E2-890BC0E8B085}" srcOrd="1" destOrd="0" presId="urn:microsoft.com/office/officeart/2008/layout/HalfCircleOrganizationChart"/>
    <dgm:cxn modelId="{9B6985F2-3763-4EE4-BB21-056FA96756C4}" type="presParOf" srcId="{3BF6D42B-6C79-4A00-93E2-890BC0E8B085}" destId="{10ADDD86-9DF6-4AA0-B9DE-6478813B04C4}" srcOrd="0" destOrd="0" presId="urn:microsoft.com/office/officeart/2008/layout/HalfCircleOrganizationChart"/>
    <dgm:cxn modelId="{F60D4A86-9524-4988-A31F-11D90A96422A}" type="presParOf" srcId="{3BF6D42B-6C79-4A00-93E2-890BC0E8B085}" destId="{35C456BA-3243-4A4B-B3B3-72CE8ABB620E}" srcOrd="1" destOrd="0" presId="urn:microsoft.com/office/officeart/2008/layout/HalfCircleOrganizationChart"/>
    <dgm:cxn modelId="{1383FFB7-F52F-4636-A1FC-B474E12F5359}" type="presParOf" srcId="{35C456BA-3243-4A4B-B3B3-72CE8ABB620E}" destId="{002086BE-F0A1-40BB-B212-6393EC620849}" srcOrd="0" destOrd="0" presId="urn:microsoft.com/office/officeart/2008/layout/HalfCircleOrganizationChart"/>
    <dgm:cxn modelId="{9BBEE5F2-894F-4FDD-9112-DB444D5AA0A1}" type="presParOf" srcId="{002086BE-F0A1-40BB-B212-6393EC620849}" destId="{27B6397E-B1D3-42CF-994F-FF32599DABE4}" srcOrd="0" destOrd="0" presId="urn:microsoft.com/office/officeart/2008/layout/HalfCircleOrganizationChart"/>
    <dgm:cxn modelId="{92C35766-E75D-42D0-BD42-55ABAEF48487}" type="presParOf" srcId="{002086BE-F0A1-40BB-B212-6393EC620849}" destId="{B892B742-A7E6-456F-B011-658616E3237F}" srcOrd="1" destOrd="0" presId="urn:microsoft.com/office/officeart/2008/layout/HalfCircleOrganizationChart"/>
    <dgm:cxn modelId="{E095449B-BB2B-4C85-8DF7-AAB4CE82E7D4}" type="presParOf" srcId="{002086BE-F0A1-40BB-B212-6393EC620849}" destId="{11CDE1F5-93AA-480F-B31D-BFC32F0776BE}" srcOrd="2" destOrd="0" presId="urn:microsoft.com/office/officeart/2008/layout/HalfCircleOrganizationChart"/>
    <dgm:cxn modelId="{B44C926B-6642-4D7D-9991-309C13521CE6}" type="presParOf" srcId="{002086BE-F0A1-40BB-B212-6393EC620849}" destId="{E2C8B0BB-FD15-4F42-9543-689BA65ADF74}" srcOrd="3" destOrd="0" presId="urn:microsoft.com/office/officeart/2008/layout/HalfCircleOrganizationChart"/>
    <dgm:cxn modelId="{F1153036-C6E4-439B-8E48-89CD2D5F6B92}" type="presParOf" srcId="{35C456BA-3243-4A4B-B3B3-72CE8ABB620E}" destId="{BA5E0F8E-4B84-4FDD-8E08-B545A241E319}" srcOrd="1" destOrd="0" presId="urn:microsoft.com/office/officeart/2008/layout/HalfCircleOrganizationChart"/>
    <dgm:cxn modelId="{7AC937BC-9229-4DE1-B184-A8FDBA763AB5}" type="presParOf" srcId="{35C456BA-3243-4A4B-B3B3-72CE8ABB620E}" destId="{90E0FB01-FB7D-4C62-929C-EBF9D416A173}" srcOrd="2" destOrd="0" presId="urn:microsoft.com/office/officeart/2008/layout/HalfCircleOrganizationChart"/>
    <dgm:cxn modelId="{CB83EA88-F532-4DAF-B9A5-27335F6EBF3B}" type="presParOf" srcId="{ED8D267F-2CD0-4123-91D2-8BF3A77D4FBA}" destId="{0FA1D082-9FD9-4D9D-9EE0-454145B6D1D0}" srcOrd="2" destOrd="0" presId="urn:microsoft.com/office/officeart/2008/layout/HalfCircleOrganizationChart"/>
    <dgm:cxn modelId="{300E9CB1-EE9F-43E9-BFF0-F01B398B947C}" type="presParOf" srcId="{EDF0A64F-9A7E-4705-9544-4E6D02904AC5}" destId="{8F84C189-E81B-440A-BEA6-8E7CE198DA49}" srcOrd="4" destOrd="0" presId="urn:microsoft.com/office/officeart/2008/layout/HalfCircleOrganizationChart"/>
    <dgm:cxn modelId="{88BCF27B-8BAA-45E3-BC70-C0F0DBDEF6D3}" type="presParOf" srcId="{EDF0A64F-9A7E-4705-9544-4E6D02904AC5}" destId="{8B0B55A3-E077-4CDC-BE87-10B8B8769801}" srcOrd="5" destOrd="0" presId="urn:microsoft.com/office/officeart/2008/layout/HalfCircleOrganizationChart"/>
    <dgm:cxn modelId="{216CE26E-4B66-417A-A42A-AF8ABC6CA2D8}" type="presParOf" srcId="{8B0B55A3-E077-4CDC-BE87-10B8B8769801}" destId="{A6D6E9F9-370A-4981-A793-802F455BAFD0}" srcOrd="0" destOrd="0" presId="urn:microsoft.com/office/officeart/2008/layout/HalfCircleOrganizationChart"/>
    <dgm:cxn modelId="{2FAB4563-5907-4B65-8A2A-4A9DBB3ECDBB}" type="presParOf" srcId="{A6D6E9F9-370A-4981-A793-802F455BAFD0}" destId="{58D6C4CB-0108-4BA9-9567-DCAC08307667}" srcOrd="0" destOrd="0" presId="urn:microsoft.com/office/officeart/2008/layout/HalfCircleOrganizationChart"/>
    <dgm:cxn modelId="{96CE2440-2033-4D97-A8A4-B561755143F6}" type="presParOf" srcId="{A6D6E9F9-370A-4981-A793-802F455BAFD0}" destId="{E024C18E-90C4-493C-AA92-040EE86DC943}" srcOrd="1" destOrd="0" presId="urn:microsoft.com/office/officeart/2008/layout/HalfCircleOrganizationChart"/>
    <dgm:cxn modelId="{76928458-67A0-43D0-A961-C93E5A142A83}" type="presParOf" srcId="{A6D6E9F9-370A-4981-A793-802F455BAFD0}" destId="{C6060D49-ED52-4A9E-A1B8-3F2459D908BB}" srcOrd="2" destOrd="0" presId="urn:microsoft.com/office/officeart/2008/layout/HalfCircleOrganizationChart"/>
    <dgm:cxn modelId="{1B2C9AF6-5D69-43C8-8D12-E8268210B4E4}" type="presParOf" srcId="{A6D6E9F9-370A-4981-A793-802F455BAFD0}" destId="{7D6C4A55-3A53-4A23-B2F8-4DDE12B3B673}" srcOrd="3" destOrd="0" presId="urn:microsoft.com/office/officeart/2008/layout/HalfCircleOrganizationChart"/>
    <dgm:cxn modelId="{E68EC6FE-CBF9-4C4B-B820-1C407D89A15E}" type="presParOf" srcId="{8B0B55A3-E077-4CDC-BE87-10B8B8769801}" destId="{1EE08BE1-85E9-448A-8160-CDD5EB19B764}" srcOrd="1" destOrd="0" presId="urn:microsoft.com/office/officeart/2008/layout/HalfCircleOrganizationChart"/>
    <dgm:cxn modelId="{641DA74E-E420-4061-81B4-89E5403E43FE}" type="presParOf" srcId="{1EE08BE1-85E9-448A-8160-CDD5EB19B764}" destId="{77C7048B-5A6D-4088-B1A1-647C44258AB8}" srcOrd="0" destOrd="0" presId="urn:microsoft.com/office/officeart/2008/layout/HalfCircleOrganizationChart"/>
    <dgm:cxn modelId="{60141D1E-B66E-4FF2-BC34-337368BA916F}" type="presParOf" srcId="{1EE08BE1-85E9-448A-8160-CDD5EB19B764}" destId="{9A901F4B-3B3A-4239-9BEC-F4A203D48A66}" srcOrd="1" destOrd="0" presId="urn:microsoft.com/office/officeart/2008/layout/HalfCircleOrganizationChart"/>
    <dgm:cxn modelId="{67D546EE-6D13-46A1-B34E-7908398C84FD}" type="presParOf" srcId="{9A901F4B-3B3A-4239-9BEC-F4A203D48A66}" destId="{42EDF5F0-89A1-484C-882D-E8A9C36974A7}" srcOrd="0" destOrd="0" presId="urn:microsoft.com/office/officeart/2008/layout/HalfCircleOrganizationChart"/>
    <dgm:cxn modelId="{B3CA65C0-BC6F-4756-83E5-BAEAB843FC38}" type="presParOf" srcId="{42EDF5F0-89A1-484C-882D-E8A9C36974A7}" destId="{8DA8695A-450A-4C4B-BD31-259846C4EF38}" srcOrd="0" destOrd="0" presId="urn:microsoft.com/office/officeart/2008/layout/HalfCircleOrganizationChart"/>
    <dgm:cxn modelId="{CA5CD243-8EFD-4F46-8052-596A0E3EE29E}" type="presParOf" srcId="{42EDF5F0-89A1-484C-882D-E8A9C36974A7}" destId="{DFCA2851-D251-4CF6-9338-03B01046AD32}" srcOrd="1" destOrd="0" presId="urn:microsoft.com/office/officeart/2008/layout/HalfCircleOrganizationChart"/>
    <dgm:cxn modelId="{D3493C80-E2C6-40AA-8839-82600D61C70E}" type="presParOf" srcId="{42EDF5F0-89A1-484C-882D-E8A9C36974A7}" destId="{E390F655-7E07-476F-9048-494753445D4F}" srcOrd="2" destOrd="0" presId="urn:microsoft.com/office/officeart/2008/layout/HalfCircleOrganizationChart"/>
    <dgm:cxn modelId="{A528307A-7D8B-4557-8EEE-885C811A634F}" type="presParOf" srcId="{42EDF5F0-89A1-484C-882D-E8A9C36974A7}" destId="{C03ECCE5-3C27-4215-9637-D9AC3D46A3C5}" srcOrd="3" destOrd="0" presId="urn:microsoft.com/office/officeart/2008/layout/HalfCircleOrganizationChart"/>
    <dgm:cxn modelId="{6D124094-F6CA-4282-AE40-6EC3CF562F96}" type="presParOf" srcId="{9A901F4B-3B3A-4239-9BEC-F4A203D48A66}" destId="{E4F281F1-43BB-409D-8A11-A4268A84D0D6}" srcOrd="1" destOrd="0" presId="urn:microsoft.com/office/officeart/2008/layout/HalfCircleOrganizationChart"/>
    <dgm:cxn modelId="{5B340430-FDC9-46E7-8FC7-DD332A1B2823}" type="presParOf" srcId="{9A901F4B-3B3A-4239-9BEC-F4A203D48A66}" destId="{A6742963-605A-4CD3-89E7-1193A3E63494}" srcOrd="2" destOrd="0" presId="urn:microsoft.com/office/officeart/2008/layout/HalfCircleOrganizationChart"/>
    <dgm:cxn modelId="{6787E0E7-6992-4F0B-BAEB-74D52A365FAD}" type="presParOf" srcId="{8B0B55A3-E077-4CDC-BE87-10B8B8769801}" destId="{2B53DA52-8DAB-4E58-957C-0D3F1513691C}" srcOrd="2" destOrd="0" presId="urn:microsoft.com/office/officeart/2008/layout/HalfCircleOrganizationChart"/>
    <dgm:cxn modelId="{CFF648BA-0D02-479C-A6BD-09375BFD2D81}" type="presParOf" srcId="{EA4BE8BD-B4F9-4047-81D6-AA412903C3B5}" destId="{5CCBC870-DE5C-4487-9198-0A7D63BA8A40}" srcOrd="2" destOrd="0" presId="urn:microsoft.com/office/officeart/2008/layout/HalfCircleOrganizationChart"/>
    <dgm:cxn modelId="{241B3DE3-4333-4407-AFFD-F78988893100}" type="presParOf" srcId="{5CCBC870-DE5C-4487-9198-0A7D63BA8A40}" destId="{9973B085-F710-4FE1-B867-73C34A1DFB4F}" srcOrd="0" destOrd="0" presId="urn:microsoft.com/office/officeart/2008/layout/HalfCircleOrganizationChart"/>
    <dgm:cxn modelId="{931D4E28-F3E7-4ED5-BC76-C0F14FFFE982}" type="presParOf" srcId="{5CCBC870-DE5C-4487-9198-0A7D63BA8A40}" destId="{C8A462EA-BC2D-4EEB-8BA9-3D2B0408DCA7}" srcOrd="1" destOrd="0" presId="urn:microsoft.com/office/officeart/2008/layout/HalfCircleOrganizationChart"/>
    <dgm:cxn modelId="{D9123E43-B674-407F-8C77-60536D37988B}" type="presParOf" srcId="{C8A462EA-BC2D-4EEB-8BA9-3D2B0408DCA7}" destId="{BCE70CAC-F395-4AB8-805B-131A3066400E}" srcOrd="0" destOrd="0" presId="urn:microsoft.com/office/officeart/2008/layout/HalfCircleOrganizationChart"/>
    <dgm:cxn modelId="{291DAA7D-AC69-4F14-A243-412683DB5C6C}" type="presParOf" srcId="{BCE70CAC-F395-4AB8-805B-131A3066400E}" destId="{78FC3A2C-6D4A-442F-A096-59D4C8CDBC78}" srcOrd="0" destOrd="0" presId="urn:microsoft.com/office/officeart/2008/layout/HalfCircleOrganizationChart"/>
    <dgm:cxn modelId="{4CF5E87D-0D4A-4825-B841-F3F70F58DAA5}" type="presParOf" srcId="{BCE70CAC-F395-4AB8-805B-131A3066400E}" destId="{51501B9B-30EB-4034-B2DF-35F1807C1199}" srcOrd="1" destOrd="0" presId="urn:microsoft.com/office/officeart/2008/layout/HalfCircleOrganizationChart"/>
    <dgm:cxn modelId="{39D8C8A5-DE1B-485F-9624-5B04E7BDF011}" type="presParOf" srcId="{BCE70CAC-F395-4AB8-805B-131A3066400E}" destId="{C1AFAF3B-A295-4AE8-A8F9-67168CE0111B}" srcOrd="2" destOrd="0" presId="urn:microsoft.com/office/officeart/2008/layout/HalfCircleOrganizationChart"/>
    <dgm:cxn modelId="{1ED08207-615C-4377-AAD3-490197FB0F69}" type="presParOf" srcId="{BCE70CAC-F395-4AB8-805B-131A3066400E}" destId="{2D10D551-D216-4D46-9AD0-3CA688E1AA17}" srcOrd="3" destOrd="0" presId="urn:microsoft.com/office/officeart/2008/layout/HalfCircleOrganizationChart"/>
    <dgm:cxn modelId="{9B3DD225-4817-415E-A2F8-6475475B1C73}" type="presParOf" srcId="{C8A462EA-BC2D-4EEB-8BA9-3D2B0408DCA7}" destId="{0431BB28-A2F7-47A5-9F9D-3B54B7E4A32C}" srcOrd="1" destOrd="0" presId="urn:microsoft.com/office/officeart/2008/layout/HalfCircleOrganizationChart"/>
    <dgm:cxn modelId="{CC490F92-BDDD-4ACE-95D8-40FF6FE809E4}" type="presParOf" srcId="{C8A462EA-BC2D-4EEB-8BA9-3D2B0408DCA7}" destId="{05B55ABC-1EDF-4A79-8499-01965DF03395}"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91A15-069D-8143-9297-F9F47F5F520A}">
      <dsp:nvSpPr>
        <dsp:cNvPr id="0" name=""/>
        <dsp:cNvSpPr/>
      </dsp:nvSpPr>
      <dsp:spPr>
        <a:xfrm rot="16200000">
          <a:off x="-1541307" y="1547450"/>
          <a:ext cx="5250437" cy="2155535"/>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0" tIns="0" rIns="109689" bIns="0" numCol="1" spcCol="1270" anchor="ctr" anchorCtr="0">
          <a:noAutofit/>
        </a:bodyPr>
        <a:lstStyle/>
        <a:p>
          <a:pPr marL="0" lvl="0" indent="0" algn="ctr" defTabSz="755650">
            <a:lnSpc>
              <a:spcPct val="90000"/>
            </a:lnSpc>
            <a:spcBef>
              <a:spcPct val="0"/>
            </a:spcBef>
            <a:spcAft>
              <a:spcPct val="35000"/>
            </a:spcAft>
            <a:buNone/>
          </a:pPr>
          <a:r>
            <a:rPr lang="en-US" sz="1700" kern="1200" dirty="0"/>
            <a:t>WHY well-defined and sharable competency definitions are needed. </a:t>
          </a:r>
        </a:p>
      </dsp:txBody>
      <dsp:txXfrm rot="5400000">
        <a:off x="6144" y="1050086"/>
        <a:ext cx="2155535" cy="3150263"/>
      </dsp:txXfrm>
    </dsp:sp>
    <dsp:sp modelId="{DAD10EB0-5537-CD46-A1A9-8DBB56E10FFA}">
      <dsp:nvSpPr>
        <dsp:cNvPr id="0" name=""/>
        <dsp:cNvSpPr/>
      </dsp:nvSpPr>
      <dsp:spPr>
        <a:xfrm rot="16200000">
          <a:off x="775893" y="1547450"/>
          <a:ext cx="5250437" cy="2155535"/>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0" tIns="0" rIns="109689" bIns="0" numCol="1" spcCol="1270" anchor="ctr" anchorCtr="0">
          <a:noAutofit/>
        </a:bodyPr>
        <a:lstStyle/>
        <a:p>
          <a:pPr marL="0" lvl="0" indent="0" algn="ctr" defTabSz="755650">
            <a:lnSpc>
              <a:spcPct val="90000"/>
            </a:lnSpc>
            <a:spcBef>
              <a:spcPct val="0"/>
            </a:spcBef>
            <a:spcAft>
              <a:spcPct val="35000"/>
            </a:spcAft>
            <a:buNone/>
          </a:pPr>
          <a:r>
            <a:rPr lang="en-US" sz="1700" kern="1200" dirty="0"/>
            <a:t>CHALLENGES in defining competencies well.</a:t>
          </a:r>
        </a:p>
      </dsp:txBody>
      <dsp:txXfrm rot="5400000">
        <a:off x="2323344" y="1050086"/>
        <a:ext cx="2155535" cy="3150263"/>
      </dsp:txXfrm>
    </dsp:sp>
    <dsp:sp modelId="{AC5C7703-1447-BA44-93C3-B9551A65F235}">
      <dsp:nvSpPr>
        <dsp:cNvPr id="0" name=""/>
        <dsp:cNvSpPr/>
      </dsp:nvSpPr>
      <dsp:spPr>
        <a:xfrm rot="16200000">
          <a:off x="3093094" y="1547450"/>
          <a:ext cx="5250437" cy="2155535"/>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0" tIns="0" rIns="109689" bIns="0" numCol="1" spcCol="1270" anchor="ctr" anchorCtr="0">
          <a:noAutofit/>
        </a:bodyPr>
        <a:lstStyle/>
        <a:p>
          <a:pPr marL="0" lvl="0" indent="0" algn="ctr" defTabSz="755650">
            <a:lnSpc>
              <a:spcPct val="90000"/>
            </a:lnSpc>
            <a:spcBef>
              <a:spcPct val="0"/>
            </a:spcBef>
            <a:spcAft>
              <a:spcPct val="35000"/>
            </a:spcAft>
            <a:buNone/>
          </a:pPr>
          <a:r>
            <a:rPr lang="en-US" sz="1700" kern="1200" dirty="0"/>
            <a:t>PROCESSES for creating well-defined competency definitions.</a:t>
          </a:r>
        </a:p>
      </dsp:txBody>
      <dsp:txXfrm rot="5400000">
        <a:off x="4640545" y="1050086"/>
        <a:ext cx="2155535" cy="3150263"/>
      </dsp:txXfrm>
    </dsp:sp>
    <dsp:sp modelId="{479E1C25-A5C9-4C43-ABF6-EA64185B572E}">
      <dsp:nvSpPr>
        <dsp:cNvPr id="0" name=""/>
        <dsp:cNvSpPr/>
      </dsp:nvSpPr>
      <dsp:spPr>
        <a:xfrm rot="16200000">
          <a:off x="5410295" y="1547450"/>
          <a:ext cx="5250437" cy="2155535"/>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0" tIns="0" rIns="109689" bIns="0" numCol="1" spcCol="1270" anchor="ctr" anchorCtr="0">
          <a:noAutofit/>
        </a:bodyPr>
        <a:lstStyle/>
        <a:p>
          <a:pPr marL="0" lvl="0" indent="0" algn="ctr" defTabSz="755650">
            <a:lnSpc>
              <a:spcPct val="90000"/>
            </a:lnSpc>
            <a:spcBef>
              <a:spcPct val="0"/>
            </a:spcBef>
            <a:spcAft>
              <a:spcPct val="35000"/>
            </a:spcAft>
            <a:buNone/>
          </a:pPr>
          <a:r>
            <a:rPr lang="en-US" sz="1700" kern="1200" dirty="0"/>
            <a:t>HOW AI Tools Can Help. </a:t>
          </a:r>
          <a:br>
            <a:rPr lang="en-US" sz="1700" kern="1200" dirty="0"/>
          </a:br>
          <a:br>
            <a:rPr lang="en-US" sz="1700" kern="1200" dirty="0"/>
          </a:br>
          <a:r>
            <a:rPr lang="en-US" sz="1700" kern="1200" dirty="0"/>
            <a:t>…demonstration.</a:t>
          </a:r>
        </a:p>
      </dsp:txBody>
      <dsp:txXfrm rot="5400000">
        <a:off x="6957746" y="1050086"/>
        <a:ext cx="2155535" cy="3150263"/>
      </dsp:txXfrm>
    </dsp:sp>
    <dsp:sp modelId="{8E44D16B-4CD7-B445-9B17-C662842310B9}">
      <dsp:nvSpPr>
        <dsp:cNvPr id="0" name=""/>
        <dsp:cNvSpPr/>
      </dsp:nvSpPr>
      <dsp:spPr>
        <a:xfrm rot="16200000">
          <a:off x="7727496" y="1547450"/>
          <a:ext cx="5250437" cy="2155535"/>
        </a:xfrm>
        <a:prstGeom prst="flowChartManualOperation">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7950" tIns="0" rIns="109689" bIns="0" numCol="1" spcCol="1270" anchor="ctr" anchorCtr="0">
          <a:noAutofit/>
        </a:bodyPr>
        <a:lstStyle/>
        <a:p>
          <a:pPr marL="0" lvl="0" indent="0" algn="ctr" defTabSz="755650">
            <a:lnSpc>
              <a:spcPct val="90000"/>
            </a:lnSpc>
            <a:spcBef>
              <a:spcPct val="0"/>
            </a:spcBef>
            <a:spcAft>
              <a:spcPct val="35000"/>
            </a:spcAft>
            <a:buNone/>
          </a:pPr>
          <a:r>
            <a:rPr lang="en-US" sz="1700" kern="1200" dirty="0"/>
            <a:t>STANDARDS for INTEROPERABILITY</a:t>
          </a:r>
        </a:p>
      </dsp:txBody>
      <dsp:txXfrm rot="5400000">
        <a:off x="9274947" y="1050086"/>
        <a:ext cx="2155535" cy="3150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BF382-B105-D843-B997-45170ABFC07A}">
      <dsp:nvSpPr>
        <dsp:cNvPr id="0" name=""/>
        <dsp:cNvSpPr/>
      </dsp:nvSpPr>
      <dsp:spPr>
        <a:xfrm>
          <a:off x="1311679" y="-149081"/>
          <a:ext cx="4764889" cy="4764889"/>
        </a:xfrm>
        <a:prstGeom prst="circularArrow">
          <a:avLst>
            <a:gd name="adj1" fmla="val 4668"/>
            <a:gd name="adj2" fmla="val 272909"/>
            <a:gd name="adj3" fmla="val 12630339"/>
            <a:gd name="adj4" fmla="val 18169983"/>
            <a:gd name="adj5" fmla="val 4847"/>
          </a:avLst>
        </a:prstGeom>
        <a:solidFill>
          <a:schemeClr val="accent2">
            <a:tint val="55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92FBBB0-CBAD-F64B-BCEC-7CFB08F7DD3B}">
      <dsp:nvSpPr>
        <dsp:cNvPr id="0" name=""/>
        <dsp:cNvSpPr/>
      </dsp:nvSpPr>
      <dsp:spPr>
        <a:xfrm>
          <a:off x="2030137" y="30821"/>
          <a:ext cx="3327973" cy="1663986"/>
        </a:xfrm>
        <a:prstGeom prst="roundRect">
          <a:avLst/>
        </a:prstGeom>
        <a:solidFill>
          <a:schemeClr val="accent2">
            <a:shade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Expository</a:t>
          </a:r>
          <a:r>
            <a:rPr lang="en-US" sz="3600" kern="1200" dirty="0">
              <a:solidFill>
                <a:schemeClr val="accent6">
                  <a:lumMod val="50000"/>
                </a:schemeClr>
              </a:solidFill>
            </a:rPr>
            <a:t> </a:t>
          </a:r>
        </a:p>
      </dsp:txBody>
      <dsp:txXfrm>
        <a:off x="2111366" y="112050"/>
        <a:ext cx="3165515" cy="1501528"/>
      </dsp:txXfrm>
    </dsp:sp>
    <dsp:sp modelId="{8A2C193B-F61C-5149-87B0-4BBB4A8575CD}">
      <dsp:nvSpPr>
        <dsp:cNvPr id="0" name=""/>
        <dsp:cNvSpPr/>
      </dsp:nvSpPr>
      <dsp:spPr>
        <a:xfrm>
          <a:off x="4946594" y="2110173"/>
          <a:ext cx="1547494" cy="632809"/>
        </a:xfrm>
        <a:prstGeom prst="roundRect">
          <a:avLst/>
        </a:prstGeom>
        <a:solidFill>
          <a:schemeClr val="accent2">
            <a:shade val="50000"/>
            <a:hueOff val="-260983"/>
            <a:satOff val="263"/>
            <a:lumOff val="2575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Social</a:t>
          </a:r>
        </a:p>
      </dsp:txBody>
      <dsp:txXfrm>
        <a:off x="4977485" y="2141064"/>
        <a:ext cx="1485712" cy="571027"/>
      </dsp:txXfrm>
    </dsp:sp>
    <dsp:sp modelId="{81B738BC-5245-1244-88C6-999FAD02243D}">
      <dsp:nvSpPr>
        <dsp:cNvPr id="0" name=""/>
        <dsp:cNvSpPr/>
      </dsp:nvSpPr>
      <dsp:spPr>
        <a:xfrm>
          <a:off x="2769524" y="3514742"/>
          <a:ext cx="2647388" cy="1323694"/>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Worked Example</a:t>
          </a:r>
        </a:p>
      </dsp:txBody>
      <dsp:txXfrm>
        <a:off x="2834141" y="3579359"/>
        <a:ext cx="2518154" cy="1194460"/>
      </dsp:txXfrm>
    </dsp:sp>
    <dsp:sp modelId="{DC90C5FE-E73F-BE48-A73F-EFC71525086C}">
      <dsp:nvSpPr>
        <dsp:cNvPr id="0" name=""/>
        <dsp:cNvSpPr/>
      </dsp:nvSpPr>
      <dsp:spPr>
        <a:xfrm>
          <a:off x="898296" y="2236211"/>
          <a:ext cx="1392068" cy="696034"/>
        </a:xfrm>
        <a:prstGeom prst="roundRect">
          <a:avLst/>
        </a:prstGeom>
        <a:solidFill>
          <a:srgbClr val="E5BA0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Practice</a:t>
          </a:r>
        </a:p>
      </dsp:txBody>
      <dsp:txXfrm>
        <a:off x="932274" y="2270189"/>
        <a:ext cx="1324112" cy="628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A746-0B85-3F4A-B20E-A2B84B8586D4}">
      <dsp:nvSpPr>
        <dsp:cNvPr id="0" name=""/>
        <dsp:cNvSpPr/>
      </dsp:nvSpPr>
      <dsp:spPr>
        <a:xfrm>
          <a:off x="2815242" y="2948343"/>
          <a:ext cx="91440" cy="150200"/>
        </a:xfrm>
        <a:custGeom>
          <a:avLst/>
          <a:gdLst/>
          <a:ahLst/>
          <a:cxnLst/>
          <a:rect l="0" t="0" r="0" b="0"/>
          <a:pathLst>
            <a:path>
              <a:moveTo>
                <a:pt x="45720" y="0"/>
              </a:moveTo>
              <a:lnTo>
                <a:pt x="4572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E5AAA-DC74-2C43-9DAB-EAC1947A5CE3}">
      <dsp:nvSpPr>
        <dsp:cNvPr id="0" name=""/>
        <dsp:cNvSpPr/>
      </dsp:nvSpPr>
      <dsp:spPr>
        <a:xfrm>
          <a:off x="1877506" y="2321315"/>
          <a:ext cx="983455" cy="150200"/>
        </a:xfrm>
        <a:custGeom>
          <a:avLst/>
          <a:gdLst/>
          <a:ahLst/>
          <a:cxnLst/>
          <a:rect l="0" t="0" r="0" b="0"/>
          <a:pathLst>
            <a:path>
              <a:moveTo>
                <a:pt x="0" y="0"/>
              </a:moveTo>
              <a:lnTo>
                <a:pt x="0" y="75696"/>
              </a:lnTo>
              <a:lnTo>
                <a:pt x="983455" y="75696"/>
              </a:lnTo>
              <a:lnTo>
                <a:pt x="983455"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41DBB-E426-FD4E-BD2F-A7AB1B075368}">
      <dsp:nvSpPr>
        <dsp:cNvPr id="0" name=""/>
        <dsp:cNvSpPr/>
      </dsp:nvSpPr>
      <dsp:spPr>
        <a:xfrm>
          <a:off x="894050" y="2948343"/>
          <a:ext cx="655637" cy="150200"/>
        </a:xfrm>
        <a:custGeom>
          <a:avLst/>
          <a:gdLst/>
          <a:ahLst/>
          <a:cxnLst/>
          <a:rect l="0" t="0" r="0" b="0"/>
          <a:pathLst>
            <a:path>
              <a:moveTo>
                <a:pt x="0" y="0"/>
              </a:moveTo>
              <a:lnTo>
                <a:pt x="0" y="75696"/>
              </a:lnTo>
              <a:lnTo>
                <a:pt x="655637" y="75696"/>
              </a:lnTo>
              <a:lnTo>
                <a:pt x="655637"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BD8A8-2231-BA45-8917-B84372B4569C}">
      <dsp:nvSpPr>
        <dsp:cNvPr id="0" name=""/>
        <dsp:cNvSpPr/>
      </dsp:nvSpPr>
      <dsp:spPr>
        <a:xfrm>
          <a:off x="238413" y="2948343"/>
          <a:ext cx="655637" cy="150200"/>
        </a:xfrm>
        <a:custGeom>
          <a:avLst/>
          <a:gdLst/>
          <a:ahLst/>
          <a:cxnLst/>
          <a:rect l="0" t="0" r="0" b="0"/>
          <a:pathLst>
            <a:path>
              <a:moveTo>
                <a:pt x="655637" y="0"/>
              </a:moveTo>
              <a:lnTo>
                <a:pt x="655637" y="75696"/>
              </a:lnTo>
              <a:lnTo>
                <a:pt x="0" y="75696"/>
              </a:lnTo>
              <a:lnTo>
                <a:pt x="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AC5E22-458D-A04E-843F-6A26EEAC7A4E}">
      <dsp:nvSpPr>
        <dsp:cNvPr id="0" name=""/>
        <dsp:cNvSpPr/>
      </dsp:nvSpPr>
      <dsp:spPr>
        <a:xfrm>
          <a:off x="894050" y="2321315"/>
          <a:ext cx="983455" cy="150200"/>
        </a:xfrm>
        <a:custGeom>
          <a:avLst/>
          <a:gdLst/>
          <a:ahLst/>
          <a:cxnLst/>
          <a:rect l="0" t="0" r="0" b="0"/>
          <a:pathLst>
            <a:path>
              <a:moveTo>
                <a:pt x="983455" y="0"/>
              </a:moveTo>
              <a:lnTo>
                <a:pt x="983455" y="75696"/>
              </a:lnTo>
              <a:lnTo>
                <a:pt x="0" y="75696"/>
              </a:lnTo>
              <a:lnTo>
                <a:pt x="0"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291D3-7E8C-0D47-B2B9-80D853C0FF33}">
      <dsp:nvSpPr>
        <dsp:cNvPr id="0" name=""/>
        <dsp:cNvSpPr/>
      </dsp:nvSpPr>
      <dsp:spPr>
        <a:xfrm>
          <a:off x="1639093" y="1844488"/>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89703-A440-4949-9B37-63110A0186D4}">
      <dsp:nvSpPr>
        <dsp:cNvPr id="0" name=""/>
        <dsp:cNvSpPr/>
      </dsp:nvSpPr>
      <dsp:spPr>
        <a:xfrm>
          <a:off x="2115920" y="1843296"/>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2115920" y="1843296"/>
        <a:ext cx="715240" cy="476827"/>
      </dsp:txXfrm>
    </dsp:sp>
    <dsp:sp modelId="{A84B5F9B-8E2B-FF42-8046-7EB72CFE897C}">
      <dsp:nvSpPr>
        <dsp:cNvPr id="0" name=""/>
        <dsp:cNvSpPr/>
      </dsp:nvSpPr>
      <dsp:spPr>
        <a:xfrm>
          <a:off x="655637" y="2471515"/>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D7788-7C1E-A042-B6D8-7A76D56279C4}">
      <dsp:nvSpPr>
        <dsp:cNvPr id="0" name=""/>
        <dsp:cNvSpPr/>
      </dsp:nvSpPr>
      <dsp:spPr>
        <a:xfrm>
          <a:off x="1132464" y="2470323"/>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1132464" y="2470323"/>
        <a:ext cx="715240" cy="476827"/>
      </dsp:txXfrm>
    </dsp:sp>
    <dsp:sp modelId="{6F7AA07D-BFA5-7240-A4C1-EA70CC402315}">
      <dsp:nvSpPr>
        <dsp:cNvPr id="0" name=""/>
        <dsp:cNvSpPr/>
      </dsp:nvSpPr>
      <dsp:spPr>
        <a:xfrm>
          <a:off x="0" y="3098543"/>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F67B03-7061-5F46-9A8D-7DA93FD867B1}">
      <dsp:nvSpPr>
        <dsp:cNvPr id="0" name=""/>
        <dsp:cNvSpPr/>
      </dsp:nvSpPr>
      <dsp:spPr>
        <a:xfrm>
          <a:off x="476827" y="3097351"/>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476827" y="3097351"/>
        <a:ext cx="715240" cy="476827"/>
      </dsp:txXfrm>
    </dsp:sp>
    <dsp:sp modelId="{986E30DA-5A9C-704D-852E-4EA8D169951D}">
      <dsp:nvSpPr>
        <dsp:cNvPr id="0" name=""/>
        <dsp:cNvSpPr/>
      </dsp:nvSpPr>
      <dsp:spPr>
        <a:xfrm>
          <a:off x="1311274" y="3098543"/>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C5D8D-5BC7-E341-8C40-25739C0A72E0}">
      <dsp:nvSpPr>
        <dsp:cNvPr id="0" name=""/>
        <dsp:cNvSpPr/>
      </dsp:nvSpPr>
      <dsp:spPr>
        <a:xfrm>
          <a:off x="1788101" y="3097351"/>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1788101" y="3097351"/>
        <a:ext cx="715240" cy="476827"/>
      </dsp:txXfrm>
    </dsp:sp>
    <dsp:sp modelId="{CC80A7EF-080E-BD40-9928-2A620F6A417B}">
      <dsp:nvSpPr>
        <dsp:cNvPr id="0" name=""/>
        <dsp:cNvSpPr/>
      </dsp:nvSpPr>
      <dsp:spPr>
        <a:xfrm>
          <a:off x="2622549" y="2471515"/>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EB3EF-FD79-0845-9107-85F93B129BC8}">
      <dsp:nvSpPr>
        <dsp:cNvPr id="0" name=""/>
        <dsp:cNvSpPr/>
      </dsp:nvSpPr>
      <dsp:spPr>
        <a:xfrm>
          <a:off x="3099376" y="2470323"/>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3099376" y="2470323"/>
        <a:ext cx="715240" cy="476827"/>
      </dsp:txXfrm>
    </dsp:sp>
    <dsp:sp modelId="{BC047C34-0065-3A4D-A047-1EB4C83C9CE2}">
      <dsp:nvSpPr>
        <dsp:cNvPr id="0" name=""/>
        <dsp:cNvSpPr/>
      </dsp:nvSpPr>
      <dsp:spPr>
        <a:xfrm>
          <a:off x="2622549" y="3098543"/>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9357CF-85DE-C241-A1A9-F738F65B933C}">
      <dsp:nvSpPr>
        <dsp:cNvPr id="0" name=""/>
        <dsp:cNvSpPr/>
      </dsp:nvSpPr>
      <dsp:spPr>
        <a:xfrm>
          <a:off x="3099376" y="3097351"/>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3099376" y="3097351"/>
        <a:ext cx="715240" cy="4768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A746-0B85-3F4A-B20E-A2B84B8586D4}">
      <dsp:nvSpPr>
        <dsp:cNvPr id="0" name=""/>
        <dsp:cNvSpPr/>
      </dsp:nvSpPr>
      <dsp:spPr>
        <a:xfrm>
          <a:off x="2815242" y="2948343"/>
          <a:ext cx="91440" cy="150200"/>
        </a:xfrm>
        <a:custGeom>
          <a:avLst/>
          <a:gdLst/>
          <a:ahLst/>
          <a:cxnLst/>
          <a:rect l="0" t="0" r="0" b="0"/>
          <a:pathLst>
            <a:path>
              <a:moveTo>
                <a:pt x="45720" y="0"/>
              </a:moveTo>
              <a:lnTo>
                <a:pt x="4572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E5AAA-DC74-2C43-9DAB-EAC1947A5CE3}">
      <dsp:nvSpPr>
        <dsp:cNvPr id="0" name=""/>
        <dsp:cNvSpPr/>
      </dsp:nvSpPr>
      <dsp:spPr>
        <a:xfrm>
          <a:off x="1639093" y="2321315"/>
          <a:ext cx="1221869" cy="150200"/>
        </a:xfrm>
        <a:custGeom>
          <a:avLst/>
          <a:gdLst/>
          <a:ahLst/>
          <a:cxnLst/>
          <a:rect l="0" t="0" r="0" b="0"/>
          <a:pathLst>
            <a:path>
              <a:moveTo>
                <a:pt x="0" y="0"/>
              </a:moveTo>
              <a:lnTo>
                <a:pt x="0" y="75696"/>
              </a:lnTo>
              <a:lnTo>
                <a:pt x="1221869" y="75696"/>
              </a:lnTo>
              <a:lnTo>
                <a:pt x="1221869"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41DBB-E426-FD4E-BD2F-A7AB1B075368}">
      <dsp:nvSpPr>
        <dsp:cNvPr id="0" name=""/>
        <dsp:cNvSpPr/>
      </dsp:nvSpPr>
      <dsp:spPr>
        <a:xfrm>
          <a:off x="894050" y="2948343"/>
          <a:ext cx="655637" cy="150200"/>
        </a:xfrm>
        <a:custGeom>
          <a:avLst/>
          <a:gdLst/>
          <a:ahLst/>
          <a:cxnLst/>
          <a:rect l="0" t="0" r="0" b="0"/>
          <a:pathLst>
            <a:path>
              <a:moveTo>
                <a:pt x="0" y="0"/>
              </a:moveTo>
              <a:lnTo>
                <a:pt x="0" y="75696"/>
              </a:lnTo>
              <a:lnTo>
                <a:pt x="655637" y="75696"/>
              </a:lnTo>
              <a:lnTo>
                <a:pt x="655637"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BD8A8-2231-BA45-8917-B84372B4569C}">
      <dsp:nvSpPr>
        <dsp:cNvPr id="0" name=""/>
        <dsp:cNvSpPr/>
      </dsp:nvSpPr>
      <dsp:spPr>
        <a:xfrm>
          <a:off x="238413" y="2948343"/>
          <a:ext cx="655637" cy="150200"/>
        </a:xfrm>
        <a:custGeom>
          <a:avLst/>
          <a:gdLst/>
          <a:ahLst/>
          <a:cxnLst/>
          <a:rect l="0" t="0" r="0" b="0"/>
          <a:pathLst>
            <a:path>
              <a:moveTo>
                <a:pt x="655637" y="0"/>
              </a:moveTo>
              <a:lnTo>
                <a:pt x="655637" y="75696"/>
              </a:lnTo>
              <a:lnTo>
                <a:pt x="0" y="75696"/>
              </a:lnTo>
              <a:lnTo>
                <a:pt x="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AC5E22-458D-A04E-843F-6A26EEAC7A4E}">
      <dsp:nvSpPr>
        <dsp:cNvPr id="0" name=""/>
        <dsp:cNvSpPr/>
      </dsp:nvSpPr>
      <dsp:spPr>
        <a:xfrm>
          <a:off x="894050" y="2321315"/>
          <a:ext cx="745042" cy="150200"/>
        </a:xfrm>
        <a:custGeom>
          <a:avLst/>
          <a:gdLst/>
          <a:ahLst/>
          <a:cxnLst/>
          <a:rect l="0" t="0" r="0" b="0"/>
          <a:pathLst>
            <a:path>
              <a:moveTo>
                <a:pt x="745042" y="0"/>
              </a:moveTo>
              <a:lnTo>
                <a:pt x="745042" y="75696"/>
              </a:lnTo>
              <a:lnTo>
                <a:pt x="0" y="75696"/>
              </a:lnTo>
              <a:lnTo>
                <a:pt x="0"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291D3-7E8C-0D47-B2B9-80D853C0FF33}">
      <dsp:nvSpPr>
        <dsp:cNvPr id="0" name=""/>
        <dsp:cNvSpPr/>
      </dsp:nvSpPr>
      <dsp:spPr>
        <a:xfrm>
          <a:off x="1400679" y="1844488"/>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89703-A440-4949-9B37-63110A0186D4}">
      <dsp:nvSpPr>
        <dsp:cNvPr id="0" name=""/>
        <dsp:cNvSpPr/>
      </dsp:nvSpPr>
      <dsp:spPr>
        <a:xfrm>
          <a:off x="1893480" y="1833979"/>
          <a:ext cx="1921136"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1893480" y="1833979"/>
        <a:ext cx="1921136" cy="476827"/>
      </dsp:txXfrm>
    </dsp:sp>
    <dsp:sp modelId="{A84B5F9B-8E2B-FF42-8046-7EB72CFE897C}">
      <dsp:nvSpPr>
        <dsp:cNvPr id="0" name=""/>
        <dsp:cNvSpPr/>
      </dsp:nvSpPr>
      <dsp:spPr>
        <a:xfrm>
          <a:off x="655637" y="2471515"/>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D7788-7C1E-A042-B6D8-7A76D56279C4}">
      <dsp:nvSpPr>
        <dsp:cNvPr id="0" name=""/>
        <dsp:cNvSpPr/>
      </dsp:nvSpPr>
      <dsp:spPr>
        <a:xfrm>
          <a:off x="1132464" y="2470323"/>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 </a:t>
          </a:r>
        </a:p>
      </dsp:txBody>
      <dsp:txXfrm>
        <a:off x="1132464" y="2470323"/>
        <a:ext cx="715240" cy="476827"/>
      </dsp:txXfrm>
    </dsp:sp>
    <dsp:sp modelId="{6F7AA07D-BFA5-7240-A4C1-EA70CC402315}">
      <dsp:nvSpPr>
        <dsp:cNvPr id="0" name=""/>
        <dsp:cNvSpPr/>
      </dsp:nvSpPr>
      <dsp:spPr>
        <a:xfrm>
          <a:off x="0" y="3098543"/>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F67B03-7061-5F46-9A8D-7DA93FD867B1}">
      <dsp:nvSpPr>
        <dsp:cNvPr id="0" name=""/>
        <dsp:cNvSpPr/>
      </dsp:nvSpPr>
      <dsp:spPr>
        <a:xfrm>
          <a:off x="476827" y="3097351"/>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 </a:t>
          </a:r>
        </a:p>
      </dsp:txBody>
      <dsp:txXfrm>
        <a:off x="476827" y="3097351"/>
        <a:ext cx="715240" cy="476827"/>
      </dsp:txXfrm>
    </dsp:sp>
    <dsp:sp modelId="{986E30DA-5A9C-704D-852E-4EA8D169951D}">
      <dsp:nvSpPr>
        <dsp:cNvPr id="0" name=""/>
        <dsp:cNvSpPr/>
      </dsp:nvSpPr>
      <dsp:spPr>
        <a:xfrm>
          <a:off x="1311274" y="3098543"/>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C5D8D-5BC7-E341-8C40-25739C0A72E0}">
      <dsp:nvSpPr>
        <dsp:cNvPr id="0" name=""/>
        <dsp:cNvSpPr/>
      </dsp:nvSpPr>
      <dsp:spPr>
        <a:xfrm>
          <a:off x="1788101" y="3097351"/>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 </a:t>
          </a:r>
        </a:p>
      </dsp:txBody>
      <dsp:txXfrm>
        <a:off x="1788101" y="3097351"/>
        <a:ext cx="715240" cy="476827"/>
      </dsp:txXfrm>
    </dsp:sp>
    <dsp:sp modelId="{CC80A7EF-080E-BD40-9928-2A620F6A417B}">
      <dsp:nvSpPr>
        <dsp:cNvPr id="0" name=""/>
        <dsp:cNvSpPr/>
      </dsp:nvSpPr>
      <dsp:spPr>
        <a:xfrm>
          <a:off x="2622549" y="2471515"/>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EB3EF-FD79-0845-9107-85F93B129BC8}">
      <dsp:nvSpPr>
        <dsp:cNvPr id="0" name=""/>
        <dsp:cNvSpPr/>
      </dsp:nvSpPr>
      <dsp:spPr>
        <a:xfrm>
          <a:off x="3099376" y="2470323"/>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 </a:t>
          </a:r>
        </a:p>
      </dsp:txBody>
      <dsp:txXfrm>
        <a:off x="3099376" y="2470323"/>
        <a:ext cx="715240" cy="476827"/>
      </dsp:txXfrm>
    </dsp:sp>
    <dsp:sp modelId="{BC047C34-0065-3A4D-A047-1EB4C83C9CE2}">
      <dsp:nvSpPr>
        <dsp:cNvPr id="0" name=""/>
        <dsp:cNvSpPr/>
      </dsp:nvSpPr>
      <dsp:spPr>
        <a:xfrm>
          <a:off x="2622549" y="3098543"/>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9357CF-85DE-C241-A1A9-F738F65B933C}">
      <dsp:nvSpPr>
        <dsp:cNvPr id="0" name=""/>
        <dsp:cNvSpPr/>
      </dsp:nvSpPr>
      <dsp:spPr>
        <a:xfrm>
          <a:off x="3099376" y="3097351"/>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 </a:t>
          </a:r>
        </a:p>
      </dsp:txBody>
      <dsp:txXfrm>
        <a:off x="3099376" y="3097351"/>
        <a:ext cx="715240" cy="4768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E9F02-9884-7443-90C6-C960F9463D3F}">
      <dsp:nvSpPr>
        <dsp:cNvPr id="0" name=""/>
        <dsp:cNvSpPr/>
      </dsp:nvSpPr>
      <dsp:spPr>
        <a:xfrm>
          <a:off x="224887" y="1150376"/>
          <a:ext cx="91440" cy="154014"/>
        </a:xfrm>
        <a:custGeom>
          <a:avLst/>
          <a:gdLst/>
          <a:ahLst/>
          <a:cxnLst/>
          <a:rect l="0" t="0" r="0" b="0"/>
          <a:pathLst>
            <a:path>
              <a:moveTo>
                <a:pt x="45720" y="0"/>
              </a:moveTo>
              <a:lnTo>
                <a:pt x="45720" y="154014"/>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AC5E22-458D-A04E-843F-6A26EEAC7A4E}">
      <dsp:nvSpPr>
        <dsp:cNvPr id="0" name=""/>
        <dsp:cNvSpPr/>
      </dsp:nvSpPr>
      <dsp:spPr>
        <a:xfrm>
          <a:off x="224887" y="507426"/>
          <a:ext cx="91440" cy="154014"/>
        </a:xfrm>
        <a:custGeom>
          <a:avLst/>
          <a:gdLst/>
          <a:ahLst/>
          <a:cxnLst/>
          <a:rect l="0" t="0" r="0" b="0"/>
          <a:pathLst>
            <a:path>
              <a:moveTo>
                <a:pt x="45720" y="0"/>
              </a:moveTo>
              <a:lnTo>
                <a:pt x="45720" y="15401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291D3-7E8C-0D47-B2B9-80D853C0FF33}">
      <dsp:nvSpPr>
        <dsp:cNvPr id="0" name=""/>
        <dsp:cNvSpPr/>
      </dsp:nvSpPr>
      <dsp:spPr>
        <a:xfrm>
          <a:off x="26139" y="18491"/>
          <a:ext cx="488935" cy="48893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89703-A440-4949-9B37-63110A0186D4}">
      <dsp:nvSpPr>
        <dsp:cNvPr id="0" name=""/>
        <dsp:cNvSpPr/>
      </dsp:nvSpPr>
      <dsp:spPr>
        <a:xfrm>
          <a:off x="515075" y="17268"/>
          <a:ext cx="733403" cy="488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a:p>
      </dsp:txBody>
      <dsp:txXfrm>
        <a:off x="515075" y="17268"/>
        <a:ext cx="733403" cy="488935"/>
      </dsp:txXfrm>
    </dsp:sp>
    <dsp:sp modelId="{A84B5F9B-8E2B-FF42-8046-7EB72CFE897C}">
      <dsp:nvSpPr>
        <dsp:cNvPr id="0" name=""/>
        <dsp:cNvSpPr/>
      </dsp:nvSpPr>
      <dsp:spPr>
        <a:xfrm>
          <a:off x="26139" y="661441"/>
          <a:ext cx="488935" cy="48893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D7788-7C1E-A042-B6D8-7A76D56279C4}">
      <dsp:nvSpPr>
        <dsp:cNvPr id="0" name=""/>
        <dsp:cNvSpPr/>
      </dsp:nvSpPr>
      <dsp:spPr>
        <a:xfrm>
          <a:off x="515075" y="660219"/>
          <a:ext cx="733403" cy="488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n-US" sz="1700" kern="1200" dirty="0"/>
        </a:p>
      </dsp:txBody>
      <dsp:txXfrm>
        <a:off x="515075" y="660219"/>
        <a:ext cx="733403" cy="488935"/>
      </dsp:txXfrm>
    </dsp:sp>
    <dsp:sp modelId="{216FAA97-698B-0B49-AA01-018E24199D46}">
      <dsp:nvSpPr>
        <dsp:cNvPr id="0" name=""/>
        <dsp:cNvSpPr/>
      </dsp:nvSpPr>
      <dsp:spPr>
        <a:xfrm>
          <a:off x="26139" y="1304391"/>
          <a:ext cx="488935" cy="48893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D1888E-6DEB-ED4B-8E84-D22DC56BE686}">
      <dsp:nvSpPr>
        <dsp:cNvPr id="0" name=""/>
        <dsp:cNvSpPr/>
      </dsp:nvSpPr>
      <dsp:spPr>
        <a:xfrm>
          <a:off x="515075" y="1303169"/>
          <a:ext cx="733403" cy="488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endParaRPr lang="en-US" sz="2200" kern="1200" dirty="0"/>
        </a:p>
      </dsp:txBody>
      <dsp:txXfrm>
        <a:off x="515075" y="1303169"/>
        <a:ext cx="733403" cy="488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A746-0B85-3F4A-B20E-A2B84B8586D4}">
      <dsp:nvSpPr>
        <dsp:cNvPr id="0" name=""/>
        <dsp:cNvSpPr/>
      </dsp:nvSpPr>
      <dsp:spPr>
        <a:xfrm>
          <a:off x="2815242" y="2947747"/>
          <a:ext cx="91440" cy="150200"/>
        </a:xfrm>
        <a:custGeom>
          <a:avLst/>
          <a:gdLst/>
          <a:ahLst/>
          <a:cxnLst/>
          <a:rect l="0" t="0" r="0" b="0"/>
          <a:pathLst>
            <a:path>
              <a:moveTo>
                <a:pt x="45720" y="0"/>
              </a:moveTo>
              <a:lnTo>
                <a:pt x="4572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E5AAA-DC74-2C43-9DAB-EAC1947A5CE3}">
      <dsp:nvSpPr>
        <dsp:cNvPr id="0" name=""/>
        <dsp:cNvSpPr/>
      </dsp:nvSpPr>
      <dsp:spPr>
        <a:xfrm>
          <a:off x="1789868" y="2320719"/>
          <a:ext cx="1071094" cy="150200"/>
        </a:xfrm>
        <a:custGeom>
          <a:avLst/>
          <a:gdLst/>
          <a:ahLst/>
          <a:cxnLst/>
          <a:rect l="0" t="0" r="0" b="0"/>
          <a:pathLst>
            <a:path>
              <a:moveTo>
                <a:pt x="0" y="0"/>
              </a:moveTo>
              <a:lnTo>
                <a:pt x="0" y="75696"/>
              </a:lnTo>
              <a:lnTo>
                <a:pt x="1071094" y="75696"/>
              </a:lnTo>
              <a:lnTo>
                <a:pt x="1071094"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41DBB-E426-FD4E-BD2F-A7AB1B075368}">
      <dsp:nvSpPr>
        <dsp:cNvPr id="0" name=""/>
        <dsp:cNvSpPr/>
      </dsp:nvSpPr>
      <dsp:spPr>
        <a:xfrm>
          <a:off x="894050" y="2947747"/>
          <a:ext cx="655637" cy="150200"/>
        </a:xfrm>
        <a:custGeom>
          <a:avLst/>
          <a:gdLst/>
          <a:ahLst/>
          <a:cxnLst/>
          <a:rect l="0" t="0" r="0" b="0"/>
          <a:pathLst>
            <a:path>
              <a:moveTo>
                <a:pt x="0" y="0"/>
              </a:moveTo>
              <a:lnTo>
                <a:pt x="0" y="75696"/>
              </a:lnTo>
              <a:lnTo>
                <a:pt x="655637" y="75696"/>
              </a:lnTo>
              <a:lnTo>
                <a:pt x="655637"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BD8A8-2231-BA45-8917-B84372B4569C}">
      <dsp:nvSpPr>
        <dsp:cNvPr id="0" name=""/>
        <dsp:cNvSpPr/>
      </dsp:nvSpPr>
      <dsp:spPr>
        <a:xfrm>
          <a:off x="238413" y="2947747"/>
          <a:ext cx="655637" cy="150200"/>
        </a:xfrm>
        <a:custGeom>
          <a:avLst/>
          <a:gdLst/>
          <a:ahLst/>
          <a:cxnLst/>
          <a:rect l="0" t="0" r="0" b="0"/>
          <a:pathLst>
            <a:path>
              <a:moveTo>
                <a:pt x="655637" y="0"/>
              </a:moveTo>
              <a:lnTo>
                <a:pt x="655637" y="75696"/>
              </a:lnTo>
              <a:lnTo>
                <a:pt x="0" y="75696"/>
              </a:lnTo>
              <a:lnTo>
                <a:pt x="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AC5E22-458D-A04E-843F-6A26EEAC7A4E}">
      <dsp:nvSpPr>
        <dsp:cNvPr id="0" name=""/>
        <dsp:cNvSpPr/>
      </dsp:nvSpPr>
      <dsp:spPr>
        <a:xfrm>
          <a:off x="894050" y="2320719"/>
          <a:ext cx="895817" cy="150200"/>
        </a:xfrm>
        <a:custGeom>
          <a:avLst/>
          <a:gdLst/>
          <a:ahLst/>
          <a:cxnLst/>
          <a:rect l="0" t="0" r="0" b="0"/>
          <a:pathLst>
            <a:path>
              <a:moveTo>
                <a:pt x="895817" y="0"/>
              </a:moveTo>
              <a:lnTo>
                <a:pt x="895817" y="75696"/>
              </a:lnTo>
              <a:lnTo>
                <a:pt x="0" y="75696"/>
              </a:lnTo>
              <a:lnTo>
                <a:pt x="0"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291D3-7E8C-0D47-B2B9-80D853C0FF33}">
      <dsp:nvSpPr>
        <dsp:cNvPr id="0" name=""/>
        <dsp:cNvSpPr/>
      </dsp:nvSpPr>
      <dsp:spPr>
        <a:xfrm>
          <a:off x="1551454" y="1843892"/>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89703-A440-4949-9B37-63110A0186D4}">
      <dsp:nvSpPr>
        <dsp:cNvPr id="0" name=""/>
        <dsp:cNvSpPr/>
      </dsp:nvSpPr>
      <dsp:spPr>
        <a:xfrm>
          <a:off x="2019212" y="1865513"/>
          <a:ext cx="1065794" cy="431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MOS / JOB</a:t>
          </a:r>
        </a:p>
      </dsp:txBody>
      <dsp:txXfrm>
        <a:off x="2019212" y="1865513"/>
        <a:ext cx="1065794" cy="431199"/>
      </dsp:txXfrm>
    </dsp:sp>
    <dsp:sp modelId="{A84B5F9B-8E2B-FF42-8046-7EB72CFE897C}">
      <dsp:nvSpPr>
        <dsp:cNvPr id="0" name=""/>
        <dsp:cNvSpPr/>
      </dsp:nvSpPr>
      <dsp:spPr>
        <a:xfrm>
          <a:off x="655637" y="2470919"/>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D7788-7C1E-A042-B6D8-7A76D56279C4}">
      <dsp:nvSpPr>
        <dsp:cNvPr id="0" name=""/>
        <dsp:cNvSpPr/>
      </dsp:nvSpPr>
      <dsp:spPr>
        <a:xfrm>
          <a:off x="1132464" y="2469727"/>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Task</a:t>
          </a:r>
        </a:p>
      </dsp:txBody>
      <dsp:txXfrm>
        <a:off x="1132464" y="2469727"/>
        <a:ext cx="715240" cy="476827"/>
      </dsp:txXfrm>
    </dsp:sp>
    <dsp:sp modelId="{6F7AA07D-BFA5-7240-A4C1-EA70CC402315}">
      <dsp:nvSpPr>
        <dsp:cNvPr id="0" name=""/>
        <dsp:cNvSpPr/>
      </dsp:nvSpPr>
      <dsp:spPr>
        <a:xfrm>
          <a:off x="0" y="3097947"/>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F67B03-7061-5F46-9A8D-7DA93FD867B1}">
      <dsp:nvSpPr>
        <dsp:cNvPr id="0" name=""/>
        <dsp:cNvSpPr/>
      </dsp:nvSpPr>
      <dsp:spPr>
        <a:xfrm>
          <a:off x="476827" y="3096755"/>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Subtask</a:t>
          </a:r>
        </a:p>
      </dsp:txBody>
      <dsp:txXfrm>
        <a:off x="476827" y="3096755"/>
        <a:ext cx="715240" cy="476827"/>
      </dsp:txXfrm>
    </dsp:sp>
    <dsp:sp modelId="{986E30DA-5A9C-704D-852E-4EA8D169951D}">
      <dsp:nvSpPr>
        <dsp:cNvPr id="0" name=""/>
        <dsp:cNvSpPr/>
      </dsp:nvSpPr>
      <dsp:spPr>
        <a:xfrm>
          <a:off x="1311274" y="3097947"/>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C5D8D-5BC7-E341-8C40-25739C0A72E0}">
      <dsp:nvSpPr>
        <dsp:cNvPr id="0" name=""/>
        <dsp:cNvSpPr/>
      </dsp:nvSpPr>
      <dsp:spPr>
        <a:xfrm>
          <a:off x="1788101" y="3096755"/>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Subtask</a:t>
          </a:r>
        </a:p>
      </dsp:txBody>
      <dsp:txXfrm>
        <a:off x="1788101" y="3096755"/>
        <a:ext cx="715240" cy="476827"/>
      </dsp:txXfrm>
    </dsp:sp>
    <dsp:sp modelId="{CC80A7EF-080E-BD40-9928-2A620F6A417B}">
      <dsp:nvSpPr>
        <dsp:cNvPr id="0" name=""/>
        <dsp:cNvSpPr/>
      </dsp:nvSpPr>
      <dsp:spPr>
        <a:xfrm>
          <a:off x="2622549" y="2470919"/>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EB3EF-FD79-0845-9107-85F93B129BC8}">
      <dsp:nvSpPr>
        <dsp:cNvPr id="0" name=""/>
        <dsp:cNvSpPr/>
      </dsp:nvSpPr>
      <dsp:spPr>
        <a:xfrm>
          <a:off x="3099376" y="2469727"/>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Task</a:t>
          </a:r>
        </a:p>
      </dsp:txBody>
      <dsp:txXfrm>
        <a:off x="3099376" y="2469727"/>
        <a:ext cx="715240" cy="476827"/>
      </dsp:txXfrm>
    </dsp:sp>
    <dsp:sp modelId="{BC047C34-0065-3A4D-A047-1EB4C83C9CE2}">
      <dsp:nvSpPr>
        <dsp:cNvPr id="0" name=""/>
        <dsp:cNvSpPr/>
      </dsp:nvSpPr>
      <dsp:spPr>
        <a:xfrm>
          <a:off x="2622549" y="3097947"/>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9357CF-85DE-C241-A1A9-F738F65B933C}">
      <dsp:nvSpPr>
        <dsp:cNvPr id="0" name=""/>
        <dsp:cNvSpPr/>
      </dsp:nvSpPr>
      <dsp:spPr>
        <a:xfrm>
          <a:off x="3099376" y="3096755"/>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Subtask</a:t>
          </a:r>
        </a:p>
      </dsp:txBody>
      <dsp:txXfrm>
        <a:off x="3099376" y="3096755"/>
        <a:ext cx="715240" cy="4768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EA746-0B85-3F4A-B20E-A2B84B8586D4}">
      <dsp:nvSpPr>
        <dsp:cNvPr id="0" name=""/>
        <dsp:cNvSpPr/>
      </dsp:nvSpPr>
      <dsp:spPr>
        <a:xfrm>
          <a:off x="2815242" y="2947747"/>
          <a:ext cx="91440" cy="150200"/>
        </a:xfrm>
        <a:custGeom>
          <a:avLst/>
          <a:gdLst/>
          <a:ahLst/>
          <a:cxnLst/>
          <a:rect l="0" t="0" r="0" b="0"/>
          <a:pathLst>
            <a:path>
              <a:moveTo>
                <a:pt x="45720" y="0"/>
              </a:moveTo>
              <a:lnTo>
                <a:pt x="4572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E5AAA-DC74-2C43-9DAB-EAC1947A5CE3}">
      <dsp:nvSpPr>
        <dsp:cNvPr id="0" name=""/>
        <dsp:cNvSpPr/>
      </dsp:nvSpPr>
      <dsp:spPr>
        <a:xfrm>
          <a:off x="1789868" y="2320719"/>
          <a:ext cx="1071094" cy="150200"/>
        </a:xfrm>
        <a:custGeom>
          <a:avLst/>
          <a:gdLst/>
          <a:ahLst/>
          <a:cxnLst/>
          <a:rect l="0" t="0" r="0" b="0"/>
          <a:pathLst>
            <a:path>
              <a:moveTo>
                <a:pt x="0" y="0"/>
              </a:moveTo>
              <a:lnTo>
                <a:pt x="0" y="75696"/>
              </a:lnTo>
              <a:lnTo>
                <a:pt x="1071094" y="75696"/>
              </a:lnTo>
              <a:lnTo>
                <a:pt x="1071094"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141DBB-E426-FD4E-BD2F-A7AB1B075368}">
      <dsp:nvSpPr>
        <dsp:cNvPr id="0" name=""/>
        <dsp:cNvSpPr/>
      </dsp:nvSpPr>
      <dsp:spPr>
        <a:xfrm>
          <a:off x="894050" y="2947747"/>
          <a:ext cx="655637" cy="150200"/>
        </a:xfrm>
        <a:custGeom>
          <a:avLst/>
          <a:gdLst/>
          <a:ahLst/>
          <a:cxnLst/>
          <a:rect l="0" t="0" r="0" b="0"/>
          <a:pathLst>
            <a:path>
              <a:moveTo>
                <a:pt x="0" y="0"/>
              </a:moveTo>
              <a:lnTo>
                <a:pt x="0" y="75696"/>
              </a:lnTo>
              <a:lnTo>
                <a:pt x="655637" y="75696"/>
              </a:lnTo>
              <a:lnTo>
                <a:pt x="655637"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BD8A8-2231-BA45-8917-B84372B4569C}">
      <dsp:nvSpPr>
        <dsp:cNvPr id="0" name=""/>
        <dsp:cNvSpPr/>
      </dsp:nvSpPr>
      <dsp:spPr>
        <a:xfrm>
          <a:off x="238413" y="2947747"/>
          <a:ext cx="655637" cy="150200"/>
        </a:xfrm>
        <a:custGeom>
          <a:avLst/>
          <a:gdLst/>
          <a:ahLst/>
          <a:cxnLst/>
          <a:rect l="0" t="0" r="0" b="0"/>
          <a:pathLst>
            <a:path>
              <a:moveTo>
                <a:pt x="655637" y="0"/>
              </a:moveTo>
              <a:lnTo>
                <a:pt x="655637" y="75696"/>
              </a:lnTo>
              <a:lnTo>
                <a:pt x="0" y="75696"/>
              </a:lnTo>
              <a:lnTo>
                <a:pt x="0" y="15020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AC5E22-458D-A04E-843F-6A26EEAC7A4E}">
      <dsp:nvSpPr>
        <dsp:cNvPr id="0" name=""/>
        <dsp:cNvSpPr/>
      </dsp:nvSpPr>
      <dsp:spPr>
        <a:xfrm>
          <a:off x="894050" y="2320719"/>
          <a:ext cx="895817" cy="150200"/>
        </a:xfrm>
        <a:custGeom>
          <a:avLst/>
          <a:gdLst/>
          <a:ahLst/>
          <a:cxnLst/>
          <a:rect l="0" t="0" r="0" b="0"/>
          <a:pathLst>
            <a:path>
              <a:moveTo>
                <a:pt x="895817" y="0"/>
              </a:moveTo>
              <a:lnTo>
                <a:pt x="895817" y="75696"/>
              </a:lnTo>
              <a:lnTo>
                <a:pt x="0" y="75696"/>
              </a:lnTo>
              <a:lnTo>
                <a:pt x="0" y="15020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8291D3-7E8C-0D47-B2B9-80D853C0FF33}">
      <dsp:nvSpPr>
        <dsp:cNvPr id="0" name=""/>
        <dsp:cNvSpPr/>
      </dsp:nvSpPr>
      <dsp:spPr>
        <a:xfrm>
          <a:off x="1551454" y="1843892"/>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89703-A440-4949-9B37-63110A0186D4}">
      <dsp:nvSpPr>
        <dsp:cNvPr id="0" name=""/>
        <dsp:cNvSpPr/>
      </dsp:nvSpPr>
      <dsp:spPr>
        <a:xfrm>
          <a:off x="2019212" y="1865513"/>
          <a:ext cx="1065794" cy="431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MOS / JOB</a:t>
          </a:r>
        </a:p>
      </dsp:txBody>
      <dsp:txXfrm>
        <a:off x="2019212" y="1865513"/>
        <a:ext cx="1065794" cy="431199"/>
      </dsp:txXfrm>
    </dsp:sp>
    <dsp:sp modelId="{A84B5F9B-8E2B-FF42-8046-7EB72CFE897C}">
      <dsp:nvSpPr>
        <dsp:cNvPr id="0" name=""/>
        <dsp:cNvSpPr/>
      </dsp:nvSpPr>
      <dsp:spPr>
        <a:xfrm>
          <a:off x="655637" y="2470919"/>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D7788-7C1E-A042-B6D8-7A76D56279C4}">
      <dsp:nvSpPr>
        <dsp:cNvPr id="0" name=""/>
        <dsp:cNvSpPr/>
      </dsp:nvSpPr>
      <dsp:spPr>
        <a:xfrm>
          <a:off x="1132464" y="2469727"/>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Task</a:t>
          </a:r>
        </a:p>
      </dsp:txBody>
      <dsp:txXfrm>
        <a:off x="1132464" y="2469727"/>
        <a:ext cx="715240" cy="476827"/>
      </dsp:txXfrm>
    </dsp:sp>
    <dsp:sp modelId="{6F7AA07D-BFA5-7240-A4C1-EA70CC402315}">
      <dsp:nvSpPr>
        <dsp:cNvPr id="0" name=""/>
        <dsp:cNvSpPr/>
      </dsp:nvSpPr>
      <dsp:spPr>
        <a:xfrm>
          <a:off x="0" y="3097947"/>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F67B03-7061-5F46-9A8D-7DA93FD867B1}">
      <dsp:nvSpPr>
        <dsp:cNvPr id="0" name=""/>
        <dsp:cNvSpPr/>
      </dsp:nvSpPr>
      <dsp:spPr>
        <a:xfrm>
          <a:off x="476827" y="3096755"/>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Subtask</a:t>
          </a:r>
        </a:p>
      </dsp:txBody>
      <dsp:txXfrm>
        <a:off x="476827" y="3096755"/>
        <a:ext cx="715240" cy="476827"/>
      </dsp:txXfrm>
    </dsp:sp>
    <dsp:sp modelId="{986E30DA-5A9C-704D-852E-4EA8D169951D}">
      <dsp:nvSpPr>
        <dsp:cNvPr id="0" name=""/>
        <dsp:cNvSpPr/>
      </dsp:nvSpPr>
      <dsp:spPr>
        <a:xfrm>
          <a:off x="1311274" y="3097947"/>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1C5D8D-5BC7-E341-8C40-25739C0A72E0}">
      <dsp:nvSpPr>
        <dsp:cNvPr id="0" name=""/>
        <dsp:cNvSpPr/>
      </dsp:nvSpPr>
      <dsp:spPr>
        <a:xfrm>
          <a:off x="1788101" y="3096755"/>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Subtask</a:t>
          </a:r>
        </a:p>
      </dsp:txBody>
      <dsp:txXfrm>
        <a:off x="1788101" y="3096755"/>
        <a:ext cx="715240" cy="476827"/>
      </dsp:txXfrm>
    </dsp:sp>
    <dsp:sp modelId="{CC80A7EF-080E-BD40-9928-2A620F6A417B}">
      <dsp:nvSpPr>
        <dsp:cNvPr id="0" name=""/>
        <dsp:cNvSpPr/>
      </dsp:nvSpPr>
      <dsp:spPr>
        <a:xfrm>
          <a:off x="2622549" y="2470919"/>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EB3EF-FD79-0845-9107-85F93B129BC8}">
      <dsp:nvSpPr>
        <dsp:cNvPr id="0" name=""/>
        <dsp:cNvSpPr/>
      </dsp:nvSpPr>
      <dsp:spPr>
        <a:xfrm>
          <a:off x="3099376" y="2469727"/>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Task</a:t>
          </a:r>
        </a:p>
      </dsp:txBody>
      <dsp:txXfrm>
        <a:off x="3099376" y="2469727"/>
        <a:ext cx="715240" cy="476827"/>
      </dsp:txXfrm>
    </dsp:sp>
    <dsp:sp modelId="{BC047C34-0065-3A4D-A047-1EB4C83C9CE2}">
      <dsp:nvSpPr>
        <dsp:cNvPr id="0" name=""/>
        <dsp:cNvSpPr/>
      </dsp:nvSpPr>
      <dsp:spPr>
        <a:xfrm>
          <a:off x="2622549" y="3097947"/>
          <a:ext cx="476827" cy="47682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9357CF-85DE-C241-A1A9-F738F65B933C}">
      <dsp:nvSpPr>
        <dsp:cNvPr id="0" name=""/>
        <dsp:cNvSpPr/>
      </dsp:nvSpPr>
      <dsp:spPr>
        <a:xfrm>
          <a:off x="3099376" y="3096755"/>
          <a:ext cx="715240" cy="476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Subtask</a:t>
          </a:r>
        </a:p>
      </dsp:txBody>
      <dsp:txXfrm>
        <a:off x="3099376" y="3096755"/>
        <a:ext cx="715240" cy="4768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3B085-F710-4FE1-B867-73C34A1DFB4F}">
      <dsp:nvSpPr>
        <dsp:cNvPr id="0" name=""/>
        <dsp:cNvSpPr/>
      </dsp:nvSpPr>
      <dsp:spPr>
        <a:xfrm>
          <a:off x="433115" y="449010"/>
          <a:ext cx="410995" cy="91440"/>
        </a:xfrm>
        <a:custGeom>
          <a:avLst/>
          <a:gdLst/>
          <a:ahLst/>
          <a:cxnLst/>
          <a:rect l="0" t="0" r="0" b="0"/>
          <a:pathLst>
            <a:path>
              <a:moveTo>
                <a:pt x="410995" y="45720"/>
              </a:moveTo>
              <a:lnTo>
                <a:pt x="410995" y="119156"/>
              </a:lnTo>
              <a:lnTo>
                <a:pt x="0" y="1191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C7048B-5A6D-4088-B1A1-647C44258AB8}">
      <dsp:nvSpPr>
        <dsp:cNvPr id="0" name=""/>
        <dsp:cNvSpPr/>
      </dsp:nvSpPr>
      <dsp:spPr>
        <a:xfrm>
          <a:off x="1095837" y="964908"/>
          <a:ext cx="163872" cy="106873"/>
        </a:xfrm>
        <a:custGeom>
          <a:avLst/>
          <a:gdLst/>
          <a:ahLst/>
          <a:cxnLst/>
          <a:rect l="0" t="0" r="0" b="0"/>
          <a:pathLst>
            <a:path>
              <a:moveTo>
                <a:pt x="0" y="0"/>
              </a:moveTo>
              <a:lnTo>
                <a:pt x="0" y="106873"/>
              </a:lnTo>
              <a:lnTo>
                <a:pt x="163872" y="106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84C189-E81B-440A-BEA6-8E7CE198DA49}">
      <dsp:nvSpPr>
        <dsp:cNvPr id="0" name=""/>
        <dsp:cNvSpPr/>
      </dsp:nvSpPr>
      <dsp:spPr>
        <a:xfrm>
          <a:off x="844111" y="494730"/>
          <a:ext cx="251726" cy="292055"/>
        </a:xfrm>
        <a:custGeom>
          <a:avLst/>
          <a:gdLst/>
          <a:ahLst/>
          <a:cxnLst/>
          <a:rect l="0" t="0" r="0" b="0"/>
          <a:pathLst>
            <a:path>
              <a:moveTo>
                <a:pt x="0" y="0"/>
              </a:moveTo>
              <a:lnTo>
                <a:pt x="0" y="254649"/>
              </a:lnTo>
              <a:lnTo>
                <a:pt x="251726" y="254649"/>
              </a:lnTo>
              <a:lnTo>
                <a:pt x="251726" y="2920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ADDD86-9DF6-4AA0-B9DE-6478813B04C4}">
      <dsp:nvSpPr>
        <dsp:cNvPr id="0" name=""/>
        <dsp:cNvSpPr/>
      </dsp:nvSpPr>
      <dsp:spPr>
        <a:xfrm>
          <a:off x="664781" y="964908"/>
          <a:ext cx="163872" cy="106873"/>
        </a:xfrm>
        <a:custGeom>
          <a:avLst/>
          <a:gdLst/>
          <a:ahLst/>
          <a:cxnLst/>
          <a:rect l="0" t="0" r="0" b="0"/>
          <a:pathLst>
            <a:path>
              <a:moveTo>
                <a:pt x="0" y="0"/>
              </a:moveTo>
              <a:lnTo>
                <a:pt x="0" y="106873"/>
              </a:lnTo>
              <a:lnTo>
                <a:pt x="163872" y="106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345223-FE3E-47B7-9329-EDE9436305D2}">
      <dsp:nvSpPr>
        <dsp:cNvPr id="0" name=""/>
        <dsp:cNvSpPr/>
      </dsp:nvSpPr>
      <dsp:spPr>
        <a:xfrm>
          <a:off x="664781" y="494730"/>
          <a:ext cx="179330" cy="292055"/>
        </a:xfrm>
        <a:custGeom>
          <a:avLst/>
          <a:gdLst/>
          <a:ahLst/>
          <a:cxnLst/>
          <a:rect l="0" t="0" r="0" b="0"/>
          <a:pathLst>
            <a:path>
              <a:moveTo>
                <a:pt x="179330" y="0"/>
              </a:moveTo>
              <a:lnTo>
                <a:pt x="179330" y="254649"/>
              </a:lnTo>
              <a:lnTo>
                <a:pt x="0" y="254649"/>
              </a:lnTo>
              <a:lnTo>
                <a:pt x="0" y="2920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62ED82-3553-4DC9-8F10-47D2DACE3CE1}">
      <dsp:nvSpPr>
        <dsp:cNvPr id="0" name=""/>
        <dsp:cNvSpPr/>
      </dsp:nvSpPr>
      <dsp:spPr>
        <a:xfrm>
          <a:off x="233724" y="964908"/>
          <a:ext cx="163872" cy="106873"/>
        </a:xfrm>
        <a:custGeom>
          <a:avLst/>
          <a:gdLst/>
          <a:ahLst/>
          <a:cxnLst/>
          <a:rect l="0" t="0" r="0" b="0"/>
          <a:pathLst>
            <a:path>
              <a:moveTo>
                <a:pt x="0" y="0"/>
              </a:moveTo>
              <a:lnTo>
                <a:pt x="0" y="106873"/>
              </a:lnTo>
              <a:lnTo>
                <a:pt x="163872" y="10687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6B02C2-80FA-4E67-996E-CF9241B5D8CA}">
      <dsp:nvSpPr>
        <dsp:cNvPr id="0" name=""/>
        <dsp:cNvSpPr/>
      </dsp:nvSpPr>
      <dsp:spPr>
        <a:xfrm>
          <a:off x="233724" y="494730"/>
          <a:ext cx="610386" cy="292055"/>
        </a:xfrm>
        <a:custGeom>
          <a:avLst/>
          <a:gdLst/>
          <a:ahLst/>
          <a:cxnLst/>
          <a:rect l="0" t="0" r="0" b="0"/>
          <a:pathLst>
            <a:path>
              <a:moveTo>
                <a:pt x="610386" y="0"/>
              </a:moveTo>
              <a:lnTo>
                <a:pt x="610386" y="254649"/>
              </a:lnTo>
              <a:lnTo>
                <a:pt x="0" y="254649"/>
              </a:lnTo>
              <a:lnTo>
                <a:pt x="0" y="2920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E2F742-3061-477C-8FFF-E4589454BF06}">
      <dsp:nvSpPr>
        <dsp:cNvPr id="0" name=""/>
        <dsp:cNvSpPr/>
      </dsp:nvSpPr>
      <dsp:spPr>
        <a:xfrm>
          <a:off x="698572" y="174687"/>
          <a:ext cx="291076" cy="320043"/>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9FC55-5625-4B9E-AEAD-8CC88C20EDE7}">
      <dsp:nvSpPr>
        <dsp:cNvPr id="0" name=""/>
        <dsp:cNvSpPr/>
      </dsp:nvSpPr>
      <dsp:spPr>
        <a:xfrm>
          <a:off x="698572" y="174687"/>
          <a:ext cx="291076" cy="320043"/>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C3F5F9-3FAF-4544-8BF6-05B96909ACA5}">
      <dsp:nvSpPr>
        <dsp:cNvPr id="0" name=""/>
        <dsp:cNvSpPr/>
      </dsp:nvSpPr>
      <dsp:spPr>
        <a:xfrm>
          <a:off x="553034" y="232294"/>
          <a:ext cx="582153" cy="2048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Competency</a:t>
          </a:r>
        </a:p>
      </dsp:txBody>
      <dsp:txXfrm>
        <a:off x="553034" y="232294"/>
        <a:ext cx="582153" cy="204827"/>
      </dsp:txXfrm>
    </dsp:sp>
    <dsp:sp modelId="{CACEB18F-732D-4719-AB9F-3108D1378D9B}">
      <dsp:nvSpPr>
        <dsp:cNvPr id="0" name=""/>
        <dsp:cNvSpPr/>
      </dsp:nvSpPr>
      <dsp:spPr>
        <a:xfrm>
          <a:off x="144663" y="786786"/>
          <a:ext cx="178122" cy="178122"/>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E24372-5A02-44E9-B354-9C951EDA5B17}">
      <dsp:nvSpPr>
        <dsp:cNvPr id="0" name=""/>
        <dsp:cNvSpPr/>
      </dsp:nvSpPr>
      <dsp:spPr>
        <a:xfrm>
          <a:off x="144663" y="786786"/>
          <a:ext cx="178122" cy="178122"/>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8924DF-6C93-4CB8-AE22-A7FEF99E5C4B}">
      <dsp:nvSpPr>
        <dsp:cNvPr id="0" name=""/>
        <dsp:cNvSpPr/>
      </dsp:nvSpPr>
      <dsp:spPr>
        <a:xfrm>
          <a:off x="55602" y="818848"/>
          <a:ext cx="356244" cy="11399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Evidence</a:t>
          </a:r>
        </a:p>
      </dsp:txBody>
      <dsp:txXfrm>
        <a:off x="55602" y="818848"/>
        <a:ext cx="356244" cy="113998"/>
      </dsp:txXfrm>
    </dsp:sp>
    <dsp:sp modelId="{2677181E-D23D-4E70-B89D-108D7B376C63}">
      <dsp:nvSpPr>
        <dsp:cNvPr id="0" name=""/>
        <dsp:cNvSpPr/>
      </dsp:nvSpPr>
      <dsp:spPr>
        <a:xfrm>
          <a:off x="376222" y="1039719"/>
          <a:ext cx="178122" cy="178122"/>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A03751-12F6-45E1-9798-9B955B232694}">
      <dsp:nvSpPr>
        <dsp:cNvPr id="0" name=""/>
        <dsp:cNvSpPr/>
      </dsp:nvSpPr>
      <dsp:spPr>
        <a:xfrm>
          <a:off x="376222" y="1039719"/>
          <a:ext cx="178122" cy="178122"/>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37C1BD-2EB7-40E4-9305-D15A1B8CCB36}">
      <dsp:nvSpPr>
        <dsp:cNvPr id="0" name=""/>
        <dsp:cNvSpPr/>
      </dsp:nvSpPr>
      <dsp:spPr>
        <a:xfrm>
          <a:off x="287161" y="1071781"/>
          <a:ext cx="356244" cy="11399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87161" y="1071781"/>
        <a:ext cx="356244" cy="113998"/>
      </dsp:txXfrm>
    </dsp:sp>
    <dsp:sp modelId="{C9C8C720-0ABB-47C8-8E80-0E84C4AB9F69}">
      <dsp:nvSpPr>
        <dsp:cNvPr id="0" name=""/>
        <dsp:cNvSpPr/>
      </dsp:nvSpPr>
      <dsp:spPr>
        <a:xfrm>
          <a:off x="575719" y="786786"/>
          <a:ext cx="178122" cy="178122"/>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862794-FE61-4D63-852D-40140BA5AB2F}">
      <dsp:nvSpPr>
        <dsp:cNvPr id="0" name=""/>
        <dsp:cNvSpPr/>
      </dsp:nvSpPr>
      <dsp:spPr>
        <a:xfrm>
          <a:off x="575719" y="786786"/>
          <a:ext cx="178122" cy="178122"/>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D64560-DE04-4351-9590-6A83CBEF8B8B}">
      <dsp:nvSpPr>
        <dsp:cNvPr id="0" name=""/>
        <dsp:cNvSpPr/>
      </dsp:nvSpPr>
      <dsp:spPr>
        <a:xfrm>
          <a:off x="486658" y="818848"/>
          <a:ext cx="356244" cy="11399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Evidence</a:t>
          </a:r>
        </a:p>
      </dsp:txBody>
      <dsp:txXfrm>
        <a:off x="486658" y="818848"/>
        <a:ext cx="356244" cy="113998"/>
      </dsp:txXfrm>
    </dsp:sp>
    <dsp:sp modelId="{B892B742-A7E6-456F-B011-658616E3237F}">
      <dsp:nvSpPr>
        <dsp:cNvPr id="0" name=""/>
        <dsp:cNvSpPr/>
      </dsp:nvSpPr>
      <dsp:spPr>
        <a:xfrm>
          <a:off x="807279" y="1039719"/>
          <a:ext cx="178122" cy="178122"/>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CDE1F5-93AA-480F-B31D-BFC32F0776BE}">
      <dsp:nvSpPr>
        <dsp:cNvPr id="0" name=""/>
        <dsp:cNvSpPr/>
      </dsp:nvSpPr>
      <dsp:spPr>
        <a:xfrm>
          <a:off x="807279" y="1039719"/>
          <a:ext cx="178122" cy="178122"/>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B6397E-B1D3-42CF-994F-FF32599DABE4}">
      <dsp:nvSpPr>
        <dsp:cNvPr id="0" name=""/>
        <dsp:cNvSpPr/>
      </dsp:nvSpPr>
      <dsp:spPr>
        <a:xfrm>
          <a:off x="718217" y="1071781"/>
          <a:ext cx="356244" cy="11399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718217" y="1071781"/>
        <a:ext cx="356244" cy="113998"/>
      </dsp:txXfrm>
    </dsp:sp>
    <dsp:sp modelId="{E024C18E-90C4-493C-AA92-040EE86DC943}">
      <dsp:nvSpPr>
        <dsp:cNvPr id="0" name=""/>
        <dsp:cNvSpPr/>
      </dsp:nvSpPr>
      <dsp:spPr>
        <a:xfrm>
          <a:off x="1006776" y="786786"/>
          <a:ext cx="178122" cy="178122"/>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060D49-ED52-4A9E-A1B8-3F2459D908BB}">
      <dsp:nvSpPr>
        <dsp:cNvPr id="0" name=""/>
        <dsp:cNvSpPr/>
      </dsp:nvSpPr>
      <dsp:spPr>
        <a:xfrm>
          <a:off x="1006776" y="786786"/>
          <a:ext cx="178122" cy="178122"/>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6C4CB-0108-4BA9-9567-DCAC08307667}">
      <dsp:nvSpPr>
        <dsp:cNvPr id="0" name=""/>
        <dsp:cNvSpPr/>
      </dsp:nvSpPr>
      <dsp:spPr>
        <a:xfrm>
          <a:off x="917714" y="818848"/>
          <a:ext cx="356244" cy="11399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Evidence</a:t>
          </a:r>
        </a:p>
      </dsp:txBody>
      <dsp:txXfrm>
        <a:off x="917714" y="818848"/>
        <a:ext cx="356244" cy="113998"/>
      </dsp:txXfrm>
    </dsp:sp>
    <dsp:sp modelId="{DFCA2851-D251-4CF6-9338-03B01046AD32}">
      <dsp:nvSpPr>
        <dsp:cNvPr id="0" name=""/>
        <dsp:cNvSpPr/>
      </dsp:nvSpPr>
      <dsp:spPr>
        <a:xfrm>
          <a:off x="1238335" y="1039719"/>
          <a:ext cx="178122" cy="178122"/>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90F655-7E07-476F-9048-494753445D4F}">
      <dsp:nvSpPr>
        <dsp:cNvPr id="0" name=""/>
        <dsp:cNvSpPr/>
      </dsp:nvSpPr>
      <dsp:spPr>
        <a:xfrm>
          <a:off x="1238335" y="1039719"/>
          <a:ext cx="178122" cy="178122"/>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A8695A-450A-4C4B-BD31-259846C4EF38}">
      <dsp:nvSpPr>
        <dsp:cNvPr id="0" name=""/>
        <dsp:cNvSpPr/>
      </dsp:nvSpPr>
      <dsp:spPr>
        <a:xfrm>
          <a:off x="1149274" y="1071781"/>
          <a:ext cx="356244" cy="11399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149274" y="1071781"/>
        <a:ext cx="356244" cy="113998"/>
      </dsp:txXfrm>
    </dsp:sp>
    <dsp:sp modelId="{51501B9B-30EB-4034-B2DF-35F1807C1199}">
      <dsp:nvSpPr>
        <dsp:cNvPr id="0" name=""/>
        <dsp:cNvSpPr/>
      </dsp:nvSpPr>
      <dsp:spPr>
        <a:xfrm>
          <a:off x="157391" y="539345"/>
          <a:ext cx="313322" cy="17262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AFAF3B-A295-4AE8-A8F9-67168CE0111B}">
      <dsp:nvSpPr>
        <dsp:cNvPr id="0" name=""/>
        <dsp:cNvSpPr/>
      </dsp:nvSpPr>
      <dsp:spPr>
        <a:xfrm>
          <a:off x="157391" y="539345"/>
          <a:ext cx="313322" cy="17262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FC3A2C-6D4A-442F-A096-59D4C8CDBC78}">
      <dsp:nvSpPr>
        <dsp:cNvPr id="0" name=""/>
        <dsp:cNvSpPr/>
      </dsp:nvSpPr>
      <dsp:spPr>
        <a:xfrm>
          <a:off x="730" y="570418"/>
          <a:ext cx="626645" cy="11048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Assertion</a:t>
          </a:r>
        </a:p>
      </dsp:txBody>
      <dsp:txXfrm>
        <a:off x="730" y="570418"/>
        <a:ext cx="626645" cy="11048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These task lists are often organized by occupation, like the military occupational specialty code (MOS code) a nine-character code used by the Army and Marine Corps to identify a specific job. TRADOC Pamphlet 350-70-1 defines artifacts such as the Warfighter Training Support Packages (WTSP) that includes definition of tasks and numbering scheme for labeling those definitions. It also includes guidance for Analysis for Collective and individual Tasks, Opposing Forces (OPFOR) Tasks, Task Conditions, standards for labeling proficiency levels, Drill definitions and evaluation protocols.</a:t>
            </a:r>
            <a:br>
              <a:rPr kumimoji="1" lang="en-US" sz="1600" b="0" i="0" u="none" strike="noStrike" kern="1200" dirty="0">
                <a:solidFill>
                  <a:schemeClr val="tx1"/>
                </a:solidFill>
                <a:effectLst/>
                <a:latin typeface="Arial" charset="0"/>
                <a:ea typeface="+mn-ea"/>
                <a:cs typeface="+mn-cs"/>
              </a:rPr>
            </a:br>
            <a:br>
              <a:rPr kumimoji="1" lang="en-US" sz="1600" b="0" i="0" u="none" strike="noStrike" kern="1200" dirty="0">
                <a:solidFill>
                  <a:schemeClr val="tx1"/>
                </a:solidFill>
                <a:effectLst/>
                <a:latin typeface="Arial" charset="0"/>
                <a:ea typeface="+mn-ea"/>
                <a:cs typeface="+mn-cs"/>
              </a:rPr>
            </a:br>
            <a:r>
              <a:rPr kumimoji="1" lang="en-US" sz="1600" b="0" i="0" u="none" strike="noStrike" kern="1200" dirty="0">
                <a:solidFill>
                  <a:schemeClr val="tx1"/>
                </a:solidFill>
                <a:effectLst/>
                <a:latin typeface="Arial" charset="0"/>
                <a:ea typeface="+mn-ea"/>
                <a:cs typeface="+mn-cs"/>
              </a:rPr>
              <a:t> (click) The Air Force and Space Force has the Air Force Specialty Code (AFSC) a 5 character code, and Specialty Training Standards that address competency definitions under each AFSC. Within each AFSC competencies are defined for training and evaluation. These need to be defined for over 200 specialties in addition to sets of shared competencies that all Airmen should possess. </a:t>
            </a:r>
          </a:p>
          <a:p>
            <a:endParaRPr kumimoji="1" lang="en-US" sz="1600" b="0" i="0" u="none" strike="noStrike" kern="1200" dirty="0">
              <a:solidFill>
                <a:schemeClr val="tx1"/>
              </a:solidFill>
              <a:effectLst/>
              <a:latin typeface="Arial" charset="0"/>
              <a:ea typeface="+mn-ea"/>
              <a:cs typeface="+mn-cs"/>
            </a:endParaRPr>
          </a:p>
          <a:p>
            <a:r>
              <a:rPr kumimoji="1" lang="en-US" sz="1600" b="0" i="0" u="none" strike="noStrike" kern="1200" dirty="0">
                <a:solidFill>
                  <a:schemeClr val="tx1"/>
                </a:solidFill>
                <a:effectLst/>
                <a:latin typeface="Arial" charset="0"/>
                <a:ea typeface="+mn-ea"/>
                <a:cs typeface="+mn-cs"/>
              </a:rPr>
              <a:t>Navy uses the </a:t>
            </a:r>
            <a:r>
              <a:rPr kumimoji="1" lang="en-US" sz="1600" b="1" i="0" u="none" strike="noStrike" kern="1200" dirty="0">
                <a:solidFill>
                  <a:schemeClr val="tx1"/>
                </a:solidFill>
                <a:effectLst/>
                <a:latin typeface="Arial" charset="0"/>
                <a:ea typeface="+mn-ea"/>
                <a:cs typeface="+mn-cs"/>
              </a:rPr>
              <a:t>Navy Enlisted Classification</a:t>
            </a:r>
            <a:r>
              <a:rPr kumimoji="1" lang="en-US" sz="1600" b="0" i="0" u="none" strike="noStrike" kern="1200" dirty="0">
                <a:solidFill>
                  <a:schemeClr val="tx1"/>
                </a:solidFill>
                <a:effectLst/>
                <a:latin typeface="Arial" charset="0"/>
                <a:ea typeface="+mn-ea"/>
                <a:cs typeface="+mn-cs"/>
              </a:rPr>
              <a:t> (NEC) system supplements the rating designators for  enlisted members.</a:t>
            </a:r>
          </a:p>
          <a:p>
            <a:endParaRPr kumimoji="1" lang="en-US" sz="1600" b="0" i="0" u="none" strike="noStrike" kern="1200" dirty="0">
              <a:solidFill>
                <a:schemeClr val="tx1"/>
              </a:solidFill>
              <a:effectLst/>
              <a:latin typeface="Arial" charset="0"/>
              <a:ea typeface="+mn-ea"/>
              <a:cs typeface="+mn-cs"/>
            </a:endParaRPr>
          </a:p>
          <a:p>
            <a:r>
              <a:rPr kumimoji="1" lang="en-US" sz="1600" b="0" i="0" u="none" strike="noStrike" kern="1200" dirty="0">
                <a:solidFill>
                  <a:schemeClr val="tx1"/>
                </a:solidFill>
                <a:effectLst/>
                <a:latin typeface="Arial" charset="0"/>
                <a:ea typeface="+mn-ea"/>
                <a:cs typeface="+mn-cs"/>
              </a:rPr>
              <a:t>These are some example of variations in the naming and structuring of competency frameworks. This shows complicated structures for competency frameworks that can vary by service and context. This is one of several… (click)</a:t>
            </a:r>
          </a:p>
          <a:p>
            <a:endParaRPr kumimoji="1" lang="en-US" sz="1600" b="0" i="0" u="none" strike="noStrike" kern="1200" dirty="0">
              <a:solidFill>
                <a:schemeClr val="tx1"/>
              </a:solidFill>
              <a:effectLst/>
              <a:latin typeface="Arial" charset="0"/>
              <a:ea typeface="+mn-ea"/>
              <a:cs typeface="+mn-cs"/>
            </a:endParaRPr>
          </a:p>
          <a:p>
            <a:endParaRPr kumimoji="1" lang="en-US" sz="1600" b="0" i="0" u="none" strike="noStrike"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Tree>
    <p:extLst>
      <p:ext uri="{BB962C8B-B14F-4D97-AF65-F5344CB8AC3E}">
        <p14:creationId xmlns:p14="http://schemas.microsoft.com/office/powerpoint/2010/main" val="132091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career field education and training plan from the Air Force.  In this structure, the levels of development are part of the hierarchy.  (click) This shows the that Basic is a level of development defined for the instructional systems occupational series.  This is level of career development not level of performance on an assessment. In other cases the same words “Basic” or “Advanced” on a rubric assessing performance on any given task.  </a:t>
            </a:r>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dirty="0"/>
          </a:p>
        </p:txBody>
      </p:sp>
    </p:spTree>
    <p:extLst>
      <p:ext uri="{BB962C8B-B14F-4D97-AF65-F5344CB8AC3E}">
        <p14:creationId xmlns:p14="http://schemas.microsoft.com/office/powerpoint/2010/main" val="2641264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5CE6F-4865-26A8-DF13-FB2E5D53B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4EB29-C700-1C2F-B866-539F9BC63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E3565-1208-659B-8A4F-F9D22428C78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p>
          <a:p>
            <a:r>
              <a:rPr kumimoji="1" lang="en-US" sz="1600" b="0" i="0" u="none" strike="noStrike" kern="1200" dirty="0">
                <a:solidFill>
                  <a:schemeClr val="tx1"/>
                </a:solidFill>
                <a:effectLst/>
                <a:latin typeface="Arial" charset="0"/>
                <a:ea typeface="+mn-ea"/>
                <a:cs typeface="+mn-cs"/>
              </a:rPr>
              <a:t>A 2024 RAND Report found that Air Force skills management was not centrally managed  </a:t>
            </a:r>
            <a:r>
              <a:rPr kumimoji="1" lang="en-US" sz="1600" kern="1200" dirty="0">
                <a:solidFill>
                  <a:schemeClr val="tx1"/>
                </a:solidFill>
                <a:latin typeface="Arial" charset="0"/>
                <a:ea typeface="+mn-ea"/>
                <a:cs typeface="+mn-cs"/>
              </a:rPr>
              <a:t>making it </a:t>
            </a:r>
            <a:r>
              <a:rPr kumimoji="1" lang="en-US" sz="1600" b="1" kern="1200" dirty="0">
                <a:solidFill>
                  <a:schemeClr val="tx1"/>
                </a:solidFill>
                <a:latin typeface="Arial" charset="0"/>
                <a:ea typeface="+mn-ea"/>
                <a:cs typeface="+mn-cs"/>
              </a:rPr>
              <a:t>difficult to compare skill supply and demand across specialties or to identify skill trends</a:t>
            </a:r>
            <a:r>
              <a:rPr kumimoji="1" lang="en-US" sz="1600" kern="1200" dirty="0">
                <a:solidFill>
                  <a:schemeClr val="tx1"/>
                </a:solidFill>
                <a:latin typeface="Arial" charset="0"/>
                <a:ea typeface="+mn-ea"/>
                <a:cs typeface="+mn-cs"/>
              </a:rPr>
              <a:t>.”  The report recommended </a:t>
            </a:r>
            <a:r>
              <a:rPr kumimoji="1" lang="en-US" sz="1600" b="1" i="1" kern="1200" dirty="0">
                <a:solidFill>
                  <a:schemeClr val="tx1"/>
                </a:solidFill>
                <a:latin typeface="Arial" charset="0"/>
                <a:ea typeface="+mn-ea"/>
                <a:cs typeface="+mn-cs"/>
              </a:rPr>
              <a:t>Investing in infrastructure and workflows that automate skill tracking and support cross-functional comparisons.  And that </a:t>
            </a:r>
            <a:r>
              <a:rPr kumimoji="1" lang="en-US" sz="1600" b="1" kern="1200" dirty="0">
                <a:solidFill>
                  <a:schemeClr val="tx1"/>
                </a:solidFill>
                <a:latin typeface="Arial" charset="0"/>
                <a:ea typeface="+mn-ea"/>
                <a:cs typeface="+mn-cs"/>
              </a:rPr>
              <a:t>Air Education and Training Command (AETC) should incorporate opportunities to leverage NLP to extract and synthesize skill demands.</a:t>
            </a:r>
          </a:p>
          <a:p>
            <a:endParaRPr kumimoji="1" lang="en-US" sz="1600" b="1" i="0" u="none" strike="noStrike" kern="1200" dirty="0">
              <a:solidFill>
                <a:schemeClr val="tx1"/>
              </a:solidFill>
              <a:effectLst/>
              <a:latin typeface="Arial" charset="0"/>
              <a:ea typeface="+mn-ea"/>
              <a:cs typeface="+mn-cs"/>
            </a:endParaRPr>
          </a:p>
          <a:p>
            <a:r>
              <a:rPr kumimoji="1" lang="en-US" sz="1600" b="1" i="0" u="none" strike="noStrike" kern="1200" dirty="0">
                <a:solidFill>
                  <a:schemeClr val="tx1"/>
                </a:solidFill>
                <a:effectLst/>
                <a:latin typeface="Arial" charset="0"/>
                <a:ea typeface="+mn-ea"/>
                <a:cs typeface="+mn-cs"/>
              </a:rPr>
              <a:t>Later in the tutorial I’m going to show you a free tool that uses NLP and LLMs to do just that.</a:t>
            </a:r>
          </a:p>
          <a:p>
            <a:endParaRPr kumimoji="1" lang="en-US" sz="1600" b="0" i="0" u="none" strike="noStrike" kern="1200" dirty="0">
              <a:solidFill>
                <a:schemeClr val="tx1"/>
              </a:solidFill>
              <a:effectLst/>
              <a:latin typeface="Arial" charset="0"/>
              <a:ea typeface="+mn-ea"/>
              <a:cs typeface="+mn-cs"/>
            </a:endParaRPr>
          </a:p>
          <a:p>
            <a:r>
              <a:rPr kumimoji="1" lang="en-US" sz="1600" b="0" i="0" u="none" strike="noStrike" kern="1200" dirty="0">
                <a:solidFill>
                  <a:schemeClr val="tx1"/>
                </a:solidFill>
                <a:effectLst/>
                <a:latin typeface="Arial" charset="0"/>
                <a:ea typeface="+mn-ea"/>
                <a:cs typeface="+mn-cs"/>
              </a:rPr>
              <a:t>But this is not just an Air Force problem. One of the challenges is that legacy methods of defining competencies are labor intensive ,expensive and imprecise. </a:t>
            </a:r>
          </a:p>
        </p:txBody>
      </p:sp>
      <p:sp>
        <p:nvSpPr>
          <p:cNvPr id="4" name="Slide Number Placeholder 3">
            <a:extLst>
              <a:ext uri="{FF2B5EF4-FFF2-40B4-BE49-F238E27FC236}">
                <a16:creationId xmlns:a16="http://schemas.microsoft.com/office/drawing/2014/main" id="{CE089B65-5407-565C-B993-8E52E7D50291}"/>
              </a:ext>
            </a:extLst>
          </p:cNvPr>
          <p:cNvSpPr>
            <a:spLocks noGrp="1"/>
          </p:cNvSpPr>
          <p:nvPr>
            <p:ph type="sldNum" sz="quarter" idx="5"/>
          </p:nvPr>
        </p:nvSpPr>
        <p:spPr/>
        <p:txBody>
          <a:bodyPr/>
          <a:lstStyle/>
          <a:p>
            <a:fld id="{85D9B890-3B6E-417C-BD92-47816D5AB620}" type="slidenum">
              <a:rPr lang="en-US" smtClean="0"/>
              <a:pPr/>
              <a:t>13</a:t>
            </a:fld>
            <a:endParaRPr lang="en-US" dirty="0"/>
          </a:p>
        </p:txBody>
      </p:sp>
    </p:spTree>
    <p:extLst>
      <p:ext uri="{BB962C8B-B14F-4D97-AF65-F5344CB8AC3E}">
        <p14:creationId xmlns:p14="http://schemas.microsoft.com/office/powerpoint/2010/main" val="1707137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effectLst/>
                <a:latin typeface="Cambria" panose="02040503050406030204" pitchFamily="18" charset="0"/>
              </a:rPr>
              <a:t>(click) Weve talked about the labor intensive nature of developing well-defined competencies.</a:t>
            </a:r>
          </a:p>
          <a:p>
            <a:pPr>
              <a:buNone/>
            </a:pPr>
            <a:r>
              <a:rPr lang="en-US" dirty="0">
                <a:effectLst/>
                <a:latin typeface="Cambria" panose="02040503050406030204" pitchFamily="18" charset="0"/>
              </a:rPr>
              <a:t>(click) Getting the language right is difficult, especially when words can mean different things to different units. And the granularity of definitions that work for describing a high level milestone on a career pathway is likely not be granular enough to provide formative feedback to learners. </a:t>
            </a:r>
          </a:p>
          <a:p>
            <a:pPr>
              <a:buNone/>
            </a:pPr>
            <a:r>
              <a:rPr lang="en-US" dirty="0">
                <a:effectLst/>
                <a:latin typeface="Cambria" panose="02040503050406030204" pitchFamily="18" charset="0"/>
              </a:rPr>
              <a:t>(click) Competency frameworks locked in paper documents and managed by different units limit their ability to work across data systems and contexts.</a:t>
            </a:r>
          </a:p>
          <a:p>
            <a:pPr>
              <a:buNone/>
            </a:pPr>
            <a:endParaRPr lang="en-US" dirty="0">
              <a:effectLst/>
              <a:latin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557179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E0E3F-1612-A19D-1095-E1F5127CF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3EE65-E823-401D-426F-2B83299D8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5443E-A2AF-46EF-9622-4D891B979616}"/>
              </a:ext>
            </a:extLst>
          </p:cNvPr>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Now let's delve into what makes a competency "well-defined," according to the authoritative IEEE 1484.20.2 standard and other key sources.</a:t>
            </a:r>
          </a:p>
          <a:p>
            <a:r>
              <a:rPr kumimoji="1" lang="en-US" sz="1600" b="0" i="0" u="none" strike="noStrike" kern="1200" dirty="0">
                <a:solidFill>
                  <a:schemeClr val="tx1"/>
                </a:solidFill>
                <a:effectLst/>
                <a:latin typeface="Arial" charset="0"/>
                <a:ea typeface="+mn-ea"/>
                <a:cs typeface="+mn-cs"/>
              </a:rPr>
              <a:t>At its core, a well-defined competency is like a precisely cut crystal – multi-faceted, clear, and observable.  [ALL THESE ITEMS]</a:t>
            </a:r>
          </a:p>
          <a:p>
            <a:r>
              <a:rPr kumimoji="1" lang="en-US" sz="1600" b="0" i="0" u="none" strike="noStrike" kern="1200" dirty="0">
                <a:solidFill>
                  <a:schemeClr val="tx1"/>
                </a:solidFill>
                <a:effectLst/>
                <a:latin typeface="Arial" charset="0"/>
                <a:ea typeface="+mn-ea"/>
                <a:cs typeface="+mn-cs"/>
              </a:rPr>
              <a:t>It's not just about what someone "knows," but what they can </a:t>
            </a:r>
            <a:r>
              <a:rPr kumimoji="1" lang="en-US" sz="1600" b="0" i="1" u="none" strike="noStrike" kern="1200" dirty="0">
                <a:solidFill>
                  <a:schemeClr val="tx1"/>
                </a:solidFill>
                <a:effectLst/>
                <a:latin typeface="Arial" charset="0"/>
                <a:ea typeface="+mn-ea"/>
                <a:cs typeface="+mn-cs"/>
              </a:rPr>
              <a:t>do</a:t>
            </a:r>
            <a:r>
              <a:rPr kumimoji="1" lang="en-US" sz="1600" b="0" i="0" u="none" strike="noStrike" kern="1200" dirty="0">
                <a:solidFill>
                  <a:schemeClr val="tx1"/>
                </a:solidFill>
                <a:effectLst/>
                <a:latin typeface="Arial" charset="0"/>
                <a:ea typeface="+mn-ea"/>
                <a:cs typeface="+mn-cs"/>
              </a:rPr>
              <a:t> with that knowledge, the </a:t>
            </a:r>
            <a:r>
              <a:rPr kumimoji="1" lang="en-US" sz="1600" b="0" i="1" u="none" strike="noStrike" kern="1200" dirty="0">
                <a:solidFill>
                  <a:schemeClr val="tx1"/>
                </a:solidFill>
                <a:effectLst/>
                <a:latin typeface="Arial" charset="0"/>
                <a:ea typeface="+mn-ea"/>
                <a:cs typeface="+mn-cs"/>
              </a:rPr>
              <a:t>skills</a:t>
            </a:r>
            <a:r>
              <a:rPr kumimoji="1" lang="en-US" sz="1600" b="0" i="0" u="none" strike="noStrike" kern="1200" dirty="0">
                <a:solidFill>
                  <a:schemeClr val="tx1"/>
                </a:solidFill>
                <a:effectLst/>
                <a:latin typeface="Arial" charset="0"/>
                <a:ea typeface="+mn-ea"/>
                <a:cs typeface="+mn-cs"/>
              </a:rPr>
              <a:t> they possess, and the </a:t>
            </a:r>
            <a:r>
              <a:rPr kumimoji="1" lang="en-US" sz="1600" b="0" i="1" u="none" strike="noStrike" kern="1200" dirty="0">
                <a:solidFill>
                  <a:schemeClr val="tx1"/>
                </a:solidFill>
                <a:effectLst/>
                <a:latin typeface="Arial" charset="0"/>
                <a:ea typeface="+mn-ea"/>
                <a:cs typeface="+mn-cs"/>
              </a:rPr>
              <a:t>behaviors</a:t>
            </a:r>
            <a:r>
              <a:rPr kumimoji="1" lang="en-US" sz="1600" b="0" i="0" u="none" strike="noStrike" kern="1200" dirty="0">
                <a:solidFill>
                  <a:schemeClr val="tx1"/>
                </a:solidFill>
                <a:effectLst/>
                <a:latin typeface="Arial" charset="0"/>
                <a:ea typeface="+mn-ea"/>
                <a:cs typeface="+mn-cs"/>
              </a:rPr>
              <a:t> they exhibit in real-world contexts.</a:t>
            </a:r>
          </a:p>
          <a:p>
            <a:r>
              <a:rPr kumimoji="1" lang="en-US" sz="1600" b="0" i="0" u="none" strike="noStrike" kern="1200" dirty="0">
                <a:solidFill>
                  <a:schemeClr val="tx1"/>
                </a:solidFill>
                <a:effectLst/>
                <a:latin typeface="Arial" charset="0"/>
                <a:ea typeface="+mn-ea"/>
                <a:cs typeface="+mn-cs"/>
              </a:rPr>
              <a:t>Think of it as a comprehensive description that includes:</a:t>
            </a:r>
          </a:p>
          <a:p>
            <a:r>
              <a:rPr kumimoji="1" lang="en-US" sz="1600" b="1" i="0" u="none" strike="noStrike" kern="1200" dirty="0">
                <a:solidFill>
                  <a:schemeClr val="tx1"/>
                </a:solidFill>
                <a:effectLst/>
                <a:latin typeface="Arial" charset="0"/>
                <a:ea typeface="+mn-ea"/>
                <a:cs typeface="+mn-cs"/>
              </a:rPr>
              <a:t>Specific, Measurable Outcomes:</a:t>
            </a:r>
            <a:r>
              <a:rPr kumimoji="1" lang="en-US" sz="1600" b="0" i="0" u="none" strike="noStrike" kern="1200" dirty="0">
                <a:solidFill>
                  <a:schemeClr val="tx1"/>
                </a:solidFill>
                <a:effectLst/>
                <a:latin typeface="Arial" charset="0"/>
                <a:ea typeface="+mn-ea"/>
                <a:cs typeface="+mn-cs"/>
              </a:rPr>
              <a:t> What observable actions or results indicate the competency? This moves beyond vague statements to concrete evidence.</a:t>
            </a:r>
          </a:p>
          <a:p>
            <a:r>
              <a:rPr kumimoji="1" lang="en-US" sz="1600" b="0" i="0" u="none" strike="noStrike" kern="1200" dirty="0">
                <a:solidFill>
                  <a:schemeClr val="tx1"/>
                </a:solidFill>
                <a:effectLst/>
                <a:latin typeface="Arial" charset="0"/>
                <a:ea typeface="+mn-ea"/>
                <a:cs typeface="+mn-cs"/>
              </a:rPr>
              <a:t>Specific measurable outcomes, require specifically defined tasks.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1" i="0" u="none" strike="noStrike" kern="1200" dirty="0">
                <a:solidFill>
                  <a:schemeClr val="tx1"/>
                </a:solidFill>
                <a:effectLst/>
                <a:latin typeface="Arial" charset="0"/>
                <a:ea typeface="+mn-ea"/>
                <a:cs typeface="+mn-cs"/>
              </a:rPr>
              <a:t>Associated Knowledge, Skills, and Abilities (KSAs):</a:t>
            </a:r>
            <a:r>
              <a:rPr kumimoji="1" lang="en-US" sz="1600" b="0" i="0" u="none" strike="noStrike" kern="1200" dirty="0">
                <a:solidFill>
                  <a:schemeClr val="tx1"/>
                </a:solidFill>
                <a:effectLst/>
                <a:latin typeface="Arial" charset="0"/>
                <a:ea typeface="+mn-ea"/>
                <a:cs typeface="+mn-cs"/>
              </a:rPr>
              <a:t> Are the foundational elements that underpin the competency. These are the building blocks, but not sufficient alone. It also requires…</a:t>
            </a:r>
          </a:p>
          <a:p>
            <a:r>
              <a:rPr kumimoji="1" lang="en-US" sz="1600" b="1" i="0" u="none" strike="noStrike" kern="1200" dirty="0">
                <a:solidFill>
                  <a:schemeClr val="tx1"/>
                </a:solidFill>
                <a:effectLst/>
                <a:latin typeface="Arial" charset="0"/>
                <a:ea typeface="+mn-ea"/>
                <a:cs typeface="+mn-cs"/>
              </a:rPr>
              <a:t>Clear Context: </a:t>
            </a:r>
            <a:r>
              <a:rPr kumimoji="1" lang="en-US" sz="1600" b="0" i="0" u="none" strike="noStrike" kern="1200" dirty="0">
                <a:solidFill>
                  <a:schemeClr val="tx1"/>
                </a:solidFill>
                <a:effectLst/>
                <a:latin typeface="Arial" charset="0"/>
                <a:ea typeface="+mn-ea"/>
                <a:cs typeface="+mn-cs"/>
              </a:rPr>
              <a:t>Under what circumstances is this competency demonstrated? </a:t>
            </a:r>
            <a:endParaRPr kumimoji="1" lang="en-US" sz="1600" b="1" i="0" u="none" strike="noStrike" kern="1200" dirty="0">
              <a:solidFill>
                <a:schemeClr val="tx1"/>
              </a:solidFill>
              <a:effectLst/>
              <a:latin typeface="Arial" charset="0"/>
              <a:ea typeface="+mn-ea"/>
              <a:cs typeface="+mn-cs"/>
            </a:endParaRPr>
          </a:p>
          <a:p>
            <a:r>
              <a:rPr kumimoji="1" lang="en-US" sz="1600" b="1" i="0" u="none" strike="noStrike" kern="1200" dirty="0">
                <a:solidFill>
                  <a:schemeClr val="tx1"/>
                </a:solidFill>
                <a:effectLst/>
                <a:latin typeface="Arial" charset="0"/>
                <a:ea typeface="+mn-ea"/>
                <a:cs typeface="+mn-cs"/>
              </a:rPr>
              <a:t>Clear Conditions:</a:t>
            </a:r>
            <a:r>
              <a:rPr kumimoji="1" lang="en-US" sz="1600" b="0" i="0" u="none" strike="noStrike" kern="1200" dirty="0">
                <a:solidFill>
                  <a:schemeClr val="tx1"/>
                </a:solidFill>
                <a:effectLst/>
                <a:latin typeface="Arial" charset="0"/>
                <a:ea typeface="+mn-ea"/>
                <a:cs typeface="+mn-cs"/>
              </a:rPr>
              <a:t> What tools, information, or environment are involved? A competency in "communication" looks different in a crisis than in a casual team meeting.</a:t>
            </a:r>
          </a:p>
          <a:p>
            <a:r>
              <a:rPr kumimoji="1" lang="en-US" sz="1600" b="1" i="0" u="none" strike="noStrike" kern="1200" dirty="0">
                <a:solidFill>
                  <a:schemeClr val="tx1"/>
                </a:solidFill>
                <a:effectLst/>
                <a:latin typeface="Arial" charset="0"/>
                <a:ea typeface="+mn-ea"/>
                <a:cs typeface="+mn-cs"/>
              </a:rPr>
              <a:t>Defined Levels of Proficiency:</a:t>
            </a:r>
            <a:r>
              <a:rPr kumimoji="1" lang="en-US" sz="1600" b="0" i="0" u="none" strike="noStrike" kern="1200" dirty="0">
                <a:solidFill>
                  <a:schemeClr val="tx1"/>
                </a:solidFill>
                <a:effectLst/>
                <a:latin typeface="Arial" charset="0"/>
                <a:ea typeface="+mn-ea"/>
                <a:cs typeface="+mn-cs"/>
              </a:rPr>
              <a:t> How can we differentiate between a novice, a practitioner, and an expert? Rubrics and proficiency scales are crucial here.</a:t>
            </a:r>
          </a:p>
          <a:p>
            <a:r>
              <a:rPr kumimoji="1" lang="en-US" sz="1600" b="1" i="0" u="none" strike="noStrike" kern="1200" dirty="0">
                <a:solidFill>
                  <a:schemeClr val="tx1"/>
                </a:solidFill>
                <a:effectLst/>
                <a:latin typeface="Arial" charset="0"/>
                <a:ea typeface="+mn-ea"/>
                <a:cs typeface="+mn-cs"/>
              </a:rPr>
              <a:t>Behavioral Indicators:</a:t>
            </a:r>
            <a:r>
              <a:rPr kumimoji="1" lang="en-US" sz="1600" b="0" i="0" u="none" strike="noStrike" kern="1200" dirty="0">
                <a:solidFill>
                  <a:schemeClr val="tx1"/>
                </a:solidFill>
                <a:effectLst/>
                <a:latin typeface="Arial" charset="0"/>
                <a:ea typeface="+mn-ea"/>
                <a:cs typeface="+mn-cs"/>
              </a:rPr>
              <a:t> What specific actions or practices demonstrate the competency in action?</a:t>
            </a:r>
          </a:p>
          <a:p>
            <a:endParaRPr kumimoji="1" lang="en-US" sz="1600" b="0" i="0" u="none" strike="noStrike" kern="1200" dirty="0">
              <a:solidFill>
                <a:schemeClr val="tx1"/>
              </a:solidFill>
              <a:effectLst/>
              <a:latin typeface="Arial" charset="0"/>
              <a:ea typeface="+mn-ea"/>
              <a:cs typeface="+mn-cs"/>
            </a:endParaRPr>
          </a:p>
          <a:p>
            <a:r>
              <a:rPr kumimoji="1" lang="en-US" sz="1600" b="0" i="0" u="none" strike="noStrike" kern="1200" dirty="0">
                <a:solidFill>
                  <a:schemeClr val="tx1"/>
                </a:solidFill>
                <a:effectLst/>
                <a:latin typeface="Arial" charset="0"/>
                <a:ea typeface="+mn-ea"/>
                <a:cs typeface="+mn-cs"/>
              </a:rPr>
              <a:t>IEEE 1484.20.2 emphasizes the importance of a structured and standardized approach to defining competencies to ensure they are unambiguous, shareable, and interoperable across different systems and organizations. This level of precision is vital for effective learning, assessment, and talent management, allowing us to accurately identify, develop, and leverage human capabilities.</a:t>
            </a:r>
          </a:p>
          <a:p>
            <a:endParaRPr kumimoji="1" lang="en-US" sz="1600" b="0" i="0" u="none" strike="noStrike" kern="1200" dirty="0">
              <a:solidFill>
                <a:schemeClr val="tx1"/>
              </a:solidFill>
              <a:effectLst/>
              <a:latin typeface="Arial" charset="0"/>
              <a:ea typeface="+mn-ea"/>
              <a:cs typeface="+mn-cs"/>
            </a:endParaRPr>
          </a:p>
          <a:p>
            <a:r>
              <a:rPr kumimoji="1" lang="en-US" sz="1600" b="0" i="0" u="none" strike="noStrike" kern="1200" dirty="0">
                <a:solidFill>
                  <a:schemeClr val="tx1"/>
                </a:solidFill>
                <a:effectLst/>
                <a:latin typeface="Arial" charset="0"/>
                <a:ea typeface="+mn-ea"/>
                <a:cs typeface="+mn-cs"/>
              </a:rPr>
              <a:t>This structure is not just about discrete elements, but competency definitions as nodes in an ontology and the relationships between those nodes.</a:t>
            </a:r>
          </a:p>
        </p:txBody>
      </p:sp>
      <p:sp>
        <p:nvSpPr>
          <p:cNvPr id="4" name="Slide Number Placeholder 3">
            <a:extLst>
              <a:ext uri="{FF2B5EF4-FFF2-40B4-BE49-F238E27FC236}">
                <a16:creationId xmlns:a16="http://schemas.microsoft.com/office/drawing/2014/main" id="{86E1B6AE-AD0F-47F6-36DC-7F73439C0178}"/>
              </a:ext>
            </a:extLst>
          </p:cNvPr>
          <p:cNvSpPr>
            <a:spLocks noGrp="1"/>
          </p:cNvSpPr>
          <p:nvPr>
            <p:ph type="sldNum" sz="quarter" idx="5"/>
          </p:nvPr>
        </p:nvSpPr>
        <p:spPr/>
        <p:txBody>
          <a:bodyPr/>
          <a:lstStyle/>
          <a:p>
            <a:fld id="{85D9B890-3B6E-417C-BD92-47816D5AB620}" type="slidenum">
              <a:rPr lang="en-US" smtClean="0"/>
              <a:pPr/>
              <a:t>15</a:t>
            </a:fld>
            <a:endParaRPr lang="en-US" dirty="0"/>
          </a:p>
        </p:txBody>
      </p:sp>
    </p:spTree>
    <p:extLst>
      <p:ext uri="{BB962C8B-B14F-4D97-AF65-F5344CB8AC3E}">
        <p14:creationId xmlns:p14="http://schemas.microsoft.com/office/powerpoint/2010/main" val="1895298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20A2-8EA2-901F-265D-2A593034F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911C6-C245-7B76-5B96-BBA158E3F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65154-7F69-D59B-0EEB-E86154720389}"/>
              </a:ext>
            </a:extLst>
          </p:cNvPr>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The standard also specifies that </a:t>
            </a:r>
            <a:r>
              <a:rPr lang="en-US" sz="1600" dirty="0"/>
              <a:t>Competency definitions and frameworks should consist of well-written competency statements that are </a:t>
            </a:r>
            <a:r>
              <a:rPr lang="en-US" sz="1600" b="1" dirty="0"/>
              <a:t>understandable and informative for humans </a:t>
            </a:r>
            <a:r>
              <a:rPr lang="en-US" sz="1600" dirty="0"/>
              <a:t>but also with metadata appropriately structured…so that competency definitions and frameworks can be machine-readable and tagged to be </a:t>
            </a:r>
            <a:r>
              <a:rPr lang="en-US" sz="1600" b="1" dirty="0"/>
              <a:t>discoverable, transformable, tradeable, transparent, as well as assure confidentiality and well-</a:t>
            </a:r>
            <a:r>
              <a:rPr lang="en-US" sz="1600" b="1" dirty="0" err="1"/>
              <a:t>definedness</a:t>
            </a:r>
            <a:r>
              <a:rPr lang="en-US" sz="1600" dirty="0"/>
              <a:t>.</a:t>
            </a:r>
            <a:endParaRPr kumimoji="1" lang="en-US" sz="1600" b="0" i="0" u="none" strike="noStrike"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3A0EFDBE-C8A3-7F58-5448-E285A969DE15}"/>
              </a:ext>
            </a:extLst>
          </p:cNvPr>
          <p:cNvSpPr>
            <a:spLocks noGrp="1"/>
          </p:cNvSpPr>
          <p:nvPr>
            <p:ph type="sldNum" sz="quarter" idx="5"/>
          </p:nvPr>
        </p:nvSpPr>
        <p:spPr/>
        <p:txBody>
          <a:bodyPr/>
          <a:lstStyle/>
          <a:p>
            <a:fld id="{85D9B890-3B6E-417C-BD92-47816D5AB620}" type="slidenum">
              <a:rPr lang="en-US" smtClean="0"/>
              <a:pPr/>
              <a:t>16</a:t>
            </a:fld>
            <a:endParaRPr lang="en-US" dirty="0"/>
          </a:p>
        </p:txBody>
      </p:sp>
    </p:spTree>
    <p:extLst>
      <p:ext uri="{BB962C8B-B14F-4D97-AF65-F5344CB8AC3E}">
        <p14:creationId xmlns:p14="http://schemas.microsoft.com/office/powerpoint/2010/main" val="355361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CF6B-8B2F-E970-08E4-6C179D733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3EE96-AA24-2C8B-30B1-0A2614B84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A33BF-61E1-E523-5348-6B21A11B08EF}"/>
              </a:ext>
            </a:extLst>
          </p:cNvPr>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So let’s take a marksmanship example.  (Disclaimer: This is not real, and I’m not a subject matter expert,  I just made it up for an illustration.) </a:t>
            </a:r>
            <a:br>
              <a:rPr kumimoji="1" lang="en-US" sz="1600" b="0" i="0" u="none" strike="noStrike" kern="1200" dirty="0">
                <a:solidFill>
                  <a:schemeClr val="tx1"/>
                </a:solidFill>
                <a:effectLst/>
                <a:latin typeface="Arial" charset="0"/>
                <a:ea typeface="+mn-ea"/>
                <a:cs typeface="+mn-cs"/>
              </a:rPr>
            </a:br>
            <a:r>
              <a:rPr kumimoji="1" lang="en-US" sz="1600" b="0" i="0" u="none" strike="noStrike" kern="1200" dirty="0">
                <a:solidFill>
                  <a:schemeClr val="tx1"/>
                </a:solidFill>
                <a:effectLst/>
                <a:latin typeface="Arial" charset="0"/>
                <a:ea typeface="+mn-ea"/>
                <a:cs typeface="+mn-cs"/>
              </a:rPr>
              <a:t>On the left [use build to talk trough weakness]</a:t>
            </a:r>
          </a:p>
          <a:p>
            <a:r>
              <a:rPr kumimoji="1" lang="en-US" sz="1600" b="0" i="0" u="none" strike="noStrike" kern="1200" dirty="0">
                <a:solidFill>
                  <a:schemeClr val="tx1"/>
                </a:solidFill>
                <a:effectLst/>
                <a:latin typeface="Arial" charset="0"/>
                <a:ea typeface="+mn-ea"/>
                <a:cs typeface="+mn-cs"/>
              </a:rPr>
              <a:t>The right is more specific, with context and conditions, including the terrain, weapon, and weather. The “prescribe time limit” should be defined here or as linked data. (I’ll show you later how linked parts of a definition can be a best practice.)</a:t>
            </a:r>
          </a:p>
        </p:txBody>
      </p:sp>
      <p:sp>
        <p:nvSpPr>
          <p:cNvPr id="4" name="Slide Number Placeholder 3">
            <a:extLst>
              <a:ext uri="{FF2B5EF4-FFF2-40B4-BE49-F238E27FC236}">
                <a16:creationId xmlns:a16="http://schemas.microsoft.com/office/drawing/2014/main" id="{D3ABA896-8BFE-0FBF-1B92-C5F4006486F5}"/>
              </a:ext>
            </a:extLst>
          </p:cNvPr>
          <p:cNvSpPr>
            <a:spLocks noGrp="1"/>
          </p:cNvSpPr>
          <p:nvPr>
            <p:ph type="sldNum" sz="quarter" idx="5"/>
          </p:nvPr>
        </p:nvSpPr>
        <p:spPr/>
        <p:txBody>
          <a:bodyPr/>
          <a:lstStyle/>
          <a:p>
            <a:fld id="{85D9B890-3B6E-417C-BD92-47816D5AB620}" type="slidenum">
              <a:rPr lang="en-US" smtClean="0"/>
              <a:pPr/>
              <a:t>17</a:t>
            </a:fld>
            <a:endParaRPr lang="en-US" dirty="0"/>
          </a:p>
        </p:txBody>
      </p:sp>
    </p:spTree>
    <p:extLst>
      <p:ext uri="{BB962C8B-B14F-4D97-AF65-F5344CB8AC3E}">
        <p14:creationId xmlns:p14="http://schemas.microsoft.com/office/powerpoint/2010/main" val="2016831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I go on, I need to clear up something about terminology. There are different words used by different communities. Even across the Services there are different works to mean the same things and same words to mean different things. From a data perspective, and from the IEEE standards, the word “Competency “ is broadly defined. It is any of the nodes in that competency ontology or framework. In the Army what we call a competency framework is called a set of “Mission Area Competencies” or “Unit Essential Taks” and the rubric for evaluation may be part of a “</a:t>
            </a:r>
            <a:r>
              <a:rPr kumimoji="1" lang="en-US" sz="1600" kern="1200" dirty="0">
                <a:solidFill>
                  <a:schemeClr val="tx1"/>
                </a:solidFill>
                <a:effectLst/>
                <a:latin typeface="Arial" charset="0"/>
                <a:ea typeface="+mn-ea"/>
                <a:cs typeface="+mn-cs"/>
              </a:rPr>
              <a:t>Training and Evaluation Outline Report”</a:t>
            </a:r>
            <a:r>
              <a:rPr lang="en-US" dirty="0"/>
              <a:t>.  In the Air Force there are competency  frameworks organized by career field and “</a:t>
            </a:r>
            <a:r>
              <a:rPr kumimoji="1" lang="en-US" sz="1600" b="0" i="0" u="none" strike="noStrike" kern="1200" dirty="0">
                <a:solidFill>
                  <a:schemeClr val="tx1"/>
                </a:solidFill>
                <a:effectLst/>
                <a:latin typeface="Arial" charset="0"/>
                <a:ea typeface="+mn-ea"/>
                <a:cs typeface="+mn-cs"/>
              </a:rPr>
              <a:t>Specialty Training Standards (STS)” and “Occupational Competency Models (OCM)” for mapping those competencies to training. Other terms include </a:t>
            </a:r>
            <a:r>
              <a:rPr kumimoji="1" lang="en-US" sz="1600" b="1" i="0" u="none" strike="noStrike" kern="1200" dirty="0">
                <a:solidFill>
                  <a:schemeClr val="tx1"/>
                </a:solidFill>
                <a:effectLst/>
                <a:latin typeface="Arial" charset="0"/>
                <a:ea typeface="+mn-ea"/>
                <a:cs typeface="+mn-cs"/>
              </a:rPr>
              <a:t>Personnel Qualification Standards (PQS) and </a:t>
            </a:r>
            <a:r>
              <a:rPr kumimoji="1" lang="en-US" sz="1600" b="0" i="0" u="none" strike="noStrike" kern="1200" dirty="0">
                <a:solidFill>
                  <a:schemeClr val="tx1"/>
                </a:solidFill>
                <a:effectLst/>
                <a:latin typeface="Arial" charset="0"/>
                <a:ea typeface="+mn-ea"/>
                <a:cs typeface="+mn-cs"/>
              </a:rPr>
              <a:t>Leadership Development Framework (LDF).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0" i="0" u="none" strike="noStrike" kern="1200" dirty="0">
                <a:solidFill>
                  <a:schemeClr val="tx1"/>
                </a:solidFill>
                <a:effectLst/>
                <a:latin typeface="Arial" charset="0"/>
                <a:ea typeface="+mn-ea"/>
                <a:cs typeface="+mn-cs"/>
              </a:rPr>
              <a:t>The IEEE data model for competency definitions can support any of these frameworks or ontologies, regardless of what their called.   And any the “competency definition” object can contain information about any skill, knowledge, ability, task, behavior, performance, or habit of practice or define the contexts and conditions under which a task is performed. </a:t>
            </a:r>
            <a:br>
              <a:rPr kumimoji="1" lang="en-US" sz="1600" b="0" i="0" u="none" strike="noStrike" kern="1200" dirty="0">
                <a:solidFill>
                  <a:schemeClr val="tx1"/>
                </a:solidFill>
                <a:effectLst/>
                <a:latin typeface="Arial" charset="0"/>
                <a:ea typeface="+mn-ea"/>
                <a:cs typeface="+mn-cs"/>
              </a:rPr>
            </a:br>
            <a:br>
              <a:rPr kumimoji="1" lang="en-US" sz="1600" b="0" i="0" u="none" strike="noStrike" kern="1200" dirty="0">
                <a:solidFill>
                  <a:schemeClr val="tx1"/>
                </a:solidFill>
                <a:effectLst/>
                <a:latin typeface="Arial" charset="0"/>
                <a:ea typeface="+mn-ea"/>
                <a:cs typeface="+mn-cs"/>
              </a:rPr>
            </a:br>
            <a:r>
              <a:rPr kumimoji="1" lang="en-US" sz="1600" b="0" i="0" u="none" strike="noStrike" kern="1200" dirty="0">
                <a:solidFill>
                  <a:schemeClr val="tx1"/>
                </a:solidFill>
                <a:effectLst/>
                <a:latin typeface="Arial" charset="0"/>
                <a:ea typeface="+mn-ea"/>
                <a:cs typeface="+mn-cs"/>
              </a:rPr>
              <a:t>According to the "IEEE Recommended Practice for Defining Competencies" standard, a </a:t>
            </a:r>
            <a:r>
              <a:rPr kumimoji="1" lang="en-US" sz="1600" b="1" i="0" u="none" strike="noStrike" kern="1200" dirty="0">
                <a:solidFill>
                  <a:schemeClr val="tx1"/>
                </a:solidFill>
                <a:effectLst/>
                <a:latin typeface="Arial" charset="0"/>
                <a:ea typeface="+mn-ea"/>
                <a:cs typeface="+mn-cs"/>
              </a:rPr>
              <a:t>"competency definition</a:t>
            </a:r>
            <a:r>
              <a:rPr kumimoji="1" lang="en-US" sz="1600" b="0" i="0" u="none" strike="noStrike" kern="1200" dirty="0">
                <a:solidFill>
                  <a:schemeClr val="tx1"/>
                </a:solidFill>
                <a:effectLst/>
                <a:latin typeface="Arial" charset="0"/>
                <a:ea typeface="+mn-ea"/>
                <a:cs typeface="+mn-cs"/>
              </a:rPr>
              <a:t>" is a resource that includes a statement describing a competency and may also include a specific context and reference definitions for potential levels of proficiency.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0" i="0" u="none" strike="noStrike" kern="1200" dirty="0">
                <a:solidFill>
                  <a:schemeClr val="tx1"/>
                </a:solidFill>
                <a:effectLst/>
                <a:latin typeface="Arial" charset="0"/>
                <a:ea typeface="+mn-ea"/>
                <a:cs typeface="+mn-cs"/>
              </a:rPr>
              <a:t>Where as a “competence” is </a:t>
            </a:r>
            <a:r>
              <a:rPr kumimoji="1" lang="en-US" sz="1600" dirty="0">
                <a:latin typeface="Arial" charset="0"/>
              </a:rPr>
              <a:t>the ability to perform an activity or task, or groups of activities or tasks. </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dirty="0"/>
          </a:p>
        </p:txBody>
      </p:sp>
    </p:spTree>
    <p:extLst>
      <p:ext uri="{BB962C8B-B14F-4D97-AF65-F5344CB8AC3E}">
        <p14:creationId xmlns:p14="http://schemas.microsoft.com/office/powerpoint/2010/main" val="411194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3D2E-9B2E-AB11-8371-CFBF89E1D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6DF93-6991-13DB-08BE-2A296A8F4B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E3C18-860A-4BF7-5D18-9792560770D6}"/>
              </a:ext>
            </a:extLst>
          </p:cNvPr>
          <p:cNvSpPr>
            <a:spLocks noGrp="1"/>
          </p:cNvSpPr>
          <p:nvPr>
            <p:ph type="body" idx="1"/>
          </p:nvPr>
        </p:nvSpPr>
        <p:spPr/>
        <p:txBody>
          <a:bodyPr/>
          <a:lstStyle/>
          <a:p>
            <a:r>
              <a:rPr lang="en-US" dirty="0"/>
              <a:t>In developing the standards we recognized that different organizations use different organizing approaches. Even within one organization there may be different organizing structures, e.g. for individual vs. collective tasks. Often it is a hierarchy, but the levels in that hierarchy vary. And what is at the root of the hierarchy varies.</a:t>
            </a:r>
            <a:br>
              <a:rPr lang="en-US" dirty="0"/>
            </a:br>
            <a:r>
              <a:rPr lang="en-US" dirty="0"/>
              <a:t>So the structure may look different based on how its being organized event within the same organizational unit, for example, by </a:t>
            </a:r>
            <a:r>
              <a:rPr kumimoji="1" lang="en-US" sz="1600" b="1" i="0" u="none" strike="noStrike" kern="1200" dirty="0">
                <a:solidFill>
                  <a:schemeClr val="tx1"/>
                </a:solidFill>
                <a:effectLst/>
                <a:latin typeface="Arial" charset="0"/>
                <a:ea typeface="+mn-ea"/>
                <a:cs typeface="+mn-cs"/>
              </a:rPr>
              <a:t>M.O.S. </a:t>
            </a:r>
            <a:r>
              <a:rPr kumimoji="1" lang="en-US" sz="1600" b="0" i="0" u="none" strike="noStrike" kern="1200" dirty="0">
                <a:solidFill>
                  <a:schemeClr val="tx1"/>
                </a:solidFill>
                <a:effectLst/>
                <a:latin typeface="Arial" charset="0"/>
                <a:ea typeface="+mn-ea"/>
                <a:cs typeface="+mn-cs"/>
              </a:rPr>
              <a:t>or a Unit Collective Tasks. </a:t>
            </a:r>
            <a:endParaRPr lang="en-US" dirty="0"/>
          </a:p>
        </p:txBody>
      </p:sp>
      <p:sp>
        <p:nvSpPr>
          <p:cNvPr id="4" name="Slide Number Placeholder 3">
            <a:extLst>
              <a:ext uri="{FF2B5EF4-FFF2-40B4-BE49-F238E27FC236}">
                <a16:creationId xmlns:a16="http://schemas.microsoft.com/office/drawing/2014/main" id="{AE2A4E83-FE8D-4D6D-9342-9C69BC663A6F}"/>
              </a:ext>
            </a:extLst>
          </p:cNvPr>
          <p:cNvSpPr>
            <a:spLocks noGrp="1"/>
          </p:cNvSpPr>
          <p:nvPr>
            <p:ph type="sldNum" sz="quarter" idx="5"/>
          </p:nvPr>
        </p:nvSpPr>
        <p:spPr/>
        <p:txBody>
          <a:bodyPr/>
          <a:lstStyle/>
          <a:p>
            <a:fld id="{85D9B890-3B6E-417C-BD92-47816D5AB620}" type="slidenum">
              <a:rPr lang="en-US" smtClean="0"/>
              <a:pPr/>
              <a:t>20</a:t>
            </a:fld>
            <a:endParaRPr lang="en-US" dirty="0"/>
          </a:p>
        </p:txBody>
      </p:sp>
    </p:spTree>
    <p:extLst>
      <p:ext uri="{BB962C8B-B14F-4D97-AF65-F5344CB8AC3E}">
        <p14:creationId xmlns:p14="http://schemas.microsoft.com/office/powerpoint/2010/main" val="2209025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3A196-09ED-B2DE-CA39-F133571B3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9D3072-9CBC-3491-514D-3D7BB3B7B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157CB-311A-1035-DDE5-0604DEEE9231}"/>
              </a:ext>
            </a:extLst>
          </p:cNvPr>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Here’s an example showing how  Air Force Equipment Maintenance competencies could be organized on 2 dimensions, by level of command or level of influence, and by equipment type. (click) But there could be another dimension for subsystem or part type.   Maybe two types of equipment use the same part or subsystem, and so a maintenance technician is qualified on 2 platforms.  (It would be valuable to see the same set of tasks organized that way.)</a:t>
            </a:r>
            <a:br>
              <a:rPr kumimoji="1" lang="en-US" sz="1600" b="0" i="0" u="none" strike="noStrike" kern="1200" dirty="0">
                <a:solidFill>
                  <a:schemeClr val="tx1"/>
                </a:solidFill>
                <a:effectLst/>
                <a:latin typeface="Arial" charset="0"/>
                <a:ea typeface="+mn-ea"/>
                <a:cs typeface="+mn-cs"/>
              </a:rPr>
            </a:br>
            <a:r>
              <a:rPr kumimoji="1" lang="en-US" sz="1600" b="0" i="0" u="none" strike="noStrike" kern="1200" dirty="0">
                <a:solidFill>
                  <a:schemeClr val="tx1"/>
                </a:solidFill>
                <a:effectLst/>
                <a:latin typeface="Arial" charset="0"/>
                <a:ea typeface="+mn-ea"/>
                <a:cs typeface="+mn-cs"/>
              </a:rPr>
              <a:t>Here we have too many dimensions to organize this as a simple hierarchy. …This calls for Shareable Competency Definitions that can be reused and mapped as ontologies rather than a fixed hierarchy, or that there could be separate hierarchal frameworks for different purposes, but reusing the same competency definitions.</a:t>
            </a:r>
            <a:endParaRPr lang="en-US" dirty="0"/>
          </a:p>
        </p:txBody>
      </p:sp>
      <p:sp>
        <p:nvSpPr>
          <p:cNvPr id="4" name="Slide Number Placeholder 3">
            <a:extLst>
              <a:ext uri="{FF2B5EF4-FFF2-40B4-BE49-F238E27FC236}">
                <a16:creationId xmlns:a16="http://schemas.microsoft.com/office/drawing/2014/main" id="{268ED7E0-4F86-6044-EBB3-2DF867C06740}"/>
              </a:ext>
            </a:extLst>
          </p:cNvPr>
          <p:cNvSpPr>
            <a:spLocks noGrp="1"/>
          </p:cNvSpPr>
          <p:nvPr>
            <p:ph type="sldNum" sz="quarter" idx="5"/>
          </p:nvPr>
        </p:nvSpPr>
        <p:spPr/>
        <p:txBody>
          <a:bodyPr/>
          <a:lstStyle/>
          <a:p>
            <a:fld id="{85D9B890-3B6E-417C-BD92-47816D5AB620}" type="slidenum">
              <a:rPr lang="en-US" smtClean="0"/>
              <a:pPr/>
              <a:t>21</a:t>
            </a:fld>
            <a:endParaRPr lang="en-US" dirty="0"/>
          </a:p>
        </p:txBody>
      </p:sp>
    </p:spTree>
    <p:extLst>
      <p:ext uri="{BB962C8B-B14F-4D97-AF65-F5344CB8AC3E}">
        <p14:creationId xmlns:p14="http://schemas.microsoft.com/office/powerpoint/2010/main" val="313498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attending this tutorial ‘A Practical Guide to Using Open Tools for Well-Defined Competencies” Before we get started I’d like hear from some of you.  How would you define a competency?” </a:t>
            </a:r>
          </a:p>
          <a:p>
            <a:r>
              <a:rPr lang="en-US" dirty="0"/>
              <a:t>(take 2-3 people hand raises – 1-2 minutes)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dirty="0"/>
          </a:p>
        </p:txBody>
      </p:sp>
    </p:spTree>
    <p:extLst>
      <p:ext uri="{BB962C8B-B14F-4D97-AF65-F5344CB8AC3E}">
        <p14:creationId xmlns:p14="http://schemas.microsoft.com/office/powerpoint/2010/main" val="3181265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dirty="0"/>
          </a:p>
        </p:txBody>
      </p:sp>
    </p:spTree>
    <p:extLst>
      <p:ext uri="{BB962C8B-B14F-4D97-AF65-F5344CB8AC3E}">
        <p14:creationId xmlns:p14="http://schemas.microsoft.com/office/powerpoint/2010/main" val="257329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curve analysis is one way we can determine if competency definitions, rubrics for assessments, and performance assessment specifications are defined at the right granularity to assess competence on a task. [Tell story about K12 math platform discovery that assessment items were not correctly specified.]</a:t>
            </a:r>
            <a:br>
              <a:rPr lang="en-US" dirty="0"/>
            </a:br>
            <a:endParaRPr lang="en-US" dirty="0"/>
          </a:p>
          <a:p>
            <a:r>
              <a:rPr lang="en-US" dirty="0"/>
              <a:t>The graph on the left matches what’s expected, learners make less errors with more practice. The graph on the right tells us we should check our assumptions about the content and assessment, and its alignment to standards. </a:t>
            </a:r>
          </a:p>
          <a:p>
            <a:br>
              <a:rPr lang="en-US" dirty="0"/>
            </a:br>
            <a:r>
              <a:rPr lang="en-US" dirty="0"/>
              <a:t>For some uses of competency definitions, they should be defined only at a high level for human consumption. Too many task or competency definitions are too much for a human to manage. But in </a:t>
            </a:r>
            <a:r>
              <a:rPr lang="en-US" dirty="0" err="1"/>
              <a:t>othe</a:t>
            </a:r>
            <a:r>
              <a:rPr lang="en-US" dirty="0"/>
              <a:t> cases, like specific assessment and feedback for learning. We need data-verified specificity.</a:t>
            </a:r>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dirty="0"/>
          </a:p>
        </p:txBody>
      </p:sp>
    </p:spTree>
    <p:extLst>
      <p:ext uri="{BB962C8B-B14F-4D97-AF65-F5344CB8AC3E}">
        <p14:creationId xmlns:p14="http://schemas.microsoft.com/office/powerpoint/2010/main" val="3480118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A91A3-A78D-224F-100C-7709B9BC5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29342-DC70-F133-87E4-03053219E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8010B-3319-1603-1D43-FC2AA689468F}"/>
              </a:ext>
            </a:extLst>
          </p:cNvPr>
          <p:cNvSpPr>
            <a:spLocks noGrp="1"/>
          </p:cNvSpPr>
          <p:nvPr>
            <p:ph type="body" idx="1"/>
          </p:nvPr>
        </p:nvSpPr>
        <p:spPr/>
        <p:txBody>
          <a:bodyPr/>
          <a:lstStyle/>
          <a:p>
            <a:r>
              <a:rPr lang="en-US" dirty="0"/>
              <a:t>There’s another kind of curve that is valuable in this area of competence. Forgetting </a:t>
            </a:r>
            <a:r>
              <a:rPr lang="en-US" dirty="0" err="1"/>
              <a:t>cuves</a:t>
            </a:r>
            <a:r>
              <a:rPr lang="en-US" dirty="0"/>
              <a:t>.</a:t>
            </a:r>
            <a:br>
              <a:rPr lang="en-US" dirty="0"/>
            </a:br>
            <a:r>
              <a:rPr lang="en-US" dirty="0"/>
              <a:t>Did you know that people can forget things?</a:t>
            </a:r>
          </a:p>
          <a:p>
            <a:r>
              <a:rPr lang="en-US" dirty="0"/>
              <a:t>Over a century ago Heman </a:t>
            </a:r>
            <a:r>
              <a:rPr lang="en-US" dirty="0" err="1"/>
              <a:t>Ebbihause</a:t>
            </a:r>
            <a:r>
              <a:rPr lang="en-US" dirty="0"/>
              <a:t> pioneered research on forgetting and forgetting curves. We have a century of research and some great machine learning algorithms, like the one used by the language learning platform Duo Lingo to predict when you’re going to forget a word. Why is this important? Because the most efficient time to practice is right before you forget. Since people forget things at different rates. A lot of money and time is wasted with fixed retraining or reassessment schedules. The truth is that we can collect performance data continuously and use AI inference detection to optimize competency-based learning and assessment.</a:t>
            </a:r>
          </a:p>
        </p:txBody>
      </p:sp>
      <p:sp>
        <p:nvSpPr>
          <p:cNvPr id="4" name="Slide Number Placeholder 3">
            <a:extLst>
              <a:ext uri="{FF2B5EF4-FFF2-40B4-BE49-F238E27FC236}">
                <a16:creationId xmlns:a16="http://schemas.microsoft.com/office/drawing/2014/main" id="{DC9823A6-6FC4-0B19-F206-7A53652E16E0}"/>
              </a:ext>
            </a:extLst>
          </p:cNvPr>
          <p:cNvSpPr>
            <a:spLocks noGrp="1"/>
          </p:cNvSpPr>
          <p:nvPr>
            <p:ph type="sldNum" sz="quarter" idx="5"/>
          </p:nvPr>
        </p:nvSpPr>
        <p:spPr/>
        <p:txBody>
          <a:bodyPr/>
          <a:lstStyle/>
          <a:p>
            <a:fld id="{85D9B890-3B6E-417C-BD92-47816D5AB620}" type="slidenum">
              <a:rPr lang="en-US" smtClean="0"/>
              <a:pPr/>
              <a:t>24</a:t>
            </a:fld>
            <a:endParaRPr lang="en-US" dirty="0"/>
          </a:p>
        </p:txBody>
      </p:sp>
    </p:spTree>
    <p:extLst>
      <p:ext uri="{BB962C8B-B14F-4D97-AF65-F5344CB8AC3E}">
        <p14:creationId xmlns:p14="http://schemas.microsoft.com/office/powerpoint/2010/main" val="852637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2E4E5-0EA5-3776-5007-7663B384F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BF5B7-F7FB-185F-A04D-BEE421C03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4ED93-D9BC-541E-E6EF-466798F28545}"/>
              </a:ext>
            </a:extLst>
          </p:cNvPr>
          <p:cNvSpPr>
            <a:spLocks noGrp="1"/>
          </p:cNvSpPr>
          <p:nvPr>
            <p:ph type="body" idx="1"/>
          </p:nvPr>
        </p:nvSpPr>
        <p:spPr/>
        <p:txBody>
          <a:bodyPr/>
          <a:lstStyle/>
          <a:p>
            <a:r>
              <a:rPr lang="en-US" dirty="0"/>
              <a:t>The definition needed to define an occupation, evaluate performance, or give formative feedback. For occupations we need a manageable number of tasks defined at a high level for human consumption and management.  To give learner the best feedback we need to need to define granular tasks and assessment observations at a lower level because we want to understand the the root cause of the error or weakness that can be remediated. Some models may define common errors and their links to formative feedback or interventions that could cause improved performance. </a:t>
            </a:r>
          </a:p>
        </p:txBody>
      </p:sp>
      <p:sp>
        <p:nvSpPr>
          <p:cNvPr id="4" name="Slide Number Placeholder 3">
            <a:extLst>
              <a:ext uri="{FF2B5EF4-FFF2-40B4-BE49-F238E27FC236}">
                <a16:creationId xmlns:a16="http://schemas.microsoft.com/office/drawing/2014/main" id="{CE10421B-5A0F-774D-036C-6FC46DC80B85}"/>
              </a:ext>
            </a:extLst>
          </p:cNvPr>
          <p:cNvSpPr>
            <a:spLocks noGrp="1"/>
          </p:cNvSpPr>
          <p:nvPr>
            <p:ph type="sldNum" sz="quarter" idx="5"/>
          </p:nvPr>
        </p:nvSpPr>
        <p:spPr/>
        <p:txBody>
          <a:bodyPr/>
          <a:lstStyle/>
          <a:p>
            <a:fld id="{85D9B890-3B6E-417C-BD92-47816D5AB620}" type="slidenum">
              <a:rPr lang="en-US" smtClean="0"/>
              <a:pPr/>
              <a:t>25</a:t>
            </a:fld>
            <a:endParaRPr lang="en-US" dirty="0"/>
          </a:p>
        </p:txBody>
      </p:sp>
    </p:spTree>
    <p:extLst>
      <p:ext uri="{BB962C8B-B14F-4D97-AF65-F5344CB8AC3E}">
        <p14:creationId xmlns:p14="http://schemas.microsoft.com/office/powerpoint/2010/main" val="170551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4C2B2-72EC-E65D-ADEE-7112D16E1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09B9E-CDED-5FAA-15BF-AF616DA3C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486B25-C732-D198-F884-2A5FD6F20E82}"/>
              </a:ext>
            </a:extLst>
          </p:cNvPr>
          <p:cNvSpPr>
            <a:spLocks noGrp="1"/>
          </p:cNvSpPr>
          <p:nvPr>
            <p:ph type="body" idx="1"/>
          </p:nvPr>
        </p:nvSpPr>
        <p:spPr/>
        <p:txBody>
          <a:bodyPr/>
          <a:lstStyle/>
          <a:p>
            <a:r>
              <a:rPr lang="en-US" dirty="0"/>
              <a:t>Let’s shift gears to the IEEE technical standard.</a:t>
            </a:r>
          </a:p>
        </p:txBody>
      </p:sp>
      <p:sp>
        <p:nvSpPr>
          <p:cNvPr id="4" name="Slide Number Placeholder 3">
            <a:extLst>
              <a:ext uri="{FF2B5EF4-FFF2-40B4-BE49-F238E27FC236}">
                <a16:creationId xmlns:a16="http://schemas.microsoft.com/office/drawing/2014/main" id="{AC051AF8-7076-4E87-7BFB-70FC6B970BDD}"/>
              </a:ext>
            </a:extLst>
          </p:cNvPr>
          <p:cNvSpPr>
            <a:spLocks noGrp="1"/>
          </p:cNvSpPr>
          <p:nvPr>
            <p:ph type="sldNum" sz="quarter" idx="5"/>
          </p:nvPr>
        </p:nvSpPr>
        <p:spPr/>
        <p:txBody>
          <a:bodyPr/>
          <a:lstStyle/>
          <a:p>
            <a:fld id="{85D9B890-3B6E-417C-BD92-47816D5AB620}" type="slidenum">
              <a:rPr lang="en-US" smtClean="0"/>
              <a:pPr/>
              <a:t>26</a:t>
            </a:fld>
            <a:endParaRPr lang="en-US" dirty="0"/>
          </a:p>
        </p:txBody>
      </p:sp>
    </p:spTree>
    <p:extLst>
      <p:ext uri="{BB962C8B-B14F-4D97-AF65-F5344CB8AC3E}">
        <p14:creationId xmlns:p14="http://schemas.microsoft.com/office/powerpoint/2010/main" val="4051782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E7B50-FAEB-1D02-3059-773191F7D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02F4C-B233-CC17-B1B3-1B6131488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7AC41-7148-9B86-7DB7-43EAA4A51413}"/>
              </a:ext>
            </a:extLst>
          </p:cNvPr>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The standard also specifies that </a:t>
            </a:r>
            <a:r>
              <a:rPr lang="en-US" sz="1600" dirty="0"/>
              <a:t>Competency definitions and frameworks should consist of well-written competency statements that are </a:t>
            </a:r>
            <a:r>
              <a:rPr lang="en-US" sz="1600" b="1" dirty="0"/>
              <a:t>understandable and informative for humans </a:t>
            </a:r>
            <a:r>
              <a:rPr lang="en-US" sz="1600" dirty="0"/>
              <a:t>but also with metadata appropriately structured…so that competency definitions and frameworks can be machine-readable and tagged to be </a:t>
            </a:r>
            <a:r>
              <a:rPr lang="en-US" sz="1600" b="1" dirty="0"/>
              <a:t>discoverable, transformable, tradeable, transparent, as well as assure confidentiality and well-</a:t>
            </a:r>
            <a:r>
              <a:rPr lang="en-US" sz="1600" b="1" dirty="0" err="1"/>
              <a:t>definedness</a:t>
            </a:r>
            <a:r>
              <a:rPr lang="en-US" sz="1600" dirty="0"/>
              <a:t>.</a:t>
            </a:r>
            <a:endParaRPr kumimoji="1" lang="en-US" sz="1600" b="0" i="0" u="none" strike="noStrike"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AC20A7AE-93AA-4DDD-653D-96B09537111B}"/>
              </a:ext>
            </a:extLst>
          </p:cNvPr>
          <p:cNvSpPr>
            <a:spLocks noGrp="1"/>
          </p:cNvSpPr>
          <p:nvPr>
            <p:ph type="sldNum" sz="quarter" idx="5"/>
          </p:nvPr>
        </p:nvSpPr>
        <p:spPr/>
        <p:txBody>
          <a:bodyPr/>
          <a:lstStyle/>
          <a:p>
            <a:fld id="{85D9B890-3B6E-417C-BD92-47816D5AB620}" type="slidenum">
              <a:rPr lang="en-US" smtClean="0"/>
              <a:pPr/>
              <a:t>27</a:t>
            </a:fld>
            <a:endParaRPr lang="en-US" dirty="0"/>
          </a:p>
        </p:txBody>
      </p:sp>
    </p:spTree>
    <p:extLst>
      <p:ext uri="{BB962C8B-B14F-4D97-AF65-F5344CB8AC3E}">
        <p14:creationId xmlns:p14="http://schemas.microsoft.com/office/powerpoint/2010/main" val="2676113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gears to the IEEE technical standard.</a:t>
            </a:r>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dirty="0"/>
          </a:p>
        </p:txBody>
      </p:sp>
    </p:spTree>
    <p:extLst>
      <p:ext uri="{BB962C8B-B14F-4D97-AF65-F5344CB8AC3E}">
        <p14:creationId xmlns:p14="http://schemas.microsoft.com/office/powerpoint/2010/main" val="847476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already touched upon some of the reasons for machine-readable encoding of competency definitions like data-verified specificity and the flexibility to organize the same definitions in different ways and reuse definitions across contexts.</a:t>
            </a:r>
            <a:br>
              <a:rPr lang="en-US" dirty="0"/>
            </a:br>
            <a:r>
              <a:rPr lang="en-US" dirty="0"/>
              <a:t>Some additional reasons have to do with linking the competency definitions in data, to activities, to curriculum, to simulation scenarios, to assessment protocols, etc. In the past, we were limited to human observation of human performance. Today we can instrument any activity, anywhere in the world. IEEE has a standard called Experience API that does just that. With the right sensors we can continuously monitor performance and predict success on any mission or task in ways that we could never do from human observation alone. We can also optimize learning by combining  this data with what is known about how people learn…and what we can discover about how groups learn and adjust for individual learning differences. Shrable Competency Definitions allow for data-informed optimization of learning and optimization of performance.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Tree>
    <p:extLst>
      <p:ext uri="{BB962C8B-B14F-4D97-AF65-F5344CB8AC3E}">
        <p14:creationId xmlns:p14="http://schemas.microsoft.com/office/powerpoint/2010/main" val="649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standards that make up the total learning architecture developed by the DoD’s Advanced Distributed Learning Initiative  and formalized by the IEEE. If you're not familiar with IEEE, it is the largest technical professional and standards organization in the world. It is the standards organization behind WiFi and Bluetooth. [Walk through the TLA standards and how they work together across the data pipeline.]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dirty="0"/>
          </a:p>
        </p:txBody>
      </p:sp>
    </p:spTree>
    <p:extLst>
      <p:ext uri="{BB962C8B-B14F-4D97-AF65-F5344CB8AC3E}">
        <p14:creationId xmlns:p14="http://schemas.microsoft.com/office/powerpoint/2010/main" val="474985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45DA2-79DB-E8DE-DE59-F80B6BD1F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4B8930-71F1-1C3D-4E94-BDA646664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01B80-28EF-07E8-2D60-28F50B91DDA1}"/>
              </a:ext>
            </a:extLst>
          </p:cNvPr>
          <p:cNvSpPr>
            <a:spLocks noGrp="1"/>
          </p:cNvSpPr>
          <p:nvPr>
            <p:ph type="body" idx="1"/>
          </p:nvPr>
        </p:nvSpPr>
        <p:spPr/>
        <p:txBody>
          <a:bodyPr/>
          <a:lstStyle/>
          <a:p>
            <a:r>
              <a:rPr lang="en-US" dirty="0"/>
              <a:t>Here’s one example from a presentation that Dr. Benjamin Goldberg and I presented in 2023 of how the Shareable Competency Definition Standard is used with other standards as part of the Total Learning Architecture.</a:t>
            </a:r>
          </a:p>
        </p:txBody>
      </p:sp>
      <p:sp>
        <p:nvSpPr>
          <p:cNvPr id="4" name="Slide Number Placeholder 3">
            <a:extLst>
              <a:ext uri="{FF2B5EF4-FFF2-40B4-BE49-F238E27FC236}">
                <a16:creationId xmlns:a16="http://schemas.microsoft.com/office/drawing/2014/main" id="{8D2AA8FC-1404-C86C-409C-8D8CDA8EFB5C}"/>
              </a:ext>
            </a:extLst>
          </p:cNvPr>
          <p:cNvSpPr>
            <a:spLocks noGrp="1"/>
          </p:cNvSpPr>
          <p:nvPr>
            <p:ph type="sldNum" sz="quarter" idx="5"/>
          </p:nvPr>
        </p:nvSpPr>
        <p:spPr/>
        <p:txBody>
          <a:bodyPr/>
          <a:lstStyle/>
          <a:p>
            <a:fld id="{85D9B890-3B6E-417C-BD92-47816D5AB620}" type="slidenum">
              <a:rPr lang="en-US" smtClean="0"/>
              <a:pPr/>
              <a:t>31</a:t>
            </a:fld>
            <a:endParaRPr lang="en-US" dirty="0"/>
          </a:p>
        </p:txBody>
      </p:sp>
    </p:spTree>
    <p:extLst>
      <p:ext uri="{BB962C8B-B14F-4D97-AF65-F5344CB8AC3E}">
        <p14:creationId xmlns:p14="http://schemas.microsoft.com/office/powerpoint/2010/main" val="396428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agenda for the next 90 minutes:</a:t>
            </a:r>
          </a:p>
          <a:p>
            <a:pPr lvl="0"/>
            <a:r>
              <a:rPr lang="en-US" dirty="0"/>
              <a:t>1. We’ll examine WHY well-defined and sharable competency definitions are needed.</a:t>
            </a:r>
          </a:p>
          <a:p>
            <a:pPr lvl="0"/>
            <a:r>
              <a:rPr lang="en-US" dirty="0"/>
              <a:t>2. We’ll examine CHALENGES in defining competencies for precision, granularity, context and interoperability. In other words, why “well-defined” is hard.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3. I’ll explain some PROCESSES for competency definition development.</a:t>
            </a:r>
          </a:p>
          <a:p>
            <a:pPr lvl="0"/>
            <a:r>
              <a:rPr lang="en-US" dirty="0"/>
              <a:t>4. HOW AI-enabled, standards-based automation tools can streamline the process. With DEMONSTRATION of a tool that can help with the process.</a:t>
            </a:r>
          </a:p>
          <a:p>
            <a:pPr lvl="0"/>
            <a:r>
              <a:rPr lang="en-US" dirty="0"/>
              <a:t>5. We’ll examine STANDARDS for INTEROPERABILITY and machine-readability for the Total Learning Architecture. </a:t>
            </a:r>
          </a:p>
          <a:p>
            <a:pPr lvl="0"/>
            <a:r>
              <a:rPr lang="en-US" dirty="0"/>
              <a:t>Let’s look at our learning objectives…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dirty="0"/>
          </a:p>
        </p:txBody>
      </p:sp>
    </p:spTree>
    <p:extLst>
      <p:ext uri="{BB962C8B-B14F-4D97-AF65-F5344CB8AC3E}">
        <p14:creationId xmlns:p14="http://schemas.microsoft.com/office/powerpoint/2010/main" val="2968278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example is adapted from a presentation I did with Ben Goldberg of the US ARMY DEVCOM Simulation</a:t>
            </a:r>
          </a:p>
          <a:p>
            <a:r>
              <a:rPr lang="en-US" dirty="0"/>
              <a:t>Center for the Learning Solutions 2023.  This build from the learning science research about the value of experiential learning. (click) At the center are definitions of experiential expertise.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dirty="0"/>
          </a:p>
        </p:txBody>
      </p:sp>
    </p:spTree>
    <p:extLst>
      <p:ext uri="{BB962C8B-B14F-4D97-AF65-F5344CB8AC3E}">
        <p14:creationId xmlns:p14="http://schemas.microsoft.com/office/powerpoint/2010/main" val="119823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Synthetic Training Environment Experiential Learning for Readiness (STEEL-R) works across field training simulations and virtual reality platforms. Scenarios are linked to competency definitions, including expected task performance and expected responses to stimulus, and expected dos and don’ts for soldiers in the scenario. For example, flagging is pointing a weapon at one’s own squad member. Instrumented weapons have sensors to collect weapon positions and detect flagging. Capturing experiences and conditions as xAPI data and linking those experiences competency levels and discovering opportunities for learning through after action review feedback. In this case the STEEL-R project has used a system called </a:t>
            </a:r>
            <a:r>
              <a:rPr lang="en-US" dirty="0" err="1"/>
              <a:t>CaSS</a:t>
            </a:r>
            <a:r>
              <a:rPr lang="en-US" dirty="0"/>
              <a:t> to manage competency framework data and support alignment to standards. Those competency definitions are encoded as machine readable data linked to scenarios, </a:t>
            </a:r>
            <a:r>
              <a:rPr lang="en-US" dirty="0" err="1"/>
              <a:t>xAPi</a:t>
            </a:r>
            <a:r>
              <a:rPr lang="en-US" dirty="0"/>
              <a:t> statements, and competency assertions.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dirty="0"/>
          </a:p>
        </p:txBody>
      </p:sp>
    </p:spTree>
    <p:extLst>
      <p:ext uri="{BB962C8B-B14F-4D97-AF65-F5344CB8AC3E}">
        <p14:creationId xmlns:p14="http://schemas.microsoft.com/office/powerpoint/2010/main" val="2994993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STEEL-R recognizes that [read 3 items]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dirty="0"/>
          </a:p>
        </p:txBody>
      </p:sp>
    </p:spTree>
    <p:extLst>
      <p:ext uri="{BB962C8B-B14F-4D97-AF65-F5344CB8AC3E}">
        <p14:creationId xmlns:p14="http://schemas.microsoft.com/office/powerpoint/2010/main" val="3648712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SCD standard is a key part of the data strategy.</a:t>
            </a:r>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Tree>
    <p:extLst>
      <p:ext uri="{BB962C8B-B14F-4D97-AF65-F5344CB8AC3E}">
        <p14:creationId xmlns:p14="http://schemas.microsoft.com/office/powerpoint/2010/main" val="12532798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we’re here to talk about competency definitions so let’s refocus. IEEE 1484.20.3  is a Data Model for Sharable Competency Definitions. It is  a data model standard with some open source resources for implementation of that model.  Let’s unpack that…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dirty="0"/>
          </a:p>
        </p:txBody>
      </p:sp>
    </p:spTree>
    <p:extLst>
      <p:ext uri="{BB962C8B-B14F-4D97-AF65-F5344CB8AC3E}">
        <p14:creationId xmlns:p14="http://schemas.microsoft.com/office/powerpoint/2010/main" val="1334129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6 data objects that make up the model. [Talk briefly about each.]</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dirty="0"/>
          </a:p>
        </p:txBody>
      </p:sp>
    </p:spTree>
    <p:extLst>
      <p:ext uri="{BB962C8B-B14F-4D97-AF65-F5344CB8AC3E}">
        <p14:creationId xmlns:p14="http://schemas.microsoft.com/office/powerpoint/2010/main" val="3760601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properties in the Competency Definition object. Note that the bolded rows represent required properties.  There are only 2. Am ID that must be an URI or IRI. (A URL is a good and acceptable way to meet this requirement. And the competency statement. The other properties are not required in all use cases but may be needed to support any given use case.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10954029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 simple example of a marksmanship competency.  We can see that a lot of the features of a well-defined competency are packed into this statement, like the contexts and conditions by which the competency may be assessed.  </a:t>
            </a:r>
            <a:br>
              <a:rPr lang="en-US" dirty="0"/>
            </a:br>
            <a:br>
              <a:rPr lang="en-US" dirty="0"/>
            </a:br>
            <a:r>
              <a:rPr lang="en-US" dirty="0"/>
              <a:t>This example actually packs in multiple assessment criteria (% of hits, distance from target, prone, kneeling, standing. When defining assessment and evaluation we would need multiple assessments for this one competency.</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dirty="0"/>
          </a:p>
        </p:txBody>
      </p:sp>
    </p:spTree>
    <p:extLst>
      <p:ext uri="{BB962C8B-B14F-4D97-AF65-F5344CB8AC3E}">
        <p14:creationId xmlns:p14="http://schemas.microsoft.com/office/powerpoint/2010/main" val="39742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consider this… The SCD standard supports separating the core definition from the context and conditions.</a:t>
            </a:r>
          </a:p>
          <a:p>
            <a:r>
              <a:rPr lang="en-US" dirty="0"/>
              <a:t>[Read the generic and context definitions]</a:t>
            </a:r>
          </a:p>
          <a:p>
            <a:r>
              <a:rPr lang="en-US" dirty="0"/>
              <a:t>This can help manage the SCD when changes in the security environment, equipment, and policy require criteria variable changes.  The core competency definition can stay the same and just be linked to the specifics.</a:t>
            </a:r>
          </a:p>
          <a:p>
            <a:endParaRPr lang="en-US" dirty="0"/>
          </a:p>
          <a:p>
            <a:r>
              <a:rPr lang="en-US" dirty="0"/>
              <a:t>This also support more discoverable resources, like assessment resources that may be instrumented using another IEEE standard 2881 for Learning Metadata Terms.</a:t>
            </a:r>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3910087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8AA7-EBC7-BFBA-F85E-6EEB0409A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8E782-9DB5-7A6C-F0B3-C9AE93458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7BA98-BC0B-E949-EA4F-55D840F77DF6}"/>
              </a:ext>
            </a:extLst>
          </p:cNvPr>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Remember that a well-defined competency definitions includes:</a:t>
            </a:r>
          </a:p>
          <a:p>
            <a:r>
              <a:rPr kumimoji="1" lang="en-US" sz="1600" b="1" i="0" u="none" strike="noStrike" kern="1200" dirty="0">
                <a:solidFill>
                  <a:schemeClr val="tx1"/>
                </a:solidFill>
                <a:effectLst/>
                <a:latin typeface="Arial" charset="0"/>
                <a:ea typeface="+mn-ea"/>
                <a:cs typeface="+mn-cs"/>
              </a:rPr>
              <a:t>Specific, Measurable Outcomes</a:t>
            </a:r>
          </a:p>
          <a:p>
            <a:r>
              <a:rPr kumimoji="1" lang="en-US" sz="1600" b="1" i="0" u="none" strike="noStrike" kern="1200" dirty="0">
                <a:solidFill>
                  <a:schemeClr val="tx1"/>
                </a:solidFill>
                <a:effectLst/>
                <a:latin typeface="Arial" charset="0"/>
                <a:ea typeface="+mn-ea"/>
                <a:cs typeface="+mn-cs"/>
              </a:rPr>
              <a:t>Associated Knowledge, Skills, and Abilities </a:t>
            </a:r>
          </a:p>
          <a:p>
            <a:r>
              <a:rPr kumimoji="1" lang="en-US" sz="1600" b="1" i="0" u="none" strike="noStrike" kern="1200" dirty="0">
                <a:solidFill>
                  <a:schemeClr val="tx1"/>
                </a:solidFill>
                <a:effectLst/>
                <a:latin typeface="Arial" charset="0"/>
                <a:ea typeface="+mn-ea"/>
                <a:cs typeface="+mn-cs"/>
              </a:rPr>
              <a:t>Clear Context:</a:t>
            </a:r>
          </a:p>
          <a:p>
            <a:r>
              <a:rPr kumimoji="1" lang="en-US" sz="1600" b="1" i="0" u="none" strike="noStrike" kern="1200" dirty="0">
                <a:solidFill>
                  <a:schemeClr val="tx1"/>
                </a:solidFill>
                <a:effectLst/>
                <a:latin typeface="Arial" charset="0"/>
                <a:ea typeface="+mn-ea"/>
                <a:cs typeface="+mn-cs"/>
              </a:rPr>
              <a:t>Clear Conditions</a:t>
            </a:r>
          </a:p>
          <a:p>
            <a:r>
              <a:rPr kumimoji="1" lang="en-US" sz="1600" b="1" i="0" u="none" strike="noStrike" kern="1200" dirty="0">
                <a:solidFill>
                  <a:schemeClr val="tx1"/>
                </a:solidFill>
                <a:effectLst/>
                <a:latin typeface="Arial" charset="0"/>
                <a:ea typeface="+mn-ea"/>
                <a:cs typeface="+mn-cs"/>
              </a:rPr>
              <a:t>Defined Levels of Proficiency</a:t>
            </a:r>
          </a:p>
          <a:p>
            <a:r>
              <a:rPr kumimoji="1" lang="en-US" sz="1600" b="1" i="0" u="none" strike="noStrike" kern="1200" dirty="0">
                <a:solidFill>
                  <a:schemeClr val="tx1"/>
                </a:solidFill>
                <a:effectLst/>
                <a:latin typeface="Arial" charset="0"/>
                <a:ea typeface="+mn-ea"/>
                <a:cs typeface="+mn-cs"/>
              </a:rPr>
              <a:t>Behavioral Indicators</a:t>
            </a:r>
          </a:p>
          <a:p>
            <a:r>
              <a:rPr kumimoji="1" lang="en-US" sz="1600" b="1" i="0" u="none" strike="noStrike" kern="1200" dirty="0">
                <a:solidFill>
                  <a:schemeClr val="tx1"/>
                </a:solidFill>
                <a:effectLst/>
                <a:latin typeface="Arial" charset="0"/>
                <a:ea typeface="+mn-ea"/>
                <a:cs typeface="+mn-cs"/>
              </a:rPr>
              <a:t>Assessment Specifications</a:t>
            </a:r>
            <a:br>
              <a:rPr kumimoji="1" lang="en-US" sz="1600" b="1" i="0" u="none" strike="noStrike" kern="1200" dirty="0">
                <a:solidFill>
                  <a:schemeClr val="tx1"/>
                </a:solidFill>
                <a:effectLst/>
                <a:latin typeface="Arial" charset="0"/>
                <a:ea typeface="+mn-ea"/>
                <a:cs typeface="+mn-cs"/>
              </a:rPr>
            </a:br>
            <a:endParaRPr kumimoji="1" lang="en-US" sz="1600" b="1" i="0" u="none" strike="noStrike" kern="1200" dirty="0">
              <a:solidFill>
                <a:schemeClr val="tx1"/>
              </a:solidFill>
              <a:effectLst/>
              <a:latin typeface="Arial" charset="0"/>
              <a:ea typeface="+mn-ea"/>
              <a:cs typeface="+mn-cs"/>
            </a:endParaRPr>
          </a:p>
          <a:p>
            <a:r>
              <a:rPr kumimoji="1" lang="en-US" sz="1600" b="1" i="0" u="none" strike="noStrike" kern="1200" dirty="0">
                <a:solidFill>
                  <a:schemeClr val="tx1"/>
                </a:solidFill>
                <a:effectLst/>
                <a:latin typeface="Arial" charset="0"/>
                <a:ea typeface="+mn-ea"/>
                <a:cs typeface="+mn-cs"/>
              </a:rPr>
              <a:t>The SCD modernizes the management and use of well-defined competency definitions.</a:t>
            </a:r>
            <a:endParaRPr kumimoji="1" lang="en-US" sz="1600" b="0" i="0" u="none" strike="noStrike"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CA698D85-9A15-F559-95C7-C8EFB0019876}"/>
              </a:ext>
            </a:extLst>
          </p:cNvPr>
          <p:cNvSpPr>
            <a:spLocks noGrp="1"/>
          </p:cNvSpPr>
          <p:nvPr>
            <p:ph type="sldNum" sz="quarter" idx="5"/>
          </p:nvPr>
        </p:nvSpPr>
        <p:spPr/>
        <p:txBody>
          <a:bodyPr/>
          <a:lstStyle/>
          <a:p>
            <a:fld id="{85D9B890-3B6E-417C-BD92-47816D5AB620}" type="slidenum">
              <a:rPr lang="en-US" smtClean="0"/>
              <a:pPr/>
              <a:t>41</a:t>
            </a:fld>
            <a:endParaRPr lang="en-US" dirty="0"/>
          </a:p>
        </p:txBody>
      </p:sp>
    </p:spTree>
    <p:extLst>
      <p:ext uri="{BB962C8B-B14F-4D97-AF65-F5344CB8AC3E}">
        <p14:creationId xmlns:p14="http://schemas.microsoft.com/office/powerpoint/2010/main" val="26865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tutorial you should be able to : </a:t>
            </a:r>
          </a:p>
          <a:p>
            <a:endParaRPr lang="en-US" dirty="0"/>
          </a:p>
          <a:p>
            <a:r>
              <a:rPr lang="en-US" dirty="0"/>
              <a:t>Explain the value of Sharable Competency Definitions (IEEE 1484.20.3) for interoperability across advanced distributed learning environments. </a:t>
            </a:r>
          </a:p>
          <a:p>
            <a:endParaRPr lang="en-US" dirty="0"/>
          </a:p>
          <a:p>
            <a:r>
              <a:rPr lang="en-US" dirty="0"/>
              <a:t>Define what it means for a competency to be well-defined, drawing from IEEE 1484.20.2 and other relevant sources. </a:t>
            </a:r>
          </a:p>
          <a:p>
            <a:endParaRPr lang="en-US" dirty="0"/>
          </a:p>
          <a:p>
            <a:r>
              <a:rPr lang="en-US" dirty="0"/>
              <a:t>Identify common challenges in developing competency definitions, including issues of precision, granularity, and cross-platform usability. </a:t>
            </a:r>
          </a:p>
          <a:p>
            <a:endParaRPr lang="en-US" dirty="0"/>
          </a:p>
          <a:p>
            <a:r>
              <a:rPr lang="en-US" dirty="0"/>
              <a:t>Identify free and open tools to automate the development and iterative refinement of well-defined competency frameworks. </a:t>
            </a:r>
          </a:p>
          <a:p>
            <a:endParaRPr lang="en-US" dirty="0"/>
          </a:p>
          <a:p>
            <a:r>
              <a:rPr lang="en-US" dirty="0"/>
              <a:t>Apply best practices for creating and structuring competency definitions to ensure their suitability for multi-domain training contexts and digital learning ecosystems. </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dirty="0"/>
          </a:p>
        </p:txBody>
      </p:sp>
    </p:spTree>
    <p:extLst>
      <p:ext uri="{BB962C8B-B14F-4D97-AF65-F5344CB8AC3E}">
        <p14:creationId xmlns:p14="http://schemas.microsoft.com/office/powerpoint/2010/main" val="3558385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The relationship between these parts of a well-defined competency definitions—such as linking a core definition to a context definition-- are supported in 2 ways in the IEEE data model standard.</a:t>
            </a:r>
            <a:br>
              <a:rPr lang="en-US" dirty="0"/>
            </a:b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dirty="0"/>
          </a:p>
        </p:txBody>
      </p:sp>
    </p:spTree>
    <p:extLst>
      <p:ext uri="{BB962C8B-B14F-4D97-AF65-F5344CB8AC3E}">
        <p14:creationId xmlns:p14="http://schemas.microsoft.com/office/powerpoint/2010/main" val="1211396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So let’s take a look at the rest of the model.  This text is hard to read so lets zoom in…(click)</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dirty="0"/>
          </a:p>
        </p:txBody>
      </p:sp>
    </p:spTree>
    <p:extLst>
      <p:ext uri="{BB962C8B-B14F-4D97-AF65-F5344CB8AC3E}">
        <p14:creationId xmlns:p14="http://schemas.microsoft.com/office/powerpoint/2010/main" val="3902676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81AC-DB2F-C2B0-DCD3-F9FD159E9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0E0B9-95E8-0731-5965-CFB261791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2E1D4-08A4-1F26-2B69-5FD458A050B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[Describe the objects.]</a:t>
            </a:r>
          </a:p>
          <a:p>
            <a:endParaRPr lang="en-US" dirty="0"/>
          </a:p>
        </p:txBody>
      </p:sp>
      <p:sp>
        <p:nvSpPr>
          <p:cNvPr id="4" name="Slide Number Placeholder 3">
            <a:extLst>
              <a:ext uri="{FF2B5EF4-FFF2-40B4-BE49-F238E27FC236}">
                <a16:creationId xmlns:a16="http://schemas.microsoft.com/office/drawing/2014/main" id="{8BB67380-704E-DF49-2B93-C315CB2D04DA}"/>
              </a:ext>
            </a:extLst>
          </p:cNvPr>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352370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CA89A-950A-9F00-F347-E144D46AE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6BF2B-4BBF-9F91-B7CE-C921062CE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7D0E1-EC74-4E08-601F-005FD21C62D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br>
              <a:rPr lang="en-US" dirty="0"/>
            </a:br>
            <a:r>
              <a:rPr lang="en-US" dirty="0"/>
              <a:t>Another key part of the standard is how the resources relate to one another. [Describe the objects.]</a:t>
            </a:r>
          </a:p>
          <a:p>
            <a:endParaRPr lang="en-US" dirty="0"/>
          </a:p>
        </p:txBody>
      </p:sp>
      <p:sp>
        <p:nvSpPr>
          <p:cNvPr id="4" name="Slide Number Placeholder 3">
            <a:extLst>
              <a:ext uri="{FF2B5EF4-FFF2-40B4-BE49-F238E27FC236}">
                <a16:creationId xmlns:a16="http://schemas.microsoft.com/office/drawing/2014/main" id="{445A01A2-8E64-279A-E728-8DEABA071309}"/>
              </a:ext>
            </a:extLst>
          </p:cNvPr>
          <p:cNvSpPr>
            <a:spLocks noGrp="1"/>
          </p:cNvSpPr>
          <p:nvPr>
            <p:ph type="sldNum" sz="quarter" idx="5"/>
          </p:nvPr>
        </p:nvSpPr>
        <p:spPr/>
        <p:txBody>
          <a:bodyPr/>
          <a:lstStyle/>
          <a:p>
            <a:fld id="{85D9B890-3B6E-417C-BD92-47816D5AB620}" type="slidenum">
              <a:rPr lang="en-US" smtClean="0"/>
              <a:pPr/>
              <a:t>45</a:t>
            </a:fld>
            <a:endParaRPr lang="en-US" dirty="0"/>
          </a:p>
        </p:txBody>
      </p:sp>
    </p:spTree>
    <p:extLst>
      <p:ext uri="{BB962C8B-B14F-4D97-AF65-F5344CB8AC3E}">
        <p14:creationId xmlns:p14="http://schemas.microsoft.com/office/powerpoint/2010/main" val="3361295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expand this to add multiple contexts. For example, if this is a Navy framework we can add context of marksmanship from a destroyer, in the Atlantic, with choppy conditions. The context can be as specific as needed.</a:t>
            </a:r>
            <a:br>
              <a:rPr lang="en-US" dirty="0"/>
            </a:br>
            <a:r>
              <a:rPr lang="en-US" dirty="0"/>
              <a:t>It also can specify conditions. You’ll notice that the core definition stays the same. This is valuable from a data usability and insights perspective.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dirty="0"/>
          </a:p>
        </p:txBody>
      </p:sp>
    </p:spTree>
    <p:extLst>
      <p:ext uri="{BB962C8B-B14F-4D97-AF65-F5344CB8AC3E}">
        <p14:creationId xmlns:p14="http://schemas.microsoft.com/office/powerpoint/2010/main" val="3731275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shift from challenges to solutions. For the rest of the tutorial I’ll give some examples of of some AI and automation tools that can remove some of the burden of developing, managing, and using well-define competencies.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47</a:t>
            </a:fld>
            <a:endParaRPr lang="en-US" dirty="0"/>
          </a:p>
        </p:txBody>
      </p:sp>
    </p:spTree>
    <p:extLst>
      <p:ext uri="{BB962C8B-B14F-4D97-AF65-F5344CB8AC3E}">
        <p14:creationId xmlns:p14="http://schemas.microsoft.com/office/powerpoint/2010/main" val="21515211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an example tool for managing competencies for both human and machine readability.</a:t>
            </a:r>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dirty="0"/>
          </a:p>
        </p:txBody>
      </p:sp>
    </p:spTree>
    <p:extLst>
      <p:ext uri="{BB962C8B-B14F-4D97-AF65-F5344CB8AC3E}">
        <p14:creationId xmlns:p14="http://schemas.microsoft.com/office/powerpoint/2010/main" val="39580032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challenges is bridging from current systems that define and use competency definitions for human consumption with the need to transition to machine readable. How do we make these ontologies work for to support current protocols for human observation and evaluation while supporting new data instrumentation methods. </a:t>
            </a:r>
          </a:p>
          <a:p>
            <a:endParaRPr lang="en-US" dirty="0"/>
          </a:p>
          <a:p>
            <a:r>
              <a:rPr lang="en-US" dirty="0"/>
              <a:t>Here’s a tool that I developed for displaying both human and machine readable nodes in a competency framework. At the end of the presentation I’ll provide a link so you can try this yourself. </a:t>
            </a:r>
          </a:p>
          <a:p>
            <a:endParaRPr lang="en-US" dirty="0"/>
          </a:p>
          <a:p>
            <a:r>
              <a:rPr lang="en-US" dirty="0"/>
              <a:t>You can see the bread crumbs at the top showing the path in the hierarchy where this competency is defined.</a:t>
            </a:r>
          </a:p>
          <a:p>
            <a:endParaRPr lang="en-US" dirty="0"/>
          </a:p>
          <a:p>
            <a:r>
              <a:rPr lang="en-US" dirty="0"/>
              <a:t>But this tool also allows the user to see the definition encoded in the IEEE Sharable Competency Definition format…</a:t>
            </a:r>
          </a:p>
        </p:txBody>
      </p:sp>
      <p:sp>
        <p:nvSpPr>
          <p:cNvPr id="4" name="Slide Number Placeholder 3"/>
          <p:cNvSpPr>
            <a:spLocks noGrp="1"/>
          </p:cNvSpPr>
          <p:nvPr>
            <p:ph type="sldNum" sz="quarter" idx="5"/>
          </p:nvPr>
        </p:nvSpPr>
        <p:spPr/>
        <p:txBody>
          <a:bodyPr/>
          <a:lstStyle/>
          <a:p>
            <a:fld id="{85D9B890-3B6E-417C-BD92-47816D5AB620}" type="slidenum">
              <a:rPr lang="en-US" smtClean="0"/>
              <a:pPr/>
              <a:t>49</a:t>
            </a:fld>
            <a:endParaRPr lang="en-US" dirty="0"/>
          </a:p>
        </p:txBody>
      </p:sp>
    </p:spTree>
    <p:extLst>
      <p:ext uri="{BB962C8B-B14F-4D97-AF65-F5344CB8AC3E}">
        <p14:creationId xmlns:p14="http://schemas.microsoft.com/office/powerpoint/2010/main" val="20654390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D93F3-9EE8-6615-84C8-37FA23A71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74C8B-25C5-91B2-62AC-D4817A7F1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C3C46-1C43-1629-82B6-A698B16970C3}"/>
              </a:ext>
            </a:extLst>
          </p:cNvPr>
          <p:cNvSpPr>
            <a:spLocks noGrp="1"/>
          </p:cNvSpPr>
          <p:nvPr>
            <p:ph type="body" idx="1"/>
          </p:nvPr>
        </p:nvSpPr>
        <p:spPr/>
        <p:txBody>
          <a:bodyPr/>
          <a:lstStyle/>
          <a:p>
            <a:r>
              <a:rPr lang="en-US" dirty="0"/>
              <a:t>Here you can see the machine readable code with additional metadata, such as that this node represents an assessment task. So it might be linked to a Rubric. </a:t>
            </a:r>
          </a:p>
        </p:txBody>
      </p:sp>
      <p:sp>
        <p:nvSpPr>
          <p:cNvPr id="4" name="Slide Number Placeholder 3">
            <a:extLst>
              <a:ext uri="{FF2B5EF4-FFF2-40B4-BE49-F238E27FC236}">
                <a16:creationId xmlns:a16="http://schemas.microsoft.com/office/drawing/2014/main" id="{9A44B623-27D8-24BD-5413-4DB51F602288}"/>
              </a:ext>
            </a:extLst>
          </p:cNvPr>
          <p:cNvSpPr>
            <a:spLocks noGrp="1"/>
          </p:cNvSpPr>
          <p:nvPr>
            <p:ph type="sldNum" sz="quarter" idx="5"/>
          </p:nvPr>
        </p:nvSpPr>
        <p:spPr/>
        <p:txBody>
          <a:bodyPr/>
          <a:lstStyle/>
          <a:p>
            <a:fld id="{85D9B890-3B6E-417C-BD92-47816D5AB620}" type="slidenum">
              <a:rPr lang="en-US" smtClean="0"/>
              <a:pPr/>
              <a:t>50</a:t>
            </a:fld>
            <a:endParaRPr lang="en-US" dirty="0"/>
          </a:p>
        </p:txBody>
      </p:sp>
    </p:spTree>
    <p:extLst>
      <p:ext uri="{BB962C8B-B14F-4D97-AF65-F5344CB8AC3E}">
        <p14:creationId xmlns:p14="http://schemas.microsoft.com/office/powerpoint/2010/main" val="721620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automate labor intensive best practices for well-defined competencies such as cognitive task analysis. [Explain CTA]</a:t>
            </a:r>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10944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tutorial we’re going to be incorporating several learning modalities. </a:t>
            </a:r>
            <a:r>
              <a:rPr kumimoji="1" lang="en-US" sz="1600" b="0" i="0" u="none" strike="noStrike" kern="1200" dirty="0">
                <a:solidFill>
                  <a:schemeClr val="tx1"/>
                </a:solidFill>
                <a:effectLst/>
                <a:latin typeface="Arial" charset="0"/>
                <a:ea typeface="+mn-ea"/>
                <a:cs typeface="+mn-cs"/>
              </a:rPr>
              <a:t>We’ll mix in just a little social learning (like the opening prompt and Q&amp;A at the end) and I’ll end with some links to practice resources to continue your learning after the tutorial.</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dirty="0"/>
          </a:p>
        </p:txBody>
      </p:sp>
    </p:spTree>
    <p:extLst>
      <p:ext uri="{BB962C8B-B14F-4D97-AF65-F5344CB8AC3E}">
        <p14:creationId xmlns:p14="http://schemas.microsoft.com/office/powerpoint/2010/main" val="3525285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did some experiments to see if LLMs can help automate cognitive and physical task analysis. In this first example, my goal was to create prompts for instructing the LLM to analyze transcripts from explainer videos and produce some representation of the expert’s thinking process that could be further refined into a competency framework.  And we crated a prompt for use in your favorite gen AI platform. </a:t>
            </a:r>
            <a:br>
              <a:rPr lang="en-US" dirty="0"/>
            </a:br>
            <a:r>
              <a:rPr lang="en-US" dirty="0"/>
              <a:t>It tells the Gen AI to analyze the tasks and Goals including the language used to identify the explicit and implicit goals of the speaker(s), statements of intent, desired outcomes, and the overall purpose of the communication.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Then to analyze Decision Making, identifying points in the transcript where choices are made, or where the speaker is considering different options, looking for language that indicates deliberation, evaluation, and selection, and trying to infer the criteria used to make these decisions.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then instructs the Gen AI to analyze statements that express evaluations, assessments, or opinions, look for evidence of how the speaker is weighing information, making predictions, or forming conclusions, and attempt to understand the basis for those judgements.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asks for several outputs: (1) Task Diagram/Graph including: Goals and subgoals. Decision points. The flow of information. Where possible, to add inferred metacognitive processes. (2) The 2nd output is a Knowledge Audit (3) The 3</a:t>
            </a:r>
            <a:r>
              <a:rPr lang="en-US" baseline="30000" dirty="0"/>
              <a:t>rd</a:t>
            </a:r>
            <a:r>
              <a:rPr lang="en-US" dirty="0"/>
              <a:t> is a Cognitive Demands Table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4</a:t>
            </a:r>
            <a:r>
              <a:rPr lang="en-US" baseline="30000" dirty="0"/>
              <a:t>th</a:t>
            </a:r>
            <a:r>
              <a:rPr lang="en-US" dirty="0"/>
              <a:t> (click)</a:t>
            </a:r>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1355845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1B91C-76FB-8A3C-7E6F-B43FE1BE9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8326A-C025-D120-A2DF-840FCB5B2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76AF8-E8C3-4368-94B4-D9DA929F40C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…Is a machine readable graph. This screen is for the geeks in the audience. What you’re seeing is part of the prompt that gives the generative AI an example of the encoded format for the output graph.</a:t>
            </a:r>
          </a:p>
        </p:txBody>
      </p:sp>
      <p:sp>
        <p:nvSpPr>
          <p:cNvPr id="4" name="Slide Number Placeholder 3">
            <a:extLst>
              <a:ext uri="{FF2B5EF4-FFF2-40B4-BE49-F238E27FC236}">
                <a16:creationId xmlns:a16="http://schemas.microsoft.com/office/drawing/2014/main" id="{53C1AAB3-B230-C848-5AD9-1B18528A85E6}"/>
              </a:ext>
            </a:extLst>
          </p:cNvPr>
          <p:cNvSpPr>
            <a:spLocks noGrp="1"/>
          </p:cNvSpPr>
          <p:nvPr>
            <p:ph type="sldNum" sz="quarter" idx="5"/>
          </p:nvPr>
        </p:nvSpPr>
        <p:spPr/>
        <p:txBody>
          <a:bodyPr/>
          <a:lstStyle/>
          <a:p>
            <a:fld id="{85D9B890-3B6E-417C-BD92-47816D5AB620}" type="slidenum">
              <a:rPr lang="en-US" smtClean="0"/>
              <a:pPr/>
              <a:t>53</a:t>
            </a:fld>
            <a:endParaRPr lang="en-US" dirty="0"/>
          </a:p>
        </p:txBody>
      </p:sp>
    </p:spTree>
    <p:extLst>
      <p:ext uri="{BB962C8B-B14F-4D97-AF65-F5344CB8AC3E}">
        <p14:creationId xmlns:p14="http://schemas.microsoft.com/office/powerpoint/2010/main" val="9218221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AB6C8-4CE3-2FA2-AFA9-71EEAA252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C40D6-6CC3-09EA-DDF8-78D5F8762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27365-3586-60E9-4F02-083AE994568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here is some of the human-readable output after feeding in two transcripts of explainer videos.   [Although it may not be “human readable” in this room…but I’ll give you a link to the files at the end of the tutorial.]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More research is needed on tuning the prompt and discovering how many input transcripts are optimal. More research could also develop methods to automate the validation of outputs, with humans in the loop.</a:t>
            </a:r>
          </a:p>
        </p:txBody>
      </p:sp>
      <p:sp>
        <p:nvSpPr>
          <p:cNvPr id="4" name="Slide Number Placeholder 3">
            <a:extLst>
              <a:ext uri="{FF2B5EF4-FFF2-40B4-BE49-F238E27FC236}">
                <a16:creationId xmlns:a16="http://schemas.microsoft.com/office/drawing/2014/main" id="{4CD9BE23-3903-4C7F-2307-3D087EF4D2F5}"/>
              </a:ext>
            </a:extLst>
          </p:cNvPr>
          <p:cNvSpPr>
            <a:spLocks noGrp="1"/>
          </p:cNvSpPr>
          <p:nvPr>
            <p:ph type="sldNum" sz="quarter" idx="5"/>
          </p:nvPr>
        </p:nvSpPr>
        <p:spPr/>
        <p:txBody>
          <a:bodyPr/>
          <a:lstStyle/>
          <a:p>
            <a:fld id="{85D9B890-3B6E-417C-BD92-47816D5AB620}" type="slidenum">
              <a:rPr lang="en-US" smtClean="0"/>
              <a:pPr/>
              <a:t>54</a:t>
            </a:fld>
            <a:endParaRPr lang="en-US" dirty="0"/>
          </a:p>
        </p:txBody>
      </p:sp>
    </p:spTree>
    <p:extLst>
      <p:ext uri="{BB962C8B-B14F-4D97-AF65-F5344CB8AC3E}">
        <p14:creationId xmlns:p14="http://schemas.microsoft.com/office/powerpoint/2010/main" val="3120373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176B5-499C-B04F-5F67-AB3430589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A890A-78EA-94FD-FD49-5C57037C7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6DCAB-5C6B-E3CB-6942-4366E93BE33C}"/>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the cognitive demands table with task descriptions and decision logic.</a:t>
            </a:r>
          </a:p>
        </p:txBody>
      </p:sp>
      <p:sp>
        <p:nvSpPr>
          <p:cNvPr id="4" name="Slide Number Placeholder 3">
            <a:extLst>
              <a:ext uri="{FF2B5EF4-FFF2-40B4-BE49-F238E27FC236}">
                <a16:creationId xmlns:a16="http://schemas.microsoft.com/office/drawing/2014/main" id="{B417161B-D401-A1CE-110B-A0021B6F8B53}"/>
              </a:ext>
            </a:extLst>
          </p:cNvPr>
          <p:cNvSpPr>
            <a:spLocks noGrp="1"/>
          </p:cNvSpPr>
          <p:nvPr>
            <p:ph type="sldNum" sz="quarter" idx="5"/>
          </p:nvPr>
        </p:nvSpPr>
        <p:spPr/>
        <p:txBody>
          <a:bodyPr/>
          <a:lstStyle/>
          <a:p>
            <a:fld id="{85D9B890-3B6E-417C-BD92-47816D5AB620}" type="slidenum">
              <a:rPr lang="en-US" smtClean="0"/>
              <a:pPr/>
              <a:t>55</a:t>
            </a:fld>
            <a:endParaRPr lang="en-US" dirty="0"/>
          </a:p>
        </p:txBody>
      </p:sp>
    </p:spTree>
    <p:extLst>
      <p:ext uri="{BB962C8B-B14F-4D97-AF65-F5344CB8AC3E}">
        <p14:creationId xmlns:p14="http://schemas.microsoft.com/office/powerpoint/2010/main" val="1158406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C31F9-86B3-E68D-354F-04CB8A1FE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FF36D-DBBD-6DEE-F836-AAC3A227D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05778-068A-EAE9-5C0C-BFEAB1B26A9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a:t>
            </a:r>
            <a:r>
              <a:rPr lang="en-US" dirty="0" err="1"/>
              <a:t>finaly</a:t>
            </a:r>
            <a:r>
              <a:rPr lang="en-US" dirty="0"/>
              <a:t>, here’s the machine-readable encoding of the graph. With more research this could be transformed in to the SCD standard for task descriptions and logic that could support adaptive instructional systems and simulation environment.</a:t>
            </a:r>
          </a:p>
        </p:txBody>
      </p:sp>
      <p:sp>
        <p:nvSpPr>
          <p:cNvPr id="4" name="Slide Number Placeholder 3">
            <a:extLst>
              <a:ext uri="{FF2B5EF4-FFF2-40B4-BE49-F238E27FC236}">
                <a16:creationId xmlns:a16="http://schemas.microsoft.com/office/drawing/2014/main" id="{64BA5ECE-80CA-D106-507D-2159EF7F3C97}"/>
              </a:ext>
            </a:extLst>
          </p:cNvPr>
          <p:cNvSpPr>
            <a:spLocks noGrp="1"/>
          </p:cNvSpPr>
          <p:nvPr>
            <p:ph type="sldNum" sz="quarter" idx="5"/>
          </p:nvPr>
        </p:nvSpPr>
        <p:spPr/>
        <p:txBody>
          <a:bodyPr/>
          <a:lstStyle/>
          <a:p>
            <a:fld id="{85D9B890-3B6E-417C-BD92-47816D5AB620}" type="slidenum">
              <a:rPr lang="en-US" smtClean="0"/>
              <a:pPr/>
              <a:t>56</a:t>
            </a:fld>
            <a:endParaRPr lang="en-US" dirty="0"/>
          </a:p>
        </p:txBody>
      </p:sp>
    </p:spTree>
    <p:extLst>
      <p:ext uri="{BB962C8B-B14F-4D97-AF65-F5344CB8AC3E}">
        <p14:creationId xmlns:p14="http://schemas.microsoft.com/office/powerpoint/2010/main" val="3571218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rigorous development, competency definitions can lack precision or be developed with incorrect assumptions or the resources (such as assessment and evaluation instruments) can be related to a wrong competency.  We can use learning analytics techniques like learning curve analysis to discover imperfections so we can </a:t>
            </a:r>
            <a:r>
              <a:rPr lang="en-US" dirty="0" err="1"/>
              <a:t>iterativly</a:t>
            </a:r>
            <a:r>
              <a:rPr lang="en-US" dirty="0"/>
              <a:t> improve the definitions and linked resources.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dirty="0"/>
          </a:p>
        </p:txBody>
      </p:sp>
    </p:spTree>
    <p:extLst>
      <p:ext uri="{BB962C8B-B14F-4D97-AF65-F5344CB8AC3E}">
        <p14:creationId xmlns:p14="http://schemas.microsoft.com/office/powerpoint/2010/main" val="656599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Remember learning curve analysis helps </a:t>
            </a:r>
            <a:r>
              <a:rPr kumimoji="1" lang="en-US" sz="1050" kern="1200" dirty="0">
                <a:solidFill>
                  <a:schemeClr val="tx1"/>
                </a:solidFill>
                <a:effectLst/>
                <a:latin typeface="Arial" charset="0"/>
                <a:ea typeface="+mn-ea"/>
                <a:cs typeface="+mn-cs"/>
              </a:rPr>
              <a:t>verifying alignment between performance tasks and competency definitions. (click) That a outlier blip on the curve can tell us that something is off with the assumptions about the set of performance tasks and alignment to a single task definition. (Incidentally, that is a difference between learning sciences and learning engineering. Scientists often ignore outlier data as noise. Engineers are more interested in the outlier data.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58</a:t>
            </a:fld>
            <a:endParaRPr lang="en-US" dirty="0"/>
          </a:p>
        </p:txBody>
      </p:sp>
    </p:spTree>
    <p:extLst>
      <p:ext uri="{BB962C8B-B14F-4D97-AF65-F5344CB8AC3E}">
        <p14:creationId xmlns:p14="http://schemas.microsoft.com/office/powerpoint/2010/main" val="4089413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created this site to democratize access to analysis models like learning curve analysis, and I’ve asked researchers to publish their model and techniques there that support inferences about learning as well as optimization of resources and data used for learning.</a:t>
            </a:r>
          </a:p>
        </p:txBody>
      </p:sp>
      <p:sp>
        <p:nvSpPr>
          <p:cNvPr id="4" name="Slide Number Placeholder 3"/>
          <p:cNvSpPr>
            <a:spLocks noGrp="1"/>
          </p:cNvSpPr>
          <p:nvPr>
            <p:ph type="sldNum" sz="quarter" idx="5"/>
          </p:nvPr>
        </p:nvSpPr>
        <p:spPr/>
        <p:txBody>
          <a:bodyPr/>
          <a:lstStyle/>
          <a:p>
            <a:fld id="{85D9B890-3B6E-417C-BD92-47816D5AB620}" type="slidenum">
              <a:rPr lang="en-US" smtClean="0"/>
              <a:pPr/>
              <a:t>59</a:t>
            </a:fld>
            <a:endParaRPr lang="en-US" dirty="0"/>
          </a:p>
        </p:txBody>
      </p:sp>
    </p:spTree>
    <p:extLst>
      <p:ext uri="{BB962C8B-B14F-4D97-AF65-F5344CB8AC3E}">
        <p14:creationId xmlns:p14="http://schemas.microsoft.com/office/powerpoint/2010/main" val="1320139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set of open source resources are on the IEEE’s own open source site.</a:t>
            </a:r>
          </a:p>
        </p:txBody>
      </p:sp>
      <p:sp>
        <p:nvSpPr>
          <p:cNvPr id="4" name="Slide Number Placeholder 3"/>
          <p:cNvSpPr>
            <a:spLocks noGrp="1"/>
          </p:cNvSpPr>
          <p:nvPr>
            <p:ph type="sldNum" sz="quarter" idx="5"/>
          </p:nvPr>
        </p:nvSpPr>
        <p:spPr/>
        <p:txBody>
          <a:bodyPr/>
          <a:lstStyle/>
          <a:p>
            <a:fld id="{85D9B890-3B6E-417C-BD92-47816D5AB620}" type="slidenum">
              <a:rPr lang="en-US" smtClean="0"/>
              <a:pPr/>
              <a:t>60</a:t>
            </a:fld>
            <a:endParaRPr lang="en-US" dirty="0"/>
          </a:p>
        </p:txBody>
      </p:sp>
    </p:spTree>
    <p:extLst>
      <p:ext uri="{BB962C8B-B14F-4D97-AF65-F5344CB8AC3E}">
        <p14:creationId xmlns:p14="http://schemas.microsoft.com/office/powerpoint/2010/main" val="15626245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[Screenshots] At this site you can find resources to support use of the standards, including serialization formats and examples.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dirty="0"/>
          </a:p>
        </p:txBody>
      </p:sp>
    </p:spTree>
    <p:extLst>
      <p:ext uri="{BB962C8B-B14F-4D97-AF65-F5344CB8AC3E}">
        <p14:creationId xmlns:p14="http://schemas.microsoft.com/office/powerpoint/2010/main" val="3116313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unpack that.</a:t>
            </a:r>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dirty="0"/>
          </a:p>
        </p:txBody>
      </p:sp>
    </p:spTree>
    <p:extLst>
      <p:ext uri="{BB962C8B-B14F-4D97-AF65-F5344CB8AC3E}">
        <p14:creationId xmlns:p14="http://schemas.microsoft.com/office/powerpoint/2010/main" val="26833298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t>
            </a:r>
            <a:r>
              <a:rPr lang="en-US" dirty="0" err="1"/>
              <a:t>em</a:t>
            </a:r>
            <a:r>
              <a:rPr lang="en-US" dirty="0"/>
              <a:t> what you told them.] Add script.</a:t>
            </a:r>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dirty="0"/>
          </a:p>
        </p:txBody>
      </p:sp>
    </p:spTree>
    <p:extLst>
      <p:ext uri="{BB962C8B-B14F-4D97-AF65-F5344CB8AC3E}">
        <p14:creationId xmlns:p14="http://schemas.microsoft.com/office/powerpoint/2010/main" val="460936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F3A4F-5A6C-DDD0-1DE4-23C83B794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3A4FB-C2CA-577F-DC88-AFFED5856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54FF4-0954-5A41-B45B-D301BA27C1A3}"/>
              </a:ext>
            </a:extLst>
          </p:cNvPr>
          <p:cNvSpPr>
            <a:spLocks noGrp="1"/>
          </p:cNvSpPr>
          <p:nvPr>
            <p:ph type="body" idx="1"/>
          </p:nvPr>
        </p:nvSpPr>
        <p:spPr/>
        <p:txBody>
          <a:bodyPr/>
          <a:lstStyle/>
          <a:p>
            <a:r>
              <a:rPr kumimoji="1" lang="en-US" sz="1600" b="0" i="0" u="none" strike="noStrike" kern="1200" dirty="0">
                <a:solidFill>
                  <a:schemeClr val="tx1"/>
                </a:solidFill>
                <a:effectLst/>
                <a:latin typeface="Arial" charset="0"/>
                <a:ea typeface="+mn-ea"/>
                <a:cs typeface="+mn-cs"/>
              </a:rPr>
              <a:t>That ends today’s tutorial. But wait!</a:t>
            </a:r>
          </a:p>
        </p:txBody>
      </p:sp>
      <p:sp>
        <p:nvSpPr>
          <p:cNvPr id="4" name="Slide Number Placeholder 3">
            <a:extLst>
              <a:ext uri="{FF2B5EF4-FFF2-40B4-BE49-F238E27FC236}">
                <a16:creationId xmlns:a16="http://schemas.microsoft.com/office/drawing/2014/main" id="{14A68BCD-6196-841E-A803-05A7CD4AB415}"/>
              </a:ext>
            </a:extLst>
          </p:cNvPr>
          <p:cNvSpPr>
            <a:spLocks noGrp="1"/>
          </p:cNvSpPr>
          <p:nvPr>
            <p:ph type="sldNum" sz="quarter" idx="5"/>
          </p:nvPr>
        </p:nvSpPr>
        <p:spPr/>
        <p:txBody>
          <a:bodyPr/>
          <a:lstStyle/>
          <a:p>
            <a:fld id="{85D9B890-3B6E-417C-BD92-47816D5AB620}" type="slidenum">
              <a:rPr lang="en-US" smtClean="0"/>
              <a:pPr/>
              <a:t>63</a:t>
            </a:fld>
            <a:endParaRPr lang="en-US" dirty="0"/>
          </a:p>
        </p:txBody>
      </p:sp>
    </p:spTree>
    <p:extLst>
      <p:ext uri="{BB962C8B-B14F-4D97-AF65-F5344CB8AC3E}">
        <p14:creationId xmlns:p14="http://schemas.microsoft.com/office/powerpoint/2010/main" val="2534592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building expertise requires deliberate practice, feedback, reflection, and training assessments to guide skill development. So I’m going to leave you with an opportunity to put this into practice. </a:t>
            </a:r>
          </a:p>
          <a:p>
            <a:endParaRPr lang="en-US" dirty="0"/>
          </a:p>
          <a:p>
            <a:r>
              <a:rPr lang="en-US" dirty="0"/>
              <a:t>(click) And that was one of our learning objectives. Hopefully you have enough knowledge now to apply what you’ve learned…and some tools…</a:t>
            </a:r>
          </a:p>
        </p:txBody>
      </p:sp>
      <p:sp>
        <p:nvSpPr>
          <p:cNvPr id="4" name="Slide Number Placeholder 3"/>
          <p:cNvSpPr>
            <a:spLocks noGrp="1"/>
          </p:cNvSpPr>
          <p:nvPr>
            <p:ph type="sldNum" sz="quarter" idx="5"/>
          </p:nvPr>
        </p:nvSpPr>
        <p:spPr/>
        <p:txBody>
          <a:bodyPr/>
          <a:lstStyle/>
          <a:p>
            <a:fld id="{85D9B890-3B6E-417C-BD92-47816D5AB620}" type="slidenum">
              <a:rPr lang="en-US" smtClean="0"/>
              <a:pPr/>
              <a:t>64</a:t>
            </a:fld>
            <a:endParaRPr lang="en-US" dirty="0"/>
          </a:p>
        </p:txBody>
      </p:sp>
    </p:spTree>
    <p:extLst>
      <p:ext uri="{BB962C8B-B14F-4D97-AF65-F5344CB8AC3E}">
        <p14:creationId xmlns:p14="http://schemas.microsoft.com/office/powerpoint/2010/main" val="21457040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here is the link to the repository with the LLM prompt I used to analyze the explainer video transcripts. Grab a copy of the text for yourself and try modifying it with your favorite secure LLM like </a:t>
            </a:r>
            <a:r>
              <a:rPr kumimoji="1" lang="en-US" sz="1600" b="1" i="0" u="none" strike="noStrike" kern="1200" dirty="0">
                <a:solidFill>
                  <a:schemeClr val="tx1"/>
                </a:solidFill>
                <a:effectLst/>
                <a:latin typeface="Arial" charset="0"/>
                <a:ea typeface="+mn-ea"/>
                <a:cs typeface="+mn-cs"/>
              </a:rPr>
              <a:t>NIPRGPT or the </a:t>
            </a:r>
            <a:r>
              <a:rPr kumimoji="1" lang="en-US" sz="1600" b="0" i="0" u="none" strike="noStrike" kern="1200" dirty="0">
                <a:solidFill>
                  <a:schemeClr val="tx1"/>
                </a:solidFill>
                <a:effectLst/>
                <a:latin typeface="Arial" charset="0"/>
                <a:ea typeface="+mn-ea"/>
                <a:cs typeface="+mn-cs"/>
              </a:rPr>
              <a:t>Army Enterprise LLM Workspace</a:t>
            </a:r>
            <a:r>
              <a:rPr kumimoji="1" lang="en-US" sz="1600" b="1" i="0" u="none" strike="noStrike" kern="1200" dirty="0">
                <a:solidFill>
                  <a:schemeClr val="tx1"/>
                </a:solidFill>
                <a:effectLst/>
                <a:latin typeface="Arial" charset="0"/>
                <a:ea typeface="+mn-ea"/>
                <a:cs typeface="+mn-cs"/>
              </a:rPr>
              <a:t> </a:t>
            </a:r>
            <a:r>
              <a:rPr lang="en-US" dirty="0"/>
              <a:t>.</a:t>
            </a:r>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dirty="0"/>
          </a:p>
        </p:txBody>
      </p:sp>
    </p:spTree>
    <p:extLst>
      <p:ext uri="{BB962C8B-B14F-4D97-AF65-F5344CB8AC3E}">
        <p14:creationId xmlns:p14="http://schemas.microsoft.com/office/powerpoint/2010/main" val="2560289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links to the open source repo for the IEEE SCD.  And to continue your learning in community join the email reflector for the workgroup.</a:t>
            </a:r>
          </a:p>
        </p:txBody>
      </p:sp>
      <p:sp>
        <p:nvSpPr>
          <p:cNvPr id="4" name="Slide Number Placeholder 3"/>
          <p:cNvSpPr>
            <a:spLocks noGrp="1"/>
          </p:cNvSpPr>
          <p:nvPr>
            <p:ph type="sldNum" sz="quarter" idx="5"/>
          </p:nvPr>
        </p:nvSpPr>
        <p:spPr/>
        <p:txBody>
          <a:bodyPr/>
          <a:lstStyle/>
          <a:p>
            <a:fld id="{85D9B890-3B6E-417C-BD92-47816D5AB620}" type="slidenum">
              <a:rPr lang="en-US" smtClean="0"/>
              <a:pPr/>
              <a:t>66</a:t>
            </a:fld>
            <a:endParaRPr lang="en-US" dirty="0"/>
          </a:p>
        </p:txBody>
      </p:sp>
    </p:spTree>
    <p:extLst>
      <p:ext uri="{BB962C8B-B14F-4D97-AF65-F5344CB8AC3E}">
        <p14:creationId xmlns:p14="http://schemas.microsoft.com/office/powerpoint/2010/main" val="23333509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67</a:t>
            </a:fld>
            <a:endParaRPr lang="en-US" dirty="0"/>
          </a:p>
        </p:txBody>
      </p:sp>
    </p:spTree>
    <p:extLst>
      <p:ext uri="{BB962C8B-B14F-4D97-AF65-F5344CB8AC3E}">
        <p14:creationId xmlns:p14="http://schemas.microsoft.com/office/powerpoint/2010/main" val="16856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1DCAE-8662-124F-D990-F0791E31D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E730E-81D8-7A5F-041A-D120D95BA6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2E406-49C5-10C6-5EF2-5ED726227DC3}"/>
              </a:ext>
            </a:extLst>
          </p:cNvPr>
          <p:cNvSpPr>
            <a:spLocks noGrp="1"/>
          </p:cNvSpPr>
          <p:nvPr>
            <p:ph type="body" idx="1"/>
          </p:nvPr>
        </p:nvSpPr>
        <p:spPr/>
        <p:txBody>
          <a:bodyPr/>
          <a:lstStyle/>
          <a:p>
            <a:r>
              <a:rPr lang="en-US" dirty="0"/>
              <a:t>Developing expertise requires multiple modalities of learning. </a:t>
            </a:r>
          </a:p>
          <a:p>
            <a:endParaRPr lang="en-US" dirty="0"/>
          </a:p>
          <a:p>
            <a:r>
              <a:rPr lang="en-US" dirty="0"/>
              <a:t>Expository learning, including lectures, text and video resources, is good for introducing or reinforcing concepts and making connections to prior learning…like we’re doing here today.</a:t>
            </a:r>
          </a:p>
          <a:p>
            <a:endParaRPr lang="en-US" dirty="0"/>
          </a:p>
          <a:p>
            <a:r>
              <a:rPr lang="en-US" dirty="0"/>
              <a:t>Social learning is good for building leaning and engagement and developing team competencies. (In this tutorial we’ll limit that to Q&amp;A and reflections due the the room constraints.)</a:t>
            </a:r>
          </a:p>
          <a:p>
            <a:endParaRPr lang="en-US" dirty="0"/>
          </a:p>
          <a:p>
            <a:r>
              <a:rPr lang="en-US" dirty="0"/>
              <a:t>Worked examples are when an expert works through how to do something. It can build deeper understanding, especially for applying skills and transferring to new contexts. I’ll use worked examples of some processes and tools for developing and encoding competencies.</a:t>
            </a:r>
          </a:p>
          <a:p>
            <a:endParaRPr lang="en-US" dirty="0"/>
          </a:p>
          <a:p>
            <a:r>
              <a:rPr lang="en-US" dirty="0"/>
              <a:t>Perhaps the most valuable modality of building from novice to expert is practice with feedback. We’re not going to do that here, but we’ll give you links to some resources that you can use later to practice we cover today. </a:t>
            </a:r>
          </a:p>
        </p:txBody>
      </p:sp>
      <p:sp>
        <p:nvSpPr>
          <p:cNvPr id="4" name="Slide Number Placeholder 3">
            <a:extLst>
              <a:ext uri="{FF2B5EF4-FFF2-40B4-BE49-F238E27FC236}">
                <a16:creationId xmlns:a16="http://schemas.microsoft.com/office/drawing/2014/main" id="{212FEA30-872C-E0BF-CD03-86AB2A11D3D7}"/>
              </a:ext>
            </a:extLst>
          </p:cNvPr>
          <p:cNvSpPr>
            <a:spLocks noGrp="1"/>
          </p:cNvSpPr>
          <p:nvPr>
            <p:ph type="sldNum" sz="quarter" idx="5"/>
          </p:nvPr>
        </p:nvSpPr>
        <p:spPr/>
        <p:txBody>
          <a:bodyPr/>
          <a:lstStyle/>
          <a:p>
            <a:fld id="{85D9B890-3B6E-417C-BD92-47816D5AB620}" type="slidenum">
              <a:rPr lang="en-US" smtClean="0"/>
              <a:pPr/>
              <a:t>7</a:t>
            </a:fld>
            <a:endParaRPr lang="en-US" dirty="0"/>
          </a:p>
        </p:txBody>
      </p:sp>
    </p:spTree>
    <p:extLst>
      <p:ext uri="{BB962C8B-B14F-4D97-AF65-F5344CB8AC3E}">
        <p14:creationId xmlns:p14="http://schemas.microsoft.com/office/powerpoint/2010/main" val="219336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4A1CB-5744-F3E7-82ED-A1782BDD6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9AFD4-1EBD-0B4A-7A10-D044BCCCD9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1DAF4-10A1-E935-B16D-3980C30A7BE4}"/>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0" i="0" u="none" strike="noStrike" kern="1200" dirty="0">
                <a:solidFill>
                  <a:schemeClr val="tx1"/>
                </a:solidFill>
                <a:effectLst/>
                <a:latin typeface="Arial" charset="0"/>
                <a:ea typeface="+mn-ea"/>
                <a:cs typeface="+mn-cs"/>
              </a:rPr>
              <a:t>The authors of the IEEE </a:t>
            </a:r>
            <a:r>
              <a:rPr lang="en-US" sz="1600" dirty="0"/>
              <a:t>Recommended Practice for Defining Competencies recognized a growing for competencies as a “currency” for life-long-learning, worker mobility, and productivity.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p>
          <a:p>
            <a:r>
              <a:rPr lang="en-US" sz="1600" dirty="0"/>
              <a:t>In this tutorial and IEEE standards ”competencies” is broadly defined as describing the set of skills and behaviors required in the performance of a task or activity within a specific context.   </a:t>
            </a:r>
          </a:p>
          <a:p>
            <a:endParaRPr lang="en-US" sz="1600" dirty="0"/>
          </a:p>
          <a:p>
            <a:r>
              <a:rPr lang="en-US" sz="1600" dirty="0"/>
              <a:t>This may include skills, knowledge, ability, attitude, habit of practice, behavior, or learning outcome. It may also include definitions of tasks and how to evaluate performance on tasks.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600" dirty="0"/>
          </a:p>
          <a:p>
            <a:endParaRPr kumimoji="1" lang="en-US" sz="1600" b="0" i="0" u="none" strike="noStrike"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B66EBB0C-82DB-782B-5614-1E4AD7041981}"/>
              </a:ext>
            </a:extLst>
          </p:cNvPr>
          <p:cNvSpPr>
            <a:spLocks noGrp="1"/>
          </p:cNvSpPr>
          <p:nvPr>
            <p:ph type="sldNum" sz="quarter" idx="5"/>
          </p:nvPr>
        </p:nvSpPr>
        <p:spPr/>
        <p:txBody>
          <a:bodyPr/>
          <a:lstStyle/>
          <a:p>
            <a:fld id="{85D9B890-3B6E-417C-BD92-47816D5AB620}" type="slidenum">
              <a:rPr lang="en-US" smtClean="0"/>
              <a:pPr/>
              <a:t>8</a:t>
            </a:fld>
            <a:endParaRPr lang="en-US" dirty="0"/>
          </a:p>
        </p:txBody>
      </p:sp>
    </p:spTree>
    <p:extLst>
      <p:ext uri="{BB962C8B-B14F-4D97-AF65-F5344CB8AC3E}">
        <p14:creationId xmlns:p14="http://schemas.microsoft.com/office/powerpoint/2010/main" val="3684447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07D3D-7360-A2C9-3379-C4C85431F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79730-505B-BFE4-E156-E67344445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73FA0-2910-3876-1B5A-52FBCF0AE24B}"/>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600" b="0" i="0" u="none" strike="noStrike" kern="1200" dirty="0">
                <a:solidFill>
                  <a:schemeClr val="tx1"/>
                </a:solidFill>
                <a:effectLst/>
                <a:latin typeface="Arial" charset="0"/>
                <a:ea typeface="+mn-ea"/>
                <a:cs typeface="+mn-cs"/>
              </a:rPr>
              <a:t>From a literature review, interviews, and prior experience we know that the U.S. Military services are among the top organizations in the world in terms of the effort and rigor used in defining and documenting competencies down to the task level.  These are used as the basis of training, evaluation and promotion.  A lot is at stake.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b="0" i="0" u="none" strike="noStrike"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an example from the Army. This is a great example of breaking down categories of tasks and identifying discrete tasks. For example, the Army has </a:t>
            </a:r>
            <a:r>
              <a:rPr kumimoji="1" lang="en-US" sz="1600" kern="1200" dirty="0">
                <a:solidFill>
                  <a:schemeClr val="tx1"/>
                </a:solidFill>
                <a:effectLst/>
                <a:latin typeface="Arial" charset="0"/>
                <a:ea typeface="+mn-ea"/>
                <a:cs typeface="+mn-cs"/>
              </a:rPr>
              <a:t>"Mission Area Competencies”, </a:t>
            </a:r>
            <a:r>
              <a:rPr kumimoji="1" lang="en-US" sz="1600" b="1" kern="1200" dirty="0">
                <a:solidFill>
                  <a:schemeClr val="tx1"/>
                </a:solidFill>
                <a:effectLst/>
                <a:latin typeface="Arial" charset="0"/>
                <a:ea typeface="+mn-ea"/>
                <a:cs typeface="+mn-cs"/>
              </a:rPr>
              <a:t>“Unit Essential Tasks”, “Job specific Taks” and </a:t>
            </a:r>
            <a:r>
              <a:rPr kumimoji="1" lang="en-US" sz="1600" kern="1200" dirty="0">
                <a:solidFill>
                  <a:schemeClr val="tx1"/>
                </a:solidFill>
                <a:effectLst/>
                <a:latin typeface="Arial" charset="0"/>
                <a:ea typeface="+mn-ea"/>
                <a:cs typeface="+mn-cs"/>
              </a:rPr>
              <a:t>“Supporting Collective Tasks” .  And these task definitions are pairs with assessment protocols and tools that address performance of tasks in different contexts and under various conditions. Most other organizations have not and cannot conduct this level of task analysis.   As I go on with the tutorial, I’ll show some examples from the other services and some potential opportunities for further leadership.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sz="1600" kern="1200" dirty="0">
              <a:solidFill>
                <a:schemeClr val="tx1"/>
              </a:solidFill>
              <a:effectLst/>
              <a:latin typeface="Arial" charset="0"/>
              <a:ea typeface="+mn-ea"/>
              <a:cs typeface="+mn-cs"/>
            </a:endParaRPr>
          </a:p>
        </p:txBody>
      </p:sp>
      <p:sp>
        <p:nvSpPr>
          <p:cNvPr id="4" name="Slide Number Placeholder 3">
            <a:extLst>
              <a:ext uri="{FF2B5EF4-FFF2-40B4-BE49-F238E27FC236}">
                <a16:creationId xmlns:a16="http://schemas.microsoft.com/office/drawing/2014/main" id="{02CE3D84-9A4F-EEEB-3A81-142C606E3A79}"/>
              </a:ext>
            </a:extLst>
          </p:cNvPr>
          <p:cNvSpPr>
            <a:spLocks noGrp="1"/>
          </p:cNvSpPr>
          <p:nvPr>
            <p:ph type="sldNum" sz="quarter" idx="5"/>
          </p:nvPr>
        </p:nvSpPr>
        <p:spPr/>
        <p:txBody>
          <a:bodyPr/>
          <a:lstStyle/>
          <a:p>
            <a:fld id="{85D9B890-3B6E-417C-BD92-47816D5AB620}" type="slidenum">
              <a:rPr lang="en-US" smtClean="0"/>
              <a:pPr/>
              <a:t>9</a:t>
            </a:fld>
            <a:endParaRPr lang="en-US" dirty="0"/>
          </a:p>
        </p:txBody>
      </p:sp>
    </p:spTree>
    <p:extLst>
      <p:ext uri="{BB962C8B-B14F-4D97-AF65-F5344CB8AC3E}">
        <p14:creationId xmlns:p14="http://schemas.microsoft.com/office/powerpoint/2010/main" val="2939417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1463" y="6361007"/>
            <a:ext cx="1094689" cy="438303"/>
          </a:xfrm>
          <a:prstGeom prst="rect">
            <a:avLst/>
          </a:prstGeom>
        </p:spPr>
      </p:pic>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a:prstGeom prst="rect">
            <a:avLst/>
          </a:prstGeom>
        </p:spPr>
        <p:txBody>
          <a:bodyPr/>
          <a:lstStyle>
            <a:lvl1pPr>
              <a:defRPr>
                <a:solidFill>
                  <a:schemeClr val="tx1"/>
                </a:solidFill>
              </a:defRPr>
            </a:lvl1pPr>
          </a:lstStyle>
          <a:p>
            <a:pPr>
              <a:defRPr/>
            </a:pPr>
            <a:fld id="{D68E8870-17DE-45C4-A8DD-7644B2422933}" type="slidenum">
              <a:rPr lang="en-US" smtClean="0"/>
              <a:pPr>
                <a:defRPr/>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893288" y="6477001"/>
            <a:ext cx="821634" cy="340935"/>
          </a:xfrm>
          <a:prstGeom prst="rect">
            <a:avLst/>
          </a:prstGeom>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10893288" y="6477001"/>
            <a:ext cx="821634" cy="340935"/>
          </a:xfrm>
          <a:prstGeom prst="rect">
            <a:avLst/>
          </a:prstGeom>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Slide Number Placeholder 2">
            <a:extLst>
              <a:ext uri="{FF2B5EF4-FFF2-40B4-BE49-F238E27FC236}">
                <a16:creationId xmlns:a16="http://schemas.microsoft.com/office/drawing/2014/main" id="{631C4A64-F7DE-C30E-7A5A-32344B55B296}"/>
              </a:ext>
            </a:extLst>
          </p:cNvPr>
          <p:cNvSpPr>
            <a:spLocks noGrp="1"/>
          </p:cNvSpPr>
          <p:nvPr>
            <p:ph type="sldNum" sz="quarter" idx="10"/>
          </p:nvPr>
        </p:nvSpPr>
        <p:spPr>
          <a:xfrm>
            <a:off x="10893288" y="6477001"/>
            <a:ext cx="821634" cy="340935"/>
          </a:xfrm>
          <a:prstGeom prst="rect">
            <a:avLst/>
          </a:prstGeom>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7219" y="1"/>
            <a:ext cx="7416800" cy="833933"/>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Slide Number Placeholder 2">
            <a:extLst>
              <a:ext uri="{FF2B5EF4-FFF2-40B4-BE49-F238E27FC236}">
                <a16:creationId xmlns:a16="http://schemas.microsoft.com/office/drawing/2014/main" id="{77037D21-3C9E-8CCF-A24C-0D6643ECBABD}"/>
              </a:ext>
            </a:extLst>
          </p:cNvPr>
          <p:cNvSpPr>
            <a:spLocks noGrp="1"/>
          </p:cNvSpPr>
          <p:nvPr>
            <p:ph type="sldNum" sz="quarter" idx="10"/>
          </p:nvPr>
        </p:nvSpPr>
        <p:spPr>
          <a:xfrm>
            <a:off x="10893288" y="6477001"/>
            <a:ext cx="821634" cy="340935"/>
          </a:xfrm>
          <a:prstGeom prst="rect">
            <a:avLst/>
          </a:prstGeom>
        </p:spPr>
        <p:txBody>
          <a:body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78999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33E34-2182-8DDB-1E87-5C06A7EF14E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A07D3EE-A84F-842E-0366-C8BCFDC16D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45BF29-59F0-A5D8-ED0F-BF616CBFAFE7}"/>
              </a:ext>
            </a:extLst>
          </p:cNvPr>
          <p:cNvSpPr>
            <a:spLocks noGrp="1"/>
          </p:cNvSpPr>
          <p:nvPr>
            <p:ph type="sldNum" sz="quarter" idx="12"/>
          </p:nvPr>
        </p:nvSpPr>
        <p:spPr>
          <a:xfrm>
            <a:off x="10893288" y="6477001"/>
            <a:ext cx="821634" cy="340935"/>
          </a:xfrm>
          <a:prstGeom prst="rect">
            <a:avLst/>
          </a:prstGeom>
        </p:spPr>
        <p:txBody>
          <a:bodyPr/>
          <a:lstStyle/>
          <a:p>
            <a:fld id="{B005067C-BDFA-4B63-A7AB-6E16F98AC66D}" type="slidenum">
              <a:rPr lang="en-US" smtClean="0"/>
              <a:t>‹#›</a:t>
            </a:fld>
            <a:endParaRPr lang="en-US"/>
          </a:p>
        </p:txBody>
      </p:sp>
    </p:spTree>
    <p:extLst>
      <p:ext uri="{BB962C8B-B14F-4D97-AF65-F5344CB8AC3E}">
        <p14:creationId xmlns:p14="http://schemas.microsoft.com/office/powerpoint/2010/main" val="2402786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0"/>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
        <p:nvSpPr>
          <p:cNvPr id="4" name="Slide Number Placeholder 2">
            <a:extLst>
              <a:ext uri="{FF2B5EF4-FFF2-40B4-BE49-F238E27FC236}">
                <a16:creationId xmlns:a16="http://schemas.microsoft.com/office/drawing/2014/main" id="{22E01FDE-60E6-4D31-2022-D5CF7CF5939E}"/>
              </a:ext>
            </a:extLst>
          </p:cNvPr>
          <p:cNvSpPr>
            <a:spLocks noGrp="1"/>
          </p:cNvSpPr>
          <p:nvPr>
            <p:ph type="sldNum" sz="quarter" idx="4"/>
          </p:nvPr>
        </p:nvSpPr>
        <p:spPr>
          <a:xfrm>
            <a:off x="10886876" y="6378870"/>
            <a:ext cx="821634" cy="340935"/>
          </a:xfrm>
          <a:prstGeom prst="rect">
            <a:avLst/>
          </a:prstGeom>
        </p:spPr>
        <p:txBody>
          <a:bodyPr/>
          <a:lstStyle>
            <a:lvl1pPr algn="r">
              <a:defRPr sz="2000"/>
            </a:lvl1pPr>
          </a:lstStyle>
          <a:p>
            <a:pPr>
              <a:defRPr/>
            </a:pPr>
            <a:fld id="{D68E8870-17DE-45C4-A8DD-7644B242293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7" r:id="rId5"/>
    <p:sldLayoutId id="2147483678" r:id="rId6"/>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pload.wikimedia.org/wikipedia/commons/6/63/Enlisted_AFSC_Format.jpg" TargetMode="External"/><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8.xml"/><Relationship Id="rId16" Type="http://schemas.openxmlformats.org/officeDocument/2006/relationships/diagramColors" Target="../diagrams/colors6.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8.xml"/><Relationship Id="rId11" Type="http://schemas.openxmlformats.org/officeDocument/2006/relationships/image" Target="../media/image42.png"/><Relationship Id="rId5" Type="http://schemas.openxmlformats.org/officeDocument/2006/relationships/diagramQuickStyle" Target="../diagrams/quickStyle8.xml"/><Relationship Id="rId10" Type="http://schemas.openxmlformats.org/officeDocument/2006/relationships/image" Target="../media/image41.jpeg"/><Relationship Id="rId4" Type="http://schemas.openxmlformats.org/officeDocument/2006/relationships/diagramLayout" Target="../diagrams/layout8.xml"/><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sv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2.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github.com/jgoodell2/cpta/"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8" Type="http://schemas.openxmlformats.org/officeDocument/2006/relationships/hyperlink" Target="https://sagroups.ieee.org/1484-20-3/subscribe-to-email-reflector/" TargetMode="External"/><Relationship Id="rId3" Type="http://schemas.openxmlformats.org/officeDocument/2006/relationships/hyperlink" Target="https://opensource.ieee.org/scd/scd/" TargetMode="External"/><Relationship Id="rId7" Type="http://schemas.openxmlformats.org/officeDocument/2006/relationships/hyperlink" Target="https://sagroups.ieee.org/1484-20-3/"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62.png"/><Relationship Id="rId9"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 Practical Guide to Using Open Tools </a:t>
            </a:r>
            <a:br>
              <a:rPr lang="en-US" dirty="0"/>
            </a:br>
            <a:r>
              <a:rPr lang="en-US" dirty="0"/>
              <a:t>for Well-Defined Competencies</a:t>
            </a:r>
            <a:endParaRPr lang="en-US" sz="2000" dirty="0">
              <a:solidFill>
                <a:srgbClr val="00B050"/>
              </a:solidFill>
            </a:endParaRPr>
          </a:p>
          <a:p>
            <a:endParaRPr lang="en-US" sz="2000" dirty="0">
              <a:solidFill>
                <a:srgbClr val="00B050"/>
              </a:solidFill>
            </a:endParaRPr>
          </a:p>
          <a:p>
            <a:r>
              <a:rPr lang="en-US" sz="2000" dirty="0">
                <a:solidFill>
                  <a:schemeClr val="tx2"/>
                </a:solidFill>
              </a:rPr>
              <a:t>Learning Engineering of Multi-Platform, Multi-Domain, </a:t>
            </a:r>
            <a:br>
              <a:rPr lang="en-US" sz="2000" dirty="0">
                <a:solidFill>
                  <a:schemeClr val="tx2"/>
                </a:solidFill>
              </a:rPr>
            </a:br>
            <a:r>
              <a:rPr lang="en-US" sz="2000" dirty="0">
                <a:solidFill>
                  <a:schemeClr val="tx2"/>
                </a:solidFill>
              </a:rPr>
              <a:t>Mission-Ready Skills Definitions</a:t>
            </a:r>
            <a:endParaRPr lang="en-US" dirty="0">
              <a:solidFill>
                <a:schemeClr val="tx2"/>
              </a:solidFill>
            </a:endParaRPr>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latin typeface="Arial Narrow" pitchFamily="34" charset="0"/>
              </a:rPr>
              <a:t>Jim Goodell, INFERable, a Public Benefit Corporation</a:t>
            </a:r>
          </a:p>
          <a:p>
            <a:endParaRPr lang="en-US" dirty="0"/>
          </a:p>
        </p:txBody>
      </p:sp>
      <p:sp>
        <p:nvSpPr>
          <p:cNvPr id="2" name="Rectangle 190">
            <a:extLst>
              <a:ext uri="{FF2B5EF4-FFF2-40B4-BE49-F238E27FC236}">
                <a16:creationId xmlns:a16="http://schemas.microsoft.com/office/drawing/2014/main" id="{D97C78F5-318B-5781-1A53-FC0D57A339E6}"/>
              </a:ext>
            </a:extLst>
          </p:cNvPr>
          <p:cNvSpPr>
            <a:spLocks noChangeArrowheads="1"/>
          </p:cNvSpPr>
          <p:nvPr/>
        </p:nvSpPr>
        <p:spPr bwMode="auto">
          <a:xfrm>
            <a:off x="5669034" y="6272047"/>
            <a:ext cx="8627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dirty="0">
                <a:solidFill>
                  <a:srgbClr val="000000"/>
                </a:solidFill>
              </a:rPr>
              <a:t>Unclassified</a:t>
            </a:r>
            <a:endParaRPr lang="en-US" sz="2400" dirty="0">
              <a:solidFill>
                <a:srgbClr val="000000"/>
              </a:solidFill>
            </a:endParaRPr>
          </a:p>
        </p:txBody>
      </p:sp>
      <p:pic>
        <p:nvPicPr>
          <p:cNvPr id="4" name="Picture 3" descr="A yellow light bulb with a black background&#10;&#10;AI-generated content may be incorrect.">
            <a:extLst>
              <a:ext uri="{FF2B5EF4-FFF2-40B4-BE49-F238E27FC236}">
                <a16:creationId xmlns:a16="http://schemas.microsoft.com/office/drawing/2014/main" id="{49874444-3A4C-4953-C7C1-D5EF19BCD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26" y="5001592"/>
            <a:ext cx="871545" cy="981635"/>
          </a:xfrm>
          <a:prstGeom prst="rect">
            <a:avLst/>
          </a:prstGeom>
        </p:spPr>
      </p:pic>
      <p:sp>
        <p:nvSpPr>
          <p:cNvPr id="5" name="Slide Number Placeholder 4">
            <a:extLst>
              <a:ext uri="{FF2B5EF4-FFF2-40B4-BE49-F238E27FC236}">
                <a16:creationId xmlns:a16="http://schemas.microsoft.com/office/drawing/2014/main" id="{B41DC8F4-E08F-2B15-1C92-E085C1F398BF}"/>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6EC97-0490-9FBA-F520-90A641B76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B5A9EA-19B2-692C-E385-0B6BDB6568EE}"/>
              </a:ext>
            </a:extLst>
          </p:cNvPr>
          <p:cNvSpPr>
            <a:spLocks noGrp="1"/>
          </p:cNvSpPr>
          <p:nvPr>
            <p:ph type="title"/>
          </p:nvPr>
        </p:nvSpPr>
        <p:spPr/>
        <p:txBody>
          <a:bodyPr/>
          <a:lstStyle/>
          <a:p>
            <a:r>
              <a:rPr lang="en-US" dirty="0"/>
              <a:t>Why Well-Defined and Sharable?</a:t>
            </a:r>
          </a:p>
        </p:txBody>
      </p:sp>
      <p:sp>
        <p:nvSpPr>
          <p:cNvPr id="7" name="Content Placeholder 6">
            <a:extLst>
              <a:ext uri="{FF2B5EF4-FFF2-40B4-BE49-F238E27FC236}">
                <a16:creationId xmlns:a16="http://schemas.microsoft.com/office/drawing/2014/main" id="{A2C940E1-ECCC-263A-3F81-F808BE9FF04E}"/>
              </a:ext>
            </a:extLst>
          </p:cNvPr>
          <p:cNvSpPr>
            <a:spLocks noGrp="1"/>
          </p:cNvSpPr>
          <p:nvPr>
            <p:ph sz="half" idx="2"/>
          </p:nvPr>
        </p:nvSpPr>
        <p:spPr>
          <a:xfrm>
            <a:off x="6096000" y="5332395"/>
            <a:ext cx="6096000" cy="1525603"/>
          </a:xfrm>
        </p:spPr>
        <p:txBody>
          <a:bodyPr/>
          <a:lstStyle/>
          <a:p>
            <a:r>
              <a:rPr lang="en-US" sz="1050" dirty="0">
                <a:latin typeface="+mn-lt"/>
              </a:rPr>
              <a:t>Conley, Raymond E. and Albert A. Robbert, Air Force Officer Specialty Structure: Reviewing the Fundamentals. Santa Monica, CA: RAND Corporation, 2009. https://</a:t>
            </a:r>
            <a:r>
              <a:rPr lang="en-US" sz="1050" dirty="0" err="1">
                <a:latin typeface="+mn-lt"/>
              </a:rPr>
              <a:t>www.rand.org</a:t>
            </a:r>
            <a:r>
              <a:rPr lang="en-US" sz="1050" dirty="0">
                <a:latin typeface="+mn-lt"/>
              </a:rPr>
              <a:t>/pubs/</a:t>
            </a:r>
            <a:r>
              <a:rPr lang="en-US" sz="1050" dirty="0" err="1">
                <a:latin typeface="+mn-lt"/>
              </a:rPr>
              <a:t>technical_reports</a:t>
            </a:r>
            <a:r>
              <a:rPr lang="en-US" sz="1050" dirty="0">
                <a:latin typeface="+mn-lt"/>
              </a:rPr>
              <a:t>/TR637.html. Also available in print form.</a:t>
            </a:r>
          </a:p>
          <a:p>
            <a:r>
              <a:rPr lang="en-US" sz="1050" dirty="0">
                <a:latin typeface="+mn-lt"/>
                <a:hlinkClick r:id="rId3"/>
              </a:rPr>
              <a:t>https://upload.wikimedia.org/wikipedia/commons/6/63/Enlisted_AFSC_Format.jpg</a:t>
            </a:r>
            <a:endParaRPr lang="en-US" sz="1050" dirty="0">
              <a:latin typeface="+mn-lt"/>
            </a:endParaRPr>
          </a:p>
          <a:p>
            <a:r>
              <a:rPr lang="en-US" sz="1050" dirty="0">
                <a:latin typeface="+mn-lt"/>
              </a:rPr>
              <a:t>Villanueva, V., Email describing Air Force Specialty Training Standards. 26 February, 2025.</a:t>
            </a:r>
          </a:p>
        </p:txBody>
      </p:sp>
      <p:grpSp>
        <p:nvGrpSpPr>
          <p:cNvPr id="3" name="Group 2">
            <a:extLst>
              <a:ext uri="{FF2B5EF4-FFF2-40B4-BE49-F238E27FC236}">
                <a16:creationId xmlns:a16="http://schemas.microsoft.com/office/drawing/2014/main" id="{640375DC-1B72-911E-43E2-8821D37782EB}"/>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11721A6-46FA-6989-5217-8360019EE652}"/>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021CA3F8-CD89-3D8E-BF23-DC64BFABD7AF}"/>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pic>
        <p:nvPicPr>
          <p:cNvPr id="4098" name="Picture 2">
            <a:extLst>
              <a:ext uri="{FF2B5EF4-FFF2-40B4-BE49-F238E27FC236}">
                <a16:creationId xmlns:a16="http://schemas.microsoft.com/office/drawing/2014/main" id="{7C874A00-BC5D-765B-2912-228CEECAD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0769" y="2401035"/>
            <a:ext cx="3746500" cy="28067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87022F05-4D95-E918-D527-32D0AF4B9AB4}"/>
              </a:ext>
            </a:extLst>
          </p:cNvPr>
          <p:cNvSpPr>
            <a:spLocks noGrp="1"/>
          </p:cNvSpPr>
          <p:nvPr>
            <p:ph sz="half" idx="1"/>
          </p:nvPr>
        </p:nvSpPr>
        <p:spPr>
          <a:xfrm>
            <a:off x="508000" y="1097300"/>
            <a:ext cx="5361517" cy="635247"/>
          </a:xfrm>
        </p:spPr>
        <p:txBody>
          <a:bodyPr/>
          <a:lstStyle/>
          <a:p>
            <a:r>
              <a:rPr lang="en-US" dirty="0"/>
              <a:t>U.S. Military Examples</a:t>
            </a:r>
          </a:p>
        </p:txBody>
      </p:sp>
      <p:sp>
        <p:nvSpPr>
          <p:cNvPr id="10" name="Content Placeholder 6">
            <a:extLst>
              <a:ext uri="{FF2B5EF4-FFF2-40B4-BE49-F238E27FC236}">
                <a16:creationId xmlns:a16="http://schemas.microsoft.com/office/drawing/2014/main" id="{CBA73E02-8885-15C8-3F60-79D0DD6A4F62}"/>
              </a:ext>
            </a:extLst>
          </p:cNvPr>
          <p:cNvSpPr txBox="1">
            <a:spLocks/>
          </p:cNvSpPr>
          <p:nvPr/>
        </p:nvSpPr>
        <p:spPr bwMode="auto">
          <a:xfrm>
            <a:off x="120888" y="6214163"/>
            <a:ext cx="5361516" cy="6438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4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1600">
                <a:solidFill>
                  <a:schemeClr val="tx1"/>
                </a:solidFill>
                <a:latin typeface="Arial Narrow" pitchFamily="34" charset="0"/>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16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1800">
                <a:solidFill>
                  <a:schemeClr val="tx1"/>
                </a:solidFill>
                <a:latin typeface="+mn-lt"/>
              </a:defRPr>
            </a:lvl9pPr>
          </a:lstStyle>
          <a:p>
            <a:r>
              <a:rPr lang="en-US" sz="1050" kern="0" dirty="0">
                <a:latin typeface="+mn-lt"/>
              </a:rPr>
              <a:t>https://</a:t>
            </a:r>
            <a:r>
              <a:rPr lang="en-US" sz="1050" kern="0" dirty="0" err="1">
                <a:latin typeface="+mn-lt"/>
              </a:rPr>
              <a:t>adminpubs.tradoc.army.mil</a:t>
            </a:r>
            <a:r>
              <a:rPr lang="en-US" sz="1050" kern="0" dirty="0">
                <a:latin typeface="+mn-lt"/>
              </a:rPr>
              <a:t>/pamphlets/TP350-70-1.pdf</a:t>
            </a:r>
          </a:p>
        </p:txBody>
      </p:sp>
      <p:pic>
        <p:nvPicPr>
          <p:cNvPr id="17" name="Picture 16">
            <a:extLst>
              <a:ext uri="{FF2B5EF4-FFF2-40B4-BE49-F238E27FC236}">
                <a16:creationId xmlns:a16="http://schemas.microsoft.com/office/drawing/2014/main" id="{6E6AB176-FE7C-CCDC-65DF-15C85AF92A2B}"/>
              </a:ext>
            </a:extLst>
          </p:cNvPr>
          <p:cNvPicPr>
            <a:picLocks noChangeAspect="1"/>
          </p:cNvPicPr>
          <p:nvPr/>
        </p:nvPicPr>
        <p:blipFill>
          <a:blip r:embed="rId5"/>
          <a:stretch>
            <a:fillRect/>
          </a:stretch>
        </p:blipFill>
        <p:spPr>
          <a:xfrm>
            <a:off x="508001" y="1725711"/>
            <a:ext cx="3853232" cy="1991228"/>
          </a:xfrm>
          <a:prstGeom prst="rect">
            <a:avLst/>
          </a:prstGeom>
        </p:spPr>
      </p:pic>
      <p:pic>
        <p:nvPicPr>
          <p:cNvPr id="21" name="Picture 20">
            <a:extLst>
              <a:ext uri="{FF2B5EF4-FFF2-40B4-BE49-F238E27FC236}">
                <a16:creationId xmlns:a16="http://schemas.microsoft.com/office/drawing/2014/main" id="{210C3F6F-2EBE-4F12-58B3-FD49BCFF8602}"/>
              </a:ext>
            </a:extLst>
          </p:cNvPr>
          <p:cNvPicPr>
            <a:picLocks noChangeAspect="1"/>
          </p:cNvPicPr>
          <p:nvPr/>
        </p:nvPicPr>
        <p:blipFill>
          <a:blip r:embed="rId6"/>
          <a:stretch>
            <a:fillRect/>
          </a:stretch>
        </p:blipFill>
        <p:spPr>
          <a:xfrm>
            <a:off x="508001" y="3842064"/>
            <a:ext cx="5361516" cy="1667720"/>
          </a:xfrm>
          <a:prstGeom prst="rect">
            <a:avLst/>
          </a:prstGeom>
        </p:spPr>
      </p:pic>
      <p:pic>
        <p:nvPicPr>
          <p:cNvPr id="23" name="Picture 22">
            <a:extLst>
              <a:ext uri="{FF2B5EF4-FFF2-40B4-BE49-F238E27FC236}">
                <a16:creationId xmlns:a16="http://schemas.microsoft.com/office/drawing/2014/main" id="{83CEFA46-E9F5-20D1-703A-C8D1DDB28EA8}"/>
              </a:ext>
            </a:extLst>
          </p:cNvPr>
          <p:cNvPicPr>
            <a:picLocks noChangeAspect="1"/>
          </p:cNvPicPr>
          <p:nvPr/>
        </p:nvPicPr>
        <p:blipFill>
          <a:blip r:embed="rId7"/>
          <a:stretch>
            <a:fillRect/>
          </a:stretch>
        </p:blipFill>
        <p:spPr>
          <a:xfrm>
            <a:off x="467089" y="5447895"/>
            <a:ext cx="5358384" cy="643836"/>
          </a:xfrm>
          <a:prstGeom prst="rect">
            <a:avLst/>
          </a:prstGeom>
        </p:spPr>
      </p:pic>
      <p:sp>
        <p:nvSpPr>
          <p:cNvPr id="26" name="TextBox 25">
            <a:extLst>
              <a:ext uri="{FF2B5EF4-FFF2-40B4-BE49-F238E27FC236}">
                <a16:creationId xmlns:a16="http://schemas.microsoft.com/office/drawing/2014/main" id="{93EDAE68-0B42-BE4B-E861-85D38385EC13}"/>
              </a:ext>
            </a:extLst>
          </p:cNvPr>
          <p:cNvSpPr txBox="1"/>
          <p:nvPr/>
        </p:nvSpPr>
        <p:spPr>
          <a:xfrm>
            <a:off x="423045" y="3620233"/>
            <a:ext cx="5358384" cy="276999"/>
          </a:xfrm>
          <a:prstGeom prst="rect">
            <a:avLst/>
          </a:prstGeom>
          <a:noFill/>
        </p:spPr>
        <p:txBody>
          <a:bodyPr wrap="square">
            <a:spAutoFit/>
          </a:bodyPr>
          <a:lstStyle/>
          <a:p>
            <a:pPr algn="ctr"/>
            <a:r>
              <a:rPr kumimoji="1" lang="en-US" sz="1200" b="0" i="0" u="none" strike="noStrike" kern="1200" dirty="0">
                <a:solidFill>
                  <a:schemeClr val="tx1"/>
                </a:solidFill>
                <a:effectLst/>
                <a:latin typeface="Arial" charset="0"/>
                <a:ea typeface="+mn-ea"/>
                <a:cs typeface="+mn-cs"/>
              </a:rPr>
              <a:t>Example WTSP elements</a:t>
            </a:r>
            <a:endParaRPr lang="en-US" sz="1200" dirty="0"/>
          </a:p>
        </p:txBody>
      </p:sp>
      <p:sp>
        <p:nvSpPr>
          <p:cNvPr id="8" name="Slide Number Placeholder 7">
            <a:extLst>
              <a:ext uri="{FF2B5EF4-FFF2-40B4-BE49-F238E27FC236}">
                <a16:creationId xmlns:a16="http://schemas.microsoft.com/office/drawing/2014/main" id="{3B78A885-54CE-0FEE-31F8-11AB7011B134}"/>
              </a:ext>
            </a:extLst>
          </p:cNvPr>
          <p:cNvSpPr>
            <a:spLocks noGrp="1"/>
          </p:cNvSpPr>
          <p:nvPr>
            <p:ph type="sldNum" sz="quarter" idx="10"/>
          </p:nvPr>
        </p:nvSpPr>
        <p:spPr/>
        <p:txBody>
          <a:bodyPr/>
          <a:lstStyle/>
          <a:p>
            <a:pPr>
              <a:defRPr/>
            </a:pPr>
            <a:fld id="{D68E8870-17DE-45C4-A8DD-7644B2422933}" type="slidenum">
              <a:rPr lang="en-US" smtClean="0"/>
              <a:pPr>
                <a:defRPr/>
              </a:pPr>
              <a:t>10</a:t>
            </a:fld>
            <a:endParaRPr lang="en-US" dirty="0"/>
          </a:p>
        </p:txBody>
      </p:sp>
    </p:spTree>
    <p:extLst>
      <p:ext uri="{BB962C8B-B14F-4D97-AF65-F5344CB8AC3E}">
        <p14:creationId xmlns:p14="http://schemas.microsoft.com/office/powerpoint/2010/main" val="925235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D034-8440-1B1C-9059-2CD4A49A4F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7F566-CD2E-BC14-A4ED-E21C1C7AB0C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C93F8301-7FD4-46BF-0922-D61EEECAE232}"/>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C8F57A90-E59C-1868-5CB6-FDFE1E18D981}"/>
              </a:ext>
            </a:extLst>
          </p:cNvPr>
          <p:cNvSpPr>
            <a:spLocks noGrp="1"/>
          </p:cNvSpPr>
          <p:nvPr>
            <p:ph type="sldNum" sz="quarter" idx="10"/>
          </p:nvPr>
        </p:nvSpPr>
        <p:spPr/>
        <p:txBody>
          <a:bodyPr/>
          <a:lstStyle/>
          <a:p>
            <a:pPr>
              <a:defRPr/>
            </a:pPr>
            <a:fld id="{D68E8870-17DE-45C4-A8DD-7644B2422933}" type="slidenum">
              <a:rPr lang="en-US" smtClean="0"/>
              <a:pPr>
                <a:defRPr/>
              </a:pPr>
              <a:t>11</a:t>
            </a:fld>
            <a:endParaRPr lang="en-US" dirty="0"/>
          </a:p>
        </p:txBody>
      </p:sp>
    </p:spTree>
    <p:extLst>
      <p:ext uri="{BB962C8B-B14F-4D97-AF65-F5344CB8AC3E}">
        <p14:creationId xmlns:p14="http://schemas.microsoft.com/office/powerpoint/2010/main" val="4110705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D9A0D-C1F5-EE80-E86F-1357AD04611D}"/>
              </a:ext>
            </a:extLst>
          </p:cNvPr>
          <p:cNvSpPr>
            <a:spLocks noGrp="1"/>
          </p:cNvSpPr>
          <p:nvPr>
            <p:ph type="title"/>
          </p:nvPr>
        </p:nvSpPr>
        <p:spPr/>
        <p:txBody>
          <a:bodyPr/>
          <a:lstStyle/>
          <a:p>
            <a:r>
              <a:rPr lang="en-US" dirty="0"/>
              <a:t>Air Force Career Field Education and Training</a:t>
            </a:r>
          </a:p>
        </p:txBody>
      </p:sp>
      <p:sp>
        <p:nvSpPr>
          <p:cNvPr id="3" name="Content Placeholder 2">
            <a:extLst>
              <a:ext uri="{FF2B5EF4-FFF2-40B4-BE49-F238E27FC236}">
                <a16:creationId xmlns:a16="http://schemas.microsoft.com/office/drawing/2014/main" id="{F0D79B77-00B7-97C3-EF28-3445EAF9F93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B36AE914-0308-DC43-1669-22DC4FFD49D2}"/>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E21CFFAD-ED36-1848-2B6F-AAF7826BDAC8}"/>
              </a:ext>
            </a:extLst>
          </p:cNvPr>
          <p:cNvPicPr>
            <a:picLocks noChangeAspect="1"/>
          </p:cNvPicPr>
          <p:nvPr/>
        </p:nvPicPr>
        <p:blipFill>
          <a:blip r:embed="rId3"/>
          <a:stretch>
            <a:fillRect/>
          </a:stretch>
        </p:blipFill>
        <p:spPr>
          <a:xfrm>
            <a:off x="24563" y="833934"/>
            <a:ext cx="3802281" cy="4926766"/>
          </a:xfrm>
          <a:prstGeom prst="rect">
            <a:avLst/>
          </a:prstGeom>
        </p:spPr>
      </p:pic>
      <p:sp>
        <p:nvSpPr>
          <p:cNvPr id="9" name="TextBox 8">
            <a:extLst>
              <a:ext uri="{FF2B5EF4-FFF2-40B4-BE49-F238E27FC236}">
                <a16:creationId xmlns:a16="http://schemas.microsoft.com/office/drawing/2014/main" id="{491F7A8D-D461-9906-782D-1CD97FE206C0}"/>
              </a:ext>
            </a:extLst>
          </p:cNvPr>
          <p:cNvSpPr txBox="1"/>
          <p:nvPr/>
        </p:nvSpPr>
        <p:spPr>
          <a:xfrm>
            <a:off x="3042386" y="6569391"/>
            <a:ext cx="6107228" cy="230832"/>
          </a:xfrm>
          <a:prstGeom prst="rect">
            <a:avLst/>
          </a:prstGeom>
          <a:noFill/>
        </p:spPr>
        <p:txBody>
          <a:bodyPr wrap="square">
            <a:spAutoFit/>
          </a:bodyPr>
          <a:lstStyle/>
          <a:p>
            <a:pPr algn="ctr"/>
            <a:r>
              <a:rPr lang="en-US" sz="900" dirty="0"/>
              <a:t>https://</a:t>
            </a:r>
            <a:r>
              <a:rPr lang="en-US" sz="900" dirty="0" err="1"/>
              <a:t>static.e-publishing.af.mil</a:t>
            </a:r>
            <a:r>
              <a:rPr lang="en-US" sz="900" dirty="0"/>
              <a:t>/production/1/af_a1/publication/cfetp1750/cfetp1750.pdf</a:t>
            </a:r>
          </a:p>
        </p:txBody>
      </p:sp>
      <p:grpSp>
        <p:nvGrpSpPr>
          <p:cNvPr id="19" name="Group 18">
            <a:extLst>
              <a:ext uri="{FF2B5EF4-FFF2-40B4-BE49-F238E27FC236}">
                <a16:creationId xmlns:a16="http://schemas.microsoft.com/office/drawing/2014/main" id="{4E5343E6-6664-AF2F-0EA8-27082BA229F6}"/>
              </a:ext>
            </a:extLst>
          </p:cNvPr>
          <p:cNvGrpSpPr/>
          <p:nvPr/>
        </p:nvGrpSpPr>
        <p:grpSpPr>
          <a:xfrm>
            <a:off x="3826844" y="1147833"/>
            <a:ext cx="7960397" cy="4514348"/>
            <a:chOff x="3826844" y="1147833"/>
            <a:chExt cx="7960397" cy="4514348"/>
          </a:xfrm>
        </p:grpSpPr>
        <p:pic>
          <p:nvPicPr>
            <p:cNvPr id="7" name="Picture 6">
              <a:extLst>
                <a:ext uri="{FF2B5EF4-FFF2-40B4-BE49-F238E27FC236}">
                  <a16:creationId xmlns:a16="http://schemas.microsoft.com/office/drawing/2014/main" id="{9113F907-8014-070C-2870-75D6B457507F}"/>
                </a:ext>
              </a:extLst>
            </p:cNvPr>
            <p:cNvPicPr>
              <a:picLocks noChangeAspect="1"/>
            </p:cNvPicPr>
            <p:nvPr/>
          </p:nvPicPr>
          <p:blipFill>
            <a:blip r:embed="rId4"/>
            <a:stretch>
              <a:fillRect/>
            </a:stretch>
          </p:blipFill>
          <p:spPr>
            <a:xfrm>
              <a:off x="3826844" y="1147833"/>
              <a:ext cx="7772400" cy="3347146"/>
            </a:xfrm>
            <a:prstGeom prst="rect">
              <a:avLst/>
            </a:prstGeom>
          </p:spPr>
        </p:pic>
        <p:pic>
          <p:nvPicPr>
            <p:cNvPr id="10" name="Picture 9">
              <a:extLst>
                <a:ext uri="{FF2B5EF4-FFF2-40B4-BE49-F238E27FC236}">
                  <a16:creationId xmlns:a16="http://schemas.microsoft.com/office/drawing/2014/main" id="{EFF445EC-E6F9-0D71-CDF0-4B445659C679}"/>
                </a:ext>
              </a:extLst>
            </p:cNvPr>
            <p:cNvPicPr>
              <a:picLocks noChangeAspect="1"/>
            </p:cNvPicPr>
            <p:nvPr/>
          </p:nvPicPr>
          <p:blipFill>
            <a:blip r:embed="rId5"/>
            <a:stretch>
              <a:fillRect/>
            </a:stretch>
          </p:blipFill>
          <p:spPr>
            <a:xfrm>
              <a:off x="5086565" y="1706156"/>
              <a:ext cx="6700676" cy="3956025"/>
            </a:xfrm>
            <a:prstGeom prst="rect">
              <a:avLst/>
            </a:prstGeom>
          </p:spPr>
        </p:pic>
      </p:grpSp>
      <p:sp>
        <p:nvSpPr>
          <p:cNvPr id="11" name="Oval 10">
            <a:extLst>
              <a:ext uri="{FF2B5EF4-FFF2-40B4-BE49-F238E27FC236}">
                <a16:creationId xmlns:a16="http://schemas.microsoft.com/office/drawing/2014/main" id="{9D1A4EBB-2607-1AD1-6870-39FE496C24B9}"/>
              </a:ext>
            </a:extLst>
          </p:cNvPr>
          <p:cNvSpPr/>
          <p:nvPr/>
        </p:nvSpPr>
        <p:spPr bwMode="auto">
          <a:xfrm>
            <a:off x="4928137" y="4138879"/>
            <a:ext cx="1357163" cy="298383"/>
          </a:xfrm>
          <a:prstGeom prst="ellipse">
            <a:avLst/>
          </a:prstGeom>
          <a:noFill/>
          <a:ln w="38100" cap="flat" cmpd="sng" algn="ctr">
            <a:solidFill>
              <a:srgbClr val="00E4A7"/>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11">
            <a:extLst>
              <a:ext uri="{FF2B5EF4-FFF2-40B4-BE49-F238E27FC236}">
                <a16:creationId xmlns:a16="http://schemas.microsoft.com/office/drawing/2014/main" id="{D50381E1-EB5E-CB82-D500-0D6880FAC947}"/>
              </a:ext>
            </a:extLst>
          </p:cNvPr>
          <p:cNvPicPr>
            <a:picLocks noChangeAspect="1"/>
          </p:cNvPicPr>
          <p:nvPr/>
        </p:nvPicPr>
        <p:blipFill>
          <a:blip r:embed="rId6"/>
          <a:stretch>
            <a:fillRect/>
          </a:stretch>
        </p:blipFill>
        <p:spPr>
          <a:xfrm>
            <a:off x="6995233" y="4246348"/>
            <a:ext cx="6700677" cy="1613908"/>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B1F4D31E-4F42-B754-643E-5DB72966B360}"/>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14" name="Rounded Rectangle 13">
              <a:extLst>
                <a:ext uri="{FF2B5EF4-FFF2-40B4-BE49-F238E27FC236}">
                  <a16:creationId xmlns:a16="http://schemas.microsoft.com/office/drawing/2014/main" id="{5DFFD490-D57A-CE4F-EBBD-BD2843070EB6}"/>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15" name="Rounded Rectangle 4">
              <a:extLst>
                <a:ext uri="{FF2B5EF4-FFF2-40B4-BE49-F238E27FC236}">
                  <a16:creationId xmlns:a16="http://schemas.microsoft.com/office/drawing/2014/main" id="{4795AA9D-6FE4-0EF4-710E-350CBFC9C178}"/>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8" name="Slide Number Placeholder 7">
            <a:extLst>
              <a:ext uri="{FF2B5EF4-FFF2-40B4-BE49-F238E27FC236}">
                <a16:creationId xmlns:a16="http://schemas.microsoft.com/office/drawing/2014/main" id="{B555B708-3CEF-3A64-E421-A02AB218A653}"/>
              </a:ext>
            </a:extLst>
          </p:cNvPr>
          <p:cNvSpPr>
            <a:spLocks noGrp="1"/>
          </p:cNvSpPr>
          <p:nvPr>
            <p:ph type="sldNum" sz="quarter" idx="10"/>
          </p:nvPr>
        </p:nvSpPr>
        <p:spPr/>
        <p:txBody>
          <a:bodyPr/>
          <a:lstStyle/>
          <a:p>
            <a:pPr>
              <a:defRPr/>
            </a:pPr>
            <a:fld id="{D68E8870-17DE-45C4-A8DD-7644B2422933}" type="slidenum">
              <a:rPr lang="en-US" smtClean="0"/>
              <a:pPr>
                <a:defRPr/>
              </a:pPr>
              <a:t>12</a:t>
            </a:fld>
            <a:endParaRPr lang="en-US" dirty="0"/>
          </a:p>
        </p:txBody>
      </p:sp>
      <p:grpSp>
        <p:nvGrpSpPr>
          <p:cNvPr id="20" name="Group 19">
            <a:extLst>
              <a:ext uri="{FF2B5EF4-FFF2-40B4-BE49-F238E27FC236}">
                <a16:creationId xmlns:a16="http://schemas.microsoft.com/office/drawing/2014/main" id="{67120C62-B7B8-E1CD-7317-21652CBFAC93}"/>
              </a:ext>
            </a:extLst>
          </p:cNvPr>
          <p:cNvGrpSpPr/>
          <p:nvPr/>
        </p:nvGrpSpPr>
        <p:grpSpPr>
          <a:xfrm>
            <a:off x="4996582" y="1418320"/>
            <a:ext cx="2062726" cy="3340025"/>
            <a:chOff x="5171800" y="1600085"/>
            <a:chExt cx="2062726" cy="3340025"/>
          </a:xfrm>
        </p:grpSpPr>
        <p:pic>
          <p:nvPicPr>
            <p:cNvPr id="21" name="Picture 20">
              <a:extLst>
                <a:ext uri="{FF2B5EF4-FFF2-40B4-BE49-F238E27FC236}">
                  <a16:creationId xmlns:a16="http://schemas.microsoft.com/office/drawing/2014/main" id="{14093FEA-1AED-0D27-F810-29C490B23248}"/>
                </a:ext>
              </a:extLst>
            </p:cNvPr>
            <p:cNvPicPr>
              <a:picLocks noChangeAspect="1"/>
            </p:cNvPicPr>
            <p:nvPr/>
          </p:nvPicPr>
          <p:blipFill>
            <a:blip r:embed="rId7"/>
            <a:srcRect l="39167" r="40460"/>
            <a:stretch>
              <a:fillRect/>
            </a:stretch>
          </p:blipFill>
          <p:spPr>
            <a:xfrm>
              <a:off x="5171800" y="1600085"/>
              <a:ext cx="2062726" cy="2139696"/>
            </a:xfrm>
            <a:prstGeom prst="rect">
              <a:avLst/>
            </a:prstGeom>
          </p:spPr>
        </p:pic>
        <p:sp>
          <p:nvSpPr>
            <p:cNvPr id="22" name="TextBox 21">
              <a:extLst>
                <a:ext uri="{FF2B5EF4-FFF2-40B4-BE49-F238E27FC236}">
                  <a16:creationId xmlns:a16="http://schemas.microsoft.com/office/drawing/2014/main" id="{CB9E9B5E-27E6-147A-5F54-CD82F4E6C820}"/>
                </a:ext>
              </a:extLst>
            </p:cNvPr>
            <p:cNvSpPr txBox="1"/>
            <p:nvPr/>
          </p:nvSpPr>
          <p:spPr>
            <a:xfrm>
              <a:off x="5171800" y="3739781"/>
              <a:ext cx="2062726" cy="1200329"/>
            </a:xfrm>
            <a:prstGeom prst="rect">
              <a:avLst/>
            </a:prstGeom>
            <a:noFill/>
          </p:spPr>
          <p:txBody>
            <a:bodyPr wrap="square">
              <a:spAutoFit/>
            </a:bodyPr>
            <a:lstStyle/>
            <a:p>
              <a:pPr algn="ctr"/>
              <a:r>
                <a:rPr lang="en-US" sz="2400" b="1" dirty="0"/>
                <a:t>IDENTIFY </a:t>
              </a:r>
              <a:br>
                <a:rPr lang="en-US" sz="2400" b="1" dirty="0"/>
              </a:br>
              <a:r>
                <a:rPr lang="en-US" sz="2400" dirty="0"/>
                <a:t>common challenges.</a:t>
              </a:r>
            </a:p>
          </p:txBody>
        </p:sp>
      </p:grpSp>
    </p:spTree>
    <p:extLst>
      <p:ext uri="{BB962C8B-B14F-4D97-AF65-F5344CB8AC3E}">
        <p14:creationId xmlns:p14="http://schemas.microsoft.com/office/powerpoint/2010/main" val="426505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40DA6-E6CE-C275-F233-164A83281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71281-4CFA-98CC-1874-4BAB21D3470F}"/>
              </a:ext>
            </a:extLst>
          </p:cNvPr>
          <p:cNvSpPr>
            <a:spLocks noGrp="1"/>
          </p:cNvSpPr>
          <p:nvPr>
            <p:ph type="title"/>
          </p:nvPr>
        </p:nvSpPr>
        <p:spPr/>
        <p:txBody>
          <a:bodyPr/>
          <a:lstStyle/>
          <a:p>
            <a:r>
              <a:rPr lang="en-US" dirty="0"/>
              <a:t>RAND Study</a:t>
            </a:r>
          </a:p>
        </p:txBody>
      </p:sp>
      <p:sp>
        <p:nvSpPr>
          <p:cNvPr id="4" name="Content Placeholder 3">
            <a:extLst>
              <a:ext uri="{FF2B5EF4-FFF2-40B4-BE49-F238E27FC236}">
                <a16:creationId xmlns:a16="http://schemas.microsoft.com/office/drawing/2014/main" id="{A86C31D7-986A-3118-A6F6-D779A6BFAFE6}"/>
              </a:ext>
            </a:extLst>
          </p:cNvPr>
          <p:cNvSpPr>
            <a:spLocks noGrp="1"/>
          </p:cNvSpPr>
          <p:nvPr>
            <p:ph sz="half" idx="1"/>
          </p:nvPr>
        </p:nvSpPr>
        <p:spPr>
          <a:xfrm>
            <a:off x="1049155" y="1309036"/>
            <a:ext cx="8654864" cy="4780518"/>
          </a:xfrm>
        </p:spPr>
        <p:txBody>
          <a:bodyPr/>
          <a:lstStyle/>
          <a:p>
            <a:pPr marL="0" indent="0">
              <a:buNone/>
            </a:pPr>
            <a:r>
              <a:rPr lang="en-US" sz="2000" b="1" dirty="0">
                <a:solidFill>
                  <a:schemeClr val="tx2"/>
                </a:solidFill>
                <a:latin typeface="+mn-lt"/>
              </a:rPr>
              <a:t>Finding:</a:t>
            </a:r>
          </a:p>
          <a:p>
            <a:pPr marL="0" indent="0">
              <a:buNone/>
            </a:pPr>
            <a:r>
              <a:rPr lang="en-US" sz="2000" dirty="0">
                <a:latin typeface="+mn-lt"/>
              </a:rPr>
              <a:t>“Current processes for determining skill requirements are useful but limited. Skill qualifications and training are not centrally managed by any single USAF-wide system, making it </a:t>
            </a:r>
            <a:r>
              <a:rPr lang="en-US" sz="2000" b="1" dirty="0">
                <a:latin typeface="+mn-lt"/>
              </a:rPr>
              <a:t>difficult to compare skill supply and demand across specialties or to identify skill trends</a:t>
            </a:r>
            <a:r>
              <a:rPr lang="en-US" sz="2000" dirty="0">
                <a:latin typeface="+mn-lt"/>
              </a:rPr>
              <a:t>.”</a:t>
            </a:r>
          </a:p>
          <a:p>
            <a:pPr marL="0" indent="0">
              <a:buNone/>
            </a:pPr>
            <a:endParaRPr lang="en-US" sz="2000" dirty="0">
              <a:latin typeface="+mn-lt"/>
            </a:endParaRPr>
          </a:p>
          <a:p>
            <a:pPr marL="0" indent="0">
              <a:buNone/>
            </a:pPr>
            <a:r>
              <a:rPr lang="en-US" sz="2000" b="1" dirty="0">
                <a:solidFill>
                  <a:schemeClr val="tx2"/>
                </a:solidFill>
                <a:latin typeface="+mn-lt"/>
              </a:rPr>
              <a:t>Recommendation:</a:t>
            </a:r>
            <a:br>
              <a:rPr lang="en-US" sz="2000" dirty="0">
                <a:latin typeface="+mn-lt"/>
              </a:rPr>
            </a:br>
            <a:r>
              <a:rPr lang="en-US" sz="2000" dirty="0">
                <a:latin typeface="+mn-lt"/>
              </a:rPr>
              <a:t>“</a:t>
            </a:r>
            <a:r>
              <a:rPr lang="en-US" sz="2000" b="1" i="1" dirty="0">
                <a:latin typeface="+mn-lt"/>
              </a:rPr>
              <a:t>Invest in infrastructure and workflows that automate skill tracking and support cross-functional comparisons. </a:t>
            </a:r>
          </a:p>
        </p:txBody>
      </p:sp>
      <p:grpSp>
        <p:nvGrpSpPr>
          <p:cNvPr id="3" name="Group 2">
            <a:extLst>
              <a:ext uri="{FF2B5EF4-FFF2-40B4-BE49-F238E27FC236}">
                <a16:creationId xmlns:a16="http://schemas.microsoft.com/office/drawing/2014/main" id="{AC517C80-78ED-939E-B1A8-6B7EA5BF8422}"/>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9115799F-3A52-1676-A057-21DD545C5C76}"/>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6758088F-C5D8-27D5-F6E1-8397CA22A896}"/>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8" name="TextBox 7">
            <a:extLst>
              <a:ext uri="{FF2B5EF4-FFF2-40B4-BE49-F238E27FC236}">
                <a16:creationId xmlns:a16="http://schemas.microsoft.com/office/drawing/2014/main" id="{046C9C03-5F81-65C3-2F42-A65B83804D11}"/>
              </a:ext>
            </a:extLst>
          </p:cNvPr>
          <p:cNvSpPr txBox="1"/>
          <p:nvPr/>
        </p:nvSpPr>
        <p:spPr>
          <a:xfrm>
            <a:off x="3042386" y="6502249"/>
            <a:ext cx="6107228" cy="230832"/>
          </a:xfrm>
          <a:prstGeom prst="rect">
            <a:avLst/>
          </a:prstGeom>
          <a:noFill/>
        </p:spPr>
        <p:txBody>
          <a:bodyPr wrap="square">
            <a:spAutoFit/>
          </a:bodyPr>
          <a:lstStyle/>
          <a:p>
            <a:pPr algn="ctr"/>
            <a:r>
              <a:rPr lang="en-US" sz="900" dirty="0"/>
              <a:t>https://</a:t>
            </a:r>
            <a:r>
              <a:rPr lang="en-US" sz="900" dirty="0" err="1"/>
              <a:t>www.rand.org</a:t>
            </a:r>
            <a:r>
              <a:rPr lang="en-US" sz="900" dirty="0"/>
              <a:t>/pubs/</a:t>
            </a:r>
            <a:r>
              <a:rPr lang="en-US" sz="900" dirty="0" err="1"/>
              <a:t>research_reports</a:t>
            </a:r>
            <a:r>
              <a:rPr lang="en-US" sz="900" dirty="0"/>
              <a:t>/RRA2323-1.html</a:t>
            </a:r>
          </a:p>
        </p:txBody>
      </p:sp>
      <p:pic>
        <p:nvPicPr>
          <p:cNvPr id="9" name="Picture 8">
            <a:extLst>
              <a:ext uri="{FF2B5EF4-FFF2-40B4-BE49-F238E27FC236}">
                <a16:creationId xmlns:a16="http://schemas.microsoft.com/office/drawing/2014/main" id="{734A1001-A401-BCCE-9250-35DF81A79982}"/>
              </a:ext>
            </a:extLst>
          </p:cNvPr>
          <p:cNvPicPr>
            <a:picLocks noChangeAspect="1"/>
          </p:cNvPicPr>
          <p:nvPr/>
        </p:nvPicPr>
        <p:blipFill>
          <a:blip r:embed="rId3"/>
          <a:stretch>
            <a:fillRect/>
          </a:stretch>
        </p:blipFill>
        <p:spPr>
          <a:xfrm>
            <a:off x="9490510" y="896341"/>
            <a:ext cx="2624488" cy="340491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9C8E5810-6368-087E-8F54-D05D4D150150}"/>
              </a:ext>
            </a:extLst>
          </p:cNvPr>
          <p:cNvSpPr txBox="1"/>
          <p:nvPr/>
        </p:nvSpPr>
        <p:spPr>
          <a:xfrm>
            <a:off x="1049154" y="4303455"/>
            <a:ext cx="11065843" cy="1631216"/>
          </a:xfrm>
          <a:prstGeom prst="rect">
            <a:avLst/>
          </a:prstGeom>
          <a:noFill/>
        </p:spPr>
        <p:txBody>
          <a:bodyPr wrap="square">
            <a:spAutoFit/>
          </a:bodyPr>
          <a:lstStyle/>
          <a:p>
            <a:pPr marL="0" indent="0">
              <a:buNone/>
            </a:pPr>
            <a:r>
              <a:rPr lang="en-US" sz="2000" dirty="0">
                <a:latin typeface="+mn-lt"/>
              </a:rPr>
              <a:t>Design features to support analytic processing and options for centralizing new information on skill requirements are needed. In addition, the Air Force Personnel Center (AFPC), with policy direction from Manpower, Personnel and Services (AF/A1), and </a:t>
            </a:r>
            <a:r>
              <a:rPr lang="en-US" sz="2000" b="1" dirty="0">
                <a:latin typeface="+mn-lt"/>
              </a:rPr>
              <a:t>Air Education and Training Command (AETC) should incorporate opportunities to leverage NLP to extract and synthesize skill demands.</a:t>
            </a:r>
          </a:p>
        </p:txBody>
      </p:sp>
      <p:sp>
        <p:nvSpPr>
          <p:cNvPr id="10" name="Slide Number Placeholder 9">
            <a:extLst>
              <a:ext uri="{FF2B5EF4-FFF2-40B4-BE49-F238E27FC236}">
                <a16:creationId xmlns:a16="http://schemas.microsoft.com/office/drawing/2014/main" id="{753D26C3-13A1-B74F-9E6D-59CAFF2DF2E4}"/>
              </a:ext>
            </a:extLst>
          </p:cNvPr>
          <p:cNvSpPr>
            <a:spLocks noGrp="1"/>
          </p:cNvSpPr>
          <p:nvPr>
            <p:ph type="sldNum" sz="quarter" idx="10"/>
          </p:nvPr>
        </p:nvSpPr>
        <p:spPr/>
        <p:txBody>
          <a:bodyPr/>
          <a:lstStyle/>
          <a:p>
            <a:pPr>
              <a:defRPr/>
            </a:pPr>
            <a:fld id="{D68E8870-17DE-45C4-A8DD-7644B2422933}" type="slidenum">
              <a:rPr lang="en-US" smtClean="0"/>
              <a:pPr>
                <a:defRPr/>
              </a:pPr>
              <a:t>13</a:t>
            </a:fld>
            <a:endParaRPr lang="en-US" dirty="0"/>
          </a:p>
        </p:txBody>
      </p:sp>
    </p:spTree>
    <p:extLst>
      <p:ext uri="{BB962C8B-B14F-4D97-AF65-F5344CB8AC3E}">
        <p14:creationId xmlns:p14="http://schemas.microsoft.com/office/powerpoint/2010/main" val="3555957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5EFBA-C795-2952-3470-AB2103C88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60D6B7-CCC5-DFDA-10EE-7229376C21C4}"/>
              </a:ext>
            </a:extLst>
          </p:cNvPr>
          <p:cNvSpPr>
            <a:spLocks noGrp="1"/>
          </p:cNvSpPr>
          <p:nvPr>
            <p:ph type="title"/>
          </p:nvPr>
        </p:nvSpPr>
        <p:spPr/>
        <p:txBody>
          <a:bodyPr/>
          <a:lstStyle/>
          <a:p>
            <a:r>
              <a:rPr lang="en-US" dirty="0"/>
              <a:t>Challenges Include</a:t>
            </a:r>
          </a:p>
        </p:txBody>
      </p:sp>
      <p:sp>
        <p:nvSpPr>
          <p:cNvPr id="4" name="Content Placeholder 3">
            <a:extLst>
              <a:ext uri="{FF2B5EF4-FFF2-40B4-BE49-F238E27FC236}">
                <a16:creationId xmlns:a16="http://schemas.microsoft.com/office/drawing/2014/main" id="{DC9B7069-8118-C04E-703A-0ED8CFB56F54}"/>
              </a:ext>
            </a:extLst>
          </p:cNvPr>
          <p:cNvSpPr>
            <a:spLocks noGrp="1"/>
          </p:cNvSpPr>
          <p:nvPr>
            <p:ph idx="1"/>
          </p:nvPr>
        </p:nvSpPr>
        <p:spPr/>
        <p:txBody>
          <a:bodyPr/>
          <a:lstStyle/>
          <a:p>
            <a:pPr>
              <a:buNone/>
            </a:pPr>
            <a:r>
              <a:rPr lang="en-US" dirty="0">
                <a:effectLst/>
                <a:latin typeface="+mn-lt"/>
              </a:rPr>
              <a:t>A. Labor-intensive nature of task analysis and cognitive task analysis</a:t>
            </a:r>
            <a:br>
              <a:rPr lang="en-US" dirty="0">
                <a:effectLst/>
                <a:latin typeface="+mn-lt"/>
              </a:rPr>
            </a:br>
            <a:endParaRPr lang="en-US" dirty="0">
              <a:effectLst/>
              <a:latin typeface="+mn-lt"/>
            </a:endParaRPr>
          </a:p>
          <a:p>
            <a:pPr>
              <a:buNone/>
            </a:pPr>
            <a:r>
              <a:rPr lang="en-US" dirty="0">
                <a:effectLst/>
                <a:latin typeface="+mn-lt"/>
              </a:rPr>
              <a:t>B. </a:t>
            </a:r>
            <a:r>
              <a:rPr lang="en-US" dirty="0">
                <a:latin typeface="+mn-lt"/>
              </a:rPr>
              <a:t>I</a:t>
            </a:r>
            <a:r>
              <a:rPr lang="en-US" dirty="0">
                <a:effectLst/>
                <a:latin typeface="+mn-lt"/>
              </a:rPr>
              <a:t>mprecise language, lack of contextual adaptability, and insufficient granularity </a:t>
            </a:r>
            <a:br>
              <a:rPr lang="en-US" dirty="0">
                <a:effectLst/>
                <a:latin typeface="+mn-lt"/>
              </a:rPr>
            </a:br>
            <a:endParaRPr lang="en-US" dirty="0">
              <a:effectLst/>
              <a:latin typeface="+mn-lt"/>
            </a:endParaRPr>
          </a:p>
          <a:p>
            <a:pPr marL="0" indent="0">
              <a:buNone/>
            </a:pPr>
            <a:r>
              <a:rPr lang="en-US" dirty="0">
                <a:effectLst/>
                <a:latin typeface="+mn-lt"/>
              </a:rPr>
              <a:t>C. Competency frameworks are not structured for cross-platform usability </a:t>
            </a:r>
          </a:p>
          <a:p>
            <a:endParaRPr lang="en-US" dirty="0">
              <a:effectLst/>
              <a:latin typeface="+mn-lt"/>
            </a:endParaRPr>
          </a:p>
        </p:txBody>
      </p:sp>
      <p:grpSp>
        <p:nvGrpSpPr>
          <p:cNvPr id="5" name="Group 4">
            <a:extLst>
              <a:ext uri="{FF2B5EF4-FFF2-40B4-BE49-F238E27FC236}">
                <a16:creationId xmlns:a16="http://schemas.microsoft.com/office/drawing/2014/main" id="{39BBADCE-9A8A-E3BE-CD2B-0DA5AA0A9C1A}"/>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6" name="Rounded Rectangle 5">
              <a:extLst>
                <a:ext uri="{FF2B5EF4-FFF2-40B4-BE49-F238E27FC236}">
                  <a16:creationId xmlns:a16="http://schemas.microsoft.com/office/drawing/2014/main" id="{F4A62C24-9D37-A46E-F8E0-58575477D58C}"/>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9" name="Rounded Rectangle 4">
              <a:extLst>
                <a:ext uri="{FF2B5EF4-FFF2-40B4-BE49-F238E27FC236}">
                  <a16:creationId xmlns:a16="http://schemas.microsoft.com/office/drawing/2014/main" id="{A30EB028-CAF0-5CC0-F371-0FE941224A1F}"/>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7" name="Slide Number Placeholder 6">
            <a:extLst>
              <a:ext uri="{FF2B5EF4-FFF2-40B4-BE49-F238E27FC236}">
                <a16:creationId xmlns:a16="http://schemas.microsoft.com/office/drawing/2014/main" id="{EE316176-E3DA-9CB8-E6D4-074CDDF063E9}"/>
              </a:ext>
            </a:extLst>
          </p:cNvPr>
          <p:cNvSpPr>
            <a:spLocks noGrp="1"/>
          </p:cNvSpPr>
          <p:nvPr>
            <p:ph type="sldNum" sz="quarter" idx="10"/>
          </p:nvPr>
        </p:nvSpPr>
        <p:spPr/>
        <p:txBody>
          <a:bodyPr/>
          <a:lstStyle/>
          <a:p>
            <a:pPr>
              <a:defRPr/>
            </a:pPr>
            <a:fld id="{D68E8870-17DE-45C4-A8DD-7644B2422933}" type="slidenum">
              <a:rPr lang="en-US" smtClean="0"/>
              <a:pPr>
                <a:defRPr/>
              </a:pPr>
              <a:t>14</a:t>
            </a:fld>
            <a:endParaRPr lang="en-US" dirty="0"/>
          </a:p>
        </p:txBody>
      </p:sp>
    </p:spTree>
    <p:extLst>
      <p:ext uri="{BB962C8B-B14F-4D97-AF65-F5344CB8AC3E}">
        <p14:creationId xmlns:p14="http://schemas.microsoft.com/office/powerpoint/2010/main" val="371989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8ED58-0027-B716-02AA-156D9C56D7DC}"/>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E49FDA2A-7ED6-1240-B80D-4EF3B04E6F07}"/>
              </a:ext>
            </a:extLst>
          </p:cNvPr>
          <p:cNvPicPr>
            <a:picLocks noChangeAspect="1"/>
          </p:cNvPicPr>
          <p:nvPr/>
        </p:nvPicPr>
        <p:blipFill>
          <a:blip r:embed="rId3">
            <a:extLst>
              <a:ext uri="{28A0092B-C50C-407E-A947-70E740481C1C}">
                <a14:useLocalDpi xmlns:a14="http://schemas.microsoft.com/office/drawing/2010/main" val="0"/>
              </a:ext>
            </a:extLst>
          </a:blip>
          <a:srcRect l="23599" t="15209" r="26970"/>
          <a:stretch>
            <a:fillRect/>
          </a:stretch>
        </p:blipFill>
        <p:spPr>
          <a:xfrm>
            <a:off x="2854035" y="1529832"/>
            <a:ext cx="6145803" cy="5721365"/>
          </a:xfrm>
          <a:prstGeom prst="rect">
            <a:avLst/>
          </a:prstGeom>
        </p:spPr>
      </p:pic>
      <p:sp>
        <p:nvSpPr>
          <p:cNvPr id="2" name="Title 1">
            <a:extLst>
              <a:ext uri="{FF2B5EF4-FFF2-40B4-BE49-F238E27FC236}">
                <a16:creationId xmlns:a16="http://schemas.microsoft.com/office/drawing/2014/main" id="{6CFDC87D-2BBF-3DDD-D7B4-589C2A0C4EED}"/>
              </a:ext>
            </a:extLst>
          </p:cNvPr>
          <p:cNvSpPr>
            <a:spLocks noGrp="1"/>
          </p:cNvSpPr>
          <p:nvPr>
            <p:ph type="title"/>
          </p:nvPr>
        </p:nvSpPr>
        <p:spPr/>
        <p:txBody>
          <a:bodyPr/>
          <a:lstStyle/>
          <a:p>
            <a:r>
              <a:rPr lang="en-US" dirty="0"/>
              <a:t>What is a Well-Defined Competency?</a:t>
            </a:r>
          </a:p>
        </p:txBody>
      </p:sp>
      <p:grpSp>
        <p:nvGrpSpPr>
          <p:cNvPr id="3" name="Group 2">
            <a:extLst>
              <a:ext uri="{FF2B5EF4-FFF2-40B4-BE49-F238E27FC236}">
                <a16:creationId xmlns:a16="http://schemas.microsoft.com/office/drawing/2014/main" id="{D7A7BB74-64F0-EB57-84F4-C9D0B744DB83}"/>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180EEE30-FAD8-2430-9604-B4CFB4192054}"/>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A2C8188B-BACB-35C4-BA7F-62B240C7473C}"/>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1" name="TextBox 10">
            <a:extLst>
              <a:ext uri="{FF2B5EF4-FFF2-40B4-BE49-F238E27FC236}">
                <a16:creationId xmlns:a16="http://schemas.microsoft.com/office/drawing/2014/main" id="{2CA2AA39-FD72-EC66-406F-714F67E91364}"/>
              </a:ext>
            </a:extLst>
          </p:cNvPr>
          <p:cNvSpPr txBox="1"/>
          <p:nvPr/>
        </p:nvSpPr>
        <p:spPr>
          <a:xfrm>
            <a:off x="5194848" y="4000500"/>
            <a:ext cx="1908810" cy="307777"/>
          </a:xfrm>
          <a:prstGeom prst="rect">
            <a:avLst/>
          </a:prstGeom>
          <a:noFill/>
        </p:spPr>
        <p:txBody>
          <a:bodyPr wrap="square" rtlCol="0">
            <a:spAutoFit/>
          </a:bodyPr>
          <a:lstStyle/>
          <a:p>
            <a:pPr algn="ctr"/>
            <a:r>
              <a:rPr lang="en-US" sz="1400" b="1" dirty="0"/>
              <a:t>COMPETENCY</a:t>
            </a:r>
          </a:p>
        </p:txBody>
      </p:sp>
      <p:sp>
        <p:nvSpPr>
          <p:cNvPr id="12" name="TextBox 11">
            <a:extLst>
              <a:ext uri="{FF2B5EF4-FFF2-40B4-BE49-F238E27FC236}">
                <a16:creationId xmlns:a16="http://schemas.microsoft.com/office/drawing/2014/main" id="{0EF9D10B-3679-267C-D54C-98CBAB6874D4}"/>
              </a:ext>
            </a:extLst>
          </p:cNvPr>
          <p:cNvSpPr txBox="1"/>
          <p:nvPr/>
        </p:nvSpPr>
        <p:spPr>
          <a:xfrm>
            <a:off x="3901319" y="3926914"/>
            <a:ext cx="1388659" cy="276999"/>
          </a:xfrm>
          <a:prstGeom prst="rect">
            <a:avLst/>
          </a:prstGeom>
          <a:noFill/>
        </p:spPr>
        <p:txBody>
          <a:bodyPr wrap="square" rtlCol="0">
            <a:spAutoFit/>
          </a:bodyPr>
          <a:lstStyle/>
          <a:p>
            <a:pPr algn="ctr"/>
            <a:r>
              <a:rPr lang="en-US" sz="1200" b="1" dirty="0"/>
              <a:t>Clear Context</a:t>
            </a:r>
          </a:p>
        </p:txBody>
      </p:sp>
      <p:sp>
        <p:nvSpPr>
          <p:cNvPr id="13" name="TextBox 12">
            <a:extLst>
              <a:ext uri="{FF2B5EF4-FFF2-40B4-BE49-F238E27FC236}">
                <a16:creationId xmlns:a16="http://schemas.microsoft.com/office/drawing/2014/main" id="{BCB19995-68ED-F101-8BE2-E6DD01A46E25}"/>
              </a:ext>
            </a:extLst>
          </p:cNvPr>
          <p:cNvSpPr txBox="1"/>
          <p:nvPr/>
        </p:nvSpPr>
        <p:spPr>
          <a:xfrm>
            <a:off x="5194848" y="2518944"/>
            <a:ext cx="1908810" cy="461665"/>
          </a:xfrm>
          <a:prstGeom prst="rect">
            <a:avLst/>
          </a:prstGeom>
          <a:noFill/>
        </p:spPr>
        <p:txBody>
          <a:bodyPr wrap="square" rtlCol="0">
            <a:spAutoFit/>
          </a:bodyPr>
          <a:lstStyle/>
          <a:p>
            <a:pPr algn="ctr"/>
            <a:r>
              <a:rPr lang="en-US" sz="1200" b="1" dirty="0"/>
              <a:t>Specific, Measurable Outcomes</a:t>
            </a:r>
          </a:p>
        </p:txBody>
      </p:sp>
      <p:sp>
        <p:nvSpPr>
          <p:cNvPr id="14" name="TextBox 13">
            <a:extLst>
              <a:ext uri="{FF2B5EF4-FFF2-40B4-BE49-F238E27FC236}">
                <a16:creationId xmlns:a16="http://schemas.microsoft.com/office/drawing/2014/main" id="{BDF63642-C3F4-053C-96B8-BED5BBB90E72}"/>
              </a:ext>
            </a:extLst>
          </p:cNvPr>
          <p:cNvSpPr txBox="1"/>
          <p:nvPr/>
        </p:nvSpPr>
        <p:spPr>
          <a:xfrm>
            <a:off x="6326625" y="3006543"/>
            <a:ext cx="1172038" cy="276999"/>
          </a:xfrm>
          <a:prstGeom prst="rect">
            <a:avLst/>
          </a:prstGeom>
          <a:noFill/>
        </p:spPr>
        <p:txBody>
          <a:bodyPr wrap="square" rtlCol="0">
            <a:spAutoFit/>
          </a:bodyPr>
          <a:lstStyle/>
          <a:p>
            <a:pPr algn="ctr"/>
            <a:r>
              <a:rPr lang="en-US" sz="1200" b="1" dirty="0"/>
              <a:t>Knowledge</a:t>
            </a:r>
          </a:p>
        </p:txBody>
      </p:sp>
      <p:sp>
        <p:nvSpPr>
          <p:cNvPr id="15" name="TextBox 14">
            <a:extLst>
              <a:ext uri="{FF2B5EF4-FFF2-40B4-BE49-F238E27FC236}">
                <a16:creationId xmlns:a16="http://schemas.microsoft.com/office/drawing/2014/main" id="{6DF54B10-12F2-D573-A1AC-BEF2338A52BC}"/>
              </a:ext>
            </a:extLst>
          </p:cNvPr>
          <p:cNvSpPr txBox="1"/>
          <p:nvPr/>
        </p:nvSpPr>
        <p:spPr>
          <a:xfrm>
            <a:off x="4693338" y="3003174"/>
            <a:ext cx="1172038" cy="276999"/>
          </a:xfrm>
          <a:prstGeom prst="rect">
            <a:avLst/>
          </a:prstGeom>
          <a:noFill/>
        </p:spPr>
        <p:txBody>
          <a:bodyPr wrap="square" rtlCol="0">
            <a:spAutoFit/>
          </a:bodyPr>
          <a:lstStyle/>
          <a:p>
            <a:pPr algn="ctr"/>
            <a:r>
              <a:rPr lang="en-US" sz="1200" b="1" dirty="0"/>
              <a:t>Tasks</a:t>
            </a:r>
          </a:p>
        </p:txBody>
      </p:sp>
      <p:sp>
        <p:nvSpPr>
          <p:cNvPr id="16" name="TextBox 15">
            <a:extLst>
              <a:ext uri="{FF2B5EF4-FFF2-40B4-BE49-F238E27FC236}">
                <a16:creationId xmlns:a16="http://schemas.microsoft.com/office/drawing/2014/main" id="{DB5B5552-1258-EBFB-62A5-5BB1BFA6A06F}"/>
              </a:ext>
            </a:extLst>
          </p:cNvPr>
          <p:cNvSpPr txBox="1"/>
          <p:nvPr/>
        </p:nvSpPr>
        <p:spPr>
          <a:xfrm>
            <a:off x="6794264" y="3423333"/>
            <a:ext cx="1172038" cy="276999"/>
          </a:xfrm>
          <a:prstGeom prst="rect">
            <a:avLst/>
          </a:prstGeom>
          <a:noFill/>
        </p:spPr>
        <p:txBody>
          <a:bodyPr wrap="square" rtlCol="0">
            <a:spAutoFit/>
          </a:bodyPr>
          <a:lstStyle/>
          <a:p>
            <a:pPr algn="ctr"/>
            <a:r>
              <a:rPr lang="en-US" sz="1200" b="1" dirty="0"/>
              <a:t>Abilities</a:t>
            </a:r>
          </a:p>
        </p:txBody>
      </p:sp>
      <p:sp>
        <p:nvSpPr>
          <p:cNvPr id="18" name="TextBox 17">
            <a:extLst>
              <a:ext uri="{FF2B5EF4-FFF2-40B4-BE49-F238E27FC236}">
                <a16:creationId xmlns:a16="http://schemas.microsoft.com/office/drawing/2014/main" id="{7383A8B5-C8F7-09B9-1DD7-BAD4C55B5192}"/>
              </a:ext>
            </a:extLst>
          </p:cNvPr>
          <p:cNvSpPr txBox="1"/>
          <p:nvPr/>
        </p:nvSpPr>
        <p:spPr>
          <a:xfrm>
            <a:off x="4447894" y="4702069"/>
            <a:ext cx="1172038" cy="646331"/>
          </a:xfrm>
          <a:prstGeom prst="rect">
            <a:avLst/>
          </a:prstGeom>
          <a:noFill/>
        </p:spPr>
        <p:txBody>
          <a:bodyPr wrap="square" rtlCol="0">
            <a:spAutoFit/>
          </a:bodyPr>
          <a:lstStyle/>
          <a:p>
            <a:pPr algn="ctr"/>
            <a:r>
              <a:rPr lang="en-US" sz="1200" b="1" dirty="0"/>
              <a:t>Defined Levels of Proficiency</a:t>
            </a:r>
          </a:p>
        </p:txBody>
      </p:sp>
      <p:sp>
        <p:nvSpPr>
          <p:cNvPr id="19" name="TextBox 18">
            <a:extLst>
              <a:ext uri="{FF2B5EF4-FFF2-40B4-BE49-F238E27FC236}">
                <a16:creationId xmlns:a16="http://schemas.microsoft.com/office/drawing/2014/main" id="{25374E9A-2ACF-A756-D171-5E4CB641EDBE}"/>
              </a:ext>
            </a:extLst>
          </p:cNvPr>
          <p:cNvSpPr txBox="1"/>
          <p:nvPr/>
        </p:nvSpPr>
        <p:spPr>
          <a:xfrm>
            <a:off x="6627772" y="4794401"/>
            <a:ext cx="1172038" cy="461665"/>
          </a:xfrm>
          <a:prstGeom prst="rect">
            <a:avLst/>
          </a:prstGeom>
          <a:noFill/>
        </p:spPr>
        <p:txBody>
          <a:bodyPr wrap="square" rtlCol="0">
            <a:spAutoFit/>
          </a:bodyPr>
          <a:lstStyle/>
          <a:p>
            <a:pPr algn="ctr"/>
            <a:r>
              <a:rPr lang="en-US" sz="1200" b="1" dirty="0"/>
              <a:t>Behavioral Indicators</a:t>
            </a:r>
          </a:p>
        </p:txBody>
      </p:sp>
      <p:sp>
        <p:nvSpPr>
          <p:cNvPr id="20" name="TextBox 19">
            <a:extLst>
              <a:ext uri="{FF2B5EF4-FFF2-40B4-BE49-F238E27FC236}">
                <a16:creationId xmlns:a16="http://schemas.microsoft.com/office/drawing/2014/main" id="{7D1530C4-1585-073B-8B0B-12B08F759C9F}"/>
              </a:ext>
            </a:extLst>
          </p:cNvPr>
          <p:cNvSpPr txBox="1"/>
          <p:nvPr/>
        </p:nvSpPr>
        <p:spPr>
          <a:xfrm>
            <a:off x="7091028" y="3926913"/>
            <a:ext cx="1306159" cy="461665"/>
          </a:xfrm>
          <a:prstGeom prst="rect">
            <a:avLst/>
          </a:prstGeom>
          <a:noFill/>
        </p:spPr>
        <p:txBody>
          <a:bodyPr wrap="square" rtlCol="0">
            <a:spAutoFit/>
          </a:bodyPr>
          <a:lstStyle/>
          <a:p>
            <a:r>
              <a:rPr lang="en-US" sz="1200" b="1" dirty="0"/>
              <a:t>Clear Conditions</a:t>
            </a:r>
          </a:p>
        </p:txBody>
      </p:sp>
      <p:sp>
        <p:nvSpPr>
          <p:cNvPr id="22" name="TextBox 21">
            <a:extLst>
              <a:ext uri="{FF2B5EF4-FFF2-40B4-BE49-F238E27FC236}">
                <a16:creationId xmlns:a16="http://schemas.microsoft.com/office/drawing/2014/main" id="{ECEAA3B2-F3A3-47A5-9B9F-7B34C7369227}"/>
              </a:ext>
            </a:extLst>
          </p:cNvPr>
          <p:cNvSpPr txBox="1"/>
          <p:nvPr/>
        </p:nvSpPr>
        <p:spPr>
          <a:xfrm>
            <a:off x="8999838" y="3439325"/>
            <a:ext cx="3028950" cy="1169551"/>
          </a:xfrm>
          <a:prstGeom prst="rect">
            <a:avLst/>
          </a:prstGeom>
          <a:noFill/>
        </p:spPr>
        <p:txBody>
          <a:bodyPr wrap="square" rtlCol="0">
            <a:spAutoFit/>
          </a:bodyPr>
          <a:lstStyle/>
          <a:p>
            <a:r>
              <a:rPr lang="en-US" sz="1800" dirty="0"/>
              <a:t>IEEE Recommended Practice for Defining Competencies</a:t>
            </a:r>
          </a:p>
          <a:p>
            <a:r>
              <a:rPr lang="en-US" sz="1400" b="1" dirty="0"/>
              <a:t>IEEE Std 1484.20.2™-2022</a:t>
            </a:r>
          </a:p>
        </p:txBody>
      </p:sp>
      <p:sp>
        <p:nvSpPr>
          <p:cNvPr id="4" name="TextBox 3">
            <a:extLst>
              <a:ext uri="{FF2B5EF4-FFF2-40B4-BE49-F238E27FC236}">
                <a16:creationId xmlns:a16="http://schemas.microsoft.com/office/drawing/2014/main" id="{4FB70F36-A22C-8912-7D3B-48F00F20716D}"/>
              </a:ext>
            </a:extLst>
          </p:cNvPr>
          <p:cNvSpPr txBox="1"/>
          <p:nvPr/>
        </p:nvSpPr>
        <p:spPr>
          <a:xfrm>
            <a:off x="4225700" y="3423334"/>
            <a:ext cx="1172038" cy="276999"/>
          </a:xfrm>
          <a:prstGeom prst="rect">
            <a:avLst/>
          </a:prstGeom>
          <a:noFill/>
        </p:spPr>
        <p:txBody>
          <a:bodyPr wrap="square" rtlCol="0">
            <a:spAutoFit/>
          </a:bodyPr>
          <a:lstStyle/>
          <a:p>
            <a:pPr algn="ctr"/>
            <a:r>
              <a:rPr lang="en-US" sz="1200" b="1" dirty="0"/>
              <a:t>Skills</a:t>
            </a:r>
          </a:p>
        </p:txBody>
      </p:sp>
      <p:sp>
        <p:nvSpPr>
          <p:cNvPr id="7" name="TextBox 6">
            <a:extLst>
              <a:ext uri="{FF2B5EF4-FFF2-40B4-BE49-F238E27FC236}">
                <a16:creationId xmlns:a16="http://schemas.microsoft.com/office/drawing/2014/main" id="{DC54376E-ADE0-2BFA-32D0-3B5DD3FAB1EB}"/>
              </a:ext>
            </a:extLst>
          </p:cNvPr>
          <p:cNvSpPr txBox="1"/>
          <p:nvPr/>
        </p:nvSpPr>
        <p:spPr>
          <a:xfrm>
            <a:off x="5438083" y="5233806"/>
            <a:ext cx="1356181" cy="461665"/>
          </a:xfrm>
          <a:prstGeom prst="rect">
            <a:avLst/>
          </a:prstGeom>
          <a:noFill/>
        </p:spPr>
        <p:txBody>
          <a:bodyPr wrap="square" rtlCol="0">
            <a:spAutoFit/>
          </a:bodyPr>
          <a:lstStyle/>
          <a:p>
            <a:pPr algn="ctr"/>
            <a:r>
              <a:rPr lang="en-US" sz="1200" b="1" dirty="0"/>
              <a:t>Assessment Specifications</a:t>
            </a:r>
          </a:p>
        </p:txBody>
      </p:sp>
      <p:grpSp>
        <p:nvGrpSpPr>
          <p:cNvPr id="17" name="Group 16">
            <a:extLst>
              <a:ext uri="{FF2B5EF4-FFF2-40B4-BE49-F238E27FC236}">
                <a16:creationId xmlns:a16="http://schemas.microsoft.com/office/drawing/2014/main" id="{0EE665DD-3B35-5928-9562-53B9F5477EFB}"/>
              </a:ext>
            </a:extLst>
          </p:cNvPr>
          <p:cNvGrpSpPr/>
          <p:nvPr/>
        </p:nvGrpSpPr>
        <p:grpSpPr>
          <a:xfrm>
            <a:off x="464709" y="1215315"/>
            <a:ext cx="2116075" cy="4448020"/>
            <a:chOff x="2786517" y="1600085"/>
            <a:chExt cx="2116075" cy="4448020"/>
          </a:xfrm>
        </p:grpSpPr>
        <p:pic>
          <p:nvPicPr>
            <p:cNvPr id="21" name="Picture 20">
              <a:extLst>
                <a:ext uri="{FF2B5EF4-FFF2-40B4-BE49-F238E27FC236}">
                  <a16:creationId xmlns:a16="http://schemas.microsoft.com/office/drawing/2014/main" id="{F346E0AB-2003-541A-9A5A-FD46DA54A128}"/>
                </a:ext>
              </a:extLst>
            </p:cNvPr>
            <p:cNvPicPr>
              <a:picLocks noChangeAspect="1"/>
            </p:cNvPicPr>
            <p:nvPr/>
          </p:nvPicPr>
          <p:blipFill>
            <a:blip r:embed="rId4"/>
            <a:srcRect l="19773" r="59327"/>
            <a:stretch>
              <a:fillRect/>
            </a:stretch>
          </p:blipFill>
          <p:spPr>
            <a:xfrm>
              <a:off x="2786517" y="1600085"/>
              <a:ext cx="2116075" cy="2139696"/>
            </a:xfrm>
            <a:prstGeom prst="rect">
              <a:avLst/>
            </a:prstGeom>
          </p:spPr>
        </p:pic>
        <p:sp>
          <p:nvSpPr>
            <p:cNvPr id="23" name="TextBox 22">
              <a:extLst>
                <a:ext uri="{FF2B5EF4-FFF2-40B4-BE49-F238E27FC236}">
                  <a16:creationId xmlns:a16="http://schemas.microsoft.com/office/drawing/2014/main" id="{FE8B2FE3-BF61-3C99-15A9-7218E1521C4A}"/>
                </a:ext>
              </a:extLst>
            </p:cNvPr>
            <p:cNvSpPr txBox="1"/>
            <p:nvPr/>
          </p:nvSpPr>
          <p:spPr>
            <a:xfrm>
              <a:off x="2813191" y="3739781"/>
              <a:ext cx="2062726" cy="2308324"/>
            </a:xfrm>
            <a:prstGeom prst="rect">
              <a:avLst/>
            </a:prstGeom>
            <a:noFill/>
          </p:spPr>
          <p:txBody>
            <a:bodyPr wrap="square">
              <a:spAutoFit/>
            </a:bodyPr>
            <a:lstStyle/>
            <a:p>
              <a:pPr algn="ctr"/>
              <a:r>
                <a:rPr lang="en-US" sz="2400" b="1" dirty="0"/>
                <a:t>DEFINE </a:t>
              </a:r>
              <a:br>
                <a:rPr lang="en-US" sz="2400" dirty="0"/>
              </a:br>
              <a:r>
                <a:rPr lang="en-US" sz="2400" dirty="0"/>
                <a:t>what it means for a competency to be well-defined.</a:t>
              </a:r>
            </a:p>
          </p:txBody>
        </p:sp>
      </p:grpSp>
      <p:sp>
        <p:nvSpPr>
          <p:cNvPr id="9" name="Slide Number Placeholder 8">
            <a:extLst>
              <a:ext uri="{FF2B5EF4-FFF2-40B4-BE49-F238E27FC236}">
                <a16:creationId xmlns:a16="http://schemas.microsoft.com/office/drawing/2014/main" id="{441DB590-641E-4DC7-7473-2E485F88A077}"/>
              </a:ext>
            </a:extLst>
          </p:cNvPr>
          <p:cNvSpPr>
            <a:spLocks noGrp="1"/>
          </p:cNvSpPr>
          <p:nvPr>
            <p:ph type="sldNum" sz="quarter" idx="10"/>
          </p:nvPr>
        </p:nvSpPr>
        <p:spPr/>
        <p:txBody>
          <a:bodyPr/>
          <a:lstStyle/>
          <a:p>
            <a:pPr>
              <a:defRPr/>
            </a:pPr>
            <a:fld id="{D68E8870-17DE-45C4-A8DD-7644B2422933}" type="slidenum">
              <a:rPr lang="en-US" smtClean="0"/>
              <a:pPr>
                <a:defRPr/>
              </a:pPr>
              <a:t>15</a:t>
            </a:fld>
            <a:endParaRPr lang="en-US" dirty="0"/>
          </a:p>
        </p:txBody>
      </p:sp>
    </p:spTree>
    <p:extLst>
      <p:ext uri="{BB962C8B-B14F-4D97-AF65-F5344CB8AC3E}">
        <p14:creationId xmlns:p14="http://schemas.microsoft.com/office/powerpoint/2010/main" val="10546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a:extLst>
            <a:ext uri="{FF2B5EF4-FFF2-40B4-BE49-F238E27FC236}">
              <a16:creationId xmlns:a16="http://schemas.microsoft.com/office/drawing/2014/main" id="{E80E7094-48A5-BD77-81A7-218D2F773895}"/>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8FFE0E37-962E-D89F-9E17-98388E048347}"/>
              </a:ext>
            </a:extLst>
          </p:cNvPr>
          <p:cNvPicPr>
            <a:picLocks noChangeAspect="1"/>
          </p:cNvPicPr>
          <p:nvPr/>
        </p:nvPicPr>
        <p:blipFill>
          <a:blip r:embed="rId3">
            <a:extLst>
              <a:ext uri="{28A0092B-C50C-407E-A947-70E740481C1C}">
                <a14:useLocalDpi xmlns:a14="http://schemas.microsoft.com/office/drawing/2010/main" val="0"/>
              </a:ext>
            </a:extLst>
          </a:blip>
          <a:srcRect l="25085" t="13617" r="27613"/>
          <a:stretch>
            <a:fillRect/>
          </a:stretch>
        </p:blipFill>
        <p:spPr>
          <a:xfrm>
            <a:off x="3038763" y="1422400"/>
            <a:ext cx="5881141" cy="5828797"/>
          </a:xfrm>
          <a:prstGeom prst="rect">
            <a:avLst/>
          </a:prstGeom>
        </p:spPr>
      </p:pic>
      <p:sp>
        <p:nvSpPr>
          <p:cNvPr id="2" name="Title 1">
            <a:extLst>
              <a:ext uri="{FF2B5EF4-FFF2-40B4-BE49-F238E27FC236}">
                <a16:creationId xmlns:a16="http://schemas.microsoft.com/office/drawing/2014/main" id="{240789D0-36BE-3534-02C9-AC0066AB8A37}"/>
              </a:ext>
            </a:extLst>
          </p:cNvPr>
          <p:cNvSpPr>
            <a:spLocks noGrp="1"/>
          </p:cNvSpPr>
          <p:nvPr>
            <p:ph type="title"/>
          </p:nvPr>
        </p:nvSpPr>
        <p:spPr/>
        <p:txBody>
          <a:bodyPr/>
          <a:lstStyle/>
          <a:p>
            <a:r>
              <a:rPr lang="en-US" dirty="0"/>
              <a:t>What is a Well-Defined Competency?</a:t>
            </a:r>
          </a:p>
        </p:txBody>
      </p:sp>
      <p:grpSp>
        <p:nvGrpSpPr>
          <p:cNvPr id="3" name="Group 2">
            <a:extLst>
              <a:ext uri="{FF2B5EF4-FFF2-40B4-BE49-F238E27FC236}">
                <a16:creationId xmlns:a16="http://schemas.microsoft.com/office/drawing/2014/main" id="{5B674ACD-9133-E880-8E77-120E98B520F3}"/>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8D0A82C7-CB76-2B6C-8C58-AEDEB3F5EEC7}"/>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96771438-1A51-5863-3044-E345B63E34D8}"/>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1" name="TextBox 10">
            <a:extLst>
              <a:ext uri="{FF2B5EF4-FFF2-40B4-BE49-F238E27FC236}">
                <a16:creationId xmlns:a16="http://schemas.microsoft.com/office/drawing/2014/main" id="{0A2FE44E-0768-2904-BEF1-9867E63BE77A}"/>
              </a:ext>
            </a:extLst>
          </p:cNvPr>
          <p:cNvSpPr txBox="1"/>
          <p:nvPr/>
        </p:nvSpPr>
        <p:spPr>
          <a:xfrm>
            <a:off x="5194848" y="4000500"/>
            <a:ext cx="1908810" cy="307777"/>
          </a:xfrm>
          <a:prstGeom prst="rect">
            <a:avLst/>
          </a:prstGeom>
          <a:noFill/>
        </p:spPr>
        <p:txBody>
          <a:bodyPr wrap="square" rtlCol="0">
            <a:spAutoFit/>
          </a:bodyPr>
          <a:lstStyle/>
          <a:p>
            <a:pPr algn="ctr"/>
            <a:r>
              <a:rPr lang="en-US" sz="1400" b="1" dirty="0"/>
              <a:t>COMPETENCY</a:t>
            </a:r>
          </a:p>
        </p:txBody>
      </p:sp>
      <p:sp>
        <p:nvSpPr>
          <p:cNvPr id="12" name="TextBox 11">
            <a:extLst>
              <a:ext uri="{FF2B5EF4-FFF2-40B4-BE49-F238E27FC236}">
                <a16:creationId xmlns:a16="http://schemas.microsoft.com/office/drawing/2014/main" id="{E9634E41-6327-BF4B-2977-AD72A3BED3DB}"/>
              </a:ext>
            </a:extLst>
          </p:cNvPr>
          <p:cNvSpPr txBox="1"/>
          <p:nvPr/>
        </p:nvSpPr>
        <p:spPr>
          <a:xfrm>
            <a:off x="3901319" y="3926914"/>
            <a:ext cx="1388659" cy="276999"/>
          </a:xfrm>
          <a:prstGeom prst="rect">
            <a:avLst/>
          </a:prstGeom>
          <a:noFill/>
        </p:spPr>
        <p:txBody>
          <a:bodyPr wrap="square" rtlCol="0">
            <a:spAutoFit/>
          </a:bodyPr>
          <a:lstStyle/>
          <a:p>
            <a:pPr algn="ctr"/>
            <a:r>
              <a:rPr lang="en-US" sz="1200" dirty="0"/>
              <a:t>Clear Context</a:t>
            </a:r>
          </a:p>
        </p:txBody>
      </p:sp>
      <p:sp>
        <p:nvSpPr>
          <p:cNvPr id="13" name="TextBox 12">
            <a:extLst>
              <a:ext uri="{FF2B5EF4-FFF2-40B4-BE49-F238E27FC236}">
                <a16:creationId xmlns:a16="http://schemas.microsoft.com/office/drawing/2014/main" id="{14386605-2C2C-8C31-9435-8E9D1F04346F}"/>
              </a:ext>
            </a:extLst>
          </p:cNvPr>
          <p:cNvSpPr txBox="1"/>
          <p:nvPr/>
        </p:nvSpPr>
        <p:spPr>
          <a:xfrm>
            <a:off x="5194848" y="2518944"/>
            <a:ext cx="1908810" cy="461665"/>
          </a:xfrm>
          <a:prstGeom prst="rect">
            <a:avLst/>
          </a:prstGeom>
          <a:noFill/>
        </p:spPr>
        <p:txBody>
          <a:bodyPr wrap="square" rtlCol="0">
            <a:spAutoFit/>
          </a:bodyPr>
          <a:lstStyle/>
          <a:p>
            <a:pPr algn="ctr"/>
            <a:r>
              <a:rPr lang="en-US" sz="1200" dirty="0"/>
              <a:t>Specific, Measurable Outcomes</a:t>
            </a:r>
          </a:p>
        </p:txBody>
      </p:sp>
      <p:sp>
        <p:nvSpPr>
          <p:cNvPr id="14" name="TextBox 13">
            <a:extLst>
              <a:ext uri="{FF2B5EF4-FFF2-40B4-BE49-F238E27FC236}">
                <a16:creationId xmlns:a16="http://schemas.microsoft.com/office/drawing/2014/main" id="{0BED773D-5009-EC1E-43B1-21B42AF6A74E}"/>
              </a:ext>
            </a:extLst>
          </p:cNvPr>
          <p:cNvSpPr txBox="1"/>
          <p:nvPr/>
        </p:nvSpPr>
        <p:spPr>
          <a:xfrm>
            <a:off x="6326625" y="3006543"/>
            <a:ext cx="1172038" cy="276999"/>
          </a:xfrm>
          <a:prstGeom prst="rect">
            <a:avLst/>
          </a:prstGeom>
          <a:noFill/>
        </p:spPr>
        <p:txBody>
          <a:bodyPr wrap="square" rtlCol="0">
            <a:spAutoFit/>
          </a:bodyPr>
          <a:lstStyle/>
          <a:p>
            <a:pPr algn="ctr"/>
            <a:r>
              <a:rPr lang="en-US" sz="1200" dirty="0"/>
              <a:t>Knowledge</a:t>
            </a:r>
          </a:p>
        </p:txBody>
      </p:sp>
      <p:sp>
        <p:nvSpPr>
          <p:cNvPr id="15" name="TextBox 14">
            <a:extLst>
              <a:ext uri="{FF2B5EF4-FFF2-40B4-BE49-F238E27FC236}">
                <a16:creationId xmlns:a16="http://schemas.microsoft.com/office/drawing/2014/main" id="{99D245DD-C20D-2848-BF85-0E2F75E4852D}"/>
              </a:ext>
            </a:extLst>
          </p:cNvPr>
          <p:cNvSpPr txBox="1"/>
          <p:nvPr/>
        </p:nvSpPr>
        <p:spPr>
          <a:xfrm>
            <a:off x="4693338" y="3003174"/>
            <a:ext cx="1172038" cy="276999"/>
          </a:xfrm>
          <a:prstGeom prst="rect">
            <a:avLst/>
          </a:prstGeom>
          <a:noFill/>
        </p:spPr>
        <p:txBody>
          <a:bodyPr wrap="square" rtlCol="0">
            <a:spAutoFit/>
          </a:bodyPr>
          <a:lstStyle/>
          <a:p>
            <a:pPr algn="ctr"/>
            <a:r>
              <a:rPr lang="en-US" sz="1200" dirty="0"/>
              <a:t>Tasks</a:t>
            </a:r>
          </a:p>
        </p:txBody>
      </p:sp>
      <p:sp>
        <p:nvSpPr>
          <p:cNvPr id="16" name="TextBox 15">
            <a:extLst>
              <a:ext uri="{FF2B5EF4-FFF2-40B4-BE49-F238E27FC236}">
                <a16:creationId xmlns:a16="http://schemas.microsoft.com/office/drawing/2014/main" id="{2790A936-3DEB-D82B-3735-9C0BD8FB342B}"/>
              </a:ext>
            </a:extLst>
          </p:cNvPr>
          <p:cNvSpPr txBox="1"/>
          <p:nvPr/>
        </p:nvSpPr>
        <p:spPr>
          <a:xfrm>
            <a:off x="6794264" y="3423333"/>
            <a:ext cx="1172038" cy="276999"/>
          </a:xfrm>
          <a:prstGeom prst="rect">
            <a:avLst/>
          </a:prstGeom>
          <a:noFill/>
        </p:spPr>
        <p:txBody>
          <a:bodyPr wrap="square" rtlCol="0">
            <a:spAutoFit/>
          </a:bodyPr>
          <a:lstStyle/>
          <a:p>
            <a:pPr algn="ctr"/>
            <a:r>
              <a:rPr lang="en-US" sz="1200" dirty="0"/>
              <a:t>Abilities</a:t>
            </a:r>
          </a:p>
        </p:txBody>
      </p:sp>
      <p:sp>
        <p:nvSpPr>
          <p:cNvPr id="18" name="TextBox 17">
            <a:extLst>
              <a:ext uri="{FF2B5EF4-FFF2-40B4-BE49-F238E27FC236}">
                <a16:creationId xmlns:a16="http://schemas.microsoft.com/office/drawing/2014/main" id="{470B3357-BF49-017E-7EA5-A144B81E77E1}"/>
              </a:ext>
            </a:extLst>
          </p:cNvPr>
          <p:cNvSpPr txBox="1"/>
          <p:nvPr/>
        </p:nvSpPr>
        <p:spPr>
          <a:xfrm>
            <a:off x="4595648" y="4866503"/>
            <a:ext cx="1172038" cy="461665"/>
          </a:xfrm>
          <a:prstGeom prst="rect">
            <a:avLst/>
          </a:prstGeom>
          <a:noFill/>
        </p:spPr>
        <p:txBody>
          <a:bodyPr wrap="square" rtlCol="0">
            <a:spAutoFit/>
          </a:bodyPr>
          <a:lstStyle/>
          <a:p>
            <a:pPr algn="ctr"/>
            <a:r>
              <a:rPr lang="en-US" sz="1200" dirty="0"/>
              <a:t>Defined Levels of Proficiency</a:t>
            </a:r>
          </a:p>
        </p:txBody>
      </p:sp>
      <p:sp>
        <p:nvSpPr>
          <p:cNvPr id="19" name="TextBox 18">
            <a:extLst>
              <a:ext uri="{FF2B5EF4-FFF2-40B4-BE49-F238E27FC236}">
                <a16:creationId xmlns:a16="http://schemas.microsoft.com/office/drawing/2014/main" id="{A1CC91D8-0CDE-E10F-DF91-B24889366284}"/>
              </a:ext>
            </a:extLst>
          </p:cNvPr>
          <p:cNvSpPr txBox="1"/>
          <p:nvPr/>
        </p:nvSpPr>
        <p:spPr>
          <a:xfrm>
            <a:off x="6572069" y="4866503"/>
            <a:ext cx="1172038" cy="461665"/>
          </a:xfrm>
          <a:prstGeom prst="rect">
            <a:avLst/>
          </a:prstGeom>
          <a:noFill/>
        </p:spPr>
        <p:txBody>
          <a:bodyPr wrap="square" rtlCol="0">
            <a:spAutoFit/>
          </a:bodyPr>
          <a:lstStyle/>
          <a:p>
            <a:pPr algn="ctr"/>
            <a:r>
              <a:rPr lang="en-US" sz="1200" dirty="0"/>
              <a:t>Behavioral Indicators</a:t>
            </a:r>
          </a:p>
        </p:txBody>
      </p:sp>
      <p:sp>
        <p:nvSpPr>
          <p:cNvPr id="20" name="TextBox 19">
            <a:extLst>
              <a:ext uri="{FF2B5EF4-FFF2-40B4-BE49-F238E27FC236}">
                <a16:creationId xmlns:a16="http://schemas.microsoft.com/office/drawing/2014/main" id="{9B3A2455-9E41-1A02-EDE6-0C6603509882}"/>
              </a:ext>
            </a:extLst>
          </p:cNvPr>
          <p:cNvSpPr txBox="1"/>
          <p:nvPr/>
        </p:nvSpPr>
        <p:spPr>
          <a:xfrm>
            <a:off x="7091028" y="3926913"/>
            <a:ext cx="1306159" cy="276999"/>
          </a:xfrm>
          <a:prstGeom prst="rect">
            <a:avLst/>
          </a:prstGeom>
          <a:noFill/>
        </p:spPr>
        <p:txBody>
          <a:bodyPr wrap="square" rtlCol="0">
            <a:spAutoFit/>
          </a:bodyPr>
          <a:lstStyle/>
          <a:p>
            <a:r>
              <a:rPr lang="en-US" sz="1200" dirty="0"/>
              <a:t>Clear Conditions</a:t>
            </a:r>
          </a:p>
        </p:txBody>
      </p:sp>
      <p:sp>
        <p:nvSpPr>
          <p:cNvPr id="4" name="TextBox 3">
            <a:extLst>
              <a:ext uri="{FF2B5EF4-FFF2-40B4-BE49-F238E27FC236}">
                <a16:creationId xmlns:a16="http://schemas.microsoft.com/office/drawing/2014/main" id="{7B666F6C-52BE-7AAE-22BE-31C726259132}"/>
              </a:ext>
            </a:extLst>
          </p:cNvPr>
          <p:cNvSpPr txBox="1"/>
          <p:nvPr/>
        </p:nvSpPr>
        <p:spPr>
          <a:xfrm>
            <a:off x="4225700" y="3423334"/>
            <a:ext cx="1172038" cy="276999"/>
          </a:xfrm>
          <a:prstGeom prst="rect">
            <a:avLst/>
          </a:prstGeom>
          <a:noFill/>
        </p:spPr>
        <p:txBody>
          <a:bodyPr wrap="square" rtlCol="0">
            <a:spAutoFit/>
          </a:bodyPr>
          <a:lstStyle/>
          <a:p>
            <a:pPr algn="ctr"/>
            <a:r>
              <a:rPr lang="en-US" sz="1200" dirty="0"/>
              <a:t>Skills</a:t>
            </a:r>
          </a:p>
        </p:txBody>
      </p:sp>
      <p:sp>
        <p:nvSpPr>
          <p:cNvPr id="7" name="TextBox 6">
            <a:extLst>
              <a:ext uri="{FF2B5EF4-FFF2-40B4-BE49-F238E27FC236}">
                <a16:creationId xmlns:a16="http://schemas.microsoft.com/office/drawing/2014/main" id="{FBFC078A-44D4-D018-5CBE-41C7F8A2C52F}"/>
              </a:ext>
            </a:extLst>
          </p:cNvPr>
          <p:cNvSpPr txBox="1"/>
          <p:nvPr/>
        </p:nvSpPr>
        <p:spPr>
          <a:xfrm>
            <a:off x="5563234" y="5328168"/>
            <a:ext cx="1172038" cy="461665"/>
          </a:xfrm>
          <a:prstGeom prst="rect">
            <a:avLst/>
          </a:prstGeom>
          <a:noFill/>
        </p:spPr>
        <p:txBody>
          <a:bodyPr wrap="square" rtlCol="0">
            <a:spAutoFit/>
          </a:bodyPr>
          <a:lstStyle/>
          <a:p>
            <a:pPr algn="ctr"/>
            <a:r>
              <a:rPr lang="en-US" sz="1200" dirty="0"/>
              <a:t>Assessment Specifications</a:t>
            </a:r>
          </a:p>
        </p:txBody>
      </p:sp>
      <p:sp>
        <p:nvSpPr>
          <p:cNvPr id="9" name="TextBox 8">
            <a:extLst>
              <a:ext uri="{FF2B5EF4-FFF2-40B4-BE49-F238E27FC236}">
                <a16:creationId xmlns:a16="http://schemas.microsoft.com/office/drawing/2014/main" id="{A4F48548-EFCE-3022-966B-A2A0DA9EBF78}"/>
              </a:ext>
            </a:extLst>
          </p:cNvPr>
          <p:cNvSpPr txBox="1"/>
          <p:nvPr/>
        </p:nvSpPr>
        <p:spPr>
          <a:xfrm>
            <a:off x="8932693" y="1924175"/>
            <a:ext cx="3028950" cy="1323439"/>
          </a:xfrm>
          <a:prstGeom prst="rect">
            <a:avLst/>
          </a:prstGeom>
          <a:noFill/>
        </p:spPr>
        <p:txBody>
          <a:bodyPr wrap="square">
            <a:spAutoFit/>
          </a:bodyPr>
          <a:lstStyle/>
          <a:p>
            <a:pPr marL="457200" indent="-457200">
              <a:buFont typeface="+mj-lt"/>
              <a:buAutoNum type="arabicPeriod"/>
            </a:pPr>
            <a:r>
              <a:rPr lang="en-US" sz="1600" dirty="0"/>
              <a:t>understandable and informative for humans… </a:t>
            </a:r>
          </a:p>
          <a:p>
            <a:pPr marL="457200" indent="-457200">
              <a:buFont typeface="+mj-lt"/>
              <a:buAutoNum type="arabicPeriod"/>
            </a:pPr>
            <a:r>
              <a:rPr lang="en-US" sz="1600" dirty="0"/>
              <a:t>with metadata appropriately structured to be machine-readable</a:t>
            </a:r>
          </a:p>
        </p:txBody>
      </p:sp>
      <p:sp>
        <p:nvSpPr>
          <p:cNvPr id="23" name="TextBox 22">
            <a:extLst>
              <a:ext uri="{FF2B5EF4-FFF2-40B4-BE49-F238E27FC236}">
                <a16:creationId xmlns:a16="http://schemas.microsoft.com/office/drawing/2014/main" id="{658FF24B-5DD9-721E-71E2-7CEF990CF817}"/>
              </a:ext>
            </a:extLst>
          </p:cNvPr>
          <p:cNvSpPr txBox="1"/>
          <p:nvPr/>
        </p:nvSpPr>
        <p:spPr>
          <a:xfrm>
            <a:off x="8999838" y="3439325"/>
            <a:ext cx="3028950" cy="1169551"/>
          </a:xfrm>
          <a:prstGeom prst="rect">
            <a:avLst/>
          </a:prstGeom>
          <a:noFill/>
        </p:spPr>
        <p:txBody>
          <a:bodyPr wrap="square" rtlCol="0">
            <a:spAutoFit/>
          </a:bodyPr>
          <a:lstStyle/>
          <a:p>
            <a:r>
              <a:rPr lang="en-US" sz="1800" dirty="0"/>
              <a:t>IEEE Recommended Practice for Defining Competencies</a:t>
            </a:r>
          </a:p>
          <a:p>
            <a:r>
              <a:rPr lang="en-US" sz="1400" b="1" dirty="0"/>
              <a:t>IEEE Std 1484.20.2™-2022</a:t>
            </a:r>
          </a:p>
        </p:txBody>
      </p:sp>
      <p:grpSp>
        <p:nvGrpSpPr>
          <p:cNvPr id="35" name="Group 34">
            <a:extLst>
              <a:ext uri="{FF2B5EF4-FFF2-40B4-BE49-F238E27FC236}">
                <a16:creationId xmlns:a16="http://schemas.microsoft.com/office/drawing/2014/main" id="{6A00F84B-C7A4-E131-726E-D944A30112FC}"/>
              </a:ext>
            </a:extLst>
          </p:cNvPr>
          <p:cNvGrpSpPr/>
          <p:nvPr/>
        </p:nvGrpSpPr>
        <p:grpSpPr>
          <a:xfrm>
            <a:off x="276527" y="2355273"/>
            <a:ext cx="3025493" cy="3207090"/>
            <a:chOff x="276527" y="2355273"/>
            <a:chExt cx="3025493" cy="3207090"/>
          </a:xfrm>
        </p:grpSpPr>
        <p:pic>
          <p:nvPicPr>
            <p:cNvPr id="21" name="Picture 20">
              <a:extLst>
                <a:ext uri="{FF2B5EF4-FFF2-40B4-BE49-F238E27FC236}">
                  <a16:creationId xmlns:a16="http://schemas.microsoft.com/office/drawing/2014/main" id="{0DDFD993-EAA2-1972-7EE0-5E5720D967CC}"/>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44210" t="44224" r="44272" b="37191"/>
            <a:stretch>
              <a:fillRect/>
            </a:stretch>
          </p:blipFill>
          <p:spPr>
            <a:xfrm rot="2004551">
              <a:off x="436076" y="2934569"/>
              <a:ext cx="2360635" cy="2067357"/>
            </a:xfrm>
            <a:prstGeom prst="rect">
              <a:avLst/>
            </a:prstGeom>
          </p:spPr>
        </p:pic>
        <p:sp>
          <p:nvSpPr>
            <p:cNvPr id="30" name="Rectangle 29">
              <a:extLst>
                <a:ext uri="{FF2B5EF4-FFF2-40B4-BE49-F238E27FC236}">
                  <a16:creationId xmlns:a16="http://schemas.microsoft.com/office/drawing/2014/main" id="{A4E18A14-5C2B-8900-03C4-5B08B4A9C30C}"/>
                </a:ext>
              </a:extLst>
            </p:cNvPr>
            <p:cNvSpPr/>
            <p:nvPr/>
          </p:nvSpPr>
          <p:spPr bwMode="auto">
            <a:xfrm>
              <a:off x="765655" y="2355273"/>
              <a:ext cx="804527"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4" name="Group 33">
              <a:extLst>
                <a:ext uri="{FF2B5EF4-FFF2-40B4-BE49-F238E27FC236}">
                  <a16:creationId xmlns:a16="http://schemas.microsoft.com/office/drawing/2014/main" id="{6D0B46D7-069D-FDC1-89AF-176D72751C98}"/>
                </a:ext>
              </a:extLst>
            </p:cNvPr>
            <p:cNvGrpSpPr/>
            <p:nvPr/>
          </p:nvGrpSpPr>
          <p:grpSpPr>
            <a:xfrm>
              <a:off x="276527" y="2821867"/>
              <a:ext cx="2642075" cy="2740496"/>
              <a:chOff x="276527" y="2821867"/>
              <a:chExt cx="2642075" cy="2740496"/>
            </a:xfrm>
          </p:grpSpPr>
          <p:sp>
            <p:nvSpPr>
              <p:cNvPr id="17" name="TextBox 16">
                <a:extLst>
                  <a:ext uri="{FF2B5EF4-FFF2-40B4-BE49-F238E27FC236}">
                    <a16:creationId xmlns:a16="http://schemas.microsoft.com/office/drawing/2014/main" id="{5A75C1A8-F721-8B25-459B-6C133DFBD0F7}"/>
                  </a:ext>
                </a:extLst>
              </p:cNvPr>
              <p:cNvSpPr txBox="1"/>
              <p:nvPr/>
            </p:nvSpPr>
            <p:spPr>
              <a:xfrm>
                <a:off x="765655" y="3305234"/>
                <a:ext cx="2152947" cy="1446550"/>
              </a:xfrm>
              <a:prstGeom prst="rect">
                <a:avLst/>
              </a:prstGeom>
              <a:noFill/>
            </p:spPr>
            <p:txBody>
              <a:bodyPr wrap="square">
                <a:spAutoFit/>
              </a:bodyPr>
              <a:lstStyle/>
              <a:p>
                <a:r>
                  <a:rPr lang="en-US" sz="1100" b="1" dirty="0"/>
                  <a:t>Machine-readable </a:t>
                </a:r>
              </a:p>
              <a:p>
                <a:r>
                  <a:rPr lang="en-US" sz="1100" b="1" dirty="0"/>
                  <a:t>metadata: </a:t>
                </a:r>
              </a:p>
              <a:p>
                <a:pPr marL="174625" indent="-166688">
                  <a:buFont typeface="Arial" panose="020B0604020202020204" pitchFamily="34" charset="0"/>
                  <a:buChar char="•"/>
                </a:pPr>
                <a:r>
                  <a:rPr lang="en-US" sz="1100" b="1" dirty="0"/>
                  <a:t>discoverable, </a:t>
                </a:r>
              </a:p>
              <a:p>
                <a:pPr marL="174625" indent="-166688">
                  <a:buFont typeface="Arial" panose="020B0604020202020204" pitchFamily="34" charset="0"/>
                  <a:buChar char="•"/>
                </a:pPr>
                <a:r>
                  <a:rPr lang="en-US" sz="1100" b="1" dirty="0"/>
                  <a:t>transformable, </a:t>
                </a:r>
              </a:p>
              <a:p>
                <a:pPr marL="174625" indent="-166688">
                  <a:buFont typeface="Arial" panose="020B0604020202020204" pitchFamily="34" charset="0"/>
                  <a:buChar char="•"/>
                </a:pPr>
                <a:r>
                  <a:rPr lang="en-US" sz="1100" b="1" dirty="0"/>
                  <a:t>tradeable, </a:t>
                </a:r>
              </a:p>
              <a:p>
                <a:pPr marL="174625" indent="-166688">
                  <a:buFont typeface="Arial" panose="020B0604020202020204" pitchFamily="34" charset="0"/>
                  <a:buChar char="•"/>
                </a:pPr>
                <a:r>
                  <a:rPr lang="en-US" sz="1100" b="1" dirty="0"/>
                  <a:t>transparent, </a:t>
                </a:r>
              </a:p>
              <a:p>
                <a:pPr marL="174625" indent="-166688">
                  <a:buFont typeface="Arial" panose="020B0604020202020204" pitchFamily="34" charset="0"/>
                  <a:buChar char="•"/>
                </a:pPr>
                <a:r>
                  <a:rPr lang="en-US" sz="1100" b="1" dirty="0"/>
                  <a:t>assure confidentiality </a:t>
                </a:r>
              </a:p>
              <a:p>
                <a:pPr marL="174625" indent="-166688">
                  <a:buFont typeface="Arial" panose="020B0604020202020204" pitchFamily="34" charset="0"/>
                  <a:buChar char="•"/>
                </a:pPr>
                <a:r>
                  <a:rPr lang="en-US" sz="1100" b="1" dirty="0"/>
                  <a:t>assure well-defined</a:t>
                </a:r>
                <a:endParaRPr lang="en-US" sz="1100" dirty="0"/>
              </a:p>
            </p:txBody>
          </p:sp>
          <p:sp>
            <p:nvSpPr>
              <p:cNvPr id="27" name="Rectangle 26">
                <a:extLst>
                  <a:ext uri="{FF2B5EF4-FFF2-40B4-BE49-F238E27FC236}">
                    <a16:creationId xmlns:a16="http://schemas.microsoft.com/office/drawing/2014/main" id="{6A3EC0CC-B71A-A24C-9D90-3B3921BC4E09}"/>
                  </a:ext>
                </a:extLst>
              </p:cNvPr>
              <p:cNvSpPr/>
              <p:nvPr/>
            </p:nvSpPr>
            <p:spPr bwMode="auto">
              <a:xfrm rot="20320788">
                <a:off x="276527" y="2821867"/>
                <a:ext cx="2615290" cy="2371257"/>
              </a:xfrm>
              <a:prstGeom prst="rect">
                <a:avLst/>
              </a:prstGeom>
              <a:noFill/>
              <a:ln w="3048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Rectangle 27">
                <a:extLst>
                  <a:ext uri="{FF2B5EF4-FFF2-40B4-BE49-F238E27FC236}">
                    <a16:creationId xmlns:a16="http://schemas.microsoft.com/office/drawing/2014/main" id="{7550186F-56B4-3BAA-DA9E-BAB830AD7B09}"/>
                  </a:ext>
                </a:extLst>
              </p:cNvPr>
              <p:cNvSpPr/>
              <p:nvPr/>
            </p:nvSpPr>
            <p:spPr bwMode="auto">
              <a:xfrm rot="16200000">
                <a:off x="262541" y="2977642"/>
                <a:ext cx="2615290" cy="2364508"/>
              </a:xfrm>
              <a:prstGeom prst="rect">
                <a:avLst/>
              </a:prstGeom>
              <a:noFill/>
              <a:ln w="3048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ectangle 30">
                <a:extLst>
                  <a:ext uri="{FF2B5EF4-FFF2-40B4-BE49-F238E27FC236}">
                    <a16:creationId xmlns:a16="http://schemas.microsoft.com/office/drawing/2014/main" id="{DBC4F22D-C092-AB08-A28B-CB35715E00AD}"/>
                  </a:ext>
                </a:extLst>
              </p:cNvPr>
              <p:cNvSpPr/>
              <p:nvPr/>
            </p:nvSpPr>
            <p:spPr bwMode="auto">
              <a:xfrm>
                <a:off x="1862966" y="5155963"/>
                <a:ext cx="804527"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32" name="Rectangle 31">
              <a:extLst>
                <a:ext uri="{FF2B5EF4-FFF2-40B4-BE49-F238E27FC236}">
                  <a16:creationId xmlns:a16="http://schemas.microsoft.com/office/drawing/2014/main" id="{36A86B3C-C726-97E0-4088-59B83C27FB20}"/>
                </a:ext>
              </a:extLst>
            </p:cNvPr>
            <p:cNvSpPr/>
            <p:nvPr/>
          </p:nvSpPr>
          <p:spPr bwMode="auto">
            <a:xfrm>
              <a:off x="2708412" y="3475301"/>
              <a:ext cx="593608"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cxnSp>
        <p:nvCxnSpPr>
          <p:cNvPr id="26" name="Straight Connector 25">
            <a:extLst>
              <a:ext uri="{FF2B5EF4-FFF2-40B4-BE49-F238E27FC236}">
                <a16:creationId xmlns:a16="http://schemas.microsoft.com/office/drawing/2014/main" id="{139CD9D8-FE9E-30E8-45D0-B1AD77E6A64E}"/>
              </a:ext>
            </a:extLst>
          </p:cNvPr>
          <p:cNvCxnSpPr>
            <a:cxnSpLocks/>
          </p:cNvCxnSpPr>
          <p:nvPr/>
        </p:nvCxnSpPr>
        <p:spPr bwMode="auto">
          <a:xfrm>
            <a:off x="2586182" y="3926913"/>
            <a:ext cx="1315137" cy="0"/>
          </a:xfrm>
          <a:prstGeom prst="line">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A29F5F42-6364-63D7-A589-470367281F21}"/>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Tree>
    <p:extLst>
      <p:ext uri="{BB962C8B-B14F-4D97-AF65-F5344CB8AC3E}">
        <p14:creationId xmlns:p14="http://schemas.microsoft.com/office/powerpoint/2010/main" val="58735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 -0.08774 L 0.00052 -0.3794 " pathEditMode="relative" rAng="0" ptsTypes="AA">
                                      <p:cBhvr>
                                        <p:cTn id="6" dur="2000" fill="hold"/>
                                        <p:tgtEl>
                                          <p:spTgt spid="23"/>
                                        </p:tgtEl>
                                        <p:attrNameLst>
                                          <p:attrName>ppt_x</p:attrName>
                                          <p:attrName>ppt_y</p:attrName>
                                        </p:attrNameLst>
                                      </p:cBhvr>
                                      <p:rCtr x="-39" y="-14583"/>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right)">
                                      <p:cBhvr>
                                        <p:cTn id="16" dur="500"/>
                                        <p:tgtEl>
                                          <p:spTgt spid="26"/>
                                        </p:tgtEl>
                                      </p:cBhvr>
                                    </p:animEffec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47000"/>
          </a:schemeClr>
        </a:solidFill>
        <a:effectLst/>
      </p:bgPr>
    </p:bg>
    <p:spTree>
      <p:nvGrpSpPr>
        <p:cNvPr id="1" name="">
          <a:extLst>
            <a:ext uri="{FF2B5EF4-FFF2-40B4-BE49-F238E27FC236}">
              <a16:creationId xmlns:a16="http://schemas.microsoft.com/office/drawing/2014/main" id="{310A1A85-D8AC-E4C8-4469-A27926B914EF}"/>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1918F5E4-38AE-0501-EFA3-A9D54883C7D2}"/>
              </a:ext>
            </a:extLst>
          </p:cNvPr>
          <p:cNvPicPr>
            <a:picLocks noChangeAspect="1"/>
          </p:cNvPicPr>
          <p:nvPr/>
        </p:nvPicPr>
        <p:blipFill>
          <a:blip r:embed="rId3">
            <a:extLst>
              <a:ext uri="{28A0092B-C50C-407E-A947-70E740481C1C}">
                <a14:useLocalDpi xmlns:a14="http://schemas.microsoft.com/office/drawing/2010/main" val="0"/>
              </a:ext>
            </a:extLst>
          </a:blip>
          <a:srcRect l="25085" t="13617" r="27613"/>
          <a:stretch>
            <a:fillRect/>
          </a:stretch>
        </p:blipFill>
        <p:spPr>
          <a:xfrm>
            <a:off x="3038763" y="1422400"/>
            <a:ext cx="5881141" cy="5828797"/>
          </a:xfrm>
          <a:prstGeom prst="rect">
            <a:avLst/>
          </a:prstGeom>
        </p:spPr>
      </p:pic>
      <p:sp>
        <p:nvSpPr>
          <p:cNvPr id="2" name="Title 1">
            <a:extLst>
              <a:ext uri="{FF2B5EF4-FFF2-40B4-BE49-F238E27FC236}">
                <a16:creationId xmlns:a16="http://schemas.microsoft.com/office/drawing/2014/main" id="{B8F9DCC3-4381-A094-96D6-16A174FB95F6}"/>
              </a:ext>
            </a:extLst>
          </p:cNvPr>
          <p:cNvSpPr>
            <a:spLocks noGrp="1"/>
          </p:cNvSpPr>
          <p:nvPr>
            <p:ph type="title"/>
          </p:nvPr>
        </p:nvSpPr>
        <p:spPr/>
        <p:txBody>
          <a:bodyPr/>
          <a:lstStyle/>
          <a:p>
            <a:r>
              <a:rPr lang="en-US" dirty="0"/>
              <a:t>What is a Well-Defined Competency?</a:t>
            </a:r>
          </a:p>
        </p:txBody>
      </p:sp>
      <p:grpSp>
        <p:nvGrpSpPr>
          <p:cNvPr id="3" name="Group 2">
            <a:extLst>
              <a:ext uri="{FF2B5EF4-FFF2-40B4-BE49-F238E27FC236}">
                <a16:creationId xmlns:a16="http://schemas.microsoft.com/office/drawing/2014/main" id="{7916AD67-A969-10D1-42B4-BAA976ACE0A9}"/>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3E1CCF2-E387-7C08-18B5-0A36DB310B99}"/>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1F65D668-2CA7-7C5D-3785-32BDC79E2DB2}"/>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1" name="TextBox 10">
            <a:extLst>
              <a:ext uri="{FF2B5EF4-FFF2-40B4-BE49-F238E27FC236}">
                <a16:creationId xmlns:a16="http://schemas.microsoft.com/office/drawing/2014/main" id="{D0946FB9-5585-B2A3-4F15-D9D8118156B2}"/>
              </a:ext>
            </a:extLst>
          </p:cNvPr>
          <p:cNvSpPr txBox="1"/>
          <p:nvPr/>
        </p:nvSpPr>
        <p:spPr>
          <a:xfrm>
            <a:off x="5194848" y="4000500"/>
            <a:ext cx="1908810" cy="307777"/>
          </a:xfrm>
          <a:prstGeom prst="rect">
            <a:avLst/>
          </a:prstGeom>
          <a:noFill/>
        </p:spPr>
        <p:txBody>
          <a:bodyPr wrap="square" rtlCol="0">
            <a:spAutoFit/>
          </a:bodyPr>
          <a:lstStyle/>
          <a:p>
            <a:pPr algn="ctr"/>
            <a:r>
              <a:rPr lang="en-US" sz="1400" b="1" dirty="0"/>
              <a:t>COMPETENCY</a:t>
            </a:r>
          </a:p>
        </p:txBody>
      </p:sp>
      <p:sp>
        <p:nvSpPr>
          <p:cNvPr id="12" name="TextBox 11">
            <a:extLst>
              <a:ext uri="{FF2B5EF4-FFF2-40B4-BE49-F238E27FC236}">
                <a16:creationId xmlns:a16="http://schemas.microsoft.com/office/drawing/2014/main" id="{3941F1C9-7F9F-4AC6-A0EC-F4E541D4EDE4}"/>
              </a:ext>
            </a:extLst>
          </p:cNvPr>
          <p:cNvSpPr txBox="1"/>
          <p:nvPr/>
        </p:nvSpPr>
        <p:spPr>
          <a:xfrm>
            <a:off x="3901319" y="3926914"/>
            <a:ext cx="1388659" cy="276999"/>
          </a:xfrm>
          <a:prstGeom prst="rect">
            <a:avLst/>
          </a:prstGeom>
          <a:noFill/>
        </p:spPr>
        <p:txBody>
          <a:bodyPr wrap="square" rtlCol="0">
            <a:spAutoFit/>
          </a:bodyPr>
          <a:lstStyle/>
          <a:p>
            <a:pPr algn="ctr"/>
            <a:r>
              <a:rPr lang="en-US" sz="1200" b="1" dirty="0"/>
              <a:t>Clear Context</a:t>
            </a:r>
          </a:p>
        </p:txBody>
      </p:sp>
      <p:sp>
        <p:nvSpPr>
          <p:cNvPr id="13" name="TextBox 12">
            <a:extLst>
              <a:ext uri="{FF2B5EF4-FFF2-40B4-BE49-F238E27FC236}">
                <a16:creationId xmlns:a16="http://schemas.microsoft.com/office/drawing/2014/main" id="{9286AB6B-EDE2-BFDA-A5B3-D41D6E2F7810}"/>
              </a:ext>
            </a:extLst>
          </p:cNvPr>
          <p:cNvSpPr txBox="1"/>
          <p:nvPr/>
        </p:nvSpPr>
        <p:spPr>
          <a:xfrm>
            <a:off x="5194848" y="2518944"/>
            <a:ext cx="1908810" cy="461665"/>
          </a:xfrm>
          <a:prstGeom prst="rect">
            <a:avLst/>
          </a:prstGeom>
          <a:noFill/>
        </p:spPr>
        <p:txBody>
          <a:bodyPr wrap="square" rtlCol="0">
            <a:spAutoFit/>
          </a:bodyPr>
          <a:lstStyle/>
          <a:p>
            <a:pPr algn="ctr"/>
            <a:r>
              <a:rPr lang="en-US" sz="1200" b="1" dirty="0"/>
              <a:t>Specific, Measurable Outcomes</a:t>
            </a:r>
          </a:p>
        </p:txBody>
      </p:sp>
      <p:sp>
        <p:nvSpPr>
          <p:cNvPr id="14" name="TextBox 13">
            <a:extLst>
              <a:ext uri="{FF2B5EF4-FFF2-40B4-BE49-F238E27FC236}">
                <a16:creationId xmlns:a16="http://schemas.microsoft.com/office/drawing/2014/main" id="{85B068AB-18A9-6B1B-377A-E1ED8FCFE171}"/>
              </a:ext>
            </a:extLst>
          </p:cNvPr>
          <p:cNvSpPr txBox="1"/>
          <p:nvPr/>
        </p:nvSpPr>
        <p:spPr>
          <a:xfrm>
            <a:off x="6326625" y="3006543"/>
            <a:ext cx="1172038" cy="276999"/>
          </a:xfrm>
          <a:prstGeom prst="rect">
            <a:avLst/>
          </a:prstGeom>
          <a:noFill/>
        </p:spPr>
        <p:txBody>
          <a:bodyPr wrap="square" rtlCol="0">
            <a:spAutoFit/>
          </a:bodyPr>
          <a:lstStyle/>
          <a:p>
            <a:pPr algn="ctr"/>
            <a:r>
              <a:rPr lang="en-US" sz="1200" dirty="0"/>
              <a:t>Knowledge</a:t>
            </a:r>
          </a:p>
        </p:txBody>
      </p:sp>
      <p:sp>
        <p:nvSpPr>
          <p:cNvPr id="15" name="TextBox 14">
            <a:extLst>
              <a:ext uri="{FF2B5EF4-FFF2-40B4-BE49-F238E27FC236}">
                <a16:creationId xmlns:a16="http://schemas.microsoft.com/office/drawing/2014/main" id="{0B758E40-93FA-CDE3-E729-7F0066D74C6E}"/>
              </a:ext>
            </a:extLst>
          </p:cNvPr>
          <p:cNvSpPr txBox="1"/>
          <p:nvPr/>
        </p:nvSpPr>
        <p:spPr>
          <a:xfrm>
            <a:off x="4693338" y="3003174"/>
            <a:ext cx="1172038" cy="276999"/>
          </a:xfrm>
          <a:prstGeom prst="rect">
            <a:avLst/>
          </a:prstGeom>
          <a:noFill/>
        </p:spPr>
        <p:txBody>
          <a:bodyPr wrap="square" rtlCol="0">
            <a:spAutoFit/>
          </a:bodyPr>
          <a:lstStyle/>
          <a:p>
            <a:pPr algn="ctr"/>
            <a:r>
              <a:rPr lang="en-US" sz="1200" b="1" dirty="0"/>
              <a:t>Tasks</a:t>
            </a:r>
          </a:p>
        </p:txBody>
      </p:sp>
      <p:sp>
        <p:nvSpPr>
          <p:cNvPr id="16" name="TextBox 15">
            <a:extLst>
              <a:ext uri="{FF2B5EF4-FFF2-40B4-BE49-F238E27FC236}">
                <a16:creationId xmlns:a16="http://schemas.microsoft.com/office/drawing/2014/main" id="{31EF0EAF-7A22-C3EB-CC94-54DA6E219BA9}"/>
              </a:ext>
            </a:extLst>
          </p:cNvPr>
          <p:cNvSpPr txBox="1"/>
          <p:nvPr/>
        </p:nvSpPr>
        <p:spPr>
          <a:xfrm>
            <a:off x="6794264" y="3423333"/>
            <a:ext cx="1172038" cy="276999"/>
          </a:xfrm>
          <a:prstGeom prst="rect">
            <a:avLst/>
          </a:prstGeom>
          <a:noFill/>
        </p:spPr>
        <p:txBody>
          <a:bodyPr wrap="square" rtlCol="0">
            <a:spAutoFit/>
          </a:bodyPr>
          <a:lstStyle/>
          <a:p>
            <a:pPr algn="ctr"/>
            <a:r>
              <a:rPr lang="en-US" sz="1200" b="1" dirty="0"/>
              <a:t>Abilities</a:t>
            </a:r>
          </a:p>
        </p:txBody>
      </p:sp>
      <p:sp>
        <p:nvSpPr>
          <p:cNvPr id="18" name="TextBox 17">
            <a:extLst>
              <a:ext uri="{FF2B5EF4-FFF2-40B4-BE49-F238E27FC236}">
                <a16:creationId xmlns:a16="http://schemas.microsoft.com/office/drawing/2014/main" id="{91583424-2BFC-CCF7-27FF-58D91A0977A8}"/>
              </a:ext>
            </a:extLst>
          </p:cNvPr>
          <p:cNvSpPr txBox="1"/>
          <p:nvPr/>
        </p:nvSpPr>
        <p:spPr>
          <a:xfrm>
            <a:off x="4495735" y="4713095"/>
            <a:ext cx="1172038" cy="646331"/>
          </a:xfrm>
          <a:prstGeom prst="rect">
            <a:avLst/>
          </a:prstGeom>
          <a:noFill/>
        </p:spPr>
        <p:txBody>
          <a:bodyPr wrap="square" rtlCol="0">
            <a:spAutoFit/>
          </a:bodyPr>
          <a:lstStyle/>
          <a:p>
            <a:pPr algn="ctr"/>
            <a:r>
              <a:rPr lang="en-US" sz="1200" b="1" dirty="0"/>
              <a:t>Defined Levels of Proficiency</a:t>
            </a:r>
          </a:p>
        </p:txBody>
      </p:sp>
      <p:sp>
        <p:nvSpPr>
          <p:cNvPr id="19" name="TextBox 18">
            <a:extLst>
              <a:ext uri="{FF2B5EF4-FFF2-40B4-BE49-F238E27FC236}">
                <a16:creationId xmlns:a16="http://schemas.microsoft.com/office/drawing/2014/main" id="{F98C3FE7-AB6D-6784-6BF2-3C6F337648E6}"/>
              </a:ext>
            </a:extLst>
          </p:cNvPr>
          <p:cNvSpPr txBox="1"/>
          <p:nvPr/>
        </p:nvSpPr>
        <p:spPr>
          <a:xfrm>
            <a:off x="6572069" y="4866503"/>
            <a:ext cx="1172038" cy="461665"/>
          </a:xfrm>
          <a:prstGeom prst="rect">
            <a:avLst/>
          </a:prstGeom>
          <a:noFill/>
        </p:spPr>
        <p:txBody>
          <a:bodyPr wrap="square" rtlCol="0">
            <a:spAutoFit/>
          </a:bodyPr>
          <a:lstStyle/>
          <a:p>
            <a:pPr algn="ctr"/>
            <a:r>
              <a:rPr lang="en-US" sz="1200" dirty="0"/>
              <a:t>Behavioral Indicators</a:t>
            </a:r>
          </a:p>
        </p:txBody>
      </p:sp>
      <p:sp>
        <p:nvSpPr>
          <p:cNvPr id="20" name="TextBox 19">
            <a:extLst>
              <a:ext uri="{FF2B5EF4-FFF2-40B4-BE49-F238E27FC236}">
                <a16:creationId xmlns:a16="http://schemas.microsoft.com/office/drawing/2014/main" id="{EA4DBAC3-70D2-1F60-F90C-9DD7B210B9B6}"/>
              </a:ext>
            </a:extLst>
          </p:cNvPr>
          <p:cNvSpPr txBox="1"/>
          <p:nvPr/>
        </p:nvSpPr>
        <p:spPr>
          <a:xfrm>
            <a:off x="7091028" y="3926913"/>
            <a:ext cx="1306159" cy="461665"/>
          </a:xfrm>
          <a:prstGeom prst="rect">
            <a:avLst/>
          </a:prstGeom>
          <a:noFill/>
        </p:spPr>
        <p:txBody>
          <a:bodyPr wrap="square" rtlCol="0">
            <a:spAutoFit/>
          </a:bodyPr>
          <a:lstStyle/>
          <a:p>
            <a:r>
              <a:rPr lang="en-US" sz="1200" b="1" dirty="0"/>
              <a:t>Clear Conditions</a:t>
            </a:r>
          </a:p>
        </p:txBody>
      </p:sp>
      <p:sp>
        <p:nvSpPr>
          <p:cNvPr id="4" name="TextBox 3">
            <a:extLst>
              <a:ext uri="{FF2B5EF4-FFF2-40B4-BE49-F238E27FC236}">
                <a16:creationId xmlns:a16="http://schemas.microsoft.com/office/drawing/2014/main" id="{20282526-41BD-FD43-707F-78DD01CD6D2D}"/>
              </a:ext>
            </a:extLst>
          </p:cNvPr>
          <p:cNvSpPr txBox="1"/>
          <p:nvPr/>
        </p:nvSpPr>
        <p:spPr>
          <a:xfrm>
            <a:off x="4225700" y="3423334"/>
            <a:ext cx="1172038" cy="276999"/>
          </a:xfrm>
          <a:prstGeom prst="rect">
            <a:avLst/>
          </a:prstGeom>
          <a:noFill/>
        </p:spPr>
        <p:txBody>
          <a:bodyPr wrap="square" rtlCol="0">
            <a:spAutoFit/>
          </a:bodyPr>
          <a:lstStyle/>
          <a:p>
            <a:pPr algn="ctr"/>
            <a:r>
              <a:rPr lang="en-US" sz="1200" dirty="0"/>
              <a:t>Skills</a:t>
            </a:r>
          </a:p>
        </p:txBody>
      </p:sp>
      <p:sp>
        <p:nvSpPr>
          <p:cNvPr id="7" name="TextBox 6">
            <a:extLst>
              <a:ext uri="{FF2B5EF4-FFF2-40B4-BE49-F238E27FC236}">
                <a16:creationId xmlns:a16="http://schemas.microsoft.com/office/drawing/2014/main" id="{E24F6D6E-8116-9AF0-49EE-7A10AAC65267}"/>
              </a:ext>
            </a:extLst>
          </p:cNvPr>
          <p:cNvSpPr txBox="1"/>
          <p:nvPr/>
        </p:nvSpPr>
        <p:spPr>
          <a:xfrm>
            <a:off x="5494651" y="5333565"/>
            <a:ext cx="1309204" cy="461665"/>
          </a:xfrm>
          <a:prstGeom prst="rect">
            <a:avLst/>
          </a:prstGeom>
          <a:noFill/>
        </p:spPr>
        <p:txBody>
          <a:bodyPr wrap="square" rtlCol="0">
            <a:spAutoFit/>
          </a:bodyPr>
          <a:lstStyle/>
          <a:p>
            <a:pPr algn="ctr"/>
            <a:r>
              <a:rPr lang="en-US" sz="1200" dirty="0"/>
              <a:t>Assessment Specifications</a:t>
            </a:r>
          </a:p>
        </p:txBody>
      </p:sp>
      <p:sp>
        <p:nvSpPr>
          <p:cNvPr id="10" name="TextBox 9">
            <a:extLst>
              <a:ext uri="{FF2B5EF4-FFF2-40B4-BE49-F238E27FC236}">
                <a16:creationId xmlns:a16="http://schemas.microsoft.com/office/drawing/2014/main" id="{AF8E001E-AF52-7227-BE05-903018572C9A}"/>
              </a:ext>
            </a:extLst>
          </p:cNvPr>
          <p:cNvSpPr txBox="1"/>
          <p:nvPr/>
        </p:nvSpPr>
        <p:spPr>
          <a:xfrm>
            <a:off x="9007323" y="1272105"/>
            <a:ext cx="3134312" cy="4985980"/>
          </a:xfrm>
          <a:prstGeom prst="rect">
            <a:avLst/>
          </a:prstGeom>
          <a:noFill/>
        </p:spPr>
        <p:txBody>
          <a:bodyPr wrap="square">
            <a:spAutoFit/>
          </a:bodyPr>
          <a:lstStyle/>
          <a:p>
            <a:pPr>
              <a:buNone/>
            </a:pPr>
            <a:r>
              <a:rPr lang="en-US" sz="1800" b="1" kern="1200" dirty="0">
                <a:solidFill>
                  <a:schemeClr val="dk1"/>
                </a:solidFill>
                <a:effectLst/>
                <a:latin typeface="+mn-lt"/>
                <a:ea typeface="+mn-ea"/>
                <a:cs typeface="+mn-cs"/>
              </a:rPr>
              <a:t>Better:</a:t>
            </a:r>
          </a:p>
          <a:p>
            <a:pPr>
              <a:buNone/>
            </a:pPr>
            <a:r>
              <a:rPr lang="en-US" sz="1800" b="0" kern="1200" dirty="0">
                <a:solidFill>
                  <a:schemeClr val="dk1"/>
                </a:solidFill>
                <a:effectLst/>
                <a:latin typeface="+mn-lt"/>
                <a:ea typeface="+mn-ea"/>
                <a:cs typeface="+mn-cs"/>
              </a:rPr>
              <a:t>“Consistently achieves a minimum* of hits on an 8-inch steel plate at 100 yards, with an </a:t>
            </a:r>
            <a:r>
              <a:rPr lang="en-US" sz="1800" b="1" kern="1200" dirty="0">
                <a:solidFill>
                  <a:schemeClr val="dk1"/>
                </a:solidFill>
                <a:effectLst/>
                <a:latin typeface="+mn-lt"/>
                <a:ea typeface="+mn-ea"/>
                <a:cs typeface="+mn-cs"/>
              </a:rPr>
              <a:t>M4/M4A1</a:t>
            </a:r>
            <a:r>
              <a:rPr lang="en-US" sz="1800" b="0" kern="1200" dirty="0">
                <a:solidFill>
                  <a:schemeClr val="dk1"/>
                </a:solidFill>
                <a:effectLst/>
                <a:latin typeface="+mn-lt"/>
                <a:ea typeface="+mn-ea"/>
                <a:cs typeface="+mn-cs"/>
              </a:rPr>
              <a:t>, within </a:t>
            </a:r>
            <a:r>
              <a:rPr lang="en-US" sz="1800" b="0" i="1" kern="1200" dirty="0">
                <a:solidFill>
                  <a:schemeClr val="dk1"/>
                </a:solidFill>
                <a:effectLst/>
                <a:latin typeface="+mn-lt"/>
                <a:ea typeface="+mn-ea"/>
                <a:cs typeface="+mn-cs"/>
              </a:rPr>
              <a:t>prescribed</a:t>
            </a:r>
            <a:r>
              <a:rPr lang="en-US" sz="1800" b="0" kern="1200" dirty="0">
                <a:solidFill>
                  <a:schemeClr val="dk1"/>
                </a:solidFill>
                <a:effectLst/>
                <a:latin typeface="+mn-lt"/>
                <a:ea typeface="+mn-ea"/>
                <a:cs typeface="+mn-cs"/>
              </a:rPr>
              <a:t> time limits and from </a:t>
            </a:r>
            <a:r>
              <a:rPr lang="en-US" sz="1800" b="1" kern="1200" dirty="0">
                <a:solidFill>
                  <a:schemeClr val="dk1"/>
                </a:solidFill>
                <a:effectLst/>
                <a:latin typeface="+mn-lt"/>
                <a:ea typeface="+mn-ea"/>
                <a:cs typeface="+mn-cs"/>
              </a:rPr>
              <a:t>prone position</a:t>
            </a:r>
            <a:r>
              <a:rPr lang="en-US" sz="1800" b="0" kern="1200" dirty="0">
                <a:solidFill>
                  <a:schemeClr val="dk1"/>
                </a:solidFill>
                <a:effectLst/>
                <a:latin typeface="+mn-lt"/>
                <a:ea typeface="+mn-ea"/>
                <a:cs typeface="+mn-cs"/>
              </a:rPr>
              <a:t>. In </a:t>
            </a:r>
            <a:r>
              <a:rPr lang="en-US" sz="1800" b="1" kern="1200" dirty="0">
                <a:solidFill>
                  <a:schemeClr val="dk1"/>
                </a:solidFill>
                <a:effectLst/>
                <a:latin typeface="+mn-lt"/>
                <a:ea typeface="+mn-ea"/>
                <a:cs typeface="+mn-cs"/>
              </a:rPr>
              <a:t>clear and dry weather conditions on flat ground</a:t>
            </a:r>
            <a:r>
              <a:rPr lang="en-US" sz="1800" b="0" kern="1200" dirty="0">
                <a:solidFill>
                  <a:schemeClr val="dk1"/>
                </a:solidFill>
                <a:effectLst/>
                <a:latin typeface="+mn-lt"/>
                <a:ea typeface="+mn-ea"/>
                <a:cs typeface="+mn-cs"/>
              </a:rPr>
              <a:t>. </a:t>
            </a:r>
          </a:p>
          <a:p>
            <a:pPr>
              <a:buNone/>
            </a:pPr>
            <a:endParaRPr lang="en-US" sz="1800" dirty="0">
              <a:solidFill>
                <a:schemeClr val="dk1"/>
              </a:solidFill>
              <a:latin typeface="+mn-lt"/>
            </a:endParaRPr>
          </a:p>
          <a:p>
            <a:pPr>
              <a:buNone/>
            </a:pPr>
            <a:r>
              <a:rPr lang="en-US" sz="1800" b="0" kern="1200" dirty="0">
                <a:solidFill>
                  <a:schemeClr val="dk1"/>
                </a:solidFill>
                <a:effectLst/>
                <a:latin typeface="+mn-lt"/>
                <a:ea typeface="+mn-ea"/>
                <a:cs typeface="+mn-cs"/>
              </a:rPr>
              <a:t>*Levels: </a:t>
            </a:r>
          </a:p>
          <a:p>
            <a:pPr>
              <a:buNone/>
            </a:pPr>
            <a:r>
              <a:rPr lang="en-US" sz="1800" dirty="0">
                <a:solidFill>
                  <a:schemeClr val="dk1"/>
                </a:solidFill>
              </a:rPr>
              <a:t>90% -- Advanced</a:t>
            </a:r>
          </a:p>
          <a:p>
            <a:pPr>
              <a:buNone/>
            </a:pPr>
            <a:r>
              <a:rPr lang="en-US" sz="1800" dirty="0">
                <a:solidFill>
                  <a:schemeClr val="dk1"/>
                </a:solidFill>
              </a:rPr>
              <a:t>80% -- Qualified</a:t>
            </a:r>
          </a:p>
          <a:p>
            <a:pPr>
              <a:buNone/>
            </a:pPr>
            <a:r>
              <a:rPr lang="en-US" sz="1800" b="0" kern="1200" dirty="0">
                <a:solidFill>
                  <a:schemeClr val="dk1"/>
                </a:solidFill>
                <a:effectLst/>
                <a:latin typeface="+mn-lt"/>
                <a:ea typeface="+mn-ea"/>
                <a:cs typeface="+mn-cs"/>
              </a:rPr>
              <a:t>&lt;80% -- Unqualified</a:t>
            </a:r>
          </a:p>
          <a:p>
            <a:pPr>
              <a:buNone/>
            </a:pPr>
            <a:r>
              <a:rPr lang="en-US" sz="1800" dirty="0">
                <a:solidFill>
                  <a:schemeClr val="dk1"/>
                </a:solidFill>
                <a:latin typeface="+mn-lt"/>
              </a:rPr>
              <a:t>…</a:t>
            </a:r>
          </a:p>
          <a:p>
            <a:pPr>
              <a:buNone/>
            </a:pPr>
            <a:endParaRPr lang="en-US" sz="1800" dirty="0">
              <a:solidFill>
                <a:schemeClr val="dk1"/>
              </a:solidFill>
              <a:latin typeface="+mn-lt"/>
            </a:endParaRPr>
          </a:p>
          <a:p>
            <a:pPr>
              <a:buNone/>
            </a:pPr>
            <a:r>
              <a:rPr lang="en-US" sz="1200" b="0" kern="1200" dirty="0">
                <a:solidFill>
                  <a:schemeClr val="dk1"/>
                </a:solidFill>
                <a:effectLst/>
                <a:latin typeface="+mn-lt"/>
                <a:ea typeface="+mn-ea"/>
                <a:cs typeface="+mn-cs"/>
              </a:rPr>
              <a:t>(What’s missing?)</a:t>
            </a:r>
          </a:p>
        </p:txBody>
      </p:sp>
      <p:sp>
        <p:nvSpPr>
          <p:cNvPr id="25" name="TextBox 24">
            <a:extLst>
              <a:ext uri="{FF2B5EF4-FFF2-40B4-BE49-F238E27FC236}">
                <a16:creationId xmlns:a16="http://schemas.microsoft.com/office/drawing/2014/main" id="{F57045E8-9C23-39AA-7F93-52F762450393}"/>
              </a:ext>
            </a:extLst>
          </p:cNvPr>
          <p:cNvSpPr txBox="1"/>
          <p:nvPr/>
        </p:nvSpPr>
        <p:spPr>
          <a:xfrm>
            <a:off x="308031" y="1272105"/>
            <a:ext cx="3134312" cy="3139321"/>
          </a:xfrm>
          <a:prstGeom prst="rect">
            <a:avLst/>
          </a:prstGeom>
          <a:noFill/>
        </p:spPr>
        <p:txBody>
          <a:bodyPr wrap="square">
            <a:spAutoFit/>
          </a:bodyPr>
          <a:lstStyle/>
          <a:p>
            <a:pPr>
              <a:buNone/>
            </a:pPr>
            <a:r>
              <a:rPr lang="en-US" sz="1800" b="1" dirty="0">
                <a:solidFill>
                  <a:schemeClr val="dk1"/>
                </a:solidFill>
              </a:rPr>
              <a:t>Weak:</a:t>
            </a:r>
          </a:p>
          <a:p>
            <a:pPr>
              <a:buNone/>
            </a:pPr>
            <a:r>
              <a:rPr lang="en-US" sz="1800" dirty="0">
                <a:solidFill>
                  <a:schemeClr val="dk1"/>
                </a:solidFill>
              </a:rPr>
              <a:t>“Able to hit on an 8-inch steel plate at 100 yards”</a:t>
            </a:r>
          </a:p>
          <a:p>
            <a:pPr>
              <a:buNone/>
            </a:pPr>
            <a:endParaRPr lang="en-US" sz="1800" dirty="0">
              <a:solidFill>
                <a:schemeClr val="dk1"/>
              </a:solidFill>
              <a:latin typeface="+mn-lt"/>
            </a:endParaRP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Measurable but not specific enough</a:t>
            </a:r>
          </a:p>
          <a:p>
            <a:pPr marL="285750" indent="-285750">
              <a:buFont typeface="Arial" panose="020B0604020202020204" pitchFamily="34" charset="0"/>
              <a:buChar char="•"/>
            </a:pPr>
            <a:r>
              <a:rPr lang="en-US" sz="1800" dirty="0">
                <a:solidFill>
                  <a:schemeClr val="dk1"/>
                </a:solidFill>
                <a:latin typeface="+mn-lt"/>
              </a:rPr>
              <a:t>No clear context</a:t>
            </a:r>
          </a:p>
          <a:p>
            <a:pPr marL="285750" indent="-285750">
              <a:buFont typeface="Arial" panose="020B0604020202020204" pitchFamily="34" charset="0"/>
              <a:buChar char="•"/>
            </a:pPr>
            <a:r>
              <a:rPr lang="en-US" sz="1800" b="0" kern="1200" dirty="0">
                <a:solidFill>
                  <a:schemeClr val="dk1"/>
                </a:solidFill>
                <a:effectLst/>
                <a:latin typeface="+mn-lt"/>
                <a:ea typeface="+mn-ea"/>
                <a:cs typeface="+mn-cs"/>
              </a:rPr>
              <a:t>No proficiency levels defined</a:t>
            </a:r>
          </a:p>
          <a:p>
            <a:pPr marL="285750" indent="-285750">
              <a:buFont typeface="Arial" panose="020B0604020202020204" pitchFamily="34" charset="0"/>
              <a:buChar char="•"/>
            </a:pPr>
            <a:r>
              <a:rPr lang="en-US" sz="1800" dirty="0">
                <a:solidFill>
                  <a:schemeClr val="dk1"/>
                </a:solidFill>
                <a:latin typeface="+mn-lt"/>
              </a:rPr>
              <a:t>No clear conditions (e.g. weather, weapon)</a:t>
            </a:r>
          </a:p>
        </p:txBody>
      </p:sp>
      <p:sp>
        <p:nvSpPr>
          <p:cNvPr id="9" name="Slide Number Placeholder 8">
            <a:extLst>
              <a:ext uri="{FF2B5EF4-FFF2-40B4-BE49-F238E27FC236}">
                <a16:creationId xmlns:a16="http://schemas.microsoft.com/office/drawing/2014/main" id="{F30FB9D0-207E-A495-808E-AF1472063BE2}"/>
              </a:ext>
            </a:extLst>
          </p:cNvPr>
          <p:cNvSpPr>
            <a:spLocks noGrp="1"/>
          </p:cNvSpPr>
          <p:nvPr>
            <p:ph type="sldNum" sz="quarter" idx="10"/>
          </p:nvPr>
        </p:nvSpPr>
        <p:spPr/>
        <p:txBody>
          <a:bodyPr/>
          <a:lstStyle/>
          <a:p>
            <a:pPr>
              <a:defRPr/>
            </a:pPr>
            <a:fld id="{D68E8870-17DE-45C4-A8DD-7644B2422933}" type="slidenum">
              <a:rPr lang="en-US" smtClean="0"/>
              <a:pPr>
                <a:defRPr/>
              </a:pPr>
              <a:t>17</a:t>
            </a:fld>
            <a:endParaRPr lang="en-US" dirty="0"/>
          </a:p>
        </p:txBody>
      </p:sp>
    </p:spTree>
    <p:extLst>
      <p:ext uri="{BB962C8B-B14F-4D97-AF65-F5344CB8AC3E}">
        <p14:creationId xmlns:p14="http://schemas.microsoft.com/office/powerpoint/2010/main" val="2670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2CA1B-CA0E-BEDB-1F6A-7312407FF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017CE-2480-02D1-F71E-C99BF4654E30}"/>
              </a:ext>
            </a:extLst>
          </p:cNvPr>
          <p:cNvSpPr>
            <a:spLocks noGrp="1"/>
          </p:cNvSpPr>
          <p:nvPr>
            <p:ph type="title"/>
          </p:nvPr>
        </p:nvSpPr>
        <p:spPr/>
        <p:txBody>
          <a:bodyPr/>
          <a:lstStyle/>
          <a:p>
            <a:r>
              <a:rPr lang="en-US" dirty="0"/>
              <a:t>Competency Structures</a:t>
            </a:r>
          </a:p>
        </p:txBody>
      </p:sp>
      <p:grpSp>
        <p:nvGrpSpPr>
          <p:cNvPr id="3" name="Group 2">
            <a:extLst>
              <a:ext uri="{FF2B5EF4-FFF2-40B4-BE49-F238E27FC236}">
                <a16:creationId xmlns:a16="http://schemas.microsoft.com/office/drawing/2014/main" id="{4B396492-C15D-5629-C46C-1AB128821226}"/>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EB154589-70BC-92EB-D2BD-B1D6F3D9833E}"/>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DEF79D9E-69DF-C0FA-8DF1-31E069539B61}"/>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graphicFrame>
        <p:nvGraphicFramePr>
          <p:cNvPr id="4" name="Diagram 3">
            <a:extLst>
              <a:ext uri="{FF2B5EF4-FFF2-40B4-BE49-F238E27FC236}">
                <a16:creationId xmlns:a16="http://schemas.microsoft.com/office/drawing/2014/main" id="{ABC560FA-F69A-B878-C64D-2DD76318876D}"/>
              </a:ext>
            </a:extLst>
          </p:cNvPr>
          <p:cNvGraphicFramePr/>
          <p:nvPr>
            <p:extLst>
              <p:ext uri="{D42A27DB-BD31-4B8C-83A1-F6EECF244321}">
                <p14:modId xmlns:p14="http://schemas.microsoft.com/office/powerpoint/2010/main" val="757916729"/>
              </p:ext>
            </p:extLst>
          </p:nvPr>
        </p:nvGraphicFramePr>
        <p:xfrm>
          <a:off x="7592291" y="720023"/>
          <a:ext cx="381461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B6A9285-C4A6-5DB6-BFAD-6D1B785DC410}"/>
              </a:ext>
            </a:extLst>
          </p:cNvPr>
          <p:cNvSpPr txBox="1"/>
          <p:nvPr/>
        </p:nvSpPr>
        <p:spPr>
          <a:xfrm>
            <a:off x="113225" y="1801701"/>
            <a:ext cx="4058487" cy="3785652"/>
          </a:xfrm>
          <a:prstGeom prst="rect">
            <a:avLst/>
          </a:prstGeom>
          <a:noFill/>
        </p:spPr>
        <p:txBody>
          <a:bodyPr wrap="square">
            <a:spAutoFit/>
          </a:bodyPr>
          <a:lstStyle/>
          <a:p>
            <a:r>
              <a:rPr kumimoji="1" lang="en-US" sz="2400" dirty="0">
                <a:latin typeface="Arial" charset="0"/>
              </a:rPr>
              <a:t>"</a:t>
            </a:r>
            <a:r>
              <a:rPr kumimoji="1" lang="en-US" sz="2400" b="1" dirty="0">
                <a:latin typeface="Arial" charset="0"/>
              </a:rPr>
              <a:t>competency definition</a:t>
            </a:r>
            <a:r>
              <a:rPr kumimoji="1" lang="en-US" sz="2400" dirty="0">
                <a:latin typeface="Arial" charset="0"/>
              </a:rPr>
              <a:t>": </a:t>
            </a:r>
            <a:br>
              <a:rPr kumimoji="1" lang="en-US" sz="2400" dirty="0">
                <a:latin typeface="Arial" charset="0"/>
              </a:rPr>
            </a:br>
            <a:r>
              <a:rPr kumimoji="1" lang="en-US" sz="2400" dirty="0">
                <a:latin typeface="Arial" charset="0"/>
              </a:rPr>
              <a:t>A resource that includes: </a:t>
            </a:r>
          </a:p>
          <a:p>
            <a:pPr marL="342900" indent="-342900">
              <a:buFont typeface="Arial" panose="020B0604020202020204" pitchFamily="34" charset="0"/>
              <a:buChar char="•"/>
            </a:pPr>
            <a:r>
              <a:rPr kumimoji="1" lang="en-US" sz="2400" dirty="0">
                <a:latin typeface="Arial" charset="0"/>
              </a:rPr>
              <a:t>A statement that describes a competency </a:t>
            </a:r>
          </a:p>
          <a:p>
            <a:pPr marL="342900" indent="-342900">
              <a:buFont typeface="Arial" panose="020B0604020202020204" pitchFamily="34" charset="0"/>
              <a:buChar char="•"/>
            </a:pPr>
            <a:r>
              <a:rPr kumimoji="1" lang="en-US" sz="2400" dirty="0">
                <a:latin typeface="Arial" charset="0"/>
              </a:rPr>
              <a:t>And may include: </a:t>
            </a:r>
          </a:p>
          <a:p>
            <a:pPr marL="952485" lvl="1" indent="-342900">
              <a:buFont typeface="Arial" panose="020B0604020202020204" pitchFamily="34" charset="0"/>
              <a:buChar char="•"/>
            </a:pPr>
            <a:r>
              <a:rPr kumimoji="1" lang="en-US" sz="2400" dirty="0">
                <a:latin typeface="Arial" charset="0"/>
              </a:rPr>
              <a:t>a specific context and </a:t>
            </a:r>
          </a:p>
          <a:p>
            <a:pPr marL="952485" lvl="1" indent="-342900">
              <a:buFont typeface="Arial" panose="020B0604020202020204" pitchFamily="34" charset="0"/>
              <a:buChar char="•"/>
            </a:pPr>
            <a:r>
              <a:rPr kumimoji="1" lang="en-US" sz="2400" dirty="0">
                <a:latin typeface="Arial" charset="0"/>
              </a:rPr>
              <a:t>reference definitions of potential levels of proficiency.</a:t>
            </a:r>
            <a:endParaRPr lang="en-US" sz="2400" b="1" dirty="0"/>
          </a:p>
        </p:txBody>
      </p:sp>
      <p:sp>
        <p:nvSpPr>
          <p:cNvPr id="10" name="TextBox 9">
            <a:extLst>
              <a:ext uri="{FF2B5EF4-FFF2-40B4-BE49-F238E27FC236}">
                <a16:creationId xmlns:a16="http://schemas.microsoft.com/office/drawing/2014/main" id="{9A01BADB-CED5-AF88-2DFC-A2E4C2A2A5F6}"/>
              </a:ext>
            </a:extLst>
          </p:cNvPr>
          <p:cNvSpPr txBox="1"/>
          <p:nvPr/>
        </p:nvSpPr>
        <p:spPr>
          <a:xfrm>
            <a:off x="4394579" y="1801701"/>
            <a:ext cx="2974845" cy="1938992"/>
          </a:xfrm>
          <a:prstGeom prst="rect">
            <a:avLst/>
          </a:prstGeom>
          <a:noFill/>
        </p:spPr>
        <p:txBody>
          <a:bodyPr wrap="square">
            <a:spAutoFit/>
          </a:bodyPr>
          <a:lstStyle/>
          <a:p>
            <a:r>
              <a:rPr kumimoji="1" lang="en-US" sz="2400" dirty="0">
                <a:latin typeface="Arial" charset="0"/>
              </a:rPr>
              <a:t>"</a:t>
            </a:r>
            <a:r>
              <a:rPr kumimoji="1" lang="en-US" sz="2400" b="1" dirty="0">
                <a:latin typeface="Arial" charset="0"/>
              </a:rPr>
              <a:t>competence</a:t>
            </a:r>
            <a:r>
              <a:rPr kumimoji="1" lang="en-US" sz="2400" dirty="0">
                <a:latin typeface="Arial" charset="0"/>
              </a:rPr>
              <a:t>": the ability to perform an activity or task, or groups of activities or tasks. </a:t>
            </a:r>
            <a:endParaRPr lang="en-US" sz="2400" b="1" dirty="0"/>
          </a:p>
        </p:txBody>
      </p:sp>
      <p:sp>
        <p:nvSpPr>
          <p:cNvPr id="12" name="TextBox 11">
            <a:extLst>
              <a:ext uri="{FF2B5EF4-FFF2-40B4-BE49-F238E27FC236}">
                <a16:creationId xmlns:a16="http://schemas.microsoft.com/office/drawing/2014/main" id="{645DE628-0000-61A7-CDA3-BE669753F562}"/>
              </a:ext>
            </a:extLst>
          </p:cNvPr>
          <p:cNvSpPr txBox="1"/>
          <p:nvPr/>
        </p:nvSpPr>
        <p:spPr>
          <a:xfrm>
            <a:off x="113225" y="1193518"/>
            <a:ext cx="7220448" cy="400110"/>
          </a:xfrm>
          <a:prstGeom prst="rect">
            <a:avLst/>
          </a:prstGeom>
          <a:noFill/>
        </p:spPr>
        <p:txBody>
          <a:bodyPr wrap="square">
            <a:spAutoFit/>
          </a:bodyPr>
          <a:lstStyle/>
          <a:p>
            <a:r>
              <a:rPr kumimoji="1" lang="en-US" sz="2000" b="1" i="0" u="none" strike="noStrike" kern="1200" dirty="0">
                <a:solidFill>
                  <a:schemeClr val="tx1"/>
                </a:solidFill>
                <a:effectLst/>
                <a:latin typeface="Arial" charset="0"/>
                <a:ea typeface="+mn-ea"/>
                <a:cs typeface="+mn-cs"/>
              </a:rPr>
              <a:t>IEEE Recommended Practice for Defining Competencies</a:t>
            </a:r>
          </a:p>
        </p:txBody>
      </p:sp>
      <p:sp>
        <p:nvSpPr>
          <p:cNvPr id="9" name="Slide Number Placeholder 8">
            <a:extLst>
              <a:ext uri="{FF2B5EF4-FFF2-40B4-BE49-F238E27FC236}">
                <a16:creationId xmlns:a16="http://schemas.microsoft.com/office/drawing/2014/main" id="{3DC76986-1EE5-0E9C-0025-4F2447574B39}"/>
              </a:ext>
            </a:extLst>
          </p:cNvPr>
          <p:cNvSpPr>
            <a:spLocks noGrp="1"/>
          </p:cNvSpPr>
          <p:nvPr>
            <p:ph type="sldNum" sz="quarter" idx="10"/>
          </p:nvPr>
        </p:nvSpPr>
        <p:spPr/>
        <p:txBody>
          <a:bodyPr/>
          <a:lstStyle/>
          <a:p>
            <a:pPr>
              <a:defRPr/>
            </a:pPr>
            <a:fld id="{D68E8870-17DE-45C4-A8DD-7644B2422933}" type="slidenum">
              <a:rPr lang="en-US" smtClean="0"/>
              <a:pPr>
                <a:defRPr/>
              </a:pPr>
              <a:t>18</a:t>
            </a:fld>
            <a:endParaRPr lang="en-US" dirty="0"/>
          </a:p>
        </p:txBody>
      </p:sp>
    </p:spTree>
    <p:extLst>
      <p:ext uri="{BB962C8B-B14F-4D97-AF65-F5344CB8AC3E}">
        <p14:creationId xmlns:p14="http://schemas.microsoft.com/office/powerpoint/2010/main" val="15904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76B71-3573-2698-B80C-F3CA3E7F4ACC}"/>
              </a:ext>
            </a:extLst>
          </p:cNvPr>
          <p:cNvSpPr>
            <a:spLocks noGrp="1"/>
          </p:cNvSpPr>
          <p:nvPr>
            <p:ph type="title"/>
          </p:nvPr>
        </p:nvSpPr>
        <p:spPr/>
        <p:txBody>
          <a:bodyPr/>
          <a:lstStyle/>
          <a:p>
            <a:r>
              <a:rPr lang="en-US" dirty="0"/>
              <a:t>Different Competency Structures</a:t>
            </a:r>
          </a:p>
        </p:txBody>
      </p:sp>
      <p:sp>
        <p:nvSpPr>
          <p:cNvPr id="3" name="Content Placeholder 2">
            <a:extLst>
              <a:ext uri="{FF2B5EF4-FFF2-40B4-BE49-F238E27FC236}">
                <a16:creationId xmlns:a16="http://schemas.microsoft.com/office/drawing/2014/main" id="{1E656524-7D3C-BAB9-A43A-DE46C0784B54}"/>
              </a:ext>
            </a:extLst>
          </p:cNvPr>
          <p:cNvSpPr>
            <a:spLocks noGrp="1"/>
          </p:cNvSpPr>
          <p:nvPr>
            <p:ph sz="half" idx="1"/>
          </p:nvPr>
        </p:nvSpPr>
        <p:spPr>
          <a:xfrm>
            <a:off x="508000" y="1097300"/>
            <a:ext cx="11186695" cy="4114800"/>
          </a:xfrm>
        </p:spPr>
        <p:txBody>
          <a:bodyPr/>
          <a:lstStyle/>
          <a:p>
            <a:pPr marL="0" indent="0" algn="ctr">
              <a:buNone/>
            </a:pPr>
            <a:r>
              <a:rPr lang="en-US" sz="2800" b="1" dirty="0">
                <a:latin typeface="+mj-lt"/>
              </a:rPr>
              <a:t>You say MOS.</a:t>
            </a:r>
          </a:p>
          <a:p>
            <a:pPr marL="0" indent="0" algn="ctr">
              <a:buNone/>
            </a:pPr>
            <a:r>
              <a:rPr lang="en-US" sz="2800" b="1" dirty="0">
                <a:latin typeface="+mj-lt"/>
              </a:rPr>
              <a:t>I say AFSC.</a:t>
            </a:r>
          </a:p>
          <a:p>
            <a:pPr marL="0" indent="0" algn="ctr">
              <a:buNone/>
            </a:pPr>
            <a:r>
              <a:rPr lang="en-US" sz="2800" b="1" dirty="0">
                <a:latin typeface="+mj-lt"/>
              </a:rPr>
              <a:t>They say NEC.</a:t>
            </a:r>
          </a:p>
          <a:p>
            <a:pPr marL="0" indent="0" algn="ctr">
              <a:buNone/>
            </a:pPr>
            <a:endParaRPr lang="en-US" sz="2800" b="1" dirty="0">
              <a:latin typeface="+mj-lt"/>
            </a:endParaRPr>
          </a:p>
          <a:p>
            <a:pPr marL="0" indent="0" algn="ctr">
              <a:buNone/>
            </a:pPr>
            <a:r>
              <a:rPr lang="en-US" sz="2800" b="1" dirty="0">
                <a:latin typeface="+mj-lt"/>
              </a:rPr>
              <a:t>Let’s call the whole thing off?</a:t>
            </a:r>
          </a:p>
          <a:p>
            <a:pPr algn="ctr"/>
            <a:endParaRPr lang="en-US" dirty="0"/>
          </a:p>
        </p:txBody>
      </p:sp>
      <p:grpSp>
        <p:nvGrpSpPr>
          <p:cNvPr id="5" name="Group 4">
            <a:extLst>
              <a:ext uri="{FF2B5EF4-FFF2-40B4-BE49-F238E27FC236}">
                <a16:creationId xmlns:a16="http://schemas.microsoft.com/office/drawing/2014/main" id="{F8946F69-BBA6-D077-DE4C-F8729029D770}"/>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6" name="Rounded Rectangle 5">
              <a:extLst>
                <a:ext uri="{FF2B5EF4-FFF2-40B4-BE49-F238E27FC236}">
                  <a16:creationId xmlns:a16="http://schemas.microsoft.com/office/drawing/2014/main" id="{7EA4B25B-3F44-0202-52CA-7B6E33F01877}"/>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7" name="Rounded Rectangle 4">
              <a:extLst>
                <a:ext uri="{FF2B5EF4-FFF2-40B4-BE49-F238E27FC236}">
                  <a16:creationId xmlns:a16="http://schemas.microsoft.com/office/drawing/2014/main" id="{05E1C7AA-CE0E-B98C-EFC6-6E94363FA23E}"/>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8" name="Slide Number Placeholder 7">
            <a:extLst>
              <a:ext uri="{FF2B5EF4-FFF2-40B4-BE49-F238E27FC236}">
                <a16:creationId xmlns:a16="http://schemas.microsoft.com/office/drawing/2014/main" id="{6C518CC2-75A3-7F61-C854-B0594A7D370C}"/>
              </a:ext>
            </a:extLst>
          </p:cNvPr>
          <p:cNvSpPr>
            <a:spLocks noGrp="1"/>
          </p:cNvSpPr>
          <p:nvPr>
            <p:ph type="sldNum" sz="quarter" idx="10"/>
          </p:nvPr>
        </p:nvSpPr>
        <p:spPr/>
        <p:txBody>
          <a:bodyPr/>
          <a:lstStyle/>
          <a:p>
            <a:pPr>
              <a:defRPr/>
            </a:pPr>
            <a:fld id="{D68E8870-17DE-45C4-A8DD-7644B2422933}" type="slidenum">
              <a:rPr lang="en-US" smtClean="0"/>
              <a:pPr>
                <a:defRPr/>
              </a:pPr>
              <a:t>19</a:t>
            </a:fld>
            <a:endParaRPr lang="en-US" dirty="0"/>
          </a:p>
        </p:txBody>
      </p:sp>
    </p:spTree>
    <p:extLst>
      <p:ext uri="{BB962C8B-B14F-4D97-AF65-F5344CB8AC3E}">
        <p14:creationId xmlns:p14="http://schemas.microsoft.com/office/powerpoint/2010/main" val="1789652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1B12D-693F-9E5A-1536-DA701867B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741D0-C409-8F40-6488-1B6F5582398C}"/>
              </a:ext>
            </a:extLst>
          </p:cNvPr>
          <p:cNvSpPr>
            <a:spLocks noGrp="1"/>
          </p:cNvSpPr>
          <p:nvPr>
            <p:ph type="title"/>
          </p:nvPr>
        </p:nvSpPr>
        <p:spPr/>
        <p:txBody>
          <a:bodyPr/>
          <a:lstStyle/>
          <a:p>
            <a:r>
              <a:rPr lang="en-US" dirty="0"/>
              <a:t>What is a Competency?</a:t>
            </a:r>
          </a:p>
        </p:txBody>
      </p:sp>
      <p:sp>
        <p:nvSpPr>
          <p:cNvPr id="4" name="Content Placeholder 3">
            <a:extLst>
              <a:ext uri="{FF2B5EF4-FFF2-40B4-BE49-F238E27FC236}">
                <a16:creationId xmlns:a16="http://schemas.microsoft.com/office/drawing/2014/main" id="{B7ED03C0-3A9A-C086-3206-D567FF41A7B6}"/>
              </a:ext>
            </a:extLst>
          </p:cNvPr>
          <p:cNvSpPr>
            <a:spLocks noGrp="1"/>
          </p:cNvSpPr>
          <p:nvPr>
            <p:ph sz="quarter" idx="11"/>
          </p:nvPr>
        </p:nvSpPr>
        <p:spPr>
          <a:xfrm>
            <a:off x="480132" y="1961535"/>
            <a:ext cx="11250613" cy="4160417"/>
          </a:xfrm>
        </p:spPr>
        <p:txBody>
          <a:bodyPr/>
          <a:lstStyle/>
          <a:p>
            <a:pPr marL="0" indent="0" algn="ctr">
              <a:buNone/>
            </a:pPr>
            <a:r>
              <a:rPr lang="en-US" sz="3200" dirty="0"/>
              <a:t>Before we start…</a:t>
            </a:r>
          </a:p>
          <a:p>
            <a:pPr marL="0" indent="0" algn="ctr">
              <a:buNone/>
            </a:pPr>
            <a:r>
              <a:rPr lang="en-US" sz="5400" b="1" dirty="0"/>
              <a:t>What do you think?</a:t>
            </a:r>
          </a:p>
          <a:p>
            <a:pPr marL="0" indent="0" algn="ctr">
              <a:buNone/>
            </a:pPr>
            <a:r>
              <a:rPr lang="en-US" sz="3200" dirty="0"/>
              <a:t>What is a competency?</a:t>
            </a:r>
          </a:p>
          <a:p>
            <a:pPr marL="0" indent="0" algn="ctr">
              <a:buNone/>
            </a:pPr>
            <a:endParaRPr lang="en-US" sz="19900" b="1" dirty="0"/>
          </a:p>
        </p:txBody>
      </p:sp>
      <p:sp>
        <p:nvSpPr>
          <p:cNvPr id="5" name="Slide Number Placeholder 4">
            <a:extLst>
              <a:ext uri="{FF2B5EF4-FFF2-40B4-BE49-F238E27FC236}">
                <a16:creationId xmlns:a16="http://schemas.microsoft.com/office/drawing/2014/main" id="{1BD62E19-E510-BFCF-D24D-91EA30F9A1BA}"/>
              </a:ext>
            </a:extLst>
          </p:cNvPr>
          <p:cNvSpPr>
            <a:spLocks noGrp="1"/>
          </p:cNvSpPr>
          <p:nvPr>
            <p:ph type="sldNum" sz="quarter" idx="10"/>
          </p:nvPr>
        </p:nvSpPr>
        <p:spPr/>
        <p:txBody>
          <a:bodyPr/>
          <a:lstStyle/>
          <a:p>
            <a:pPr>
              <a:defRPr/>
            </a:pPr>
            <a:fld id="{D68E8870-17DE-45C4-A8DD-7644B2422933}" type="slidenum">
              <a:rPr lang="en-US" smtClean="0"/>
              <a:pPr>
                <a:defRPr/>
              </a:pPr>
              <a:t>2</a:t>
            </a:fld>
            <a:endParaRPr lang="en-US" dirty="0"/>
          </a:p>
        </p:txBody>
      </p:sp>
    </p:spTree>
    <p:extLst>
      <p:ext uri="{BB962C8B-B14F-4D97-AF65-F5344CB8AC3E}">
        <p14:creationId xmlns:p14="http://schemas.microsoft.com/office/powerpoint/2010/main" val="3477764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DCD6-48E6-6C9B-0000-496B52A267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7679B-CEB2-8365-2837-1C1E0B040F00}"/>
              </a:ext>
            </a:extLst>
          </p:cNvPr>
          <p:cNvSpPr>
            <a:spLocks noGrp="1"/>
          </p:cNvSpPr>
          <p:nvPr>
            <p:ph type="title"/>
          </p:nvPr>
        </p:nvSpPr>
        <p:spPr/>
        <p:txBody>
          <a:bodyPr/>
          <a:lstStyle/>
          <a:p>
            <a:r>
              <a:rPr lang="en-US" dirty="0"/>
              <a:t>What is a Competency</a:t>
            </a:r>
          </a:p>
        </p:txBody>
      </p:sp>
      <p:grpSp>
        <p:nvGrpSpPr>
          <p:cNvPr id="3" name="Group 2">
            <a:extLst>
              <a:ext uri="{FF2B5EF4-FFF2-40B4-BE49-F238E27FC236}">
                <a16:creationId xmlns:a16="http://schemas.microsoft.com/office/drawing/2014/main" id="{237E549F-00FF-9CE2-83F2-8F0693B08D6C}"/>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3D18CAE8-8432-438E-C513-66AA9803C14C}"/>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B605B3B2-10FF-358F-71A6-8FAE778036B8}"/>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graphicFrame>
        <p:nvGraphicFramePr>
          <p:cNvPr id="4" name="Diagram 3">
            <a:extLst>
              <a:ext uri="{FF2B5EF4-FFF2-40B4-BE49-F238E27FC236}">
                <a16:creationId xmlns:a16="http://schemas.microsoft.com/office/drawing/2014/main" id="{3EB47EF1-92CD-CAE6-0D69-AEEFCBEDF219}"/>
              </a:ext>
            </a:extLst>
          </p:cNvPr>
          <p:cNvGraphicFramePr/>
          <p:nvPr>
            <p:extLst>
              <p:ext uri="{D42A27DB-BD31-4B8C-83A1-F6EECF244321}">
                <p14:modId xmlns:p14="http://schemas.microsoft.com/office/powerpoint/2010/main" val="3344247877"/>
              </p:ext>
            </p:extLst>
          </p:nvPr>
        </p:nvGraphicFramePr>
        <p:xfrm>
          <a:off x="7592291" y="720023"/>
          <a:ext cx="381461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99AF1C3D-B231-5E3D-B4D5-C8B8BA97F72E}"/>
              </a:ext>
            </a:extLst>
          </p:cNvPr>
          <p:cNvSpPr txBox="1"/>
          <p:nvPr/>
        </p:nvSpPr>
        <p:spPr>
          <a:xfrm>
            <a:off x="113225" y="1193518"/>
            <a:ext cx="7220448" cy="400110"/>
          </a:xfrm>
          <a:prstGeom prst="rect">
            <a:avLst/>
          </a:prstGeom>
          <a:noFill/>
        </p:spPr>
        <p:txBody>
          <a:bodyPr wrap="square">
            <a:spAutoFit/>
          </a:bodyPr>
          <a:lstStyle/>
          <a:p>
            <a:r>
              <a:rPr kumimoji="1" lang="en-US" sz="2000" b="1" i="0" u="none" strike="noStrike" kern="1200" dirty="0">
                <a:solidFill>
                  <a:schemeClr val="tx1"/>
                </a:solidFill>
                <a:effectLst/>
                <a:latin typeface="Arial" charset="0"/>
                <a:ea typeface="+mn-ea"/>
                <a:cs typeface="+mn-cs"/>
              </a:rPr>
              <a:t>Different ways of organizing and categorizing.</a:t>
            </a:r>
          </a:p>
        </p:txBody>
      </p:sp>
      <p:graphicFrame>
        <p:nvGraphicFramePr>
          <p:cNvPr id="7" name="Diagram 6">
            <a:extLst>
              <a:ext uri="{FF2B5EF4-FFF2-40B4-BE49-F238E27FC236}">
                <a16:creationId xmlns:a16="http://schemas.microsoft.com/office/drawing/2014/main" id="{E4281CB3-5B8A-3E66-4484-3959EE8A5857}"/>
              </a:ext>
            </a:extLst>
          </p:cNvPr>
          <p:cNvGraphicFramePr/>
          <p:nvPr>
            <p:extLst>
              <p:ext uri="{D42A27DB-BD31-4B8C-83A1-F6EECF244321}">
                <p14:modId xmlns:p14="http://schemas.microsoft.com/office/powerpoint/2010/main" val="941249226"/>
              </p:ext>
            </p:extLst>
          </p:nvPr>
        </p:nvGraphicFramePr>
        <p:xfrm>
          <a:off x="10196947" y="3172836"/>
          <a:ext cx="1274618" cy="181059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8" name="Group 17">
            <a:extLst>
              <a:ext uri="{FF2B5EF4-FFF2-40B4-BE49-F238E27FC236}">
                <a16:creationId xmlns:a16="http://schemas.microsoft.com/office/drawing/2014/main" id="{E89227B2-D760-93B1-38A4-D895A618F2A4}"/>
              </a:ext>
            </a:extLst>
          </p:cNvPr>
          <p:cNvGrpSpPr/>
          <p:nvPr/>
        </p:nvGrpSpPr>
        <p:grpSpPr>
          <a:xfrm>
            <a:off x="10705833" y="3256824"/>
            <a:ext cx="1306947" cy="1726608"/>
            <a:chOff x="10705833" y="3256824"/>
            <a:chExt cx="1306947" cy="1726608"/>
          </a:xfrm>
        </p:grpSpPr>
        <p:sp>
          <p:nvSpPr>
            <p:cNvPr id="11" name="Rectangle 10">
              <a:extLst>
                <a:ext uri="{FF2B5EF4-FFF2-40B4-BE49-F238E27FC236}">
                  <a16:creationId xmlns:a16="http://schemas.microsoft.com/office/drawing/2014/main" id="{D5A51582-097E-E6E3-235E-C6700EE4D1B2}"/>
                </a:ext>
              </a:extLst>
            </p:cNvPr>
            <p:cNvSpPr/>
            <p:nvPr/>
          </p:nvSpPr>
          <p:spPr>
            <a:xfrm>
              <a:off x="10705833" y="3256824"/>
              <a:ext cx="733403" cy="488935"/>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r>
                <a:rPr lang="en-US" sz="2000" dirty="0"/>
                <a:t>Task</a:t>
              </a:r>
              <a:endParaRPr lang="en-US" dirty="0"/>
            </a:p>
          </p:txBody>
        </p:sp>
        <p:sp>
          <p:nvSpPr>
            <p:cNvPr id="16" name="Rectangle 15">
              <a:extLst>
                <a:ext uri="{FF2B5EF4-FFF2-40B4-BE49-F238E27FC236}">
                  <a16:creationId xmlns:a16="http://schemas.microsoft.com/office/drawing/2014/main" id="{43125BA3-8E6C-EEC8-235C-62E5C6D914FD}"/>
                </a:ext>
              </a:extLst>
            </p:cNvPr>
            <p:cNvSpPr/>
            <p:nvPr/>
          </p:nvSpPr>
          <p:spPr>
            <a:xfrm>
              <a:off x="10728925" y="3875660"/>
              <a:ext cx="1112093" cy="488935"/>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r>
                <a:rPr lang="en-US" sz="2000" dirty="0"/>
                <a:t>Subtask</a:t>
              </a:r>
              <a:endParaRPr lang="en-US" dirty="0"/>
            </a:p>
          </p:txBody>
        </p:sp>
        <p:sp>
          <p:nvSpPr>
            <p:cNvPr id="17" name="Rectangle 16">
              <a:extLst>
                <a:ext uri="{FF2B5EF4-FFF2-40B4-BE49-F238E27FC236}">
                  <a16:creationId xmlns:a16="http://schemas.microsoft.com/office/drawing/2014/main" id="{7A344586-0250-5F90-CF43-8A8C9BD6BEE0}"/>
                </a:ext>
              </a:extLst>
            </p:cNvPr>
            <p:cNvSpPr/>
            <p:nvPr/>
          </p:nvSpPr>
          <p:spPr>
            <a:xfrm>
              <a:off x="10738162" y="4494497"/>
              <a:ext cx="1274618" cy="488935"/>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r>
                <a:rPr lang="en-US" sz="2000" dirty="0"/>
                <a:t>Criterion</a:t>
              </a:r>
              <a:endParaRPr lang="en-US" dirty="0"/>
            </a:p>
          </p:txBody>
        </p:sp>
      </p:grpSp>
      <p:graphicFrame>
        <p:nvGraphicFramePr>
          <p:cNvPr id="19" name="Diagram 18">
            <a:extLst>
              <a:ext uri="{FF2B5EF4-FFF2-40B4-BE49-F238E27FC236}">
                <a16:creationId xmlns:a16="http://schemas.microsoft.com/office/drawing/2014/main" id="{A6E14404-D539-C0FC-A25F-CE8FE2BADE52}"/>
              </a:ext>
            </a:extLst>
          </p:cNvPr>
          <p:cNvGraphicFramePr/>
          <p:nvPr>
            <p:extLst>
              <p:ext uri="{D42A27DB-BD31-4B8C-83A1-F6EECF244321}">
                <p14:modId xmlns:p14="http://schemas.microsoft.com/office/powerpoint/2010/main" val="2918711198"/>
              </p:ext>
            </p:extLst>
          </p:nvPr>
        </p:nvGraphicFramePr>
        <p:xfrm>
          <a:off x="706581" y="704510"/>
          <a:ext cx="3814617"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1" name="TextBox 20">
            <a:extLst>
              <a:ext uri="{FF2B5EF4-FFF2-40B4-BE49-F238E27FC236}">
                <a16:creationId xmlns:a16="http://schemas.microsoft.com/office/drawing/2014/main" id="{8EDC1897-6E88-1308-E432-C81D71A939CE}"/>
              </a:ext>
            </a:extLst>
          </p:cNvPr>
          <p:cNvSpPr txBox="1"/>
          <p:nvPr/>
        </p:nvSpPr>
        <p:spPr>
          <a:xfrm>
            <a:off x="10080680" y="2597635"/>
            <a:ext cx="1760338" cy="307777"/>
          </a:xfrm>
          <a:prstGeom prst="rect">
            <a:avLst/>
          </a:prstGeom>
          <a:noFill/>
        </p:spPr>
        <p:txBody>
          <a:bodyPr wrap="square">
            <a:spAutoFit/>
          </a:bodyPr>
          <a:lstStyle/>
          <a:p>
            <a:pPr lvl="0"/>
            <a:r>
              <a:rPr lang="en-US" sz="1400" dirty="0"/>
              <a:t>Unit Collective Task</a:t>
            </a:r>
          </a:p>
        </p:txBody>
      </p:sp>
      <p:sp>
        <p:nvSpPr>
          <p:cNvPr id="9" name="Slide Number Placeholder 8">
            <a:extLst>
              <a:ext uri="{FF2B5EF4-FFF2-40B4-BE49-F238E27FC236}">
                <a16:creationId xmlns:a16="http://schemas.microsoft.com/office/drawing/2014/main" id="{E383B604-38FC-93B3-709B-28EEF708436B}"/>
              </a:ext>
            </a:extLst>
          </p:cNvPr>
          <p:cNvSpPr>
            <a:spLocks noGrp="1"/>
          </p:cNvSpPr>
          <p:nvPr>
            <p:ph type="sldNum" sz="quarter" idx="10"/>
          </p:nvPr>
        </p:nvSpPr>
        <p:spPr/>
        <p:txBody>
          <a:bodyPr/>
          <a:lstStyle/>
          <a:p>
            <a:pPr>
              <a:defRPr/>
            </a:pPr>
            <a:fld id="{D68E8870-17DE-45C4-A8DD-7644B2422933}" type="slidenum">
              <a:rPr lang="en-US" smtClean="0"/>
              <a:pPr>
                <a:defRPr/>
              </a:pPr>
              <a:t>20</a:t>
            </a:fld>
            <a:endParaRPr lang="en-US" dirty="0"/>
          </a:p>
        </p:txBody>
      </p:sp>
    </p:spTree>
    <p:extLst>
      <p:ext uri="{BB962C8B-B14F-4D97-AF65-F5344CB8AC3E}">
        <p14:creationId xmlns:p14="http://schemas.microsoft.com/office/powerpoint/2010/main" val="30767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5873 0 L -0.56706 0 " pathEditMode="relative" rAng="0" ptsTypes="AA">
                                      <p:cBhvr>
                                        <p:cTn id="6" dur="2000" fill="hold"/>
                                        <p:tgtEl>
                                          <p:spTgt spid="4"/>
                                        </p:tgtEl>
                                        <p:attrNameLst>
                                          <p:attrName>ppt_x</p:attrName>
                                          <p:attrName>ppt_y</p:attrName>
                                        </p:attrNameLst>
                                      </p:cBhvr>
                                      <p:rCtr x="-20417" y="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Graphic spid="19" grpId="0">
        <p:bldAsOne/>
      </p:bldGraphic>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376BE-0394-B4D1-D0BB-B19FC11AA4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3ADE3-9286-5BBD-6D0F-D1C65E15772E}"/>
              </a:ext>
            </a:extLst>
          </p:cNvPr>
          <p:cNvSpPr>
            <a:spLocks noGrp="1"/>
          </p:cNvSpPr>
          <p:nvPr>
            <p:ph type="title"/>
          </p:nvPr>
        </p:nvSpPr>
        <p:spPr>
          <a:xfrm>
            <a:off x="2287219" y="7059"/>
            <a:ext cx="7416800" cy="833933"/>
          </a:xfrm>
        </p:spPr>
        <p:txBody>
          <a:bodyPr/>
          <a:lstStyle/>
          <a:p>
            <a:r>
              <a:rPr lang="en-US" dirty="0"/>
              <a:t>What is a Competency</a:t>
            </a:r>
          </a:p>
        </p:txBody>
      </p:sp>
      <p:grpSp>
        <p:nvGrpSpPr>
          <p:cNvPr id="3" name="Group 2">
            <a:extLst>
              <a:ext uri="{FF2B5EF4-FFF2-40B4-BE49-F238E27FC236}">
                <a16:creationId xmlns:a16="http://schemas.microsoft.com/office/drawing/2014/main" id="{EDB8BB09-6C19-B666-CA2F-5DE975E9CE45}"/>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0E61D62-3E07-ADBE-9059-0519B3A8BE0C}"/>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F9A644C9-EF1B-C0DB-3C71-64CD5B8E5000}"/>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sp>
        <p:nvSpPr>
          <p:cNvPr id="12" name="TextBox 11">
            <a:extLst>
              <a:ext uri="{FF2B5EF4-FFF2-40B4-BE49-F238E27FC236}">
                <a16:creationId xmlns:a16="http://schemas.microsoft.com/office/drawing/2014/main" id="{15C5F67F-E094-B495-96E9-6C0145FD4D83}"/>
              </a:ext>
            </a:extLst>
          </p:cNvPr>
          <p:cNvSpPr txBox="1"/>
          <p:nvPr/>
        </p:nvSpPr>
        <p:spPr>
          <a:xfrm>
            <a:off x="113225" y="1193518"/>
            <a:ext cx="7220448" cy="400110"/>
          </a:xfrm>
          <a:prstGeom prst="rect">
            <a:avLst/>
          </a:prstGeom>
          <a:noFill/>
        </p:spPr>
        <p:txBody>
          <a:bodyPr wrap="square">
            <a:spAutoFit/>
          </a:bodyPr>
          <a:lstStyle/>
          <a:p>
            <a:r>
              <a:rPr kumimoji="1" lang="en-US" sz="2000" b="1" i="0" u="none" strike="noStrike" kern="1200" dirty="0">
                <a:solidFill>
                  <a:schemeClr val="tx1"/>
                </a:solidFill>
                <a:effectLst/>
                <a:latin typeface="Arial" charset="0"/>
                <a:ea typeface="+mn-ea"/>
                <a:cs typeface="+mn-cs"/>
              </a:rPr>
              <a:t>Different ways of organizing and categorizing.</a:t>
            </a:r>
          </a:p>
        </p:txBody>
      </p:sp>
      <p:graphicFrame>
        <p:nvGraphicFramePr>
          <p:cNvPr id="19" name="Diagram 18">
            <a:extLst>
              <a:ext uri="{FF2B5EF4-FFF2-40B4-BE49-F238E27FC236}">
                <a16:creationId xmlns:a16="http://schemas.microsoft.com/office/drawing/2014/main" id="{86C81C2C-19F5-D60C-3A42-D4BECA2E99F7}"/>
              </a:ext>
            </a:extLst>
          </p:cNvPr>
          <p:cNvGraphicFramePr/>
          <p:nvPr>
            <p:extLst>
              <p:ext uri="{D42A27DB-BD31-4B8C-83A1-F6EECF244321}">
                <p14:modId xmlns:p14="http://schemas.microsoft.com/office/powerpoint/2010/main" val="881731646"/>
              </p:ext>
            </p:extLst>
          </p:nvPr>
        </p:nvGraphicFramePr>
        <p:xfrm>
          <a:off x="706581" y="704510"/>
          <a:ext cx="381461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7">
            <a:extLst>
              <a:ext uri="{FF2B5EF4-FFF2-40B4-BE49-F238E27FC236}">
                <a16:creationId xmlns:a16="http://schemas.microsoft.com/office/drawing/2014/main" id="{05EA2F00-086E-B09C-3FF5-1994CF32913F}"/>
              </a:ext>
            </a:extLst>
          </p:cNvPr>
          <p:cNvGraphicFramePr>
            <a:graphicFrameLocks noGrp="1"/>
          </p:cNvGraphicFramePr>
          <p:nvPr>
            <p:extLst>
              <p:ext uri="{D42A27DB-BD31-4B8C-83A1-F6EECF244321}">
                <p14:modId xmlns:p14="http://schemas.microsoft.com/office/powerpoint/2010/main" val="257923753"/>
              </p:ext>
            </p:extLst>
          </p:nvPr>
        </p:nvGraphicFramePr>
        <p:xfrm>
          <a:off x="6483920" y="2603699"/>
          <a:ext cx="4636655" cy="3538362"/>
        </p:xfrm>
        <a:graphic>
          <a:graphicData uri="http://schemas.openxmlformats.org/drawingml/2006/table">
            <a:tbl>
              <a:tblPr firstRow="1" firstCol="1" bandRow="1">
                <a:tableStyleId>{125E5076-3810-47DD-B79F-674D7AD40C01}</a:tableStyleId>
              </a:tblPr>
              <a:tblGrid>
                <a:gridCol w="927331">
                  <a:extLst>
                    <a:ext uri="{9D8B030D-6E8A-4147-A177-3AD203B41FA5}">
                      <a16:colId xmlns:a16="http://schemas.microsoft.com/office/drawing/2014/main" val="4102893181"/>
                    </a:ext>
                  </a:extLst>
                </a:gridCol>
                <a:gridCol w="927331">
                  <a:extLst>
                    <a:ext uri="{9D8B030D-6E8A-4147-A177-3AD203B41FA5}">
                      <a16:colId xmlns:a16="http://schemas.microsoft.com/office/drawing/2014/main" val="2030773092"/>
                    </a:ext>
                  </a:extLst>
                </a:gridCol>
                <a:gridCol w="927331">
                  <a:extLst>
                    <a:ext uri="{9D8B030D-6E8A-4147-A177-3AD203B41FA5}">
                      <a16:colId xmlns:a16="http://schemas.microsoft.com/office/drawing/2014/main" val="2138632793"/>
                    </a:ext>
                  </a:extLst>
                </a:gridCol>
                <a:gridCol w="927331">
                  <a:extLst>
                    <a:ext uri="{9D8B030D-6E8A-4147-A177-3AD203B41FA5}">
                      <a16:colId xmlns:a16="http://schemas.microsoft.com/office/drawing/2014/main" val="10373403"/>
                    </a:ext>
                  </a:extLst>
                </a:gridCol>
                <a:gridCol w="927331">
                  <a:extLst>
                    <a:ext uri="{9D8B030D-6E8A-4147-A177-3AD203B41FA5}">
                      <a16:colId xmlns:a16="http://schemas.microsoft.com/office/drawing/2014/main" val="2316100374"/>
                    </a:ext>
                  </a:extLst>
                </a:gridCol>
              </a:tblGrid>
              <a:tr h="589727">
                <a:tc>
                  <a:txBody>
                    <a:bodyPr/>
                    <a:lstStyle/>
                    <a:p>
                      <a:endParaRPr lang="en-US" dirty="0"/>
                    </a:p>
                  </a:txBody>
                  <a:tcPr/>
                </a:tc>
                <a:tc>
                  <a:txBody>
                    <a:bodyPr/>
                    <a:lstStyle/>
                    <a:p>
                      <a:r>
                        <a:rPr lang="en-US" sz="1200" dirty="0"/>
                        <a:t>MAJCOM</a:t>
                      </a:r>
                    </a:p>
                  </a:txBody>
                  <a:tcPr/>
                </a:tc>
                <a:tc>
                  <a:txBody>
                    <a:bodyPr/>
                    <a:lstStyle/>
                    <a:p>
                      <a:r>
                        <a:rPr lang="en-US" sz="1200" dirty="0"/>
                        <a:t>Squadron/Wing</a:t>
                      </a:r>
                    </a:p>
                  </a:txBody>
                  <a:tcPr/>
                </a:tc>
                <a:tc>
                  <a:txBody>
                    <a:bodyPr/>
                    <a:lstStyle/>
                    <a:p>
                      <a:r>
                        <a:rPr lang="en-US" sz="1200" dirty="0"/>
                        <a:t>Flight</a:t>
                      </a:r>
                    </a:p>
                  </a:txBody>
                  <a:tcPr/>
                </a:tc>
                <a:tc>
                  <a:txBody>
                    <a:bodyPr/>
                    <a:lstStyle/>
                    <a:p>
                      <a:r>
                        <a:rPr lang="en-US" sz="1200" dirty="0"/>
                        <a:t>Work Center</a:t>
                      </a:r>
                    </a:p>
                  </a:txBody>
                  <a:tcPr/>
                </a:tc>
                <a:extLst>
                  <a:ext uri="{0D108BD9-81ED-4DB2-BD59-A6C34878D82A}">
                    <a16:rowId xmlns:a16="http://schemas.microsoft.com/office/drawing/2014/main" val="1705939364"/>
                  </a:ext>
                </a:extLst>
              </a:tr>
              <a:tr h="58972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42827011"/>
                  </a:ext>
                </a:extLst>
              </a:tr>
              <a:tr h="589727">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74041948"/>
                  </a:ext>
                </a:extLst>
              </a:tr>
              <a:tr h="58972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12856012"/>
                  </a:ext>
                </a:extLst>
              </a:tr>
              <a:tr h="589727">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46403775"/>
                  </a:ext>
                </a:extLst>
              </a:tr>
              <a:tr h="589727">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06399223"/>
                  </a:ext>
                </a:extLst>
              </a:tr>
            </a:tbl>
          </a:graphicData>
        </a:graphic>
      </p:graphicFrame>
      <p:sp>
        <p:nvSpPr>
          <p:cNvPr id="9" name="TextBox 8">
            <a:extLst>
              <a:ext uri="{FF2B5EF4-FFF2-40B4-BE49-F238E27FC236}">
                <a16:creationId xmlns:a16="http://schemas.microsoft.com/office/drawing/2014/main" id="{E48959F1-4891-D2A6-4596-138B18633D3E}"/>
              </a:ext>
            </a:extLst>
          </p:cNvPr>
          <p:cNvSpPr txBox="1"/>
          <p:nvPr/>
        </p:nvSpPr>
        <p:spPr>
          <a:xfrm>
            <a:off x="6096000" y="1211028"/>
            <a:ext cx="5892802" cy="646331"/>
          </a:xfrm>
          <a:prstGeom prst="rect">
            <a:avLst/>
          </a:prstGeom>
          <a:noFill/>
        </p:spPr>
        <p:txBody>
          <a:bodyPr wrap="square" rtlCol="0">
            <a:spAutoFit/>
          </a:bodyPr>
          <a:lstStyle/>
          <a:p>
            <a:r>
              <a:rPr lang="en-US" sz="1800" dirty="0"/>
              <a:t>What are the dimensions for organizing competencies? </a:t>
            </a:r>
          </a:p>
          <a:p>
            <a:r>
              <a:rPr lang="en-US" sz="1800" b="1" dirty="0"/>
              <a:t>Air Force Example: Equipment Maintenance</a:t>
            </a:r>
          </a:p>
        </p:txBody>
      </p:sp>
      <p:sp>
        <p:nvSpPr>
          <p:cNvPr id="14" name="TextBox 13">
            <a:extLst>
              <a:ext uri="{FF2B5EF4-FFF2-40B4-BE49-F238E27FC236}">
                <a16:creationId xmlns:a16="http://schemas.microsoft.com/office/drawing/2014/main" id="{99F8A32E-3DBA-16DF-C1E7-E7381B6DEAC4}"/>
              </a:ext>
            </a:extLst>
          </p:cNvPr>
          <p:cNvSpPr txBox="1"/>
          <p:nvPr/>
        </p:nvSpPr>
        <p:spPr>
          <a:xfrm rot="16200000">
            <a:off x="4889696" y="4448383"/>
            <a:ext cx="2819117" cy="369332"/>
          </a:xfrm>
          <a:prstGeom prst="rect">
            <a:avLst/>
          </a:prstGeom>
          <a:noFill/>
        </p:spPr>
        <p:txBody>
          <a:bodyPr wrap="square">
            <a:spAutoFit/>
          </a:bodyPr>
          <a:lstStyle/>
          <a:p>
            <a:r>
              <a:rPr lang="en-US" sz="1800" i="1" dirty="0"/>
              <a:t>Equipment Type</a:t>
            </a:r>
          </a:p>
        </p:txBody>
      </p:sp>
      <p:grpSp>
        <p:nvGrpSpPr>
          <p:cNvPr id="24" name="Group 23">
            <a:extLst>
              <a:ext uri="{FF2B5EF4-FFF2-40B4-BE49-F238E27FC236}">
                <a16:creationId xmlns:a16="http://schemas.microsoft.com/office/drawing/2014/main" id="{E9000E8C-C452-8579-859B-C3A304991BBD}"/>
              </a:ext>
            </a:extLst>
          </p:cNvPr>
          <p:cNvGrpSpPr/>
          <p:nvPr/>
        </p:nvGrpSpPr>
        <p:grpSpPr>
          <a:xfrm>
            <a:off x="6483920" y="1974100"/>
            <a:ext cx="5321784" cy="4585753"/>
            <a:chOff x="6483920" y="1973397"/>
            <a:chExt cx="5321784" cy="4585753"/>
          </a:xfrm>
        </p:grpSpPr>
        <p:sp>
          <p:nvSpPr>
            <p:cNvPr id="15" name="Parallelogram 14">
              <a:extLst>
                <a:ext uri="{FF2B5EF4-FFF2-40B4-BE49-F238E27FC236}">
                  <a16:creationId xmlns:a16="http://schemas.microsoft.com/office/drawing/2014/main" id="{792529AA-B67F-6C2D-2CC4-176AB9E76A37}"/>
                </a:ext>
              </a:extLst>
            </p:cNvPr>
            <p:cNvSpPr/>
            <p:nvPr/>
          </p:nvSpPr>
          <p:spPr bwMode="auto">
            <a:xfrm rot="16200000" flipV="1">
              <a:off x="9646851" y="4058539"/>
              <a:ext cx="3538362" cy="590912"/>
            </a:xfrm>
            <a:prstGeom prst="parallelogram">
              <a:avLst>
                <a:gd name="adj" fmla="val 103153"/>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Parallelogram 19">
              <a:extLst>
                <a:ext uri="{FF2B5EF4-FFF2-40B4-BE49-F238E27FC236}">
                  <a16:creationId xmlns:a16="http://schemas.microsoft.com/office/drawing/2014/main" id="{3EF33FF3-BBC6-EAF9-9DBA-E2BE1F882816}"/>
                </a:ext>
              </a:extLst>
            </p:cNvPr>
            <p:cNvSpPr/>
            <p:nvPr/>
          </p:nvSpPr>
          <p:spPr bwMode="auto">
            <a:xfrm rot="16200000" flipV="1">
              <a:off x="10822796" y="2271176"/>
              <a:ext cx="1186470" cy="590912"/>
            </a:xfrm>
            <a:prstGeom prst="parallelogram">
              <a:avLst>
                <a:gd name="adj" fmla="val 103153"/>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Parallelogram 21">
              <a:extLst>
                <a:ext uri="{FF2B5EF4-FFF2-40B4-BE49-F238E27FC236}">
                  <a16:creationId xmlns:a16="http://schemas.microsoft.com/office/drawing/2014/main" id="{6F0B3D23-74D1-16D2-6BF8-79301997CC96}"/>
                </a:ext>
              </a:extLst>
            </p:cNvPr>
            <p:cNvSpPr/>
            <p:nvPr/>
          </p:nvSpPr>
          <p:spPr bwMode="auto">
            <a:xfrm flipH="1" flipV="1">
              <a:off x="6483920" y="2012787"/>
              <a:ext cx="5227568" cy="590912"/>
            </a:xfrm>
            <a:prstGeom prst="parallelogram">
              <a:avLst>
                <a:gd name="adj" fmla="val 103153"/>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TextBox 22">
              <a:extLst>
                <a:ext uri="{FF2B5EF4-FFF2-40B4-BE49-F238E27FC236}">
                  <a16:creationId xmlns:a16="http://schemas.microsoft.com/office/drawing/2014/main" id="{6E4B0A68-6807-A749-BC93-2EF359E8395F}"/>
                </a:ext>
              </a:extLst>
            </p:cNvPr>
            <p:cNvSpPr txBox="1"/>
            <p:nvPr/>
          </p:nvSpPr>
          <p:spPr>
            <a:xfrm rot="18820540">
              <a:off x="10987651" y="5741098"/>
              <a:ext cx="1266773" cy="369332"/>
            </a:xfrm>
            <a:prstGeom prst="rect">
              <a:avLst/>
            </a:prstGeom>
            <a:noFill/>
          </p:spPr>
          <p:txBody>
            <a:bodyPr wrap="square">
              <a:spAutoFit/>
            </a:bodyPr>
            <a:lstStyle/>
            <a:p>
              <a:r>
                <a:rPr lang="en-US" sz="1800" i="1" dirty="0"/>
                <a:t>Part Type</a:t>
              </a:r>
            </a:p>
          </p:txBody>
        </p:sp>
      </p:grpSp>
      <p:grpSp>
        <p:nvGrpSpPr>
          <p:cNvPr id="25" name="Group 24">
            <a:extLst>
              <a:ext uri="{FF2B5EF4-FFF2-40B4-BE49-F238E27FC236}">
                <a16:creationId xmlns:a16="http://schemas.microsoft.com/office/drawing/2014/main" id="{2EC673F9-B626-8E05-C249-6B363594F542}"/>
              </a:ext>
            </a:extLst>
          </p:cNvPr>
          <p:cNvGrpSpPr/>
          <p:nvPr/>
        </p:nvGrpSpPr>
        <p:grpSpPr>
          <a:xfrm>
            <a:off x="2770619" y="2451910"/>
            <a:ext cx="1327224" cy="431199"/>
            <a:chOff x="2019212" y="1865513"/>
            <a:chExt cx="1327224" cy="431199"/>
          </a:xfrm>
        </p:grpSpPr>
        <p:sp>
          <p:nvSpPr>
            <p:cNvPr id="26" name="Rectangle 25">
              <a:extLst>
                <a:ext uri="{FF2B5EF4-FFF2-40B4-BE49-F238E27FC236}">
                  <a16:creationId xmlns:a16="http://schemas.microsoft.com/office/drawing/2014/main" id="{6F8BE59A-7C24-C01D-298D-674480AC76E6}"/>
                </a:ext>
              </a:extLst>
            </p:cNvPr>
            <p:cNvSpPr/>
            <p:nvPr/>
          </p:nvSpPr>
          <p:spPr>
            <a:xfrm>
              <a:off x="2019212" y="1865513"/>
              <a:ext cx="1065794" cy="431199"/>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754AF17A-C24A-22EC-0B48-61231745F62B}"/>
                </a:ext>
              </a:extLst>
            </p:cNvPr>
            <p:cNvSpPr txBox="1"/>
            <p:nvPr/>
          </p:nvSpPr>
          <p:spPr>
            <a:xfrm>
              <a:off x="2019212" y="1865513"/>
              <a:ext cx="1327224" cy="4311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 Collective Tasks</a:t>
              </a:r>
            </a:p>
            <a:p>
              <a:pPr marL="0" lvl="0" indent="0" algn="l" defTabSz="577850">
                <a:lnSpc>
                  <a:spcPct val="90000"/>
                </a:lnSpc>
                <a:spcBef>
                  <a:spcPct val="0"/>
                </a:spcBef>
                <a:spcAft>
                  <a:spcPct val="35000"/>
                </a:spcAft>
                <a:buNone/>
              </a:pPr>
              <a:r>
                <a:rPr lang="en-US" sz="1300" dirty="0"/>
                <a:t>---------------</a:t>
              </a:r>
              <a:endParaRPr lang="en-US" sz="1300" kern="1200" dirty="0"/>
            </a:p>
          </p:txBody>
        </p:sp>
      </p:grpSp>
      <p:sp>
        <p:nvSpPr>
          <p:cNvPr id="13" name="TextBox 12">
            <a:extLst>
              <a:ext uri="{FF2B5EF4-FFF2-40B4-BE49-F238E27FC236}">
                <a16:creationId xmlns:a16="http://schemas.microsoft.com/office/drawing/2014/main" id="{D750C49C-63AE-0CF7-16B0-6919EA0542B9}"/>
              </a:ext>
            </a:extLst>
          </p:cNvPr>
          <p:cNvSpPr txBox="1"/>
          <p:nvPr/>
        </p:nvSpPr>
        <p:spPr>
          <a:xfrm>
            <a:off x="7418493" y="2234367"/>
            <a:ext cx="4023658" cy="369332"/>
          </a:xfrm>
          <a:prstGeom prst="rect">
            <a:avLst/>
          </a:prstGeom>
          <a:noFill/>
        </p:spPr>
        <p:txBody>
          <a:bodyPr wrap="square">
            <a:spAutoFit/>
          </a:bodyPr>
          <a:lstStyle/>
          <a:p>
            <a:r>
              <a:rPr lang="en-US" sz="1800" i="1" dirty="0"/>
              <a:t>Command Level – Reach of Influent</a:t>
            </a:r>
          </a:p>
        </p:txBody>
      </p:sp>
      <p:sp>
        <p:nvSpPr>
          <p:cNvPr id="7" name="Slide Number Placeholder 6">
            <a:extLst>
              <a:ext uri="{FF2B5EF4-FFF2-40B4-BE49-F238E27FC236}">
                <a16:creationId xmlns:a16="http://schemas.microsoft.com/office/drawing/2014/main" id="{D9BEFB2B-AA40-C90C-EC4C-53FBA9F955A0}"/>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Tree>
    <p:extLst>
      <p:ext uri="{BB962C8B-B14F-4D97-AF65-F5344CB8AC3E}">
        <p14:creationId xmlns:p14="http://schemas.microsoft.com/office/powerpoint/2010/main" val="235206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45DEF-F920-4ACA-9EFB-16B5417CCD2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B2BDB9C-EA1D-4FC1-1A50-7E9C1F35248B}"/>
              </a:ext>
            </a:extLst>
          </p:cNvPr>
          <p:cNvSpPr>
            <a:spLocks noGrp="1"/>
          </p:cNvSpPr>
          <p:nvPr>
            <p:ph type="body" sz="quarter" idx="10"/>
          </p:nvPr>
        </p:nvSpPr>
        <p:spPr>
          <a:xfrm>
            <a:off x="871093" y="3429000"/>
            <a:ext cx="10449813" cy="1229411"/>
          </a:xfrm>
        </p:spPr>
        <p:txBody>
          <a:bodyPr/>
          <a:lstStyle/>
          <a:p>
            <a:r>
              <a:rPr lang="en-US" dirty="0"/>
              <a:t>Fit for purpose</a:t>
            </a:r>
          </a:p>
        </p:txBody>
      </p:sp>
      <p:sp>
        <p:nvSpPr>
          <p:cNvPr id="3" name="Slide Number Placeholder 2">
            <a:extLst>
              <a:ext uri="{FF2B5EF4-FFF2-40B4-BE49-F238E27FC236}">
                <a16:creationId xmlns:a16="http://schemas.microsoft.com/office/drawing/2014/main" id="{B65809E9-CF81-C0BA-A1EB-A7C2DBE53D22}"/>
              </a:ext>
            </a:extLst>
          </p:cNvPr>
          <p:cNvSpPr>
            <a:spLocks noGrp="1"/>
          </p:cNvSpPr>
          <p:nvPr>
            <p:ph type="sldNum" sz="quarter" idx="12"/>
          </p:nvPr>
        </p:nvSpPr>
        <p:spPr/>
        <p:txBody>
          <a:body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2340705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FBE55-6834-5873-71B9-5906F327F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DF6917-8391-DA33-B075-4DE48775DC38}"/>
              </a:ext>
            </a:extLst>
          </p:cNvPr>
          <p:cNvSpPr>
            <a:spLocks noGrp="1"/>
          </p:cNvSpPr>
          <p:nvPr>
            <p:ph type="title"/>
          </p:nvPr>
        </p:nvSpPr>
        <p:spPr/>
        <p:txBody>
          <a:bodyPr/>
          <a:lstStyle/>
          <a:p>
            <a:r>
              <a:rPr lang="en-US" dirty="0"/>
              <a:t>Learning Curve Analysis for </a:t>
            </a:r>
            <a:br>
              <a:rPr lang="en-US" dirty="0"/>
            </a:br>
            <a:r>
              <a:rPr lang="en-US" dirty="0"/>
              <a:t>Data Verified Competency Assessment</a:t>
            </a:r>
          </a:p>
        </p:txBody>
      </p:sp>
      <p:sp>
        <p:nvSpPr>
          <p:cNvPr id="4" name="Content Placeholder 3">
            <a:extLst>
              <a:ext uri="{FF2B5EF4-FFF2-40B4-BE49-F238E27FC236}">
                <a16:creationId xmlns:a16="http://schemas.microsoft.com/office/drawing/2014/main" id="{7F0F897A-6201-4B5E-A883-F7A96902689B}"/>
              </a:ext>
            </a:extLst>
          </p:cNvPr>
          <p:cNvSpPr>
            <a:spLocks noGrp="1"/>
          </p:cNvSpPr>
          <p:nvPr>
            <p:ph idx="1"/>
          </p:nvPr>
        </p:nvSpPr>
        <p:spPr/>
        <p:txBody>
          <a:bodyPr/>
          <a:lstStyle/>
          <a:p>
            <a:pPr>
              <a:buNone/>
            </a:pPr>
            <a:r>
              <a:rPr lang="en-US" dirty="0">
                <a:effectLst/>
                <a:latin typeface="+mj-lt"/>
              </a:rPr>
              <a:t>Data-verified specificity for fit-to-purpose competency definitions </a:t>
            </a:r>
          </a:p>
        </p:txBody>
      </p:sp>
      <p:grpSp>
        <p:nvGrpSpPr>
          <p:cNvPr id="3" name="Group 2">
            <a:extLst>
              <a:ext uri="{FF2B5EF4-FFF2-40B4-BE49-F238E27FC236}">
                <a16:creationId xmlns:a16="http://schemas.microsoft.com/office/drawing/2014/main" id="{2D3DCE8B-916D-BAB6-9076-644DAEC1231B}"/>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B0437A8-5E66-5FBC-B9DB-63E1E82CAE39}"/>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55D386A9-69A7-B668-A7E4-A2DDC71C114F}"/>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pic>
        <p:nvPicPr>
          <p:cNvPr id="7" name="Learning Curve Good">
            <a:extLst>
              <a:ext uri="{FF2B5EF4-FFF2-40B4-BE49-F238E27FC236}">
                <a16:creationId xmlns:a16="http://schemas.microsoft.com/office/drawing/2014/main" id="{ABCE3E30-5730-BCD3-6F84-D9D04A42D132}"/>
              </a:ext>
            </a:extLst>
          </p:cNvPr>
          <p:cNvPicPr>
            <a:picLocks noChangeAspect="1"/>
          </p:cNvPicPr>
          <p:nvPr/>
        </p:nvPicPr>
        <p:blipFill rotWithShape="1">
          <a:blip r:embed="rId3">
            <a:extLst>
              <a:ext uri="{28A0092B-C50C-407E-A947-70E740481C1C}">
                <a14:useLocalDpi xmlns:a14="http://schemas.microsoft.com/office/drawing/2010/main" val="0"/>
              </a:ext>
            </a:extLst>
          </a:blip>
          <a:srcRect l="-2731" t="-12667" r="-2731" b="-2995"/>
          <a:stretch/>
        </p:blipFill>
        <p:spPr>
          <a:xfrm rot="21321027">
            <a:off x="327585" y="1969656"/>
            <a:ext cx="5938030" cy="3739426"/>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pic>
        <p:nvPicPr>
          <p:cNvPr id="8" name="Learning Curve Bad">
            <a:extLst>
              <a:ext uri="{FF2B5EF4-FFF2-40B4-BE49-F238E27FC236}">
                <a16:creationId xmlns:a16="http://schemas.microsoft.com/office/drawing/2014/main" id="{B0737B29-B0A5-4578-80AB-D68D08A530F0}"/>
              </a:ext>
            </a:extLst>
          </p:cNvPr>
          <p:cNvPicPr>
            <a:picLocks noChangeAspect="1"/>
          </p:cNvPicPr>
          <p:nvPr/>
        </p:nvPicPr>
        <p:blipFill rotWithShape="1">
          <a:blip r:embed="rId4">
            <a:extLst>
              <a:ext uri="{28A0092B-C50C-407E-A947-70E740481C1C}">
                <a14:useLocalDpi xmlns:a14="http://schemas.microsoft.com/office/drawing/2010/main" val="0"/>
              </a:ext>
            </a:extLst>
          </a:blip>
          <a:srcRect l="-4184" t="-2441" r="-4184" b="-2441"/>
          <a:stretch/>
        </p:blipFill>
        <p:spPr>
          <a:xfrm rot="329399">
            <a:off x="5919477" y="2402114"/>
            <a:ext cx="5837903" cy="3676372"/>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sp>
        <p:nvSpPr>
          <p:cNvPr id="10" name="Slide Number Placeholder 9">
            <a:extLst>
              <a:ext uri="{FF2B5EF4-FFF2-40B4-BE49-F238E27FC236}">
                <a16:creationId xmlns:a16="http://schemas.microsoft.com/office/drawing/2014/main" id="{A9618212-86DD-6BA1-9DAF-4E3ECA199FD6}"/>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dirty="0"/>
          </a:p>
        </p:txBody>
      </p:sp>
    </p:spTree>
    <p:extLst>
      <p:ext uri="{BB962C8B-B14F-4D97-AF65-F5344CB8AC3E}">
        <p14:creationId xmlns:p14="http://schemas.microsoft.com/office/powerpoint/2010/main" val="27741332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0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541A9-8E74-4D7C-4137-B04E94BEF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243E1-D72F-B385-E0A6-AED3DB31C48A}"/>
              </a:ext>
            </a:extLst>
          </p:cNvPr>
          <p:cNvSpPr>
            <a:spLocks noGrp="1"/>
          </p:cNvSpPr>
          <p:nvPr>
            <p:ph type="title"/>
          </p:nvPr>
        </p:nvSpPr>
        <p:spPr/>
        <p:txBody>
          <a:bodyPr/>
          <a:lstStyle/>
          <a:p>
            <a:r>
              <a:rPr lang="en-US" dirty="0"/>
              <a:t>Forgetting Curve Analysis for Training Optimization</a:t>
            </a:r>
          </a:p>
        </p:txBody>
      </p:sp>
      <p:grpSp>
        <p:nvGrpSpPr>
          <p:cNvPr id="3" name="Group 2">
            <a:extLst>
              <a:ext uri="{FF2B5EF4-FFF2-40B4-BE49-F238E27FC236}">
                <a16:creationId xmlns:a16="http://schemas.microsoft.com/office/drawing/2014/main" id="{93A8C505-6A5A-75A6-3B18-C4553963AF38}"/>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7DF6793-D6D0-A79A-82F0-711E6110C6FA}"/>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113D1207-DD76-4153-0CC2-47C772ADC413}"/>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0" name="Content Placeholder 9">
            <a:extLst>
              <a:ext uri="{FF2B5EF4-FFF2-40B4-BE49-F238E27FC236}">
                <a16:creationId xmlns:a16="http://schemas.microsoft.com/office/drawing/2014/main" id="{4CB4AFE1-786A-FAF4-7D73-3E3C5957D019}"/>
              </a:ext>
            </a:extLst>
          </p:cNvPr>
          <p:cNvSpPr>
            <a:spLocks noGrp="1"/>
          </p:cNvSpPr>
          <p:nvPr>
            <p:ph idx="1"/>
          </p:nvPr>
        </p:nvSpPr>
        <p:spPr/>
        <p:txBody>
          <a:bodyPr/>
          <a:lstStyle/>
          <a:p>
            <a:r>
              <a:rPr lang="en-US" dirty="0">
                <a:latin typeface="+mn-lt"/>
              </a:rPr>
              <a:t>People forget things…</a:t>
            </a:r>
          </a:p>
        </p:txBody>
      </p:sp>
      <p:pic>
        <p:nvPicPr>
          <p:cNvPr id="11" name="Learning Curve Good">
            <a:extLst>
              <a:ext uri="{FF2B5EF4-FFF2-40B4-BE49-F238E27FC236}">
                <a16:creationId xmlns:a16="http://schemas.microsoft.com/office/drawing/2014/main" id="{18D1B5D4-A6EC-42AB-5523-783FB7A8C0C6}"/>
              </a:ext>
            </a:extLst>
          </p:cNvPr>
          <p:cNvPicPr>
            <a:picLocks noChangeAspect="1"/>
          </p:cNvPicPr>
          <p:nvPr/>
        </p:nvPicPr>
        <p:blipFill rotWithShape="1">
          <a:blip r:embed="rId3">
            <a:extLst>
              <a:ext uri="{28A0092B-C50C-407E-A947-70E740481C1C}">
                <a14:useLocalDpi xmlns:a14="http://schemas.microsoft.com/office/drawing/2010/main" val="0"/>
              </a:ext>
            </a:extLst>
          </a:blip>
          <a:srcRect l="7199" t="-168" r="11436" b="13891"/>
          <a:stretch>
            <a:fillRect/>
          </a:stretch>
        </p:blipFill>
        <p:spPr>
          <a:xfrm>
            <a:off x="3805382" y="2281381"/>
            <a:ext cx="4581236" cy="2789383"/>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sp>
        <p:nvSpPr>
          <p:cNvPr id="7" name="Slide Number Placeholder 6">
            <a:extLst>
              <a:ext uri="{FF2B5EF4-FFF2-40B4-BE49-F238E27FC236}">
                <a16:creationId xmlns:a16="http://schemas.microsoft.com/office/drawing/2014/main" id="{B297D0C1-D9FB-3870-D0EA-752021388ADD}"/>
              </a:ext>
            </a:extLst>
          </p:cNvPr>
          <p:cNvSpPr>
            <a:spLocks noGrp="1"/>
          </p:cNvSpPr>
          <p:nvPr>
            <p:ph type="sldNum" sz="quarter" idx="10"/>
          </p:nvPr>
        </p:nvSpPr>
        <p:spPr/>
        <p:txBody>
          <a:bodyPr/>
          <a:lstStyle/>
          <a:p>
            <a:pPr>
              <a:defRPr/>
            </a:pPr>
            <a:fld id="{D68E8870-17DE-45C4-A8DD-7644B2422933}" type="slidenum">
              <a:rPr lang="en-US" smtClean="0"/>
              <a:pPr>
                <a:defRPr/>
              </a:pPr>
              <a:t>24</a:t>
            </a:fld>
            <a:endParaRPr lang="en-US" dirty="0"/>
          </a:p>
        </p:txBody>
      </p:sp>
    </p:spTree>
    <p:extLst>
      <p:ext uri="{BB962C8B-B14F-4D97-AF65-F5344CB8AC3E}">
        <p14:creationId xmlns:p14="http://schemas.microsoft.com/office/powerpoint/2010/main" val="975248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4AB93-03A8-0A2B-C31A-0A8C2B7FD51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10FAE35-2D2E-DC5B-D56E-4477B748FEBD}"/>
              </a:ext>
            </a:extLst>
          </p:cNvPr>
          <p:cNvSpPr>
            <a:spLocks noGrp="1"/>
          </p:cNvSpPr>
          <p:nvPr>
            <p:ph type="body" sz="quarter" idx="10"/>
          </p:nvPr>
        </p:nvSpPr>
        <p:spPr>
          <a:xfrm>
            <a:off x="2452838" y="3429000"/>
            <a:ext cx="7286324" cy="1229411"/>
          </a:xfrm>
        </p:spPr>
        <p:txBody>
          <a:bodyPr/>
          <a:lstStyle/>
          <a:p>
            <a:r>
              <a:rPr lang="en-US" dirty="0"/>
              <a:t>Fit for purpose the right level of granularity or precision.</a:t>
            </a:r>
          </a:p>
        </p:txBody>
      </p:sp>
      <p:sp>
        <p:nvSpPr>
          <p:cNvPr id="3" name="Slide Number Placeholder 2">
            <a:extLst>
              <a:ext uri="{FF2B5EF4-FFF2-40B4-BE49-F238E27FC236}">
                <a16:creationId xmlns:a16="http://schemas.microsoft.com/office/drawing/2014/main" id="{E36585D0-6A01-34F7-86C0-92F43654EB9A}"/>
              </a:ext>
            </a:extLst>
          </p:cNvPr>
          <p:cNvSpPr>
            <a:spLocks noGrp="1"/>
          </p:cNvSpPr>
          <p:nvPr>
            <p:ph type="sldNum" sz="quarter" idx="12"/>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1213069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BFBBF-A97F-BDC6-DCD8-EBBD006E9F4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1BD9EAE-A1F7-3D22-FB7F-9D4BD979687F}"/>
              </a:ext>
            </a:extLst>
          </p:cNvPr>
          <p:cNvSpPr>
            <a:spLocks noGrp="1"/>
          </p:cNvSpPr>
          <p:nvPr>
            <p:ph type="body" sz="quarter" idx="10"/>
          </p:nvPr>
        </p:nvSpPr>
        <p:spPr>
          <a:xfrm>
            <a:off x="871093" y="3429000"/>
            <a:ext cx="10449813" cy="1229411"/>
          </a:xfrm>
        </p:spPr>
        <p:txBody>
          <a:bodyPr/>
          <a:lstStyle/>
          <a:p>
            <a:r>
              <a:rPr lang="en-US" dirty="0"/>
              <a:t>Quick Review.</a:t>
            </a:r>
          </a:p>
        </p:txBody>
      </p:sp>
      <p:sp>
        <p:nvSpPr>
          <p:cNvPr id="3" name="Slide Number Placeholder 2">
            <a:extLst>
              <a:ext uri="{FF2B5EF4-FFF2-40B4-BE49-F238E27FC236}">
                <a16:creationId xmlns:a16="http://schemas.microsoft.com/office/drawing/2014/main" id="{6E33B985-694F-5B4E-D1B1-04C64C2808FC}"/>
              </a:ext>
            </a:extLst>
          </p:cNvPr>
          <p:cNvSpPr>
            <a:spLocks noGrp="1"/>
          </p:cNvSpPr>
          <p:nvPr>
            <p:ph type="sldNum" sz="quarter" idx="12"/>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1752059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46901-71FF-6A35-3224-D68B5DF5B2DA}"/>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EC774C2D-6912-009B-C0B3-0F34C0587221}"/>
              </a:ext>
            </a:extLst>
          </p:cNvPr>
          <p:cNvPicPr>
            <a:picLocks noChangeAspect="1"/>
          </p:cNvPicPr>
          <p:nvPr/>
        </p:nvPicPr>
        <p:blipFill>
          <a:blip r:embed="rId3">
            <a:extLst>
              <a:ext uri="{28A0092B-C50C-407E-A947-70E740481C1C}">
                <a14:useLocalDpi xmlns:a14="http://schemas.microsoft.com/office/drawing/2010/main" val="0"/>
              </a:ext>
            </a:extLst>
          </a:blip>
          <a:srcRect l="25085" t="13617" r="27613"/>
          <a:stretch>
            <a:fillRect/>
          </a:stretch>
        </p:blipFill>
        <p:spPr>
          <a:xfrm>
            <a:off x="3038763" y="1422400"/>
            <a:ext cx="5881141" cy="5828797"/>
          </a:xfrm>
          <a:prstGeom prst="rect">
            <a:avLst/>
          </a:prstGeom>
        </p:spPr>
      </p:pic>
      <p:sp>
        <p:nvSpPr>
          <p:cNvPr id="2" name="Title 1">
            <a:extLst>
              <a:ext uri="{FF2B5EF4-FFF2-40B4-BE49-F238E27FC236}">
                <a16:creationId xmlns:a16="http://schemas.microsoft.com/office/drawing/2014/main" id="{05DDD6AC-DB93-60C5-83CD-3C1B70851ECC}"/>
              </a:ext>
            </a:extLst>
          </p:cNvPr>
          <p:cNvSpPr>
            <a:spLocks noGrp="1"/>
          </p:cNvSpPr>
          <p:nvPr>
            <p:ph type="title"/>
          </p:nvPr>
        </p:nvSpPr>
        <p:spPr/>
        <p:txBody>
          <a:bodyPr/>
          <a:lstStyle/>
          <a:p>
            <a:r>
              <a:rPr lang="en-US" dirty="0"/>
              <a:t>What is a Well-Defined Competency?</a:t>
            </a:r>
          </a:p>
        </p:txBody>
      </p:sp>
      <p:grpSp>
        <p:nvGrpSpPr>
          <p:cNvPr id="3" name="Group 2">
            <a:extLst>
              <a:ext uri="{FF2B5EF4-FFF2-40B4-BE49-F238E27FC236}">
                <a16:creationId xmlns:a16="http://schemas.microsoft.com/office/drawing/2014/main" id="{355BA798-B6DF-F82D-2152-93C8E5CF5F10}"/>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485C1FD1-F7A1-2BFF-2E0D-99242A4C262A}"/>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4F3A44B5-3301-FE4D-0F4C-24013270A74E}"/>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1" name="TextBox 10">
            <a:extLst>
              <a:ext uri="{FF2B5EF4-FFF2-40B4-BE49-F238E27FC236}">
                <a16:creationId xmlns:a16="http://schemas.microsoft.com/office/drawing/2014/main" id="{CEB5539D-0FE5-1ACF-6F36-B882A5490EC1}"/>
              </a:ext>
            </a:extLst>
          </p:cNvPr>
          <p:cNvSpPr txBox="1"/>
          <p:nvPr/>
        </p:nvSpPr>
        <p:spPr>
          <a:xfrm>
            <a:off x="5194848" y="4000500"/>
            <a:ext cx="1908810" cy="307777"/>
          </a:xfrm>
          <a:prstGeom prst="rect">
            <a:avLst/>
          </a:prstGeom>
          <a:noFill/>
        </p:spPr>
        <p:txBody>
          <a:bodyPr wrap="square" rtlCol="0">
            <a:spAutoFit/>
          </a:bodyPr>
          <a:lstStyle/>
          <a:p>
            <a:pPr algn="ctr"/>
            <a:r>
              <a:rPr lang="en-US" sz="1400" b="1" dirty="0"/>
              <a:t>COMPETENCY</a:t>
            </a:r>
          </a:p>
        </p:txBody>
      </p:sp>
      <p:sp>
        <p:nvSpPr>
          <p:cNvPr id="12" name="TextBox 11">
            <a:extLst>
              <a:ext uri="{FF2B5EF4-FFF2-40B4-BE49-F238E27FC236}">
                <a16:creationId xmlns:a16="http://schemas.microsoft.com/office/drawing/2014/main" id="{3CB45FEF-B7A9-4CC2-493F-DD15B49B880C}"/>
              </a:ext>
            </a:extLst>
          </p:cNvPr>
          <p:cNvSpPr txBox="1"/>
          <p:nvPr/>
        </p:nvSpPr>
        <p:spPr>
          <a:xfrm>
            <a:off x="3901319" y="3926914"/>
            <a:ext cx="1388659" cy="276999"/>
          </a:xfrm>
          <a:prstGeom prst="rect">
            <a:avLst/>
          </a:prstGeom>
          <a:noFill/>
        </p:spPr>
        <p:txBody>
          <a:bodyPr wrap="square" rtlCol="0">
            <a:spAutoFit/>
          </a:bodyPr>
          <a:lstStyle/>
          <a:p>
            <a:pPr algn="ctr"/>
            <a:r>
              <a:rPr lang="en-US" sz="1200" dirty="0"/>
              <a:t>Clear Context</a:t>
            </a:r>
          </a:p>
        </p:txBody>
      </p:sp>
      <p:sp>
        <p:nvSpPr>
          <p:cNvPr id="13" name="TextBox 12">
            <a:extLst>
              <a:ext uri="{FF2B5EF4-FFF2-40B4-BE49-F238E27FC236}">
                <a16:creationId xmlns:a16="http://schemas.microsoft.com/office/drawing/2014/main" id="{DD8C0A5F-1E22-D491-3577-921C10EF0D43}"/>
              </a:ext>
            </a:extLst>
          </p:cNvPr>
          <p:cNvSpPr txBox="1"/>
          <p:nvPr/>
        </p:nvSpPr>
        <p:spPr>
          <a:xfrm>
            <a:off x="5194848" y="2518944"/>
            <a:ext cx="1908810" cy="461665"/>
          </a:xfrm>
          <a:prstGeom prst="rect">
            <a:avLst/>
          </a:prstGeom>
          <a:noFill/>
        </p:spPr>
        <p:txBody>
          <a:bodyPr wrap="square" rtlCol="0">
            <a:spAutoFit/>
          </a:bodyPr>
          <a:lstStyle/>
          <a:p>
            <a:pPr algn="ctr"/>
            <a:r>
              <a:rPr lang="en-US" sz="1200" dirty="0"/>
              <a:t>Specific, Measurable Outcomes</a:t>
            </a:r>
          </a:p>
        </p:txBody>
      </p:sp>
      <p:sp>
        <p:nvSpPr>
          <p:cNvPr id="14" name="TextBox 13">
            <a:extLst>
              <a:ext uri="{FF2B5EF4-FFF2-40B4-BE49-F238E27FC236}">
                <a16:creationId xmlns:a16="http://schemas.microsoft.com/office/drawing/2014/main" id="{2FBADDF3-BB8B-7FE1-EFB5-F4169F570E6B}"/>
              </a:ext>
            </a:extLst>
          </p:cNvPr>
          <p:cNvSpPr txBox="1"/>
          <p:nvPr/>
        </p:nvSpPr>
        <p:spPr>
          <a:xfrm>
            <a:off x="6326625" y="3006543"/>
            <a:ext cx="1172038" cy="276999"/>
          </a:xfrm>
          <a:prstGeom prst="rect">
            <a:avLst/>
          </a:prstGeom>
          <a:noFill/>
        </p:spPr>
        <p:txBody>
          <a:bodyPr wrap="square" rtlCol="0">
            <a:spAutoFit/>
          </a:bodyPr>
          <a:lstStyle/>
          <a:p>
            <a:pPr algn="ctr"/>
            <a:r>
              <a:rPr lang="en-US" sz="1200" dirty="0"/>
              <a:t>Knowledge</a:t>
            </a:r>
          </a:p>
        </p:txBody>
      </p:sp>
      <p:sp>
        <p:nvSpPr>
          <p:cNvPr id="15" name="TextBox 14">
            <a:extLst>
              <a:ext uri="{FF2B5EF4-FFF2-40B4-BE49-F238E27FC236}">
                <a16:creationId xmlns:a16="http://schemas.microsoft.com/office/drawing/2014/main" id="{8B2148C1-3086-03D9-AE4A-C0DA12312DEC}"/>
              </a:ext>
            </a:extLst>
          </p:cNvPr>
          <p:cNvSpPr txBox="1"/>
          <p:nvPr/>
        </p:nvSpPr>
        <p:spPr>
          <a:xfrm>
            <a:off x="4693338" y="3003174"/>
            <a:ext cx="1172038" cy="276999"/>
          </a:xfrm>
          <a:prstGeom prst="rect">
            <a:avLst/>
          </a:prstGeom>
          <a:noFill/>
        </p:spPr>
        <p:txBody>
          <a:bodyPr wrap="square" rtlCol="0">
            <a:spAutoFit/>
          </a:bodyPr>
          <a:lstStyle/>
          <a:p>
            <a:pPr algn="ctr"/>
            <a:r>
              <a:rPr lang="en-US" sz="1200" dirty="0"/>
              <a:t>Tasks</a:t>
            </a:r>
          </a:p>
        </p:txBody>
      </p:sp>
      <p:sp>
        <p:nvSpPr>
          <p:cNvPr id="16" name="TextBox 15">
            <a:extLst>
              <a:ext uri="{FF2B5EF4-FFF2-40B4-BE49-F238E27FC236}">
                <a16:creationId xmlns:a16="http://schemas.microsoft.com/office/drawing/2014/main" id="{279AF7BE-432D-E045-BF0D-53B66E6F9C5B}"/>
              </a:ext>
            </a:extLst>
          </p:cNvPr>
          <p:cNvSpPr txBox="1"/>
          <p:nvPr/>
        </p:nvSpPr>
        <p:spPr>
          <a:xfrm>
            <a:off x="6794264" y="3423333"/>
            <a:ext cx="1172038" cy="276999"/>
          </a:xfrm>
          <a:prstGeom prst="rect">
            <a:avLst/>
          </a:prstGeom>
          <a:noFill/>
        </p:spPr>
        <p:txBody>
          <a:bodyPr wrap="square" rtlCol="0">
            <a:spAutoFit/>
          </a:bodyPr>
          <a:lstStyle/>
          <a:p>
            <a:pPr algn="ctr"/>
            <a:r>
              <a:rPr lang="en-US" sz="1200" dirty="0"/>
              <a:t>Abilities</a:t>
            </a:r>
          </a:p>
        </p:txBody>
      </p:sp>
      <p:sp>
        <p:nvSpPr>
          <p:cNvPr id="18" name="TextBox 17">
            <a:extLst>
              <a:ext uri="{FF2B5EF4-FFF2-40B4-BE49-F238E27FC236}">
                <a16:creationId xmlns:a16="http://schemas.microsoft.com/office/drawing/2014/main" id="{F920E1EB-EA32-1E43-7B25-0D47E7B45542}"/>
              </a:ext>
            </a:extLst>
          </p:cNvPr>
          <p:cNvSpPr txBox="1"/>
          <p:nvPr/>
        </p:nvSpPr>
        <p:spPr>
          <a:xfrm>
            <a:off x="4595648" y="4866503"/>
            <a:ext cx="1172038" cy="461665"/>
          </a:xfrm>
          <a:prstGeom prst="rect">
            <a:avLst/>
          </a:prstGeom>
          <a:noFill/>
        </p:spPr>
        <p:txBody>
          <a:bodyPr wrap="square" rtlCol="0">
            <a:spAutoFit/>
          </a:bodyPr>
          <a:lstStyle/>
          <a:p>
            <a:pPr algn="ctr"/>
            <a:r>
              <a:rPr lang="en-US" sz="1200" dirty="0"/>
              <a:t>Defined Levels of Proficiency</a:t>
            </a:r>
          </a:p>
        </p:txBody>
      </p:sp>
      <p:sp>
        <p:nvSpPr>
          <p:cNvPr id="19" name="TextBox 18">
            <a:extLst>
              <a:ext uri="{FF2B5EF4-FFF2-40B4-BE49-F238E27FC236}">
                <a16:creationId xmlns:a16="http://schemas.microsoft.com/office/drawing/2014/main" id="{39230254-0F0D-87EE-E099-972FB1D6B03C}"/>
              </a:ext>
            </a:extLst>
          </p:cNvPr>
          <p:cNvSpPr txBox="1"/>
          <p:nvPr/>
        </p:nvSpPr>
        <p:spPr>
          <a:xfrm>
            <a:off x="6572069" y="4866503"/>
            <a:ext cx="1172038" cy="461665"/>
          </a:xfrm>
          <a:prstGeom prst="rect">
            <a:avLst/>
          </a:prstGeom>
          <a:noFill/>
        </p:spPr>
        <p:txBody>
          <a:bodyPr wrap="square" rtlCol="0">
            <a:spAutoFit/>
          </a:bodyPr>
          <a:lstStyle/>
          <a:p>
            <a:pPr algn="ctr"/>
            <a:r>
              <a:rPr lang="en-US" sz="1200" dirty="0"/>
              <a:t>Behavioral Indicators</a:t>
            </a:r>
          </a:p>
        </p:txBody>
      </p:sp>
      <p:sp>
        <p:nvSpPr>
          <p:cNvPr id="20" name="TextBox 19">
            <a:extLst>
              <a:ext uri="{FF2B5EF4-FFF2-40B4-BE49-F238E27FC236}">
                <a16:creationId xmlns:a16="http://schemas.microsoft.com/office/drawing/2014/main" id="{EC9F8A01-DA06-1FC3-F79E-169D52D82357}"/>
              </a:ext>
            </a:extLst>
          </p:cNvPr>
          <p:cNvSpPr txBox="1"/>
          <p:nvPr/>
        </p:nvSpPr>
        <p:spPr>
          <a:xfrm>
            <a:off x="7091028" y="3926913"/>
            <a:ext cx="1306159" cy="276999"/>
          </a:xfrm>
          <a:prstGeom prst="rect">
            <a:avLst/>
          </a:prstGeom>
          <a:noFill/>
        </p:spPr>
        <p:txBody>
          <a:bodyPr wrap="square" rtlCol="0">
            <a:spAutoFit/>
          </a:bodyPr>
          <a:lstStyle/>
          <a:p>
            <a:r>
              <a:rPr lang="en-US" sz="1200" dirty="0"/>
              <a:t>Clear Conditions</a:t>
            </a:r>
          </a:p>
        </p:txBody>
      </p:sp>
      <p:sp>
        <p:nvSpPr>
          <p:cNvPr id="4" name="TextBox 3">
            <a:extLst>
              <a:ext uri="{FF2B5EF4-FFF2-40B4-BE49-F238E27FC236}">
                <a16:creationId xmlns:a16="http://schemas.microsoft.com/office/drawing/2014/main" id="{7DF5FB2A-3C0E-6BD3-B1F7-9987C465FF58}"/>
              </a:ext>
            </a:extLst>
          </p:cNvPr>
          <p:cNvSpPr txBox="1"/>
          <p:nvPr/>
        </p:nvSpPr>
        <p:spPr>
          <a:xfrm>
            <a:off x="4225700" y="3423334"/>
            <a:ext cx="1172038" cy="276999"/>
          </a:xfrm>
          <a:prstGeom prst="rect">
            <a:avLst/>
          </a:prstGeom>
          <a:noFill/>
        </p:spPr>
        <p:txBody>
          <a:bodyPr wrap="square" rtlCol="0">
            <a:spAutoFit/>
          </a:bodyPr>
          <a:lstStyle/>
          <a:p>
            <a:pPr algn="ctr"/>
            <a:r>
              <a:rPr lang="en-US" sz="1200" dirty="0"/>
              <a:t>Skills</a:t>
            </a:r>
          </a:p>
        </p:txBody>
      </p:sp>
      <p:sp>
        <p:nvSpPr>
          <p:cNvPr id="7" name="TextBox 6">
            <a:extLst>
              <a:ext uri="{FF2B5EF4-FFF2-40B4-BE49-F238E27FC236}">
                <a16:creationId xmlns:a16="http://schemas.microsoft.com/office/drawing/2014/main" id="{C3DAB678-9528-442B-EA82-32EDF1027EE8}"/>
              </a:ext>
            </a:extLst>
          </p:cNvPr>
          <p:cNvSpPr txBox="1"/>
          <p:nvPr/>
        </p:nvSpPr>
        <p:spPr>
          <a:xfrm>
            <a:off x="5563234" y="5328168"/>
            <a:ext cx="1172038" cy="461665"/>
          </a:xfrm>
          <a:prstGeom prst="rect">
            <a:avLst/>
          </a:prstGeom>
          <a:noFill/>
        </p:spPr>
        <p:txBody>
          <a:bodyPr wrap="square" rtlCol="0">
            <a:spAutoFit/>
          </a:bodyPr>
          <a:lstStyle/>
          <a:p>
            <a:pPr algn="ctr"/>
            <a:r>
              <a:rPr lang="en-US" sz="1200" dirty="0"/>
              <a:t>Assessment Specifications</a:t>
            </a:r>
          </a:p>
        </p:txBody>
      </p:sp>
      <p:sp>
        <p:nvSpPr>
          <p:cNvPr id="9" name="TextBox 8">
            <a:extLst>
              <a:ext uri="{FF2B5EF4-FFF2-40B4-BE49-F238E27FC236}">
                <a16:creationId xmlns:a16="http://schemas.microsoft.com/office/drawing/2014/main" id="{51F39368-E1FF-8DC1-2E38-3E3A640E6BB5}"/>
              </a:ext>
            </a:extLst>
          </p:cNvPr>
          <p:cNvSpPr txBox="1"/>
          <p:nvPr/>
        </p:nvSpPr>
        <p:spPr>
          <a:xfrm>
            <a:off x="8932693" y="1924175"/>
            <a:ext cx="3028950" cy="1323439"/>
          </a:xfrm>
          <a:prstGeom prst="rect">
            <a:avLst/>
          </a:prstGeom>
          <a:noFill/>
        </p:spPr>
        <p:txBody>
          <a:bodyPr wrap="square">
            <a:spAutoFit/>
          </a:bodyPr>
          <a:lstStyle/>
          <a:p>
            <a:pPr marL="457200" indent="-457200">
              <a:buFont typeface="+mj-lt"/>
              <a:buAutoNum type="arabicPeriod"/>
            </a:pPr>
            <a:r>
              <a:rPr lang="en-US" sz="1600" dirty="0"/>
              <a:t>understandable and informative for humans… </a:t>
            </a:r>
          </a:p>
          <a:p>
            <a:pPr marL="457200" indent="-457200">
              <a:buFont typeface="+mj-lt"/>
              <a:buAutoNum type="arabicPeriod"/>
            </a:pPr>
            <a:r>
              <a:rPr lang="en-US" sz="1600" dirty="0"/>
              <a:t>with metadata appropriately structured to be machine-readable</a:t>
            </a:r>
          </a:p>
        </p:txBody>
      </p:sp>
      <p:sp>
        <p:nvSpPr>
          <p:cNvPr id="23" name="TextBox 22">
            <a:extLst>
              <a:ext uri="{FF2B5EF4-FFF2-40B4-BE49-F238E27FC236}">
                <a16:creationId xmlns:a16="http://schemas.microsoft.com/office/drawing/2014/main" id="{3F2CDFC8-09B6-8C75-C618-C1DB01F2931C}"/>
              </a:ext>
            </a:extLst>
          </p:cNvPr>
          <p:cNvSpPr txBox="1"/>
          <p:nvPr/>
        </p:nvSpPr>
        <p:spPr>
          <a:xfrm>
            <a:off x="8999838" y="3439325"/>
            <a:ext cx="3028950" cy="1169551"/>
          </a:xfrm>
          <a:prstGeom prst="rect">
            <a:avLst/>
          </a:prstGeom>
          <a:noFill/>
        </p:spPr>
        <p:txBody>
          <a:bodyPr wrap="square" rtlCol="0">
            <a:spAutoFit/>
          </a:bodyPr>
          <a:lstStyle/>
          <a:p>
            <a:r>
              <a:rPr lang="en-US" sz="1800" dirty="0"/>
              <a:t>IEEE Recommended Practice for Defining Competencies</a:t>
            </a:r>
          </a:p>
          <a:p>
            <a:r>
              <a:rPr lang="en-US" sz="1400" b="1" dirty="0"/>
              <a:t>IEEE Std 1484.20.2™-2022</a:t>
            </a:r>
          </a:p>
        </p:txBody>
      </p:sp>
      <p:grpSp>
        <p:nvGrpSpPr>
          <p:cNvPr id="35" name="Group 34">
            <a:extLst>
              <a:ext uri="{FF2B5EF4-FFF2-40B4-BE49-F238E27FC236}">
                <a16:creationId xmlns:a16="http://schemas.microsoft.com/office/drawing/2014/main" id="{9582B8FF-3BA6-5C4D-F118-2942CC82E30B}"/>
              </a:ext>
            </a:extLst>
          </p:cNvPr>
          <p:cNvGrpSpPr/>
          <p:nvPr/>
        </p:nvGrpSpPr>
        <p:grpSpPr>
          <a:xfrm>
            <a:off x="276527" y="2355273"/>
            <a:ext cx="3025493" cy="3207090"/>
            <a:chOff x="276527" y="2355273"/>
            <a:chExt cx="3025493" cy="3207090"/>
          </a:xfrm>
        </p:grpSpPr>
        <p:pic>
          <p:nvPicPr>
            <p:cNvPr id="21" name="Picture 20">
              <a:extLst>
                <a:ext uri="{FF2B5EF4-FFF2-40B4-BE49-F238E27FC236}">
                  <a16:creationId xmlns:a16="http://schemas.microsoft.com/office/drawing/2014/main" id="{26F1BC2F-8C66-6398-E1F0-A1ADB0057494}"/>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44210" t="44224" r="44272" b="37191"/>
            <a:stretch>
              <a:fillRect/>
            </a:stretch>
          </p:blipFill>
          <p:spPr>
            <a:xfrm rot="2004551">
              <a:off x="436076" y="2934569"/>
              <a:ext cx="2360635" cy="2067357"/>
            </a:xfrm>
            <a:prstGeom prst="rect">
              <a:avLst/>
            </a:prstGeom>
          </p:spPr>
        </p:pic>
        <p:sp>
          <p:nvSpPr>
            <p:cNvPr id="30" name="Rectangle 29">
              <a:extLst>
                <a:ext uri="{FF2B5EF4-FFF2-40B4-BE49-F238E27FC236}">
                  <a16:creationId xmlns:a16="http://schemas.microsoft.com/office/drawing/2014/main" id="{C0232E9D-2F90-7B25-DFDE-77AC36B6C2E4}"/>
                </a:ext>
              </a:extLst>
            </p:cNvPr>
            <p:cNvSpPr/>
            <p:nvPr/>
          </p:nvSpPr>
          <p:spPr bwMode="auto">
            <a:xfrm>
              <a:off x="765655" y="2355273"/>
              <a:ext cx="804527"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4" name="Group 33">
              <a:extLst>
                <a:ext uri="{FF2B5EF4-FFF2-40B4-BE49-F238E27FC236}">
                  <a16:creationId xmlns:a16="http://schemas.microsoft.com/office/drawing/2014/main" id="{1F0DFDB4-8E8D-C963-A7F2-58242C18EB36}"/>
                </a:ext>
              </a:extLst>
            </p:cNvPr>
            <p:cNvGrpSpPr/>
            <p:nvPr/>
          </p:nvGrpSpPr>
          <p:grpSpPr>
            <a:xfrm>
              <a:off x="276527" y="2821867"/>
              <a:ext cx="2642075" cy="2740496"/>
              <a:chOff x="276527" y="2821867"/>
              <a:chExt cx="2642075" cy="2740496"/>
            </a:xfrm>
          </p:grpSpPr>
          <p:sp>
            <p:nvSpPr>
              <p:cNvPr id="17" name="TextBox 16">
                <a:extLst>
                  <a:ext uri="{FF2B5EF4-FFF2-40B4-BE49-F238E27FC236}">
                    <a16:creationId xmlns:a16="http://schemas.microsoft.com/office/drawing/2014/main" id="{30CEDE8B-6215-9BA3-6AE6-3AF5E4C61822}"/>
                  </a:ext>
                </a:extLst>
              </p:cNvPr>
              <p:cNvSpPr txBox="1"/>
              <p:nvPr/>
            </p:nvSpPr>
            <p:spPr>
              <a:xfrm>
                <a:off x="765655" y="3305234"/>
                <a:ext cx="2152947" cy="1446550"/>
              </a:xfrm>
              <a:prstGeom prst="rect">
                <a:avLst/>
              </a:prstGeom>
              <a:noFill/>
            </p:spPr>
            <p:txBody>
              <a:bodyPr wrap="square">
                <a:spAutoFit/>
              </a:bodyPr>
              <a:lstStyle/>
              <a:p>
                <a:r>
                  <a:rPr lang="en-US" sz="1100" b="1" dirty="0"/>
                  <a:t>Machine-readable </a:t>
                </a:r>
              </a:p>
              <a:p>
                <a:r>
                  <a:rPr lang="en-US" sz="1100" b="1" dirty="0"/>
                  <a:t>metadata: </a:t>
                </a:r>
              </a:p>
              <a:p>
                <a:pPr marL="174625" indent="-166688">
                  <a:buFont typeface="Arial" panose="020B0604020202020204" pitchFamily="34" charset="0"/>
                  <a:buChar char="•"/>
                </a:pPr>
                <a:r>
                  <a:rPr lang="en-US" sz="1100" b="1" dirty="0"/>
                  <a:t>discoverable, </a:t>
                </a:r>
              </a:p>
              <a:p>
                <a:pPr marL="174625" indent="-166688">
                  <a:buFont typeface="Arial" panose="020B0604020202020204" pitchFamily="34" charset="0"/>
                  <a:buChar char="•"/>
                </a:pPr>
                <a:r>
                  <a:rPr lang="en-US" sz="1100" b="1" dirty="0"/>
                  <a:t>transformable, </a:t>
                </a:r>
              </a:p>
              <a:p>
                <a:pPr marL="174625" indent="-166688">
                  <a:buFont typeface="Arial" panose="020B0604020202020204" pitchFamily="34" charset="0"/>
                  <a:buChar char="•"/>
                </a:pPr>
                <a:r>
                  <a:rPr lang="en-US" sz="1100" b="1" dirty="0"/>
                  <a:t>tradeable, </a:t>
                </a:r>
              </a:p>
              <a:p>
                <a:pPr marL="174625" indent="-166688">
                  <a:buFont typeface="Arial" panose="020B0604020202020204" pitchFamily="34" charset="0"/>
                  <a:buChar char="•"/>
                </a:pPr>
                <a:r>
                  <a:rPr lang="en-US" sz="1100" b="1" dirty="0"/>
                  <a:t>transparent, </a:t>
                </a:r>
              </a:p>
              <a:p>
                <a:pPr marL="174625" indent="-166688">
                  <a:buFont typeface="Arial" panose="020B0604020202020204" pitchFamily="34" charset="0"/>
                  <a:buChar char="•"/>
                </a:pPr>
                <a:r>
                  <a:rPr lang="en-US" sz="1100" b="1" dirty="0"/>
                  <a:t>assure confidentiality </a:t>
                </a:r>
              </a:p>
              <a:p>
                <a:pPr marL="174625" indent="-166688">
                  <a:buFont typeface="Arial" panose="020B0604020202020204" pitchFamily="34" charset="0"/>
                  <a:buChar char="•"/>
                </a:pPr>
                <a:r>
                  <a:rPr lang="en-US" sz="1100" b="1" dirty="0"/>
                  <a:t>assure well-defined</a:t>
                </a:r>
                <a:endParaRPr lang="en-US" sz="1100" dirty="0"/>
              </a:p>
            </p:txBody>
          </p:sp>
          <p:sp>
            <p:nvSpPr>
              <p:cNvPr id="27" name="Rectangle 26">
                <a:extLst>
                  <a:ext uri="{FF2B5EF4-FFF2-40B4-BE49-F238E27FC236}">
                    <a16:creationId xmlns:a16="http://schemas.microsoft.com/office/drawing/2014/main" id="{7A18965E-18BF-9446-3AAC-A8AD7526F338}"/>
                  </a:ext>
                </a:extLst>
              </p:cNvPr>
              <p:cNvSpPr/>
              <p:nvPr/>
            </p:nvSpPr>
            <p:spPr bwMode="auto">
              <a:xfrm rot="20320788">
                <a:off x="276527" y="2821867"/>
                <a:ext cx="2615290" cy="2371257"/>
              </a:xfrm>
              <a:prstGeom prst="rect">
                <a:avLst/>
              </a:prstGeom>
              <a:noFill/>
              <a:ln w="3048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Rectangle 27">
                <a:extLst>
                  <a:ext uri="{FF2B5EF4-FFF2-40B4-BE49-F238E27FC236}">
                    <a16:creationId xmlns:a16="http://schemas.microsoft.com/office/drawing/2014/main" id="{09A53CC4-AB7E-C524-A2D4-93F603E4BAA6}"/>
                  </a:ext>
                </a:extLst>
              </p:cNvPr>
              <p:cNvSpPr/>
              <p:nvPr/>
            </p:nvSpPr>
            <p:spPr bwMode="auto">
              <a:xfrm rot="16200000">
                <a:off x="262541" y="2977642"/>
                <a:ext cx="2615290" cy="2364508"/>
              </a:xfrm>
              <a:prstGeom prst="rect">
                <a:avLst/>
              </a:prstGeom>
              <a:noFill/>
              <a:ln w="3048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ectangle 30">
                <a:extLst>
                  <a:ext uri="{FF2B5EF4-FFF2-40B4-BE49-F238E27FC236}">
                    <a16:creationId xmlns:a16="http://schemas.microsoft.com/office/drawing/2014/main" id="{229BD635-4744-B6A0-86F6-FF630A8EC787}"/>
                  </a:ext>
                </a:extLst>
              </p:cNvPr>
              <p:cNvSpPr/>
              <p:nvPr/>
            </p:nvSpPr>
            <p:spPr bwMode="auto">
              <a:xfrm>
                <a:off x="1862966" y="5155963"/>
                <a:ext cx="804527"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32" name="Rectangle 31">
              <a:extLst>
                <a:ext uri="{FF2B5EF4-FFF2-40B4-BE49-F238E27FC236}">
                  <a16:creationId xmlns:a16="http://schemas.microsoft.com/office/drawing/2014/main" id="{177D58DA-E474-EF8E-84A0-6EED0BF045B2}"/>
                </a:ext>
              </a:extLst>
            </p:cNvPr>
            <p:cNvSpPr/>
            <p:nvPr/>
          </p:nvSpPr>
          <p:spPr bwMode="auto">
            <a:xfrm>
              <a:off x="2708412" y="3475301"/>
              <a:ext cx="593608"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cxnSp>
        <p:nvCxnSpPr>
          <p:cNvPr id="26" name="Straight Connector 25">
            <a:extLst>
              <a:ext uri="{FF2B5EF4-FFF2-40B4-BE49-F238E27FC236}">
                <a16:creationId xmlns:a16="http://schemas.microsoft.com/office/drawing/2014/main" id="{CE5AF133-E3B9-54E2-CD0C-A626B90B5040}"/>
              </a:ext>
            </a:extLst>
          </p:cNvPr>
          <p:cNvCxnSpPr>
            <a:cxnSpLocks/>
          </p:cNvCxnSpPr>
          <p:nvPr/>
        </p:nvCxnSpPr>
        <p:spPr bwMode="auto">
          <a:xfrm>
            <a:off x="2586182" y="3926913"/>
            <a:ext cx="1315137" cy="0"/>
          </a:xfrm>
          <a:prstGeom prst="line">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FE5AB9-EC99-8C88-AECD-3CB272F3CF32}"/>
              </a:ext>
            </a:extLst>
          </p:cNvPr>
          <p:cNvSpPr txBox="1"/>
          <p:nvPr/>
        </p:nvSpPr>
        <p:spPr>
          <a:xfrm>
            <a:off x="679596" y="5308680"/>
            <a:ext cx="4079255" cy="584775"/>
          </a:xfrm>
          <a:prstGeom prst="rect">
            <a:avLst/>
          </a:prstGeom>
          <a:noFill/>
        </p:spPr>
        <p:txBody>
          <a:bodyPr wrap="square">
            <a:spAutoFit/>
          </a:bodyPr>
          <a:lstStyle/>
          <a:p>
            <a:pPr lvl="1"/>
            <a:r>
              <a:rPr lang="en-US" b="1" i="1" dirty="0"/>
              <a:t>fit for purpose</a:t>
            </a:r>
            <a:endParaRPr lang="en-US" dirty="0"/>
          </a:p>
        </p:txBody>
      </p:sp>
      <p:sp>
        <p:nvSpPr>
          <p:cNvPr id="22" name="Slide Number Placeholder 21">
            <a:extLst>
              <a:ext uri="{FF2B5EF4-FFF2-40B4-BE49-F238E27FC236}">
                <a16:creationId xmlns:a16="http://schemas.microsoft.com/office/drawing/2014/main" id="{97DC51AA-E3CA-4D4F-6266-F86254FF8229}"/>
              </a:ext>
            </a:extLst>
          </p:cNvPr>
          <p:cNvSpPr>
            <a:spLocks noGrp="1"/>
          </p:cNvSpPr>
          <p:nvPr>
            <p:ph type="sldNum" sz="quarter" idx="10"/>
          </p:nvPr>
        </p:nvSpPr>
        <p:spPr/>
        <p:txBody>
          <a:bodyPr/>
          <a:lstStyle/>
          <a:p>
            <a:pPr>
              <a:defRPr/>
            </a:pPr>
            <a:fld id="{D68E8870-17DE-45C4-A8DD-7644B2422933}" type="slidenum">
              <a:rPr lang="en-US" smtClean="0"/>
              <a:pPr>
                <a:defRPr/>
              </a:pPr>
              <a:t>27</a:t>
            </a:fld>
            <a:endParaRPr lang="en-US" dirty="0"/>
          </a:p>
        </p:txBody>
      </p:sp>
    </p:spTree>
    <p:extLst>
      <p:ext uri="{BB962C8B-B14F-4D97-AF65-F5344CB8AC3E}">
        <p14:creationId xmlns:p14="http://schemas.microsoft.com/office/powerpoint/2010/main" val="147923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 -0.08774 L 0.00052 -0.3794 " pathEditMode="relative" rAng="0" ptsTypes="AA">
                                      <p:cBhvr>
                                        <p:cTn id="6" dur="2000" fill="hold"/>
                                        <p:tgtEl>
                                          <p:spTgt spid="23"/>
                                        </p:tgtEl>
                                        <p:attrNameLst>
                                          <p:attrName>ppt_x</p:attrName>
                                          <p:attrName>ppt_y</p:attrName>
                                        </p:attrNameLst>
                                      </p:cBhvr>
                                      <p:rCtr x="-39" y="-14583"/>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460D8-B4AB-9356-1C7A-B37E749C16C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95350F4-B382-219E-FD8C-ABD9EB599CD9}"/>
              </a:ext>
            </a:extLst>
          </p:cNvPr>
          <p:cNvSpPr>
            <a:spLocks noGrp="1"/>
          </p:cNvSpPr>
          <p:nvPr>
            <p:ph type="body" sz="quarter" idx="10"/>
          </p:nvPr>
        </p:nvSpPr>
        <p:spPr>
          <a:xfrm>
            <a:off x="871093" y="3429000"/>
            <a:ext cx="10449813" cy="1229411"/>
          </a:xfrm>
        </p:spPr>
        <p:txBody>
          <a:bodyPr/>
          <a:lstStyle/>
          <a:p>
            <a:r>
              <a:rPr lang="en-US" dirty="0"/>
              <a:t>Competency definitions as metadata.</a:t>
            </a:r>
          </a:p>
        </p:txBody>
      </p:sp>
      <p:sp>
        <p:nvSpPr>
          <p:cNvPr id="3" name="Slide Number Placeholder 2">
            <a:extLst>
              <a:ext uri="{FF2B5EF4-FFF2-40B4-BE49-F238E27FC236}">
                <a16:creationId xmlns:a16="http://schemas.microsoft.com/office/drawing/2014/main" id="{37F7691C-5BB7-1130-5A60-C9F36D3AD28D}"/>
              </a:ext>
            </a:extLst>
          </p:cNvPr>
          <p:cNvSpPr>
            <a:spLocks noGrp="1"/>
          </p:cNvSpPr>
          <p:nvPr>
            <p:ph type="sldNum" sz="quarter" idx="12"/>
          </p:nvPr>
        </p:nvSpPr>
        <p:spPr/>
        <p:txBody>
          <a:body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3398658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11BE6-A31D-1E0B-9808-63577AC55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D5F2F-4B95-CCCF-7DFE-1761A2C97680}"/>
              </a:ext>
            </a:extLst>
          </p:cNvPr>
          <p:cNvSpPr>
            <a:spLocks noGrp="1"/>
          </p:cNvSpPr>
          <p:nvPr>
            <p:ph type="title"/>
          </p:nvPr>
        </p:nvSpPr>
        <p:spPr/>
        <p:txBody>
          <a:bodyPr/>
          <a:lstStyle/>
          <a:p>
            <a:r>
              <a:rPr lang="en-US" dirty="0"/>
              <a:t>Why Sharable Competency Definitions?</a:t>
            </a:r>
          </a:p>
        </p:txBody>
      </p:sp>
      <p:sp>
        <p:nvSpPr>
          <p:cNvPr id="4" name="Content Placeholder 3">
            <a:extLst>
              <a:ext uri="{FF2B5EF4-FFF2-40B4-BE49-F238E27FC236}">
                <a16:creationId xmlns:a16="http://schemas.microsoft.com/office/drawing/2014/main" id="{F8E0269C-E7BD-E6E7-DD3F-2831EAD8EE46}"/>
              </a:ext>
            </a:extLst>
          </p:cNvPr>
          <p:cNvSpPr>
            <a:spLocks noGrp="1"/>
          </p:cNvSpPr>
          <p:nvPr>
            <p:ph sz="quarter" idx="11"/>
          </p:nvPr>
        </p:nvSpPr>
        <p:spPr/>
        <p:txBody>
          <a:bodyPr/>
          <a:lstStyle/>
          <a:p>
            <a:pPr marL="0" indent="0">
              <a:buNone/>
            </a:pPr>
            <a:r>
              <a:rPr lang="en-US" dirty="0"/>
              <a:t> </a:t>
            </a:r>
          </a:p>
        </p:txBody>
      </p:sp>
      <p:grpSp>
        <p:nvGrpSpPr>
          <p:cNvPr id="3" name="Group 2">
            <a:extLst>
              <a:ext uri="{FF2B5EF4-FFF2-40B4-BE49-F238E27FC236}">
                <a16:creationId xmlns:a16="http://schemas.microsoft.com/office/drawing/2014/main" id="{7153190B-E8C3-B651-A106-3E0130A78FF8}"/>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CA0CBA4D-3A6C-658B-AA02-96894F98E6AF}"/>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B0FD33C4-2C56-1B00-0D88-5B3176F4522C}"/>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7" name="Picture 6">
            <a:extLst>
              <a:ext uri="{FF2B5EF4-FFF2-40B4-BE49-F238E27FC236}">
                <a16:creationId xmlns:a16="http://schemas.microsoft.com/office/drawing/2014/main" id="{D583D18A-BF5B-CF33-0004-F2BA20C7236C}"/>
              </a:ext>
            </a:extLst>
          </p:cNvPr>
          <p:cNvPicPr>
            <a:picLocks noChangeAspect="1"/>
          </p:cNvPicPr>
          <p:nvPr/>
        </p:nvPicPr>
        <p:blipFill>
          <a:blip r:embed="rId3"/>
          <a:stretch>
            <a:fillRect/>
          </a:stretch>
        </p:blipFill>
        <p:spPr>
          <a:xfrm>
            <a:off x="3650587" y="1046715"/>
            <a:ext cx="4680613" cy="564277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C9C944DB-666C-CC1D-5B89-D9D152FFA2E7}"/>
              </a:ext>
            </a:extLst>
          </p:cNvPr>
          <p:cNvSpPr txBox="1"/>
          <p:nvPr/>
        </p:nvSpPr>
        <p:spPr>
          <a:xfrm>
            <a:off x="1586981" y="2799503"/>
            <a:ext cx="8807824" cy="1569660"/>
          </a:xfrm>
          <a:prstGeom prst="rect">
            <a:avLst/>
          </a:prstGeom>
          <a:noFill/>
        </p:spPr>
        <p:txBody>
          <a:bodyPr wrap="square" rtlCol="0">
            <a:spAutoFit/>
          </a:bodyPr>
          <a:lstStyle/>
          <a:p>
            <a:pPr algn="ctr"/>
            <a:r>
              <a:rPr lang="en-US" sz="9600" b="1" dirty="0"/>
              <a:t>Why?</a:t>
            </a:r>
          </a:p>
        </p:txBody>
      </p:sp>
      <p:sp>
        <p:nvSpPr>
          <p:cNvPr id="10" name="Slide Number Placeholder 9">
            <a:extLst>
              <a:ext uri="{FF2B5EF4-FFF2-40B4-BE49-F238E27FC236}">
                <a16:creationId xmlns:a16="http://schemas.microsoft.com/office/drawing/2014/main" id="{D272C6A7-9256-F49E-2810-65A477A349F2}"/>
              </a:ext>
            </a:extLst>
          </p:cNvPr>
          <p:cNvSpPr>
            <a:spLocks noGrp="1"/>
          </p:cNvSpPr>
          <p:nvPr>
            <p:ph type="sldNum" sz="quarter" idx="10"/>
          </p:nvPr>
        </p:nvSpPr>
        <p:spPr/>
        <p:txBody>
          <a:bodyPr/>
          <a:lstStyle/>
          <a:p>
            <a:pPr>
              <a:defRPr/>
            </a:pPr>
            <a:fld id="{D68E8870-17DE-45C4-A8DD-7644B2422933}" type="slidenum">
              <a:rPr lang="en-US" smtClean="0"/>
              <a:pPr>
                <a:defRPr/>
              </a:pPr>
              <a:t>29</a:t>
            </a:fld>
            <a:endParaRPr lang="en-US" dirty="0"/>
          </a:p>
        </p:txBody>
      </p:sp>
    </p:spTree>
    <p:extLst>
      <p:ext uri="{BB962C8B-B14F-4D97-AF65-F5344CB8AC3E}">
        <p14:creationId xmlns:p14="http://schemas.microsoft.com/office/powerpoint/2010/main" val="316910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82FA4-80D3-3901-A381-2C488AE73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1A1EE-555A-BA53-CF73-CCCE91C98EE5}"/>
              </a:ext>
            </a:extLst>
          </p:cNvPr>
          <p:cNvSpPr>
            <a:spLocks noGrp="1"/>
          </p:cNvSpPr>
          <p:nvPr>
            <p:ph type="title"/>
          </p:nvPr>
        </p:nvSpPr>
        <p:spPr/>
        <p:txBody>
          <a:bodyPr/>
          <a:lstStyle/>
          <a:p>
            <a:r>
              <a:rPr lang="en-US" dirty="0"/>
              <a:t>Introduction: Preview of Tutorial</a:t>
            </a:r>
          </a:p>
        </p:txBody>
      </p:sp>
      <p:graphicFrame>
        <p:nvGraphicFramePr>
          <p:cNvPr id="3" name="Diagram 2">
            <a:extLst>
              <a:ext uri="{FF2B5EF4-FFF2-40B4-BE49-F238E27FC236}">
                <a16:creationId xmlns:a16="http://schemas.microsoft.com/office/drawing/2014/main" id="{C92A3D47-9EAA-5451-DD7D-18045DBB377F}"/>
              </a:ext>
            </a:extLst>
          </p:cNvPr>
          <p:cNvGraphicFramePr/>
          <p:nvPr>
            <p:extLst>
              <p:ext uri="{D42A27DB-BD31-4B8C-83A1-F6EECF244321}">
                <p14:modId xmlns:p14="http://schemas.microsoft.com/office/powerpoint/2010/main" val="132187194"/>
              </p:ext>
            </p:extLst>
          </p:nvPr>
        </p:nvGraphicFramePr>
        <p:xfrm>
          <a:off x="331304" y="887896"/>
          <a:ext cx="11436626" cy="5250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E7A6B4C-07AB-3C20-5125-5C26E97ADB32}"/>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Tree>
    <p:extLst>
      <p:ext uri="{BB962C8B-B14F-4D97-AF65-F5344CB8AC3E}">
        <p14:creationId xmlns:p14="http://schemas.microsoft.com/office/powerpoint/2010/main" val="28403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37891A15-069D-8143-9297-F9F47F5F520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AD10EB0-5537-CD46-A1A9-8DBB56E10FF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C5C7703-1447-BA44-93C3-B9551A65F23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479E1C25-A5C9-4C43-ABF6-EA64185B572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8E44D16B-4CD7-B445-9B17-C662842310B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CA837-8BA5-C14A-ACEB-0340C8867483}"/>
              </a:ext>
            </a:extLst>
          </p:cNvPr>
          <p:cNvSpPr>
            <a:spLocks noGrp="1"/>
          </p:cNvSpPr>
          <p:nvPr>
            <p:ph type="title"/>
          </p:nvPr>
        </p:nvSpPr>
        <p:spPr/>
        <p:txBody>
          <a:bodyPr/>
          <a:lstStyle/>
          <a:p>
            <a:r>
              <a:rPr lang="en-US" dirty="0"/>
              <a:t>IEEE Standards Supporting the </a:t>
            </a:r>
            <a:br>
              <a:rPr lang="en-US" dirty="0"/>
            </a:br>
            <a:r>
              <a:rPr lang="en-US" dirty="0"/>
              <a:t>Total Learning Architecture</a:t>
            </a:r>
          </a:p>
        </p:txBody>
      </p:sp>
      <p:graphicFrame>
        <p:nvGraphicFramePr>
          <p:cNvPr id="4" name="Content Placeholder 3">
            <a:extLst>
              <a:ext uri="{FF2B5EF4-FFF2-40B4-BE49-F238E27FC236}">
                <a16:creationId xmlns:a16="http://schemas.microsoft.com/office/drawing/2014/main" id="{7F189BAA-1079-9837-2120-3E5C6773F204}"/>
              </a:ext>
            </a:extLst>
          </p:cNvPr>
          <p:cNvGraphicFramePr>
            <a:graphicFrameLocks noGrp="1"/>
          </p:cNvGraphicFramePr>
          <p:nvPr>
            <p:ph sz="quarter" idx="11"/>
            <p:extLst>
              <p:ext uri="{D42A27DB-BD31-4B8C-83A1-F6EECF244321}">
                <p14:modId xmlns:p14="http://schemas.microsoft.com/office/powerpoint/2010/main" val="3092823594"/>
              </p:ext>
            </p:extLst>
          </p:nvPr>
        </p:nvGraphicFramePr>
        <p:xfrm>
          <a:off x="501041" y="3070004"/>
          <a:ext cx="11138078" cy="3047828"/>
        </p:xfrm>
        <a:graphic>
          <a:graphicData uri="http://schemas.openxmlformats.org/drawingml/2006/table">
            <a:tbl>
              <a:tblPr/>
              <a:tblGrid>
                <a:gridCol w="1591154">
                  <a:extLst>
                    <a:ext uri="{9D8B030D-6E8A-4147-A177-3AD203B41FA5}">
                      <a16:colId xmlns:a16="http://schemas.microsoft.com/office/drawing/2014/main" val="1863711447"/>
                    </a:ext>
                  </a:extLst>
                </a:gridCol>
                <a:gridCol w="1591154">
                  <a:extLst>
                    <a:ext uri="{9D8B030D-6E8A-4147-A177-3AD203B41FA5}">
                      <a16:colId xmlns:a16="http://schemas.microsoft.com/office/drawing/2014/main" val="2781556838"/>
                    </a:ext>
                  </a:extLst>
                </a:gridCol>
                <a:gridCol w="1591154">
                  <a:extLst>
                    <a:ext uri="{9D8B030D-6E8A-4147-A177-3AD203B41FA5}">
                      <a16:colId xmlns:a16="http://schemas.microsoft.com/office/drawing/2014/main" val="3133396113"/>
                    </a:ext>
                  </a:extLst>
                </a:gridCol>
                <a:gridCol w="1591154">
                  <a:extLst>
                    <a:ext uri="{9D8B030D-6E8A-4147-A177-3AD203B41FA5}">
                      <a16:colId xmlns:a16="http://schemas.microsoft.com/office/drawing/2014/main" val="1904280453"/>
                    </a:ext>
                  </a:extLst>
                </a:gridCol>
                <a:gridCol w="1591154">
                  <a:extLst>
                    <a:ext uri="{9D8B030D-6E8A-4147-A177-3AD203B41FA5}">
                      <a16:colId xmlns:a16="http://schemas.microsoft.com/office/drawing/2014/main" val="2352208475"/>
                    </a:ext>
                  </a:extLst>
                </a:gridCol>
                <a:gridCol w="1591154">
                  <a:extLst>
                    <a:ext uri="{9D8B030D-6E8A-4147-A177-3AD203B41FA5}">
                      <a16:colId xmlns:a16="http://schemas.microsoft.com/office/drawing/2014/main" val="2479761411"/>
                    </a:ext>
                  </a:extLst>
                </a:gridCol>
                <a:gridCol w="1591154">
                  <a:extLst>
                    <a:ext uri="{9D8B030D-6E8A-4147-A177-3AD203B41FA5}">
                      <a16:colId xmlns:a16="http://schemas.microsoft.com/office/drawing/2014/main" val="2968614840"/>
                    </a:ext>
                  </a:extLst>
                </a:gridCol>
              </a:tblGrid>
              <a:tr h="541468">
                <a:tc>
                  <a:txBody>
                    <a:bodyPr/>
                    <a:lstStyle/>
                    <a:p>
                      <a:pPr rtl="0" fontAlgn="t">
                        <a:buNone/>
                      </a:pPr>
                      <a:r>
                        <a:rPr lang="en-US" sz="1100" b="0" i="0" u="none" strike="noStrike">
                          <a:solidFill>
                            <a:srgbClr val="FFFFFF"/>
                          </a:solidFill>
                          <a:effectLst/>
                          <a:latin typeface="+mn-lt"/>
                        </a:rPr>
                        <a:t>Stage</a:t>
                      </a:r>
                      <a:endParaRPr lang="en-US" sz="180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000000"/>
                    </a:solidFill>
                  </a:tcPr>
                </a:tc>
                <a:tc>
                  <a:txBody>
                    <a:bodyPr/>
                    <a:lstStyle/>
                    <a:p>
                      <a:pPr rtl="0" fontAlgn="t">
                        <a:buNone/>
                      </a:pPr>
                      <a:r>
                        <a:rPr lang="en-US" sz="1200" b="0" i="0" u="none" strike="noStrike" dirty="0">
                          <a:solidFill>
                            <a:srgbClr val="000000"/>
                          </a:solidFill>
                          <a:effectLst/>
                          <a:latin typeface="+mn-lt"/>
                        </a:rPr>
                        <a:t>Stimulus</a:t>
                      </a:r>
                      <a:endParaRPr lang="en-US" sz="1800" dirty="0">
                        <a:effectLst/>
                        <a:latin typeface="+mn-lt"/>
                      </a:endParaRPr>
                    </a:p>
                    <a:p>
                      <a:pPr rtl="0" fontAlgn="t">
                        <a:buNone/>
                      </a:pPr>
                      <a:r>
                        <a:rPr lang="en-US" sz="800" b="0" i="0" u="none" strike="noStrike" dirty="0">
                          <a:solidFill>
                            <a:srgbClr val="000000"/>
                          </a:solidFill>
                          <a:effectLst/>
                          <a:latin typeface="+mn-lt"/>
                        </a:rPr>
                        <a:t>Content, Events, Experiences</a:t>
                      </a:r>
                      <a:endParaRPr lang="en-US" sz="1800" dirty="0">
                        <a:effectLst/>
                        <a:latin typeface="+mn-lt"/>
                      </a:endParaRPr>
                    </a:p>
                  </a:txBody>
                  <a:tcPr marL="39112" marR="39112" marT="39112" marB="391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rtl="0" fontAlgn="t">
                        <a:buNone/>
                      </a:pPr>
                      <a:r>
                        <a:rPr lang="en-US" sz="1200" b="0" i="0" u="none" strike="noStrike" dirty="0">
                          <a:solidFill>
                            <a:srgbClr val="000000"/>
                          </a:solidFill>
                          <a:effectLst/>
                          <a:latin typeface="+mn-lt"/>
                        </a:rPr>
                        <a:t>Response</a:t>
                      </a:r>
                      <a:r>
                        <a:rPr lang="en-US" sz="1100" b="0" i="0" u="none" strike="noStrike" dirty="0">
                          <a:solidFill>
                            <a:srgbClr val="000000"/>
                          </a:solidFill>
                          <a:effectLst/>
                          <a:latin typeface="+mn-lt"/>
                        </a:rPr>
                        <a:t> </a:t>
                      </a:r>
                      <a:br>
                        <a:rPr lang="en-US" sz="1100" b="0" i="0" u="none" strike="noStrike" dirty="0">
                          <a:solidFill>
                            <a:srgbClr val="000000"/>
                          </a:solidFill>
                          <a:effectLst/>
                          <a:latin typeface="+mn-lt"/>
                        </a:rPr>
                      </a:br>
                      <a:r>
                        <a:rPr lang="en-US" sz="800" b="0" i="0" u="none" strike="noStrike" dirty="0">
                          <a:solidFill>
                            <a:srgbClr val="000000"/>
                          </a:solidFill>
                          <a:effectLst/>
                          <a:latin typeface="+mn-lt"/>
                        </a:rPr>
                        <a:t>Learner Actions and Context Instrumentation </a:t>
                      </a:r>
                      <a:endParaRPr lang="en-US" sz="1800" dirty="0">
                        <a:effectLst/>
                        <a:latin typeface="+mn-lt"/>
                      </a:endParaRPr>
                    </a:p>
                  </a:txBody>
                  <a:tcPr marL="39112" marR="39112" marT="39112" marB="391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rtl="0" fontAlgn="t">
                        <a:buNone/>
                      </a:pPr>
                      <a:r>
                        <a:rPr lang="en-US" sz="1200" b="0" i="0" u="none" strike="noStrike" dirty="0">
                          <a:solidFill>
                            <a:srgbClr val="000000"/>
                          </a:solidFill>
                          <a:effectLst/>
                          <a:latin typeface="+mn-lt"/>
                        </a:rPr>
                        <a:t>Inference &amp; Filtering</a:t>
                      </a:r>
                      <a:endParaRPr lang="en-US" sz="1200" dirty="0">
                        <a:effectLst/>
                        <a:latin typeface="+mn-lt"/>
                      </a:endParaRPr>
                    </a:p>
                  </a:txBody>
                  <a:tcPr marL="39112" marR="39112" marT="39112" marB="391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rtl="0" fontAlgn="t">
                        <a:buNone/>
                      </a:pPr>
                      <a:r>
                        <a:rPr lang="en-US" sz="1200" b="0" i="0" u="none" strike="noStrike" dirty="0">
                          <a:solidFill>
                            <a:srgbClr val="000000"/>
                          </a:solidFill>
                          <a:effectLst/>
                          <a:latin typeface="+mn-lt"/>
                        </a:rPr>
                        <a:t>Assertion</a:t>
                      </a:r>
                      <a:endParaRPr lang="en-US" sz="2000" dirty="0">
                        <a:effectLst/>
                        <a:latin typeface="+mn-lt"/>
                      </a:endParaRPr>
                    </a:p>
                  </a:txBody>
                  <a:tcPr marL="39112" marR="39112" marT="39112" marB="391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rtl="0" fontAlgn="t">
                        <a:buNone/>
                      </a:pPr>
                      <a:r>
                        <a:rPr lang="en-US" sz="1200" b="0" i="0" u="none" strike="noStrike" dirty="0">
                          <a:solidFill>
                            <a:srgbClr val="000000"/>
                          </a:solidFill>
                          <a:effectLst/>
                          <a:latin typeface="+mn-lt"/>
                        </a:rPr>
                        <a:t>Record</a:t>
                      </a:r>
                      <a:endParaRPr lang="en-US" sz="2000" dirty="0">
                        <a:effectLst/>
                        <a:latin typeface="+mn-lt"/>
                      </a:endParaRPr>
                    </a:p>
                  </a:txBody>
                  <a:tcPr marL="39112" marR="39112" marT="39112" marB="391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rtl="0" fontAlgn="t">
                        <a:buNone/>
                      </a:pPr>
                      <a:r>
                        <a:rPr lang="en-US" sz="1100" b="0" i="0" u="none" strike="noStrike" dirty="0">
                          <a:solidFill>
                            <a:srgbClr val="000000"/>
                          </a:solidFill>
                          <a:effectLst/>
                          <a:latin typeface="+mn-lt"/>
                        </a:rPr>
                        <a:t>Self-sovereign Records</a:t>
                      </a:r>
                      <a:endParaRPr lang="en-US" sz="2400" dirty="0">
                        <a:effectLst/>
                        <a:latin typeface="+mn-lt"/>
                      </a:endParaRPr>
                    </a:p>
                  </a:txBody>
                  <a:tcPr marL="39112" marR="39112" marT="39112" marB="391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34796165"/>
                  </a:ext>
                </a:extLst>
              </a:tr>
              <a:tr h="1297412">
                <a:tc>
                  <a:txBody>
                    <a:bodyPr/>
                    <a:lstStyle/>
                    <a:p>
                      <a:pPr rtl="0" fontAlgn="t">
                        <a:buNone/>
                      </a:pPr>
                      <a:r>
                        <a:rPr lang="en-US" sz="1100" b="0" i="0" u="none" strike="noStrike" dirty="0">
                          <a:solidFill>
                            <a:srgbClr val="000000"/>
                          </a:solidFill>
                          <a:effectLst/>
                          <a:latin typeface="+mn-lt"/>
                        </a:rPr>
                        <a:t>Standards</a:t>
                      </a:r>
                      <a:endParaRPr lang="en-US" sz="1800" dirty="0">
                        <a:effectLst/>
                        <a:latin typeface="+mn-lt"/>
                      </a:endParaRPr>
                    </a:p>
                  </a:txBody>
                  <a:tcPr marL="39112" marR="39112" marT="39112" marB="39112">
                    <a:lnL w="76200"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noFill/>
                  </a:tcPr>
                </a:tc>
                <a:tc>
                  <a:txBody>
                    <a:bodyPr/>
                    <a:lstStyle/>
                    <a:p>
                      <a:pPr rtl="0" fontAlgn="t">
                        <a:buNone/>
                      </a:pPr>
                      <a:endParaRPr lang="en-US" sz="1000" b="1" i="0" u="none" strike="noStrike" dirty="0">
                        <a:solidFill>
                          <a:srgbClr val="000000"/>
                        </a:solidFill>
                        <a:effectLst/>
                        <a:latin typeface="+mn-lt"/>
                      </a:endParaRPr>
                    </a:p>
                    <a:p>
                      <a:pPr algn="ctr" rtl="0" fontAlgn="t">
                        <a:buNone/>
                      </a:pPr>
                      <a:endParaRPr lang="en-US" sz="1000" b="1" i="0" u="none" strike="noStrike" dirty="0">
                        <a:solidFill>
                          <a:srgbClr val="000000"/>
                        </a:solidFill>
                        <a:effectLst/>
                        <a:latin typeface="+mn-lt"/>
                      </a:endParaRPr>
                    </a:p>
                    <a:p>
                      <a:pPr algn="ctr" rtl="0" fontAlgn="t">
                        <a:buNone/>
                      </a:pPr>
                      <a:r>
                        <a:rPr lang="en-US" sz="1000" b="1" i="0" u="none" strike="noStrike" dirty="0">
                          <a:solidFill>
                            <a:srgbClr val="000000"/>
                          </a:solidFill>
                          <a:effectLst/>
                          <a:latin typeface="+mn-lt"/>
                        </a:rPr>
                        <a:t>Learning </a:t>
                      </a:r>
                    </a:p>
                    <a:p>
                      <a:pPr algn="ctr" rtl="0" fontAlgn="t">
                        <a:buNone/>
                      </a:pPr>
                      <a:r>
                        <a:rPr lang="en-US" sz="1000" b="1" i="0" u="none" strike="noStrike" dirty="0">
                          <a:solidFill>
                            <a:srgbClr val="000000"/>
                          </a:solidFill>
                          <a:effectLst/>
                          <a:latin typeface="+mn-lt"/>
                        </a:rPr>
                        <a:t>Object </a:t>
                      </a:r>
                    </a:p>
                    <a:p>
                      <a:pPr algn="ctr" rtl="0" fontAlgn="t">
                        <a:buNone/>
                      </a:pPr>
                      <a:r>
                        <a:rPr lang="en-US" sz="1000" b="1" i="0" u="none" strike="noStrike" dirty="0">
                          <a:solidFill>
                            <a:srgbClr val="000000"/>
                          </a:solidFill>
                          <a:effectLst/>
                          <a:latin typeface="+mn-lt"/>
                        </a:rPr>
                        <a:t>Metadata </a:t>
                      </a:r>
                    </a:p>
                    <a:p>
                      <a:pPr algn="ctr" rtl="0" fontAlgn="t">
                        <a:buNone/>
                      </a:pPr>
                      <a:r>
                        <a:rPr lang="en-US" sz="1000" b="1" i="0" u="none" strike="noStrike" dirty="0">
                          <a:solidFill>
                            <a:srgbClr val="000000"/>
                          </a:solidFill>
                          <a:effectLst/>
                          <a:latin typeface="+mn-lt"/>
                        </a:rPr>
                        <a:t>(LMT)</a:t>
                      </a:r>
                      <a:endParaRPr lang="en-US" sz="1800" dirty="0">
                        <a:effectLst/>
                        <a:latin typeface="+mn-lt"/>
                      </a:endParaRPr>
                    </a:p>
                    <a:p>
                      <a:pPr algn="ctr" rtl="0" fontAlgn="t">
                        <a:buNone/>
                      </a:pPr>
                      <a:r>
                        <a:rPr lang="en-US" sz="1000" b="1" i="0" u="none" strike="noStrike" dirty="0">
                          <a:solidFill>
                            <a:srgbClr val="000000"/>
                          </a:solidFill>
                          <a:effectLst/>
                          <a:latin typeface="+mn-lt"/>
                        </a:rPr>
                        <a:t>IEEE P2881</a:t>
                      </a:r>
                      <a:endParaRPr lang="en-US" sz="18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7B7B7"/>
                    </a:solidFill>
                  </a:tcPr>
                </a:tc>
                <a:tc>
                  <a:txBody>
                    <a:bodyPr/>
                    <a:lstStyle/>
                    <a:p>
                      <a:pPr algn="ctr" rtl="0" fontAlgn="t">
                        <a:buNone/>
                      </a:pPr>
                      <a:endParaRPr lang="en-US" sz="1000" b="1" i="0" u="none" strike="noStrike" dirty="0">
                        <a:solidFill>
                          <a:srgbClr val="000000"/>
                        </a:solidFill>
                        <a:effectLst/>
                        <a:latin typeface="+mn-lt"/>
                      </a:endParaRPr>
                    </a:p>
                    <a:p>
                      <a:pPr algn="ctr" rtl="0" fontAlgn="t">
                        <a:buNone/>
                      </a:pPr>
                      <a:r>
                        <a:rPr lang="en-US" sz="1000" b="1" i="0" u="none" strike="noStrike" dirty="0">
                          <a:solidFill>
                            <a:srgbClr val="000000"/>
                          </a:solidFill>
                          <a:effectLst/>
                          <a:latin typeface="+mn-lt"/>
                        </a:rPr>
                        <a:t>Experience API</a:t>
                      </a:r>
                      <a:br>
                        <a:rPr lang="en-US" sz="1000" b="1" i="0" u="none" strike="noStrike" dirty="0">
                          <a:solidFill>
                            <a:srgbClr val="000000"/>
                          </a:solidFill>
                          <a:effectLst/>
                          <a:latin typeface="+mn-lt"/>
                        </a:rPr>
                      </a:br>
                      <a:r>
                        <a:rPr lang="en-US" sz="1000" b="1" i="0" u="none" strike="noStrike" dirty="0">
                          <a:solidFill>
                            <a:srgbClr val="000000"/>
                          </a:solidFill>
                          <a:effectLst/>
                          <a:latin typeface="+mn-lt"/>
                        </a:rPr>
                        <a:t>(xAPI)</a:t>
                      </a:r>
                      <a:r>
                        <a:rPr lang="en-US" sz="1800" b="0" i="0" u="none" strike="noStrike" dirty="0">
                          <a:solidFill>
                            <a:schemeClr val="tx1"/>
                          </a:solidFill>
                          <a:effectLst/>
                          <a:latin typeface="+mn-lt"/>
                        </a:rPr>
                        <a:t> </a:t>
                      </a:r>
                      <a:r>
                        <a:rPr lang="en-US" sz="1000" b="1" i="0" u="none" strike="noStrike" dirty="0">
                          <a:solidFill>
                            <a:srgbClr val="000000"/>
                          </a:solidFill>
                          <a:effectLst/>
                          <a:latin typeface="+mn-lt"/>
                        </a:rPr>
                        <a:t>IEEE P9274.x</a:t>
                      </a:r>
                      <a:endParaRPr lang="en-US" sz="18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CCCCC"/>
                    </a:solidFill>
                  </a:tcPr>
                </a:tc>
                <a:tc>
                  <a:txBody>
                    <a:bodyPr/>
                    <a:lstStyle/>
                    <a:p>
                      <a:pPr fontAlgn="t"/>
                      <a:r>
                        <a:rPr lang="en-US" sz="1800" dirty="0">
                          <a:effectLst/>
                          <a:latin typeface="+mn-lt"/>
                        </a:rPr>
                        <a:t> </a:t>
                      </a: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9D9D9"/>
                    </a:solidFill>
                  </a:tcPr>
                </a:tc>
                <a:tc>
                  <a:txBody>
                    <a:bodyPr/>
                    <a:lstStyle/>
                    <a:p>
                      <a:pPr marL="57150" rtl="0" fontAlgn="t">
                        <a:buNone/>
                      </a:pPr>
                      <a:r>
                        <a:rPr lang="en-US" sz="800" b="0" i="1" u="none" strike="noStrike" dirty="0">
                          <a:solidFill>
                            <a:srgbClr val="000000"/>
                          </a:solidFill>
                          <a:effectLst/>
                          <a:latin typeface="+mn-lt"/>
                        </a:rPr>
                        <a:t>Competency Assertions</a:t>
                      </a:r>
                      <a:br>
                        <a:rPr lang="en-US" sz="1800" dirty="0">
                          <a:effectLst/>
                          <a:latin typeface="+mn-lt"/>
                        </a:rPr>
                      </a:br>
                      <a:endParaRPr lang="en-US" sz="1800" dirty="0">
                        <a:effectLst/>
                        <a:latin typeface="+mn-lt"/>
                      </a:endParaRPr>
                    </a:p>
                    <a:p>
                      <a:pPr marL="9525" indent="0" algn="ctr" rtl="0" fontAlgn="t">
                        <a:buNone/>
                        <a:tabLst/>
                      </a:pPr>
                      <a:r>
                        <a:rPr lang="en-US" sz="1000" b="1" i="0" u="none" strike="noStrike" dirty="0">
                          <a:solidFill>
                            <a:srgbClr val="000000"/>
                          </a:solidFill>
                          <a:effectLst/>
                          <a:latin typeface="+mn-lt"/>
                        </a:rPr>
                        <a:t>Shareable Competency Definitions</a:t>
                      </a:r>
                      <a:endParaRPr lang="en-US" sz="1800" dirty="0">
                        <a:effectLst/>
                        <a:latin typeface="+mn-lt"/>
                      </a:endParaRPr>
                    </a:p>
                    <a:p>
                      <a:pPr algn="ctr" rtl="0" fontAlgn="t">
                        <a:buNone/>
                      </a:pPr>
                      <a:r>
                        <a:rPr lang="en-US" sz="1000" b="1" i="0" u="none" strike="noStrike" dirty="0">
                          <a:solidFill>
                            <a:srgbClr val="000000"/>
                          </a:solidFill>
                          <a:effectLst/>
                          <a:latin typeface="+mn-lt"/>
                        </a:rPr>
                        <a:t>IEEE P1484.20.3</a:t>
                      </a:r>
                      <a:endParaRPr lang="en-US" sz="1800" dirty="0">
                        <a:effectLst/>
                        <a:latin typeface="+mn-lt"/>
                      </a:endParaRPr>
                    </a:p>
                    <a:p>
                      <a:pPr algn="ctr" rtl="0" fontAlgn="t">
                        <a:buNone/>
                      </a:pPr>
                      <a:br>
                        <a:rPr lang="en-US" sz="900" b="1" i="0" u="none" strike="noStrike" dirty="0">
                          <a:solidFill>
                            <a:srgbClr val="000000"/>
                          </a:solidFill>
                          <a:effectLst/>
                          <a:latin typeface="+mn-lt"/>
                        </a:rPr>
                      </a:br>
                      <a:r>
                        <a:rPr lang="en-US" sz="900" b="1" i="0" u="none" strike="noStrike" dirty="0">
                          <a:solidFill>
                            <a:srgbClr val="000000"/>
                          </a:solidFill>
                          <a:effectLst/>
                          <a:latin typeface="+mn-lt"/>
                        </a:rPr>
                        <a:t>Well-defined Competency Definitions (RP) </a:t>
                      </a:r>
                      <a:br>
                        <a:rPr lang="en-US" sz="900" b="0" i="0" u="none" strike="noStrike" dirty="0">
                          <a:solidFill>
                            <a:srgbClr val="000000"/>
                          </a:solidFill>
                          <a:effectLst/>
                          <a:latin typeface="+mn-lt"/>
                        </a:rPr>
                      </a:br>
                      <a:r>
                        <a:rPr lang="en-US" sz="900" b="0" i="0" u="none" strike="noStrike" dirty="0">
                          <a:solidFill>
                            <a:srgbClr val="000000"/>
                          </a:solidFill>
                          <a:effectLst/>
                          <a:latin typeface="+mn-lt"/>
                        </a:rPr>
                        <a:t>IEEE P1484.20.2</a:t>
                      </a:r>
                      <a:endParaRPr lang="en-US" sz="20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FEFEF"/>
                    </a:solidFill>
                  </a:tcPr>
                </a:tc>
                <a:tc>
                  <a:txBody>
                    <a:bodyPr/>
                    <a:lstStyle/>
                    <a:p>
                      <a:pPr algn="ctr" rtl="0" fontAlgn="t">
                        <a:buNone/>
                      </a:pPr>
                      <a:r>
                        <a:rPr lang="en-US" sz="1000" b="1" i="0" u="none" strike="noStrike" dirty="0">
                          <a:solidFill>
                            <a:srgbClr val="000000"/>
                          </a:solidFill>
                          <a:effectLst/>
                          <a:latin typeface="+mn-lt"/>
                        </a:rPr>
                        <a:t>Enterprise Learner Records</a:t>
                      </a:r>
                      <a:endParaRPr lang="en-US" sz="1800" dirty="0">
                        <a:effectLst/>
                        <a:latin typeface="+mn-lt"/>
                      </a:endParaRPr>
                    </a:p>
                    <a:p>
                      <a:pPr algn="ctr" rtl="0" fontAlgn="t">
                        <a:buNone/>
                      </a:pPr>
                      <a:r>
                        <a:rPr lang="en-US" sz="1000" b="1" i="0" u="none" strike="noStrike" dirty="0">
                          <a:solidFill>
                            <a:srgbClr val="000000"/>
                          </a:solidFill>
                          <a:effectLst/>
                          <a:latin typeface="+mn-lt"/>
                        </a:rPr>
                        <a:t>IEEE P2997</a:t>
                      </a:r>
                      <a:endParaRPr lang="en-US" sz="18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3F3F3"/>
                    </a:solidFill>
                  </a:tcPr>
                </a:tc>
                <a:tc>
                  <a:txBody>
                    <a:bodyPr/>
                    <a:lstStyle/>
                    <a:p>
                      <a:pPr algn="ctr" rtl="0" fontAlgn="b">
                        <a:buNone/>
                      </a:pPr>
                      <a:r>
                        <a:rPr lang="en-US" sz="900" b="1" i="0" u="none" strike="noStrike" dirty="0">
                          <a:solidFill>
                            <a:srgbClr val="000000"/>
                          </a:solidFill>
                          <a:effectLst/>
                          <a:latin typeface="+mn-lt"/>
                        </a:rPr>
                        <a:t>LER Ecosystem (RP)</a:t>
                      </a:r>
                      <a:endParaRPr lang="en-US" sz="900" b="1" dirty="0">
                        <a:effectLst/>
                        <a:latin typeface="+mn-lt"/>
                      </a:endParaRPr>
                    </a:p>
                    <a:p>
                      <a:pPr algn="ctr" rtl="0" fontAlgn="b">
                        <a:buNone/>
                      </a:pPr>
                      <a:r>
                        <a:rPr lang="en-US" sz="900" b="0" i="0" u="none" strike="noStrike" dirty="0">
                          <a:solidFill>
                            <a:srgbClr val="000000"/>
                          </a:solidFill>
                          <a:effectLst/>
                          <a:latin typeface="+mn-lt"/>
                        </a:rPr>
                        <a:t>IEEE P1484.2</a:t>
                      </a:r>
                      <a:endParaRPr lang="en-US" sz="9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96781863"/>
                  </a:ext>
                </a:extLst>
              </a:tr>
              <a:tr h="490632">
                <a:tc>
                  <a:txBody>
                    <a:bodyPr/>
                    <a:lstStyle/>
                    <a:p>
                      <a:pPr fontAlgn="t"/>
                      <a:r>
                        <a:rPr lang="en-US" sz="1800" dirty="0">
                          <a:effectLst/>
                          <a:latin typeface="+mn-lt"/>
                        </a:rPr>
                        <a:t> </a:t>
                      </a:r>
                      <a:r>
                        <a:rPr lang="en-US" sz="1100" dirty="0">
                          <a:effectLst/>
                          <a:latin typeface="+mn-lt"/>
                        </a:rPr>
                        <a:t>Data Scope</a:t>
                      </a: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fontAlgn="t">
                        <a:buNone/>
                      </a:pPr>
                      <a:r>
                        <a:rPr lang="en-US" sz="1000" b="0" i="1" u="none" strike="noStrike" dirty="0">
                          <a:solidFill>
                            <a:srgbClr val="000000"/>
                          </a:solidFill>
                          <a:effectLst/>
                          <a:latin typeface="+mn-lt"/>
                        </a:rPr>
                        <a:t>Learning content, presentation, simulation</a:t>
                      </a:r>
                      <a:endParaRPr lang="en-US" sz="18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B7B7"/>
                    </a:solidFill>
                  </a:tcPr>
                </a:tc>
                <a:tc>
                  <a:txBody>
                    <a:bodyPr/>
                    <a:lstStyle/>
                    <a:p>
                      <a:pPr rtl="0" fontAlgn="t">
                        <a:buNone/>
                      </a:pPr>
                      <a:r>
                        <a:rPr lang="en-US" sz="1000" b="0" i="1" u="none" strike="noStrike" dirty="0">
                          <a:solidFill>
                            <a:srgbClr val="000000"/>
                          </a:solidFill>
                          <a:effectLst/>
                          <a:latin typeface="+mn-lt"/>
                        </a:rPr>
                        <a:t>Learning experience data</a:t>
                      </a:r>
                      <a:endParaRPr lang="en-US" sz="18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CCC"/>
                    </a:solidFill>
                  </a:tcPr>
                </a:tc>
                <a:tc>
                  <a:txBody>
                    <a:bodyPr/>
                    <a:lstStyle/>
                    <a:p>
                      <a:pPr rtl="0" fontAlgn="t">
                        <a:buNone/>
                      </a:pPr>
                      <a:r>
                        <a:rPr lang="en-US" sz="1000" b="0" i="1" u="none" strike="noStrike" dirty="0">
                          <a:solidFill>
                            <a:srgbClr val="000000"/>
                          </a:solidFill>
                          <a:effectLst/>
                          <a:latin typeface="+mn-lt"/>
                        </a:rPr>
                        <a:t>Logic and inference models</a:t>
                      </a:r>
                      <a:endParaRPr lang="en-US" sz="18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rtl="0" fontAlgn="t">
                        <a:buNone/>
                      </a:pPr>
                      <a:r>
                        <a:rPr lang="en-US" sz="1000" b="0" i="1" u="none" strike="noStrike" dirty="0">
                          <a:solidFill>
                            <a:srgbClr val="000000"/>
                          </a:solidFill>
                          <a:effectLst/>
                          <a:latin typeface="+mn-lt"/>
                        </a:rPr>
                        <a:t>Linking competency definitions to assertions</a:t>
                      </a:r>
                      <a:endParaRPr lang="en-US" sz="1800" dirty="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tc>
                  <a:txBody>
                    <a:bodyPr/>
                    <a:lstStyle/>
                    <a:p>
                      <a:pPr rtl="0" fontAlgn="t">
                        <a:buNone/>
                      </a:pPr>
                      <a:r>
                        <a:rPr lang="en-US" sz="1000" b="0" i="1" u="none" strike="noStrike">
                          <a:solidFill>
                            <a:srgbClr val="000000"/>
                          </a:solidFill>
                          <a:effectLst/>
                          <a:latin typeface="+mn-lt"/>
                        </a:rPr>
                        <a:t>Other data definition/model standards</a:t>
                      </a:r>
                      <a:endParaRPr lang="en-US" sz="180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3F3"/>
                    </a:solidFill>
                  </a:tcPr>
                </a:tc>
                <a:tc>
                  <a:txBody>
                    <a:bodyPr/>
                    <a:lstStyle/>
                    <a:p>
                      <a:pPr rtl="0" fontAlgn="t">
                        <a:buNone/>
                      </a:pPr>
                      <a:r>
                        <a:rPr lang="en-US" sz="1000" b="0" i="1" u="none" strike="noStrike">
                          <a:solidFill>
                            <a:srgbClr val="000000"/>
                          </a:solidFill>
                          <a:effectLst/>
                          <a:latin typeface="+mn-lt"/>
                        </a:rPr>
                        <a:t>Digital wallet and verifiable credential standards</a:t>
                      </a:r>
                      <a:endParaRPr lang="en-US" sz="1800">
                        <a:effectLst/>
                        <a:latin typeface="+mn-lt"/>
                      </a:endParaRPr>
                    </a:p>
                  </a:txBody>
                  <a:tcPr marL="39112" marR="39112" marT="39112" marB="3911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3556013"/>
                  </a:ext>
                </a:extLst>
              </a:tr>
              <a:tr h="490632">
                <a:tc>
                  <a:txBody>
                    <a:bodyPr/>
                    <a:lstStyle/>
                    <a:p>
                      <a:pPr rtl="0" fontAlgn="t">
                        <a:buNone/>
                      </a:pPr>
                      <a:r>
                        <a:rPr lang="en-US" sz="1000" b="0" i="0" u="none" strike="noStrike" dirty="0">
                          <a:solidFill>
                            <a:schemeClr val="bg1"/>
                          </a:solidFill>
                          <a:effectLst/>
                          <a:latin typeface="+mn-lt"/>
                        </a:rPr>
                        <a:t>System Components</a:t>
                      </a:r>
                      <a:endParaRPr lang="en-US" sz="1800" dirty="0">
                        <a:solidFill>
                          <a:schemeClr val="bg1"/>
                        </a:solidFill>
                        <a:effectLst/>
                        <a:latin typeface="+mn-lt"/>
                      </a:endParaRPr>
                    </a:p>
                  </a:txBody>
                  <a:tcPr marL="39112" marR="39112" marT="39112" marB="391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rtl="0" fontAlgn="t">
                        <a:buNone/>
                      </a:pPr>
                      <a:r>
                        <a:rPr lang="en-US" sz="1000" b="1" i="0" u="none" strike="noStrike" dirty="0">
                          <a:solidFill>
                            <a:srgbClr val="000000"/>
                          </a:solidFill>
                          <a:effectLst/>
                          <a:latin typeface="+mn-lt"/>
                        </a:rPr>
                        <a:t>Edge systems</a:t>
                      </a:r>
                      <a:endParaRPr lang="en-US" sz="1800" dirty="0">
                        <a:effectLst/>
                        <a:latin typeface="+mn-lt"/>
                      </a:endParaRPr>
                    </a:p>
                    <a:p>
                      <a:pPr rtl="0" fontAlgn="t">
                        <a:buNone/>
                      </a:pPr>
                      <a:r>
                        <a:rPr lang="en-US" sz="1000" b="0" i="0" u="none" strike="noStrike" dirty="0">
                          <a:solidFill>
                            <a:srgbClr val="000000"/>
                          </a:solidFill>
                          <a:effectLst/>
                          <a:latin typeface="+mn-lt"/>
                        </a:rPr>
                        <a:t>Delivering learning experiences</a:t>
                      </a:r>
                      <a:endParaRPr lang="en-US" sz="1800" dirty="0">
                        <a:effectLst/>
                        <a:latin typeface="+mn-lt"/>
                      </a:endParaRPr>
                    </a:p>
                  </a:txBody>
                  <a:tcPr marL="39112" marR="39112" marT="39112" marB="391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rtl="0" fontAlgn="t">
                        <a:buNone/>
                      </a:pPr>
                      <a:r>
                        <a:rPr lang="en-US" sz="1000" b="0" i="0" u="none" strike="noStrike" dirty="0">
                          <a:solidFill>
                            <a:srgbClr val="000000"/>
                          </a:solidFill>
                          <a:effectLst/>
                          <a:latin typeface="+mn-lt"/>
                        </a:rPr>
                        <a:t>Sensors, LRS</a:t>
                      </a:r>
                      <a:endParaRPr lang="en-US" sz="1800" dirty="0">
                        <a:effectLst/>
                        <a:latin typeface="+mn-lt"/>
                      </a:endParaRPr>
                    </a:p>
                  </a:txBody>
                  <a:tcPr marL="39112" marR="39112" marT="39112" marB="391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rtl="0" fontAlgn="t">
                        <a:buNone/>
                      </a:pPr>
                      <a:r>
                        <a:rPr lang="en-US" sz="1000" b="0" i="0" u="none" strike="noStrike" dirty="0">
                          <a:solidFill>
                            <a:srgbClr val="000000"/>
                          </a:solidFill>
                          <a:effectLst/>
                          <a:latin typeface="+mn-lt"/>
                        </a:rPr>
                        <a:t>Filtering algorithms, recommenders, and inference engines</a:t>
                      </a:r>
                      <a:endParaRPr lang="en-US" sz="1800" dirty="0">
                        <a:effectLst/>
                        <a:latin typeface="+mn-lt"/>
                      </a:endParaRPr>
                    </a:p>
                  </a:txBody>
                  <a:tcPr marL="39112" marR="39112" marT="39112" marB="391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rtl="0" fontAlgn="t">
                        <a:buNone/>
                      </a:pPr>
                      <a:r>
                        <a:rPr lang="en-US" sz="1000" b="0" i="0" u="none" strike="noStrike" dirty="0">
                          <a:solidFill>
                            <a:srgbClr val="000000"/>
                          </a:solidFill>
                          <a:effectLst/>
                          <a:latin typeface="+mn-lt"/>
                        </a:rPr>
                        <a:t>Competency assertion management systems</a:t>
                      </a:r>
                      <a:endParaRPr lang="en-US" sz="1800" dirty="0">
                        <a:effectLst/>
                        <a:latin typeface="+mn-lt"/>
                      </a:endParaRPr>
                    </a:p>
                  </a:txBody>
                  <a:tcPr marL="39112" marR="39112" marT="39112" marB="391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rtl="0" fontAlgn="t">
                        <a:buNone/>
                      </a:pPr>
                      <a:r>
                        <a:rPr lang="en-US" sz="1000" b="0" i="0" u="none" strike="noStrike" dirty="0">
                          <a:solidFill>
                            <a:srgbClr val="000000"/>
                          </a:solidFill>
                          <a:effectLst/>
                          <a:latin typeface="+mn-lt"/>
                        </a:rPr>
                        <a:t>Enterprise learner record repository</a:t>
                      </a:r>
                      <a:endParaRPr lang="en-US" sz="1800" dirty="0">
                        <a:effectLst/>
                        <a:latin typeface="+mn-lt"/>
                      </a:endParaRPr>
                    </a:p>
                  </a:txBody>
                  <a:tcPr marL="39112" marR="39112" marT="39112" marB="391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rtl="0" fontAlgn="t">
                        <a:buNone/>
                      </a:pPr>
                      <a:r>
                        <a:rPr lang="en-US" sz="1000" b="1" i="0" u="none" strike="noStrike" dirty="0">
                          <a:solidFill>
                            <a:srgbClr val="000000"/>
                          </a:solidFill>
                          <a:effectLst/>
                          <a:latin typeface="+mn-lt"/>
                        </a:rPr>
                        <a:t>Edge system: </a:t>
                      </a:r>
                      <a:endParaRPr lang="en-US" sz="1800" dirty="0">
                        <a:effectLst/>
                        <a:latin typeface="+mn-lt"/>
                      </a:endParaRPr>
                    </a:p>
                    <a:p>
                      <a:pPr rtl="0" fontAlgn="t">
                        <a:buNone/>
                      </a:pPr>
                      <a:r>
                        <a:rPr lang="en-US" sz="1000" b="0" i="1" u="none" strike="noStrike" dirty="0">
                          <a:solidFill>
                            <a:srgbClr val="000000"/>
                          </a:solidFill>
                          <a:effectLst/>
                          <a:latin typeface="+mn-lt"/>
                        </a:rPr>
                        <a:t>Digital wallets &amp; services</a:t>
                      </a:r>
                      <a:endParaRPr lang="en-US" sz="1800" dirty="0">
                        <a:effectLst/>
                        <a:latin typeface="+mn-lt"/>
                      </a:endParaRPr>
                    </a:p>
                  </a:txBody>
                  <a:tcPr marL="39112" marR="39112" marT="39112" marB="391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29804529"/>
                  </a:ext>
                </a:extLst>
              </a:tr>
            </a:tbl>
          </a:graphicData>
        </a:graphic>
      </p:graphicFrame>
      <p:pic>
        <p:nvPicPr>
          <p:cNvPr id="3079" name="Picture 7">
            <a:extLst>
              <a:ext uri="{FF2B5EF4-FFF2-40B4-BE49-F238E27FC236}">
                <a16:creationId xmlns:a16="http://schemas.microsoft.com/office/drawing/2014/main" id="{3EC75E7D-3826-378F-8D7E-0CAE4EB8B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166"/>
          <a:stretch>
            <a:fillRect/>
          </a:stretch>
        </p:blipFill>
        <p:spPr bwMode="auto">
          <a:xfrm>
            <a:off x="3699977" y="1634086"/>
            <a:ext cx="1536271" cy="143879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52CAE95-0C32-212B-1C09-1E2CDC0D89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6204" y="1880721"/>
            <a:ext cx="1280375" cy="12803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3CC0BB6-05F4-97A3-8900-E03E96F9E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7899" y="2065252"/>
            <a:ext cx="949900" cy="96177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700B6910-0B12-883B-69C5-35032C5DC2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192"/>
          <a:stretch>
            <a:fillRect/>
          </a:stretch>
        </p:blipFill>
        <p:spPr bwMode="auto">
          <a:xfrm>
            <a:off x="2201015" y="1827101"/>
            <a:ext cx="1444783" cy="12429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0971BB2-B2E8-2659-7BF6-10BB97041DC3}"/>
              </a:ext>
            </a:extLst>
          </p:cNvPr>
          <p:cNvPicPr>
            <a:picLocks noChangeAspect="1"/>
          </p:cNvPicPr>
          <p:nvPr/>
        </p:nvPicPr>
        <p:blipFill>
          <a:blip r:embed="rId7"/>
          <a:stretch>
            <a:fillRect/>
          </a:stretch>
        </p:blipFill>
        <p:spPr>
          <a:xfrm>
            <a:off x="6982300" y="1978898"/>
            <a:ext cx="1225536" cy="1085918"/>
          </a:xfrm>
          <a:prstGeom prst="rect">
            <a:avLst/>
          </a:prstGeom>
        </p:spPr>
      </p:pic>
      <p:grpSp>
        <p:nvGrpSpPr>
          <p:cNvPr id="10" name="Group 9">
            <a:extLst>
              <a:ext uri="{FF2B5EF4-FFF2-40B4-BE49-F238E27FC236}">
                <a16:creationId xmlns:a16="http://schemas.microsoft.com/office/drawing/2014/main" id="{C03F656F-BA77-6F6C-95EB-2D06602171DD}"/>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11" name="Rounded Rectangle 10">
              <a:extLst>
                <a:ext uri="{FF2B5EF4-FFF2-40B4-BE49-F238E27FC236}">
                  <a16:creationId xmlns:a16="http://schemas.microsoft.com/office/drawing/2014/main" id="{CEB5F972-2FDF-8B52-65C0-B3B9E27B7C7A}"/>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12" name="Rounded Rectangle 4">
              <a:extLst>
                <a:ext uri="{FF2B5EF4-FFF2-40B4-BE49-F238E27FC236}">
                  <a16:creationId xmlns:a16="http://schemas.microsoft.com/office/drawing/2014/main" id="{1DAEBDC2-BD66-234E-2EC3-754747042BDB}"/>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19" name="Graphic 18" descr="Virtual Reality headset with solid fill">
            <a:extLst>
              <a:ext uri="{FF2B5EF4-FFF2-40B4-BE49-F238E27FC236}">
                <a16:creationId xmlns:a16="http://schemas.microsoft.com/office/drawing/2014/main" id="{E52F6197-F141-BF2F-D4D2-3E24795508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04556" y="1467190"/>
            <a:ext cx="687122" cy="846236"/>
          </a:xfrm>
          <a:prstGeom prst="rect">
            <a:avLst/>
          </a:prstGeom>
        </p:spPr>
      </p:pic>
      <p:sp>
        <p:nvSpPr>
          <p:cNvPr id="25" name="Bent-Up Arrow 24">
            <a:extLst>
              <a:ext uri="{FF2B5EF4-FFF2-40B4-BE49-F238E27FC236}">
                <a16:creationId xmlns:a16="http://schemas.microsoft.com/office/drawing/2014/main" id="{9865CA7E-3171-F015-BE68-A4BBE8AD0A12}"/>
              </a:ext>
            </a:extLst>
          </p:cNvPr>
          <p:cNvSpPr/>
          <p:nvPr/>
        </p:nvSpPr>
        <p:spPr bwMode="auto">
          <a:xfrm rot="10800000">
            <a:off x="2604556" y="1052685"/>
            <a:ext cx="2671312" cy="670233"/>
          </a:xfrm>
          <a:prstGeom prst="bentUpArrow">
            <a:avLst>
              <a:gd name="adj1" fmla="val 46542"/>
              <a:gd name="adj2" fmla="val 50000"/>
              <a:gd name="adj3" fmla="val 32236"/>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Bent-Up Arrow 23">
            <a:extLst>
              <a:ext uri="{FF2B5EF4-FFF2-40B4-BE49-F238E27FC236}">
                <a16:creationId xmlns:a16="http://schemas.microsoft.com/office/drawing/2014/main" id="{BC50FA61-220D-E47A-9B10-503E07DA9F42}"/>
              </a:ext>
            </a:extLst>
          </p:cNvPr>
          <p:cNvSpPr/>
          <p:nvPr/>
        </p:nvSpPr>
        <p:spPr bwMode="auto">
          <a:xfrm rot="16200000">
            <a:off x="4550144" y="1272410"/>
            <a:ext cx="2108148" cy="1315125"/>
          </a:xfrm>
          <a:prstGeom prst="bentUp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TextBox 20">
            <a:extLst>
              <a:ext uri="{FF2B5EF4-FFF2-40B4-BE49-F238E27FC236}">
                <a16:creationId xmlns:a16="http://schemas.microsoft.com/office/drawing/2014/main" id="{A5039F9F-F2E3-5BA3-47A1-14777D4F2E8F}"/>
              </a:ext>
            </a:extLst>
          </p:cNvPr>
          <p:cNvSpPr txBox="1"/>
          <p:nvPr/>
        </p:nvSpPr>
        <p:spPr>
          <a:xfrm>
            <a:off x="5275868" y="1048569"/>
            <a:ext cx="1024644" cy="338554"/>
          </a:xfrm>
          <a:prstGeom prst="rect">
            <a:avLst/>
          </a:prstGeom>
          <a:noFill/>
        </p:spPr>
        <p:txBody>
          <a:bodyPr wrap="square">
            <a:spAutoFit/>
          </a:bodyPr>
          <a:lstStyle/>
          <a:p>
            <a:pPr algn="ctr" rtl="0">
              <a:buNone/>
            </a:pPr>
            <a:r>
              <a:rPr lang="en-US" sz="800" b="0" i="1" u="none" strike="noStrike" dirty="0">
                <a:solidFill>
                  <a:srgbClr val="000000"/>
                </a:solidFill>
                <a:effectLst/>
                <a:latin typeface="Arial" panose="020B0604020202020204" pitchFamily="34" charset="0"/>
              </a:rPr>
              <a:t>Learner and team feedback.</a:t>
            </a:r>
            <a:endParaRPr lang="en-US" dirty="0"/>
          </a:p>
        </p:txBody>
      </p:sp>
      <p:pic>
        <p:nvPicPr>
          <p:cNvPr id="17" name="Picture 16">
            <a:extLst>
              <a:ext uri="{FF2B5EF4-FFF2-40B4-BE49-F238E27FC236}">
                <a16:creationId xmlns:a16="http://schemas.microsoft.com/office/drawing/2014/main" id="{F53F0C1A-6E16-E1AD-6585-B34C30FCBD60}"/>
              </a:ext>
            </a:extLst>
          </p:cNvPr>
          <p:cNvPicPr>
            <a:picLocks noChangeAspect="1"/>
          </p:cNvPicPr>
          <p:nvPr/>
        </p:nvPicPr>
        <p:blipFill>
          <a:blip r:embed="rId10"/>
          <a:srcRect l="16325" t="19209" r="13561" b="14955"/>
          <a:stretch>
            <a:fillRect/>
          </a:stretch>
        </p:blipFill>
        <p:spPr>
          <a:xfrm>
            <a:off x="5639141" y="2175816"/>
            <a:ext cx="913718" cy="889000"/>
          </a:xfrm>
          <a:prstGeom prst="rect">
            <a:avLst/>
          </a:prstGeom>
        </p:spPr>
      </p:pic>
      <p:cxnSp>
        <p:nvCxnSpPr>
          <p:cNvPr id="27" name="Straight Arrow Connector 26">
            <a:extLst>
              <a:ext uri="{FF2B5EF4-FFF2-40B4-BE49-F238E27FC236}">
                <a16:creationId xmlns:a16="http://schemas.microsoft.com/office/drawing/2014/main" id="{E6BF62A6-C24C-395C-93A4-C7FFF82EDDE4}"/>
              </a:ext>
            </a:extLst>
          </p:cNvPr>
          <p:cNvCxnSpPr>
            <a:cxnSpLocks/>
          </p:cNvCxnSpPr>
          <p:nvPr/>
        </p:nvCxnSpPr>
        <p:spPr bwMode="auto">
          <a:xfrm>
            <a:off x="8207836" y="4427621"/>
            <a:ext cx="598357"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29" name="TextBox 28">
            <a:extLst>
              <a:ext uri="{FF2B5EF4-FFF2-40B4-BE49-F238E27FC236}">
                <a16:creationId xmlns:a16="http://schemas.microsoft.com/office/drawing/2014/main" id="{61AEA782-753C-9A46-92EC-BC10C9F3BC58}"/>
              </a:ext>
            </a:extLst>
          </p:cNvPr>
          <p:cNvSpPr txBox="1"/>
          <p:nvPr/>
        </p:nvSpPr>
        <p:spPr>
          <a:xfrm>
            <a:off x="2750095" y="1008983"/>
            <a:ext cx="2671312" cy="861774"/>
          </a:xfrm>
          <a:prstGeom prst="rect">
            <a:avLst/>
          </a:prstGeom>
          <a:noFill/>
        </p:spPr>
        <p:txBody>
          <a:bodyPr wrap="square">
            <a:spAutoFit/>
          </a:bodyPr>
          <a:lstStyle/>
          <a:p>
            <a:pPr algn="l" rtl="0">
              <a:buNone/>
            </a:pPr>
            <a:r>
              <a:rPr lang="en-US" sz="1000" b="1" i="0" u="none" strike="noStrike" dirty="0">
                <a:solidFill>
                  <a:srgbClr val="000000"/>
                </a:solidFill>
                <a:effectLst/>
                <a:latin typeface="+mn-lt"/>
              </a:rPr>
              <a:t>Adaptive Instructional Systems</a:t>
            </a:r>
            <a:endParaRPr lang="en-US" sz="1000" b="0" i="0" u="none" strike="noStrike" dirty="0">
              <a:solidFill>
                <a:srgbClr val="000000"/>
              </a:solidFill>
              <a:effectLst/>
              <a:latin typeface="+mn-lt"/>
            </a:endParaRPr>
          </a:p>
          <a:p>
            <a:pPr algn="l" rtl="0">
              <a:buNone/>
            </a:pPr>
            <a:r>
              <a:rPr lang="en-US" sz="1000" b="1" i="0" u="none" strike="noStrike" dirty="0">
                <a:solidFill>
                  <a:srgbClr val="000000"/>
                </a:solidFill>
                <a:effectLst/>
                <a:latin typeface="+mn-lt"/>
              </a:rPr>
              <a:t>IEEE P2247.x</a:t>
            </a:r>
            <a:endParaRPr lang="en-US" sz="1000" b="0" i="0" u="none" strike="noStrike" dirty="0">
              <a:solidFill>
                <a:srgbClr val="000000"/>
              </a:solidFill>
              <a:effectLst/>
              <a:latin typeface="+mn-lt"/>
            </a:endParaRPr>
          </a:p>
          <a:p>
            <a:pPr>
              <a:buNone/>
            </a:pPr>
            <a:br>
              <a:rPr lang="en-US" sz="1000" dirty="0">
                <a:latin typeface="+mn-lt"/>
              </a:rPr>
            </a:br>
            <a:br>
              <a:rPr lang="en-US" sz="1000" dirty="0">
                <a:latin typeface="+mn-lt"/>
              </a:rPr>
            </a:br>
            <a:endParaRPr lang="en-US" sz="1000" dirty="0">
              <a:latin typeface="+mn-lt"/>
            </a:endParaRPr>
          </a:p>
        </p:txBody>
      </p:sp>
      <p:cxnSp>
        <p:nvCxnSpPr>
          <p:cNvPr id="30" name="Straight Arrow Connector 29">
            <a:extLst>
              <a:ext uri="{FF2B5EF4-FFF2-40B4-BE49-F238E27FC236}">
                <a16:creationId xmlns:a16="http://schemas.microsoft.com/office/drawing/2014/main" id="{3AF212D1-4B0C-E94D-96DF-B71BD5218E28}"/>
              </a:ext>
            </a:extLst>
          </p:cNvPr>
          <p:cNvCxnSpPr>
            <a:cxnSpLocks/>
          </p:cNvCxnSpPr>
          <p:nvPr/>
        </p:nvCxnSpPr>
        <p:spPr bwMode="auto">
          <a:xfrm flipH="1">
            <a:off x="3291678" y="4137259"/>
            <a:ext cx="3523201" cy="0"/>
          </a:xfrm>
          <a:prstGeom prst="straightConnector1">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33" name="Magnetic Disk 32">
            <a:extLst>
              <a:ext uri="{FF2B5EF4-FFF2-40B4-BE49-F238E27FC236}">
                <a16:creationId xmlns:a16="http://schemas.microsoft.com/office/drawing/2014/main" id="{64301EFB-F40B-9F26-09C2-1375BC8EC5EB}"/>
              </a:ext>
            </a:extLst>
          </p:cNvPr>
          <p:cNvSpPr/>
          <p:nvPr/>
        </p:nvSpPr>
        <p:spPr bwMode="auto">
          <a:xfrm>
            <a:off x="4085751" y="4265400"/>
            <a:ext cx="760396" cy="616011"/>
          </a:xfrm>
          <a:prstGeom prst="flowChartMagneticDisk">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cxnSp>
        <p:nvCxnSpPr>
          <p:cNvPr id="34" name="Straight Arrow Connector 33">
            <a:extLst>
              <a:ext uri="{FF2B5EF4-FFF2-40B4-BE49-F238E27FC236}">
                <a16:creationId xmlns:a16="http://schemas.microsoft.com/office/drawing/2014/main" id="{54A356B1-B8BB-2725-539A-8DE4A3736521}"/>
              </a:ext>
            </a:extLst>
          </p:cNvPr>
          <p:cNvCxnSpPr>
            <a:cxnSpLocks/>
          </p:cNvCxnSpPr>
          <p:nvPr/>
        </p:nvCxnSpPr>
        <p:spPr bwMode="auto">
          <a:xfrm>
            <a:off x="3203447" y="4534907"/>
            <a:ext cx="882304"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37" name="TextBox 36">
            <a:extLst>
              <a:ext uri="{FF2B5EF4-FFF2-40B4-BE49-F238E27FC236}">
                <a16:creationId xmlns:a16="http://schemas.microsoft.com/office/drawing/2014/main" id="{BE0ABA55-8C89-DAD3-39EA-42DAB3BD72F9}"/>
              </a:ext>
            </a:extLst>
          </p:cNvPr>
          <p:cNvSpPr txBox="1"/>
          <p:nvPr/>
        </p:nvSpPr>
        <p:spPr>
          <a:xfrm>
            <a:off x="3644599" y="4842913"/>
            <a:ext cx="1630070" cy="230832"/>
          </a:xfrm>
          <a:prstGeom prst="rect">
            <a:avLst/>
          </a:prstGeom>
          <a:noFill/>
        </p:spPr>
        <p:txBody>
          <a:bodyPr wrap="square">
            <a:spAutoFit/>
          </a:bodyPr>
          <a:lstStyle/>
          <a:p>
            <a:pPr algn="ctr"/>
            <a:r>
              <a:rPr lang="en-US" sz="900" b="0" i="0" u="none" strike="noStrike" dirty="0">
                <a:solidFill>
                  <a:srgbClr val="000000"/>
                </a:solidFill>
                <a:effectLst/>
                <a:latin typeface="+mn-lt"/>
              </a:rPr>
              <a:t>Learning Record Store</a:t>
            </a:r>
            <a:endParaRPr lang="en-US" sz="900" dirty="0"/>
          </a:p>
        </p:txBody>
      </p:sp>
      <p:sp>
        <p:nvSpPr>
          <p:cNvPr id="38" name="Magnetic Disk 37">
            <a:extLst>
              <a:ext uri="{FF2B5EF4-FFF2-40B4-BE49-F238E27FC236}">
                <a16:creationId xmlns:a16="http://schemas.microsoft.com/office/drawing/2014/main" id="{4BCD39F6-3C90-85C7-51D8-5785F408B6BE}"/>
              </a:ext>
            </a:extLst>
          </p:cNvPr>
          <p:cNvSpPr/>
          <p:nvPr/>
        </p:nvSpPr>
        <p:spPr bwMode="auto">
          <a:xfrm>
            <a:off x="8806193" y="4226902"/>
            <a:ext cx="760396" cy="616011"/>
          </a:xfrm>
          <a:prstGeom prst="flowChartMagneticDisk">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cxnSp>
        <p:nvCxnSpPr>
          <p:cNvPr id="39" name="Straight Arrow Connector 38">
            <a:extLst>
              <a:ext uri="{FF2B5EF4-FFF2-40B4-BE49-F238E27FC236}">
                <a16:creationId xmlns:a16="http://schemas.microsoft.com/office/drawing/2014/main" id="{BA7FC959-7D0C-07DF-7D18-C9EDC2F6743B}"/>
              </a:ext>
            </a:extLst>
          </p:cNvPr>
          <p:cNvCxnSpPr>
            <a:cxnSpLocks/>
          </p:cNvCxnSpPr>
          <p:nvPr/>
        </p:nvCxnSpPr>
        <p:spPr bwMode="auto">
          <a:xfrm flipH="1">
            <a:off x="4846147" y="4516742"/>
            <a:ext cx="1968732"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pic>
        <p:nvPicPr>
          <p:cNvPr id="43" name="Graphic 42" descr="Link with solid fill">
            <a:extLst>
              <a:ext uri="{FF2B5EF4-FFF2-40B4-BE49-F238E27FC236}">
                <a16:creationId xmlns:a16="http://schemas.microsoft.com/office/drawing/2014/main" id="{6ABA2465-18DD-812F-EC25-652AA36E26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49886" y="3788341"/>
            <a:ext cx="225392" cy="225392"/>
          </a:xfrm>
          <a:prstGeom prst="rect">
            <a:avLst/>
          </a:prstGeom>
        </p:spPr>
      </p:pic>
      <p:sp>
        <p:nvSpPr>
          <p:cNvPr id="5" name="Slide Number Placeholder 4">
            <a:extLst>
              <a:ext uri="{FF2B5EF4-FFF2-40B4-BE49-F238E27FC236}">
                <a16:creationId xmlns:a16="http://schemas.microsoft.com/office/drawing/2014/main" id="{7ADD72FB-CFA4-3CD1-7D86-5AD1CE0BAFAC}"/>
              </a:ext>
            </a:extLst>
          </p:cNvPr>
          <p:cNvSpPr>
            <a:spLocks noGrp="1"/>
          </p:cNvSpPr>
          <p:nvPr>
            <p:ph type="sldNum" sz="quarter" idx="10"/>
          </p:nvPr>
        </p:nvSpPr>
        <p:spPr/>
        <p:txBody>
          <a:body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2858608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CE760-9BC6-BD1C-81E7-9ED1D597678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CC52B4E-E3BF-C7F3-03DD-D77989405AC8}"/>
              </a:ext>
            </a:extLst>
          </p:cNvPr>
          <p:cNvSpPr>
            <a:spLocks noGrp="1"/>
          </p:cNvSpPr>
          <p:nvPr>
            <p:ph type="body" sz="quarter" idx="10"/>
          </p:nvPr>
        </p:nvSpPr>
        <p:spPr>
          <a:xfrm>
            <a:off x="871093" y="3429000"/>
            <a:ext cx="10449813" cy="1229411"/>
          </a:xfrm>
        </p:spPr>
        <p:txBody>
          <a:bodyPr/>
          <a:lstStyle/>
          <a:p>
            <a:r>
              <a:rPr lang="en-US" dirty="0"/>
              <a:t>Army Synthetic Training Environment Example.</a:t>
            </a:r>
          </a:p>
        </p:txBody>
      </p:sp>
      <p:sp>
        <p:nvSpPr>
          <p:cNvPr id="3" name="Slide Number Placeholder 2">
            <a:extLst>
              <a:ext uri="{FF2B5EF4-FFF2-40B4-BE49-F238E27FC236}">
                <a16:creationId xmlns:a16="http://schemas.microsoft.com/office/drawing/2014/main" id="{2409E67C-FA15-DEFC-6028-9A0E3D921D2D}"/>
              </a:ext>
            </a:extLst>
          </p:cNvPr>
          <p:cNvSpPr>
            <a:spLocks noGrp="1"/>
          </p:cNvSpPr>
          <p:nvPr>
            <p:ph type="sldNum" sz="quarter" idx="12"/>
          </p:nvPr>
        </p:nvSpPr>
        <p:spPr/>
        <p:txBody>
          <a:body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403521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96E7-6FF6-E226-3D38-C6CF8C0E6700}"/>
              </a:ext>
            </a:extLst>
          </p:cNvPr>
          <p:cNvSpPr txBox="1">
            <a:spLocks/>
          </p:cNvSpPr>
          <p:nvPr/>
        </p:nvSpPr>
        <p:spPr>
          <a:xfrm>
            <a:off x="1136297" y="871282"/>
            <a:ext cx="9324109" cy="9926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Competency-Based Experiential Learning</a:t>
            </a:r>
          </a:p>
        </p:txBody>
      </p:sp>
      <p:pic>
        <p:nvPicPr>
          <p:cNvPr id="3" name="Picture 2">
            <a:extLst>
              <a:ext uri="{FF2B5EF4-FFF2-40B4-BE49-F238E27FC236}">
                <a16:creationId xmlns:a16="http://schemas.microsoft.com/office/drawing/2014/main" id="{22852655-76E4-2812-25D0-BEC7C9EECFA8}"/>
              </a:ext>
            </a:extLst>
          </p:cNvPr>
          <p:cNvPicPr>
            <a:picLocks noChangeAspect="1"/>
          </p:cNvPicPr>
          <p:nvPr/>
        </p:nvPicPr>
        <p:blipFill rotWithShape="1">
          <a:blip r:embed="rId3"/>
          <a:srcRect l="59474"/>
          <a:stretch/>
        </p:blipFill>
        <p:spPr>
          <a:xfrm>
            <a:off x="7666472" y="1727200"/>
            <a:ext cx="3978902" cy="4563678"/>
          </a:xfrm>
          <a:prstGeom prst="rect">
            <a:avLst/>
          </a:prstGeom>
        </p:spPr>
      </p:pic>
      <p:grpSp>
        <p:nvGrpSpPr>
          <p:cNvPr id="4" name="Group 3">
            <a:extLst>
              <a:ext uri="{FF2B5EF4-FFF2-40B4-BE49-F238E27FC236}">
                <a16:creationId xmlns:a16="http://schemas.microsoft.com/office/drawing/2014/main" id="{397273A0-AC73-EA4D-21D6-7C6C802FEF77}"/>
              </a:ext>
            </a:extLst>
          </p:cNvPr>
          <p:cNvGrpSpPr/>
          <p:nvPr/>
        </p:nvGrpSpPr>
        <p:grpSpPr>
          <a:xfrm>
            <a:off x="-162349" y="1768162"/>
            <a:ext cx="7447940" cy="3203572"/>
            <a:chOff x="-171578" y="2079628"/>
            <a:chExt cx="7447940" cy="3203572"/>
          </a:xfrm>
        </p:grpSpPr>
        <p:sp>
          <p:nvSpPr>
            <p:cNvPr id="5" name="Rectangle 4">
              <a:extLst>
                <a:ext uri="{FF2B5EF4-FFF2-40B4-BE49-F238E27FC236}">
                  <a16:creationId xmlns:a16="http://schemas.microsoft.com/office/drawing/2014/main" id="{D75EC40C-43B5-AC49-C649-8A53B9085256}"/>
                </a:ext>
              </a:extLst>
            </p:cNvPr>
            <p:cNvSpPr/>
            <p:nvPr/>
          </p:nvSpPr>
          <p:spPr>
            <a:xfrm>
              <a:off x="2425714" y="2079628"/>
              <a:ext cx="2702560" cy="833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Engage in Training </a:t>
              </a:r>
              <a:br>
                <a:rPr lang="en-US" sz="1400">
                  <a:solidFill>
                    <a:schemeClr val="tx1"/>
                  </a:solidFill>
                </a:rPr>
              </a:br>
              <a:r>
                <a:rPr lang="en-US" sz="1400">
                  <a:solidFill>
                    <a:schemeClr val="tx1"/>
                  </a:solidFill>
                </a:rPr>
                <a:t>Experience </a:t>
              </a:r>
            </a:p>
          </p:txBody>
        </p:sp>
        <p:sp>
          <p:nvSpPr>
            <p:cNvPr id="6" name="Rectangle 5">
              <a:extLst>
                <a:ext uri="{FF2B5EF4-FFF2-40B4-BE49-F238E27FC236}">
                  <a16:creationId xmlns:a16="http://schemas.microsoft.com/office/drawing/2014/main" id="{14250116-D892-970C-014F-E886CF57D2AE}"/>
                </a:ext>
              </a:extLst>
            </p:cNvPr>
            <p:cNvSpPr/>
            <p:nvPr/>
          </p:nvSpPr>
          <p:spPr>
            <a:xfrm>
              <a:off x="2425714" y="4450080"/>
              <a:ext cx="2702560" cy="833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Identify Strategies to Facilitate Improvement</a:t>
              </a:r>
            </a:p>
          </p:txBody>
        </p:sp>
        <p:sp>
          <p:nvSpPr>
            <p:cNvPr id="7" name="Rectangle 6">
              <a:extLst>
                <a:ext uri="{FF2B5EF4-FFF2-40B4-BE49-F238E27FC236}">
                  <a16:creationId xmlns:a16="http://schemas.microsoft.com/office/drawing/2014/main" id="{3F4DB514-C2C1-8D5C-C10E-781DB0DCB84B}"/>
                </a:ext>
              </a:extLst>
            </p:cNvPr>
            <p:cNvSpPr/>
            <p:nvPr/>
          </p:nvSpPr>
          <p:spPr>
            <a:xfrm>
              <a:off x="5422914" y="3230880"/>
              <a:ext cx="1853448" cy="833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Reflect on Performance</a:t>
              </a:r>
            </a:p>
          </p:txBody>
        </p:sp>
        <p:sp>
          <p:nvSpPr>
            <p:cNvPr id="8" name="Rectangle 7">
              <a:extLst>
                <a:ext uri="{FF2B5EF4-FFF2-40B4-BE49-F238E27FC236}">
                  <a16:creationId xmlns:a16="http://schemas.microsoft.com/office/drawing/2014/main" id="{1DA4EFB0-38FB-12E0-101B-73F23B241235}"/>
                </a:ext>
              </a:extLst>
            </p:cNvPr>
            <p:cNvSpPr/>
            <p:nvPr/>
          </p:nvSpPr>
          <p:spPr>
            <a:xfrm>
              <a:off x="-171578" y="3230880"/>
              <a:ext cx="2597292" cy="833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Include Strategies in New Training Experience</a:t>
              </a:r>
            </a:p>
          </p:txBody>
        </p:sp>
        <p:cxnSp>
          <p:nvCxnSpPr>
            <p:cNvPr id="9" name="Connector: Elbow 8">
              <a:extLst>
                <a:ext uri="{FF2B5EF4-FFF2-40B4-BE49-F238E27FC236}">
                  <a16:creationId xmlns:a16="http://schemas.microsoft.com/office/drawing/2014/main" id="{1CAF118D-0773-42A2-F134-7B0C787FCE8F}"/>
                </a:ext>
              </a:extLst>
            </p:cNvPr>
            <p:cNvCxnSpPr>
              <a:cxnSpLocks/>
              <a:stCxn id="5" idx="3"/>
              <a:endCxn id="7" idx="0"/>
            </p:cNvCxnSpPr>
            <p:nvPr/>
          </p:nvCxnSpPr>
          <p:spPr>
            <a:xfrm>
              <a:off x="5128274" y="2496188"/>
              <a:ext cx="1221364" cy="734692"/>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0B1E0618-B0AD-2B8D-253F-8830C060F7CF}"/>
                </a:ext>
              </a:extLst>
            </p:cNvPr>
            <p:cNvCxnSpPr>
              <a:cxnSpLocks/>
              <a:stCxn id="7" idx="2"/>
              <a:endCxn id="6" idx="3"/>
            </p:cNvCxnSpPr>
            <p:nvPr/>
          </p:nvCxnSpPr>
          <p:spPr>
            <a:xfrm rot="5400000">
              <a:off x="5337636" y="3854638"/>
              <a:ext cx="802640" cy="1221364"/>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7E57F006-C71C-35E7-724A-ECBC8BE8E40A}"/>
                </a:ext>
              </a:extLst>
            </p:cNvPr>
            <p:cNvCxnSpPr>
              <a:cxnSpLocks/>
              <a:stCxn id="6" idx="1"/>
              <a:endCxn id="8" idx="2"/>
            </p:cNvCxnSpPr>
            <p:nvPr/>
          </p:nvCxnSpPr>
          <p:spPr>
            <a:xfrm rot="10800000">
              <a:off x="1127068" y="4064000"/>
              <a:ext cx="1298646" cy="802640"/>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E38E15D5-9A4D-3007-9AF0-064F0C5360E8}"/>
                </a:ext>
              </a:extLst>
            </p:cNvPr>
            <p:cNvCxnSpPr>
              <a:cxnSpLocks/>
              <a:stCxn id="8" idx="0"/>
              <a:endCxn id="5" idx="1"/>
            </p:cNvCxnSpPr>
            <p:nvPr/>
          </p:nvCxnSpPr>
          <p:spPr>
            <a:xfrm rot="5400000" flipH="1" flipV="1">
              <a:off x="1409045" y="2214211"/>
              <a:ext cx="734692" cy="1298646"/>
            </a:xfrm>
            <a:prstGeom prst="bentConnector2">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FDE0B33-6876-BDD9-59F0-46027D6B7B44}"/>
              </a:ext>
            </a:extLst>
          </p:cNvPr>
          <p:cNvGrpSpPr/>
          <p:nvPr/>
        </p:nvGrpSpPr>
        <p:grpSpPr>
          <a:xfrm>
            <a:off x="2992763" y="2984448"/>
            <a:ext cx="1761586" cy="730682"/>
            <a:chOff x="3253456" y="3062171"/>
            <a:chExt cx="1761586" cy="730682"/>
          </a:xfrm>
        </p:grpSpPr>
        <p:sp>
          <p:nvSpPr>
            <p:cNvPr id="14" name="TextBox 13">
              <a:extLst>
                <a:ext uri="{FF2B5EF4-FFF2-40B4-BE49-F238E27FC236}">
                  <a16:creationId xmlns:a16="http://schemas.microsoft.com/office/drawing/2014/main" id="{67645CB5-AB65-9108-9ACB-FBFCCC9C27F6}"/>
                </a:ext>
              </a:extLst>
            </p:cNvPr>
            <p:cNvSpPr txBox="1"/>
            <p:nvPr/>
          </p:nvSpPr>
          <p:spPr>
            <a:xfrm>
              <a:off x="3672088" y="3062171"/>
              <a:ext cx="701040" cy="307777"/>
            </a:xfrm>
            <a:prstGeom prst="rect">
              <a:avLst/>
            </a:prstGeom>
            <a:noFill/>
          </p:spPr>
          <p:txBody>
            <a:bodyPr wrap="square" rtlCol="0">
              <a:spAutoFit/>
            </a:bodyPr>
            <a:lstStyle/>
            <a:p>
              <a:pPr algn="ctr"/>
              <a:r>
                <a:rPr lang="en-US" sz="1400" i="1"/>
                <a:t>ACT</a:t>
              </a:r>
              <a:endParaRPr lang="en-US" i="1"/>
            </a:p>
          </p:txBody>
        </p:sp>
        <p:sp>
          <p:nvSpPr>
            <p:cNvPr id="15" name="TextBox 14">
              <a:extLst>
                <a:ext uri="{FF2B5EF4-FFF2-40B4-BE49-F238E27FC236}">
                  <a16:creationId xmlns:a16="http://schemas.microsoft.com/office/drawing/2014/main" id="{1FE2906A-856F-CEB1-58E5-B75B22BB666E}"/>
                </a:ext>
              </a:extLst>
            </p:cNvPr>
            <p:cNvSpPr txBox="1"/>
            <p:nvPr/>
          </p:nvSpPr>
          <p:spPr>
            <a:xfrm>
              <a:off x="3672088" y="3485076"/>
              <a:ext cx="701040" cy="307777"/>
            </a:xfrm>
            <a:prstGeom prst="rect">
              <a:avLst/>
            </a:prstGeom>
            <a:noFill/>
          </p:spPr>
          <p:txBody>
            <a:bodyPr wrap="square" rtlCol="0">
              <a:spAutoFit/>
            </a:bodyPr>
            <a:lstStyle/>
            <a:p>
              <a:pPr algn="ctr"/>
              <a:r>
                <a:rPr lang="en-US" sz="1400" i="1" dirty="0"/>
                <a:t>PLAN</a:t>
              </a:r>
              <a:endParaRPr lang="en-US" i="1" dirty="0"/>
            </a:p>
          </p:txBody>
        </p:sp>
        <p:sp>
          <p:nvSpPr>
            <p:cNvPr id="16" name="TextBox 15">
              <a:extLst>
                <a:ext uri="{FF2B5EF4-FFF2-40B4-BE49-F238E27FC236}">
                  <a16:creationId xmlns:a16="http://schemas.microsoft.com/office/drawing/2014/main" id="{517922FC-641C-1FC9-3E21-52F5F5EE28BF}"/>
                </a:ext>
              </a:extLst>
            </p:cNvPr>
            <p:cNvSpPr txBox="1"/>
            <p:nvPr/>
          </p:nvSpPr>
          <p:spPr>
            <a:xfrm>
              <a:off x="4175430" y="3267055"/>
              <a:ext cx="839612" cy="307777"/>
            </a:xfrm>
            <a:prstGeom prst="rect">
              <a:avLst/>
            </a:prstGeom>
            <a:noFill/>
          </p:spPr>
          <p:txBody>
            <a:bodyPr wrap="square" rtlCol="0">
              <a:spAutoFit/>
            </a:bodyPr>
            <a:lstStyle/>
            <a:p>
              <a:pPr algn="ctr"/>
              <a:r>
                <a:rPr lang="en-US" sz="1400" i="1"/>
                <a:t>CHECK</a:t>
              </a:r>
              <a:endParaRPr lang="en-US" i="1"/>
            </a:p>
          </p:txBody>
        </p:sp>
        <p:sp>
          <p:nvSpPr>
            <p:cNvPr id="17" name="TextBox 16">
              <a:extLst>
                <a:ext uri="{FF2B5EF4-FFF2-40B4-BE49-F238E27FC236}">
                  <a16:creationId xmlns:a16="http://schemas.microsoft.com/office/drawing/2014/main" id="{5AAAAA29-AD30-FAB6-EE98-728D8E665841}"/>
                </a:ext>
              </a:extLst>
            </p:cNvPr>
            <p:cNvSpPr txBox="1"/>
            <p:nvPr/>
          </p:nvSpPr>
          <p:spPr>
            <a:xfrm>
              <a:off x="3253456" y="3275111"/>
              <a:ext cx="616330" cy="307777"/>
            </a:xfrm>
            <a:prstGeom prst="rect">
              <a:avLst/>
            </a:prstGeom>
            <a:noFill/>
          </p:spPr>
          <p:txBody>
            <a:bodyPr wrap="square" rtlCol="0">
              <a:spAutoFit/>
            </a:bodyPr>
            <a:lstStyle/>
            <a:p>
              <a:pPr algn="ctr"/>
              <a:r>
                <a:rPr lang="en-US" sz="1400" i="1"/>
                <a:t>DO</a:t>
              </a:r>
              <a:endParaRPr lang="en-US" i="1"/>
            </a:p>
          </p:txBody>
        </p:sp>
      </p:grpSp>
      <p:sp>
        <p:nvSpPr>
          <p:cNvPr id="18" name="TextBox 17">
            <a:extLst>
              <a:ext uri="{FF2B5EF4-FFF2-40B4-BE49-F238E27FC236}">
                <a16:creationId xmlns:a16="http://schemas.microsoft.com/office/drawing/2014/main" id="{2989746D-BC25-88C8-C893-81C3E00D03EF}"/>
              </a:ext>
            </a:extLst>
          </p:cNvPr>
          <p:cNvSpPr txBox="1"/>
          <p:nvPr/>
        </p:nvSpPr>
        <p:spPr>
          <a:xfrm>
            <a:off x="674603" y="5330185"/>
            <a:ext cx="6390366" cy="830997"/>
          </a:xfrm>
          <a:prstGeom prst="rect">
            <a:avLst/>
          </a:prstGeom>
          <a:noFill/>
        </p:spPr>
        <p:txBody>
          <a:bodyPr wrap="square" rtlCol="0">
            <a:spAutoFit/>
          </a:bodyPr>
          <a:lstStyle/>
          <a:p>
            <a:r>
              <a:rPr lang="en-US" sz="1600" i="1" dirty="0"/>
              <a:t>Learning sciences research findings reinforce the importance of deliberate practice, feedback, reflection, and training assessments to guide skill development.</a:t>
            </a:r>
          </a:p>
        </p:txBody>
      </p:sp>
      <p:pic>
        <p:nvPicPr>
          <p:cNvPr id="19" name="Picture 8">
            <a:extLst>
              <a:ext uri="{FF2B5EF4-FFF2-40B4-BE49-F238E27FC236}">
                <a16:creationId xmlns:a16="http://schemas.microsoft.com/office/drawing/2014/main" id="{0CB71D20-F4E4-640B-9855-04BF03DDAC68}"/>
              </a:ext>
            </a:extLst>
          </p:cNvPr>
          <p:cNvPicPr>
            <a:picLocks noChangeAspect="1"/>
          </p:cNvPicPr>
          <p:nvPr/>
        </p:nvPicPr>
        <p:blipFill>
          <a:blip r:embed="rId4"/>
          <a:stretch>
            <a:fillRect/>
          </a:stretch>
        </p:blipFill>
        <p:spPr>
          <a:xfrm>
            <a:off x="-190079" y="1928404"/>
            <a:ext cx="7903988" cy="3001192"/>
          </a:xfrm>
          <a:prstGeom prst="rect">
            <a:avLst/>
          </a:prstGeom>
        </p:spPr>
      </p:pic>
      <p:sp>
        <p:nvSpPr>
          <p:cNvPr id="20" name="Title 1">
            <a:extLst>
              <a:ext uri="{FF2B5EF4-FFF2-40B4-BE49-F238E27FC236}">
                <a16:creationId xmlns:a16="http://schemas.microsoft.com/office/drawing/2014/main" id="{2CD62AF4-FFAE-EF25-D8AB-C189C1D73F86}"/>
              </a:ext>
            </a:extLst>
          </p:cNvPr>
          <p:cNvSpPr txBox="1">
            <a:spLocks/>
          </p:cNvSpPr>
          <p:nvPr/>
        </p:nvSpPr>
        <p:spPr>
          <a:xfrm>
            <a:off x="2397039" y="0"/>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Army Example</a:t>
            </a:r>
          </a:p>
        </p:txBody>
      </p:sp>
      <p:sp>
        <p:nvSpPr>
          <p:cNvPr id="24" name="TextBox 23">
            <a:extLst>
              <a:ext uri="{FF2B5EF4-FFF2-40B4-BE49-F238E27FC236}">
                <a16:creationId xmlns:a16="http://schemas.microsoft.com/office/drawing/2014/main" id="{94A72A35-6450-FE2E-11FA-E9A44596DA61}"/>
              </a:ext>
            </a:extLst>
          </p:cNvPr>
          <p:cNvSpPr txBox="1"/>
          <p:nvPr/>
        </p:nvSpPr>
        <p:spPr>
          <a:xfrm>
            <a:off x="2796574" y="6488668"/>
            <a:ext cx="7017265" cy="369332"/>
          </a:xfrm>
          <a:prstGeom prst="rect">
            <a:avLst/>
          </a:prstGeom>
          <a:noFill/>
        </p:spPr>
        <p:txBody>
          <a:bodyPr wrap="square">
            <a:spAutoFit/>
          </a:bodyPr>
          <a:lstStyle/>
          <a:p>
            <a:r>
              <a:rPr lang="en-US" sz="900" dirty="0"/>
              <a:t>Adapted from:</a:t>
            </a:r>
            <a:br>
              <a:rPr lang="en-US" sz="900" dirty="0"/>
            </a:br>
            <a:r>
              <a:rPr lang="en-US" sz="900" dirty="0"/>
              <a:t>Goldberg, B., Goodell, J. (2023) “Learning Engineering: Adapting L&amp;D for the Future of Work and Learning”. Learning Solutions 2023.</a:t>
            </a:r>
          </a:p>
        </p:txBody>
      </p:sp>
      <p:sp>
        <p:nvSpPr>
          <p:cNvPr id="22" name="Slide Number Placeholder 21">
            <a:extLst>
              <a:ext uri="{FF2B5EF4-FFF2-40B4-BE49-F238E27FC236}">
                <a16:creationId xmlns:a16="http://schemas.microsoft.com/office/drawing/2014/main" id="{2A420310-8C6B-1065-CABA-5C298154DE07}"/>
              </a:ext>
            </a:extLst>
          </p:cNvPr>
          <p:cNvSpPr>
            <a:spLocks noGrp="1"/>
          </p:cNvSpPr>
          <p:nvPr>
            <p:ph type="sldNum" sz="quarter" idx="12"/>
          </p:nvPr>
        </p:nvSpPr>
        <p:spPr/>
        <p:txBody>
          <a:bodyPr/>
          <a:lstStyle/>
          <a:p>
            <a:fld id="{B005067C-BDFA-4B63-A7AB-6E16F98AC66D}" type="slidenum">
              <a:rPr lang="en-US" smtClean="0"/>
              <a:t>32</a:t>
            </a:fld>
            <a:endParaRPr lang="en-US"/>
          </a:p>
        </p:txBody>
      </p:sp>
    </p:spTree>
    <p:extLst>
      <p:ext uri="{BB962C8B-B14F-4D97-AF65-F5344CB8AC3E}">
        <p14:creationId xmlns:p14="http://schemas.microsoft.com/office/powerpoint/2010/main" val="334972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
                                        <p:tgtEl>
                                          <p:spTgt spid="19"/>
                                        </p:tgtEl>
                                      </p:cBhvr>
                                    </p:animEffect>
                                  </p:childTnLst>
                                </p:cTn>
                              </p:par>
                            </p:childTnLst>
                          </p:cTn>
                        </p:par>
                        <p:par>
                          <p:cTn id="8" fill="hold">
                            <p:stCondLst>
                              <p:cond delay="10"/>
                            </p:stCondLst>
                            <p:childTnLst>
                              <p:par>
                                <p:cTn id="9" presetID="10" presetClass="exit" presetSubtype="0" fill="hold" nodeType="afterEffect">
                                  <p:stCondLst>
                                    <p:cond delay="0"/>
                                  </p:stCondLst>
                                  <p:childTnLst>
                                    <p:animEffect transition="out" filter="fade">
                                      <p:cBhvr>
                                        <p:cTn id="10" dur="10"/>
                                        <p:tgtEl>
                                          <p:spTgt spid="13"/>
                                        </p:tgtEl>
                                      </p:cBhvr>
                                    </p:animEffect>
                                    <p:set>
                                      <p:cBhvr>
                                        <p:cTn id="11" dur="1" fill="hold">
                                          <p:stCondLst>
                                            <p:cond delay="9"/>
                                          </p:stCondLst>
                                        </p:cTn>
                                        <p:tgtEl>
                                          <p:spTgt spid="13"/>
                                        </p:tgtEl>
                                        <p:attrNameLst>
                                          <p:attrName>style.visibility</p:attrName>
                                        </p:attrNameLst>
                                      </p:cBhvr>
                                      <p:to>
                                        <p:strVal val="hidden"/>
                                      </p:to>
                                    </p:set>
                                  </p:childTnLst>
                                </p:cTn>
                              </p:par>
                            </p:childTnLst>
                          </p:cTn>
                        </p:par>
                        <p:par>
                          <p:cTn id="12" fill="hold">
                            <p:stCondLst>
                              <p:cond delay="20"/>
                            </p:stCondLst>
                            <p:childTnLst>
                              <p:par>
                                <p:cTn id="13" presetID="10" presetClass="exit" presetSubtype="0" fill="hold" nodeType="afterEffect">
                                  <p:stCondLst>
                                    <p:cond delay="0"/>
                                  </p:stCondLst>
                                  <p:childTnLst>
                                    <p:animEffect transition="out" filter="fade">
                                      <p:cBhvr>
                                        <p:cTn id="14" dur="10"/>
                                        <p:tgtEl>
                                          <p:spTgt spid="4"/>
                                        </p:tgtEl>
                                      </p:cBhvr>
                                    </p:animEffect>
                                    <p:set>
                                      <p:cBhvr>
                                        <p:cTn id="15" dur="1" fill="hold">
                                          <p:stCondLst>
                                            <p:cond delay="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88A982-A62C-7B5C-B69A-1135952B7689}"/>
              </a:ext>
            </a:extLst>
          </p:cNvPr>
          <p:cNvSpPr/>
          <p:nvPr/>
        </p:nvSpPr>
        <p:spPr>
          <a:xfrm>
            <a:off x="4568064" y="3481258"/>
            <a:ext cx="1612456" cy="2488749"/>
          </a:xfrm>
          <a:prstGeom prst="roundRect">
            <a:avLst>
              <a:gd name="adj" fmla="val 6476"/>
            </a:avLst>
          </a:prstGeom>
          <a:ln w="6350"/>
        </p:spPr>
        <p:style>
          <a:lnRef idx="2">
            <a:schemeClr val="accent6"/>
          </a:lnRef>
          <a:fillRef idx="1">
            <a:schemeClr val="lt1"/>
          </a:fillRef>
          <a:effectRef idx="0">
            <a:schemeClr val="accent6"/>
          </a:effectRef>
          <a:fontRef idx="minor">
            <a:schemeClr val="dk1"/>
          </a:fontRef>
        </p:style>
        <p:txBody>
          <a:bodyPr rtlCol="0" anchor="t"/>
          <a:lstStyle/>
          <a:p>
            <a:pPr algn="ctr"/>
            <a:r>
              <a:rPr lang="en-US" sz="1300"/>
              <a:t>Noisy LRS</a:t>
            </a:r>
          </a:p>
        </p:txBody>
      </p:sp>
      <p:sp>
        <p:nvSpPr>
          <p:cNvPr id="3" name="Rectangle: Rounded Corners 2">
            <a:extLst>
              <a:ext uri="{FF2B5EF4-FFF2-40B4-BE49-F238E27FC236}">
                <a16:creationId xmlns:a16="http://schemas.microsoft.com/office/drawing/2014/main" id="{C08F30A5-F5A9-DF42-8E46-07A49738EDB2}"/>
              </a:ext>
            </a:extLst>
          </p:cNvPr>
          <p:cNvSpPr/>
          <p:nvPr/>
        </p:nvSpPr>
        <p:spPr>
          <a:xfrm>
            <a:off x="2764723" y="3491769"/>
            <a:ext cx="1585408" cy="2107907"/>
          </a:xfrm>
          <a:prstGeom prst="roundRect">
            <a:avLst>
              <a:gd name="adj" fmla="val 6476"/>
            </a:avLst>
          </a:prstGeom>
          <a:ln w="6350"/>
        </p:spPr>
        <p:style>
          <a:lnRef idx="2">
            <a:schemeClr val="accent6"/>
          </a:lnRef>
          <a:fillRef idx="1">
            <a:schemeClr val="lt1"/>
          </a:fillRef>
          <a:effectRef idx="0">
            <a:schemeClr val="accent6"/>
          </a:effectRef>
          <a:fontRef idx="minor">
            <a:schemeClr val="dk1"/>
          </a:fontRef>
        </p:style>
        <p:txBody>
          <a:bodyPr rtlCol="0" anchor="t"/>
          <a:lstStyle/>
          <a:p>
            <a:pPr algn="ctr"/>
            <a:r>
              <a:rPr lang="en-US" sz="1300"/>
              <a:t>GIFT</a:t>
            </a:r>
          </a:p>
        </p:txBody>
      </p:sp>
      <p:sp>
        <p:nvSpPr>
          <p:cNvPr id="4" name="Rectangle: Rounded Corners 3">
            <a:extLst>
              <a:ext uri="{FF2B5EF4-FFF2-40B4-BE49-F238E27FC236}">
                <a16:creationId xmlns:a16="http://schemas.microsoft.com/office/drawing/2014/main" id="{D8C8EC7F-6532-0D4A-5BE1-A1A19948D2EE}"/>
              </a:ext>
            </a:extLst>
          </p:cNvPr>
          <p:cNvSpPr/>
          <p:nvPr/>
        </p:nvSpPr>
        <p:spPr>
          <a:xfrm>
            <a:off x="6413336" y="3536571"/>
            <a:ext cx="1500976" cy="467375"/>
          </a:xfrm>
          <a:prstGeom prst="roundRect">
            <a:avLst>
              <a:gd name="adj" fmla="val 6476"/>
            </a:avLst>
          </a:prstGeom>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a:t>Competency Framework</a:t>
            </a:r>
          </a:p>
        </p:txBody>
      </p:sp>
      <p:graphicFrame>
        <p:nvGraphicFramePr>
          <p:cNvPr id="5" name="Diagram 4">
            <a:extLst>
              <a:ext uri="{FF2B5EF4-FFF2-40B4-BE49-F238E27FC236}">
                <a16:creationId xmlns:a16="http://schemas.microsoft.com/office/drawing/2014/main" id="{0A9E402D-0442-0460-EA31-EA7DBF5858C5}"/>
              </a:ext>
            </a:extLst>
          </p:cNvPr>
          <p:cNvGraphicFramePr/>
          <p:nvPr>
            <p:extLst>
              <p:ext uri="{D42A27DB-BD31-4B8C-83A1-F6EECF244321}">
                <p14:modId xmlns:p14="http://schemas.microsoft.com/office/powerpoint/2010/main" val="77554366"/>
              </p:ext>
            </p:extLst>
          </p:nvPr>
        </p:nvGraphicFramePr>
        <p:xfrm>
          <a:off x="6516285" y="4018348"/>
          <a:ext cx="1506249" cy="1360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F740AF1E-7D11-D3D6-12C0-04DC33E429DF}"/>
              </a:ext>
            </a:extLst>
          </p:cNvPr>
          <p:cNvSpPr/>
          <p:nvPr/>
        </p:nvSpPr>
        <p:spPr>
          <a:xfrm>
            <a:off x="2929675" y="5025288"/>
            <a:ext cx="1314468" cy="35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err="1">
                <a:solidFill>
                  <a:schemeClr val="tx1"/>
                </a:solidFill>
              </a:rPr>
              <a:t>xAPI</a:t>
            </a:r>
            <a:endParaRPr lang="en-US" sz="1100">
              <a:solidFill>
                <a:schemeClr val="tx1"/>
              </a:solidFill>
            </a:endParaRPr>
          </a:p>
          <a:p>
            <a:pPr algn="ctr"/>
            <a:r>
              <a:rPr lang="en-US" sz="1100">
                <a:solidFill>
                  <a:schemeClr val="tx1"/>
                </a:solidFill>
              </a:rPr>
              <a:t>Statements</a:t>
            </a:r>
            <a:endParaRPr lang="en-US" sz="900">
              <a:solidFill>
                <a:schemeClr val="tx1"/>
              </a:solidFill>
            </a:endParaRPr>
          </a:p>
        </p:txBody>
      </p:sp>
      <p:pic>
        <p:nvPicPr>
          <p:cNvPr id="7" name="Picture 6">
            <a:extLst>
              <a:ext uri="{FF2B5EF4-FFF2-40B4-BE49-F238E27FC236}">
                <a16:creationId xmlns:a16="http://schemas.microsoft.com/office/drawing/2014/main" id="{F71CB64E-212E-E811-9198-828F6BCA2DB8}"/>
              </a:ext>
            </a:extLst>
          </p:cNvPr>
          <p:cNvPicPr>
            <a:picLocks noChangeAspect="1"/>
          </p:cNvPicPr>
          <p:nvPr/>
        </p:nvPicPr>
        <p:blipFill>
          <a:blip r:embed="rId8"/>
          <a:stretch>
            <a:fillRect/>
          </a:stretch>
        </p:blipFill>
        <p:spPr>
          <a:xfrm>
            <a:off x="2930103" y="4858382"/>
            <a:ext cx="1254939" cy="141516"/>
          </a:xfrm>
          <a:prstGeom prst="rect">
            <a:avLst/>
          </a:prstGeom>
        </p:spPr>
      </p:pic>
      <p:sp>
        <p:nvSpPr>
          <p:cNvPr id="8" name="Rectangle: Rounded Corners 7">
            <a:extLst>
              <a:ext uri="{FF2B5EF4-FFF2-40B4-BE49-F238E27FC236}">
                <a16:creationId xmlns:a16="http://schemas.microsoft.com/office/drawing/2014/main" id="{37D682A5-EC31-F395-42FA-118FD4251DF6}"/>
              </a:ext>
            </a:extLst>
          </p:cNvPr>
          <p:cNvSpPr/>
          <p:nvPr/>
        </p:nvSpPr>
        <p:spPr>
          <a:xfrm>
            <a:off x="8296332" y="3546537"/>
            <a:ext cx="1500976" cy="467375"/>
          </a:xfrm>
          <a:prstGeom prst="roundRect">
            <a:avLst>
              <a:gd name="adj" fmla="val 6476"/>
            </a:avLst>
          </a:prstGeom>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a:t>Competency Dashboard</a:t>
            </a:r>
          </a:p>
        </p:txBody>
      </p:sp>
      <p:grpSp>
        <p:nvGrpSpPr>
          <p:cNvPr id="9" name="Group 8">
            <a:extLst>
              <a:ext uri="{FF2B5EF4-FFF2-40B4-BE49-F238E27FC236}">
                <a16:creationId xmlns:a16="http://schemas.microsoft.com/office/drawing/2014/main" id="{04CCA910-8E1C-BB3F-8F3B-4D0464A0E575}"/>
              </a:ext>
            </a:extLst>
          </p:cNvPr>
          <p:cNvGrpSpPr/>
          <p:nvPr/>
        </p:nvGrpSpPr>
        <p:grpSpPr>
          <a:xfrm>
            <a:off x="4869922" y="3890664"/>
            <a:ext cx="516514" cy="359306"/>
            <a:chOff x="5746787" y="3297822"/>
            <a:chExt cx="1143335" cy="744262"/>
          </a:xfrm>
        </p:grpSpPr>
        <p:grpSp>
          <p:nvGrpSpPr>
            <p:cNvPr id="10" name="Group 9">
              <a:extLst>
                <a:ext uri="{FF2B5EF4-FFF2-40B4-BE49-F238E27FC236}">
                  <a16:creationId xmlns:a16="http://schemas.microsoft.com/office/drawing/2014/main" id="{57E49152-AAC9-44AC-36E9-FF364B7C8C01}"/>
                </a:ext>
              </a:extLst>
            </p:cNvPr>
            <p:cNvGrpSpPr/>
            <p:nvPr/>
          </p:nvGrpSpPr>
          <p:grpSpPr>
            <a:xfrm>
              <a:off x="5749541" y="3297822"/>
              <a:ext cx="1130184" cy="355923"/>
              <a:chOff x="5749541" y="3297822"/>
              <a:chExt cx="1130184" cy="355923"/>
            </a:xfrm>
          </p:grpSpPr>
          <p:sp>
            <p:nvSpPr>
              <p:cNvPr id="36" name="Rectangle: Rounded Corners 35">
                <a:extLst>
                  <a:ext uri="{FF2B5EF4-FFF2-40B4-BE49-F238E27FC236}">
                    <a16:creationId xmlns:a16="http://schemas.microsoft.com/office/drawing/2014/main" id="{73B6A05E-47B8-959E-ED75-70F6C3B465D1}"/>
                  </a:ext>
                </a:extLst>
              </p:cNvPr>
              <p:cNvSpPr/>
              <p:nvPr/>
            </p:nvSpPr>
            <p:spPr>
              <a:xfrm>
                <a:off x="5905813"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C55DEF1-D79C-6FE4-F5C8-21D356F01AF8}"/>
                  </a:ext>
                </a:extLst>
              </p:cNvPr>
              <p:cNvSpPr/>
              <p:nvPr/>
            </p:nvSpPr>
            <p:spPr>
              <a:xfrm>
                <a:off x="5758719"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C0B44B54-F304-66A7-34DD-9703EDB14C5B}"/>
                  </a:ext>
                </a:extLst>
              </p:cNvPr>
              <p:cNvSpPr/>
              <p:nvPr/>
            </p:nvSpPr>
            <p:spPr>
              <a:xfrm>
                <a:off x="6204966"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1C61803E-65EA-7F39-4C60-7A63869ADB0D}"/>
                  </a:ext>
                </a:extLst>
              </p:cNvPr>
              <p:cNvSpPr/>
              <p:nvPr/>
            </p:nvSpPr>
            <p:spPr>
              <a:xfrm>
                <a:off x="605787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FF69119D-8827-BD8E-F9CA-A19429BE3573}"/>
                  </a:ext>
                </a:extLst>
              </p:cNvPr>
              <p:cNvSpPr/>
              <p:nvPr/>
            </p:nvSpPr>
            <p:spPr>
              <a:xfrm>
                <a:off x="649093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4BEE2C9-97AC-9684-6A31-25826E65988B}"/>
                  </a:ext>
                </a:extLst>
              </p:cNvPr>
              <p:cNvSpPr/>
              <p:nvPr/>
            </p:nvSpPr>
            <p:spPr>
              <a:xfrm>
                <a:off x="6343838"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E6893979-F63F-096B-FD54-116020267C1A}"/>
                  </a:ext>
                </a:extLst>
              </p:cNvPr>
              <p:cNvSpPr/>
              <p:nvPr/>
            </p:nvSpPr>
            <p:spPr>
              <a:xfrm>
                <a:off x="6788285"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49A7BF50-3771-09B6-5AF5-23C4E4198AEE}"/>
                  </a:ext>
                </a:extLst>
              </p:cNvPr>
              <p:cNvSpPr/>
              <p:nvPr/>
            </p:nvSpPr>
            <p:spPr>
              <a:xfrm>
                <a:off x="6641191"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40B67D5C-7C42-6D70-2000-3C86BDA8C159}"/>
                  </a:ext>
                </a:extLst>
              </p:cNvPr>
              <p:cNvSpPr/>
              <p:nvPr/>
            </p:nvSpPr>
            <p:spPr>
              <a:xfrm>
                <a:off x="5896635"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A37E1B2A-8E57-B8AA-0E8E-0E3E26D83C7D}"/>
                  </a:ext>
                </a:extLst>
              </p:cNvPr>
              <p:cNvSpPr/>
              <p:nvPr/>
            </p:nvSpPr>
            <p:spPr>
              <a:xfrm>
                <a:off x="5749541"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6B500D7B-27A0-CE24-CCB0-1CE6A4733DA4}"/>
                  </a:ext>
                </a:extLst>
              </p:cNvPr>
              <p:cNvSpPr/>
              <p:nvPr/>
            </p:nvSpPr>
            <p:spPr>
              <a:xfrm>
                <a:off x="6195788"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42BB0157-87D7-5852-4958-9697D141275F}"/>
                  </a:ext>
                </a:extLst>
              </p:cNvPr>
              <p:cNvSpPr/>
              <p:nvPr/>
            </p:nvSpPr>
            <p:spPr>
              <a:xfrm>
                <a:off x="604869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3E0D8FBD-1BBB-C2A9-7452-4F61A713014F}"/>
                  </a:ext>
                </a:extLst>
              </p:cNvPr>
              <p:cNvSpPr/>
              <p:nvPr/>
            </p:nvSpPr>
            <p:spPr>
              <a:xfrm>
                <a:off x="648175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3D148C42-ED22-7BA6-9D7F-D617C282D8BE}"/>
                  </a:ext>
                </a:extLst>
              </p:cNvPr>
              <p:cNvSpPr/>
              <p:nvPr/>
            </p:nvSpPr>
            <p:spPr>
              <a:xfrm>
                <a:off x="6334660"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36D013E-DC69-1384-2574-9FE06CCF9039}"/>
                  </a:ext>
                </a:extLst>
              </p:cNvPr>
              <p:cNvSpPr/>
              <p:nvPr/>
            </p:nvSpPr>
            <p:spPr>
              <a:xfrm>
                <a:off x="6779107"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32011110-8EB5-2C55-621E-8B666BE2FC2E}"/>
                  </a:ext>
                </a:extLst>
              </p:cNvPr>
              <p:cNvSpPr/>
              <p:nvPr/>
            </p:nvSpPr>
            <p:spPr>
              <a:xfrm>
                <a:off x="6632013"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1C1E6F8B-90DB-D271-4590-33ED7F2FEE11}"/>
                  </a:ext>
                </a:extLst>
              </p:cNvPr>
              <p:cNvSpPr/>
              <p:nvPr/>
            </p:nvSpPr>
            <p:spPr>
              <a:xfrm>
                <a:off x="5901195"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2A5B44E9-92DA-937A-36DB-1BFBF1BCE2D2}"/>
                  </a:ext>
                </a:extLst>
              </p:cNvPr>
              <p:cNvSpPr/>
              <p:nvPr/>
            </p:nvSpPr>
            <p:spPr>
              <a:xfrm>
                <a:off x="5754101"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B28B3975-7B9C-CA12-75B8-F52EA0CAEBFD}"/>
                  </a:ext>
                </a:extLst>
              </p:cNvPr>
              <p:cNvSpPr/>
              <p:nvPr/>
            </p:nvSpPr>
            <p:spPr>
              <a:xfrm>
                <a:off x="6200348"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C3CFA49A-44E6-BD80-2BF0-A7C2CDE94E9D}"/>
                  </a:ext>
                </a:extLst>
              </p:cNvPr>
              <p:cNvSpPr/>
              <p:nvPr/>
            </p:nvSpPr>
            <p:spPr>
              <a:xfrm>
                <a:off x="605325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EE0F750B-69F0-0EC3-8085-C420BE7F33E4}"/>
                  </a:ext>
                </a:extLst>
              </p:cNvPr>
              <p:cNvSpPr/>
              <p:nvPr/>
            </p:nvSpPr>
            <p:spPr>
              <a:xfrm>
                <a:off x="648631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9E63508-939D-6D65-21A6-B803E5D13AB3}"/>
                  </a:ext>
                </a:extLst>
              </p:cNvPr>
              <p:cNvSpPr/>
              <p:nvPr/>
            </p:nvSpPr>
            <p:spPr>
              <a:xfrm>
                <a:off x="6339220"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BF2D3223-173C-553C-A96A-C36197316244}"/>
                  </a:ext>
                </a:extLst>
              </p:cNvPr>
              <p:cNvSpPr/>
              <p:nvPr/>
            </p:nvSpPr>
            <p:spPr>
              <a:xfrm>
                <a:off x="6783667"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30BF08F8-9F69-BCAC-2EB4-0301019296AE}"/>
                  </a:ext>
                </a:extLst>
              </p:cNvPr>
              <p:cNvSpPr/>
              <p:nvPr/>
            </p:nvSpPr>
            <p:spPr>
              <a:xfrm>
                <a:off x="6636573"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0C10564-EA62-A67E-A24D-E274D1DBB242}"/>
                </a:ext>
              </a:extLst>
            </p:cNvPr>
            <p:cNvGrpSpPr/>
            <p:nvPr/>
          </p:nvGrpSpPr>
          <p:grpSpPr>
            <a:xfrm>
              <a:off x="5746787" y="3686161"/>
              <a:ext cx="1143335" cy="355923"/>
              <a:chOff x="5749541" y="3297822"/>
              <a:chExt cx="1130184" cy="355923"/>
            </a:xfrm>
          </p:grpSpPr>
          <p:sp>
            <p:nvSpPr>
              <p:cNvPr id="12" name="Rectangle: Rounded Corners 11">
                <a:extLst>
                  <a:ext uri="{FF2B5EF4-FFF2-40B4-BE49-F238E27FC236}">
                    <a16:creationId xmlns:a16="http://schemas.microsoft.com/office/drawing/2014/main" id="{EDEB7961-A9C4-4C19-4E0E-B1CF0A8179DF}"/>
                  </a:ext>
                </a:extLst>
              </p:cNvPr>
              <p:cNvSpPr/>
              <p:nvPr/>
            </p:nvSpPr>
            <p:spPr>
              <a:xfrm>
                <a:off x="5905813"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0CD5532-9829-67BE-A3D1-5B9503841D31}"/>
                  </a:ext>
                </a:extLst>
              </p:cNvPr>
              <p:cNvSpPr/>
              <p:nvPr/>
            </p:nvSpPr>
            <p:spPr>
              <a:xfrm>
                <a:off x="5758719"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ECAEE1C-C0DE-B282-4F46-04D7D84EBCA3}"/>
                  </a:ext>
                </a:extLst>
              </p:cNvPr>
              <p:cNvSpPr/>
              <p:nvPr/>
            </p:nvSpPr>
            <p:spPr>
              <a:xfrm>
                <a:off x="6204966"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3BB77DC-B5E9-A48A-694E-42007AD2907D}"/>
                  </a:ext>
                </a:extLst>
              </p:cNvPr>
              <p:cNvSpPr/>
              <p:nvPr/>
            </p:nvSpPr>
            <p:spPr>
              <a:xfrm>
                <a:off x="6057872" y="342340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77E6DA8-6703-061F-8B1F-6947B7EEFAB0}"/>
                  </a:ext>
                </a:extLst>
              </p:cNvPr>
              <p:cNvSpPr/>
              <p:nvPr/>
            </p:nvSpPr>
            <p:spPr>
              <a:xfrm>
                <a:off x="6490932" y="3423411"/>
                <a:ext cx="91439"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B220FA9-A982-9B17-804A-35B0DB0C346A}"/>
                  </a:ext>
                </a:extLst>
              </p:cNvPr>
              <p:cNvSpPr/>
              <p:nvPr/>
            </p:nvSpPr>
            <p:spPr>
              <a:xfrm>
                <a:off x="6343838"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F16CA1-3631-301F-0400-29DD09FF9C0A}"/>
                  </a:ext>
                </a:extLst>
              </p:cNvPr>
              <p:cNvSpPr/>
              <p:nvPr/>
            </p:nvSpPr>
            <p:spPr>
              <a:xfrm>
                <a:off x="6788285"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C0A86C4-A4C0-B005-A555-6EA601BEED5A}"/>
                  </a:ext>
                </a:extLst>
              </p:cNvPr>
              <p:cNvSpPr/>
              <p:nvPr/>
            </p:nvSpPr>
            <p:spPr>
              <a:xfrm>
                <a:off x="6641191"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EC627EB-A66D-F350-5CBD-FFF1F8A80014}"/>
                  </a:ext>
                </a:extLst>
              </p:cNvPr>
              <p:cNvSpPr/>
              <p:nvPr/>
            </p:nvSpPr>
            <p:spPr>
              <a:xfrm>
                <a:off x="5896635"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8D30B4F-ECB3-92B2-6B25-34E90D80E977}"/>
                  </a:ext>
                </a:extLst>
              </p:cNvPr>
              <p:cNvSpPr/>
              <p:nvPr/>
            </p:nvSpPr>
            <p:spPr>
              <a:xfrm>
                <a:off x="5749541"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8DAF858B-D473-8211-A8EB-96404115DF10}"/>
                  </a:ext>
                </a:extLst>
              </p:cNvPr>
              <p:cNvSpPr/>
              <p:nvPr/>
            </p:nvSpPr>
            <p:spPr>
              <a:xfrm>
                <a:off x="6195788"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FE86063-6EDD-8E15-9CC9-2E9DF4FCF64C}"/>
                  </a:ext>
                </a:extLst>
              </p:cNvPr>
              <p:cNvSpPr/>
              <p:nvPr/>
            </p:nvSpPr>
            <p:spPr>
              <a:xfrm>
                <a:off x="6048694" y="329782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C61B87B-D914-2741-2747-9DD118B556BA}"/>
                  </a:ext>
                </a:extLst>
              </p:cNvPr>
              <p:cNvSpPr/>
              <p:nvPr/>
            </p:nvSpPr>
            <p:spPr>
              <a:xfrm>
                <a:off x="6481754"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6669C3F-2BA6-8D6C-693D-B7FC87892D08}"/>
                  </a:ext>
                </a:extLst>
              </p:cNvPr>
              <p:cNvSpPr/>
              <p:nvPr/>
            </p:nvSpPr>
            <p:spPr>
              <a:xfrm>
                <a:off x="6334660"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8AA54EE-7999-821D-85D4-1D8462AC65DF}"/>
                  </a:ext>
                </a:extLst>
              </p:cNvPr>
              <p:cNvSpPr/>
              <p:nvPr/>
            </p:nvSpPr>
            <p:spPr>
              <a:xfrm>
                <a:off x="6779107"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C3FE19AA-4040-2271-890C-7DFA0AFCC328}"/>
                  </a:ext>
                </a:extLst>
              </p:cNvPr>
              <p:cNvSpPr/>
              <p:nvPr/>
            </p:nvSpPr>
            <p:spPr>
              <a:xfrm>
                <a:off x="6632013"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E19F3D9-CB19-19E8-006B-675005C7C45D}"/>
                  </a:ext>
                </a:extLst>
              </p:cNvPr>
              <p:cNvSpPr/>
              <p:nvPr/>
            </p:nvSpPr>
            <p:spPr>
              <a:xfrm>
                <a:off x="5901195"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E95AF9B0-21D7-E345-26F7-B2800CE42609}"/>
                  </a:ext>
                </a:extLst>
              </p:cNvPr>
              <p:cNvSpPr/>
              <p:nvPr/>
            </p:nvSpPr>
            <p:spPr>
              <a:xfrm>
                <a:off x="5754101"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0827E967-7A42-B71C-4FD3-D881DDE0E27E}"/>
                  </a:ext>
                </a:extLst>
              </p:cNvPr>
              <p:cNvSpPr/>
              <p:nvPr/>
            </p:nvSpPr>
            <p:spPr>
              <a:xfrm>
                <a:off x="6200348"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7230EE0-4712-52ED-3F70-4E3E5B07EA78}"/>
                  </a:ext>
                </a:extLst>
              </p:cNvPr>
              <p:cNvSpPr/>
              <p:nvPr/>
            </p:nvSpPr>
            <p:spPr>
              <a:xfrm>
                <a:off x="6053254" y="355803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E51AC433-015B-BC12-958A-FC658D4FE58F}"/>
                  </a:ext>
                </a:extLst>
              </p:cNvPr>
              <p:cNvSpPr/>
              <p:nvPr/>
            </p:nvSpPr>
            <p:spPr>
              <a:xfrm>
                <a:off x="6486314"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7E653D2-A8E9-38EE-E2F5-0CD71AE0CA1C}"/>
                  </a:ext>
                </a:extLst>
              </p:cNvPr>
              <p:cNvSpPr/>
              <p:nvPr/>
            </p:nvSpPr>
            <p:spPr>
              <a:xfrm>
                <a:off x="6339220"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EDB5366B-E021-ACA4-0C42-AB5B0C881827}"/>
                  </a:ext>
                </a:extLst>
              </p:cNvPr>
              <p:cNvSpPr/>
              <p:nvPr/>
            </p:nvSpPr>
            <p:spPr>
              <a:xfrm>
                <a:off x="6783667"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85FE83A-5938-7F83-A39A-C37B86F0F34C}"/>
                  </a:ext>
                </a:extLst>
              </p:cNvPr>
              <p:cNvSpPr/>
              <p:nvPr/>
            </p:nvSpPr>
            <p:spPr>
              <a:xfrm>
                <a:off x="6636573"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 name="Group 59">
            <a:extLst>
              <a:ext uri="{FF2B5EF4-FFF2-40B4-BE49-F238E27FC236}">
                <a16:creationId xmlns:a16="http://schemas.microsoft.com/office/drawing/2014/main" id="{7DF744BF-6F27-2E08-BABD-994DBD2B1B59}"/>
              </a:ext>
            </a:extLst>
          </p:cNvPr>
          <p:cNvGrpSpPr/>
          <p:nvPr/>
        </p:nvGrpSpPr>
        <p:grpSpPr>
          <a:xfrm>
            <a:off x="4963990" y="5044441"/>
            <a:ext cx="824011" cy="630792"/>
            <a:chOff x="5842294" y="3705410"/>
            <a:chExt cx="824011" cy="630792"/>
          </a:xfrm>
        </p:grpSpPr>
        <p:sp>
          <p:nvSpPr>
            <p:cNvPr id="61" name="Rectangle: Rounded Corners 60">
              <a:extLst>
                <a:ext uri="{FF2B5EF4-FFF2-40B4-BE49-F238E27FC236}">
                  <a16:creationId xmlns:a16="http://schemas.microsoft.com/office/drawing/2014/main" id="{D3995C51-365D-EAEC-4C11-82448A1C1281}"/>
                </a:ext>
              </a:extLst>
            </p:cNvPr>
            <p:cNvSpPr/>
            <p:nvPr/>
          </p:nvSpPr>
          <p:spPr>
            <a:xfrm>
              <a:off x="5842294" y="4000263"/>
              <a:ext cx="137160" cy="13716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4E9E7F85-7745-8371-4021-8203B1E246C5}"/>
                </a:ext>
              </a:extLst>
            </p:cNvPr>
            <p:cNvSpPr/>
            <p:nvPr/>
          </p:nvSpPr>
          <p:spPr>
            <a:xfrm>
              <a:off x="6066388" y="4002836"/>
              <a:ext cx="137160" cy="13716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EC6E2EDF-55D6-BD06-5251-D88D4FD5736D}"/>
                </a:ext>
              </a:extLst>
            </p:cNvPr>
            <p:cNvSpPr/>
            <p:nvPr/>
          </p:nvSpPr>
          <p:spPr>
            <a:xfrm>
              <a:off x="6292355" y="4003816"/>
              <a:ext cx="137160" cy="13716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255DDB6-E58E-282C-67E1-A89B8D662E40}"/>
                </a:ext>
              </a:extLst>
            </p:cNvPr>
            <p:cNvSpPr/>
            <p:nvPr/>
          </p:nvSpPr>
          <p:spPr>
            <a:xfrm>
              <a:off x="6529145" y="4007916"/>
              <a:ext cx="137160" cy="13716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F94DD92F-57E8-A752-1CF9-C63871E7D2D1}"/>
                </a:ext>
              </a:extLst>
            </p:cNvPr>
            <p:cNvSpPr/>
            <p:nvPr/>
          </p:nvSpPr>
          <p:spPr>
            <a:xfrm>
              <a:off x="5842294" y="4191389"/>
              <a:ext cx="137160" cy="13716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CB5C533F-6EB1-D26B-E16C-B69B4B79AEA3}"/>
                </a:ext>
              </a:extLst>
            </p:cNvPr>
            <p:cNvSpPr/>
            <p:nvPr/>
          </p:nvSpPr>
          <p:spPr>
            <a:xfrm>
              <a:off x="6066388" y="4193962"/>
              <a:ext cx="137160" cy="13716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60464652-C971-33AA-D31C-66012CB79607}"/>
                </a:ext>
              </a:extLst>
            </p:cNvPr>
            <p:cNvSpPr/>
            <p:nvPr/>
          </p:nvSpPr>
          <p:spPr>
            <a:xfrm>
              <a:off x="6292355" y="4194942"/>
              <a:ext cx="137160" cy="13716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BCAC6D8F-36DF-2BE3-D455-718768AA333D}"/>
                </a:ext>
              </a:extLst>
            </p:cNvPr>
            <p:cNvSpPr/>
            <p:nvPr/>
          </p:nvSpPr>
          <p:spPr>
            <a:xfrm>
              <a:off x="6529145" y="4199042"/>
              <a:ext cx="137160" cy="13716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203BFD5E-3BA4-31E4-B54D-8C6E6839C4B0}"/>
                </a:ext>
              </a:extLst>
            </p:cNvPr>
            <p:cNvCxnSpPr>
              <a:cxnSpLocks/>
            </p:cNvCxnSpPr>
            <p:nvPr/>
          </p:nvCxnSpPr>
          <p:spPr>
            <a:xfrm>
              <a:off x="6081309" y="3705410"/>
              <a:ext cx="0" cy="2275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60AD354-FE35-0B45-CA25-DFA6D881A650}"/>
                </a:ext>
              </a:extLst>
            </p:cNvPr>
            <p:cNvCxnSpPr>
              <a:cxnSpLocks/>
            </p:cNvCxnSpPr>
            <p:nvPr/>
          </p:nvCxnSpPr>
          <p:spPr>
            <a:xfrm>
              <a:off x="6292355" y="3705410"/>
              <a:ext cx="0" cy="2275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772D622-EC8C-8E58-37E9-783F08709ABA}"/>
                </a:ext>
              </a:extLst>
            </p:cNvPr>
            <p:cNvCxnSpPr>
              <a:cxnSpLocks/>
            </p:cNvCxnSpPr>
            <p:nvPr/>
          </p:nvCxnSpPr>
          <p:spPr>
            <a:xfrm>
              <a:off x="6503401" y="3705410"/>
              <a:ext cx="0" cy="2275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A824DA2E-09E9-B52B-0C0E-1663C253CC4C}"/>
              </a:ext>
            </a:extLst>
          </p:cNvPr>
          <p:cNvGrpSpPr/>
          <p:nvPr/>
        </p:nvGrpSpPr>
        <p:grpSpPr>
          <a:xfrm>
            <a:off x="5425056" y="3898655"/>
            <a:ext cx="516514" cy="359306"/>
            <a:chOff x="5746787" y="3297822"/>
            <a:chExt cx="1143335" cy="744262"/>
          </a:xfrm>
        </p:grpSpPr>
        <p:grpSp>
          <p:nvGrpSpPr>
            <p:cNvPr id="73" name="Group 72">
              <a:extLst>
                <a:ext uri="{FF2B5EF4-FFF2-40B4-BE49-F238E27FC236}">
                  <a16:creationId xmlns:a16="http://schemas.microsoft.com/office/drawing/2014/main" id="{617ED2C7-A2BF-2783-BFFB-01B4CDA884B1}"/>
                </a:ext>
              </a:extLst>
            </p:cNvPr>
            <p:cNvGrpSpPr/>
            <p:nvPr/>
          </p:nvGrpSpPr>
          <p:grpSpPr>
            <a:xfrm>
              <a:off x="5749541" y="3297822"/>
              <a:ext cx="1130184" cy="355923"/>
              <a:chOff x="5749541" y="3297822"/>
              <a:chExt cx="1130184" cy="355923"/>
            </a:xfrm>
          </p:grpSpPr>
          <p:sp>
            <p:nvSpPr>
              <p:cNvPr id="99" name="Rectangle: Rounded Corners 98">
                <a:extLst>
                  <a:ext uri="{FF2B5EF4-FFF2-40B4-BE49-F238E27FC236}">
                    <a16:creationId xmlns:a16="http://schemas.microsoft.com/office/drawing/2014/main" id="{F4D056FC-E39A-37CD-A612-BDC1184B4945}"/>
                  </a:ext>
                </a:extLst>
              </p:cNvPr>
              <p:cNvSpPr/>
              <p:nvPr/>
            </p:nvSpPr>
            <p:spPr>
              <a:xfrm>
                <a:off x="5905813"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99">
                <a:extLst>
                  <a:ext uri="{FF2B5EF4-FFF2-40B4-BE49-F238E27FC236}">
                    <a16:creationId xmlns:a16="http://schemas.microsoft.com/office/drawing/2014/main" id="{8BCB27F8-B1A8-31C7-EBB0-F426376936D9}"/>
                  </a:ext>
                </a:extLst>
              </p:cNvPr>
              <p:cNvSpPr/>
              <p:nvPr/>
            </p:nvSpPr>
            <p:spPr>
              <a:xfrm>
                <a:off x="5758719"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67F5A3E8-0C59-B6EB-6A5B-7FF6BEFB2BAE}"/>
                  </a:ext>
                </a:extLst>
              </p:cNvPr>
              <p:cNvSpPr/>
              <p:nvPr/>
            </p:nvSpPr>
            <p:spPr>
              <a:xfrm>
                <a:off x="6204966"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4F8AEA55-C696-69E2-0EA9-BD3ACB2EBBD2}"/>
                  </a:ext>
                </a:extLst>
              </p:cNvPr>
              <p:cNvSpPr/>
              <p:nvPr/>
            </p:nvSpPr>
            <p:spPr>
              <a:xfrm>
                <a:off x="605787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0B436BDB-AFD7-1920-48AE-7B939264F32F}"/>
                  </a:ext>
                </a:extLst>
              </p:cNvPr>
              <p:cNvSpPr/>
              <p:nvPr/>
            </p:nvSpPr>
            <p:spPr>
              <a:xfrm>
                <a:off x="649093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3">
                <a:extLst>
                  <a:ext uri="{FF2B5EF4-FFF2-40B4-BE49-F238E27FC236}">
                    <a16:creationId xmlns:a16="http://schemas.microsoft.com/office/drawing/2014/main" id="{281F6C7A-269D-B0F8-63DC-8AF349AA4ED9}"/>
                  </a:ext>
                </a:extLst>
              </p:cNvPr>
              <p:cNvSpPr/>
              <p:nvPr/>
            </p:nvSpPr>
            <p:spPr>
              <a:xfrm>
                <a:off x="6343838"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BD74FAC4-67AE-C8D5-9319-00380E773337}"/>
                  </a:ext>
                </a:extLst>
              </p:cNvPr>
              <p:cNvSpPr/>
              <p:nvPr/>
            </p:nvSpPr>
            <p:spPr>
              <a:xfrm>
                <a:off x="6788285"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Rounded Corners 105">
                <a:extLst>
                  <a:ext uri="{FF2B5EF4-FFF2-40B4-BE49-F238E27FC236}">
                    <a16:creationId xmlns:a16="http://schemas.microsoft.com/office/drawing/2014/main" id="{E768B2E9-C805-528D-65C2-3C8913DD14E0}"/>
                  </a:ext>
                </a:extLst>
              </p:cNvPr>
              <p:cNvSpPr/>
              <p:nvPr/>
            </p:nvSpPr>
            <p:spPr>
              <a:xfrm>
                <a:off x="6641191"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a:extLst>
                  <a:ext uri="{FF2B5EF4-FFF2-40B4-BE49-F238E27FC236}">
                    <a16:creationId xmlns:a16="http://schemas.microsoft.com/office/drawing/2014/main" id="{E421DD99-4070-14CD-B8D7-D680C1A051B9}"/>
                  </a:ext>
                </a:extLst>
              </p:cNvPr>
              <p:cNvSpPr/>
              <p:nvPr/>
            </p:nvSpPr>
            <p:spPr>
              <a:xfrm>
                <a:off x="5896635"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a:extLst>
                  <a:ext uri="{FF2B5EF4-FFF2-40B4-BE49-F238E27FC236}">
                    <a16:creationId xmlns:a16="http://schemas.microsoft.com/office/drawing/2014/main" id="{10481287-FD40-8DD7-0BB9-CB6672DC9D0E}"/>
                  </a:ext>
                </a:extLst>
              </p:cNvPr>
              <p:cNvSpPr/>
              <p:nvPr/>
            </p:nvSpPr>
            <p:spPr>
              <a:xfrm>
                <a:off x="5749541"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a:extLst>
                  <a:ext uri="{FF2B5EF4-FFF2-40B4-BE49-F238E27FC236}">
                    <a16:creationId xmlns:a16="http://schemas.microsoft.com/office/drawing/2014/main" id="{FED44D65-F6C3-48C2-07D0-0034B9D5B3C5}"/>
                  </a:ext>
                </a:extLst>
              </p:cNvPr>
              <p:cNvSpPr/>
              <p:nvPr/>
            </p:nvSpPr>
            <p:spPr>
              <a:xfrm>
                <a:off x="6195788"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a:extLst>
                  <a:ext uri="{FF2B5EF4-FFF2-40B4-BE49-F238E27FC236}">
                    <a16:creationId xmlns:a16="http://schemas.microsoft.com/office/drawing/2014/main" id="{13AB7203-E408-03BC-8B57-AD6EE4ECB5FF}"/>
                  </a:ext>
                </a:extLst>
              </p:cNvPr>
              <p:cNvSpPr/>
              <p:nvPr/>
            </p:nvSpPr>
            <p:spPr>
              <a:xfrm>
                <a:off x="604869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a:extLst>
                  <a:ext uri="{FF2B5EF4-FFF2-40B4-BE49-F238E27FC236}">
                    <a16:creationId xmlns:a16="http://schemas.microsoft.com/office/drawing/2014/main" id="{CD3FEBB4-1357-88B1-3A9E-216E84423DEE}"/>
                  </a:ext>
                </a:extLst>
              </p:cNvPr>
              <p:cNvSpPr/>
              <p:nvPr/>
            </p:nvSpPr>
            <p:spPr>
              <a:xfrm>
                <a:off x="648175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Rounded Corners 111">
                <a:extLst>
                  <a:ext uri="{FF2B5EF4-FFF2-40B4-BE49-F238E27FC236}">
                    <a16:creationId xmlns:a16="http://schemas.microsoft.com/office/drawing/2014/main" id="{DD8C7C8A-DA14-3A9F-01F8-D73CC3F79B31}"/>
                  </a:ext>
                </a:extLst>
              </p:cNvPr>
              <p:cNvSpPr/>
              <p:nvPr/>
            </p:nvSpPr>
            <p:spPr>
              <a:xfrm>
                <a:off x="6334660"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Rounded Corners 112">
                <a:extLst>
                  <a:ext uri="{FF2B5EF4-FFF2-40B4-BE49-F238E27FC236}">
                    <a16:creationId xmlns:a16="http://schemas.microsoft.com/office/drawing/2014/main" id="{45A27B25-4182-420A-343D-A0A4C131A0AF}"/>
                  </a:ext>
                </a:extLst>
              </p:cNvPr>
              <p:cNvSpPr/>
              <p:nvPr/>
            </p:nvSpPr>
            <p:spPr>
              <a:xfrm>
                <a:off x="6779107"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Rounded Corners 113">
                <a:extLst>
                  <a:ext uri="{FF2B5EF4-FFF2-40B4-BE49-F238E27FC236}">
                    <a16:creationId xmlns:a16="http://schemas.microsoft.com/office/drawing/2014/main" id="{F6389DA9-175B-4547-3CE1-19EA86BB113E}"/>
                  </a:ext>
                </a:extLst>
              </p:cNvPr>
              <p:cNvSpPr/>
              <p:nvPr/>
            </p:nvSpPr>
            <p:spPr>
              <a:xfrm>
                <a:off x="6632013"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Rounded Corners 114">
                <a:extLst>
                  <a:ext uri="{FF2B5EF4-FFF2-40B4-BE49-F238E27FC236}">
                    <a16:creationId xmlns:a16="http://schemas.microsoft.com/office/drawing/2014/main" id="{9504153D-C139-3B09-7DA7-609D4A72C8F4}"/>
                  </a:ext>
                </a:extLst>
              </p:cNvPr>
              <p:cNvSpPr/>
              <p:nvPr/>
            </p:nvSpPr>
            <p:spPr>
              <a:xfrm>
                <a:off x="5901195"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Rounded Corners 115">
                <a:extLst>
                  <a:ext uri="{FF2B5EF4-FFF2-40B4-BE49-F238E27FC236}">
                    <a16:creationId xmlns:a16="http://schemas.microsoft.com/office/drawing/2014/main" id="{9CD22558-DCF0-8791-B5C4-BA00DF3A879E}"/>
                  </a:ext>
                </a:extLst>
              </p:cNvPr>
              <p:cNvSpPr/>
              <p:nvPr/>
            </p:nvSpPr>
            <p:spPr>
              <a:xfrm>
                <a:off x="5754101"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Rounded Corners 116">
                <a:extLst>
                  <a:ext uri="{FF2B5EF4-FFF2-40B4-BE49-F238E27FC236}">
                    <a16:creationId xmlns:a16="http://schemas.microsoft.com/office/drawing/2014/main" id="{226EC906-8BFF-A3D4-BEA6-71AFACE98C86}"/>
                  </a:ext>
                </a:extLst>
              </p:cNvPr>
              <p:cNvSpPr/>
              <p:nvPr/>
            </p:nvSpPr>
            <p:spPr>
              <a:xfrm>
                <a:off x="6200348"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Rounded Corners 117">
                <a:extLst>
                  <a:ext uri="{FF2B5EF4-FFF2-40B4-BE49-F238E27FC236}">
                    <a16:creationId xmlns:a16="http://schemas.microsoft.com/office/drawing/2014/main" id="{B08ACD03-BFA5-D736-1ADA-3842F6DF7826}"/>
                  </a:ext>
                </a:extLst>
              </p:cNvPr>
              <p:cNvSpPr/>
              <p:nvPr/>
            </p:nvSpPr>
            <p:spPr>
              <a:xfrm>
                <a:off x="605325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25172B56-2AA8-B027-E47D-6195C64F14C6}"/>
                  </a:ext>
                </a:extLst>
              </p:cNvPr>
              <p:cNvSpPr/>
              <p:nvPr/>
            </p:nvSpPr>
            <p:spPr>
              <a:xfrm>
                <a:off x="648631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816DC303-59D2-0E00-9DB0-2081A800FCDB}"/>
                  </a:ext>
                </a:extLst>
              </p:cNvPr>
              <p:cNvSpPr/>
              <p:nvPr/>
            </p:nvSpPr>
            <p:spPr>
              <a:xfrm>
                <a:off x="6339220"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DC7752D7-B8E1-6E1C-347E-578AD8E35A1B}"/>
                  </a:ext>
                </a:extLst>
              </p:cNvPr>
              <p:cNvSpPr/>
              <p:nvPr/>
            </p:nvSpPr>
            <p:spPr>
              <a:xfrm>
                <a:off x="6783667"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Rounded Corners 121">
                <a:extLst>
                  <a:ext uri="{FF2B5EF4-FFF2-40B4-BE49-F238E27FC236}">
                    <a16:creationId xmlns:a16="http://schemas.microsoft.com/office/drawing/2014/main" id="{D037A43F-D701-5BB6-0208-4BF255EF5435}"/>
                  </a:ext>
                </a:extLst>
              </p:cNvPr>
              <p:cNvSpPr/>
              <p:nvPr/>
            </p:nvSpPr>
            <p:spPr>
              <a:xfrm>
                <a:off x="6636573"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E141FF41-A6C9-A0E7-8B4A-B802E182DF9F}"/>
                </a:ext>
              </a:extLst>
            </p:cNvPr>
            <p:cNvGrpSpPr/>
            <p:nvPr/>
          </p:nvGrpSpPr>
          <p:grpSpPr>
            <a:xfrm>
              <a:off x="5746787" y="3686161"/>
              <a:ext cx="1143335" cy="355923"/>
              <a:chOff x="5749541" y="3297822"/>
              <a:chExt cx="1130184" cy="355923"/>
            </a:xfrm>
          </p:grpSpPr>
          <p:sp>
            <p:nvSpPr>
              <p:cNvPr id="75" name="Rectangle: Rounded Corners 74">
                <a:extLst>
                  <a:ext uri="{FF2B5EF4-FFF2-40B4-BE49-F238E27FC236}">
                    <a16:creationId xmlns:a16="http://schemas.microsoft.com/office/drawing/2014/main" id="{950CEFDC-82F0-FA79-E24F-0794BF4AA8E8}"/>
                  </a:ext>
                </a:extLst>
              </p:cNvPr>
              <p:cNvSpPr/>
              <p:nvPr/>
            </p:nvSpPr>
            <p:spPr>
              <a:xfrm>
                <a:off x="5905813"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BE3385D1-38E9-E1AC-A515-1753EF43E850}"/>
                  </a:ext>
                </a:extLst>
              </p:cNvPr>
              <p:cNvSpPr/>
              <p:nvPr/>
            </p:nvSpPr>
            <p:spPr>
              <a:xfrm>
                <a:off x="5758719"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Rounded Corners 76">
                <a:extLst>
                  <a:ext uri="{FF2B5EF4-FFF2-40B4-BE49-F238E27FC236}">
                    <a16:creationId xmlns:a16="http://schemas.microsoft.com/office/drawing/2014/main" id="{76598B93-8BDB-0879-D62F-9B053AD91A96}"/>
                  </a:ext>
                </a:extLst>
              </p:cNvPr>
              <p:cNvSpPr/>
              <p:nvPr/>
            </p:nvSpPr>
            <p:spPr>
              <a:xfrm>
                <a:off x="6204966"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Rounded Corners 77">
                <a:extLst>
                  <a:ext uri="{FF2B5EF4-FFF2-40B4-BE49-F238E27FC236}">
                    <a16:creationId xmlns:a16="http://schemas.microsoft.com/office/drawing/2014/main" id="{6EFC8532-8B80-E42A-7B55-5CFCD1758A94}"/>
                  </a:ext>
                </a:extLst>
              </p:cNvPr>
              <p:cNvSpPr/>
              <p:nvPr/>
            </p:nvSpPr>
            <p:spPr>
              <a:xfrm>
                <a:off x="6057872" y="342340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Rounded Corners 78">
                <a:extLst>
                  <a:ext uri="{FF2B5EF4-FFF2-40B4-BE49-F238E27FC236}">
                    <a16:creationId xmlns:a16="http://schemas.microsoft.com/office/drawing/2014/main" id="{5C8D6C9B-9C04-9A0A-072F-B95EFC9CD999}"/>
                  </a:ext>
                </a:extLst>
              </p:cNvPr>
              <p:cNvSpPr/>
              <p:nvPr/>
            </p:nvSpPr>
            <p:spPr>
              <a:xfrm>
                <a:off x="6490932" y="3423411"/>
                <a:ext cx="91439"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F7DF2A63-CFBF-EF2C-0703-9D53F4AD2618}"/>
                  </a:ext>
                </a:extLst>
              </p:cNvPr>
              <p:cNvSpPr/>
              <p:nvPr/>
            </p:nvSpPr>
            <p:spPr>
              <a:xfrm>
                <a:off x="6343838"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C9332DD5-ADD2-00D8-F2D2-1F58F7EB9795}"/>
                  </a:ext>
                </a:extLst>
              </p:cNvPr>
              <p:cNvSpPr/>
              <p:nvPr/>
            </p:nvSpPr>
            <p:spPr>
              <a:xfrm>
                <a:off x="6788285"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C07BE87F-B7C6-B63A-AEAE-AAF7AEA400FA}"/>
                  </a:ext>
                </a:extLst>
              </p:cNvPr>
              <p:cNvSpPr/>
              <p:nvPr/>
            </p:nvSpPr>
            <p:spPr>
              <a:xfrm>
                <a:off x="6641191"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Rounded Corners 82">
                <a:extLst>
                  <a:ext uri="{FF2B5EF4-FFF2-40B4-BE49-F238E27FC236}">
                    <a16:creationId xmlns:a16="http://schemas.microsoft.com/office/drawing/2014/main" id="{AE67BD33-35D1-B6FE-1636-9F218C320D43}"/>
                  </a:ext>
                </a:extLst>
              </p:cNvPr>
              <p:cNvSpPr/>
              <p:nvPr/>
            </p:nvSpPr>
            <p:spPr>
              <a:xfrm>
                <a:off x="5896635"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Rounded Corners 83">
                <a:extLst>
                  <a:ext uri="{FF2B5EF4-FFF2-40B4-BE49-F238E27FC236}">
                    <a16:creationId xmlns:a16="http://schemas.microsoft.com/office/drawing/2014/main" id="{2122E3D3-62F6-6793-4B5D-0684F4EE7DFB}"/>
                  </a:ext>
                </a:extLst>
              </p:cNvPr>
              <p:cNvSpPr/>
              <p:nvPr/>
            </p:nvSpPr>
            <p:spPr>
              <a:xfrm>
                <a:off x="5749541"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id="{F2DEE944-BAEE-A886-7E9C-085C8868D097}"/>
                  </a:ext>
                </a:extLst>
              </p:cNvPr>
              <p:cNvSpPr/>
              <p:nvPr/>
            </p:nvSpPr>
            <p:spPr>
              <a:xfrm>
                <a:off x="6195788"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id="{D7EEEB24-4468-2E67-5A4A-3D5D3B1E8BFF}"/>
                  </a:ext>
                </a:extLst>
              </p:cNvPr>
              <p:cNvSpPr/>
              <p:nvPr/>
            </p:nvSpPr>
            <p:spPr>
              <a:xfrm>
                <a:off x="6048694" y="329782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id="{F41EF917-3A64-7FE3-CF80-6E4CB7755223}"/>
                  </a:ext>
                </a:extLst>
              </p:cNvPr>
              <p:cNvSpPr/>
              <p:nvPr/>
            </p:nvSpPr>
            <p:spPr>
              <a:xfrm>
                <a:off x="6481754"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59E06AC9-D874-3F42-50CE-76BD2A547BA5}"/>
                  </a:ext>
                </a:extLst>
              </p:cNvPr>
              <p:cNvSpPr/>
              <p:nvPr/>
            </p:nvSpPr>
            <p:spPr>
              <a:xfrm>
                <a:off x="6334660"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Rounded Corners 88">
                <a:extLst>
                  <a:ext uri="{FF2B5EF4-FFF2-40B4-BE49-F238E27FC236}">
                    <a16:creationId xmlns:a16="http://schemas.microsoft.com/office/drawing/2014/main" id="{1F00F5EA-CBD4-6542-C74C-1357DF1A4BAC}"/>
                  </a:ext>
                </a:extLst>
              </p:cNvPr>
              <p:cNvSpPr/>
              <p:nvPr/>
            </p:nvSpPr>
            <p:spPr>
              <a:xfrm>
                <a:off x="6779107"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Rounded Corners 89">
                <a:extLst>
                  <a:ext uri="{FF2B5EF4-FFF2-40B4-BE49-F238E27FC236}">
                    <a16:creationId xmlns:a16="http://schemas.microsoft.com/office/drawing/2014/main" id="{8AC9F8E9-794A-DAE3-7663-940AC410DF09}"/>
                  </a:ext>
                </a:extLst>
              </p:cNvPr>
              <p:cNvSpPr/>
              <p:nvPr/>
            </p:nvSpPr>
            <p:spPr>
              <a:xfrm>
                <a:off x="6632013"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Rounded Corners 90">
                <a:extLst>
                  <a:ext uri="{FF2B5EF4-FFF2-40B4-BE49-F238E27FC236}">
                    <a16:creationId xmlns:a16="http://schemas.microsoft.com/office/drawing/2014/main" id="{4ABDF9B8-F8C7-81E9-F85E-D0F2B1FB971D}"/>
                  </a:ext>
                </a:extLst>
              </p:cNvPr>
              <p:cNvSpPr/>
              <p:nvPr/>
            </p:nvSpPr>
            <p:spPr>
              <a:xfrm>
                <a:off x="5901195"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Rounded Corners 91">
                <a:extLst>
                  <a:ext uri="{FF2B5EF4-FFF2-40B4-BE49-F238E27FC236}">
                    <a16:creationId xmlns:a16="http://schemas.microsoft.com/office/drawing/2014/main" id="{1A12DAC6-F95C-2FF7-1F0B-0DB1D1D7C27E}"/>
                  </a:ext>
                </a:extLst>
              </p:cNvPr>
              <p:cNvSpPr/>
              <p:nvPr/>
            </p:nvSpPr>
            <p:spPr>
              <a:xfrm>
                <a:off x="5754101"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A81984CB-F11C-51E5-A382-86F55CF06B97}"/>
                  </a:ext>
                </a:extLst>
              </p:cNvPr>
              <p:cNvSpPr/>
              <p:nvPr/>
            </p:nvSpPr>
            <p:spPr>
              <a:xfrm>
                <a:off x="6200348"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3AEAF873-A708-93EC-B829-DD01F3CC03B3}"/>
                  </a:ext>
                </a:extLst>
              </p:cNvPr>
              <p:cNvSpPr/>
              <p:nvPr/>
            </p:nvSpPr>
            <p:spPr>
              <a:xfrm>
                <a:off x="6053254" y="355803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Rounded Corners 94">
                <a:extLst>
                  <a:ext uri="{FF2B5EF4-FFF2-40B4-BE49-F238E27FC236}">
                    <a16:creationId xmlns:a16="http://schemas.microsoft.com/office/drawing/2014/main" id="{99B7181C-A82B-51DA-89FF-FB6A35E6CE0A}"/>
                  </a:ext>
                </a:extLst>
              </p:cNvPr>
              <p:cNvSpPr/>
              <p:nvPr/>
            </p:nvSpPr>
            <p:spPr>
              <a:xfrm>
                <a:off x="6486314"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661A1C3E-23DB-BD04-A564-FFAA05556EBA}"/>
                  </a:ext>
                </a:extLst>
              </p:cNvPr>
              <p:cNvSpPr/>
              <p:nvPr/>
            </p:nvSpPr>
            <p:spPr>
              <a:xfrm>
                <a:off x="6339220"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id="{D59D839D-0BE8-A414-251A-C9F4433E1065}"/>
                  </a:ext>
                </a:extLst>
              </p:cNvPr>
              <p:cNvSpPr/>
              <p:nvPr/>
            </p:nvSpPr>
            <p:spPr>
              <a:xfrm>
                <a:off x="6783667"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id="{96A76A0A-DFC5-15D5-E880-6CD53B64FD09}"/>
                  </a:ext>
                </a:extLst>
              </p:cNvPr>
              <p:cNvSpPr/>
              <p:nvPr/>
            </p:nvSpPr>
            <p:spPr>
              <a:xfrm>
                <a:off x="6636573"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8A4F5A4E-3B6D-0521-1F14-30B8B1769DE0}"/>
              </a:ext>
            </a:extLst>
          </p:cNvPr>
          <p:cNvGrpSpPr/>
          <p:nvPr/>
        </p:nvGrpSpPr>
        <p:grpSpPr>
          <a:xfrm rot="10800000">
            <a:off x="4875312" y="4302369"/>
            <a:ext cx="516514" cy="359306"/>
            <a:chOff x="5746787" y="3297822"/>
            <a:chExt cx="1143335" cy="744262"/>
          </a:xfrm>
        </p:grpSpPr>
        <p:grpSp>
          <p:nvGrpSpPr>
            <p:cNvPr id="124" name="Group 123">
              <a:extLst>
                <a:ext uri="{FF2B5EF4-FFF2-40B4-BE49-F238E27FC236}">
                  <a16:creationId xmlns:a16="http://schemas.microsoft.com/office/drawing/2014/main" id="{0A3CDED8-48C8-1DDF-5AD4-85F6A63204F8}"/>
                </a:ext>
              </a:extLst>
            </p:cNvPr>
            <p:cNvGrpSpPr/>
            <p:nvPr/>
          </p:nvGrpSpPr>
          <p:grpSpPr>
            <a:xfrm>
              <a:off x="5749541" y="3297822"/>
              <a:ext cx="1130184" cy="355923"/>
              <a:chOff x="5749541" y="3297822"/>
              <a:chExt cx="1130184" cy="355923"/>
            </a:xfrm>
          </p:grpSpPr>
          <p:sp>
            <p:nvSpPr>
              <p:cNvPr id="150" name="Rectangle: Rounded Corners 149">
                <a:extLst>
                  <a:ext uri="{FF2B5EF4-FFF2-40B4-BE49-F238E27FC236}">
                    <a16:creationId xmlns:a16="http://schemas.microsoft.com/office/drawing/2014/main" id="{B760994A-272E-A8D3-F16C-7F570AFC3531}"/>
                  </a:ext>
                </a:extLst>
              </p:cNvPr>
              <p:cNvSpPr/>
              <p:nvPr/>
            </p:nvSpPr>
            <p:spPr>
              <a:xfrm>
                <a:off x="5905813"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Rounded Corners 150">
                <a:extLst>
                  <a:ext uri="{FF2B5EF4-FFF2-40B4-BE49-F238E27FC236}">
                    <a16:creationId xmlns:a16="http://schemas.microsoft.com/office/drawing/2014/main" id="{BA57A49A-B252-1814-FC9C-3DE476E528CB}"/>
                  </a:ext>
                </a:extLst>
              </p:cNvPr>
              <p:cNvSpPr/>
              <p:nvPr/>
            </p:nvSpPr>
            <p:spPr>
              <a:xfrm>
                <a:off x="5758719"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Rounded Corners 151">
                <a:extLst>
                  <a:ext uri="{FF2B5EF4-FFF2-40B4-BE49-F238E27FC236}">
                    <a16:creationId xmlns:a16="http://schemas.microsoft.com/office/drawing/2014/main" id="{56CAF896-0007-DF86-A44C-A08B3FF16560}"/>
                  </a:ext>
                </a:extLst>
              </p:cNvPr>
              <p:cNvSpPr/>
              <p:nvPr/>
            </p:nvSpPr>
            <p:spPr>
              <a:xfrm>
                <a:off x="6204966"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Rounded Corners 152">
                <a:extLst>
                  <a:ext uri="{FF2B5EF4-FFF2-40B4-BE49-F238E27FC236}">
                    <a16:creationId xmlns:a16="http://schemas.microsoft.com/office/drawing/2014/main" id="{F5CFD484-BD6C-BF83-4CCC-20C9B31FD84E}"/>
                  </a:ext>
                </a:extLst>
              </p:cNvPr>
              <p:cNvSpPr/>
              <p:nvPr/>
            </p:nvSpPr>
            <p:spPr>
              <a:xfrm>
                <a:off x="605787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Rounded Corners 153">
                <a:extLst>
                  <a:ext uri="{FF2B5EF4-FFF2-40B4-BE49-F238E27FC236}">
                    <a16:creationId xmlns:a16="http://schemas.microsoft.com/office/drawing/2014/main" id="{A5B1DE09-2953-0680-2D79-4A10127288B1}"/>
                  </a:ext>
                </a:extLst>
              </p:cNvPr>
              <p:cNvSpPr/>
              <p:nvPr/>
            </p:nvSpPr>
            <p:spPr>
              <a:xfrm>
                <a:off x="649093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Rounded Corners 154">
                <a:extLst>
                  <a:ext uri="{FF2B5EF4-FFF2-40B4-BE49-F238E27FC236}">
                    <a16:creationId xmlns:a16="http://schemas.microsoft.com/office/drawing/2014/main" id="{CB12422B-8D69-2F01-0213-D593E1AAA1F7}"/>
                  </a:ext>
                </a:extLst>
              </p:cNvPr>
              <p:cNvSpPr/>
              <p:nvPr/>
            </p:nvSpPr>
            <p:spPr>
              <a:xfrm>
                <a:off x="6343838"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a:extLst>
                  <a:ext uri="{FF2B5EF4-FFF2-40B4-BE49-F238E27FC236}">
                    <a16:creationId xmlns:a16="http://schemas.microsoft.com/office/drawing/2014/main" id="{3C2A3443-0708-EA01-C2B5-A29BBD087B84}"/>
                  </a:ext>
                </a:extLst>
              </p:cNvPr>
              <p:cNvSpPr/>
              <p:nvPr/>
            </p:nvSpPr>
            <p:spPr>
              <a:xfrm>
                <a:off x="6788285"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Rounded Corners 156">
                <a:extLst>
                  <a:ext uri="{FF2B5EF4-FFF2-40B4-BE49-F238E27FC236}">
                    <a16:creationId xmlns:a16="http://schemas.microsoft.com/office/drawing/2014/main" id="{91734ABF-0270-86A0-B177-FBF3298EAB69}"/>
                  </a:ext>
                </a:extLst>
              </p:cNvPr>
              <p:cNvSpPr/>
              <p:nvPr/>
            </p:nvSpPr>
            <p:spPr>
              <a:xfrm>
                <a:off x="6641191"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Rounded Corners 157">
                <a:extLst>
                  <a:ext uri="{FF2B5EF4-FFF2-40B4-BE49-F238E27FC236}">
                    <a16:creationId xmlns:a16="http://schemas.microsoft.com/office/drawing/2014/main" id="{D80EF478-285C-10FD-1F6A-87243929400D}"/>
                  </a:ext>
                </a:extLst>
              </p:cNvPr>
              <p:cNvSpPr/>
              <p:nvPr/>
            </p:nvSpPr>
            <p:spPr>
              <a:xfrm>
                <a:off x="5896635"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Rounded Corners 158">
                <a:extLst>
                  <a:ext uri="{FF2B5EF4-FFF2-40B4-BE49-F238E27FC236}">
                    <a16:creationId xmlns:a16="http://schemas.microsoft.com/office/drawing/2014/main" id="{8A46C658-FD03-5878-31A4-B2B70BC9844F}"/>
                  </a:ext>
                </a:extLst>
              </p:cNvPr>
              <p:cNvSpPr/>
              <p:nvPr/>
            </p:nvSpPr>
            <p:spPr>
              <a:xfrm>
                <a:off x="5749541"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Rounded Corners 159">
                <a:extLst>
                  <a:ext uri="{FF2B5EF4-FFF2-40B4-BE49-F238E27FC236}">
                    <a16:creationId xmlns:a16="http://schemas.microsoft.com/office/drawing/2014/main" id="{15093D2F-9360-2803-26E8-DBEF53F61DDF}"/>
                  </a:ext>
                </a:extLst>
              </p:cNvPr>
              <p:cNvSpPr/>
              <p:nvPr/>
            </p:nvSpPr>
            <p:spPr>
              <a:xfrm>
                <a:off x="6195788"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Rounded Corners 160">
                <a:extLst>
                  <a:ext uri="{FF2B5EF4-FFF2-40B4-BE49-F238E27FC236}">
                    <a16:creationId xmlns:a16="http://schemas.microsoft.com/office/drawing/2014/main" id="{380AEFF8-5411-5474-0A19-C91C719B5DE8}"/>
                  </a:ext>
                </a:extLst>
              </p:cNvPr>
              <p:cNvSpPr/>
              <p:nvPr/>
            </p:nvSpPr>
            <p:spPr>
              <a:xfrm>
                <a:off x="604869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Rounded Corners 161">
                <a:extLst>
                  <a:ext uri="{FF2B5EF4-FFF2-40B4-BE49-F238E27FC236}">
                    <a16:creationId xmlns:a16="http://schemas.microsoft.com/office/drawing/2014/main" id="{DA667C22-69A8-1BCB-3C5D-8E18C9D165A9}"/>
                  </a:ext>
                </a:extLst>
              </p:cNvPr>
              <p:cNvSpPr/>
              <p:nvPr/>
            </p:nvSpPr>
            <p:spPr>
              <a:xfrm>
                <a:off x="648175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48F5AC66-DEBD-1360-D4CC-D7F8EDA01464}"/>
                  </a:ext>
                </a:extLst>
              </p:cNvPr>
              <p:cNvSpPr/>
              <p:nvPr/>
            </p:nvSpPr>
            <p:spPr>
              <a:xfrm>
                <a:off x="6334660"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a:extLst>
                  <a:ext uri="{FF2B5EF4-FFF2-40B4-BE49-F238E27FC236}">
                    <a16:creationId xmlns:a16="http://schemas.microsoft.com/office/drawing/2014/main" id="{AD6B3742-4B26-EECC-0D0D-497974E5F95A}"/>
                  </a:ext>
                </a:extLst>
              </p:cNvPr>
              <p:cNvSpPr/>
              <p:nvPr/>
            </p:nvSpPr>
            <p:spPr>
              <a:xfrm>
                <a:off x="6779107"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a:extLst>
                  <a:ext uri="{FF2B5EF4-FFF2-40B4-BE49-F238E27FC236}">
                    <a16:creationId xmlns:a16="http://schemas.microsoft.com/office/drawing/2014/main" id="{BC435107-989D-8A8E-6C17-B08ABDED3A39}"/>
                  </a:ext>
                </a:extLst>
              </p:cNvPr>
              <p:cNvSpPr/>
              <p:nvPr/>
            </p:nvSpPr>
            <p:spPr>
              <a:xfrm>
                <a:off x="6632013"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930DD8B1-5869-42E8-5F0D-A41BCC670DFB}"/>
                  </a:ext>
                </a:extLst>
              </p:cNvPr>
              <p:cNvSpPr/>
              <p:nvPr/>
            </p:nvSpPr>
            <p:spPr>
              <a:xfrm>
                <a:off x="5901195"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Rounded Corners 166">
                <a:extLst>
                  <a:ext uri="{FF2B5EF4-FFF2-40B4-BE49-F238E27FC236}">
                    <a16:creationId xmlns:a16="http://schemas.microsoft.com/office/drawing/2014/main" id="{0B5A9CE8-CDAE-BCB9-6A2A-77CCDDF6C73C}"/>
                  </a:ext>
                </a:extLst>
              </p:cNvPr>
              <p:cNvSpPr/>
              <p:nvPr/>
            </p:nvSpPr>
            <p:spPr>
              <a:xfrm>
                <a:off x="5754101"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Rounded Corners 167">
                <a:extLst>
                  <a:ext uri="{FF2B5EF4-FFF2-40B4-BE49-F238E27FC236}">
                    <a16:creationId xmlns:a16="http://schemas.microsoft.com/office/drawing/2014/main" id="{61ADAF7A-8ED2-7743-64ED-109C50B547B9}"/>
                  </a:ext>
                </a:extLst>
              </p:cNvPr>
              <p:cNvSpPr/>
              <p:nvPr/>
            </p:nvSpPr>
            <p:spPr>
              <a:xfrm>
                <a:off x="6200348"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Rounded Corners 168">
                <a:extLst>
                  <a:ext uri="{FF2B5EF4-FFF2-40B4-BE49-F238E27FC236}">
                    <a16:creationId xmlns:a16="http://schemas.microsoft.com/office/drawing/2014/main" id="{F5FC5056-51B4-D94B-4DE4-CE3DF1C5ED85}"/>
                  </a:ext>
                </a:extLst>
              </p:cNvPr>
              <p:cNvSpPr/>
              <p:nvPr/>
            </p:nvSpPr>
            <p:spPr>
              <a:xfrm>
                <a:off x="605325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Rounded Corners 169">
                <a:extLst>
                  <a:ext uri="{FF2B5EF4-FFF2-40B4-BE49-F238E27FC236}">
                    <a16:creationId xmlns:a16="http://schemas.microsoft.com/office/drawing/2014/main" id="{B9C9C4D4-5E1E-FF04-2BDE-66028459C357}"/>
                  </a:ext>
                </a:extLst>
              </p:cNvPr>
              <p:cNvSpPr/>
              <p:nvPr/>
            </p:nvSpPr>
            <p:spPr>
              <a:xfrm>
                <a:off x="648631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Rounded Corners 170">
                <a:extLst>
                  <a:ext uri="{FF2B5EF4-FFF2-40B4-BE49-F238E27FC236}">
                    <a16:creationId xmlns:a16="http://schemas.microsoft.com/office/drawing/2014/main" id="{54FA23BC-2B43-B71C-5086-3BF6F8E36640}"/>
                  </a:ext>
                </a:extLst>
              </p:cNvPr>
              <p:cNvSpPr/>
              <p:nvPr/>
            </p:nvSpPr>
            <p:spPr>
              <a:xfrm>
                <a:off x="6339220"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Rounded Corners 171">
                <a:extLst>
                  <a:ext uri="{FF2B5EF4-FFF2-40B4-BE49-F238E27FC236}">
                    <a16:creationId xmlns:a16="http://schemas.microsoft.com/office/drawing/2014/main" id="{83130ED1-62C4-8D27-6A32-2C00FDC7F917}"/>
                  </a:ext>
                </a:extLst>
              </p:cNvPr>
              <p:cNvSpPr/>
              <p:nvPr/>
            </p:nvSpPr>
            <p:spPr>
              <a:xfrm>
                <a:off x="6783667"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62289657-69AD-0676-B6B3-B1CF2A9E24C0}"/>
                  </a:ext>
                </a:extLst>
              </p:cNvPr>
              <p:cNvSpPr/>
              <p:nvPr/>
            </p:nvSpPr>
            <p:spPr>
              <a:xfrm>
                <a:off x="6636573"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99270181-849C-6F2B-E6D2-B297C94AFA0F}"/>
                </a:ext>
              </a:extLst>
            </p:cNvPr>
            <p:cNvGrpSpPr/>
            <p:nvPr/>
          </p:nvGrpSpPr>
          <p:grpSpPr>
            <a:xfrm>
              <a:off x="5746787" y="3686161"/>
              <a:ext cx="1143335" cy="355923"/>
              <a:chOff x="5749541" y="3297822"/>
              <a:chExt cx="1130184" cy="355923"/>
            </a:xfrm>
          </p:grpSpPr>
          <p:sp>
            <p:nvSpPr>
              <p:cNvPr id="126" name="Rectangle: Rounded Corners 125">
                <a:extLst>
                  <a:ext uri="{FF2B5EF4-FFF2-40B4-BE49-F238E27FC236}">
                    <a16:creationId xmlns:a16="http://schemas.microsoft.com/office/drawing/2014/main" id="{962D9C3A-D9BA-3578-AE1C-D99D8E14ACC0}"/>
                  </a:ext>
                </a:extLst>
              </p:cNvPr>
              <p:cNvSpPr/>
              <p:nvPr/>
            </p:nvSpPr>
            <p:spPr>
              <a:xfrm>
                <a:off x="5905813"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8850B4BB-6F84-D82C-0DF7-D9A4BA6D6937}"/>
                  </a:ext>
                </a:extLst>
              </p:cNvPr>
              <p:cNvSpPr/>
              <p:nvPr/>
            </p:nvSpPr>
            <p:spPr>
              <a:xfrm>
                <a:off x="5758719"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Rounded Corners 127">
                <a:extLst>
                  <a:ext uri="{FF2B5EF4-FFF2-40B4-BE49-F238E27FC236}">
                    <a16:creationId xmlns:a16="http://schemas.microsoft.com/office/drawing/2014/main" id="{93880667-CDB7-9CDF-88F5-F89C7FC6CFDD}"/>
                  </a:ext>
                </a:extLst>
              </p:cNvPr>
              <p:cNvSpPr/>
              <p:nvPr/>
            </p:nvSpPr>
            <p:spPr>
              <a:xfrm>
                <a:off x="6204966"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a:extLst>
                  <a:ext uri="{FF2B5EF4-FFF2-40B4-BE49-F238E27FC236}">
                    <a16:creationId xmlns:a16="http://schemas.microsoft.com/office/drawing/2014/main" id="{0A356AA7-E98D-3BCB-2E45-303F5E4801C9}"/>
                  </a:ext>
                </a:extLst>
              </p:cNvPr>
              <p:cNvSpPr/>
              <p:nvPr/>
            </p:nvSpPr>
            <p:spPr>
              <a:xfrm>
                <a:off x="6057872" y="342340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EA7700B4-8AE3-BA76-1F66-A93BBFF6354A}"/>
                  </a:ext>
                </a:extLst>
              </p:cNvPr>
              <p:cNvSpPr/>
              <p:nvPr/>
            </p:nvSpPr>
            <p:spPr>
              <a:xfrm>
                <a:off x="6490932" y="3423411"/>
                <a:ext cx="91439"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021116B1-50EA-A2E4-D7E6-B48424D9EA38}"/>
                  </a:ext>
                </a:extLst>
              </p:cNvPr>
              <p:cNvSpPr/>
              <p:nvPr/>
            </p:nvSpPr>
            <p:spPr>
              <a:xfrm>
                <a:off x="6343838"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Rounded Corners 131">
                <a:extLst>
                  <a:ext uri="{FF2B5EF4-FFF2-40B4-BE49-F238E27FC236}">
                    <a16:creationId xmlns:a16="http://schemas.microsoft.com/office/drawing/2014/main" id="{DD152512-CC18-315B-2946-C71D9E04886A}"/>
                  </a:ext>
                </a:extLst>
              </p:cNvPr>
              <p:cNvSpPr/>
              <p:nvPr/>
            </p:nvSpPr>
            <p:spPr>
              <a:xfrm>
                <a:off x="6788285"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Rounded Corners 132">
                <a:extLst>
                  <a:ext uri="{FF2B5EF4-FFF2-40B4-BE49-F238E27FC236}">
                    <a16:creationId xmlns:a16="http://schemas.microsoft.com/office/drawing/2014/main" id="{6A3567DB-FDF6-FAF2-D157-0F3C9ED65A36}"/>
                  </a:ext>
                </a:extLst>
              </p:cNvPr>
              <p:cNvSpPr/>
              <p:nvPr/>
            </p:nvSpPr>
            <p:spPr>
              <a:xfrm>
                <a:off x="6641191"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Rounded Corners 133">
                <a:extLst>
                  <a:ext uri="{FF2B5EF4-FFF2-40B4-BE49-F238E27FC236}">
                    <a16:creationId xmlns:a16="http://schemas.microsoft.com/office/drawing/2014/main" id="{3217AAE9-D288-50DA-6FC3-90E0824AEAF7}"/>
                  </a:ext>
                </a:extLst>
              </p:cNvPr>
              <p:cNvSpPr/>
              <p:nvPr/>
            </p:nvSpPr>
            <p:spPr>
              <a:xfrm>
                <a:off x="5896635"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Rounded Corners 134">
                <a:extLst>
                  <a:ext uri="{FF2B5EF4-FFF2-40B4-BE49-F238E27FC236}">
                    <a16:creationId xmlns:a16="http://schemas.microsoft.com/office/drawing/2014/main" id="{940E34ED-5477-DE56-8E8D-244C7B9F30B1}"/>
                  </a:ext>
                </a:extLst>
              </p:cNvPr>
              <p:cNvSpPr/>
              <p:nvPr/>
            </p:nvSpPr>
            <p:spPr>
              <a:xfrm>
                <a:off x="5749541"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BC8EDBA5-DB33-1263-617B-2AF09BA2FA14}"/>
                  </a:ext>
                </a:extLst>
              </p:cNvPr>
              <p:cNvSpPr/>
              <p:nvPr/>
            </p:nvSpPr>
            <p:spPr>
              <a:xfrm>
                <a:off x="6195788"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Rounded Corners 136">
                <a:extLst>
                  <a:ext uri="{FF2B5EF4-FFF2-40B4-BE49-F238E27FC236}">
                    <a16:creationId xmlns:a16="http://schemas.microsoft.com/office/drawing/2014/main" id="{7C8BA9A6-BC12-834E-7CC0-8CCF37E0BF0C}"/>
                  </a:ext>
                </a:extLst>
              </p:cNvPr>
              <p:cNvSpPr/>
              <p:nvPr/>
            </p:nvSpPr>
            <p:spPr>
              <a:xfrm>
                <a:off x="6048694" y="329782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Rounded Corners 137">
                <a:extLst>
                  <a:ext uri="{FF2B5EF4-FFF2-40B4-BE49-F238E27FC236}">
                    <a16:creationId xmlns:a16="http://schemas.microsoft.com/office/drawing/2014/main" id="{F575D153-EF3F-7901-CFB8-D07E5277C40E}"/>
                  </a:ext>
                </a:extLst>
              </p:cNvPr>
              <p:cNvSpPr/>
              <p:nvPr/>
            </p:nvSpPr>
            <p:spPr>
              <a:xfrm>
                <a:off x="6481754"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Rounded Corners 138">
                <a:extLst>
                  <a:ext uri="{FF2B5EF4-FFF2-40B4-BE49-F238E27FC236}">
                    <a16:creationId xmlns:a16="http://schemas.microsoft.com/office/drawing/2014/main" id="{6D6C19EC-76BB-8FFA-2795-A12183A228B4}"/>
                  </a:ext>
                </a:extLst>
              </p:cNvPr>
              <p:cNvSpPr/>
              <p:nvPr/>
            </p:nvSpPr>
            <p:spPr>
              <a:xfrm>
                <a:off x="6334660"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Rounded Corners 139">
                <a:extLst>
                  <a:ext uri="{FF2B5EF4-FFF2-40B4-BE49-F238E27FC236}">
                    <a16:creationId xmlns:a16="http://schemas.microsoft.com/office/drawing/2014/main" id="{6AC92CCE-BD83-B8EB-C800-A4594E8B106B}"/>
                  </a:ext>
                </a:extLst>
              </p:cNvPr>
              <p:cNvSpPr/>
              <p:nvPr/>
            </p:nvSpPr>
            <p:spPr>
              <a:xfrm>
                <a:off x="6779107"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Rounded Corners 140">
                <a:extLst>
                  <a:ext uri="{FF2B5EF4-FFF2-40B4-BE49-F238E27FC236}">
                    <a16:creationId xmlns:a16="http://schemas.microsoft.com/office/drawing/2014/main" id="{18F46682-614C-21CB-6837-F3EF64C04412}"/>
                  </a:ext>
                </a:extLst>
              </p:cNvPr>
              <p:cNvSpPr/>
              <p:nvPr/>
            </p:nvSpPr>
            <p:spPr>
              <a:xfrm>
                <a:off x="6632013"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Rounded Corners 141">
                <a:extLst>
                  <a:ext uri="{FF2B5EF4-FFF2-40B4-BE49-F238E27FC236}">
                    <a16:creationId xmlns:a16="http://schemas.microsoft.com/office/drawing/2014/main" id="{278C52CC-2569-B486-239B-D4EF46D6C6E9}"/>
                  </a:ext>
                </a:extLst>
              </p:cNvPr>
              <p:cNvSpPr/>
              <p:nvPr/>
            </p:nvSpPr>
            <p:spPr>
              <a:xfrm>
                <a:off x="5901195"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A25B23B5-638A-AA6A-B3BA-BEC7AABA2C07}"/>
                  </a:ext>
                </a:extLst>
              </p:cNvPr>
              <p:cNvSpPr/>
              <p:nvPr/>
            </p:nvSpPr>
            <p:spPr>
              <a:xfrm>
                <a:off x="5754101"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Rounded Corners 143">
                <a:extLst>
                  <a:ext uri="{FF2B5EF4-FFF2-40B4-BE49-F238E27FC236}">
                    <a16:creationId xmlns:a16="http://schemas.microsoft.com/office/drawing/2014/main" id="{DA8FEF9E-4E22-440B-5258-24EA9A4D7AE9}"/>
                  </a:ext>
                </a:extLst>
              </p:cNvPr>
              <p:cNvSpPr/>
              <p:nvPr/>
            </p:nvSpPr>
            <p:spPr>
              <a:xfrm>
                <a:off x="6200348"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CEFDD440-E6D9-DE59-0C4C-D52840A46753}"/>
                  </a:ext>
                </a:extLst>
              </p:cNvPr>
              <p:cNvSpPr/>
              <p:nvPr/>
            </p:nvSpPr>
            <p:spPr>
              <a:xfrm>
                <a:off x="6053254" y="355803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Rounded Corners 145">
                <a:extLst>
                  <a:ext uri="{FF2B5EF4-FFF2-40B4-BE49-F238E27FC236}">
                    <a16:creationId xmlns:a16="http://schemas.microsoft.com/office/drawing/2014/main" id="{4C755DFC-33AA-812D-D7DC-4CE1FDC1B91B}"/>
                  </a:ext>
                </a:extLst>
              </p:cNvPr>
              <p:cNvSpPr/>
              <p:nvPr/>
            </p:nvSpPr>
            <p:spPr>
              <a:xfrm>
                <a:off x="6486314"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Rounded Corners 146">
                <a:extLst>
                  <a:ext uri="{FF2B5EF4-FFF2-40B4-BE49-F238E27FC236}">
                    <a16:creationId xmlns:a16="http://schemas.microsoft.com/office/drawing/2014/main" id="{67A46F70-8CCD-A274-8896-869EA3F0F91C}"/>
                  </a:ext>
                </a:extLst>
              </p:cNvPr>
              <p:cNvSpPr/>
              <p:nvPr/>
            </p:nvSpPr>
            <p:spPr>
              <a:xfrm>
                <a:off x="6339220"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Rounded Corners 147">
                <a:extLst>
                  <a:ext uri="{FF2B5EF4-FFF2-40B4-BE49-F238E27FC236}">
                    <a16:creationId xmlns:a16="http://schemas.microsoft.com/office/drawing/2014/main" id="{C7CDF0A1-E324-50D0-9CB8-4203985C3B66}"/>
                  </a:ext>
                </a:extLst>
              </p:cNvPr>
              <p:cNvSpPr/>
              <p:nvPr/>
            </p:nvSpPr>
            <p:spPr>
              <a:xfrm>
                <a:off x="6783667"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Rounded Corners 148">
                <a:extLst>
                  <a:ext uri="{FF2B5EF4-FFF2-40B4-BE49-F238E27FC236}">
                    <a16:creationId xmlns:a16="http://schemas.microsoft.com/office/drawing/2014/main" id="{96C0255A-BD4A-27CD-6F80-F25D6BA90F1C}"/>
                  </a:ext>
                </a:extLst>
              </p:cNvPr>
              <p:cNvSpPr/>
              <p:nvPr/>
            </p:nvSpPr>
            <p:spPr>
              <a:xfrm>
                <a:off x="6636573"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a:extLst>
              <a:ext uri="{FF2B5EF4-FFF2-40B4-BE49-F238E27FC236}">
                <a16:creationId xmlns:a16="http://schemas.microsoft.com/office/drawing/2014/main" id="{0BEA5F43-D2BB-577C-DB32-1756315B7C76}"/>
              </a:ext>
            </a:extLst>
          </p:cNvPr>
          <p:cNvGrpSpPr/>
          <p:nvPr/>
        </p:nvGrpSpPr>
        <p:grpSpPr>
          <a:xfrm flipV="1">
            <a:off x="5433833" y="4300197"/>
            <a:ext cx="516514" cy="359306"/>
            <a:chOff x="5746787" y="3297822"/>
            <a:chExt cx="1143335" cy="744262"/>
          </a:xfrm>
        </p:grpSpPr>
        <p:grpSp>
          <p:nvGrpSpPr>
            <p:cNvPr id="175" name="Group 174">
              <a:extLst>
                <a:ext uri="{FF2B5EF4-FFF2-40B4-BE49-F238E27FC236}">
                  <a16:creationId xmlns:a16="http://schemas.microsoft.com/office/drawing/2014/main" id="{F5D65292-054B-072C-AC2A-7A1265D2E96F}"/>
                </a:ext>
              </a:extLst>
            </p:cNvPr>
            <p:cNvGrpSpPr/>
            <p:nvPr/>
          </p:nvGrpSpPr>
          <p:grpSpPr>
            <a:xfrm>
              <a:off x="5749541" y="3297822"/>
              <a:ext cx="1130184" cy="355923"/>
              <a:chOff x="5749541" y="3297822"/>
              <a:chExt cx="1130184" cy="355923"/>
            </a:xfrm>
          </p:grpSpPr>
          <p:sp>
            <p:nvSpPr>
              <p:cNvPr id="201" name="Rectangle: Rounded Corners 200">
                <a:extLst>
                  <a:ext uri="{FF2B5EF4-FFF2-40B4-BE49-F238E27FC236}">
                    <a16:creationId xmlns:a16="http://schemas.microsoft.com/office/drawing/2014/main" id="{37068F1C-F60F-4D02-8D4D-DDE5E44B506D}"/>
                  </a:ext>
                </a:extLst>
              </p:cNvPr>
              <p:cNvSpPr/>
              <p:nvPr/>
            </p:nvSpPr>
            <p:spPr>
              <a:xfrm>
                <a:off x="5905813"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id="{4D7152B9-6276-CEEB-A9DD-873A6196704F}"/>
                  </a:ext>
                </a:extLst>
              </p:cNvPr>
              <p:cNvSpPr/>
              <p:nvPr/>
            </p:nvSpPr>
            <p:spPr>
              <a:xfrm>
                <a:off x="5758719" y="342767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Rounded Corners 202">
                <a:extLst>
                  <a:ext uri="{FF2B5EF4-FFF2-40B4-BE49-F238E27FC236}">
                    <a16:creationId xmlns:a16="http://schemas.microsoft.com/office/drawing/2014/main" id="{44E7B7B8-9F1D-B5DF-FD6F-7899595BD409}"/>
                  </a:ext>
                </a:extLst>
              </p:cNvPr>
              <p:cNvSpPr/>
              <p:nvPr/>
            </p:nvSpPr>
            <p:spPr>
              <a:xfrm>
                <a:off x="6204966"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DB818525-C7CE-C53A-B393-E6D1E2B16BFA}"/>
                  </a:ext>
                </a:extLst>
              </p:cNvPr>
              <p:cNvSpPr/>
              <p:nvPr/>
            </p:nvSpPr>
            <p:spPr>
              <a:xfrm>
                <a:off x="605787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Rounded Corners 204">
                <a:extLst>
                  <a:ext uri="{FF2B5EF4-FFF2-40B4-BE49-F238E27FC236}">
                    <a16:creationId xmlns:a16="http://schemas.microsoft.com/office/drawing/2014/main" id="{4C7D644D-B02F-1EC0-F30C-0425012F157F}"/>
                  </a:ext>
                </a:extLst>
              </p:cNvPr>
              <p:cNvSpPr/>
              <p:nvPr/>
            </p:nvSpPr>
            <p:spPr>
              <a:xfrm>
                <a:off x="6490932"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Rounded Corners 205">
                <a:extLst>
                  <a:ext uri="{FF2B5EF4-FFF2-40B4-BE49-F238E27FC236}">
                    <a16:creationId xmlns:a16="http://schemas.microsoft.com/office/drawing/2014/main" id="{6196A6CD-5527-9A58-A910-D61DEE125AEC}"/>
                  </a:ext>
                </a:extLst>
              </p:cNvPr>
              <p:cNvSpPr/>
              <p:nvPr/>
            </p:nvSpPr>
            <p:spPr>
              <a:xfrm>
                <a:off x="6343838"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8E40237C-2417-98EB-1363-A4473FE04E54}"/>
                  </a:ext>
                </a:extLst>
              </p:cNvPr>
              <p:cNvSpPr/>
              <p:nvPr/>
            </p:nvSpPr>
            <p:spPr>
              <a:xfrm>
                <a:off x="6788285"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8987EEC2-B6BD-08FA-438D-1297EBDEFC12}"/>
                  </a:ext>
                </a:extLst>
              </p:cNvPr>
              <p:cNvSpPr/>
              <p:nvPr/>
            </p:nvSpPr>
            <p:spPr>
              <a:xfrm>
                <a:off x="6641191" y="3423409"/>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Rounded Corners 208">
                <a:extLst>
                  <a:ext uri="{FF2B5EF4-FFF2-40B4-BE49-F238E27FC236}">
                    <a16:creationId xmlns:a16="http://schemas.microsoft.com/office/drawing/2014/main" id="{303D95E1-4D4B-5609-FB43-E9C661690964}"/>
                  </a:ext>
                </a:extLst>
              </p:cNvPr>
              <p:cNvSpPr/>
              <p:nvPr/>
            </p:nvSpPr>
            <p:spPr>
              <a:xfrm>
                <a:off x="5896635"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Rounded Corners 209">
                <a:extLst>
                  <a:ext uri="{FF2B5EF4-FFF2-40B4-BE49-F238E27FC236}">
                    <a16:creationId xmlns:a16="http://schemas.microsoft.com/office/drawing/2014/main" id="{3F78DA80-7990-D132-20D7-854E98FE113B}"/>
                  </a:ext>
                </a:extLst>
              </p:cNvPr>
              <p:cNvSpPr/>
              <p:nvPr/>
            </p:nvSpPr>
            <p:spPr>
              <a:xfrm>
                <a:off x="5749541" y="330209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Rounded Corners 210">
                <a:extLst>
                  <a:ext uri="{FF2B5EF4-FFF2-40B4-BE49-F238E27FC236}">
                    <a16:creationId xmlns:a16="http://schemas.microsoft.com/office/drawing/2014/main" id="{78F55441-789C-3265-11D6-371DB9EAA303}"/>
                  </a:ext>
                </a:extLst>
              </p:cNvPr>
              <p:cNvSpPr/>
              <p:nvPr/>
            </p:nvSpPr>
            <p:spPr>
              <a:xfrm>
                <a:off x="6195788"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Rounded Corners 211">
                <a:extLst>
                  <a:ext uri="{FF2B5EF4-FFF2-40B4-BE49-F238E27FC236}">
                    <a16:creationId xmlns:a16="http://schemas.microsoft.com/office/drawing/2014/main" id="{7FFAF5CC-F1A8-1B63-F6C9-91F9AC93ECF5}"/>
                  </a:ext>
                </a:extLst>
              </p:cNvPr>
              <p:cNvSpPr/>
              <p:nvPr/>
            </p:nvSpPr>
            <p:spPr>
              <a:xfrm>
                <a:off x="604869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Rounded Corners 212">
                <a:extLst>
                  <a:ext uri="{FF2B5EF4-FFF2-40B4-BE49-F238E27FC236}">
                    <a16:creationId xmlns:a16="http://schemas.microsoft.com/office/drawing/2014/main" id="{D211A332-D98F-AFE0-1176-0A7DDE7EDEFD}"/>
                  </a:ext>
                </a:extLst>
              </p:cNvPr>
              <p:cNvSpPr/>
              <p:nvPr/>
            </p:nvSpPr>
            <p:spPr>
              <a:xfrm>
                <a:off x="6481754"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Rounded Corners 213">
                <a:extLst>
                  <a:ext uri="{FF2B5EF4-FFF2-40B4-BE49-F238E27FC236}">
                    <a16:creationId xmlns:a16="http://schemas.microsoft.com/office/drawing/2014/main" id="{C3004084-5C02-BCDE-64BE-4A2FD29D14A5}"/>
                  </a:ext>
                </a:extLst>
              </p:cNvPr>
              <p:cNvSpPr/>
              <p:nvPr/>
            </p:nvSpPr>
            <p:spPr>
              <a:xfrm>
                <a:off x="6334660"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Rounded Corners 214">
                <a:extLst>
                  <a:ext uri="{FF2B5EF4-FFF2-40B4-BE49-F238E27FC236}">
                    <a16:creationId xmlns:a16="http://schemas.microsoft.com/office/drawing/2014/main" id="{890A98D3-E8BB-E4C6-8DBB-F76761828DB6}"/>
                  </a:ext>
                </a:extLst>
              </p:cNvPr>
              <p:cNvSpPr/>
              <p:nvPr/>
            </p:nvSpPr>
            <p:spPr>
              <a:xfrm>
                <a:off x="6779107"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507C1349-02A5-BEF3-31C8-5A4E0FB01358}"/>
                  </a:ext>
                </a:extLst>
              </p:cNvPr>
              <p:cNvSpPr/>
              <p:nvPr/>
            </p:nvSpPr>
            <p:spPr>
              <a:xfrm>
                <a:off x="6632013" y="3297822"/>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Rounded Corners 216">
                <a:extLst>
                  <a:ext uri="{FF2B5EF4-FFF2-40B4-BE49-F238E27FC236}">
                    <a16:creationId xmlns:a16="http://schemas.microsoft.com/office/drawing/2014/main" id="{35B5CF5B-8224-47C3-261E-CBFA9CC2482C}"/>
                  </a:ext>
                </a:extLst>
              </p:cNvPr>
              <p:cNvSpPr/>
              <p:nvPr/>
            </p:nvSpPr>
            <p:spPr>
              <a:xfrm>
                <a:off x="5901195"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Rounded Corners 217">
                <a:extLst>
                  <a:ext uri="{FF2B5EF4-FFF2-40B4-BE49-F238E27FC236}">
                    <a16:creationId xmlns:a16="http://schemas.microsoft.com/office/drawing/2014/main" id="{3043FD2E-4C90-0FF3-44FD-35818635C6EA}"/>
                  </a:ext>
                </a:extLst>
              </p:cNvPr>
              <p:cNvSpPr/>
              <p:nvPr/>
            </p:nvSpPr>
            <p:spPr>
              <a:xfrm>
                <a:off x="5754101" y="356230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Rounded Corners 218">
                <a:extLst>
                  <a:ext uri="{FF2B5EF4-FFF2-40B4-BE49-F238E27FC236}">
                    <a16:creationId xmlns:a16="http://schemas.microsoft.com/office/drawing/2014/main" id="{B3828A05-8F03-4BC6-BFC1-DE43796DF516}"/>
                  </a:ext>
                </a:extLst>
              </p:cNvPr>
              <p:cNvSpPr/>
              <p:nvPr/>
            </p:nvSpPr>
            <p:spPr>
              <a:xfrm>
                <a:off x="6200348"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Rounded Corners 219">
                <a:extLst>
                  <a:ext uri="{FF2B5EF4-FFF2-40B4-BE49-F238E27FC236}">
                    <a16:creationId xmlns:a16="http://schemas.microsoft.com/office/drawing/2014/main" id="{79CAAA3A-B3A9-3E4F-E32E-21873A187D77}"/>
                  </a:ext>
                </a:extLst>
              </p:cNvPr>
              <p:cNvSpPr/>
              <p:nvPr/>
            </p:nvSpPr>
            <p:spPr>
              <a:xfrm>
                <a:off x="605325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Rounded Corners 220">
                <a:extLst>
                  <a:ext uri="{FF2B5EF4-FFF2-40B4-BE49-F238E27FC236}">
                    <a16:creationId xmlns:a16="http://schemas.microsoft.com/office/drawing/2014/main" id="{A97B2DC8-94E3-68C8-9593-1F968E6EDF7F}"/>
                  </a:ext>
                </a:extLst>
              </p:cNvPr>
              <p:cNvSpPr/>
              <p:nvPr/>
            </p:nvSpPr>
            <p:spPr>
              <a:xfrm>
                <a:off x="6486314"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Rounded Corners 221">
                <a:extLst>
                  <a:ext uri="{FF2B5EF4-FFF2-40B4-BE49-F238E27FC236}">
                    <a16:creationId xmlns:a16="http://schemas.microsoft.com/office/drawing/2014/main" id="{D329FD9A-8183-B8C8-E694-821AFD535A22}"/>
                  </a:ext>
                </a:extLst>
              </p:cNvPr>
              <p:cNvSpPr/>
              <p:nvPr/>
            </p:nvSpPr>
            <p:spPr>
              <a:xfrm>
                <a:off x="6339220"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Rounded Corners 222">
                <a:extLst>
                  <a:ext uri="{FF2B5EF4-FFF2-40B4-BE49-F238E27FC236}">
                    <a16:creationId xmlns:a16="http://schemas.microsoft.com/office/drawing/2014/main" id="{408C17FE-F063-B75F-834A-0372D48DE166}"/>
                  </a:ext>
                </a:extLst>
              </p:cNvPr>
              <p:cNvSpPr/>
              <p:nvPr/>
            </p:nvSpPr>
            <p:spPr>
              <a:xfrm>
                <a:off x="6783667"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Rounded Corners 223">
                <a:extLst>
                  <a:ext uri="{FF2B5EF4-FFF2-40B4-BE49-F238E27FC236}">
                    <a16:creationId xmlns:a16="http://schemas.microsoft.com/office/drawing/2014/main" id="{59EF3573-DB44-19F4-6BD5-059C94807F72}"/>
                  </a:ext>
                </a:extLst>
              </p:cNvPr>
              <p:cNvSpPr/>
              <p:nvPr/>
            </p:nvSpPr>
            <p:spPr>
              <a:xfrm>
                <a:off x="6636573" y="3558035"/>
                <a:ext cx="91440" cy="91440"/>
              </a:xfrm>
              <a:prstGeom prst="round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BD2BFCC2-BA98-3DE6-594F-A99CD5231B6E}"/>
                </a:ext>
              </a:extLst>
            </p:cNvPr>
            <p:cNvGrpSpPr/>
            <p:nvPr/>
          </p:nvGrpSpPr>
          <p:grpSpPr>
            <a:xfrm>
              <a:off x="5746787" y="3686161"/>
              <a:ext cx="1143335" cy="355923"/>
              <a:chOff x="5749541" y="3297822"/>
              <a:chExt cx="1130184" cy="355923"/>
            </a:xfrm>
          </p:grpSpPr>
          <p:sp>
            <p:nvSpPr>
              <p:cNvPr id="177" name="Rectangle: Rounded Corners 176">
                <a:extLst>
                  <a:ext uri="{FF2B5EF4-FFF2-40B4-BE49-F238E27FC236}">
                    <a16:creationId xmlns:a16="http://schemas.microsoft.com/office/drawing/2014/main" id="{97EE5731-93EB-73B7-DE08-F08535FB1751}"/>
                  </a:ext>
                </a:extLst>
              </p:cNvPr>
              <p:cNvSpPr/>
              <p:nvPr/>
            </p:nvSpPr>
            <p:spPr>
              <a:xfrm>
                <a:off x="5905813"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Rounded Corners 177">
                <a:extLst>
                  <a:ext uri="{FF2B5EF4-FFF2-40B4-BE49-F238E27FC236}">
                    <a16:creationId xmlns:a16="http://schemas.microsoft.com/office/drawing/2014/main" id="{FEA77CBF-C997-1104-C93E-17C67A4B39A2}"/>
                  </a:ext>
                </a:extLst>
              </p:cNvPr>
              <p:cNvSpPr/>
              <p:nvPr/>
            </p:nvSpPr>
            <p:spPr>
              <a:xfrm>
                <a:off x="5758719" y="342767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Rounded Corners 178">
                <a:extLst>
                  <a:ext uri="{FF2B5EF4-FFF2-40B4-BE49-F238E27FC236}">
                    <a16:creationId xmlns:a16="http://schemas.microsoft.com/office/drawing/2014/main" id="{E012A1AF-4FB0-FD7B-7AED-E8DBC6F0B5D4}"/>
                  </a:ext>
                </a:extLst>
              </p:cNvPr>
              <p:cNvSpPr/>
              <p:nvPr/>
            </p:nvSpPr>
            <p:spPr>
              <a:xfrm>
                <a:off x="6204966"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Rounded Corners 179">
                <a:extLst>
                  <a:ext uri="{FF2B5EF4-FFF2-40B4-BE49-F238E27FC236}">
                    <a16:creationId xmlns:a16="http://schemas.microsoft.com/office/drawing/2014/main" id="{3F74BE8B-EF3D-2A49-B279-A97A5A476F30}"/>
                  </a:ext>
                </a:extLst>
              </p:cNvPr>
              <p:cNvSpPr/>
              <p:nvPr/>
            </p:nvSpPr>
            <p:spPr>
              <a:xfrm>
                <a:off x="6057872" y="3423409"/>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Rounded Corners 180">
                <a:extLst>
                  <a:ext uri="{FF2B5EF4-FFF2-40B4-BE49-F238E27FC236}">
                    <a16:creationId xmlns:a16="http://schemas.microsoft.com/office/drawing/2014/main" id="{7C482D46-3822-66BF-7B77-B0243DD1AE96}"/>
                  </a:ext>
                </a:extLst>
              </p:cNvPr>
              <p:cNvSpPr/>
              <p:nvPr/>
            </p:nvSpPr>
            <p:spPr>
              <a:xfrm>
                <a:off x="6490932" y="3423411"/>
                <a:ext cx="91439"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B030983A-DE2C-BEBD-0F48-E36C254B5E83}"/>
                  </a:ext>
                </a:extLst>
              </p:cNvPr>
              <p:cNvSpPr/>
              <p:nvPr/>
            </p:nvSpPr>
            <p:spPr>
              <a:xfrm>
                <a:off x="6343838" y="3423409"/>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Rounded Corners 182">
                <a:extLst>
                  <a:ext uri="{FF2B5EF4-FFF2-40B4-BE49-F238E27FC236}">
                    <a16:creationId xmlns:a16="http://schemas.microsoft.com/office/drawing/2014/main" id="{4A7A105E-CCBA-6A91-87B5-3BBC9EAE20EA}"/>
                  </a:ext>
                </a:extLst>
              </p:cNvPr>
              <p:cNvSpPr/>
              <p:nvPr/>
            </p:nvSpPr>
            <p:spPr>
              <a:xfrm>
                <a:off x="6788285"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Rounded Corners 183">
                <a:extLst>
                  <a:ext uri="{FF2B5EF4-FFF2-40B4-BE49-F238E27FC236}">
                    <a16:creationId xmlns:a16="http://schemas.microsoft.com/office/drawing/2014/main" id="{B3817202-9E4C-9413-73C6-4F8C0E6F18AF}"/>
                  </a:ext>
                </a:extLst>
              </p:cNvPr>
              <p:cNvSpPr/>
              <p:nvPr/>
            </p:nvSpPr>
            <p:spPr>
              <a:xfrm>
                <a:off x="6641191" y="3423409"/>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Rounded Corners 184">
                <a:extLst>
                  <a:ext uri="{FF2B5EF4-FFF2-40B4-BE49-F238E27FC236}">
                    <a16:creationId xmlns:a16="http://schemas.microsoft.com/office/drawing/2014/main" id="{8DBC8006-88D1-0FF5-9162-ED9E66AB5C8C}"/>
                  </a:ext>
                </a:extLst>
              </p:cNvPr>
              <p:cNvSpPr/>
              <p:nvPr/>
            </p:nvSpPr>
            <p:spPr>
              <a:xfrm>
                <a:off x="5896635"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CC27C611-E0A1-321B-7442-A643125B75FE}"/>
                  </a:ext>
                </a:extLst>
              </p:cNvPr>
              <p:cNvSpPr/>
              <p:nvPr/>
            </p:nvSpPr>
            <p:spPr>
              <a:xfrm>
                <a:off x="5749541" y="330209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Rounded Corners 186">
                <a:extLst>
                  <a:ext uri="{FF2B5EF4-FFF2-40B4-BE49-F238E27FC236}">
                    <a16:creationId xmlns:a16="http://schemas.microsoft.com/office/drawing/2014/main" id="{A5F9BF31-CF38-210D-3D52-D9CC829D4F30}"/>
                  </a:ext>
                </a:extLst>
              </p:cNvPr>
              <p:cNvSpPr/>
              <p:nvPr/>
            </p:nvSpPr>
            <p:spPr>
              <a:xfrm>
                <a:off x="6195788"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Rounded Corners 187">
                <a:extLst>
                  <a:ext uri="{FF2B5EF4-FFF2-40B4-BE49-F238E27FC236}">
                    <a16:creationId xmlns:a16="http://schemas.microsoft.com/office/drawing/2014/main" id="{0A06335E-D66A-C880-F177-F445AE14AA3E}"/>
                  </a:ext>
                </a:extLst>
              </p:cNvPr>
              <p:cNvSpPr/>
              <p:nvPr/>
            </p:nvSpPr>
            <p:spPr>
              <a:xfrm>
                <a:off x="6048694" y="3297822"/>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Rounded Corners 188">
                <a:extLst>
                  <a:ext uri="{FF2B5EF4-FFF2-40B4-BE49-F238E27FC236}">
                    <a16:creationId xmlns:a16="http://schemas.microsoft.com/office/drawing/2014/main" id="{E63A246B-3DAA-C9A4-57DF-0AF29CE756B5}"/>
                  </a:ext>
                </a:extLst>
              </p:cNvPr>
              <p:cNvSpPr/>
              <p:nvPr/>
            </p:nvSpPr>
            <p:spPr>
              <a:xfrm>
                <a:off x="6481754"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Rounded Corners 189">
                <a:extLst>
                  <a:ext uri="{FF2B5EF4-FFF2-40B4-BE49-F238E27FC236}">
                    <a16:creationId xmlns:a16="http://schemas.microsoft.com/office/drawing/2014/main" id="{46398FB4-DEA2-4AAA-24B7-56EEE823CE41}"/>
                  </a:ext>
                </a:extLst>
              </p:cNvPr>
              <p:cNvSpPr/>
              <p:nvPr/>
            </p:nvSpPr>
            <p:spPr>
              <a:xfrm>
                <a:off x="6334660" y="3297822"/>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Rounded Corners 190">
                <a:extLst>
                  <a:ext uri="{FF2B5EF4-FFF2-40B4-BE49-F238E27FC236}">
                    <a16:creationId xmlns:a16="http://schemas.microsoft.com/office/drawing/2014/main" id="{E4987064-565D-C0AF-7190-EEFD5E604605}"/>
                  </a:ext>
                </a:extLst>
              </p:cNvPr>
              <p:cNvSpPr/>
              <p:nvPr/>
            </p:nvSpPr>
            <p:spPr>
              <a:xfrm>
                <a:off x="6779107"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6225D6A6-ECE2-9745-4599-3D1004A88F1B}"/>
                  </a:ext>
                </a:extLst>
              </p:cNvPr>
              <p:cNvSpPr/>
              <p:nvPr/>
            </p:nvSpPr>
            <p:spPr>
              <a:xfrm>
                <a:off x="6632013" y="3297822"/>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Rounded Corners 192">
                <a:extLst>
                  <a:ext uri="{FF2B5EF4-FFF2-40B4-BE49-F238E27FC236}">
                    <a16:creationId xmlns:a16="http://schemas.microsoft.com/office/drawing/2014/main" id="{1FB54635-ADA4-3341-2FE6-A653BC6FF75B}"/>
                  </a:ext>
                </a:extLst>
              </p:cNvPr>
              <p:cNvSpPr/>
              <p:nvPr/>
            </p:nvSpPr>
            <p:spPr>
              <a:xfrm>
                <a:off x="5901195"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Rounded Corners 193">
                <a:extLst>
                  <a:ext uri="{FF2B5EF4-FFF2-40B4-BE49-F238E27FC236}">
                    <a16:creationId xmlns:a16="http://schemas.microsoft.com/office/drawing/2014/main" id="{496E6645-DE02-44D4-C267-F607E38B03DA}"/>
                  </a:ext>
                </a:extLst>
              </p:cNvPr>
              <p:cNvSpPr/>
              <p:nvPr/>
            </p:nvSpPr>
            <p:spPr>
              <a:xfrm>
                <a:off x="5754101" y="356230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Rounded Corners 194">
                <a:extLst>
                  <a:ext uri="{FF2B5EF4-FFF2-40B4-BE49-F238E27FC236}">
                    <a16:creationId xmlns:a16="http://schemas.microsoft.com/office/drawing/2014/main" id="{4D88029C-243F-7ECB-32CC-B0471A37AD7B}"/>
                  </a:ext>
                </a:extLst>
              </p:cNvPr>
              <p:cNvSpPr/>
              <p:nvPr/>
            </p:nvSpPr>
            <p:spPr>
              <a:xfrm>
                <a:off x="6200348"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Rounded Corners 195">
                <a:extLst>
                  <a:ext uri="{FF2B5EF4-FFF2-40B4-BE49-F238E27FC236}">
                    <a16:creationId xmlns:a16="http://schemas.microsoft.com/office/drawing/2014/main" id="{D364308F-D358-5790-32C6-C69E347FE2EC}"/>
                  </a:ext>
                </a:extLst>
              </p:cNvPr>
              <p:cNvSpPr/>
              <p:nvPr/>
            </p:nvSpPr>
            <p:spPr>
              <a:xfrm>
                <a:off x="6053254" y="3558035"/>
                <a:ext cx="91440" cy="91440"/>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Rounded Corners 196">
                <a:extLst>
                  <a:ext uri="{FF2B5EF4-FFF2-40B4-BE49-F238E27FC236}">
                    <a16:creationId xmlns:a16="http://schemas.microsoft.com/office/drawing/2014/main" id="{DB6F88AE-3A06-A526-AB7F-89CE9F179B2B}"/>
                  </a:ext>
                </a:extLst>
              </p:cNvPr>
              <p:cNvSpPr/>
              <p:nvPr/>
            </p:nvSpPr>
            <p:spPr>
              <a:xfrm>
                <a:off x="6486314"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Rounded Corners 197">
                <a:extLst>
                  <a:ext uri="{FF2B5EF4-FFF2-40B4-BE49-F238E27FC236}">
                    <a16:creationId xmlns:a16="http://schemas.microsoft.com/office/drawing/2014/main" id="{9F792C5F-6051-CD7C-8412-4385665239AC}"/>
                  </a:ext>
                </a:extLst>
              </p:cNvPr>
              <p:cNvSpPr/>
              <p:nvPr/>
            </p:nvSpPr>
            <p:spPr>
              <a:xfrm>
                <a:off x="6339220" y="3558035"/>
                <a:ext cx="91440" cy="91440"/>
              </a:xfrm>
              <a:prstGeom prst="round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Rounded Corners 198">
                <a:extLst>
                  <a:ext uri="{FF2B5EF4-FFF2-40B4-BE49-F238E27FC236}">
                    <a16:creationId xmlns:a16="http://schemas.microsoft.com/office/drawing/2014/main" id="{D087DA5A-676D-241B-CB30-C4CBE9C23E1B}"/>
                  </a:ext>
                </a:extLst>
              </p:cNvPr>
              <p:cNvSpPr/>
              <p:nvPr/>
            </p:nvSpPr>
            <p:spPr>
              <a:xfrm>
                <a:off x="6783667"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Rounded Corners 199">
                <a:extLst>
                  <a:ext uri="{FF2B5EF4-FFF2-40B4-BE49-F238E27FC236}">
                    <a16:creationId xmlns:a16="http://schemas.microsoft.com/office/drawing/2014/main" id="{5C483BB3-43CD-F1BB-24B2-9FD6B5B0D982}"/>
                  </a:ext>
                </a:extLst>
              </p:cNvPr>
              <p:cNvSpPr/>
              <p:nvPr/>
            </p:nvSpPr>
            <p:spPr>
              <a:xfrm>
                <a:off x="6636573" y="3558035"/>
                <a:ext cx="91440" cy="914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25" name="Straight Arrow Connector 224">
            <a:extLst>
              <a:ext uri="{FF2B5EF4-FFF2-40B4-BE49-F238E27FC236}">
                <a16:creationId xmlns:a16="http://schemas.microsoft.com/office/drawing/2014/main" id="{6F7946DD-C05B-C65A-851F-75A23BD639C9}"/>
              </a:ext>
            </a:extLst>
          </p:cNvPr>
          <p:cNvCxnSpPr>
            <a:cxnSpLocks/>
          </p:cNvCxnSpPr>
          <p:nvPr/>
        </p:nvCxnSpPr>
        <p:spPr>
          <a:xfrm>
            <a:off x="8001858" y="4458692"/>
            <a:ext cx="181575" cy="7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6" name="Rectangle: Rounded Corners 225">
            <a:extLst>
              <a:ext uri="{FF2B5EF4-FFF2-40B4-BE49-F238E27FC236}">
                <a16:creationId xmlns:a16="http://schemas.microsoft.com/office/drawing/2014/main" id="{A4440A1B-FEEC-1022-A466-CFA06971A980}"/>
              </a:ext>
            </a:extLst>
          </p:cNvPr>
          <p:cNvSpPr/>
          <p:nvPr/>
        </p:nvSpPr>
        <p:spPr>
          <a:xfrm>
            <a:off x="6373800" y="3491769"/>
            <a:ext cx="1612456" cy="2504109"/>
          </a:xfrm>
          <a:prstGeom prst="roundRect">
            <a:avLst>
              <a:gd name="adj" fmla="val 6476"/>
            </a:avLst>
          </a:prstGeom>
          <a:noFill/>
          <a:ln w="6350"/>
        </p:spPr>
        <p:style>
          <a:lnRef idx="2">
            <a:schemeClr val="accent6"/>
          </a:lnRef>
          <a:fillRef idx="1">
            <a:schemeClr val="lt1"/>
          </a:fillRef>
          <a:effectRef idx="0">
            <a:schemeClr val="accent6"/>
          </a:effectRef>
          <a:fontRef idx="minor">
            <a:schemeClr val="dk1"/>
          </a:fontRef>
        </p:style>
        <p:txBody>
          <a:bodyPr rtlCol="0" anchor="t"/>
          <a:lstStyle/>
          <a:p>
            <a:pPr algn="ctr"/>
            <a:endParaRPr lang="en-US" sz="1300"/>
          </a:p>
        </p:txBody>
      </p:sp>
      <p:pic>
        <p:nvPicPr>
          <p:cNvPr id="227" name="Picture 226">
            <a:extLst>
              <a:ext uri="{FF2B5EF4-FFF2-40B4-BE49-F238E27FC236}">
                <a16:creationId xmlns:a16="http://schemas.microsoft.com/office/drawing/2014/main" id="{836BCDE6-B428-EDA4-FD4F-C88527EAF10A}"/>
              </a:ext>
            </a:extLst>
          </p:cNvPr>
          <p:cNvPicPr>
            <a:picLocks noChangeAspect="1"/>
          </p:cNvPicPr>
          <p:nvPr/>
        </p:nvPicPr>
        <p:blipFill>
          <a:blip r:embed="rId9"/>
          <a:stretch>
            <a:fillRect/>
          </a:stretch>
        </p:blipFill>
        <p:spPr>
          <a:xfrm>
            <a:off x="8267031" y="4068421"/>
            <a:ext cx="1472895" cy="1596633"/>
          </a:xfrm>
          <a:prstGeom prst="rect">
            <a:avLst/>
          </a:prstGeom>
        </p:spPr>
      </p:pic>
      <p:sp>
        <p:nvSpPr>
          <p:cNvPr id="228" name="Rectangle: Rounded Corners 227">
            <a:extLst>
              <a:ext uri="{FF2B5EF4-FFF2-40B4-BE49-F238E27FC236}">
                <a16:creationId xmlns:a16="http://schemas.microsoft.com/office/drawing/2014/main" id="{09246586-A038-EB6C-0A93-32CF0AC0B129}"/>
              </a:ext>
            </a:extLst>
          </p:cNvPr>
          <p:cNvSpPr/>
          <p:nvPr/>
        </p:nvSpPr>
        <p:spPr>
          <a:xfrm>
            <a:off x="601229" y="4868914"/>
            <a:ext cx="1742708" cy="406189"/>
          </a:xfrm>
          <a:prstGeom prst="roundRect">
            <a:avLst>
              <a:gd name="adj" fmla="val 6476"/>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a:t>Simulation Trace Data</a:t>
            </a:r>
            <a:endParaRPr lang="en-US" sz="1800"/>
          </a:p>
        </p:txBody>
      </p:sp>
      <p:cxnSp>
        <p:nvCxnSpPr>
          <p:cNvPr id="229" name="Connector: Elbow 228">
            <a:extLst>
              <a:ext uri="{FF2B5EF4-FFF2-40B4-BE49-F238E27FC236}">
                <a16:creationId xmlns:a16="http://schemas.microsoft.com/office/drawing/2014/main" id="{5C3E5C9D-54DC-14B4-4D08-673769A7DE25}"/>
              </a:ext>
            </a:extLst>
          </p:cNvPr>
          <p:cNvCxnSpPr>
            <a:cxnSpLocks/>
          </p:cNvCxnSpPr>
          <p:nvPr/>
        </p:nvCxnSpPr>
        <p:spPr>
          <a:xfrm rot="16200000" flipH="1">
            <a:off x="5408944" y="5932482"/>
            <a:ext cx="331270" cy="40632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8351EBBA-F5BE-8CAF-5B6A-84122B26EE83}"/>
              </a:ext>
            </a:extLst>
          </p:cNvPr>
          <p:cNvCxnSpPr>
            <a:cxnSpLocks/>
          </p:cNvCxnSpPr>
          <p:nvPr/>
        </p:nvCxnSpPr>
        <p:spPr>
          <a:xfrm flipH="1">
            <a:off x="1472244" y="3232288"/>
            <a:ext cx="1" cy="2523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1" name="Rectangle: Rounded Corners 230">
            <a:extLst>
              <a:ext uri="{FF2B5EF4-FFF2-40B4-BE49-F238E27FC236}">
                <a16:creationId xmlns:a16="http://schemas.microsoft.com/office/drawing/2014/main" id="{66368846-A158-35CC-F949-AC052653CF1B}"/>
              </a:ext>
            </a:extLst>
          </p:cNvPr>
          <p:cNvSpPr/>
          <p:nvPr/>
        </p:nvSpPr>
        <p:spPr>
          <a:xfrm>
            <a:off x="4684279" y="3798095"/>
            <a:ext cx="1410415" cy="2020294"/>
          </a:xfrm>
          <a:prstGeom prst="roundRect">
            <a:avLst>
              <a:gd name="adj" fmla="val 6476"/>
            </a:avLst>
          </a:prstGeom>
          <a:noFill/>
          <a:ln w="6350"/>
        </p:spPr>
        <p:style>
          <a:lnRef idx="2">
            <a:schemeClr val="accent6"/>
          </a:lnRef>
          <a:fillRef idx="1">
            <a:schemeClr val="lt1"/>
          </a:fillRef>
          <a:effectRef idx="0">
            <a:schemeClr val="accent6"/>
          </a:effectRef>
          <a:fontRef idx="minor">
            <a:schemeClr val="dk1"/>
          </a:fontRef>
        </p:style>
        <p:txBody>
          <a:bodyPr rtlCol="0" anchor="t"/>
          <a:lstStyle/>
          <a:p>
            <a:pPr algn="ctr"/>
            <a:endParaRPr lang="en-US" sz="1800"/>
          </a:p>
        </p:txBody>
      </p:sp>
      <p:sp>
        <p:nvSpPr>
          <p:cNvPr id="232" name="Rectangle: Rounded Corners 231">
            <a:extLst>
              <a:ext uri="{FF2B5EF4-FFF2-40B4-BE49-F238E27FC236}">
                <a16:creationId xmlns:a16="http://schemas.microsoft.com/office/drawing/2014/main" id="{96BB76FB-13C9-C0A5-21BF-DDAABD743522}"/>
              </a:ext>
            </a:extLst>
          </p:cNvPr>
          <p:cNvSpPr/>
          <p:nvPr/>
        </p:nvSpPr>
        <p:spPr>
          <a:xfrm>
            <a:off x="6386733" y="5501409"/>
            <a:ext cx="1564013" cy="467375"/>
          </a:xfrm>
          <a:prstGeom prst="roundRect">
            <a:avLst>
              <a:gd name="adj" fmla="val 6476"/>
            </a:avLst>
          </a:prstGeom>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t>Data-Driven Evidence Statements</a:t>
            </a:r>
          </a:p>
        </p:txBody>
      </p:sp>
      <p:cxnSp>
        <p:nvCxnSpPr>
          <p:cNvPr id="233" name="Straight Arrow Connector 232">
            <a:extLst>
              <a:ext uri="{FF2B5EF4-FFF2-40B4-BE49-F238E27FC236}">
                <a16:creationId xmlns:a16="http://schemas.microsoft.com/office/drawing/2014/main" id="{A6ECB37B-16B4-A2A6-23EA-CD41D8D5F32F}"/>
              </a:ext>
            </a:extLst>
          </p:cNvPr>
          <p:cNvCxnSpPr>
            <a:cxnSpLocks/>
          </p:cNvCxnSpPr>
          <p:nvPr/>
        </p:nvCxnSpPr>
        <p:spPr>
          <a:xfrm flipV="1">
            <a:off x="7183693" y="5362193"/>
            <a:ext cx="0" cy="1995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4" name="Rectangle: Rounded Corners 233">
            <a:extLst>
              <a:ext uri="{FF2B5EF4-FFF2-40B4-BE49-F238E27FC236}">
                <a16:creationId xmlns:a16="http://schemas.microsoft.com/office/drawing/2014/main" id="{33DE2C0C-85DC-33B9-CE94-63244E027D28}"/>
              </a:ext>
            </a:extLst>
          </p:cNvPr>
          <p:cNvSpPr/>
          <p:nvPr/>
        </p:nvSpPr>
        <p:spPr>
          <a:xfrm>
            <a:off x="8191747" y="3477938"/>
            <a:ext cx="1612456" cy="2504109"/>
          </a:xfrm>
          <a:prstGeom prst="roundRect">
            <a:avLst>
              <a:gd name="adj" fmla="val 6476"/>
            </a:avLst>
          </a:prstGeom>
          <a:noFill/>
          <a:ln w="6350"/>
        </p:spPr>
        <p:style>
          <a:lnRef idx="2">
            <a:schemeClr val="accent6"/>
          </a:lnRef>
          <a:fillRef idx="1">
            <a:schemeClr val="lt1"/>
          </a:fillRef>
          <a:effectRef idx="0">
            <a:schemeClr val="accent6"/>
          </a:effectRef>
          <a:fontRef idx="minor">
            <a:schemeClr val="dk1"/>
          </a:fontRef>
        </p:style>
        <p:txBody>
          <a:bodyPr rtlCol="0" anchor="t"/>
          <a:lstStyle/>
          <a:p>
            <a:pPr algn="ctr"/>
            <a:endParaRPr lang="en-US" sz="1300"/>
          </a:p>
        </p:txBody>
      </p:sp>
      <p:cxnSp>
        <p:nvCxnSpPr>
          <p:cNvPr id="235" name="Connector: Elbow 234">
            <a:extLst>
              <a:ext uri="{FF2B5EF4-FFF2-40B4-BE49-F238E27FC236}">
                <a16:creationId xmlns:a16="http://schemas.microsoft.com/office/drawing/2014/main" id="{A9256F67-D678-F59B-B929-538EF5673C38}"/>
              </a:ext>
            </a:extLst>
          </p:cNvPr>
          <p:cNvCxnSpPr>
            <a:cxnSpLocks/>
          </p:cNvCxnSpPr>
          <p:nvPr/>
        </p:nvCxnSpPr>
        <p:spPr>
          <a:xfrm rot="16200000" flipV="1">
            <a:off x="6262224" y="-966539"/>
            <a:ext cx="584268" cy="8332347"/>
          </a:xfrm>
          <a:prstGeom prst="bentConnector3">
            <a:avLst>
              <a:gd name="adj1" fmla="val 139126"/>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6" name="Rectangle: Rounded Corners 235">
            <a:extLst>
              <a:ext uri="{FF2B5EF4-FFF2-40B4-BE49-F238E27FC236}">
                <a16:creationId xmlns:a16="http://schemas.microsoft.com/office/drawing/2014/main" id="{EE1EACEB-561A-720A-C147-2A99D48E09BA}"/>
              </a:ext>
            </a:extLst>
          </p:cNvPr>
          <p:cNvSpPr/>
          <p:nvPr/>
        </p:nvSpPr>
        <p:spPr>
          <a:xfrm>
            <a:off x="494940" y="3483956"/>
            <a:ext cx="1959337" cy="2115044"/>
          </a:xfrm>
          <a:prstGeom prst="roundRect">
            <a:avLst>
              <a:gd name="adj" fmla="val 3581"/>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54F75AC5-EC25-2545-FD54-8654182EEFBB}"/>
              </a:ext>
            </a:extLst>
          </p:cNvPr>
          <p:cNvSpPr/>
          <p:nvPr/>
        </p:nvSpPr>
        <p:spPr>
          <a:xfrm>
            <a:off x="525894" y="3572593"/>
            <a:ext cx="1868798" cy="422844"/>
          </a:xfrm>
          <a:prstGeom prst="roundRect">
            <a:avLst>
              <a:gd name="adj" fmla="val 6476"/>
            </a:avLst>
          </a:prstGeom>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a:t>Training Environment</a:t>
            </a:r>
            <a:endParaRPr lang="en-US" sz="2000"/>
          </a:p>
        </p:txBody>
      </p:sp>
      <p:pic>
        <p:nvPicPr>
          <p:cNvPr id="238" name="Picture 2" descr="https://api.army.mil/e2/c/images/2013/03/01/284200/original.jpg">
            <a:extLst>
              <a:ext uri="{FF2B5EF4-FFF2-40B4-BE49-F238E27FC236}">
                <a16:creationId xmlns:a16="http://schemas.microsoft.com/office/drawing/2014/main" id="{16E48A8B-602D-2095-E3F6-E3E0086A3BE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391" t="5496" r="-6642" b="4377"/>
          <a:stretch/>
        </p:blipFill>
        <p:spPr bwMode="auto">
          <a:xfrm>
            <a:off x="1655121" y="4011892"/>
            <a:ext cx="837355" cy="751259"/>
          </a:xfrm>
          <a:prstGeom prst="rect">
            <a:avLst/>
          </a:prstGeom>
          <a:effectLst>
            <a:softEdge rad="50800"/>
          </a:effectLst>
          <a:extLst>
            <a:ext uri="{909E8E84-426E-40DD-AFC4-6F175D3DCCD1}">
              <a14:hiddenFill xmlns:a14="http://schemas.microsoft.com/office/drawing/2010/main">
                <a:solidFill>
                  <a:srgbClr val="FFFFFF"/>
                </a:solidFill>
              </a14:hiddenFill>
            </a:ext>
          </a:extLst>
        </p:spPr>
      </p:pic>
      <p:pic>
        <p:nvPicPr>
          <p:cNvPr id="239" name="Picture 238">
            <a:extLst>
              <a:ext uri="{FF2B5EF4-FFF2-40B4-BE49-F238E27FC236}">
                <a16:creationId xmlns:a16="http://schemas.microsoft.com/office/drawing/2014/main" id="{BD82EE0F-5379-1BB7-C6B9-C7F80295E2E2}"/>
              </a:ext>
            </a:extLst>
          </p:cNvPr>
          <p:cNvPicPr>
            <a:picLocks noChangeAspect="1"/>
          </p:cNvPicPr>
          <p:nvPr/>
        </p:nvPicPr>
        <p:blipFill>
          <a:blip r:embed="rId11"/>
          <a:stretch>
            <a:fillRect/>
          </a:stretch>
        </p:blipFill>
        <p:spPr>
          <a:xfrm>
            <a:off x="525894" y="4010665"/>
            <a:ext cx="1088179" cy="726370"/>
          </a:xfrm>
          <a:prstGeom prst="rect">
            <a:avLst/>
          </a:prstGeom>
        </p:spPr>
      </p:pic>
      <p:pic>
        <p:nvPicPr>
          <p:cNvPr id="240" name="Google Shape;531;p27">
            <a:extLst>
              <a:ext uri="{FF2B5EF4-FFF2-40B4-BE49-F238E27FC236}">
                <a16:creationId xmlns:a16="http://schemas.microsoft.com/office/drawing/2014/main" id="{083895B3-0095-A9F3-16ED-3096EF14BE10}"/>
              </a:ext>
            </a:extLst>
          </p:cNvPr>
          <p:cNvPicPr preferRelativeResize="0">
            <a:picLocks/>
          </p:cNvPicPr>
          <p:nvPr/>
        </p:nvPicPr>
        <p:blipFill rotWithShape="1">
          <a:blip r:embed="rId12">
            <a:alphaModFix/>
          </a:blip>
          <a:srcRect r="40712"/>
          <a:stretch/>
        </p:blipFill>
        <p:spPr>
          <a:xfrm>
            <a:off x="3045756" y="3833217"/>
            <a:ext cx="975831" cy="771765"/>
          </a:xfrm>
          <a:prstGeom prst="rect">
            <a:avLst/>
          </a:prstGeom>
          <a:noFill/>
          <a:ln>
            <a:solidFill>
              <a:schemeClr val="tx1"/>
            </a:solidFill>
          </a:ln>
          <a:effectLst>
            <a:outerShdw blurRad="50800" dist="38100" dir="2700000" algn="tl" rotWithShape="0">
              <a:prstClr val="black">
                <a:alpha val="40000"/>
              </a:prstClr>
            </a:outerShdw>
          </a:effectLst>
        </p:spPr>
      </p:pic>
      <p:cxnSp>
        <p:nvCxnSpPr>
          <p:cNvPr id="241" name="Straight Arrow Connector 240">
            <a:extLst>
              <a:ext uri="{FF2B5EF4-FFF2-40B4-BE49-F238E27FC236}">
                <a16:creationId xmlns:a16="http://schemas.microsoft.com/office/drawing/2014/main" id="{C4970206-F9C5-52C9-DB77-5146E5C8E361}"/>
              </a:ext>
            </a:extLst>
          </p:cNvPr>
          <p:cNvCxnSpPr>
            <a:cxnSpLocks/>
          </p:cNvCxnSpPr>
          <p:nvPr/>
        </p:nvCxnSpPr>
        <p:spPr>
          <a:xfrm>
            <a:off x="3557427" y="3232288"/>
            <a:ext cx="0" cy="2512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Rectangle: Rounded Corners 241">
            <a:extLst>
              <a:ext uri="{FF2B5EF4-FFF2-40B4-BE49-F238E27FC236}">
                <a16:creationId xmlns:a16="http://schemas.microsoft.com/office/drawing/2014/main" id="{B0DDFACC-FBA1-4443-59AA-0B55583B52A2}"/>
              </a:ext>
            </a:extLst>
          </p:cNvPr>
          <p:cNvSpPr/>
          <p:nvPr/>
        </p:nvSpPr>
        <p:spPr>
          <a:xfrm>
            <a:off x="465366" y="2904069"/>
            <a:ext cx="3847699" cy="406189"/>
          </a:xfrm>
          <a:prstGeom prst="roundRect">
            <a:avLst>
              <a:gd name="adj" fmla="val 6476"/>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a:t>Experience Design Tool  (</a:t>
            </a:r>
            <a:r>
              <a:rPr lang="en-US" sz="1200" err="1"/>
              <a:t>xDT</a:t>
            </a:r>
            <a:r>
              <a:rPr lang="en-US" sz="1200"/>
              <a:t>) and Scenario Generation</a:t>
            </a:r>
            <a:endParaRPr lang="en-US" sz="1800"/>
          </a:p>
        </p:txBody>
      </p:sp>
      <p:cxnSp>
        <p:nvCxnSpPr>
          <p:cNvPr id="243" name="Straight Arrow Connector 242">
            <a:extLst>
              <a:ext uri="{FF2B5EF4-FFF2-40B4-BE49-F238E27FC236}">
                <a16:creationId xmlns:a16="http://schemas.microsoft.com/office/drawing/2014/main" id="{A1F11BAB-ED04-092D-09A4-29C6CA0C4D67}"/>
              </a:ext>
            </a:extLst>
          </p:cNvPr>
          <p:cNvCxnSpPr>
            <a:cxnSpLocks/>
          </p:cNvCxnSpPr>
          <p:nvPr/>
        </p:nvCxnSpPr>
        <p:spPr>
          <a:xfrm>
            <a:off x="4369542" y="5175659"/>
            <a:ext cx="181575" cy="7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2BB39550-016E-5F8F-73B2-2DC51A90E116}"/>
              </a:ext>
            </a:extLst>
          </p:cNvPr>
          <p:cNvCxnSpPr>
            <a:cxnSpLocks/>
          </p:cNvCxnSpPr>
          <p:nvPr/>
        </p:nvCxnSpPr>
        <p:spPr>
          <a:xfrm>
            <a:off x="3562174" y="4642025"/>
            <a:ext cx="0" cy="1832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894C0136-225A-0AB0-DAD2-FBDB178F304E}"/>
              </a:ext>
            </a:extLst>
          </p:cNvPr>
          <p:cNvCxnSpPr>
            <a:cxnSpLocks/>
          </p:cNvCxnSpPr>
          <p:nvPr/>
        </p:nvCxnSpPr>
        <p:spPr>
          <a:xfrm>
            <a:off x="2500870" y="5094952"/>
            <a:ext cx="2039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DA414089-2A24-EE76-80B0-FA0F4FD3D1CD}"/>
              </a:ext>
            </a:extLst>
          </p:cNvPr>
          <p:cNvCxnSpPr>
            <a:cxnSpLocks/>
          </p:cNvCxnSpPr>
          <p:nvPr/>
        </p:nvCxnSpPr>
        <p:spPr>
          <a:xfrm flipH="1" flipV="1">
            <a:off x="2519293" y="4289095"/>
            <a:ext cx="185529" cy="11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7" name="Picture 246">
            <a:extLst>
              <a:ext uri="{FF2B5EF4-FFF2-40B4-BE49-F238E27FC236}">
                <a16:creationId xmlns:a16="http://schemas.microsoft.com/office/drawing/2014/main" id="{8AC189CF-5033-F5DD-3819-D48FA8C0DC88}"/>
              </a:ext>
            </a:extLst>
          </p:cNvPr>
          <p:cNvPicPr>
            <a:picLocks noChangeAspect="1"/>
          </p:cNvPicPr>
          <p:nvPr/>
        </p:nvPicPr>
        <p:blipFill>
          <a:blip r:embed="rId13"/>
          <a:stretch>
            <a:fillRect/>
          </a:stretch>
        </p:blipFill>
        <p:spPr>
          <a:xfrm>
            <a:off x="6403627" y="4006612"/>
            <a:ext cx="1547048" cy="1335209"/>
          </a:xfrm>
          <a:prstGeom prst="rect">
            <a:avLst/>
          </a:prstGeom>
          <a:ln>
            <a:noFill/>
          </a:ln>
        </p:spPr>
      </p:pic>
      <p:sp>
        <p:nvSpPr>
          <p:cNvPr id="248" name="Rectangle: Rounded Corners 247">
            <a:extLst>
              <a:ext uri="{FF2B5EF4-FFF2-40B4-BE49-F238E27FC236}">
                <a16:creationId xmlns:a16="http://schemas.microsoft.com/office/drawing/2014/main" id="{73E51C1E-812D-030F-0C08-E13363628302}"/>
              </a:ext>
            </a:extLst>
          </p:cNvPr>
          <p:cNvSpPr/>
          <p:nvPr/>
        </p:nvSpPr>
        <p:spPr>
          <a:xfrm>
            <a:off x="10000058" y="3488133"/>
            <a:ext cx="1612456" cy="2504109"/>
          </a:xfrm>
          <a:prstGeom prst="roundRect">
            <a:avLst>
              <a:gd name="adj" fmla="val 6476"/>
            </a:avLst>
          </a:prstGeom>
          <a:noFill/>
          <a:ln w="6350"/>
        </p:spPr>
        <p:style>
          <a:lnRef idx="2">
            <a:schemeClr val="accent6"/>
          </a:lnRef>
          <a:fillRef idx="1">
            <a:schemeClr val="lt1"/>
          </a:fillRef>
          <a:effectRef idx="0">
            <a:schemeClr val="accent6"/>
          </a:effectRef>
          <a:fontRef idx="minor">
            <a:schemeClr val="dk1"/>
          </a:fontRef>
        </p:style>
        <p:txBody>
          <a:bodyPr rtlCol="0" anchor="t"/>
          <a:lstStyle/>
          <a:p>
            <a:pPr algn="ctr"/>
            <a:endParaRPr lang="en-US" sz="1300"/>
          </a:p>
        </p:txBody>
      </p:sp>
      <p:sp>
        <p:nvSpPr>
          <p:cNvPr id="249" name="Rectangle: Rounded Corners 248">
            <a:extLst>
              <a:ext uri="{FF2B5EF4-FFF2-40B4-BE49-F238E27FC236}">
                <a16:creationId xmlns:a16="http://schemas.microsoft.com/office/drawing/2014/main" id="{E6559710-3BFF-4140-7DA2-06C5E1714B74}"/>
              </a:ext>
            </a:extLst>
          </p:cNvPr>
          <p:cNvSpPr/>
          <p:nvPr/>
        </p:nvSpPr>
        <p:spPr>
          <a:xfrm>
            <a:off x="10049868" y="3546538"/>
            <a:ext cx="1500976" cy="467375"/>
          </a:xfrm>
          <a:prstGeom prst="roundRect">
            <a:avLst>
              <a:gd name="adj" fmla="val 6476"/>
            </a:avLst>
          </a:prstGeom>
          <a:ln w="635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a:t>Experience Navigator</a:t>
            </a:r>
          </a:p>
        </p:txBody>
      </p:sp>
      <p:sp>
        <p:nvSpPr>
          <p:cNvPr id="250" name="Rectangle 249">
            <a:extLst>
              <a:ext uri="{FF2B5EF4-FFF2-40B4-BE49-F238E27FC236}">
                <a16:creationId xmlns:a16="http://schemas.microsoft.com/office/drawing/2014/main" id="{53190E77-BACF-CA6C-8452-D04019E3B785}"/>
              </a:ext>
            </a:extLst>
          </p:cNvPr>
          <p:cNvSpPr/>
          <p:nvPr/>
        </p:nvSpPr>
        <p:spPr>
          <a:xfrm>
            <a:off x="5906447" y="6149519"/>
            <a:ext cx="968998" cy="35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err="1">
                <a:solidFill>
                  <a:schemeClr val="tx1"/>
                </a:solidFill>
              </a:rPr>
              <a:t>xAPI</a:t>
            </a:r>
            <a:endParaRPr lang="en-US" sz="1100">
              <a:solidFill>
                <a:schemeClr val="tx1"/>
              </a:solidFill>
            </a:endParaRPr>
          </a:p>
          <a:p>
            <a:pPr algn="ctr"/>
            <a:r>
              <a:rPr lang="en-US" sz="1100">
                <a:solidFill>
                  <a:schemeClr val="tx1"/>
                </a:solidFill>
              </a:rPr>
              <a:t>Statements</a:t>
            </a:r>
            <a:endParaRPr lang="en-US" sz="900">
              <a:solidFill>
                <a:schemeClr val="tx1"/>
              </a:solidFill>
            </a:endParaRPr>
          </a:p>
        </p:txBody>
      </p:sp>
      <p:grpSp>
        <p:nvGrpSpPr>
          <p:cNvPr id="251" name="Group 250">
            <a:extLst>
              <a:ext uri="{FF2B5EF4-FFF2-40B4-BE49-F238E27FC236}">
                <a16:creationId xmlns:a16="http://schemas.microsoft.com/office/drawing/2014/main" id="{9B867A8A-9F60-C7DA-9F9E-F0DC02A9A3A9}"/>
              </a:ext>
            </a:extLst>
          </p:cNvPr>
          <p:cNvGrpSpPr/>
          <p:nvPr/>
        </p:nvGrpSpPr>
        <p:grpSpPr>
          <a:xfrm>
            <a:off x="10202760" y="4145173"/>
            <a:ext cx="1211278" cy="1331281"/>
            <a:chOff x="10150807" y="3768607"/>
            <a:chExt cx="1211278" cy="1331281"/>
          </a:xfrm>
        </p:grpSpPr>
        <p:cxnSp>
          <p:nvCxnSpPr>
            <p:cNvPr id="252" name="Straight Connector 251">
              <a:extLst>
                <a:ext uri="{FF2B5EF4-FFF2-40B4-BE49-F238E27FC236}">
                  <a16:creationId xmlns:a16="http://schemas.microsoft.com/office/drawing/2014/main" id="{DEFDA27C-A663-43A3-2606-919B47994B08}"/>
                </a:ext>
              </a:extLst>
            </p:cNvPr>
            <p:cNvCxnSpPr>
              <a:cxnSpLocks/>
            </p:cNvCxnSpPr>
            <p:nvPr/>
          </p:nvCxnSpPr>
          <p:spPr>
            <a:xfrm flipV="1">
              <a:off x="11077375" y="5059788"/>
              <a:ext cx="274320" cy="0"/>
            </a:xfrm>
            <a:prstGeom prst="line">
              <a:avLst/>
            </a:prstGeom>
            <a:ln w="74930" cap="rnd">
              <a:solidFill>
                <a:srgbClr val="FF6699"/>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DDBCDCAE-3509-E548-6A99-51C05BF7ADF1}"/>
                </a:ext>
              </a:extLst>
            </p:cNvPr>
            <p:cNvSpPr/>
            <p:nvPr/>
          </p:nvSpPr>
          <p:spPr>
            <a:xfrm>
              <a:off x="10356287" y="5022507"/>
              <a:ext cx="935846" cy="73152"/>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Block Arc 253">
              <a:extLst>
                <a:ext uri="{FF2B5EF4-FFF2-40B4-BE49-F238E27FC236}">
                  <a16:creationId xmlns:a16="http://schemas.microsoft.com/office/drawing/2014/main" id="{AC006D26-326C-4C86-3C1A-265DFCABABF6}"/>
                </a:ext>
              </a:extLst>
            </p:cNvPr>
            <p:cNvSpPr/>
            <p:nvPr/>
          </p:nvSpPr>
          <p:spPr>
            <a:xfrm rot="16200000">
              <a:off x="10163233" y="4723095"/>
              <a:ext cx="387827" cy="365760"/>
            </a:xfrm>
            <a:prstGeom prst="blockArc">
              <a:avLst>
                <a:gd name="adj1" fmla="val 16129959"/>
                <a:gd name="adj2" fmla="val 317218"/>
                <a:gd name="adj3" fmla="val 19998"/>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Rectangle 254">
              <a:extLst>
                <a:ext uri="{FF2B5EF4-FFF2-40B4-BE49-F238E27FC236}">
                  <a16:creationId xmlns:a16="http://schemas.microsoft.com/office/drawing/2014/main" id="{BF8789F6-76EF-18E6-40B2-FA5E12559156}"/>
                </a:ext>
              </a:extLst>
            </p:cNvPr>
            <p:cNvSpPr/>
            <p:nvPr/>
          </p:nvSpPr>
          <p:spPr>
            <a:xfrm>
              <a:off x="10150807" y="3768607"/>
              <a:ext cx="935846" cy="73152"/>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Block Arc 255">
              <a:extLst>
                <a:ext uri="{FF2B5EF4-FFF2-40B4-BE49-F238E27FC236}">
                  <a16:creationId xmlns:a16="http://schemas.microsoft.com/office/drawing/2014/main" id="{8CFCC9F6-7829-D0E2-B2A9-6903D110ED15}"/>
                </a:ext>
              </a:extLst>
            </p:cNvPr>
            <p:cNvSpPr/>
            <p:nvPr/>
          </p:nvSpPr>
          <p:spPr>
            <a:xfrm rot="5400000">
              <a:off x="10891412" y="3779847"/>
              <a:ext cx="387827" cy="365760"/>
            </a:xfrm>
            <a:prstGeom prst="blockArc">
              <a:avLst>
                <a:gd name="adj1" fmla="val 16129959"/>
                <a:gd name="adj2" fmla="val 317218"/>
                <a:gd name="adj3" fmla="val 19998"/>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Rectangle 256">
              <a:extLst>
                <a:ext uri="{FF2B5EF4-FFF2-40B4-BE49-F238E27FC236}">
                  <a16:creationId xmlns:a16="http://schemas.microsoft.com/office/drawing/2014/main" id="{CCB9F81F-156B-14D7-E478-E9D3DA1B6640}"/>
                </a:ext>
              </a:extLst>
            </p:cNvPr>
            <p:cNvSpPr/>
            <p:nvPr/>
          </p:nvSpPr>
          <p:spPr>
            <a:xfrm>
              <a:off x="10326585" y="4083954"/>
              <a:ext cx="784507" cy="73152"/>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33A0D57A-B430-5649-6BC8-C201AB22B154}"/>
                </a:ext>
              </a:extLst>
            </p:cNvPr>
            <p:cNvSpPr/>
            <p:nvPr/>
          </p:nvSpPr>
          <p:spPr>
            <a:xfrm>
              <a:off x="10326585" y="4395638"/>
              <a:ext cx="766956" cy="73152"/>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Block Arc 258">
              <a:extLst>
                <a:ext uri="{FF2B5EF4-FFF2-40B4-BE49-F238E27FC236}">
                  <a16:creationId xmlns:a16="http://schemas.microsoft.com/office/drawing/2014/main" id="{15580F69-C43D-A296-10CD-9EBECB6F92FF}"/>
                </a:ext>
              </a:extLst>
            </p:cNvPr>
            <p:cNvSpPr/>
            <p:nvPr/>
          </p:nvSpPr>
          <p:spPr>
            <a:xfrm>
              <a:off x="10878694" y="3768649"/>
              <a:ext cx="387827" cy="365760"/>
            </a:xfrm>
            <a:prstGeom prst="blockArc">
              <a:avLst>
                <a:gd name="adj1" fmla="val 16129959"/>
                <a:gd name="adj2" fmla="val 317218"/>
                <a:gd name="adj3" fmla="val 19998"/>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Block Arc 259">
              <a:extLst>
                <a:ext uri="{FF2B5EF4-FFF2-40B4-BE49-F238E27FC236}">
                  <a16:creationId xmlns:a16="http://schemas.microsoft.com/office/drawing/2014/main" id="{C3E8AF90-96CC-FF5D-D916-528401E0CBAC}"/>
                </a:ext>
              </a:extLst>
            </p:cNvPr>
            <p:cNvSpPr/>
            <p:nvPr/>
          </p:nvSpPr>
          <p:spPr>
            <a:xfrm rot="16200000">
              <a:off x="10145528" y="4095308"/>
              <a:ext cx="387827" cy="365760"/>
            </a:xfrm>
            <a:prstGeom prst="blockArc">
              <a:avLst>
                <a:gd name="adj1" fmla="val 16129959"/>
                <a:gd name="adj2" fmla="val 111347"/>
                <a:gd name="adj3" fmla="val 19470"/>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Block Arc 260">
              <a:extLst>
                <a:ext uri="{FF2B5EF4-FFF2-40B4-BE49-F238E27FC236}">
                  <a16:creationId xmlns:a16="http://schemas.microsoft.com/office/drawing/2014/main" id="{7009803D-EF2F-87D8-8886-AED2AD77F3A7}"/>
                </a:ext>
              </a:extLst>
            </p:cNvPr>
            <p:cNvSpPr/>
            <p:nvPr/>
          </p:nvSpPr>
          <p:spPr>
            <a:xfrm rot="10800000">
              <a:off x="10154428" y="4103030"/>
              <a:ext cx="387827" cy="365760"/>
            </a:xfrm>
            <a:prstGeom prst="blockArc">
              <a:avLst>
                <a:gd name="adj1" fmla="val 16129959"/>
                <a:gd name="adj2" fmla="val 317218"/>
                <a:gd name="adj3" fmla="val 19998"/>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Block Arc 261">
              <a:extLst>
                <a:ext uri="{FF2B5EF4-FFF2-40B4-BE49-F238E27FC236}">
                  <a16:creationId xmlns:a16="http://schemas.microsoft.com/office/drawing/2014/main" id="{860179CE-29E9-FED3-4D55-C84E4125F271}"/>
                </a:ext>
              </a:extLst>
            </p:cNvPr>
            <p:cNvSpPr/>
            <p:nvPr/>
          </p:nvSpPr>
          <p:spPr>
            <a:xfrm rot="5400000">
              <a:off x="10901319" y="4406673"/>
              <a:ext cx="387827" cy="365760"/>
            </a:xfrm>
            <a:prstGeom prst="blockArc">
              <a:avLst>
                <a:gd name="adj1" fmla="val 16129959"/>
                <a:gd name="adj2" fmla="val 317218"/>
                <a:gd name="adj3" fmla="val 19998"/>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Rectangle 262">
              <a:extLst>
                <a:ext uri="{FF2B5EF4-FFF2-40B4-BE49-F238E27FC236}">
                  <a16:creationId xmlns:a16="http://schemas.microsoft.com/office/drawing/2014/main" id="{75820746-43DD-F658-76E3-C5ACE329F693}"/>
                </a:ext>
              </a:extLst>
            </p:cNvPr>
            <p:cNvSpPr/>
            <p:nvPr/>
          </p:nvSpPr>
          <p:spPr>
            <a:xfrm>
              <a:off x="10356287" y="4710239"/>
              <a:ext cx="766956" cy="7315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Block Arc 263">
              <a:extLst>
                <a:ext uri="{FF2B5EF4-FFF2-40B4-BE49-F238E27FC236}">
                  <a16:creationId xmlns:a16="http://schemas.microsoft.com/office/drawing/2014/main" id="{876CEF3E-6611-6F0C-8CCC-D934E93E2DB7}"/>
                </a:ext>
              </a:extLst>
            </p:cNvPr>
            <p:cNvSpPr/>
            <p:nvPr/>
          </p:nvSpPr>
          <p:spPr>
            <a:xfrm>
              <a:off x="10890844" y="4395274"/>
              <a:ext cx="387827" cy="365760"/>
            </a:xfrm>
            <a:prstGeom prst="blockArc">
              <a:avLst>
                <a:gd name="adj1" fmla="val 16129959"/>
                <a:gd name="adj2" fmla="val 317218"/>
                <a:gd name="adj3" fmla="val 19998"/>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5" name="Block Arc 264">
              <a:extLst>
                <a:ext uri="{FF2B5EF4-FFF2-40B4-BE49-F238E27FC236}">
                  <a16:creationId xmlns:a16="http://schemas.microsoft.com/office/drawing/2014/main" id="{B6E9170A-8B28-C1CD-0502-7CE5EA6467D1}"/>
                </a:ext>
              </a:extLst>
            </p:cNvPr>
            <p:cNvSpPr/>
            <p:nvPr/>
          </p:nvSpPr>
          <p:spPr>
            <a:xfrm rot="10800000">
              <a:off x="10174323" y="4730248"/>
              <a:ext cx="387827" cy="365760"/>
            </a:xfrm>
            <a:prstGeom prst="blockArc">
              <a:avLst>
                <a:gd name="adj1" fmla="val 16129959"/>
                <a:gd name="adj2" fmla="val 317218"/>
                <a:gd name="adj3" fmla="val 19998"/>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6" name="Oval 265">
              <a:extLst>
                <a:ext uri="{FF2B5EF4-FFF2-40B4-BE49-F238E27FC236}">
                  <a16:creationId xmlns:a16="http://schemas.microsoft.com/office/drawing/2014/main" id="{5B5D4E80-5478-5A2B-93A1-E1C97250DC0B}"/>
                </a:ext>
              </a:extLst>
            </p:cNvPr>
            <p:cNvSpPr/>
            <p:nvPr/>
          </p:nvSpPr>
          <p:spPr>
            <a:xfrm>
              <a:off x="10163020" y="3773057"/>
              <a:ext cx="65575" cy="603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8C733690-7630-04AF-AED6-27EC345DF523}"/>
                </a:ext>
              </a:extLst>
            </p:cNvPr>
            <p:cNvSpPr/>
            <p:nvPr/>
          </p:nvSpPr>
          <p:spPr>
            <a:xfrm>
              <a:off x="11198030" y="3917340"/>
              <a:ext cx="65575" cy="603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CD623BFA-2296-BCAB-D1DF-591303411EFC}"/>
                </a:ext>
              </a:extLst>
            </p:cNvPr>
            <p:cNvSpPr/>
            <p:nvPr/>
          </p:nvSpPr>
          <p:spPr>
            <a:xfrm>
              <a:off x="10154856" y="4252528"/>
              <a:ext cx="65575" cy="603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CDD04E21-8345-539A-28B8-E9CC78B33A11}"/>
                </a:ext>
              </a:extLst>
            </p:cNvPr>
            <p:cNvSpPr/>
            <p:nvPr/>
          </p:nvSpPr>
          <p:spPr>
            <a:xfrm>
              <a:off x="11211754" y="4552402"/>
              <a:ext cx="65575" cy="603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FA2641A1-A7BD-C559-4696-26841A37C8ED}"/>
                </a:ext>
              </a:extLst>
            </p:cNvPr>
            <p:cNvSpPr/>
            <p:nvPr/>
          </p:nvSpPr>
          <p:spPr>
            <a:xfrm>
              <a:off x="10169796" y="4882975"/>
              <a:ext cx="65575" cy="603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1" name="Straight Connector 270">
              <a:extLst>
                <a:ext uri="{FF2B5EF4-FFF2-40B4-BE49-F238E27FC236}">
                  <a16:creationId xmlns:a16="http://schemas.microsoft.com/office/drawing/2014/main" id="{771EE79B-9177-965F-F2C4-9C38329705A3}"/>
                </a:ext>
              </a:extLst>
            </p:cNvPr>
            <p:cNvCxnSpPr>
              <a:cxnSpLocks/>
            </p:cNvCxnSpPr>
            <p:nvPr/>
          </p:nvCxnSpPr>
          <p:spPr>
            <a:xfrm flipV="1">
              <a:off x="10295531" y="3803210"/>
              <a:ext cx="364021" cy="437"/>
            </a:xfrm>
            <a:prstGeom prst="line">
              <a:avLst/>
            </a:prstGeom>
            <a:ln w="50800" cap="rnd">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564139D-DD12-612E-AE2D-CD1470B106B2}"/>
                </a:ext>
              </a:extLst>
            </p:cNvPr>
            <p:cNvCxnSpPr>
              <a:cxnSpLocks/>
            </p:cNvCxnSpPr>
            <p:nvPr/>
          </p:nvCxnSpPr>
          <p:spPr>
            <a:xfrm flipV="1">
              <a:off x="10703126" y="4122620"/>
              <a:ext cx="364021" cy="437"/>
            </a:xfrm>
            <a:prstGeom prst="line">
              <a:avLst/>
            </a:prstGeom>
            <a:ln w="50800" cap="rnd">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30D5FBD-CC8B-BFC6-82AC-777E272B9447}"/>
                </a:ext>
              </a:extLst>
            </p:cNvPr>
            <p:cNvCxnSpPr>
              <a:cxnSpLocks/>
            </p:cNvCxnSpPr>
            <p:nvPr/>
          </p:nvCxnSpPr>
          <p:spPr>
            <a:xfrm>
              <a:off x="10358481" y="4122620"/>
              <a:ext cx="196175" cy="0"/>
            </a:xfrm>
            <a:prstGeom prst="line">
              <a:avLst/>
            </a:prstGeom>
            <a:ln w="50800" cap="rnd">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A85548D3-F9A9-95A8-E3EE-1C2A3B92FA0A}"/>
                </a:ext>
              </a:extLst>
            </p:cNvPr>
            <p:cNvCxnSpPr>
              <a:cxnSpLocks/>
              <a:endCxn id="264" idx="0"/>
            </p:cNvCxnSpPr>
            <p:nvPr/>
          </p:nvCxnSpPr>
          <p:spPr>
            <a:xfrm>
              <a:off x="10411987" y="4428879"/>
              <a:ext cx="669790" cy="2994"/>
            </a:xfrm>
            <a:prstGeom prst="line">
              <a:avLst/>
            </a:prstGeom>
            <a:ln w="50800" cap="rnd">
              <a:solidFill>
                <a:schemeClr val="accent1">
                  <a:lumMod val="20000"/>
                  <a:lumOff val="8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CE12E701-CA98-DF6F-3A24-41AB9AF66A0C}"/>
                </a:ext>
              </a:extLst>
            </p:cNvPr>
            <p:cNvCxnSpPr>
              <a:cxnSpLocks/>
            </p:cNvCxnSpPr>
            <p:nvPr/>
          </p:nvCxnSpPr>
          <p:spPr>
            <a:xfrm>
              <a:off x="10618125" y="4743783"/>
              <a:ext cx="457200" cy="2994"/>
            </a:xfrm>
            <a:prstGeom prst="line">
              <a:avLst/>
            </a:prstGeom>
            <a:ln w="50800" cap="rnd">
              <a:solidFill>
                <a:schemeClr val="bg1">
                  <a:lumMod val="95000"/>
                  <a:alpha val="66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A1D4027-CB96-A47F-25D3-833568666B45}"/>
                </a:ext>
              </a:extLst>
            </p:cNvPr>
            <p:cNvCxnSpPr>
              <a:cxnSpLocks/>
            </p:cNvCxnSpPr>
            <p:nvPr/>
          </p:nvCxnSpPr>
          <p:spPr>
            <a:xfrm>
              <a:off x="10485163" y="5059432"/>
              <a:ext cx="182081" cy="0"/>
            </a:xfrm>
            <a:prstGeom prst="line">
              <a:avLst/>
            </a:prstGeom>
            <a:ln w="50800" cap="rnd">
              <a:solidFill>
                <a:schemeClr val="bg1">
                  <a:lumMod val="95000"/>
                  <a:alpha val="66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EAE44AE8-85AE-01E6-33D7-FA008B2A7C73}"/>
                </a:ext>
              </a:extLst>
            </p:cNvPr>
            <p:cNvCxnSpPr>
              <a:cxnSpLocks/>
            </p:cNvCxnSpPr>
            <p:nvPr/>
          </p:nvCxnSpPr>
          <p:spPr>
            <a:xfrm>
              <a:off x="10819221" y="5057727"/>
              <a:ext cx="267432" cy="0"/>
            </a:xfrm>
            <a:prstGeom prst="line">
              <a:avLst/>
            </a:prstGeom>
            <a:ln w="50800" cap="rnd">
              <a:solidFill>
                <a:schemeClr val="bg1">
                  <a:lumMod val="95000"/>
                  <a:alpha val="66000"/>
                </a:schemeClr>
              </a:solidFill>
            </a:ln>
          </p:spPr>
          <p:style>
            <a:lnRef idx="1">
              <a:schemeClr val="accent1"/>
            </a:lnRef>
            <a:fillRef idx="0">
              <a:schemeClr val="accent1"/>
            </a:fillRef>
            <a:effectRef idx="0">
              <a:schemeClr val="accent1"/>
            </a:effectRef>
            <a:fontRef idx="minor">
              <a:schemeClr val="tx1"/>
            </a:fontRef>
          </p:style>
        </p:cxnSp>
        <p:sp>
          <p:nvSpPr>
            <p:cNvPr id="278" name="Oval 277">
              <a:extLst>
                <a:ext uri="{FF2B5EF4-FFF2-40B4-BE49-F238E27FC236}">
                  <a16:creationId xmlns:a16="http://schemas.microsoft.com/office/drawing/2014/main" id="{A963313C-F796-9CAA-0EB3-ECFDE6B15678}"/>
                </a:ext>
              </a:extLst>
            </p:cNvPr>
            <p:cNvSpPr/>
            <p:nvPr/>
          </p:nvSpPr>
          <p:spPr>
            <a:xfrm>
              <a:off x="11296510" y="5027063"/>
              <a:ext cx="65575" cy="6030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9" name="Rectangle: Rounded Corners 278">
            <a:extLst>
              <a:ext uri="{FF2B5EF4-FFF2-40B4-BE49-F238E27FC236}">
                <a16:creationId xmlns:a16="http://schemas.microsoft.com/office/drawing/2014/main" id="{1011EC75-ADC8-1E9A-846A-EB88A8B01FD2}"/>
              </a:ext>
            </a:extLst>
          </p:cNvPr>
          <p:cNvSpPr/>
          <p:nvPr/>
        </p:nvSpPr>
        <p:spPr>
          <a:xfrm>
            <a:off x="4862806" y="2865264"/>
            <a:ext cx="4575230" cy="448319"/>
          </a:xfrm>
          <a:prstGeom prst="roundRect">
            <a:avLst>
              <a:gd name="adj" fmla="val 6476"/>
            </a:avLst>
          </a:prstGeom>
          <a:ln w="6350"/>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ym typeface="Wingdings" panose="05000000000000000000" pitchFamily="2" charset="2"/>
              </a:rPr>
              <a:t> </a:t>
            </a:r>
            <a:r>
              <a:rPr lang="en-US" sz="1200" dirty="0"/>
              <a:t>Longitudinal Training and Education Data </a:t>
            </a:r>
            <a:endParaRPr lang="en-US" sz="1800" dirty="0"/>
          </a:p>
        </p:txBody>
      </p:sp>
      <p:cxnSp>
        <p:nvCxnSpPr>
          <p:cNvPr id="280" name="Connector: Elbow 279">
            <a:extLst>
              <a:ext uri="{FF2B5EF4-FFF2-40B4-BE49-F238E27FC236}">
                <a16:creationId xmlns:a16="http://schemas.microsoft.com/office/drawing/2014/main" id="{888B3658-CE4F-A0C3-83AC-6FEFB779E4F9}"/>
              </a:ext>
            </a:extLst>
          </p:cNvPr>
          <p:cNvCxnSpPr>
            <a:cxnSpLocks/>
            <a:endCxn id="226" idx="2"/>
          </p:cNvCxnSpPr>
          <p:nvPr/>
        </p:nvCxnSpPr>
        <p:spPr>
          <a:xfrm flipV="1">
            <a:off x="6749610" y="5995878"/>
            <a:ext cx="430418" cy="30539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1719ED6A-F130-B5A9-6368-05CB94E12AB3}"/>
              </a:ext>
            </a:extLst>
          </p:cNvPr>
          <p:cNvSpPr/>
          <p:nvPr/>
        </p:nvSpPr>
        <p:spPr>
          <a:xfrm>
            <a:off x="4689234" y="4671156"/>
            <a:ext cx="1434885" cy="35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Transactional LRS</a:t>
            </a:r>
            <a:endParaRPr lang="en-US" sz="900">
              <a:solidFill>
                <a:schemeClr val="tx1"/>
              </a:solidFill>
            </a:endParaRPr>
          </a:p>
        </p:txBody>
      </p:sp>
      <p:cxnSp>
        <p:nvCxnSpPr>
          <p:cNvPr id="282" name="Straight Arrow Connector 281">
            <a:extLst>
              <a:ext uri="{FF2B5EF4-FFF2-40B4-BE49-F238E27FC236}">
                <a16:creationId xmlns:a16="http://schemas.microsoft.com/office/drawing/2014/main" id="{BFAE8E42-A2E3-DFBA-C6DB-A93A5315D950}"/>
              </a:ext>
            </a:extLst>
          </p:cNvPr>
          <p:cNvCxnSpPr>
            <a:cxnSpLocks/>
          </p:cNvCxnSpPr>
          <p:nvPr/>
        </p:nvCxnSpPr>
        <p:spPr>
          <a:xfrm>
            <a:off x="9798196" y="4462518"/>
            <a:ext cx="181575" cy="76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3" name="Group 282">
            <a:extLst>
              <a:ext uri="{FF2B5EF4-FFF2-40B4-BE49-F238E27FC236}">
                <a16:creationId xmlns:a16="http://schemas.microsoft.com/office/drawing/2014/main" id="{14BCED24-95AC-93A8-6FE7-617C40848DBB}"/>
              </a:ext>
            </a:extLst>
          </p:cNvPr>
          <p:cNvGrpSpPr/>
          <p:nvPr/>
        </p:nvGrpSpPr>
        <p:grpSpPr>
          <a:xfrm>
            <a:off x="1281794" y="1977353"/>
            <a:ext cx="9372351" cy="328710"/>
            <a:chOff x="1281793" y="1811598"/>
            <a:chExt cx="9372351" cy="328710"/>
          </a:xfrm>
        </p:grpSpPr>
        <p:cxnSp>
          <p:nvCxnSpPr>
            <p:cNvPr id="284" name="Straight Connector 283">
              <a:extLst>
                <a:ext uri="{FF2B5EF4-FFF2-40B4-BE49-F238E27FC236}">
                  <a16:creationId xmlns:a16="http://schemas.microsoft.com/office/drawing/2014/main" id="{F4E9454F-CDC5-486B-2ECB-043E156E4775}"/>
                </a:ext>
              </a:extLst>
            </p:cNvPr>
            <p:cNvCxnSpPr>
              <a:cxnSpLocks/>
            </p:cNvCxnSpPr>
            <p:nvPr/>
          </p:nvCxnSpPr>
          <p:spPr>
            <a:xfrm flipV="1">
              <a:off x="7485537" y="1967219"/>
              <a:ext cx="3168607" cy="9755"/>
            </a:xfrm>
            <a:prstGeom prst="line">
              <a:avLst/>
            </a:prstGeom>
            <a:ln w="2540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81F02CF5-17F1-5DF4-7C06-88B13630582A}"/>
                </a:ext>
              </a:extLst>
            </p:cNvPr>
            <p:cNvCxnSpPr>
              <a:cxnSpLocks/>
            </p:cNvCxnSpPr>
            <p:nvPr/>
          </p:nvCxnSpPr>
          <p:spPr>
            <a:xfrm>
              <a:off x="4873662" y="1975374"/>
              <a:ext cx="3047078" cy="3462"/>
            </a:xfrm>
            <a:prstGeom prst="line">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6A1A62F1-CF72-5B30-6935-65AF54C39E68}"/>
                </a:ext>
              </a:extLst>
            </p:cNvPr>
            <p:cNvCxnSpPr>
              <a:cxnSpLocks/>
            </p:cNvCxnSpPr>
            <p:nvPr/>
          </p:nvCxnSpPr>
          <p:spPr>
            <a:xfrm flipV="1">
              <a:off x="2695866" y="1978820"/>
              <a:ext cx="2450901" cy="15425"/>
            </a:xfrm>
            <a:prstGeom prst="line">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F4C9D4B2-3FB3-EB8F-E40E-3735CB201DC1}"/>
                </a:ext>
              </a:extLst>
            </p:cNvPr>
            <p:cNvCxnSpPr>
              <a:cxnSpLocks/>
            </p:cNvCxnSpPr>
            <p:nvPr/>
          </p:nvCxnSpPr>
          <p:spPr>
            <a:xfrm flipV="1">
              <a:off x="1281793" y="1979941"/>
              <a:ext cx="1537606" cy="14403"/>
            </a:xfrm>
            <a:prstGeom prst="line">
              <a:avLst/>
            </a:prstGeom>
            <a:ln w="254000" cap="rnd"/>
          </p:spPr>
          <p:style>
            <a:lnRef idx="1">
              <a:schemeClr val="accent1"/>
            </a:lnRef>
            <a:fillRef idx="0">
              <a:schemeClr val="accent1"/>
            </a:fillRef>
            <a:effectRef idx="0">
              <a:schemeClr val="accent1"/>
            </a:effectRef>
            <a:fontRef idx="minor">
              <a:schemeClr val="tx1"/>
            </a:fontRef>
          </p:style>
        </p:cxnSp>
        <p:sp>
          <p:nvSpPr>
            <p:cNvPr id="288" name="TextBox 287">
              <a:extLst>
                <a:ext uri="{FF2B5EF4-FFF2-40B4-BE49-F238E27FC236}">
                  <a16:creationId xmlns:a16="http://schemas.microsoft.com/office/drawing/2014/main" id="{4FB935BE-19B0-D54D-A817-9B57CC3D0EA9}"/>
                </a:ext>
              </a:extLst>
            </p:cNvPr>
            <p:cNvSpPr txBox="1"/>
            <p:nvPr/>
          </p:nvSpPr>
          <p:spPr>
            <a:xfrm>
              <a:off x="1547456" y="1847920"/>
              <a:ext cx="789162" cy="292388"/>
            </a:xfrm>
            <a:prstGeom prst="rect">
              <a:avLst/>
            </a:prstGeom>
            <a:noFill/>
          </p:spPr>
          <p:txBody>
            <a:bodyPr wrap="square" rtlCol="0">
              <a:spAutoFit/>
            </a:bodyPr>
            <a:lstStyle/>
            <a:p>
              <a:r>
                <a:rPr lang="en-US" sz="1300" b="1">
                  <a:solidFill>
                    <a:schemeClr val="bg1"/>
                  </a:solidFill>
                </a:rPr>
                <a:t>Plan</a:t>
              </a:r>
            </a:p>
          </p:txBody>
        </p:sp>
        <p:sp>
          <p:nvSpPr>
            <p:cNvPr id="289" name="TextBox 288">
              <a:extLst>
                <a:ext uri="{FF2B5EF4-FFF2-40B4-BE49-F238E27FC236}">
                  <a16:creationId xmlns:a16="http://schemas.microsoft.com/office/drawing/2014/main" id="{44611671-007A-E6E0-7AB2-B4CBF6004169}"/>
                </a:ext>
              </a:extLst>
            </p:cNvPr>
            <p:cNvSpPr txBox="1"/>
            <p:nvPr/>
          </p:nvSpPr>
          <p:spPr>
            <a:xfrm>
              <a:off x="3514395" y="1831607"/>
              <a:ext cx="941377" cy="292388"/>
            </a:xfrm>
            <a:prstGeom prst="rect">
              <a:avLst/>
            </a:prstGeom>
            <a:noFill/>
          </p:spPr>
          <p:txBody>
            <a:bodyPr wrap="square" rtlCol="0">
              <a:spAutoFit/>
            </a:bodyPr>
            <a:lstStyle/>
            <a:p>
              <a:r>
                <a:rPr lang="en-US" sz="1300" b="1" dirty="0">
                  <a:solidFill>
                    <a:schemeClr val="bg1"/>
                  </a:solidFill>
                </a:rPr>
                <a:t>Prepare</a:t>
              </a:r>
            </a:p>
          </p:txBody>
        </p:sp>
        <p:sp>
          <p:nvSpPr>
            <p:cNvPr id="290" name="TextBox 289">
              <a:extLst>
                <a:ext uri="{FF2B5EF4-FFF2-40B4-BE49-F238E27FC236}">
                  <a16:creationId xmlns:a16="http://schemas.microsoft.com/office/drawing/2014/main" id="{A7F8CEF3-729D-5F20-A51D-E414FA840660}"/>
                </a:ext>
              </a:extLst>
            </p:cNvPr>
            <p:cNvSpPr txBox="1"/>
            <p:nvPr/>
          </p:nvSpPr>
          <p:spPr>
            <a:xfrm>
              <a:off x="8969104" y="1811598"/>
              <a:ext cx="1163890" cy="292388"/>
            </a:xfrm>
            <a:prstGeom prst="rect">
              <a:avLst/>
            </a:prstGeom>
            <a:noFill/>
          </p:spPr>
          <p:txBody>
            <a:bodyPr wrap="square" rtlCol="0">
              <a:spAutoFit/>
            </a:bodyPr>
            <a:lstStyle/>
            <a:p>
              <a:r>
                <a:rPr lang="en-US" sz="1300" b="1">
                  <a:solidFill>
                    <a:schemeClr val="bg1"/>
                  </a:solidFill>
                </a:rPr>
                <a:t>Assess</a:t>
              </a:r>
            </a:p>
          </p:txBody>
        </p:sp>
        <p:sp>
          <p:nvSpPr>
            <p:cNvPr id="291" name="TextBox 290">
              <a:extLst>
                <a:ext uri="{FF2B5EF4-FFF2-40B4-BE49-F238E27FC236}">
                  <a16:creationId xmlns:a16="http://schemas.microsoft.com/office/drawing/2014/main" id="{52FC9360-F612-E88E-E6B2-D0491EB75B57}"/>
                </a:ext>
              </a:extLst>
            </p:cNvPr>
            <p:cNvSpPr txBox="1"/>
            <p:nvPr/>
          </p:nvSpPr>
          <p:spPr>
            <a:xfrm>
              <a:off x="6000790" y="1842525"/>
              <a:ext cx="941377" cy="292388"/>
            </a:xfrm>
            <a:prstGeom prst="rect">
              <a:avLst/>
            </a:prstGeom>
            <a:noFill/>
          </p:spPr>
          <p:txBody>
            <a:bodyPr wrap="square" rtlCol="0">
              <a:spAutoFit/>
            </a:bodyPr>
            <a:lstStyle/>
            <a:p>
              <a:r>
                <a:rPr lang="en-US" sz="1300" b="1" dirty="0">
                  <a:solidFill>
                    <a:schemeClr val="bg1"/>
                  </a:solidFill>
                </a:rPr>
                <a:t>Execute</a:t>
              </a:r>
            </a:p>
          </p:txBody>
        </p:sp>
      </p:grpSp>
      <p:sp>
        <p:nvSpPr>
          <p:cNvPr id="292" name="Title 1">
            <a:extLst>
              <a:ext uri="{FF2B5EF4-FFF2-40B4-BE49-F238E27FC236}">
                <a16:creationId xmlns:a16="http://schemas.microsoft.com/office/drawing/2014/main" id="{808A3E27-828B-583F-2247-1DAC6E5D62AD}"/>
              </a:ext>
            </a:extLst>
          </p:cNvPr>
          <p:cNvSpPr txBox="1">
            <a:spLocks/>
          </p:cNvSpPr>
          <p:nvPr/>
        </p:nvSpPr>
        <p:spPr>
          <a:xfrm>
            <a:off x="1115684" y="994283"/>
            <a:ext cx="9324109" cy="9926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Synthetic Training Environment Experiential Learning for Readiness (STEEL-R): A data strategy grounded in learning engineering</a:t>
            </a:r>
          </a:p>
        </p:txBody>
      </p:sp>
      <p:sp>
        <p:nvSpPr>
          <p:cNvPr id="293" name="Title 1">
            <a:extLst>
              <a:ext uri="{FF2B5EF4-FFF2-40B4-BE49-F238E27FC236}">
                <a16:creationId xmlns:a16="http://schemas.microsoft.com/office/drawing/2014/main" id="{3FBD1DE4-5B67-5F29-BBF9-071ADFF6512E}"/>
              </a:ext>
            </a:extLst>
          </p:cNvPr>
          <p:cNvSpPr txBox="1">
            <a:spLocks/>
          </p:cNvSpPr>
          <p:nvPr/>
        </p:nvSpPr>
        <p:spPr>
          <a:xfrm>
            <a:off x="2397039" y="0"/>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Army Example</a:t>
            </a:r>
          </a:p>
        </p:txBody>
      </p:sp>
      <p:sp>
        <p:nvSpPr>
          <p:cNvPr id="294" name="TextBox 293">
            <a:extLst>
              <a:ext uri="{FF2B5EF4-FFF2-40B4-BE49-F238E27FC236}">
                <a16:creationId xmlns:a16="http://schemas.microsoft.com/office/drawing/2014/main" id="{2756319B-1038-86FF-FB23-3240B59C9176}"/>
              </a:ext>
            </a:extLst>
          </p:cNvPr>
          <p:cNvSpPr txBox="1"/>
          <p:nvPr/>
        </p:nvSpPr>
        <p:spPr>
          <a:xfrm>
            <a:off x="2796574" y="6488668"/>
            <a:ext cx="7017265" cy="369332"/>
          </a:xfrm>
          <a:prstGeom prst="rect">
            <a:avLst/>
          </a:prstGeom>
          <a:noFill/>
        </p:spPr>
        <p:txBody>
          <a:bodyPr wrap="square">
            <a:spAutoFit/>
          </a:bodyPr>
          <a:lstStyle/>
          <a:p>
            <a:r>
              <a:rPr lang="en-US" sz="900" dirty="0"/>
              <a:t>Adapted from:</a:t>
            </a:r>
            <a:br>
              <a:rPr lang="en-US" sz="900" dirty="0"/>
            </a:br>
            <a:r>
              <a:rPr lang="en-US" sz="900" dirty="0"/>
              <a:t>Goldberg, B., Goodell, J. (2023) “Learning Engineering: Adapting L&amp;D for the Future of Work and Learning”. Learning Solutions 2023.</a:t>
            </a:r>
          </a:p>
        </p:txBody>
      </p:sp>
      <p:sp>
        <p:nvSpPr>
          <p:cNvPr id="296" name="Slide Number Placeholder 295">
            <a:extLst>
              <a:ext uri="{FF2B5EF4-FFF2-40B4-BE49-F238E27FC236}">
                <a16:creationId xmlns:a16="http://schemas.microsoft.com/office/drawing/2014/main" id="{0A73C44E-9420-71E0-85FD-2CF3385CCC2D}"/>
              </a:ext>
            </a:extLst>
          </p:cNvPr>
          <p:cNvSpPr>
            <a:spLocks noGrp="1"/>
          </p:cNvSpPr>
          <p:nvPr>
            <p:ph type="sldNum" sz="quarter" idx="12"/>
          </p:nvPr>
        </p:nvSpPr>
        <p:spPr/>
        <p:txBody>
          <a:bodyPr/>
          <a:lstStyle/>
          <a:p>
            <a:fld id="{B005067C-BDFA-4B63-A7AB-6E16F98AC66D}" type="slidenum">
              <a:rPr lang="en-US" smtClean="0"/>
              <a:t>33</a:t>
            </a:fld>
            <a:endParaRPr lang="en-US"/>
          </a:p>
        </p:txBody>
      </p:sp>
    </p:spTree>
    <p:extLst>
      <p:ext uri="{BB962C8B-B14F-4D97-AF65-F5344CB8AC3E}">
        <p14:creationId xmlns:p14="http://schemas.microsoft.com/office/powerpoint/2010/main" val="3661389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62A146-EEC7-FBAC-12C9-5290F9A8664E}"/>
              </a:ext>
            </a:extLst>
          </p:cNvPr>
          <p:cNvSpPr txBox="1">
            <a:spLocks/>
          </p:cNvSpPr>
          <p:nvPr/>
        </p:nvSpPr>
        <p:spPr>
          <a:xfrm>
            <a:off x="7680960" y="795130"/>
            <a:ext cx="4529918" cy="9277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2800" dirty="0"/>
              <a:t>The Data Strategy: Goals</a:t>
            </a:r>
          </a:p>
        </p:txBody>
      </p:sp>
      <p:sp>
        <p:nvSpPr>
          <p:cNvPr id="7" name="Content Placeholder 3">
            <a:extLst>
              <a:ext uri="{FF2B5EF4-FFF2-40B4-BE49-F238E27FC236}">
                <a16:creationId xmlns:a16="http://schemas.microsoft.com/office/drawing/2014/main" id="{F4756857-9A6D-28F0-20B2-A401FC19E5AE}"/>
              </a:ext>
            </a:extLst>
          </p:cNvPr>
          <p:cNvSpPr txBox="1">
            <a:spLocks/>
          </p:cNvSpPr>
          <p:nvPr/>
        </p:nvSpPr>
        <p:spPr bwMode="auto">
          <a:xfrm>
            <a:off x="7786838" y="1722921"/>
            <a:ext cx="4367062" cy="4909653"/>
          </a:xfrm>
          <a:prstGeom prst="rect">
            <a:avLst/>
          </a:prstGeom>
        </p:spPr>
        <p:txBody>
          <a:bodyPr vert="horz" lIns="91440" tIns="45720" rIns="91440" bIns="45720" numCol="1" rtlCol="0" anchorCtr="0" compatLnSpc="1">
            <a:prstTxWarp prst="textNoShape">
              <a:avLst/>
            </a:prstTxWarp>
            <a:norm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charset="2"/>
              <a:buChar char="v"/>
              <a:defRPr sz="2000">
                <a:solidFill>
                  <a:schemeClr val="tx1"/>
                </a:solidFill>
                <a:latin typeface="Arial Narrow" charset="0"/>
                <a:ea typeface="Arial Narrow" charset="0"/>
                <a:cs typeface="Arial Narrow"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228589" marR="0" lvl="0" indent="0" fontAlgn="base">
              <a:lnSpc>
                <a:spcPct val="90000"/>
              </a:lnSpc>
              <a:spcBef>
                <a:spcPct val="20000"/>
              </a:spcBef>
              <a:spcAft>
                <a:spcPct val="0"/>
              </a:spcAft>
              <a:buClr>
                <a:srgbClr val="000000"/>
              </a:buClr>
              <a:buSzPct val="75000"/>
              <a:buNone/>
              <a:tabLst/>
              <a:defRPr/>
            </a:pPr>
            <a:r>
              <a:rPr kumimoji="0" lang="en-US" sz="1600" i="0" u="none" strike="noStrike" cap="none" spc="0" normalizeH="0" baseline="0" noProof="0" dirty="0">
                <a:ln>
                  <a:noFill/>
                </a:ln>
                <a:effectLst/>
                <a:uLnTx/>
                <a:uFillTx/>
                <a:latin typeface="+mn-lt"/>
                <a:ea typeface="+mn-ea"/>
                <a:cs typeface="+mn-cs"/>
              </a:rPr>
              <a:t>(1) Military training is a multi-modal data world with rich raw data sources</a:t>
            </a:r>
          </a:p>
          <a:p>
            <a:pPr marL="990575" marR="0" lvl="1" indent="-228600" fontAlgn="base">
              <a:lnSpc>
                <a:spcPct val="90000"/>
              </a:lnSpc>
              <a:spcBef>
                <a:spcPct val="20000"/>
              </a:spcBef>
              <a:spcAft>
                <a:spcPct val="0"/>
              </a:spcAft>
              <a:buClr>
                <a:srgbClr val="000000"/>
              </a:buClr>
              <a:buSzPct val="75000"/>
              <a:buFont typeface="Arial" panose="020B0604020202020204" pitchFamily="34" charset="0"/>
              <a:buChar char="•"/>
              <a:tabLst/>
              <a:defRPr/>
            </a:pPr>
            <a:r>
              <a:rPr kumimoji="0" lang="en-US" sz="1600" i="0" u="none" strike="noStrike" cap="none" spc="0" normalizeH="0" baseline="0" noProof="0" dirty="0">
                <a:ln>
                  <a:noFill/>
                </a:ln>
                <a:effectLst/>
                <a:uLnTx/>
                <a:uFillTx/>
                <a:latin typeface="+mn-lt"/>
                <a:ea typeface="+mn-ea"/>
                <a:cs typeface="+mn-cs"/>
              </a:rPr>
              <a:t>Interoperability, preservation, and traceability of data are required</a:t>
            </a:r>
          </a:p>
          <a:p>
            <a:pPr marL="609585" marR="0" lvl="1" indent="-228600" fontAlgn="base">
              <a:lnSpc>
                <a:spcPct val="90000"/>
              </a:lnSpc>
              <a:spcBef>
                <a:spcPct val="20000"/>
              </a:spcBef>
              <a:spcAft>
                <a:spcPct val="0"/>
              </a:spcAft>
              <a:buClr>
                <a:srgbClr val="000000"/>
              </a:buClr>
              <a:buSzPct val="75000"/>
              <a:buFont typeface="Arial" panose="020B0604020202020204" pitchFamily="34" charset="0"/>
              <a:buChar char="•"/>
              <a:tabLst/>
              <a:defRPr/>
            </a:pPr>
            <a:endParaRPr kumimoji="0" lang="en-US" sz="1600" i="0" u="none" strike="noStrike" cap="none" spc="0" normalizeH="0" baseline="0" noProof="0" dirty="0">
              <a:ln>
                <a:noFill/>
              </a:ln>
              <a:effectLst/>
              <a:uLnTx/>
              <a:uFillTx/>
              <a:latin typeface="+mn-lt"/>
              <a:ea typeface="+mn-ea"/>
              <a:cs typeface="+mn-cs"/>
            </a:endParaRPr>
          </a:p>
          <a:p>
            <a:pPr marL="228589" marR="0" lvl="0" indent="0" fontAlgn="base">
              <a:lnSpc>
                <a:spcPct val="90000"/>
              </a:lnSpc>
              <a:spcBef>
                <a:spcPct val="20000"/>
              </a:spcBef>
              <a:spcAft>
                <a:spcPct val="0"/>
              </a:spcAft>
              <a:buClr>
                <a:srgbClr val="000000"/>
              </a:buClr>
              <a:buSzPct val="75000"/>
              <a:buNone/>
              <a:tabLst/>
              <a:defRPr/>
            </a:pPr>
            <a:r>
              <a:rPr kumimoji="0" lang="en-US" sz="1600" i="0" u="none" strike="noStrike" cap="none" spc="0" normalizeH="0" baseline="0" noProof="0" dirty="0">
                <a:ln>
                  <a:noFill/>
                </a:ln>
                <a:effectLst/>
                <a:uLnTx/>
                <a:uFillTx/>
                <a:latin typeface="+mn-lt"/>
                <a:ea typeface="+mn-ea"/>
                <a:cs typeface="+mn-cs"/>
              </a:rPr>
              <a:t>(2) We need a strategy to collect and translate these data sources into contextualized and actionable insights </a:t>
            </a:r>
          </a:p>
          <a:p>
            <a:pPr marL="990575" marR="0" lvl="1" indent="-228600" fontAlgn="base">
              <a:lnSpc>
                <a:spcPct val="90000"/>
              </a:lnSpc>
              <a:spcBef>
                <a:spcPct val="20000"/>
              </a:spcBef>
              <a:spcAft>
                <a:spcPct val="0"/>
              </a:spcAft>
              <a:buClr>
                <a:srgbClr val="000000"/>
              </a:buClr>
              <a:buSzPct val="75000"/>
              <a:buFont typeface="Arial" panose="020B0604020202020204" pitchFamily="34" charset="0"/>
              <a:buChar char="•"/>
              <a:tabLst/>
              <a:defRPr/>
            </a:pPr>
            <a:r>
              <a:rPr kumimoji="0" lang="en-US" sz="1600" i="0" u="none" strike="noStrike" cap="none" spc="0" normalizeH="0" baseline="0" noProof="0" dirty="0">
                <a:ln>
                  <a:noFill/>
                </a:ln>
                <a:effectLst/>
                <a:uLnTx/>
                <a:uFillTx/>
                <a:latin typeface="+mn-lt"/>
                <a:ea typeface="+mn-ea"/>
                <a:cs typeface="+mn-cs"/>
              </a:rPr>
              <a:t>Leverage open standards for data and opensource technologies in the implementation to levels the playing field across industry, systems, and Government</a:t>
            </a:r>
            <a:br>
              <a:rPr kumimoji="0" lang="en-US" sz="1600" i="0" u="none" strike="noStrike" cap="none" spc="0" normalizeH="0" baseline="0" noProof="0" dirty="0">
                <a:ln>
                  <a:noFill/>
                </a:ln>
                <a:effectLst/>
                <a:uLnTx/>
                <a:uFillTx/>
                <a:latin typeface="+mn-lt"/>
                <a:ea typeface="+mn-ea"/>
                <a:cs typeface="+mn-cs"/>
              </a:rPr>
            </a:br>
            <a:endParaRPr kumimoji="0" lang="en-US" sz="1600" i="0" u="none" strike="noStrike" cap="none" spc="0" normalizeH="0" baseline="0" noProof="0" dirty="0">
              <a:ln>
                <a:noFill/>
              </a:ln>
              <a:effectLst/>
              <a:uLnTx/>
              <a:uFillTx/>
              <a:latin typeface="+mn-lt"/>
              <a:ea typeface="+mn-ea"/>
              <a:cs typeface="+mn-cs"/>
            </a:endParaRPr>
          </a:p>
          <a:p>
            <a:pPr marL="228589" marR="0" lvl="1" indent="0" fontAlgn="base">
              <a:lnSpc>
                <a:spcPct val="90000"/>
              </a:lnSpc>
              <a:spcBef>
                <a:spcPct val="20000"/>
              </a:spcBef>
              <a:spcAft>
                <a:spcPct val="0"/>
              </a:spcAft>
              <a:buClr>
                <a:srgbClr val="000000"/>
              </a:buClr>
              <a:buSzPct val="75000"/>
              <a:buNone/>
              <a:tabLst/>
              <a:defRPr/>
            </a:pPr>
            <a:r>
              <a:rPr kumimoji="0" lang="en-US" sz="1600" i="0" u="none" strike="noStrike" cap="none" spc="0" normalizeH="0" baseline="0" noProof="0" dirty="0">
                <a:ln>
                  <a:noFill/>
                </a:ln>
                <a:effectLst/>
                <a:uLnTx/>
                <a:uFillTx/>
                <a:latin typeface="+mn-lt"/>
                <a:ea typeface="+mn-ea"/>
                <a:cs typeface="+mn-cs"/>
              </a:rPr>
              <a:t>(3) Ensure the STEEL-R approach can scale in terms of the echelon of application, across multiple training systems, and that its data is reusable across the enterprise </a:t>
            </a:r>
          </a:p>
          <a:p>
            <a:pPr marL="609585" marR="0" lvl="1" indent="-228600" fontAlgn="base">
              <a:lnSpc>
                <a:spcPct val="90000"/>
              </a:lnSpc>
              <a:spcBef>
                <a:spcPct val="20000"/>
              </a:spcBef>
              <a:spcAft>
                <a:spcPct val="0"/>
              </a:spcAft>
              <a:buClr>
                <a:srgbClr val="000000"/>
              </a:buClr>
              <a:buSzPct val="75000"/>
              <a:buFont typeface="Arial" panose="020B0604020202020204" pitchFamily="34" charset="0"/>
              <a:buChar char="•"/>
              <a:tabLst/>
              <a:defRPr/>
            </a:pPr>
            <a:endParaRPr kumimoji="0" lang="en-US" sz="1600" i="0" u="none" strike="noStrike" cap="none" spc="0" normalizeH="0" baseline="0" noProof="0" dirty="0">
              <a:ln>
                <a:noFill/>
              </a:ln>
              <a:effectLst/>
              <a:uLnTx/>
              <a:uFillTx/>
              <a:latin typeface="+mn-lt"/>
              <a:ea typeface="+mn-ea"/>
              <a:cs typeface="+mn-cs"/>
            </a:endParaRPr>
          </a:p>
        </p:txBody>
      </p:sp>
      <p:sp>
        <p:nvSpPr>
          <p:cNvPr id="2" name="Title 1">
            <a:extLst>
              <a:ext uri="{FF2B5EF4-FFF2-40B4-BE49-F238E27FC236}">
                <a16:creationId xmlns:a16="http://schemas.microsoft.com/office/drawing/2014/main" id="{E5AC06C5-5843-8C79-4874-7061B98C3C83}"/>
              </a:ext>
            </a:extLst>
          </p:cNvPr>
          <p:cNvSpPr txBox="1">
            <a:spLocks/>
          </p:cNvSpPr>
          <p:nvPr/>
        </p:nvSpPr>
        <p:spPr>
          <a:xfrm>
            <a:off x="2397039" y="0"/>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Army Example</a:t>
            </a:r>
          </a:p>
        </p:txBody>
      </p:sp>
      <p:pic>
        <p:nvPicPr>
          <p:cNvPr id="3" name="Picture 4" descr="Live vs virtual military training: what is better?">
            <a:extLst>
              <a:ext uri="{FF2B5EF4-FFF2-40B4-BE49-F238E27FC236}">
                <a16:creationId xmlns:a16="http://schemas.microsoft.com/office/drawing/2014/main" id="{55D227F1-F165-B80A-8C4E-E80FFE006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57" t="19974" r="10250" b="-116"/>
          <a:stretch>
            <a:fillRect/>
          </a:stretch>
        </p:blipFill>
        <p:spPr bwMode="auto">
          <a:xfrm>
            <a:off x="0" y="795130"/>
            <a:ext cx="7557010" cy="56430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0C2D20-9990-934B-9B63-BEAAC9D39D5F}"/>
              </a:ext>
            </a:extLst>
          </p:cNvPr>
          <p:cNvSpPr txBox="1"/>
          <p:nvPr/>
        </p:nvSpPr>
        <p:spPr>
          <a:xfrm>
            <a:off x="2796574" y="6488668"/>
            <a:ext cx="7017265" cy="369332"/>
          </a:xfrm>
          <a:prstGeom prst="rect">
            <a:avLst/>
          </a:prstGeom>
          <a:noFill/>
        </p:spPr>
        <p:txBody>
          <a:bodyPr wrap="square">
            <a:spAutoFit/>
          </a:bodyPr>
          <a:lstStyle/>
          <a:p>
            <a:r>
              <a:rPr lang="en-US" sz="900" dirty="0"/>
              <a:t>Adapted from:</a:t>
            </a:r>
            <a:br>
              <a:rPr lang="en-US" sz="900" dirty="0"/>
            </a:br>
            <a:r>
              <a:rPr lang="en-US" sz="900" dirty="0"/>
              <a:t>Goldberg, B., Goodell, J. (2023) “Learning Engineering: Adapting L&amp;D for the Future of Work and Learning”. Learning Solutions 2023.</a:t>
            </a:r>
          </a:p>
        </p:txBody>
      </p:sp>
      <p:sp>
        <p:nvSpPr>
          <p:cNvPr id="8" name="Slide Number Placeholder 7">
            <a:extLst>
              <a:ext uri="{FF2B5EF4-FFF2-40B4-BE49-F238E27FC236}">
                <a16:creationId xmlns:a16="http://schemas.microsoft.com/office/drawing/2014/main" id="{B708404F-B516-E830-9A16-0F84C0A6C015}"/>
              </a:ext>
            </a:extLst>
          </p:cNvPr>
          <p:cNvSpPr>
            <a:spLocks noGrp="1"/>
          </p:cNvSpPr>
          <p:nvPr>
            <p:ph type="sldNum" sz="quarter" idx="12"/>
          </p:nvPr>
        </p:nvSpPr>
        <p:spPr/>
        <p:txBody>
          <a:bodyPr/>
          <a:lstStyle/>
          <a:p>
            <a:fld id="{B005067C-BDFA-4B63-A7AB-6E16F98AC66D}" type="slidenum">
              <a:rPr lang="en-US" smtClean="0"/>
              <a:t>34</a:t>
            </a:fld>
            <a:endParaRPr lang="en-US"/>
          </a:p>
        </p:txBody>
      </p:sp>
    </p:spTree>
    <p:extLst>
      <p:ext uri="{BB962C8B-B14F-4D97-AF65-F5344CB8AC3E}">
        <p14:creationId xmlns:p14="http://schemas.microsoft.com/office/powerpoint/2010/main" val="4007809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ive vs virtual military training: what is better?">
            <a:extLst>
              <a:ext uri="{FF2B5EF4-FFF2-40B4-BE49-F238E27FC236}">
                <a16:creationId xmlns:a16="http://schemas.microsoft.com/office/drawing/2014/main" id="{3FFBD893-41AC-DA22-6755-6F3966621F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57" t="19974" r="10250" b="-116"/>
          <a:stretch>
            <a:fillRect/>
          </a:stretch>
        </p:blipFill>
        <p:spPr bwMode="auto">
          <a:xfrm>
            <a:off x="0" y="795130"/>
            <a:ext cx="7557010" cy="564307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962A146-EEC7-FBAC-12C9-5290F9A8664E}"/>
              </a:ext>
            </a:extLst>
          </p:cNvPr>
          <p:cNvSpPr txBox="1">
            <a:spLocks/>
          </p:cNvSpPr>
          <p:nvPr/>
        </p:nvSpPr>
        <p:spPr>
          <a:xfrm>
            <a:off x="7855393" y="795129"/>
            <a:ext cx="4139690" cy="13048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dirty="0"/>
              <a:t>The Data Strategy: Standards</a:t>
            </a:r>
          </a:p>
        </p:txBody>
      </p:sp>
      <p:sp>
        <p:nvSpPr>
          <p:cNvPr id="3" name="TextBox 2">
            <a:extLst>
              <a:ext uri="{FF2B5EF4-FFF2-40B4-BE49-F238E27FC236}">
                <a16:creationId xmlns:a16="http://schemas.microsoft.com/office/drawing/2014/main" id="{9A87DE77-A727-977D-5FA8-7E9D4D9329B4}"/>
              </a:ext>
            </a:extLst>
          </p:cNvPr>
          <p:cNvSpPr txBox="1"/>
          <p:nvPr/>
        </p:nvSpPr>
        <p:spPr>
          <a:xfrm>
            <a:off x="7855393" y="2099937"/>
            <a:ext cx="4139690" cy="3416320"/>
          </a:xfrm>
          <a:prstGeom prst="rect">
            <a:avLst/>
          </a:prstGeom>
          <a:noFill/>
        </p:spPr>
        <p:txBody>
          <a:bodyPr wrap="square">
            <a:spAutoFit/>
          </a:bodyPr>
          <a:lstStyle/>
          <a:p>
            <a:r>
              <a:rPr lang="en-US" sz="2400" dirty="0"/>
              <a:t>IEEE LTSC standards</a:t>
            </a:r>
          </a:p>
          <a:p>
            <a:pPr marL="457200" indent="-457200">
              <a:buFont typeface="Arial" panose="020B0604020202020204" pitchFamily="34" charset="0"/>
              <a:buChar char="•"/>
            </a:pPr>
            <a:r>
              <a:rPr lang="en-US" sz="2400" dirty="0"/>
              <a:t>P9274.1.1 xAPI</a:t>
            </a:r>
          </a:p>
          <a:p>
            <a:pPr marL="457200" indent="-457200">
              <a:buFont typeface="Arial" panose="020B0604020202020204" pitchFamily="34" charset="0"/>
              <a:buChar char="•"/>
            </a:pPr>
            <a:r>
              <a:rPr lang="en-US" sz="2400" dirty="0"/>
              <a:t>P9274.2.1 xAPI Profiles</a:t>
            </a:r>
          </a:p>
          <a:p>
            <a:pPr marL="457200" indent="-457200">
              <a:buFont typeface="Arial" panose="020B0604020202020204" pitchFamily="34" charset="0"/>
              <a:buChar char="•"/>
            </a:pPr>
            <a:r>
              <a:rPr lang="en-US" sz="2400" dirty="0"/>
              <a:t>P2881 Learning Object/Activity Metadata</a:t>
            </a:r>
          </a:p>
          <a:p>
            <a:pPr marL="457200" indent="-457200">
              <a:buFont typeface="Arial" panose="020B0604020202020204" pitchFamily="34" charset="0"/>
              <a:buChar char="•"/>
            </a:pPr>
            <a:r>
              <a:rPr lang="en-US" sz="2400" dirty="0">
                <a:highlight>
                  <a:srgbClr val="FFFF00"/>
                </a:highlight>
              </a:rPr>
              <a:t>1484.20.3 Shareable Competency Definitions</a:t>
            </a:r>
          </a:p>
          <a:p>
            <a:pPr marL="457200" indent="-457200">
              <a:buFont typeface="Arial" panose="020B0604020202020204" pitchFamily="34" charset="0"/>
              <a:buChar char="•"/>
            </a:pPr>
            <a:r>
              <a:rPr lang="en-US" sz="2400" dirty="0"/>
              <a:t>P2997 Enterprise Learner Records</a:t>
            </a:r>
          </a:p>
        </p:txBody>
      </p:sp>
      <p:sp>
        <p:nvSpPr>
          <p:cNvPr id="4" name="Title 1">
            <a:extLst>
              <a:ext uri="{FF2B5EF4-FFF2-40B4-BE49-F238E27FC236}">
                <a16:creationId xmlns:a16="http://schemas.microsoft.com/office/drawing/2014/main" id="{C33E50BF-26E7-2D8C-FAB0-6348AE28ED2F}"/>
              </a:ext>
            </a:extLst>
          </p:cNvPr>
          <p:cNvSpPr txBox="1">
            <a:spLocks/>
          </p:cNvSpPr>
          <p:nvPr/>
        </p:nvSpPr>
        <p:spPr>
          <a:xfrm>
            <a:off x="2397039" y="0"/>
            <a:ext cx="7416800" cy="795130"/>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kern="0" dirty="0"/>
              <a:t>Army Example</a:t>
            </a:r>
          </a:p>
        </p:txBody>
      </p:sp>
      <p:sp>
        <p:nvSpPr>
          <p:cNvPr id="5" name="TextBox 4">
            <a:extLst>
              <a:ext uri="{FF2B5EF4-FFF2-40B4-BE49-F238E27FC236}">
                <a16:creationId xmlns:a16="http://schemas.microsoft.com/office/drawing/2014/main" id="{E0B96F79-7BC2-4A4A-1C4B-E23A135755A1}"/>
              </a:ext>
            </a:extLst>
          </p:cNvPr>
          <p:cNvSpPr txBox="1"/>
          <p:nvPr/>
        </p:nvSpPr>
        <p:spPr>
          <a:xfrm>
            <a:off x="2796574" y="6488668"/>
            <a:ext cx="7017265" cy="369332"/>
          </a:xfrm>
          <a:prstGeom prst="rect">
            <a:avLst/>
          </a:prstGeom>
          <a:noFill/>
        </p:spPr>
        <p:txBody>
          <a:bodyPr wrap="square">
            <a:spAutoFit/>
          </a:bodyPr>
          <a:lstStyle/>
          <a:p>
            <a:r>
              <a:rPr lang="en-US" sz="900" dirty="0"/>
              <a:t>Adapted from:</a:t>
            </a:r>
            <a:br>
              <a:rPr lang="en-US" sz="900" dirty="0"/>
            </a:br>
            <a:r>
              <a:rPr lang="en-US" sz="900" dirty="0"/>
              <a:t>Goldberg, B., Goodell, J. (2023) “Learning Engineering: Adapting L&amp;D for the Future of Work and Learning”. Learning Solutions 2023.</a:t>
            </a:r>
          </a:p>
        </p:txBody>
      </p:sp>
      <p:sp>
        <p:nvSpPr>
          <p:cNvPr id="8" name="Slide Number Placeholder 7">
            <a:extLst>
              <a:ext uri="{FF2B5EF4-FFF2-40B4-BE49-F238E27FC236}">
                <a16:creationId xmlns:a16="http://schemas.microsoft.com/office/drawing/2014/main" id="{06127145-9C4A-4EB0-99B0-AE295019A2FD}"/>
              </a:ext>
            </a:extLst>
          </p:cNvPr>
          <p:cNvSpPr>
            <a:spLocks noGrp="1"/>
          </p:cNvSpPr>
          <p:nvPr>
            <p:ph type="sldNum" sz="quarter" idx="12"/>
          </p:nvPr>
        </p:nvSpPr>
        <p:spPr/>
        <p:txBody>
          <a:bodyPr/>
          <a:lstStyle/>
          <a:p>
            <a:fld id="{B005067C-BDFA-4B63-A7AB-6E16F98AC66D}" type="slidenum">
              <a:rPr lang="en-US" smtClean="0"/>
              <a:t>35</a:t>
            </a:fld>
            <a:endParaRPr lang="en-US"/>
          </a:p>
        </p:txBody>
      </p:sp>
    </p:spTree>
    <p:extLst>
      <p:ext uri="{BB962C8B-B14F-4D97-AF65-F5344CB8AC3E}">
        <p14:creationId xmlns:p14="http://schemas.microsoft.com/office/powerpoint/2010/main" val="2021658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3791B-6DA1-B1E0-2ADC-469F0336D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72978-0F00-BA96-94A8-97DA81F6E34C}"/>
              </a:ext>
            </a:extLst>
          </p:cNvPr>
          <p:cNvSpPr>
            <a:spLocks noGrp="1"/>
          </p:cNvSpPr>
          <p:nvPr>
            <p:ph type="title"/>
          </p:nvPr>
        </p:nvSpPr>
        <p:spPr/>
        <p:txBody>
          <a:bodyPr/>
          <a:lstStyle/>
          <a:p>
            <a:r>
              <a:rPr lang="en-US" dirty="0"/>
              <a:t>What is a Sharable Competency Definition</a:t>
            </a:r>
          </a:p>
        </p:txBody>
      </p:sp>
      <p:sp>
        <p:nvSpPr>
          <p:cNvPr id="4" name="Content Placeholder 3">
            <a:extLst>
              <a:ext uri="{FF2B5EF4-FFF2-40B4-BE49-F238E27FC236}">
                <a16:creationId xmlns:a16="http://schemas.microsoft.com/office/drawing/2014/main" id="{891FDBF0-5AFF-FB79-8F95-AE0FB8BDB7BE}"/>
              </a:ext>
            </a:extLst>
          </p:cNvPr>
          <p:cNvSpPr>
            <a:spLocks noGrp="1"/>
          </p:cNvSpPr>
          <p:nvPr>
            <p:ph sz="quarter" idx="11"/>
          </p:nvPr>
        </p:nvSpPr>
        <p:spPr/>
        <p:txBody>
          <a:bodyPr/>
          <a:lstStyle/>
          <a:p>
            <a:pPr marL="0" indent="0">
              <a:buNone/>
            </a:pPr>
            <a:r>
              <a:rPr lang="en-US" dirty="0"/>
              <a:t> </a:t>
            </a:r>
          </a:p>
        </p:txBody>
      </p:sp>
      <p:grpSp>
        <p:nvGrpSpPr>
          <p:cNvPr id="3" name="Group 2">
            <a:extLst>
              <a:ext uri="{FF2B5EF4-FFF2-40B4-BE49-F238E27FC236}">
                <a16:creationId xmlns:a16="http://schemas.microsoft.com/office/drawing/2014/main" id="{6233353F-3EFF-FD45-F434-B97480C43815}"/>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A07422CC-77E3-8F65-7FFB-C35360A1CE04}"/>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56848CF0-0595-F29A-6F8D-29250C0E7C0E}"/>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7" name="Picture 6">
            <a:extLst>
              <a:ext uri="{FF2B5EF4-FFF2-40B4-BE49-F238E27FC236}">
                <a16:creationId xmlns:a16="http://schemas.microsoft.com/office/drawing/2014/main" id="{0A0DE19F-CEE2-AA8A-8D9A-00F501416088}"/>
              </a:ext>
            </a:extLst>
          </p:cNvPr>
          <p:cNvPicPr>
            <a:picLocks noChangeAspect="1"/>
          </p:cNvPicPr>
          <p:nvPr/>
        </p:nvPicPr>
        <p:blipFill>
          <a:blip r:embed="rId3"/>
          <a:stretch>
            <a:fillRect/>
          </a:stretch>
        </p:blipFill>
        <p:spPr>
          <a:xfrm>
            <a:off x="3650587" y="1046715"/>
            <a:ext cx="4680613" cy="564277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0E3ECE1D-B8F1-5E41-9F29-5CFEA7F1050B}"/>
              </a:ext>
            </a:extLst>
          </p:cNvPr>
          <p:cNvSpPr txBox="1"/>
          <p:nvPr/>
        </p:nvSpPr>
        <p:spPr>
          <a:xfrm>
            <a:off x="1586981" y="2799503"/>
            <a:ext cx="8807824" cy="1569660"/>
          </a:xfrm>
          <a:prstGeom prst="rect">
            <a:avLst/>
          </a:prstGeom>
          <a:noFill/>
        </p:spPr>
        <p:txBody>
          <a:bodyPr wrap="square" rtlCol="0">
            <a:spAutoFit/>
          </a:bodyPr>
          <a:lstStyle/>
          <a:p>
            <a:pPr algn="ctr"/>
            <a:r>
              <a:rPr lang="en-US" sz="9600" b="1" dirty="0"/>
              <a:t>What?</a:t>
            </a:r>
          </a:p>
        </p:txBody>
      </p:sp>
      <p:sp>
        <p:nvSpPr>
          <p:cNvPr id="10" name="Slide Number Placeholder 9">
            <a:extLst>
              <a:ext uri="{FF2B5EF4-FFF2-40B4-BE49-F238E27FC236}">
                <a16:creationId xmlns:a16="http://schemas.microsoft.com/office/drawing/2014/main" id="{F09894D4-BC1B-E476-FD60-5F1283C14907}"/>
              </a:ext>
            </a:extLst>
          </p:cNvPr>
          <p:cNvSpPr>
            <a:spLocks noGrp="1"/>
          </p:cNvSpPr>
          <p:nvPr>
            <p:ph type="sldNum" sz="quarter" idx="10"/>
          </p:nvPr>
        </p:nvSpPr>
        <p:spPr/>
        <p:txBody>
          <a:body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2420494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32179-F03E-7E50-1756-3E3B26FEB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98A26-5C98-7AAF-7954-1ECB295A023E}"/>
              </a:ext>
            </a:extLst>
          </p:cNvPr>
          <p:cNvSpPr>
            <a:spLocks noGrp="1"/>
          </p:cNvSpPr>
          <p:nvPr>
            <p:ph type="title"/>
          </p:nvPr>
        </p:nvSpPr>
        <p:spPr/>
        <p:txBody>
          <a:bodyPr/>
          <a:lstStyle/>
          <a:p>
            <a:r>
              <a:rPr lang="en-US" dirty="0"/>
              <a:t>What is a Sharable Competency Definition?</a:t>
            </a:r>
          </a:p>
        </p:txBody>
      </p:sp>
      <p:grpSp>
        <p:nvGrpSpPr>
          <p:cNvPr id="3" name="Group 2">
            <a:extLst>
              <a:ext uri="{FF2B5EF4-FFF2-40B4-BE49-F238E27FC236}">
                <a16:creationId xmlns:a16="http://schemas.microsoft.com/office/drawing/2014/main" id="{E7DAB1F4-4684-03BE-CCE9-6E341495F14E}"/>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C2D4FC7-CE4E-B443-DA2E-85DC15138B17}"/>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59C677DD-80FE-0C72-A630-776DBCC437B0}"/>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graphicFrame>
        <p:nvGraphicFramePr>
          <p:cNvPr id="11" name="Table 10">
            <a:extLst>
              <a:ext uri="{FF2B5EF4-FFF2-40B4-BE49-F238E27FC236}">
                <a16:creationId xmlns:a16="http://schemas.microsoft.com/office/drawing/2014/main" id="{673A7252-864B-AA65-4468-89123E347F75}"/>
              </a:ext>
            </a:extLst>
          </p:cNvPr>
          <p:cNvGraphicFramePr>
            <a:graphicFrameLocks noGrp="1"/>
          </p:cNvGraphicFramePr>
          <p:nvPr>
            <p:extLst>
              <p:ext uri="{D42A27DB-BD31-4B8C-83A1-F6EECF244321}">
                <p14:modId xmlns:p14="http://schemas.microsoft.com/office/powerpoint/2010/main" val="3510880138"/>
              </p:ext>
            </p:extLst>
          </p:nvPr>
        </p:nvGraphicFramePr>
        <p:xfrm>
          <a:off x="647585" y="1348740"/>
          <a:ext cx="10595428" cy="4160520"/>
        </p:xfrm>
        <a:graphic>
          <a:graphicData uri="http://schemas.openxmlformats.org/drawingml/2006/table">
            <a:tbl>
              <a:tblPr firstRow="1" bandRow="1">
                <a:tableStyleId>{00A15C55-8517-42AA-B614-E9B94910E393}</a:tableStyleId>
              </a:tblPr>
              <a:tblGrid>
                <a:gridCol w="3603561">
                  <a:extLst>
                    <a:ext uri="{9D8B030D-6E8A-4147-A177-3AD203B41FA5}">
                      <a16:colId xmlns:a16="http://schemas.microsoft.com/office/drawing/2014/main" val="1774892138"/>
                    </a:ext>
                  </a:extLst>
                </a:gridCol>
                <a:gridCol w="6991867">
                  <a:extLst>
                    <a:ext uri="{9D8B030D-6E8A-4147-A177-3AD203B41FA5}">
                      <a16:colId xmlns:a16="http://schemas.microsoft.com/office/drawing/2014/main" val="155228516"/>
                    </a:ext>
                  </a:extLst>
                </a:gridCol>
              </a:tblGrid>
              <a:tr h="370840">
                <a:tc>
                  <a:txBody>
                    <a:bodyPr/>
                    <a:lstStyle/>
                    <a:p>
                      <a:r>
                        <a:rPr lang="en-US" sz="1600" dirty="0"/>
                        <a:t>Class</a:t>
                      </a:r>
                      <a:endParaRPr lang="en-US" sz="1600" dirty="0">
                        <a:latin typeface="+mn-lt"/>
                      </a:endParaRP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1644074108"/>
                  </a:ext>
                </a:extLst>
              </a:tr>
              <a:tr h="370840">
                <a:tc>
                  <a:txBody>
                    <a:bodyPr/>
                    <a:lstStyle/>
                    <a:p>
                      <a:r>
                        <a:rPr lang="en-US" sz="1600" b="1" kern="1200" dirty="0">
                          <a:solidFill>
                            <a:schemeClr val="dk1"/>
                          </a:solidFill>
                          <a:effectLst/>
                          <a:latin typeface="+mn-lt"/>
                          <a:ea typeface="+mn-ea"/>
                          <a:cs typeface="+mn-cs"/>
                        </a:rPr>
                        <a:t>Competency Definition</a:t>
                      </a:r>
                    </a:p>
                  </a:txBody>
                  <a:tcPr>
                    <a:solidFill>
                      <a:srgbClr val="C2E0FF"/>
                    </a:solidFill>
                  </a:tcPr>
                </a:tc>
                <a:tc>
                  <a:txBody>
                    <a:bodyPr/>
                    <a:lstStyle/>
                    <a:p>
                      <a:pPr>
                        <a:buNone/>
                      </a:pPr>
                      <a:r>
                        <a:rPr lang="en-US" sz="1600" kern="1200" dirty="0">
                          <a:solidFill>
                            <a:schemeClr val="dk1"/>
                          </a:solidFill>
                          <a:effectLst/>
                          <a:latin typeface="+mn-lt"/>
                          <a:ea typeface="+mn-ea"/>
                          <a:cs typeface="+mn-cs"/>
                        </a:rPr>
                        <a:t>A resource that states a capability or behavior that an actor may learn or</a:t>
                      </a:r>
                    </a:p>
                    <a:p>
                      <a:pPr>
                        <a:buNone/>
                      </a:pPr>
                      <a:r>
                        <a:rPr lang="en-US" sz="1600" kern="1200" dirty="0">
                          <a:solidFill>
                            <a:schemeClr val="dk1"/>
                          </a:solidFill>
                          <a:effectLst/>
                          <a:latin typeface="+mn-lt"/>
                          <a:ea typeface="+mn-ea"/>
                          <a:cs typeface="+mn-cs"/>
                        </a:rPr>
                        <a:t>be able to do within a given context with references to potential levels of competence, a mastery threshold, and other contextualizing metadata.</a:t>
                      </a:r>
                    </a:p>
                    <a:p>
                      <a:endParaRPr lang="en-US" sz="1600" kern="1200" dirty="0">
                        <a:solidFill>
                          <a:schemeClr val="dk1"/>
                        </a:solidFill>
                        <a:effectLst/>
                        <a:latin typeface="+mn-lt"/>
                        <a:ea typeface="+mn-ea"/>
                        <a:cs typeface="+mn-cs"/>
                      </a:endParaRPr>
                    </a:p>
                  </a:txBody>
                  <a:tcPr>
                    <a:solidFill>
                      <a:srgbClr val="C2E0FF"/>
                    </a:solidFill>
                  </a:tcPr>
                </a:tc>
                <a:extLst>
                  <a:ext uri="{0D108BD9-81ED-4DB2-BD59-A6C34878D82A}">
                    <a16:rowId xmlns:a16="http://schemas.microsoft.com/office/drawing/2014/main" val="3721754408"/>
                  </a:ext>
                </a:extLst>
              </a:tr>
              <a:tr h="370840">
                <a:tc>
                  <a:txBody>
                    <a:bodyPr/>
                    <a:lstStyle/>
                    <a:p>
                      <a:r>
                        <a:rPr lang="en-US" sz="1600" b="1" kern="1200" dirty="0">
                          <a:solidFill>
                            <a:schemeClr val="dk1"/>
                          </a:solidFill>
                          <a:effectLst/>
                          <a:latin typeface="+mn-lt"/>
                          <a:ea typeface="+mn-ea"/>
                          <a:cs typeface="+mn-cs"/>
                        </a:rPr>
                        <a:t>Competency Framework</a:t>
                      </a:r>
                    </a:p>
                  </a:txBody>
                  <a:tcPr>
                    <a:solidFill>
                      <a:schemeClr val="bg1"/>
                    </a:solidFill>
                  </a:tcPr>
                </a:tc>
                <a:tc>
                  <a:txBody>
                    <a:bodyPr/>
                    <a:lstStyle/>
                    <a:p>
                      <a:pPr>
                        <a:buNone/>
                      </a:pPr>
                      <a:r>
                        <a:rPr lang="en-US" sz="1600" kern="1200" dirty="0">
                          <a:solidFill>
                            <a:schemeClr val="dk1"/>
                          </a:solidFill>
                          <a:effectLst/>
                          <a:latin typeface="+mn-lt"/>
                          <a:ea typeface="+mn-ea"/>
                          <a:cs typeface="+mn-cs"/>
                        </a:rPr>
                        <a:t>A resource that identifies a collection of logically related Competency</a:t>
                      </a:r>
                    </a:p>
                    <a:p>
                      <a:pPr>
                        <a:buNone/>
                      </a:pPr>
                      <a:r>
                        <a:rPr lang="en-US" sz="1600" kern="1200" dirty="0">
                          <a:solidFill>
                            <a:schemeClr val="dk1"/>
                          </a:solidFill>
                          <a:effectLst/>
                          <a:latin typeface="+mn-lt"/>
                          <a:ea typeface="+mn-ea"/>
                          <a:cs typeface="+mn-cs"/>
                        </a:rPr>
                        <a:t>Definitions, Competency Associations, and contextualizing metadata.</a:t>
                      </a:r>
                    </a:p>
                  </a:txBody>
                  <a:tcPr>
                    <a:solidFill>
                      <a:schemeClr val="bg1"/>
                    </a:solidFill>
                  </a:tcPr>
                </a:tc>
                <a:extLst>
                  <a:ext uri="{0D108BD9-81ED-4DB2-BD59-A6C34878D82A}">
                    <a16:rowId xmlns:a16="http://schemas.microsoft.com/office/drawing/2014/main" val="914190999"/>
                  </a:ext>
                </a:extLst>
              </a:tr>
              <a:tr h="370840">
                <a:tc>
                  <a:txBody>
                    <a:bodyPr/>
                    <a:lstStyle/>
                    <a:p>
                      <a:pPr marL="0" algn="l" defTabSz="1219170" rtl="0" eaLnBrk="1" latinLnBrk="0" hangingPunct="1"/>
                      <a:r>
                        <a:rPr lang="en-US" sz="1600" b="1" kern="1200" dirty="0">
                          <a:solidFill>
                            <a:schemeClr val="dk1"/>
                          </a:solidFill>
                          <a:effectLst/>
                          <a:latin typeface="+mn-lt"/>
                          <a:ea typeface="+mn-ea"/>
                          <a:cs typeface="+mn-cs"/>
                        </a:rPr>
                        <a:t>Resource Association</a:t>
                      </a: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A resource that defines a relationship between two resources.</a:t>
                      </a:r>
                    </a:p>
                  </a:txBody>
                  <a:tcPr>
                    <a:solidFill>
                      <a:srgbClr val="C2E0FF"/>
                    </a:solidFill>
                  </a:tcPr>
                </a:tc>
                <a:extLst>
                  <a:ext uri="{0D108BD9-81ED-4DB2-BD59-A6C34878D82A}">
                    <a16:rowId xmlns:a16="http://schemas.microsoft.com/office/drawing/2014/main" val="415456044"/>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Rubric</a:t>
                      </a:r>
                    </a:p>
                    <a:p>
                      <a:pPr marL="0" algn="l" defTabSz="1219170" rtl="0" eaLnBrk="1" latinLnBrk="0" hangingPunct="1"/>
                      <a:endParaRPr lang="en-US" sz="1600" b="1" kern="1200" dirty="0">
                        <a:solidFill>
                          <a:schemeClr val="dk1"/>
                        </a:solidFill>
                        <a:effectLst/>
                        <a:latin typeface="+mn-lt"/>
                        <a:ea typeface="+mn-ea"/>
                        <a:cs typeface="+mn-cs"/>
                      </a:endParaRPr>
                    </a:p>
                  </a:txBody>
                  <a:tcPr>
                    <a:solidFill>
                      <a:schemeClr val="bg1"/>
                    </a:solidFill>
                  </a:tcPr>
                </a:tc>
                <a:tc>
                  <a:txBody>
                    <a:bodyPr/>
                    <a:lstStyle/>
                    <a:p>
                      <a:pPr marL="0" algn="l" defTabSz="1219170" rtl="0" eaLnBrk="1" latinLnBrk="0" hangingPunct="1">
                        <a:buNone/>
                      </a:pPr>
                      <a:r>
                        <a:rPr lang="en-US" sz="1600" kern="1200" dirty="0">
                          <a:solidFill>
                            <a:schemeClr val="dk1"/>
                          </a:solidFill>
                          <a:effectLst/>
                          <a:latin typeface="+mn-lt"/>
                          <a:ea typeface="+mn-ea"/>
                          <a:cs typeface="+mn-cs"/>
                        </a:rPr>
                        <a:t>A resource that defines a set of criteria or indicators that assist in determining whether an actor possesses a given competence or level of proficiency in a task or work product.</a:t>
                      </a:r>
                    </a:p>
                  </a:txBody>
                  <a:tcPr>
                    <a:solidFill>
                      <a:schemeClr val="bg1"/>
                    </a:solidFill>
                  </a:tcPr>
                </a:tc>
                <a:extLst>
                  <a:ext uri="{0D108BD9-81ED-4DB2-BD59-A6C34878D82A}">
                    <a16:rowId xmlns:a16="http://schemas.microsoft.com/office/drawing/2014/main" val="92589448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Rubric Criterion</a:t>
                      </a:r>
                    </a:p>
                  </a:txBody>
                  <a:tcPr>
                    <a:solidFill>
                      <a:srgbClr val="C2E0FF"/>
                    </a:solidFill>
                  </a:tcPr>
                </a:tc>
                <a:tc>
                  <a:txBody>
                    <a:bodyPr/>
                    <a:lstStyle/>
                    <a:p>
                      <a:pPr marL="0" algn="l" defTabSz="1219170" rtl="0" eaLnBrk="1" latinLnBrk="0" hangingPunct="1"/>
                      <a:r>
                        <a:rPr lang="en-US" sz="1600" kern="1200" dirty="0">
                          <a:solidFill>
                            <a:schemeClr val="dk1"/>
                          </a:solidFill>
                          <a:effectLst/>
                          <a:latin typeface="+mn-lt"/>
                          <a:ea typeface="+mn-ea"/>
                          <a:cs typeface="+mn-cs"/>
                        </a:rPr>
                        <a:t>A resource that defines a single criterion by which one aspect of an actor’s</a:t>
                      </a:r>
                    </a:p>
                    <a:p>
                      <a:pPr marL="0" algn="l" defTabSz="1219170" rtl="0" eaLnBrk="1" latinLnBrk="0" hangingPunct="1"/>
                      <a:r>
                        <a:rPr lang="en-US" sz="1600" kern="1200" dirty="0">
                          <a:solidFill>
                            <a:schemeClr val="dk1"/>
                          </a:solidFill>
                          <a:effectLst/>
                          <a:latin typeface="+mn-lt"/>
                          <a:ea typeface="+mn-ea"/>
                          <a:cs typeface="+mn-cs"/>
                        </a:rPr>
                        <a:t>competence may be evaluated.</a:t>
                      </a:r>
                    </a:p>
                  </a:txBody>
                  <a:tcPr>
                    <a:solidFill>
                      <a:srgbClr val="C2E0FF"/>
                    </a:solidFill>
                  </a:tcPr>
                </a:tc>
                <a:extLst>
                  <a:ext uri="{0D108BD9-81ED-4DB2-BD59-A6C34878D82A}">
                    <a16:rowId xmlns:a16="http://schemas.microsoft.com/office/drawing/2014/main" val="290499022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Rubric Criterion Level</a:t>
                      </a:r>
                    </a:p>
                  </a:txBody>
                  <a:tcP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A resource that defines a degree or level of competence.</a:t>
                      </a:r>
                    </a:p>
                  </a:txBody>
                  <a:tcPr>
                    <a:solidFill>
                      <a:schemeClr val="bg1"/>
                    </a:solidFill>
                  </a:tcPr>
                </a:tc>
                <a:extLst>
                  <a:ext uri="{0D108BD9-81ED-4DB2-BD59-A6C34878D82A}">
                    <a16:rowId xmlns:a16="http://schemas.microsoft.com/office/drawing/2014/main" val="787218543"/>
                  </a:ext>
                </a:extLst>
              </a:tr>
            </a:tbl>
          </a:graphicData>
        </a:graphic>
      </p:graphicFrame>
      <p:sp>
        <p:nvSpPr>
          <p:cNvPr id="4" name="TextBox 3">
            <a:extLst>
              <a:ext uri="{FF2B5EF4-FFF2-40B4-BE49-F238E27FC236}">
                <a16:creationId xmlns:a16="http://schemas.microsoft.com/office/drawing/2014/main" id="{73623335-5571-608D-1865-60E3DE886A39}"/>
              </a:ext>
            </a:extLst>
          </p:cNvPr>
          <p:cNvSpPr txBox="1"/>
          <p:nvPr/>
        </p:nvSpPr>
        <p:spPr>
          <a:xfrm>
            <a:off x="647585" y="847878"/>
            <a:ext cx="10595428" cy="523220"/>
          </a:xfrm>
          <a:prstGeom prst="rect">
            <a:avLst/>
          </a:prstGeom>
          <a:noFill/>
        </p:spPr>
        <p:txBody>
          <a:bodyPr wrap="square" rtlCol="0">
            <a:spAutoFit/>
          </a:bodyPr>
          <a:lstStyle/>
          <a:p>
            <a:pPr algn="ctr"/>
            <a:r>
              <a:rPr lang="en-US" sz="2800" b="1" dirty="0"/>
              <a:t>6 Objects</a:t>
            </a:r>
          </a:p>
        </p:txBody>
      </p:sp>
      <p:sp>
        <p:nvSpPr>
          <p:cNvPr id="8" name="Slide Number Placeholder 7">
            <a:extLst>
              <a:ext uri="{FF2B5EF4-FFF2-40B4-BE49-F238E27FC236}">
                <a16:creationId xmlns:a16="http://schemas.microsoft.com/office/drawing/2014/main" id="{EF61E3C9-0FA9-4903-5C77-8D5A5493B078}"/>
              </a:ext>
            </a:extLst>
          </p:cNvPr>
          <p:cNvSpPr>
            <a:spLocks noGrp="1"/>
          </p:cNvSpPr>
          <p:nvPr>
            <p:ph type="sldNum" sz="quarter" idx="10"/>
          </p:nvPr>
        </p:nvSpPr>
        <p:spPr/>
        <p:txBody>
          <a:bodyPr/>
          <a:lstStyle/>
          <a:p>
            <a:pPr>
              <a:defRPr/>
            </a:pPr>
            <a:fld id="{D68E8870-17DE-45C4-A8DD-7644B2422933}" type="slidenum">
              <a:rPr lang="en-US" smtClean="0"/>
              <a:pPr>
                <a:defRPr/>
              </a:pPr>
              <a:t>37</a:t>
            </a:fld>
            <a:endParaRPr lang="en-US" dirty="0"/>
          </a:p>
        </p:txBody>
      </p:sp>
    </p:spTree>
    <p:extLst>
      <p:ext uri="{BB962C8B-B14F-4D97-AF65-F5344CB8AC3E}">
        <p14:creationId xmlns:p14="http://schemas.microsoft.com/office/powerpoint/2010/main" val="574307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46772-A7F7-38E8-020E-0EC56A59C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D89A1-D79B-A2A3-88ED-B0C525F79238}"/>
              </a:ext>
            </a:extLst>
          </p:cNvPr>
          <p:cNvSpPr>
            <a:spLocks noGrp="1"/>
          </p:cNvSpPr>
          <p:nvPr>
            <p:ph type="title"/>
          </p:nvPr>
        </p:nvSpPr>
        <p:spPr/>
        <p:txBody>
          <a:bodyPr/>
          <a:lstStyle/>
          <a:p>
            <a:r>
              <a:rPr lang="en-US" dirty="0"/>
              <a:t>Properties of a Sharable Competency Definition Object</a:t>
            </a:r>
          </a:p>
        </p:txBody>
      </p:sp>
      <p:grpSp>
        <p:nvGrpSpPr>
          <p:cNvPr id="3" name="Group 2">
            <a:extLst>
              <a:ext uri="{FF2B5EF4-FFF2-40B4-BE49-F238E27FC236}">
                <a16:creationId xmlns:a16="http://schemas.microsoft.com/office/drawing/2014/main" id="{5704BFEF-A410-FE31-93B9-7DCDD3DC5BE0}"/>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5CDA66CD-2FB7-D70F-A518-8F035DA62BBD}"/>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60A41BDE-F3F8-6031-4ED9-AE6E6F24F75E}"/>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graphicFrame>
        <p:nvGraphicFramePr>
          <p:cNvPr id="11" name="Table 10">
            <a:extLst>
              <a:ext uri="{FF2B5EF4-FFF2-40B4-BE49-F238E27FC236}">
                <a16:creationId xmlns:a16="http://schemas.microsoft.com/office/drawing/2014/main" id="{2B7FEB5E-AFAF-4CCD-5CDE-680CD58253AA}"/>
              </a:ext>
            </a:extLst>
          </p:cNvPr>
          <p:cNvGraphicFramePr>
            <a:graphicFrameLocks noGrp="1"/>
          </p:cNvGraphicFramePr>
          <p:nvPr>
            <p:extLst>
              <p:ext uri="{D42A27DB-BD31-4B8C-83A1-F6EECF244321}">
                <p14:modId xmlns:p14="http://schemas.microsoft.com/office/powerpoint/2010/main" val="1692420842"/>
              </p:ext>
            </p:extLst>
          </p:nvPr>
        </p:nvGraphicFramePr>
        <p:xfrm>
          <a:off x="268941" y="929546"/>
          <a:ext cx="11416553" cy="5562600"/>
        </p:xfrm>
        <a:graphic>
          <a:graphicData uri="http://schemas.openxmlformats.org/drawingml/2006/table">
            <a:tbl>
              <a:tblPr firstRow="1" bandRow="1">
                <a:tableStyleId>{00A15C55-8517-42AA-B614-E9B94910E393}</a:tableStyleId>
              </a:tblPr>
              <a:tblGrid>
                <a:gridCol w="3882830">
                  <a:extLst>
                    <a:ext uri="{9D8B030D-6E8A-4147-A177-3AD203B41FA5}">
                      <a16:colId xmlns:a16="http://schemas.microsoft.com/office/drawing/2014/main" val="1774892138"/>
                    </a:ext>
                  </a:extLst>
                </a:gridCol>
                <a:gridCol w="7533723">
                  <a:extLst>
                    <a:ext uri="{9D8B030D-6E8A-4147-A177-3AD203B41FA5}">
                      <a16:colId xmlns:a16="http://schemas.microsoft.com/office/drawing/2014/main" val="155228516"/>
                    </a:ext>
                  </a:extLst>
                </a:gridCol>
              </a:tblGrid>
              <a:tr h="370840">
                <a:tc>
                  <a:txBody>
                    <a:bodyPr/>
                    <a:lstStyle/>
                    <a:p>
                      <a:r>
                        <a:rPr lang="en-US" sz="1600" dirty="0">
                          <a:latin typeface="+mn-lt"/>
                        </a:rPr>
                        <a:t>Name</a:t>
                      </a: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1644074108"/>
                  </a:ext>
                </a:extLst>
              </a:tr>
              <a:tr h="370840">
                <a:tc>
                  <a:txBody>
                    <a:bodyPr/>
                    <a:lstStyle/>
                    <a:p>
                      <a:r>
                        <a:rPr lang="en-US" sz="1600" b="1" kern="1200" dirty="0">
                          <a:solidFill>
                            <a:schemeClr val="dk1"/>
                          </a:solidFill>
                          <a:effectLst/>
                          <a:latin typeface="+mn-lt"/>
                          <a:ea typeface="+mn-ea"/>
                          <a:cs typeface="+mn-cs"/>
                        </a:rPr>
                        <a:t>id</a:t>
                      </a:r>
                    </a:p>
                  </a:txBody>
                  <a:tcPr>
                    <a:solidFill>
                      <a:srgbClr val="C2E0FF"/>
                    </a:solidFill>
                  </a:tcPr>
                </a:tc>
                <a:tc>
                  <a:txBody>
                    <a:bodyPr/>
                    <a:lstStyle/>
                    <a:p>
                      <a:r>
                        <a:rPr lang="en-US" sz="1600" b="1" kern="1200" dirty="0">
                          <a:solidFill>
                            <a:schemeClr val="dk1"/>
                          </a:solidFill>
                          <a:effectLst/>
                          <a:latin typeface="+mn-lt"/>
                          <a:ea typeface="+mn-ea"/>
                          <a:cs typeface="+mn-cs"/>
                        </a:rPr>
                        <a:t>Globally unique identifier that allows a system to retrieve or reference this resource.   </a:t>
                      </a:r>
                      <a:r>
                        <a:rPr lang="en-US" sz="1600" b="0" kern="1200" dirty="0">
                          <a:solidFill>
                            <a:schemeClr val="dk1"/>
                          </a:solidFill>
                          <a:effectLst/>
                          <a:latin typeface="+mn-lt"/>
                          <a:ea typeface="+mn-ea"/>
                          <a:cs typeface="+mn-cs"/>
                        </a:rPr>
                        <a:t>[URI or IRI]</a:t>
                      </a:r>
                    </a:p>
                  </a:txBody>
                  <a:tcPr>
                    <a:solidFill>
                      <a:srgbClr val="C2E0FF"/>
                    </a:solidFill>
                  </a:tcPr>
                </a:tc>
                <a:extLst>
                  <a:ext uri="{0D108BD9-81ED-4DB2-BD59-A6C34878D82A}">
                    <a16:rowId xmlns:a16="http://schemas.microsoft.com/office/drawing/2014/main" val="3721754408"/>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err="1">
                          <a:solidFill>
                            <a:schemeClr val="dk1"/>
                          </a:solidFill>
                          <a:effectLst/>
                          <a:latin typeface="+mn-lt"/>
                          <a:ea typeface="+mn-ea"/>
                          <a:cs typeface="+mn-cs"/>
                        </a:rPr>
                        <a:t>competencyStatement</a:t>
                      </a:r>
                      <a:endParaRPr lang="en-US" sz="1600" b="1" kern="1200" dirty="0">
                        <a:solidFill>
                          <a:schemeClr val="dk1"/>
                        </a:solidFill>
                        <a:effectLst/>
                        <a:latin typeface="+mn-lt"/>
                        <a:ea typeface="+mn-ea"/>
                        <a:cs typeface="+mn-cs"/>
                      </a:endParaRPr>
                    </a:p>
                  </a:txBody>
                  <a:tcPr>
                    <a:solidFill>
                      <a:schemeClr val="bg1"/>
                    </a:solidFill>
                  </a:tcPr>
                </a:tc>
                <a:tc>
                  <a:txBody>
                    <a:bodyPr/>
                    <a:lstStyle/>
                    <a:p>
                      <a:pPr>
                        <a:buNone/>
                      </a:pPr>
                      <a:r>
                        <a:rPr lang="en-US" sz="1600" b="1" kern="1200" dirty="0">
                          <a:solidFill>
                            <a:schemeClr val="dk1"/>
                          </a:solidFill>
                          <a:effectLst/>
                          <a:latin typeface="+mn-lt"/>
                          <a:ea typeface="+mn-ea"/>
                          <a:cs typeface="+mn-cs"/>
                        </a:rPr>
                        <a:t>Human readable expression that describes a competency.</a:t>
                      </a:r>
                    </a:p>
                  </a:txBody>
                  <a:tcPr>
                    <a:solidFill>
                      <a:schemeClr val="bg1"/>
                    </a:solidFill>
                  </a:tcPr>
                </a:tc>
                <a:extLst>
                  <a:ext uri="{0D108BD9-81ED-4DB2-BD59-A6C34878D82A}">
                    <a16:rowId xmlns:a16="http://schemas.microsoft.com/office/drawing/2014/main" val="914190999"/>
                  </a:ext>
                </a:extLst>
              </a:tr>
              <a:tr h="370840">
                <a:tc>
                  <a:txBody>
                    <a:bodyPr/>
                    <a:lstStyle/>
                    <a:p>
                      <a:pPr marL="0" algn="l" defTabSz="1219170" rtl="0" eaLnBrk="1" latinLnBrk="0" hangingPunct="1"/>
                      <a:r>
                        <a:rPr lang="en-US" sz="1600" kern="1200" dirty="0" err="1">
                          <a:solidFill>
                            <a:schemeClr val="dk1"/>
                          </a:solidFill>
                          <a:effectLst/>
                          <a:latin typeface="+mn-lt"/>
                          <a:ea typeface="+mn-ea"/>
                          <a:cs typeface="+mn-cs"/>
                        </a:rPr>
                        <a:t>competencyLevel</a:t>
                      </a:r>
                      <a:r>
                        <a:rPr lang="en-US" sz="1600" kern="1200" dirty="0">
                          <a:solidFill>
                            <a:schemeClr val="dk1"/>
                          </a:solidFill>
                          <a:effectLst/>
                          <a:latin typeface="+mn-lt"/>
                          <a:ea typeface="+mn-ea"/>
                          <a:cs typeface="+mn-cs"/>
                        </a:rPr>
                        <a:t> </a:t>
                      </a:r>
                      <a:endParaRPr lang="en-US" sz="1600" b="1"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Resource identifying a level of competence or grade that is achieved in the referenced Rubric by this </a:t>
                      </a:r>
                      <a:r>
                        <a:rPr lang="en-US" sz="1600" kern="1200" dirty="0" err="1">
                          <a:solidFill>
                            <a:schemeClr val="dk1"/>
                          </a:solidFill>
                          <a:effectLst/>
                          <a:latin typeface="+mn-lt"/>
                          <a:ea typeface="+mn-ea"/>
                          <a:cs typeface="+mn-cs"/>
                        </a:rPr>
                        <a:t>CompetencyDefinition</a:t>
                      </a:r>
                      <a:r>
                        <a:rPr lang="en-US" sz="1600" kern="1200" dirty="0">
                          <a:solidFill>
                            <a:schemeClr val="dk1"/>
                          </a:solidFill>
                          <a:effectLst/>
                          <a:latin typeface="+mn-lt"/>
                          <a:ea typeface="+mn-ea"/>
                          <a:cs typeface="+mn-cs"/>
                        </a:rPr>
                        <a:t>. </a:t>
                      </a:r>
                    </a:p>
                  </a:txBody>
                  <a:tcPr>
                    <a:solidFill>
                      <a:srgbClr val="C2E0FF"/>
                    </a:solidFill>
                  </a:tcPr>
                </a:tc>
                <a:extLst>
                  <a:ext uri="{0D108BD9-81ED-4DB2-BD59-A6C34878D82A}">
                    <a16:rowId xmlns:a16="http://schemas.microsoft.com/office/drawing/2014/main" val="415456044"/>
                  </a:ext>
                </a:extLst>
              </a:tr>
              <a:tr h="370840">
                <a:tc>
                  <a:txBody>
                    <a:bodyPr/>
                    <a:lstStyle/>
                    <a:p>
                      <a:pPr marL="0" algn="l" defTabSz="1219170" rtl="0" eaLnBrk="1" latinLnBrk="0" hangingPunct="1"/>
                      <a:r>
                        <a:rPr lang="en-US" sz="1600" kern="1200" dirty="0">
                          <a:solidFill>
                            <a:schemeClr val="dk1"/>
                          </a:solidFill>
                          <a:effectLst/>
                          <a:latin typeface="+mn-lt"/>
                          <a:ea typeface="+mn-ea"/>
                          <a:cs typeface="+mn-cs"/>
                        </a:rPr>
                        <a:t>description </a:t>
                      </a:r>
                      <a:endParaRPr lang="en-US" sz="1600" b="1" kern="1200" dirty="0">
                        <a:solidFill>
                          <a:schemeClr val="dk1"/>
                        </a:solidFill>
                        <a:effectLst/>
                        <a:latin typeface="+mn-lt"/>
                        <a:ea typeface="+mn-ea"/>
                        <a:cs typeface="+mn-cs"/>
                      </a:endParaRPr>
                    </a:p>
                  </a:txBody>
                  <a:tcPr>
                    <a:solidFill>
                      <a:schemeClr val="bg1"/>
                    </a:solidFill>
                  </a:tcPr>
                </a:tc>
                <a:tc>
                  <a:txBody>
                    <a:bodyPr/>
                    <a:lstStyle/>
                    <a:p>
                      <a:pPr marL="0" algn="l" defTabSz="1219170" rtl="0" eaLnBrk="1" latinLnBrk="0" hangingPunct="1">
                        <a:buNone/>
                      </a:pPr>
                      <a:r>
                        <a:rPr lang="en-US" sz="1600" kern="1200" dirty="0">
                          <a:solidFill>
                            <a:schemeClr val="dk1"/>
                          </a:solidFill>
                          <a:effectLst/>
                          <a:latin typeface="+mn-lt"/>
                          <a:ea typeface="+mn-ea"/>
                          <a:cs typeface="+mn-cs"/>
                        </a:rPr>
                        <a:t>Narrative in plain language that describes and may contextualize this resource. </a:t>
                      </a:r>
                    </a:p>
                  </a:txBody>
                  <a:tcPr>
                    <a:solidFill>
                      <a:schemeClr val="bg1"/>
                    </a:solidFill>
                  </a:tcPr>
                </a:tc>
                <a:extLst>
                  <a:ext uri="{0D108BD9-81ED-4DB2-BD59-A6C34878D82A}">
                    <a16:rowId xmlns:a16="http://schemas.microsoft.com/office/drawing/2014/main" val="92589448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hasCompetencyFramework</a:t>
                      </a:r>
                      <a:endParaRPr lang="en-US" sz="1600" b="1" kern="1200" dirty="0">
                        <a:solidFill>
                          <a:schemeClr val="dk1"/>
                        </a:solidFill>
                        <a:effectLst/>
                        <a:latin typeface="+mn-lt"/>
                        <a:ea typeface="+mn-ea"/>
                        <a:cs typeface="+mn-cs"/>
                      </a:endParaRPr>
                    </a:p>
                  </a:txBody>
                  <a:tcPr>
                    <a:solidFill>
                      <a:srgbClr val="C2E0FF"/>
                    </a:solidFill>
                  </a:tcPr>
                </a:tc>
                <a:tc>
                  <a:txBody>
                    <a:bodyPr/>
                    <a:lstStyle/>
                    <a:p>
                      <a:pPr marL="0" algn="l" defTabSz="1219170" rtl="0" eaLnBrk="1" latinLnBrk="0" hangingPunct="1"/>
                      <a:r>
                        <a:rPr lang="en-US" sz="1600" kern="1200" dirty="0" err="1">
                          <a:solidFill>
                            <a:schemeClr val="dk1"/>
                          </a:solidFill>
                          <a:effectLst/>
                          <a:latin typeface="+mn-lt"/>
                          <a:ea typeface="+mn-ea"/>
                          <a:cs typeface="+mn-cs"/>
                        </a:rPr>
                        <a:t>CompetencyFramework</a:t>
                      </a:r>
                      <a:r>
                        <a:rPr lang="en-US" sz="1600" kern="1200" dirty="0">
                          <a:solidFill>
                            <a:schemeClr val="dk1"/>
                          </a:solidFill>
                          <a:effectLst/>
                          <a:latin typeface="+mn-lt"/>
                          <a:ea typeface="+mn-ea"/>
                          <a:cs typeface="+mn-cs"/>
                        </a:rPr>
                        <a:t> to which this resource belongs. </a:t>
                      </a:r>
                    </a:p>
                  </a:txBody>
                  <a:tcPr>
                    <a:solidFill>
                      <a:srgbClr val="C2E0FF"/>
                    </a:solidFill>
                  </a:tcPr>
                </a:tc>
                <a:extLst>
                  <a:ext uri="{0D108BD9-81ED-4DB2-BD59-A6C34878D82A}">
                    <a16:rowId xmlns:a16="http://schemas.microsoft.com/office/drawing/2014/main" val="290499022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hasCriterion</a:t>
                      </a:r>
                      <a:r>
                        <a:rPr lang="en-US" sz="1600" kern="1200" dirty="0">
                          <a:solidFill>
                            <a:schemeClr val="dk1"/>
                          </a:solidFill>
                          <a:effectLst/>
                          <a:latin typeface="+mn-lt"/>
                          <a:ea typeface="+mn-ea"/>
                          <a:cs typeface="+mn-cs"/>
                        </a:rPr>
                        <a:t> </a:t>
                      </a:r>
                      <a:endParaRPr lang="en-US" sz="1600" b="1" kern="1200" dirty="0">
                        <a:solidFill>
                          <a:schemeClr val="dk1"/>
                        </a:solidFill>
                        <a:effectLst/>
                        <a:latin typeface="+mn-lt"/>
                        <a:ea typeface="+mn-ea"/>
                        <a:cs typeface="+mn-cs"/>
                      </a:endParaRPr>
                    </a:p>
                  </a:txBody>
                  <a:tcP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Resource identifying a specific criterion in a Rubric. </a:t>
                      </a:r>
                    </a:p>
                  </a:txBody>
                  <a:tcPr>
                    <a:solidFill>
                      <a:schemeClr val="bg1"/>
                    </a:solidFill>
                  </a:tcPr>
                </a:tc>
                <a:extLst>
                  <a:ext uri="{0D108BD9-81ED-4DB2-BD59-A6C34878D82A}">
                    <a16:rowId xmlns:a16="http://schemas.microsoft.com/office/drawing/2014/main" val="787218543"/>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name </a:t>
                      </a:r>
                      <a:endParaRPr lang="en-US" sz="1600" b="1"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Name of this resource. </a:t>
                      </a:r>
                    </a:p>
                  </a:txBody>
                  <a:tcPr>
                    <a:solidFill>
                      <a:srgbClr val="C2E0FF"/>
                    </a:solidFill>
                  </a:tcPr>
                </a:tc>
                <a:extLst>
                  <a:ext uri="{0D108BD9-81ED-4DB2-BD59-A6C34878D82A}">
                    <a16:rowId xmlns:a16="http://schemas.microsoft.com/office/drawing/2014/main" val="1278052740"/>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referenceCode</a:t>
                      </a:r>
                      <a:r>
                        <a:rPr lang="en-US" sz="1600" kern="1200" dirty="0">
                          <a:solidFill>
                            <a:schemeClr val="dk1"/>
                          </a:solidFill>
                          <a:effectLst/>
                          <a:latin typeface="+mn-lt"/>
                          <a:ea typeface="+mn-ea"/>
                          <a:cs typeface="+mn-cs"/>
                        </a:rPr>
                        <a:t> </a:t>
                      </a:r>
                      <a:endParaRPr lang="en-US" sz="1600" b="1" kern="1200" dirty="0">
                        <a:solidFill>
                          <a:schemeClr val="dk1"/>
                        </a:solidFill>
                        <a:effectLst/>
                        <a:latin typeface="+mn-lt"/>
                        <a:ea typeface="+mn-ea"/>
                        <a:cs typeface="+mn-cs"/>
                      </a:endParaRPr>
                    </a:p>
                  </a:txBody>
                  <a:tcP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Human-decipherable identifier that uses a set of semantically cohesive categories or facets that are meaningfully combined, such as “Math.G.C.A.2.” interpreted as subject=Mathematics, category=Geometry, strand=Circles, </a:t>
                      </a:r>
                      <a:r>
                        <a:rPr lang="en-US" sz="1600" kern="1200" dirty="0" err="1">
                          <a:solidFill>
                            <a:schemeClr val="dk1"/>
                          </a:solidFill>
                          <a:effectLst/>
                          <a:latin typeface="+mn-lt"/>
                          <a:ea typeface="+mn-ea"/>
                          <a:cs typeface="+mn-cs"/>
                        </a:rPr>
                        <a:t>substrand</a:t>
                      </a:r>
                      <a:r>
                        <a:rPr lang="en-US" sz="1600" kern="1200" dirty="0">
                          <a:solidFill>
                            <a:schemeClr val="dk1"/>
                          </a:solidFill>
                          <a:effectLst/>
                          <a:latin typeface="+mn-lt"/>
                          <a:ea typeface="+mn-ea"/>
                          <a:cs typeface="+mn-cs"/>
                        </a:rPr>
                        <a:t>= Arcs and an instance number.</a:t>
                      </a:r>
                    </a:p>
                  </a:txBody>
                  <a:tcPr>
                    <a:solidFill>
                      <a:schemeClr val="bg1"/>
                    </a:solidFill>
                  </a:tcPr>
                </a:tc>
                <a:extLst>
                  <a:ext uri="{0D108BD9-81ED-4DB2-BD59-A6C34878D82A}">
                    <a16:rowId xmlns:a16="http://schemas.microsoft.com/office/drawing/2014/main" val="2951428113"/>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resourceAssociation</a:t>
                      </a:r>
                      <a:r>
                        <a:rPr lang="en-US" sz="1600" kern="1200" dirty="0">
                          <a:solidFill>
                            <a:schemeClr val="dk1"/>
                          </a:solidFill>
                          <a:effectLst/>
                          <a:latin typeface="+mn-lt"/>
                          <a:ea typeface="+mn-ea"/>
                          <a:cs typeface="+mn-cs"/>
                        </a:rPr>
                        <a:t> </a:t>
                      </a:r>
                      <a:endParaRPr lang="en-US" sz="1600" b="1"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ResourceAssociation</a:t>
                      </a:r>
                      <a:r>
                        <a:rPr lang="en-US" sz="1600" kern="1200" dirty="0">
                          <a:solidFill>
                            <a:schemeClr val="dk1"/>
                          </a:solidFill>
                          <a:effectLst/>
                          <a:latin typeface="+mn-lt"/>
                          <a:ea typeface="+mn-ea"/>
                          <a:cs typeface="+mn-cs"/>
                        </a:rPr>
                        <a:t> used within this resource. </a:t>
                      </a:r>
                    </a:p>
                  </a:txBody>
                  <a:tcPr>
                    <a:solidFill>
                      <a:srgbClr val="C2E0FF"/>
                    </a:solidFill>
                  </a:tcPr>
                </a:tc>
                <a:extLst>
                  <a:ext uri="{0D108BD9-81ED-4DB2-BD59-A6C34878D82A}">
                    <a16:rowId xmlns:a16="http://schemas.microsoft.com/office/drawing/2014/main" val="698512448"/>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type</a:t>
                      </a:r>
                    </a:p>
                  </a:txBody>
                  <a:tcPr>
                    <a:solidFill>
                      <a:schemeClr val="bg1"/>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Type, class, or category of the competency.</a:t>
                      </a:r>
                    </a:p>
                  </a:txBody>
                  <a:tcPr>
                    <a:solidFill>
                      <a:schemeClr val="bg1"/>
                    </a:solidFill>
                  </a:tcPr>
                </a:tc>
                <a:extLst>
                  <a:ext uri="{0D108BD9-81ED-4DB2-BD59-A6C34878D82A}">
                    <a16:rowId xmlns:a16="http://schemas.microsoft.com/office/drawing/2014/main" val="2251643464"/>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typeLabel</a:t>
                      </a:r>
                      <a:endParaRPr lang="en-US" sz="1600"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Human readable label for type, class, or category of this </a:t>
                      </a:r>
                      <a:r>
                        <a:rPr lang="en-US" sz="1600" kern="1200" dirty="0" err="1">
                          <a:solidFill>
                            <a:schemeClr val="dk1"/>
                          </a:solidFill>
                          <a:effectLst/>
                          <a:latin typeface="+mn-lt"/>
                          <a:ea typeface="+mn-ea"/>
                          <a:cs typeface="+mn-cs"/>
                        </a:rPr>
                        <a:t>CompetencyDefinition</a:t>
                      </a:r>
                      <a:r>
                        <a:rPr lang="en-US" sz="1600" kern="1200" dirty="0">
                          <a:solidFill>
                            <a:schemeClr val="dk1"/>
                          </a:solidFill>
                          <a:effectLst/>
                          <a:latin typeface="+mn-lt"/>
                          <a:ea typeface="+mn-ea"/>
                          <a:cs typeface="+mn-cs"/>
                        </a:rPr>
                        <a:t>.</a:t>
                      </a:r>
                    </a:p>
                  </a:txBody>
                  <a:tcPr>
                    <a:solidFill>
                      <a:srgbClr val="C2E0FF"/>
                    </a:solidFill>
                  </a:tcPr>
                </a:tc>
                <a:extLst>
                  <a:ext uri="{0D108BD9-81ED-4DB2-BD59-A6C34878D82A}">
                    <a16:rowId xmlns:a16="http://schemas.microsoft.com/office/drawing/2014/main" val="2279699325"/>
                  </a:ext>
                </a:extLst>
              </a:tr>
            </a:tbl>
          </a:graphicData>
        </a:graphic>
      </p:graphicFrame>
      <p:sp>
        <p:nvSpPr>
          <p:cNvPr id="7" name="Slide Number Placeholder 6">
            <a:extLst>
              <a:ext uri="{FF2B5EF4-FFF2-40B4-BE49-F238E27FC236}">
                <a16:creationId xmlns:a16="http://schemas.microsoft.com/office/drawing/2014/main" id="{B04B179A-5663-4B02-4D7D-D12E4CA2797C}"/>
              </a:ext>
            </a:extLst>
          </p:cNvPr>
          <p:cNvSpPr>
            <a:spLocks noGrp="1"/>
          </p:cNvSpPr>
          <p:nvPr>
            <p:ph type="sldNum" sz="quarter" idx="10"/>
          </p:nvPr>
        </p:nvSpPr>
        <p:spPr/>
        <p:txBody>
          <a:bodyPr/>
          <a:lstStyle/>
          <a:p>
            <a:pPr>
              <a:defRPr/>
            </a:pPr>
            <a:fld id="{D68E8870-17DE-45C4-A8DD-7644B2422933}" type="slidenum">
              <a:rPr lang="en-US" smtClean="0"/>
              <a:pPr>
                <a:defRPr/>
              </a:pPr>
              <a:t>38</a:t>
            </a:fld>
            <a:endParaRPr lang="en-US" dirty="0"/>
          </a:p>
        </p:txBody>
      </p:sp>
    </p:spTree>
    <p:extLst>
      <p:ext uri="{BB962C8B-B14F-4D97-AF65-F5344CB8AC3E}">
        <p14:creationId xmlns:p14="http://schemas.microsoft.com/office/powerpoint/2010/main" val="3538852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AEF5-13FD-2D35-7F1D-FB43989C54F7}"/>
              </a:ext>
            </a:extLst>
          </p:cNvPr>
          <p:cNvSpPr>
            <a:spLocks noGrp="1"/>
          </p:cNvSpPr>
          <p:nvPr>
            <p:ph type="title"/>
          </p:nvPr>
        </p:nvSpPr>
        <p:spPr/>
        <p:txBody>
          <a:bodyPr/>
          <a:lstStyle/>
          <a:p>
            <a:r>
              <a:rPr lang="en-US" dirty="0"/>
              <a:t>An Example</a:t>
            </a:r>
          </a:p>
        </p:txBody>
      </p:sp>
      <p:graphicFrame>
        <p:nvGraphicFramePr>
          <p:cNvPr id="4" name="Content Placeholder 3">
            <a:extLst>
              <a:ext uri="{FF2B5EF4-FFF2-40B4-BE49-F238E27FC236}">
                <a16:creationId xmlns:a16="http://schemas.microsoft.com/office/drawing/2014/main" id="{726645D8-D3EA-4BF3-B418-D3251D6F1822}"/>
              </a:ext>
            </a:extLst>
          </p:cNvPr>
          <p:cNvGraphicFramePr>
            <a:graphicFrameLocks noGrp="1"/>
          </p:cNvGraphicFramePr>
          <p:nvPr>
            <p:ph sz="quarter" idx="11"/>
            <p:extLst>
              <p:ext uri="{D42A27DB-BD31-4B8C-83A1-F6EECF244321}">
                <p14:modId xmlns:p14="http://schemas.microsoft.com/office/powerpoint/2010/main" val="2917581770"/>
              </p:ext>
            </p:extLst>
          </p:nvPr>
        </p:nvGraphicFramePr>
        <p:xfrm>
          <a:off x="479424" y="2158267"/>
          <a:ext cx="11416553" cy="1564640"/>
        </p:xfrm>
        <a:graphic>
          <a:graphicData uri="http://schemas.openxmlformats.org/drawingml/2006/table">
            <a:tbl>
              <a:tblPr firstRow="1" bandRow="1">
                <a:tableStyleId>{00A15C55-8517-42AA-B614-E9B94910E393}</a:tableStyleId>
              </a:tblPr>
              <a:tblGrid>
                <a:gridCol w="2568575">
                  <a:extLst>
                    <a:ext uri="{9D8B030D-6E8A-4147-A177-3AD203B41FA5}">
                      <a16:colId xmlns:a16="http://schemas.microsoft.com/office/drawing/2014/main" val="1526352338"/>
                    </a:ext>
                  </a:extLst>
                </a:gridCol>
                <a:gridCol w="8847978">
                  <a:extLst>
                    <a:ext uri="{9D8B030D-6E8A-4147-A177-3AD203B41FA5}">
                      <a16:colId xmlns:a16="http://schemas.microsoft.com/office/drawing/2014/main" val="791845219"/>
                    </a:ext>
                  </a:extLst>
                </a:gridCol>
              </a:tblGrid>
              <a:tr h="370840">
                <a:tc>
                  <a:txBody>
                    <a:bodyPr/>
                    <a:lstStyle/>
                    <a:p>
                      <a:r>
                        <a:rPr lang="en-US" sz="1600" dirty="0">
                          <a:latin typeface="+mn-lt"/>
                        </a:rPr>
                        <a:t>Name</a:t>
                      </a: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533592054"/>
                  </a:ext>
                </a:extLst>
              </a:tr>
              <a:tr h="370840">
                <a:tc>
                  <a:txBody>
                    <a:bodyPr/>
                    <a:lstStyle/>
                    <a:p>
                      <a:r>
                        <a:rPr lang="en-US" sz="1600" b="1" kern="1200" dirty="0">
                          <a:solidFill>
                            <a:schemeClr val="dk1"/>
                          </a:solidFill>
                          <a:effectLst/>
                          <a:latin typeface="+mn-lt"/>
                          <a:ea typeface="+mn-ea"/>
                          <a:cs typeface="+mn-cs"/>
                        </a:rPr>
                        <a:t>id</a:t>
                      </a:r>
                    </a:p>
                  </a:txBody>
                  <a:tcPr>
                    <a:solidFill>
                      <a:srgbClr val="C2E0FF"/>
                    </a:solidFill>
                  </a:tcPr>
                </a:tc>
                <a:tc>
                  <a:txBody>
                    <a:bodyPr/>
                    <a:lstStyle/>
                    <a:p>
                      <a:r>
                        <a:rPr lang="en-US" sz="1600" b="0" kern="1200" dirty="0">
                          <a:solidFill>
                            <a:schemeClr val="dk1"/>
                          </a:solidFill>
                          <a:effectLst/>
                          <a:latin typeface="+mn-lt"/>
                          <a:ea typeface="+mn-ea"/>
                          <a:cs typeface="+mn-cs"/>
                        </a:rPr>
                        <a:t>https://</a:t>
                      </a:r>
                      <a:r>
                        <a:rPr lang="en-US" sz="1600" b="0" kern="1200" dirty="0" err="1">
                          <a:solidFill>
                            <a:schemeClr val="dk1"/>
                          </a:solidFill>
                          <a:effectLst/>
                          <a:latin typeface="+mn-lt"/>
                          <a:ea typeface="+mn-ea"/>
                          <a:cs typeface="+mn-cs"/>
                        </a:rPr>
                        <a:t>example.gov</a:t>
                      </a:r>
                      <a:r>
                        <a:rPr lang="en-US" sz="1600" b="0" kern="1200" dirty="0">
                          <a:solidFill>
                            <a:schemeClr val="dk1"/>
                          </a:solidFill>
                          <a:effectLst/>
                          <a:latin typeface="+mn-lt"/>
                          <a:ea typeface="+mn-ea"/>
                          <a:cs typeface="+mn-cs"/>
                        </a:rPr>
                        <a:t>/USCG/f8b6e2d4-1a93-4c7b-b5e0-1f2a3b4c5d6e</a:t>
                      </a:r>
                    </a:p>
                  </a:txBody>
                  <a:tcPr>
                    <a:solidFill>
                      <a:srgbClr val="C2E0FF"/>
                    </a:solidFill>
                  </a:tcPr>
                </a:tc>
                <a:extLst>
                  <a:ext uri="{0D108BD9-81ED-4DB2-BD59-A6C34878D82A}">
                    <a16:rowId xmlns:a16="http://schemas.microsoft.com/office/drawing/2014/main" val="1359733802"/>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err="1">
                          <a:solidFill>
                            <a:schemeClr val="dk1"/>
                          </a:solidFill>
                          <a:effectLst/>
                          <a:latin typeface="+mn-lt"/>
                          <a:ea typeface="+mn-ea"/>
                          <a:cs typeface="+mn-cs"/>
                        </a:rPr>
                        <a:t>competencyStatement</a:t>
                      </a:r>
                      <a:endParaRPr lang="en-US" sz="1600" b="1" kern="1200" dirty="0">
                        <a:solidFill>
                          <a:schemeClr val="dk1"/>
                        </a:solidFill>
                        <a:effectLst/>
                        <a:latin typeface="+mn-lt"/>
                        <a:ea typeface="+mn-ea"/>
                        <a:cs typeface="+mn-cs"/>
                      </a:endParaRPr>
                    </a:p>
                  </a:txBody>
                  <a:tcPr>
                    <a:solidFill>
                      <a:schemeClr val="bg1"/>
                    </a:solidFill>
                  </a:tcPr>
                </a:tc>
                <a:tc>
                  <a:txBody>
                    <a:bodyPr/>
                    <a:lstStyle/>
                    <a:p>
                      <a:pPr>
                        <a:buNone/>
                      </a:pPr>
                      <a:r>
                        <a:rPr lang="en-US" sz="1600" b="0" kern="1200" dirty="0">
                          <a:solidFill>
                            <a:schemeClr val="dk1"/>
                          </a:solidFill>
                          <a:effectLst/>
                          <a:latin typeface="+mn-lt"/>
                          <a:ea typeface="+mn-ea"/>
                          <a:cs typeface="+mn-cs"/>
                        </a:rPr>
                        <a:t>Consistently achieves a minimum of 90% hits on an 8-inch steel plate at 100 yards, or 80% hits in the "A" zone of a C-zone target at 200-300 yards, within prescribed time limits and from various positions (e.g., prone, kneeling, standing).</a:t>
                      </a:r>
                    </a:p>
                  </a:txBody>
                  <a:tcPr>
                    <a:solidFill>
                      <a:schemeClr val="bg1"/>
                    </a:solidFill>
                  </a:tcPr>
                </a:tc>
                <a:extLst>
                  <a:ext uri="{0D108BD9-81ED-4DB2-BD59-A6C34878D82A}">
                    <a16:rowId xmlns:a16="http://schemas.microsoft.com/office/drawing/2014/main" val="1903391467"/>
                  </a:ext>
                </a:extLst>
              </a:tr>
            </a:tbl>
          </a:graphicData>
        </a:graphic>
      </p:graphicFrame>
      <p:sp>
        <p:nvSpPr>
          <p:cNvPr id="7" name="TextBox 6">
            <a:extLst>
              <a:ext uri="{FF2B5EF4-FFF2-40B4-BE49-F238E27FC236}">
                <a16:creationId xmlns:a16="http://schemas.microsoft.com/office/drawing/2014/main" id="{B75A515E-38A3-F21E-932A-B0AD3F63189E}"/>
              </a:ext>
            </a:extLst>
          </p:cNvPr>
          <p:cNvSpPr txBox="1"/>
          <p:nvPr/>
        </p:nvSpPr>
        <p:spPr>
          <a:xfrm>
            <a:off x="479425" y="968867"/>
            <a:ext cx="11416552" cy="707886"/>
          </a:xfrm>
          <a:prstGeom prst="rect">
            <a:avLst/>
          </a:prstGeom>
          <a:noFill/>
        </p:spPr>
        <p:txBody>
          <a:bodyPr wrap="square">
            <a:spAutoFit/>
          </a:bodyPr>
          <a:lstStyle/>
          <a:p>
            <a:r>
              <a:rPr lang="en-US" sz="2000" b="0" i="0" u="none" strike="noStrike" dirty="0">
                <a:solidFill>
                  <a:srgbClr val="000000"/>
                </a:solidFill>
                <a:effectLst/>
                <a:latin typeface="-webkit-standard"/>
              </a:rPr>
              <a:t>Consistently achieves a minimum of 80% hits in the "A" zone of a C-zone target at 200-300 yards, within prescribed time limits and from various positions (e.g., prone, kneeling, standing).</a:t>
            </a:r>
            <a:endParaRPr lang="en-US" sz="2000" dirty="0"/>
          </a:p>
        </p:txBody>
      </p:sp>
      <p:sp>
        <p:nvSpPr>
          <p:cNvPr id="8" name="Card 7">
            <a:extLst>
              <a:ext uri="{FF2B5EF4-FFF2-40B4-BE49-F238E27FC236}">
                <a16:creationId xmlns:a16="http://schemas.microsoft.com/office/drawing/2014/main" id="{5FE877D3-3A24-E448-0B31-DB8C338C46AE}"/>
              </a:ext>
            </a:extLst>
          </p:cNvPr>
          <p:cNvSpPr/>
          <p:nvPr/>
        </p:nvSpPr>
        <p:spPr bwMode="auto">
          <a:xfrm>
            <a:off x="5582718" y="4802909"/>
            <a:ext cx="1209964" cy="1607127"/>
          </a:xfrm>
          <a:prstGeom prst="flowChartPunchedCard">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ahoma" charset="0"/>
              </a:rPr>
              <a:t>Assessment</a:t>
            </a:r>
          </a:p>
        </p:txBody>
      </p:sp>
      <p:cxnSp>
        <p:nvCxnSpPr>
          <p:cNvPr id="10" name="Straight Connector 9">
            <a:extLst>
              <a:ext uri="{FF2B5EF4-FFF2-40B4-BE49-F238E27FC236}">
                <a16:creationId xmlns:a16="http://schemas.microsoft.com/office/drawing/2014/main" id="{3C4CA09B-6015-8D6A-7A39-7B223DA56A1B}"/>
              </a:ext>
            </a:extLst>
          </p:cNvPr>
          <p:cNvCxnSpPr>
            <a:stCxn id="8" idx="0"/>
            <a:endCxn id="4" idx="2"/>
          </p:cNvCxnSpPr>
          <p:nvPr/>
        </p:nvCxnSpPr>
        <p:spPr bwMode="auto">
          <a:xfrm flipV="1">
            <a:off x="6187700" y="3722907"/>
            <a:ext cx="0" cy="1080002"/>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sp>
        <p:nvSpPr>
          <p:cNvPr id="5" name="Slide Number Placeholder 4">
            <a:extLst>
              <a:ext uri="{FF2B5EF4-FFF2-40B4-BE49-F238E27FC236}">
                <a16:creationId xmlns:a16="http://schemas.microsoft.com/office/drawing/2014/main" id="{F43D37FC-3C3A-BD36-3A3C-D60EA98FFEBD}"/>
              </a:ext>
            </a:extLst>
          </p:cNvPr>
          <p:cNvSpPr>
            <a:spLocks noGrp="1"/>
          </p:cNvSpPr>
          <p:nvPr>
            <p:ph type="sldNum" sz="quarter" idx="10"/>
          </p:nvPr>
        </p:nvSpPr>
        <p:spPr/>
        <p:txBody>
          <a:bodyPr/>
          <a:lstStyle/>
          <a:p>
            <a:pPr>
              <a:defRPr/>
            </a:pPr>
            <a:fld id="{D68E8870-17DE-45C4-A8DD-7644B2422933}" type="slidenum">
              <a:rPr lang="en-US" smtClean="0"/>
              <a:pPr>
                <a:defRPr/>
              </a:pPr>
              <a:t>39</a:t>
            </a:fld>
            <a:endParaRPr lang="en-US" dirty="0"/>
          </a:p>
        </p:txBody>
      </p:sp>
      <p:grpSp>
        <p:nvGrpSpPr>
          <p:cNvPr id="6" name="Group 5">
            <a:extLst>
              <a:ext uri="{FF2B5EF4-FFF2-40B4-BE49-F238E27FC236}">
                <a16:creationId xmlns:a16="http://schemas.microsoft.com/office/drawing/2014/main" id="{5A99EB05-3C4D-CC3E-A68C-B826A5A4EF4B}"/>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9" name="Rounded Rectangle 8">
              <a:extLst>
                <a:ext uri="{FF2B5EF4-FFF2-40B4-BE49-F238E27FC236}">
                  <a16:creationId xmlns:a16="http://schemas.microsoft.com/office/drawing/2014/main" id="{8D31B29C-B08A-1313-03FB-ABD71CEF2A71}"/>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11" name="Rounded Rectangle 4">
              <a:extLst>
                <a:ext uri="{FF2B5EF4-FFF2-40B4-BE49-F238E27FC236}">
                  <a16:creationId xmlns:a16="http://schemas.microsoft.com/office/drawing/2014/main" id="{4B1D49C1-358B-D6D9-494A-A58BE185C04A}"/>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Tree>
    <p:extLst>
      <p:ext uri="{BB962C8B-B14F-4D97-AF65-F5344CB8AC3E}">
        <p14:creationId xmlns:p14="http://schemas.microsoft.com/office/powerpoint/2010/main" val="1157529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B0040-3F89-8ED3-CFF2-0A1214319F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4438C7-F991-EDFE-691C-BCB8A70A0E55}"/>
              </a:ext>
            </a:extLst>
          </p:cNvPr>
          <p:cNvSpPr>
            <a:spLocks noGrp="1"/>
          </p:cNvSpPr>
          <p:nvPr>
            <p:ph type="title"/>
          </p:nvPr>
        </p:nvSpPr>
        <p:spPr/>
        <p:txBody>
          <a:bodyPr/>
          <a:lstStyle/>
          <a:p>
            <a:r>
              <a:rPr lang="en-US" dirty="0"/>
              <a:t>Learning Objectives</a:t>
            </a:r>
          </a:p>
        </p:txBody>
      </p:sp>
      <p:sp>
        <p:nvSpPr>
          <p:cNvPr id="4" name="Content Placeholder 3">
            <a:extLst>
              <a:ext uri="{FF2B5EF4-FFF2-40B4-BE49-F238E27FC236}">
                <a16:creationId xmlns:a16="http://schemas.microsoft.com/office/drawing/2014/main" id="{22BB329C-5D9E-1A4B-0222-F63207656787}"/>
              </a:ext>
            </a:extLst>
          </p:cNvPr>
          <p:cNvSpPr>
            <a:spLocks noGrp="1"/>
          </p:cNvSpPr>
          <p:nvPr>
            <p:ph sz="quarter" idx="11"/>
          </p:nvPr>
        </p:nvSpPr>
        <p:spPr/>
        <p:txBody>
          <a:bodyPr/>
          <a:lstStyle/>
          <a:p>
            <a:pPr marL="0" indent="0">
              <a:buNone/>
            </a:pPr>
            <a:r>
              <a:rPr lang="en-US" dirty="0"/>
              <a:t>At the end of this tutorial you should be able to:</a:t>
            </a:r>
          </a:p>
        </p:txBody>
      </p:sp>
      <p:grpSp>
        <p:nvGrpSpPr>
          <p:cNvPr id="27" name="Group 26">
            <a:extLst>
              <a:ext uri="{FF2B5EF4-FFF2-40B4-BE49-F238E27FC236}">
                <a16:creationId xmlns:a16="http://schemas.microsoft.com/office/drawing/2014/main" id="{E6BA250E-1E77-2867-42AF-B546E7402804}"/>
              </a:ext>
            </a:extLst>
          </p:cNvPr>
          <p:cNvGrpSpPr/>
          <p:nvPr/>
        </p:nvGrpSpPr>
        <p:grpSpPr>
          <a:xfrm>
            <a:off x="9817498" y="1600085"/>
            <a:ext cx="2116075" cy="4817352"/>
            <a:chOff x="9817498" y="1600085"/>
            <a:chExt cx="2116075" cy="4817352"/>
          </a:xfrm>
        </p:grpSpPr>
        <p:pic>
          <p:nvPicPr>
            <p:cNvPr id="16" name="Picture 15">
              <a:extLst>
                <a:ext uri="{FF2B5EF4-FFF2-40B4-BE49-F238E27FC236}">
                  <a16:creationId xmlns:a16="http://schemas.microsoft.com/office/drawing/2014/main" id="{AB87BA44-6828-F744-EA22-EFAD9C5C73D2}"/>
                </a:ext>
              </a:extLst>
            </p:cNvPr>
            <p:cNvPicPr>
              <a:picLocks noChangeAspect="1"/>
            </p:cNvPicPr>
            <p:nvPr/>
          </p:nvPicPr>
          <p:blipFill>
            <a:blip r:embed="rId3"/>
            <a:srcRect l="79100"/>
            <a:stretch>
              <a:fillRect/>
            </a:stretch>
          </p:blipFill>
          <p:spPr>
            <a:xfrm>
              <a:off x="9817498" y="1600085"/>
              <a:ext cx="2116075" cy="2139696"/>
            </a:xfrm>
            <a:prstGeom prst="rect">
              <a:avLst/>
            </a:prstGeom>
          </p:spPr>
        </p:pic>
        <p:sp>
          <p:nvSpPr>
            <p:cNvPr id="18" name="TextBox 17">
              <a:extLst>
                <a:ext uri="{FF2B5EF4-FFF2-40B4-BE49-F238E27FC236}">
                  <a16:creationId xmlns:a16="http://schemas.microsoft.com/office/drawing/2014/main" id="{1D5E4C74-B580-98F9-B3D1-ABD35AC241D6}"/>
                </a:ext>
              </a:extLst>
            </p:cNvPr>
            <p:cNvSpPr txBox="1"/>
            <p:nvPr/>
          </p:nvSpPr>
          <p:spPr>
            <a:xfrm>
              <a:off x="9844172" y="3739781"/>
              <a:ext cx="2062726" cy="2677656"/>
            </a:xfrm>
            <a:prstGeom prst="rect">
              <a:avLst/>
            </a:prstGeom>
            <a:noFill/>
          </p:spPr>
          <p:txBody>
            <a:bodyPr wrap="square">
              <a:spAutoFit/>
            </a:bodyPr>
            <a:lstStyle/>
            <a:p>
              <a:pPr algn="ctr"/>
              <a:r>
                <a:rPr lang="en-US" sz="2400" b="1" dirty="0"/>
                <a:t>APPLY </a:t>
              </a:r>
              <a:br>
                <a:rPr lang="en-US" sz="2400" b="1" dirty="0"/>
              </a:br>
              <a:r>
                <a:rPr lang="en-US" sz="2400" dirty="0"/>
                <a:t>best practices for creating and structuring competency definitions.</a:t>
              </a:r>
            </a:p>
          </p:txBody>
        </p:sp>
      </p:grpSp>
      <p:grpSp>
        <p:nvGrpSpPr>
          <p:cNvPr id="26" name="Group 25">
            <a:extLst>
              <a:ext uri="{FF2B5EF4-FFF2-40B4-BE49-F238E27FC236}">
                <a16:creationId xmlns:a16="http://schemas.microsoft.com/office/drawing/2014/main" id="{E5605894-3FC3-93B4-278D-82B421D04519}"/>
              </a:ext>
            </a:extLst>
          </p:cNvPr>
          <p:cNvGrpSpPr/>
          <p:nvPr/>
        </p:nvGrpSpPr>
        <p:grpSpPr>
          <a:xfrm>
            <a:off x="7490106" y="1600085"/>
            <a:ext cx="2062726" cy="3340025"/>
            <a:chOff x="7391262" y="1600085"/>
            <a:chExt cx="2062726" cy="3340025"/>
          </a:xfrm>
        </p:grpSpPr>
        <p:pic>
          <p:nvPicPr>
            <p:cNvPr id="15" name="Picture 14">
              <a:extLst>
                <a:ext uri="{FF2B5EF4-FFF2-40B4-BE49-F238E27FC236}">
                  <a16:creationId xmlns:a16="http://schemas.microsoft.com/office/drawing/2014/main" id="{CD478F72-A143-7B5E-7B8E-C64D49B25FE9}"/>
                </a:ext>
              </a:extLst>
            </p:cNvPr>
            <p:cNvPicPr>
              <a:picLocks noChangeAspect="1"/>
            </p:cNvPicPr>
            <p:nvPr/>
          </p:nvPicPr>
          <p:blipFill>
            <a:blip r:embed="rId3"/>
            <a:srcRect l="59540" r="20087"/>
            <a:stretch>
              <a:fillRect/>
            </a:stretch>
          </p:blipFill>
          <p:spPr>
            <a:xfrm>
              <a:off x="7391262" y="1600085"/>
              <a:ext cx="2062726" cy="2139696"/>
            </a:xfrm>
            <a:prstGeom prst="rect">
              <a:avLst/>
            </a:prstGeom>
          </p:spPr>
        </p:pic>
        <p:sp>
          <p:nvSpPr>
            <p:cNvPr id="19" name="TextBox 18">
              <a:extLst>
                <a:ext uri="{FF2B5EF4-FFF2-40B4-BE49-F238E27FC236}">
                  <a16:creationId xmlns:a16="http://schemas.microsoft.com/office/drawing/2014/main" id="{C3353B9E-8571-1903-3FFF-F5724F990759}"/>
                </a:ext>
              </a:extLst>
            </p:cNvPr>
            <p:cNvSpPr txBox="1"/>
            <p:nvPr/>
          </p:nvSpPr>
          <p:spPr>
            <a:xfrm>
              <a:off x="7391262" y="3739781"/>
              <a:ext cx="2062726" cy="1200329"/>
            </a:xfrm>
            <a:prstGeom prst="rect">
              <a:avLst/>
            </a:prstGeom>
            <a:noFill/>
          </p:spPr>
          <p:txBody>
            <a:bodyPr wrap="square">
              <a:spAutoFit/>
            </a:bodyPr>
            <a:lstStyle/>
            <a:p>
              <a:pPr algn="ctr"/>
              <a:r>
                <a:rPr lang="en-US" sz="2400" b="1" dirty="0"/>
                <a:t>IDENTIFY </a:t>
              </a:r>
              <a:br>
                <a:rPr lang="en-US" sz="2400" b="1" dirty="0"/>
              </a:br>
              <a:r>
                <a:rPr lang="en-US" sz="2400" dirty="0"/>
                <a:t>free and open tools.</a:t>
              </a:r>
            </a:p>
          </p:txBody>
        </p:sp>
      </p:grpSp>
      <p:grpSp>
        <p:nvGrpSpPr>
          <p:cNvPr id="25" name="Group 24">
            <a:extLst>
              <a:ext uri="{FF2B5EF4-FFF2-40B4-BE49-F238E27FC236}">
                <a16:creationId xmlns:a16="http://schemas.microsoft.com/office/drawing/2014/main" id="{A42F9120-6335-FA08-99B9-D8125EFCBA3B}"/>
              </a:ext>
            </a:extLst>
          </p:cNvPr>
          <p:cNvGrpSpPr/>
          <p:nvPr/>
        </p:nvGrpSpPr>
        <p:grpSpPr>
          <a:xfrm>
            <a:off x="5162714" y="1600085"/>
            <a:ext cx="2062726" cy="3340025"/>
            <a:chOff x="5171800" y="1600085"/>
            <a:chExt cx="2062726" cy="3340025"/>
          </a:xfrm>
        </p:grpSpPr>
        <p:pic>
          <p:nvPicPr>
            <p:cNvPr id="14" name="Picture 13">
              <a:extLst>
                <a:ext uri="{FF2B5EF4-FFF2-40B4-BE49-F238E27FC236}">
                  <a16:creationId xmlns:a16="http://schemas.microsoft.com/office/drawing/2014/main" id="{34F2DDEC-772E-428F-1221-82A3EF570B8F}"/>
                </a:ext>
              </a:extLst>
            </p:cNvPr>
            <p:cNvPicPr>
              <a:picLocks noChangeAspect="1"/>
            </p:cNvPicPr>
            <p:nvPr/>
          </p:nvPicPr>
          <p:blipFill>
            <a:blip r:embed="rId3"/>
            <a:srcRect l="39167" r="40460"/>
            <a:stretch>
              <a:fillRect/>
            </a:stretch>
          </p:blipFill>
          <p:spPr>
            <a:xfrm>
              <a:off x="5171800" y="1600085"/>
              <a:ext cx="2062726" cy="2139696"/>
            </a:xfrm>
            <a:prstGeom prst="rect">
              <a:avLst/>
            </a:prstGeom>
          </p:spPr>
        </p:pic>
        <p:sp>
          <p:nvSpPr>
            <p:cNvPr id="20" name="TextBox 19">
              <a:extLst>
                <a:ext uri="{FF2B5EF4-FFF2-40B4-BE49-F238E27FC236}">
                  <a16:creationId xmlns:a16="http://schemas.microsoft.com/office/drawing/2014/main" id="{4AA35DA4-3170-437A-DE9A-9DD5978D8989}"/>
                </a:ext>
              </a:extLst>
            </p:cNvPr>
            <p:cNvSpPr txBox="1"/>
            <p:nvPr/>
          </p:nvSpPr>
          <p:spPr>
            <a:xfrm>
              <a:off x="5171800" y="3739781"/>
              <a:ext cx="2062726" cy="1200329"/>
            </a:xfrm>
            <a:prstGeom prst="rect">
              <a:avLst/>
            </a:prstGeom>
            <a:noFill/>
          </p:spPr>
          <p:txBody>
            <a:bodyPr wrap="square">
              <a:spAutoFit/>
            </a:bodyPr>
            <a:lstStyle/>
            <a:p>
              <a:pPr algn="ctr"/>
              <a:r>
                <a:rPr lang="en-US" sz="2400" b="1" dirty="0"/>
                <a:t>IDENTIFY </a:t>
              </a:r>
              <a:br>
                <a:rPr lang="en-US" sz="2400" b="1" dirty="0"/>
              </a:br>
              <a:r>
                <a:rPr lang="en-US" sz="2400" dirty="0"/>
                <a:t>common challenges.</a:t>
              </a:r>
            </a:p>
          </p:txBody>
        </p:sp>
      </p:grpSp>
      <p:grpSp>
        <p:nvGrpSpPr>
          <p:cNvPr id="24" name="Group 23">
            <a:extLst>
              <a:ext uri="{FF2B5EF4-FFF2-40B4-BE49-F238E27FC236}">
                <a16:creationId xmlns:a16="http://schemas.microsoft.com/office/drawing/2014/main" id="{CF40599E-EF6E-85AF-0A8A-886AFA70CA95}"/>
              </a:ext>
            </a:extLst>
          </p:cNvPr>
          <p:cNvGrpSpPr/>
          <p:nvPr/>
        </p:nvGrpSpPr>
        <p:grpSpPr>
          <a:xfrm>
            <a:off x="2781974" y="1600085"/>
            <a:ext cx="2116075" cy="4448020"/>
            <a:chOff x="2786517" y="1600085"/>
            <a:chExt cx="2116075" cy="4448020"/>
          </a:xfrm>
        </p:grpSpPr>
        <p:pic>
          <p:nvPicPr>
            <p:cNvPr id="13" name="Picture 12">
              <a:extLst>
                <a:ext uri="{FF2B5EF4-FFF2-40B4-BE49-F238E27FC236}">
                  <a16:creationId xmlns:a16="http://schemas.microsoft.com/office/drawing/2014/main" id="{C541ED9A-170C-9D0E-346C-59A4835F2115}"/>
                </a:ext>
              </a:extLst>
            </p:cNvPr>
            <p:cNvPicPr>
              <a:picLocks noChangeAspect="1"/>
            </p:cNvPicPr>
            <p:nvPr/>
          </p:nvPicPr>
          <p:blipFill>
            <a:blip r:embed="rId3"/>
            <a:srcRect l="19773" r="59327"/>
            <a:stretch>
              <a:fillRect/>
            </a:stretch>
          </p:blipFill>
          <p:spPr>
            <a:xfrm>
              <a:off x="2786517" y="1600085"/>
              <a:ext cx="2116075" cy="2139696"/>
            </a:xfrm>
            <a:prstGeom prst="rect">
              <a:avLst/>
            </a:prstGeom>
          </p:spPr>
        </p:pic>
        <p:sp>
          <p:nvSpPr>
            <p:cNvPr id="21" name="TextBox 20">
              <a:extLst>
                <a:ext uri="{FF2B5EF4-FFF2-40B4-BE49-F238E27FC236}">
                  <a16:creationId xmlns:a16="http://schemas.microsoft.com/office/drawing/2014/main" id="{03838454-49F1-7430-5BCB-4CF6CF3EFDEA}"/>
                </a:ext>
              </a:extLst>
            </p:cNvPr>
            <p:cNvSpPr txBox="1"/>
            <p:nvPr/>
          </p:nvSpPr>
          <p:spPr>
            <a:xfrm>
              <a:off x="2813191" y="3739781"/>
              <a:ext cx="2062726" cy="2308324"/>
            </a:xfrm>
            <a:prstGeom prst="rect">
              <a:avLst/>
            </a:prstGeom>
            <a:noFill/>
          </p:spPr>
          <p:txBody>
            <a:bodyPr wrap="square">
              <a:spAutoFit/>
            </a:bodyPr>
            <a:lstStyle/>
            <a:p>
              <a:pPr algn="ctr"/>
              <a:r>
                <a:rPr lang="en-US" sz="2400" b="1" dirty="0"/>
                <a:t>DEFINE </a:t>
              </a:r>
              <a:br>
                <a:rPr lang="en-US" sz="2400" dirty="0"/>
              </a:br>
              <a:r>
                <a:rPr lang="en-US" sz="2400" dirty="0"/>
                <a:t>what it means for a competency to be well-defined.</a:t>
              </a:r>
            </a:p>
          </p:txBody>
        </p:sp>
      </p:grpSp>
      <p:grpSp>
        <p:nvGrpSpPr>
          <p:cNvPr id="23" name="Group 22">
            <a:extLst>
              <a:ext uri="{FF2B5EF4-FFF2-40B4-BE49-F238E27FC236}">
                <a16:creationId xmlns:a16="http://schemas.microsoft.com/office/drawing/2014/main" id="{46A8F338-9D41-E8AE-7947-CC3B73CAE3DE}"/>
              </a:ext>
            </a:extLst>
          </p:cNvPr>
          <p:cNvGrpSpPr/>
          <p:nvPr/>
        </p:nvGrpSpPr>
        <p:grpSpPr>
          <a:xfrm>
            <a:off x="454583" y="1600085"/>
            <a:ext cx="2062726" cy="4082658"/>
            <a:chOff x="454583" y="1600085"/>
            <a:chExt cx="2062726" cy="4082658"/>
          </a:xfrm>
        </p:grpSpPr>
        <p:pic>
          <p:nvPicPr>
            <p:cNvPr id="12" name="Picture 11">
              <a:extLst>
                <a:ext uri="{FF2B5EF4-FFF2-40B4-BE49-F238E27FC236}">
                  <a16:creationId xmlns:a16="http://schemas.microsoft.com/office/drawing/2014/main" id="{2AECC5A9-CC00-9802-E813-AE95A75EF5F6}"/>
                </a:ext>
              </a:extLst>
            </p:cNvPr>
            <p:cNvPicPr>
              <a:picLocks noChangeAspect="1"/>
            </p:cNvPicPr>
            <p:nvPr/>
          </p:nvPicPr>
          <p:blipFill>
            <a:blip r:embed="rId3"/>
            <a:srcRect r="79700"/>
            <a:stretch>
              <a:fillRect/>
            </a:stretch>
          </p:blipFill>
          <p:spPr>
            <a:xfrm>
              <a:off x="458272" y="1600085"/>
              <a:ext cx="2055348" cy="2139696"/>
            </a:xfrm>
            <a:prstGeom prst="rect">
              <a:avLst/>
            </a:prstGeom>
          </p:spPr>
        </p:pic>
        <p:sp>
          <p:nvSpPr>
            <p:cNvPr id="22" name="TextBox 21">
              <a:extLst>
                <a:ext uri="{FF2B5EF4-FFF2-40B4-BE49-F238E27FC236}">
                  <a16:creationId xmlns:a16="http://schemas.microsoft.com/office/drawing/2014/main" id="{D6E311EA-8849-BFE9-F41D-E67CEB846F1E}"/>
                </a:ext>
              </a:extLst>
            </p:cNvPr>
            <p:cNvSpPr txBox="1"/>
            <p:nvPr/>
          </p:nvSpPr>
          <p:spPr>
            <a:xfrm>
              <a:off x="454583" y="3743751"/>
              <a:ext cx="2062726" cy="1938992"/>
            </a:xfrm>
            <a:prstGeom prst="rect">
              <a:avLst/>
            </a:prstGeom>
            <a:noFill/>
          </p:spPr>
          <p:txBody>
            <a:bodyPr wrap="square">
              <a:spAutoFit/>
            </a:bodyPr>
            <a:lstStyle/>
            <a:p>
              <a:pPr algn="ctr"/>
              <a:r>
                <a:rPr lang="en-US" sz="2400" b="1" dirty="0"/>
                <a:t>EXPLAIN</a:t>
              </a:r>
            </a:p>
            <a:p>
              <a:pPr algn="ctr"/>
              <a:r>
                <a:rPr lang="en-US" sz="2400" dirty="0"/>
                <a:t>the value of Sharable Competency Definitions.</a:t>
              </a:r>
            </a:p>
          </p:txBody>
        </p:sp>
      </p:grpSp>
      <p:sp>
        <p:nvSpPr>
          <p:cNvPr id="5" name="Slide Number Placeholder 4">
            <a:extLst>
              <a:ext uri="{FF2B5EF4-FFF2-40B4-BE49-F238E27FC236}">
                <a16:creationId xmlns:a16="http://schemas.microsoft.com/office/drawing/2014/main" id="{05500008-9DC4-E907-264E-D846699105AD}"/>
              </a:ext>
            </a:extLst>
          </p:cNvPr>
          <p:cNvSpPr>
            <a:spLocks noGrp="1"/>
          </p:cNvSpPr>
          <p:nvPr>
            <p:ph type="sldNum" sz="quarter" idx="10"/>
          </p:nvPr>
        </p:nvSpPr>
        <p:spPr/>
        <p:txBody>
          <a:bodyPr/>
          <a:lstStyle/>
          <a:p>
            <a:pPr>
              <a:defRPr/>
            </a:pPr>
            <a:fld id="{D68E8870-17DE-45C4-A8DD-7644B2422933}" type="slidenum">
              <a:rPr lang="en-US" smtClean="0"/>
              <a:pPr>
                <a:defRPr/>
              </a:pPr>
              <a:t>4</a:t>
            </a:fld>
            <a:endParaRPr lang="en-US" dirty="0"/>
          </a:p>
        </p:txBody>
      </p:sp>
    </p:spTree>
    <p:extLst>
      <p:ext uri="{BB962C8B-B14F-4D97-AF65-F5344CB8AC3E}">
        <p14:creationId xmlns:p14="http://schemas.microsoft.com/office/powerpoint/2010/main" val="5117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A6761-56D3-E56C-F171-8F08640AFC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6FD34E-509B-E9B7-660A-A2D196D37201}"/>
              </a:ext>
            </a:extLst>
          </p:cNvPr>
          <p:cNvSpPr>
            <a:spLocks noGrp="1"/>
          </p:cNvSpPr>
          <p:nvPr>
            <p:ph type="title"/>
          </p:nvPr>
        </p:nvSpPr>
        <p:spPr/>
        <p:txBody>
          <a:bodyPr/>
          <a:lstStyle/>
          <a:p>
            <a:r>
              <a:rPr lang="en-US" dirty="0"/>
              <a:t>A More Reusable Example</a:t>
            </a:r>
          </a:p>
        </p:txBody>
      </p:sp>
      <p:graphicFrame>
        <p:nvGraphicFramePr>
          <p:cNvPr id="4" name="Content Placeholder 3">
            <a:extLst>
              <a:ext uri="{FF2B5EF4-FFF2-40B4-BE49-F238E27FC236}">
                <a16:creationId xmlns:a16="http://schemas.microsoft.com/office/drawing/2014/main" id="{004B45E1-0407-B9F2-469F-6CC9D19B15B0}"/>
              </a:ext>
            </a:extLst>
          </p:cNvPr>
          <p:cNvGraphicFramePr>
            <a:graphicFrameLocks noGrp="1"/>
          </p:cNvGraphicFramePr>
          <p:nvPr>
            <p:ph sz="quarter" idx="11"/>
            <p:extLst>
              <p:ext uri="{D42A27DB-BD31-4B8C-83A1-F6EECF244321}">
                <p14:modId xmlns:p14="http://schemas.microsoft.com/office/powerpoint/2010/main" val="3935106665"/>
              </p:ext>
            </p:extLst>
          </p:nvPr>
        </p:nvGraphicFramePr>
        <p:xfrm>
          <a:off x="331642" y="1548667"/>
          <a:ext cx="4942321" cy="2631440"/>
        </p:xfrm>
        <a:graphic>
          <a:graphicData uri="http://schemas.openxmlformats.org/drawingml/2006/table">
            <a:tbl>
              <a:tblPr firstRow="1" bandRow="1">
                <a:tableStyleId>{00A15C55-8517-42AA-B614-E9B94910E393}</a:tableStyleId>
              </a:tblPr>
              <a:tblGrid>
                <a:gridCol w="1111957">
                  <a:extLst>
                    <a:ext uri="{9D8B030D-6E8A-4147-A177-3AD203B41FA5}">
                      <a16:colId xmlns:a16="http://schemas.microsoft.com/office/drawing/2014/main" val="1526352338"/>
                    </a:ext>
                  </a:extLst>
                </a:gridCol>
                <a:gridCol w="3830364">
                  <a:extLst>
                    <a:ext uri="{9D8B030D-6E8A-4147-A177-3AD203B41FA5}">
                      <a16:colId xmlns:a16="http://schemas.microsoft.com/office/drawing/2014/main" val="791845219"/>
                    </a:ext>
                  </a:extLst>
                </a:gridCol>
              </a:tblGrid>
              <a:tr h="370840">
                <a:tc>
                  <a:txBody>
                    <a:bodyPr/>
                    <a:lstStyle/>
                    <a:p>
                      <a:r>
                        <a:rPr lang="en-US" sz="1600" dirty="0">
                          <a:latin typeface="+mn-lt"/>
                        </a:rPr>
                        <a:t>Name</a:t>
                      </a: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533592054"/>
                  </a:ext>
                </a:extLst>
              </a:tr>
              <a:tr h="370840">
                <a:tc>
                  <a:txBody>
                    <a:bodyPr/>
                    <a:lstStyle/>
                    <a:p>
                      <a:r>
                        <a:rPr lang="en-US" sz="1600" b="1" kern="1200" dirty="0">
                          <a:solidFill>
                            <a:schemeClr val="dk1"/>
                          </a:solidFill>
                          <a:effectLst/>
                          <a:latin typeface="+mn-lt"/>
                          <a:ea typeface="+mn-ea"/>
                          <a:cs typeface="+mn-cs"/>
                        </a:rPr>
                        <a:t>id</a:t>
                      </a:r>
                    </a:p>
                  </a:txBody>
                  <a:tcPr>
                    <a:solidFill>
                      <a:srgbClr val="C2E0FF"/>
                    </a:solidFill>
                  </a:tcPr>
                </a:tc>
                <a:tc>
                  <a:txBody>
                    <a:bodyPr/>
                    <a:lstStyle/>
                    <a:p>
                      <a:r>
                        <a:rPr lang="en-US" sz="1600" b="0" kern="1200" dirty="0">
                          <a:solidFill>
                            <a:schemeClr val="dk1"/>
                          </a:solidFill>
                          <a:effectLst/>
                          <a:latin typeface="+mn-lt"/>
                          <a:ea typeface="+mn-ea"/>
                          <a:cs typeface="+mn-cs"/>
                        </a:rPr>
                        <a:t>https://</a:t>
                      </a:r>
                      <a:r>
                        <a:rPr lang="en-US" sz="1600" b="0" kern="1200" dirty="0" err="1">
                          <a:solidFill>
                            <a:schemeClr val="dk1"/>
                          </a:solidFill>
                          <a:effectLst/>
                          <a:latin typeface="+mn-lt"/>
                          <a:ea typeface="+mn-ea"/>
                          <a:cs typeface="+mn-cs"/>
                        </a:rPr>
                        <a:t>example.gov</a:t>
                      </a:r>
                      <a:r>
                        <a:rPr lang="en-US" sz="1600" b="0" kern="1200" dirty="0">
                          <a:solidFill>
                            <a:schemeClr val="dk1"/>
                          </a:solidFill>
                          <a:effectLst/>
                          <a:latin typeface="+mn-lt"/>
                          <a:ea typeface="+mn-ea"/>
                          <a:cs typeface="+mn-cs"/>
                        </a:rPr>
                        <a:t>/USCG/f8b6e2d4-1a93-4c7b-b5e0-1f2a3b4c526e</a:t>
                      </a:r>
                    </a:p>
                  </a:txBody>
                  <a:tcPr>
                    <a:solidFill>
                      <a:srgbClr val="C2E0FF"/>
                    </a:solidFill>
                  </a:tcPr>
                </a:tc>
                <a:extLst>
                  <a:ext uri="{0D108BD9-81ED-4DB2-BD59-A6C34878D82A}">
                    <a16:rowId xmlns:a16="http://schemas.microsoft.com/office/drawing/2014/main" val="1359733802"/>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err="1">
                          <a:solidFill>
                            <a:schemeClr val="dk1"/>
                          </a:solidFill>
                          <a:effectLst/>
                          <a:latin typeface="+mn-lt"/>
                          <a:ea typeface="+mn-ea"/>
                          <a:cs typeface="+mn-cs"/>
                        </a:rPr>
                        <a:t>competencyStatement</a:t>
                      </a:r>
                      <a:endParaRPr lang="en-US" sz="1600" b="1" kern="1200" dirty="0">
                        <a:solidFill>
                          <a:schemeClr val="dk1"/>
                        </a:solidFill>
                        <a:effectLst/>
                        <a:latin typeface="+mn-lt"/>
                        <a:ea typeface="+mn-ea"/>
                        <a:cs typeface="+mn-cs"/>
                      </a:endParaRPr>
                    </a:p>
                  </a:txBody>
                  <a:tcPr>
                    <a:solidFill>
                      <a:schemeClr val="bg1"/>
                    </a:solidFill>
                  </a:tcPr>
                </a:tc>
                <a:tc>
                  <a:txBody>
                    <a:bodyPr/>
                    <a:lstStyle/>
                    <a:p>
                      <a:pPr>
                        <a:buNone/>
                      </a:pPr>
                      <a:r>
                        <a:rPr lang="en-US" sz="1600" b="0" kern="1200" dirty="0">
                          <a:solidFill>
                            <a:schemeClr val="dk1"/>
                          </a:solidFill>
                          <a:effectLst/>
                          <a:latin typeface="+mn-lt"/>
                          <a:ea typeface="+mn-ea"/>
                          <a:cs typeface="+mn-cs"/>
                        </a:rPr>
                        <a:t>Consistently achieves the specified  minimum hits in the "A" zone of a C-zone target at specified distance, within prescribed time limits and from prescribed distance.</a:t>
                      </a:r>
                    </a:p>
                  </a:txBody>
                  <a:tcPr>
                    <a:solidFill>
                      <a:schemeClr val="bg1"/>
                    </a:solidFill>
                  </a:tcPr>
                </a:tc>
                <a:extLst>
                  <a:ext uri="{0D108BD9-81ED-4DB2-BD59-A6C34878D82A}">
                    <a16:rowId xmlns:a16="http://schemas.microsoft.com/office/drawing/2014/main" val="190339146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typeLabel</a:t>
                      </a:r>
                      <a:endParaRPr lang="en-US" sz="1600"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highlight>
                            <a:srgbClr val="FFFF00"/>
                          </a:highlight>
                          <a:latin typeface="+mn-lt"/>
                          <a:ea typeface="+mn-ea"/>
                          <a:cs typeface="+mn-cs"/>
                        </a:rPr>
                        <a:t>Skill</a:t>
                      </a:r>
                    </a:p>
                  </a:txBody>
                  <a:tcPr>
                    <a:solidFill>
                      <a:srgbClr val="C2E0FF"/>
                    </a:solidFill>
                  </a:tcPr>
                </a:tc>
                <a:extLst>
                  <a:ext uri="{0D108BD9-81ED-4DB2-BD59-A6C34878D82A}">
                    <a16:rowId xmlns:a16="http://schemas.microsoft.com/office/drawing/2014/main" val="1397211771"/>
                  </a:ext>
                </a:extLst>
              </a:tr>
            </a:tbl>
          </a:graphicData>
        </a:graphic>
      </p:graphicFrame>
      <p:graphicFrame>
        <p:nvGraphicFramePr>
          <p:cNvPr id="3" name="Content Placeholder 3">
            <a:extLst>
              <a:ext uri="{FF2B5EF4-FFF2-40B4-BE49-F238E27FC236}">
                <a16:creationId xmlns:a16="http://schemas.microsoft.com/office/drawing/2014/main" id="{558C3A29-69F3-F21B-4B2C-1F2559394DC0}"/>
              </a:ext>
            </a:extLst>
          </p:cNvPr>
          <p:cNvGraphicFramePr>
            <a:graphicFrameLocks/>
          </p:cNvGraphicFramePr>
          <p:nvPr>
            <p:extLst>
              <p:ext uri="{D42A27DB-BD31-4B8C-83A1-F6EECF244321}">
                <p14:modId xmlns:p14="http://schemas.microsoft.com/office/powerpoint/2010/main" val="2253739846"/>
              </p:ext>
            </p:extLst>
          </p:nvPr>
        </p:nvGraphicFramePr>
        <p:xfrm>
          <a:off x="6007388" y="1548667"/>
          <a:ext cx="4942321" cy="2143760"/>
        </p:xfrm>
        <a:graphic>
          <a:graphicData uri="http://schemas.openxmlformats.org/drawingml/2006/table">
            <a:tbl>
              <a:tblPr firstRow="1" bandRow="1">
                <a:tableStyleId>{00A15C55-8517-42AA-B614-E9B94910E393}</a:tableStyleId>
              </a:tblPr>
              <a:tblGrid>
                <a:gridCol w="1111957">
                  <a:extLst>
                    <a:ext uri="{9D8B030D-6E8A-4147-A177-3AD203B41FA5}">
                      <a16:colId xmlns:a16="http://schemas.microsoft.com/office/drawing/2014/main" val="1526352338"/>
                    </a:ext>
                  </a:extLst>
                </a:gridCol>
                <a:gridCol w="3830364">
                  <a:extLst>
                    <a:ext uri="{9D8B030D-6E8A-4147-A177-3AD203B41FA5}">
                      <a16:colId xmlns:a16="http://schemas.microsoft.com/office/drawing/2014/main" val="791845219"/>
                    </a:ext>
                  </a:extLst>
                </a:gridCol>
              </a:tblGrid>
              <a:tr h="370840">
                <a:tc>
                  <a:txBody>
                    <a:bodyPr/>
                    <a:lstStyle/>
                    <a:p>
                      <a:r>
                        <a:rPr lang="en-US" sz="1600" dirty="0">
                          <a:latin typeface="+mn-lt"/>
                        </a:rPr>
                        <a:t>Name</a:t>
                      </a: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533592054"/>
                  </a:ext>
                </a:extLst>
              </a:tr>
              <a:tr h="370840">
                <a:tc>
                  <a:txBody>
                    <a:bodyPr/>
                    <a:lstStyle/>
                    <a:p>
                      <a:r>
                        <a:rPr lang="en-US" sz="1600" b="1" kern="1200" dirty="0">
                          <a:solidFill>
                            <a:schemeClr val="dk1"/>
                          </a:solidFill>
                          <a:effectLst/>
                          <a:latin typeface="+mn-lt"/>
                          <a:ea typeface="+mn-ea"/>
                          <a:cs typeface="+mn-cs"/>
                        </a:rPr>
                        <a:t>id</a:t>
                      </a:r>
                    </a:p>
                  </a:txBody>
                  <a:tcPr>
                    <a:solidFill>
                      <a:srgbClr val="C2E0FF"/>
                    </a:solidFill>
                  </a:tcPr>
                </a:tc>
                <a:tc>
                  <a:txBody>
                    <a:bodyPr/>
                    <a:lstStyle/>
                    <a:p>
                      <a:r>
                        <a:rPr lang="en-US" sz="1600" b="0" kern="1200" dirty="0">
                          <a:solidFill>
                            <a:schemeClr val="dk1"/>
                          </a:solidFill>
                          <a:effectLst/>
                          <a:latin typeface="+mn-lt"/>
                          <a:ea typeface="+mn-ea"/>
                          <a:cs typeface="+mn-cs"/>
                        </a:rPr>
                        <a:t>https://</a:t>
                      </a:r>
                      <a:r>
                        <a:rPr lang="en-US" sz="1600" b="0" kern="1200" dirty="0" err="1">
                          <a:solidFill>
                            <a:schemeClr val="dk1"/>
                          </a:solidFill>
                          <a:effectLst/>
                          <a:latin typeface="+mn-lt"/>
                          <a:ea typeface="+mn-ea"/>
                          <a:cs typeface="+mn-cs"/>
                        </a:rPr>
                        <a:t>example.gov</a:t>
                      </a:r>
                      <a:r>
                        <a:rPr lang="en-US" sz="1600" b="0" kern="1200" dirty="0">
                          <a:solidFill>
                            <a:schemeClr val="dk1"/>
                          </a:solidFill>
                          <a:effectLst/>
                          <a:latin typeface="+mn-lt"/>
                          <a:ea typeface="+mn-ea"/>
                          <a:cs typeface="+mn-cs"/>
                        </a:rPr>
                        <a:t>/USCG/f8b6e2d4-1a93-4c7b-b5e0-1f2a3b4c2d6e</a:t>
                      </a:r>
                    </a:p>
                  </a:txBody>
                  <a:tcPr>
                    <a:solidFill>
                      <a:srgbClr val="C2E0FF"/>
                    </a:solidFill>
                  </a:tcPr>
                </a:tc>
                <a:extLst>
                  <a:ext uri="{0D108BD9-81ED-4DB2-BD59-A6C34878D82A}">
                    <a16:rowId xmlns:a16="http://schemas.microsoft.com/office/drawing/2014/main" val="1359733802"/>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err="1">
                          <a:solidFill>
                            <a:schemeClr val="dk1"/>
                          </a:solidFill>
                          <a:effectLst/>
                          <a:latin typeface="+mn-lt"/>
                          <a:ea typeface="+mn-ea"/>
                          <a:cs typeface="+mn-cs"/>
                        </a:rPr>
                        <a:t>competencyStatement</a:t>
                      </a:r>
                      <a:endParaRPr lang="en-US" sz="1600" b="1" kern="1200" dirty="0">
                        <a:solidFill>
                          <a:schemeClr val="dk1"/>
                        </a:solidFill>
                        <a:effectLst/>
                        <a:latin typeface="+mn-lt"/>
                        <a:ea typeface="+mn-ea"/>
                        <a:cs typeface="+mn-cs"/>
                      </a:endParaRPr>
                    </a:p>
                  </a:txBody>
                  <a:tcPr>
                    <a:solidFill>
                      <a:schemeClr val="bg1"/>
                    </a:solidFill>
                  </a:tcPr>
                </a:tc>
                <a:tc>
                  <a:txBody>
                    <a:bodyPr/>
                    <a:lstStyle/>
                    <a:p>
                      <a:pPr>
                        <a:buNone/>
                      </a:pPr>
                      <a:r>
                        <a:rPr lang="en-US" sz="1600" b="0" kern="1200" dirty="0">
                          <a:solidFill>
                            <a:schemeClr val="dk1"/>
                          </a:solidFill>
                          <a:effectLst/>
                          <a:latin typeface="+mn-lt"/>
                          <a:ea typeface="+mn-ea"/>
                          <a:cs typeface="+mn-cs"/>
                        </a:rPr>
                        <a:t>Distance from target 200-300 yards</a:t>
                      </a:r>
                    </a:p>
                  </a:txBody>
                  <a:tcPr>
                    <a:solidFill>
                      <a:schemeClr val="bg1"/>
                    </a:solidFill>
                  </a:tcPr>
                </a:tc>
                <a:extLst>
                  <a:ext uri="{0D108BD9-81ED-4DB2-BD59-A6C34878D82A}">
                    <a16:rowId xmlns:a16="http://schemas.microsoft.com/office/drawing/2014/main" val="190339146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typeLabel</a:t>
                      </a:r>
                      <a:endParaRPr lang="en-US" sz="1600"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highlight>
                            <a:srgbClr val="FFFF00"/>
                          </a:highlight>
                          <a:latin typeface="+mn-lt"/>
                          <a:ea typeface="+mn-ea"/>
                          <a:cs typeface="+mn-cs"/>
                        </a:rPr>
                        <a:t>Context</a:t>
                      </a:r>
                    </a:p>
                  </a:txBody>
                  <a:tcPr>
                    <a:solidFill>
                      <a:srgbClr val="C2E0FF"/>
                    </a:solidFill>
                  </a:tcPr>
                </a:tc>
                <a:extLst>
                  <a:ext uri="{0D108BD9-81ED-4DB2-BD59-A6C34878D82A}">
                    <a16:rowId xmlns:a16="http://schemas.microsoft.com/office/drawing/2014/main" val="647882192"/>
                  </a:ext>
                </a:extLst>
              </a:tr>
            </a:tbl>
          </a:graphicData>
        </a:graphic>
      </p:graphicFrame>
      <p:sp>
        <p:nvSpPr>
          <p:cNvPr id="6" name="TextBox 5">
            <a:extLst>
              <a:ext uri="{FF2B5EF4-FFF2-40B4-BE49-F238E27FC236}">
                <a16:creationId xmlns:a16="http://schemas.microsoft.com/office/drawing/2014/main" id="{0B1DC7F4-8D53-0BCD-B326-C32FA6C728DF}"/>
              </a:ext>
            </a:extLst>
          </p:cNvPr>
          <p:cNvSpPr txBox="1"/>
          <p:nvPr/>
        </p:nvSpPr>
        <p:spPr>
          <a:xfrm>
            <a:off x="331642" y="963892"/>
            <a:ext cx="6105236" cy="584775"/>
          </a:xfrm>
          <a:prstGeom prst="rect">
            <a:avLst/>
          </a:prstGeom>
          <a:noFill/>
        </p:spPr>
        <p:txBody>
          <a:bodyPr wrap="square">
            <a:spAutoFit/>
          </a:bodyPr>
          <a:lstStyle/>
          <a:p>
            <a:r>
              <a:rPr lang="en-US" sz="3200" b="0" kern="1200" dirty="0">
                <a:solidFill>
                  <a:schemeClr val="dk1"/>
                </a:solidFill>
                <a:effectLst/>
                <a:latin typeface="+mn-lt"/>
                <a:ea typeface="+mn-ea"/>
                <a:cs typeface="+mn-cs"/>
              </a:rPr>
              <a:t>Core definition</a:t>
            </a:r>
            <a:endParaRPr lang="en-US" dirty="0"/>
          </a:p>
        </p:txBody>
      </p:sp>
      <p:sp>
        <p:nvSpPr>
          <p:cNvPr id="8" name="TextBox 7">
            <a:extLst>
              <a:ext uri="{FF2B5EF4-FFF2-40B4-BE49-F238E27FC236}">
                <a16:creationId xmlns:a16="http://schemas.microsoft.com/office/drawing/2014/main" id="{F4FADFFF-953F-6A5B-2D7E-752B93F6E249}"/>
              </a:ext>
            </a:extLst>
          </p:cNvPr>
          <p:cNvSpPr txBox="1"/>
          <p:nvPr/>
        </p:nvSpPr>
        <p:spPr>
          <a:xfrm>
            <a:off x="6007388" y="963891"/>
            <a:ext cx="6105236" cy="584775"/>
          </a:xfrm>
          <a:prstGeom prst="rect">
            <a:avLst/>
          </a:prstGeom>
          <a:noFill/>
        </p:spPr>
        <p:txBody>
          <a:bodyPr wrap="square">
            <a:spAutoFit/>
          </a:bodyPr>
          <a:lstStyle/>
          <a:p>
            <a:r>
              <a:rPr lang="en-US" sz="3200" b="0" kern="1200" dirty="0">
                <a:solidFill>
                  <a:schemeClr val="dk1"/>
                </a:solidFill>
                <a:effectLst/>
                <a:latin typeface="+mn-lt"/>
                <a:ea typeface="+mn-ea"/>
                <a:cs typeface="+mn-cs"/>
              </a:rPr>
              <a:t>Context attribute </a:t>
            </a:r>
            <a:endParaRPr lang="en-US" dirty="0"/>
          </a:p>
        </p:txBody>
      </p:sp>
      <p:sp>
        <p:nvSpPr>
          <p:cNvPr id="9" name="Card 8">
            <a:extLst>
              <a:ext uri="{FF2B5EF4-FFF2-40B4-BE49-F238E27FC236}">
                <a16:creationId xmlns:a16="http://schemas.microsoft.com/office/drawing/2014/main" id="{7EB46DFB-9728-006B-F913-094F3C075F3E}"/>
              </a:ext>
            </a:extLst>
          </p:cNvPr>
          <p:cNvSpPr/>
          <p:nvPr/>
        </p:nvSpPr>
        <p:spPr bwMode="auto">
          <a:xfrm>
            <a:off x="5500457" y="4899472"/>
            <a:ext cx="1209964" cy="1607127"/>
          </a:xfrm>
          <a:prstGeom prst="flowChartPunchedCard">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ahoma" charset="0"/>
              </a:rPr>
              <a:t>Assessment</a:t>
            </a:r>
          </a:p>
        </p:txBody>
      </p:sp>
      <p:cxnSp>
        <p:nvCxnSpPr>
          <p:cNvPr id="10" name="Straight Connector 9">
            <a:extLst>
              <a:ext uri="{FF2B5EF4-FFF2-40B4-BE49-F238E27FC236}">
                <a16:creationId xmlns:a16="http://schemas.microsoft.com/office/drawing/2014/main" id="{9553430C-F7D4-5FAE-83BF-71D60B916B76}"/>
              </a:ext>
            </a:extLst>
          </p:cNvPr>
          <p:cNvCxnSpPr>
            <a:cxnSpLocks/>
            <a:stCxn id="9" idx="0"/>
            <a:endCxn id="3" idx="2"/>
          </p:cNvCxnSpPr>
          <p:nvPr/>
        </p:nvCxnSpPr>
        <p:spPr bwMode="auto">
          <a:xfrm flipV="1">
            <a:off x="6105439" y="3692427"/>
            <a:ext cx="2373109" cy="1207045"/>
          </a:xfrm>
          <a:prstGeom prst="line">
            <a:avLst/>
          </a:prstGeom>
          <a:solidFill>
            <a:schemeClr val="accent1"/>
          </a:solidFill>
          <a:ln w="9525" cap="flat" cmpd="sng" algn="ctr">
            <a:solidFill>
              <a:schemeClr val="tx1"/>
            </a:solidFill>
            <a:prstDash val="dash"/>
            <a:miter lim="800000"/>
            <a:headEnd type="none" w="med" len="med"/>
            <a:tailEnd type="none" w="med" len="med"/>
          </a:ln>
          <a:effectLst/>
        </p:spPr>
      </p:cxnSp>
      <p:cxnSp>
        <p:nvCxnSpPr>
          <p:cNvPr id="13" name="Straight Connector 12">
            <a:extLst>
              <a:ext uri="{FF2B5EF4-FFF2-40B4-BE49-F238E27FC236}">
                <a16:creationId xmlns:a16="http://schemas.microsoft.com/office/drawing/2014/main" id="{BAA6F98F-1FCA-5D3E-E637-20F3E39DFDA2}"/>
              </a:ext>
            </a:extLst>
          </p:cNvPr>
          <p:cNvCxnSpPr>
            <a:cxnSpLocks/>
            <a:stCxn id="9" idx="0"/>
            <a:endCxn id="4" idx="2"/>
          </p:cNvCxnSpPr>
          <p:nvPr/>
        </p:nvCxnSpPr>
        <p:spPr bwMode="auto">
          <a:xfrm flipH="1" flipV="1">
            <a:off x="2802802" y="4180107"/>
            <a:ext cx="3302637" cy="719365"/>
          </a:xfrm>
          <a:prstGeom prst="line">
            <a:avLst/>
          </a:prstGeom>
          <a:solidFill>
            <a:schemeClr val="accent1"/>
          </a:solidFill>
          <a:ln w="9525" cap="flat" cmpd="sng" algn="ctr">
            <a:solidFill>
              <a:schemeClr val="tx1"/>
            </a:solidFill>
            <a:prstDash val="dash"/>
            <a:miter lim="800000"/>
            <a:headEnd type="none" w="med" len="med"/>
            <a:tailEnd type="none" w="med" len="med"/>
          </a:ln>
          <a:effectLst/>
        </p:spPr>
      </p:cxnSp>
      <p:grpSp>
        <p:nvGrpSpPr>
          <p:cNvPr id="21" name="Group 20">
            <a:extLst>
              <a:ext uri="{FF2B5EF4-FFF2-40B4-BE49-F238E27FC236}">
                <a16:creationId xmlns:a16="http://schemas.microsoft.com/office/drawing/2014/main" id="{7C833B66-F72F-0BFE-66DD-F7EE30189E92}"/>
              </a:ext>
            </a:extLst>
          </p:cNvPr>
          <p:cNvGrpSpPr/>
          <p:nvPr/>
        </p:nvGrpSpPr>
        <p:grpSpPr>
          <a:xfrm>
            <a:off x="6710421" y="5105446"/>
            <a:ext cx="2349585" cy="1079338"/>
            <a:chOff x="6710421" y="5296518"/>
            <a:chExt cx="2349585" cy="1079338"/>
          </a:xfrm>
        </p:grpSpPr>
        <p:sp>
          <p:nvSpPr>
            <p:cNvPr id="18" name="Oval 17">
              <a:extLst>
                <a:ext uri="{FF2B5EF4-FFF2-40B4-BE49-F238E27FC236}">
                  <a16:creationId xmlns:a16="http://schemas.microsoft.com/office/drawing/2014/main" id="{12968865-D728-E276-C7B5-EF0A3B46989C}"/>
                </a:ext>
              </a:extLst>
            </p:cNvPr>
            <p:cNvSpPr/>
            <p:nvPr/>
          </p:nvSpPr>
          <p:spPr bwMode="auto">
            <a:xfrm>
              <a:off x="7980668" y="5296518"/>
              <a:ext cx="1079338" cy="1079338"/>
            </a:xfrm>
            <a:prstGeom prst="ellips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LMT</a:t>
              </a:r>
            </a:p>
          </p:txBody>
        </p:sp>
        <p:cxnSp>
          <p:nvCxnSpPr>
            <p:cNvPr id="20" name="Straight Connector 19">
              <a:extLst>
                <a:ext uri="{FF2B5EF4-FFF2-40B4-BE49-F238E27FC236}">
                  <a16:creationId xmlns:a16="http://schemas.microsoft.com/office/drawing/2014/main" id="{AE99F858-C8AF-4497-E250-8D8DA6A2621B}"/>
                </a:ext>
              </a:extLst>
            </p:cNvPr>
            <p:cNvCxnSpPr>
              <a:stCxn id="18" idx="2"/>
              <a:endCxn id="9" idx="3"/>
            </p:cNvCxnSpPr>
            <p:nvPr/>
          </p:nvCxnSpPr>
          <p:spPr bwMode="auto">
            <a:xfrm flipH="1">
              <a:off x="6710421" y="5836187"/>
              <a:ext cx="1270247" cy="44273"/>
            </a:xfrm>
            <a:prstGeom prst="line">
              <a:avLst/>
            </a:prstGeom>
            <a:solidFill>
              <a:schemeClr val="accent1"/>
            </a:solidFill>
            <a:ln w="9525" cap="flat" cmpd="sng" algn="ctr">
              <a:solidFill>
                <a:schemeClr val="tx1"/>
              </a:solidFill>
              <a:prstDash val="solid"/>
              <a:miter lim="800000"/>
              <a:headEnd type="none" w="med" len="med"/>
              <a:tailEnd type="none" w="med" len="med"/>
            </a:ln>
            <a:effectLst/>
          </p:spPr>
        </p:cxnSp>
      </p:grpSp>
      <p:sp>
        <p:nvSpPr>
          <p:cNvPr id="7" name="Slide Number Placeholder 6">
            <a:extLst>
              <a:ext uri="{FF2B5EF4-FFF2-40B4-BE49-F238E27FC236}">
                <a16:creationId xmlns:a16="http://schemas.microsoft.com/office/drawing/2014/main" id="{010B3CE6-8488-4F90-5B68-58F5EB2011F0}"/>
              </a:ext>
            </a:extLst>
          </p:cNvPr>
          <p:cNvSpPr>
            <a:spLocks noGrp="1"/>
          </p:cNvSpPr>
          <p:nvPr>
            <p:ph type="sldNum" sz="quarter" idx="10"/>
          </p:nvPr>
        </p:nvSpPr>
        <p:spPr/>
        <p:txBody>
          <a:bodyPr/>
          <a:lstStyle/>
          <a:p>
            <a:pPr>
              <a:defRPr/>
            </a:pPr>
            <a:fld id="{D68E8870-17DE-45C4-A8DD-7644B2422933}" type="slidenum">
              <a:rPr lang="en-US" smtClean="0"/>
              <a:pPr>
                <a:defRPr/>
              </a:pPr>
              <a:t>40</a:t>
            </a:fld>
            <a:endParaRPr lang="en-US" dirty="0"/>
          </a:p>
        </p:txBody>
      </p:sp>
      <p:grpSp>
        <p:nvGrpSpPr>
          <p:cNvPr id="11" name="Group 10">
            <a:extLst>
              <a:ext uri="{FF2B5EF4-FFF2-40B4-BE49-F238E27FC236}">
                <a16:creationId xmlns:a16="http://schemas.microsoft.com/office/drawing/2014/main" id="{3246AAB1-3FB9-4F48-97F6-B776E7588BFD}"/>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12" name="Rounded Rectangle 11">
              <a:extLst>
                <a:ext uri="{FF2B5EF4-FFF2-40B4-BE49-F238E27FC236}">
                  <a16:creationId xmlns:a16="http://schemas.microsoft.com/office/drawing/2014/main" id="{7B654A60-1E38-5726-129E-6AB054DC8FDC}"/>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14" name="Rounded Rectangle 4">
              <a:extLst>
                <a:ext uri="{FF2B5EF4-FFF2-40B4-BE49-F238E27FC236}">
                  <a16:creationId xmlns:a16="http://schemas.microsoft.com/office/drawing/2014/main" id="{B0002910-68F2-D226-C47D-0662D4BFBB4C}"/>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
        <p:nvSpPr>
          <p:cNvPr id="15" name="TextBox 14">
            <a:extLst>
              <a:ext uri="{FF2B5EF4-FFF2-40B4-BE49-F238E27FC236}">
                <a16:creationId xmlns:a16="http://schemas.microsoft.com/office/drawing/2014/main" id="{AC29783F-1F0B-FC48-47FF-F062353FD2C0}"/>
              </a:ext>
            </a:extLst>
          </p:cNvPr>
          <p:cNvSpPr txBox="1"/>
          <p:nvPr/>
        </p:nvSpPr>
        <p:spPr>
          <a:xfrm>
            <a:off x="7177212" y="6215391"/>
            <a:ext cx="2602672" cy="523220"/>
          </a:xfrm>
          <a:prstGeom prst="rect">
            <a:avLst/>
          </a:prstGeom>
          <a:noFill/>
        </p:spPr>
        <p:txBody>
          <a:bodyPr wrap="square" rtlCol="0">
            <a:spAutoFit/>
          </a:bodyPr>
          <a:lstStyle/>
          <a:p>
            <a:pPr algn="ctr"/>
            <a:r>
              <a:rPr lang="en-US" sz="1400" dirty="0"/>
              <a:t>IEEE 2881 Standard for Learning Metadata Terms</a:t>
            </a:r>
          </a:p>
        </p:txBody>
      </p:sp>
    </p:spTree>
    <p:extLst>
      <p:ext uri="{BB962C8B-B14F-4D97-AF65-F5344CB8AC3E}">
        <p14:creationId xmlns:p14="http://schemas.microsoft.com/office/powerpoint/2010/main" val="37575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B08E-B81F-E9AD-BA98-7E0E4E2AD8BA}"/>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F7AE3E06-EDFF-E736-FE7A-117F3D4FD684}"/>
              </a:ext>
            </a:extLst>
          </p:cNvPr>
          <p:cNvPicPr>
            <a:picLocks noChangeAspect="1"/>
          </p:cNvPicPr>
          <p:nvPr/>
        </p:nvPicPr>
        <p:blipFill>
          <a:blip r:embed="rId3">
            <a:extLst>
              <a:ext uri="{28A0092B-C50C-407E-A947-70E740481C1C}">
                <a14:useLocalDpi xmlns:a14="http://schemas.microsoft.com/office/drawing/2010/main" val="0"/>
              </a:ext>
            </a:extLst>
          </a:blip>
          <a:srcRect l="23599" t="15209" r="26970"/>
          <a:stretch>
            <a:fillRect/>
          </a:stretch>
        </p:blipFill>
        <p:spPr>
          <a:xfrm>
            <a:off x="2854035" y="1529832"/>
            <a:ext cx="6145803" cy="5721365"/>
          </a:xfrm>
          <a:prstGeom prst="rect">
            <a:avLst/>
          </a:prstGeom>
        </p:spPr>
      </p:pic>
      <p:sp>
        <p:nvSpPr>
          <p:cNvPr id="2" name="Title 1">
            <a:extLst>
              <a:ext uri="{FF2B5EF4-FFF2-40B4-BE49-F238E27FC236}">
                <a16:creationId xmlns:a16="http://schemas.microsoft.com/office/drawing/2014/main" id="{3AEF0C64-390A-4240-5CBF-EF8A7FB15584}"/>
              </a:ext>
            </a:extLst>
          </p:cNvPr>
          <p:cNvSpPr>
            <a:spLocks noGrp="1"/>
          </p:cNvSpPr>
          <p:nvPr>
            <p:ph type="title"/>
          </p:nvPr>
        </p:nvSpPr>
        <p:spPr/>
        <p:txBody>
          <a:bodyPr/>
          <a:lstStyle/>
          <a:p>
            <a:r>
              <a:rPr lang="en-US" dirty="0"/>
              <a:t>What is a Well-Defined Competency?</a:t>
            </a:r>
          </a:p>
        </p:txBody>
      </p:sp>
      <p:grpSp>
        <p:nvGrpSpPr>
          <p:cNvPr id="3" name="Group 2">
            <a:extLst>
              <a:ext uri="{FF2B5EF4-FFF2-40B4-BE49-F238E27FC236}">
                <a16:creationId xmlns:a16="http://schemas.microsoft.com/office/drawing/2014/main" id="{24ABC9F2-3749-B4F2-A0FF-5E8AE7010FB9}"/>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BB6F9C42-D4A5-E3DB-D66A-33D22B379BCE}"/>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3757625C-EF92-B0EE-F7D7-5A3627D3BB18}"/>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1" name="TextBox 10">
            <a:extLst>
              <a:ext uri="{FF2B5EF4-FFF2-40B4-BE49-F238E27FC236}">
                <a16:creationId xmlns:a16="http://schemas.microsoft.com/office/drawing/2014/main" id="{21B7EDBA-2A96-5111-C554-979DF2D58ADB}"/>
              </a:ext>
            </a:extLst>
          </p:cNvPr>
          <p:cNvSpPr txBox="1"/>
          <p:nvPr/>
        </p:nvSpPr>
        <p:spPr>
          <a:xfrm>
            <a:off x="5194848" y="4000500"/>
            <a:ext cx="1908810" cy="307777"/>
          </a:xfrm>
          <a:prstGeom prst="rect">
            <a:avLst/>
          </a:prstGeom>
          <a:noFill/>
        </p:spPr>
        <p:txBody>
          <a:bodyPr wrap="square" rtlCol="0">
            <a:spAutoFit/>
          </a:bodyPr>
          <a:lstStyle/>
          <a:p>
            <a:pPr algn="ctr"/>
            <a:r>
              <a:rPr lang="en-US" sz="1400" b="1" dirty="0"/>
              <a:t>COMPETENCY</a:t>
            </a:r>
          </a:p>
        </p:txBody>
      </p:sp>
      <p:sp>
        <p:nvSpPr>
          <p:cNvPr id="12" name="TextBox 11">
            <a:extLst>
              <a:ext uri="{FF2B5EF4-FFF2-40B4-BE49-F238E27FC236}">
                <a16:creationId xmlns:a16="http://schemas.microsoft.com/office/drawing/2014/main" id="{08613C75-9F61-8F27-210B-AF25CBCF5D29}"/>
              </a:ext>
            </a:extLst>
          </p:cNvPr>
          <p:cNvSpPr txBox="1"/>
          <p:nvPr/>
        </p:nvSpPr>
        <p:spPr>
          <a:xfrm>
            <a:off x="3901319" y="3926914"/>
            <a:ext cx="1388659" cy="276999"/>
          </a:xfrm>
          <a:prstGeom prst="rect">
            <a:avLst/>
          </a:prstGeom>
          <a:noFill/>
        </p:spPr>
        <p:txBody>
          <a:bodyPr wrap="square" rtlCol="0">
            <a:spAutoFit/>
          </a:bodyPr>
          <a:lstStyle/>
          <a:p>
            <a:pPr algn="ctr"/>
            <a:r>
              <a:rPr lang="en-US" sz="1200" dirty="0"/>
              <a:t>Clear Context</a:t>
            </a:r>
          </a:p>
        </p:txBody>
      </p:sp>
      <p:sp>
        <p:nvSpPr>
          <p:cNvPr id="13" name="TextBox 12">
            <a:extLst>
              <a:ext uri="{FF2B5EF4-FFF2-40B4-BE49-F238E27FC236}">
                <a16:creationId xmlns:a16="http://schemas.microsoft.com/office/drawing/2014/main" id="{C317C41C-42AB-5CD6-01B7-22179A875C48}"/>
              </a:ext>
            </a:extLst>
          </p:cNvPr>
          <p:cNvSpPr txBox="1"/>
          <p:nvPr/>
        </p:nvSpPr>
        <p:spPr>
          <a:xfrm>
            <a:off x="5194848" y="2518944"/>
            <a:ext cx="1908810" cy="461665"/>
          </a:xfrm>
          <a:prstGeom prst="rect">
            <a:avLst/>
          </a:prstGeom>
          <a:noFill/>
        </p:spPr>
        <p:txBody>
          <a:bodyPr wrap="square" rtlCol="0">
            <a:spAutoFit/>
          </a:bodyPr>
          <a:lstStyle/>
          <a:p>
            <a:pPr algn="ctr"/>
            <a:r>
              <a:rPr lang="en-US" sz="1200" dirty="0"/>
              <a:t>Specific, Measurable Outcomes</a:t>
            </a:r>
          </a:p>
        </p:txBody>
      </p:sp>
      <p:sp>
        <p:nvSpPr>
          <p:cNvPr id="14" name="TextBox 13">
            <a:extLst>
              <a:ext uri="{FF2B5EF4-FFF2-40B4-BE49-F238E27FC236}">
                <a16:creationId xmlns:a16="http://schemas.microsoft.com/office/drawing/2014/main" id="{1DE713CA-D9EC-A0E8-8A2F-EA90968740D7}"/>
              </a:ext>
            </a:extLst>
          </p:cNvPr>
          <p:cNvSpPr txBox="1"/>
          <p:nvPr/>
        </p:nvSpPr>
        <p:spPr>
          <a:xfrm>
            <a:off x="6326625" y="3006543"/>
            <a:ext cx="1172038" cy="276999"/>
          </a:xfrm>
          <a:prstGeom prst="rect">
            <a:avLst/>
          </a:prstGeom>
          <a:noFill/>
        </p:spPr>
        <p:txBody>
          <a:bodyPr wrap="square" rtlCol="0">
            <a:spAutoFit/>
          </a:bodyPr>
          <a:lstStyle/>
          <a:p>
            <a:pPr algn="ctr"/>
            <a:r>
              <a:rPr lang="en-US" sz="1200" dirty="0"/>
              <a:t>Knowledge</a:t>
            </a:r>
          </a:p>
        </p:txBody>
      </p:sp>
      <p:sp>
        <p:nvSpPr>
          <p:cNvPr id="15" name="TextBox 14">
            <a:extLst>
              <a:ext uri="{FF2B5EF4-FFF2-40B4-BE49-F238E27FC236}">
                <a16:creationId xmlns:a16="http://schemas.microsoft.com/office/drawing/2014/main" id="{BFE682FF-D994-31A7-50B6-B1ED3699B33C}"/>
              </a:ext>
            </a:extLst>
          </p:cNvPr>
          <p:cNvSpPr txBox="1"/>
          <p:nvPr/>
        </p:nvSpPr>
        <p:spPr>
          <a:xfrm>
            <a:off x="4693338" y="3003174"/>
            <a:ext cx="1172038" cy="276999"/>
          </a:xfrm>
          <a:prstGeom prst="rect">
            <a:avLst/>
          </a:prstGeom>
          <a:noFill/>
        </p:spPr>
        <p:txBody>
          <a:bodyPr wrap="square" rtlCol="0">
            <a:spAutoFit/>
          </a:bodyPr>
          <a:lstStyle/>
          <a:p>
            <a:pPr algn="ctr"/>
            <a:r>
              <a:rPr lang="en-US" sz="1200" dirty="0"/>
              <a:t>Tasks</a:t>
            </a:r>
          </a:p>
        </p:txBody>
      </p:sp>
      <p:sp>
        <p:nvSpPr>
          <p:cNvPr id="16" name="TextBox 15">
            <a:extLst>
              <a:ext uri="{FF2B5EF4-FFF2-40B4-BE49-F238E27FC236}">
                <a16:creationId xmlns:a16="http://schemas.microsoft.com/office/drawing/2014/main" id="{D6DF1682-9298-FAC3-6CAC-793866F86C01}"/>
              </a:ext>
            </a:extLst>
          </p:cNvPr>
          <p:cNvSpPr txBox="1"/>
          <p:nvPr/>
        </p:nvSpPr>
        <p:spPr>
          <a:xfrm>
            <a:off x="6794264" y="3423333"/>
            <a:ext cx="1172038" cy="276999"/>
          </a:xfrm>
          <a:prstGeom prst="rect">
            <a:avLst/>
          </a:prstGeom>
          <a:noFill/>
        </p:spPr>
        <p:txBody>
          <a:bodyPr wrap="square" rtlCol="0">
            <a:spAutoFit/>
          </a:bodyPr>
          <a:lstStyle/>
          <a:p>
            <a:pPr algn="ctr"/>
            <a:r>
              <a:rPr lang="en-US" sz="1200" dirty="0"/>
              <a:t>Abilities</a:t>
            </a:r>
          </a:p>
        </p:txBody>
      </p:sp>
      <p:sp>
        <p:nvSpPr>
          <p:cNvPr id="18" name="TextBox 17">
            <a:extLst>
              <a:ext uri="{FF2B5EF4-FFF2-40B4-BE49-F238E27FC236}">
                <a16:creationId xmlns:a16="http://schemas.microsoft.com/office/drawing/2014/main" id="{E3BCBA73-A405-FFD8-C5F6-BEA90AD8FB35}"/>
              </a:ext>
            </a:extLst>
          </p:cNvPr>
          <p:cNvSpPr txBox="1"/>
          <p:nvPr/>
        </p:nvSpPr>
        <p:spPr>
          <a:xfrm>
            <a:off x="4595648" y="4866503"/>
            <a:ext cx="1172038" cy="461665"/>
          </a:xfrm>
          <a:prstGeom prst="rect">
            <a:avLst/>
          </a:prstGeom>
          <a:noFill/>
        </p:spPr>
        <p:txBody>
          <a:bodyPr wrap="square" rtlCol="0">
            <a:spAutoFit/>
          </a:bodyPr>
          <a:lstStyle/>
          <a:p>
            <a:pPr algn="ctr"/>
            <a:r>
              <a:rPr lang="en-US" sz="1200" dirty="0"/>
              <a:t>Defined Levels of Proficiency</a:t>
            </a:r>
          </a:p>
        </p:txBody>
      </p:sp>
      <p:sp>
        <p:nvSpPr>
          <p:cNvPr id="19" name="TextBox 18">
            <a:extLst>
              <a:ext uri="{FF2B5EF4-FFF2-40B4-BE49-F238E27FC236}">
                <a16:creationId xmlns:a16="http://schemas.microsoft.com/office/drawing/2014/main" id="{733191BA-5216-B36B-8AB3-4BB7DD617982}"/>
              </a:ext>
            </a:extLst>
          </p:cNvPr>
          <p:cNvSpPr txBox="1"/>
          <p:nvPr/>
        </p:nvSpPr>
        <p:spPr>
          <a:xfrm>
            <a:off x="6572069" y="4866503"/>
            <a:ext cx="1172038" cy="461665"/>
          </a:xfrm>
          <a:prstGeom prst="rect">
            <a:avLst/>
          </a:prstGeom>
          <a:noFill/>
        </p:spPr>
        <p:txBody>
          <a:bodyPr wrap="square" rtlCol="0">
            <a:spAutoFit/>
          </a:bodyPr>
          <a:lstStyle/>
          <a:p>
            <a:pPr algn="ctr"/>
            <a:r>
              <a:rPr lang="en-US" sz="1200" dirty="0"/>
              <a:t>Behavioral Indicators</a:t>
            </a:r>
          </a:p>
        </p:txBody>
      </p:sp>
      <p:sp>
        <p:nvSpPr>
          <p:cNvPr id="20" name="TextBox 19">
            <a:extLst>
              <a:ext uri="{FF2B5EF4-FFF2-40B4-BE49-F238E27FC236}">
                <a16:creationId xmlns:a16="http://schemas.microsoft.com/office/drawing/2014/main" id="{893F5DDE-89A0-122B-AD03-839EAC620EE0}"/>
              </a:ext>
            </a:extLst>
          </p:cNvPr>
          <p:cNvSpPr txBox="1"/>
          <p:nvPr/>
        </p:nvSpPr>
        <p:spPr>
          <a:xfrm>
            <a:off x="7091028" y="3926913"/>
            <a:ext cx="1306159" cy="276999"/>
          </a:xfrm>
          <a:prstGeom prst="rect">
            <a:avLst/>
          </a:prstGeom>
          <a:noFill/>
        </p:spPr>
        <p:txBody>
          <a:bodyPr wrap="square" rtlCol="0">
            <a:spAutoFit/>
          </a:bodyPr>
          <a:lstStyle/>
          <a:p>
            <a:r>
              <a:rPr lang="en-US" sz="1200" dirty="0"/>
              <a:t>Clear Conditions</a:t>
            </a:r>
          </a:p>
        </p:txBody>
      </p:sp>
      <p:sp>
        <p:nvSpPr>
          <p:cNvPr id="22" name="TextBox 21">
            <a:extLst>
              <a:ext uri="{FF2B5EF4-FFF2-40B4-BE49-F238E27FC236}">
                <a16:creationId xmlns:a16="http://schemas.microsoft.com/office/drawing/2014/main" id="{0342F3FD-0C6E-B309-7774-CCC801008C56}"/>
              </a:ext>
            </a:extLst>
          </p:cNvPr>
          <p:cNvSpPr txBox="1"/>
          <p:nvPr/>
        </p:nvSpPr>
        <p:spPr>
          <a:xfrm>
            <a:off x="8999838" y="3439325"/>
            <a:ext cx="3028950" cy="1169551"/>
          </a:xfrm>
          <a:prstGeom prst="rect">
            <a:avLst/>
          </a:prstGeom>
          <a:noFill/>
        </p:spPr>
        <p:txBody>
          <a:bodyPr wrap="square" rtlCol="0">
            <a:spAutoFit/>
          </a:bodyPr>
          <a:lstStyle/>
          <a:p>
            <a:r>
              <a:rPr lang="en-US" sz="1800" dirty="0"/>
              <a:t>IEEE Recommended Practice for Defining Competencies</a:t>
            </a:r>
          </a:p>
          <a:p>
            <a:r>
              <a:rPr lang="en-US" sz="1400" b="1" dirty="0"/>
              <a:t>IEEE Std 1484.20.2™-2022</a:t>
            </a:r>
          </a:p>
        </p:txBody>
      </p:sp>
      <p:sp>
        <p:nvSpPr>
          <p:cNvPr id="4" name="TextBox 3">
            <a:extLst>
              <a:ext uri="{FF2B5EF4-FFF2-40B4-BE49-F238E27FC236}">
                <a16:creationId xmlns:a16="http://schemas.microsoft.com/office/drawing/2014/main" id="{B3DA8260-6FCD-BBC1-F29D-C8888532A3B3}"/>
              </a:ext>
            </a:extLst>
          </p:cNvPr>
          <p:cNvSpPr txBox="1"/>
          <p:nvPr/>
        </p:nvSpPr>
        <p:spPr>
          <a:xfrm>
            <a:off x="4225700" y="3423334"/>
            <a:ext cx="1172038" cy="276999"/>
          </a:xfrm>
          <a:prstGeom prst="rect">
            <a:avLst/>
          </a:prstGeom>
          <a:noFill/>
        </p:spPr>
        <p:txBody>
          <a:bodyPr wrap="square" rtlCol="0">
            <a:spAutoFit/>
          </a:bodyPr>
          <a:lstStyle/>
          <a:p>
            <a:pPr algn="ctr"/>
            <a:r>
              <a:rPr lang="en-US" sz="1200" dirty="0"/>
              <a:t>Skills</a:t>
            </a:r>
          </a:p>
        </p:txBody>
      </p:sp>
      <p:sp>
        <p:nvSpPr>
          <p:cNvPr id="7" name="TextBox 6">
            <a:extLst>
              <a:ext uri="{FF2B5EF4-FFF2-40B4-BE49-F238E27FC236}">
                <a16:creationId xmlns:a16="http://schemas.microsoft.com/office/drawing/2014/main" id="{71AE5126-8A6E-F354-E9D2-77DD9E61BF07}"/>
              </a:ext>
            </a:extLst>
          </p:cNvPr>
          <p:cNvSpPr txBox="1"/>
          <p:nvPr/>
        </p:nvSpPr>
        <p:spPr>
          <a:xfrm>
            <a:off x="5563234" y="5328168"/>
            <a:ext cx="1172038" cy="461665"/>
          </a:xfrm>
          <a:prstGeom prst="rect">
            <a:avLst/>
          </a:prstGeom>
          <a:noFill/>
        </p:spPr>
        <p:txBody>
          <a:bodyPr wrap="square" rtlCol="0">
            <a:spAutoFit/>
          </a:bodyPr>
          <a:lstStyle/>
          <a:p>
            <a:pPr algn="ctr"/>
            <a:r>
              <a:rPr lang="en-US" sz="1200" dirty="0"/>
              <a:t>Assessment Specifications</a:t>
            </a:r>
          </a:p>
        </p:txBody>
      </p:sp>
      <p:sp>
        <p:nvSpPr>
          <p:cNvPr id="9" name="Slide Number Placeholder 8">
            <a:extLst>
              <a:ext uri="{FF2B5EF4-FFF2-40B4-BE49-F238E27FC236}">
                <a16:creationId xmlns:a16="http://schemas.microsoft.com/office/drawing/2014/main" id="{38E16030-F37C-048E-2E77-D6AC74E1767C}"/>
              </a:ext>
            </a:extLst>
          </p:cNvPr>
          <p:cNvSpPr>
            <a:spLocks noGrp="1"/>
          </p:cNvSpPr>
          <p:nvPr>
            <p:ph type="sldNum" sz="quarter" idx="10"/>
          </p:nvPr>
        </p:nvSpPr>
        <p:spPr/>
        <p:txBody>
          <a:bodyPr/>
          <a:lstStyle/>
          <a:p>
            <a:pPr>
              <a:defRPr/>
            </a:pPr>
            <a:fld id="{D68E8870-17DE-45C4-A8DD-7644B2422933}" type="slidenum">
              <a:rPr lang="en-US" smtClean="0"/>
              <a:pPr>
                <a:defRPr/>
              </a:pPr>
              <a:t>41</a:t>
            </a:fld>
            <a:endParaRPr lang="en-US" dirty="0"/>
          </a:p>
        </p:txBody>
      </p:sp>
    </p:spTree>
    <p:extLst>
      <p:ext uri="{BB962C8B-B14F-4D97-AF65-F5344CB8AC3E}">
        <p14:creationId xmlns:p14="http://schemas.microsoft.com/office/powerpoint/2010/main" val="469051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277CD-5D80-7EEF-2824-3BF282F588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30BE0-522F-2040-9EDE-D316B486C82E}"/>
              </a:ext>
            </a:extLst>
          </p:cNvPr>
          <p:cNvSpPr>
            <a:spLocks noGrp="1"/>
          </p:cNvSpPr>
          <p:nvPr>
            <p:ph type="title"/>
          </p:nvPr>
        </p:nvSpPr>
        <p:spPr/>
        <p:txBody>
          <a:bodyPr/>
          <a:lstStyle/>
          <a:p>
            <a:r>
              <a:rPr lang="en-US" dirty="0"/>
              <a:t>Relationships</a:t>
            </a:r>
          </a:p>
        </p:txBody>
      </p:sp>
      <p:grpSp>
        <p:nvGrpSpPr>
          <p:cNvPr id="3" name="Group 2">
            <a:extLst>
              <a:ext uri="{FF2B5EF4-FFF2-40B4-BE49-F238E27FC236}">
                <a16:creationId xmlns:a16="http://schemas.microsoft.com/office/drawing/2014/main" id="{D120E5F1-5C01-DF01-8317-7E7FE3FB5023}"/>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03F1356C-0509-C871-C27C-506CAED16E4A}"/>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D0B71029-76EA-AFF7-6694-DE38A3AA9EFD}"/>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8" name="Picture 7">
            <a:extLst>
              <a:ext uri="{FF2B5EF4-FFF2-40B4-BE49-F238E27FC236}">
                <a16:creationId xmlns:a16="http://schemas.microsoft.com/office/drawing/2014/main" id="{B68DBEDA-369A-07CF-A17C-805AE597C949}"/>
              </a:ext>
            </a:extLst>
          </p:cNvPr>
          <p:cNvPicPr>
            <a:picLocks noChangeAspect="1"/>
          </p:cNvPicPr>
          <p:nvPr/>
        </p:nvPicPr>
        <p:blipFill>
          <a:blip r:embed="rId3"/>
          <a:stretch>
            <a:fillRect/>
          </a:stretch>
        </p:blipFill>
        <p:spPr>
          <a:xfrm>
            <a:off x="3048866" y="847036"/>
            <a:ext cx="6094268" cy="5870625"/>
          </a:xfrm>
          <a:prstGeom prst="rect">
            <a:avLst/>
          </a:prstGeom>
        </p:spPr>
      </p:pic>
      <p:sp>
        <p:nvSpPr>
          <p:cNvPr id="10" name="TextBox 9">
            <a:extLst>
              <a:ext uri="{FF2B5EF4-FFF2-40B4-BE49-F238E27FC236}">
                <a16:creationId xmlns:a16="http://schemas.microsoft.com/office/drawing/2014/main" id="{171B027E-031E-D4A1-EE26-9D4986213415}"/>
              </a:ext>
            </a:extLst>
          </p:cNvPr>
          <p:cNvSpPr txBox="1"/>
          <p:nvPr/>
        </p:nvSpPr>
        <p:spPr>
          <a:xfrm>
            <a:off x="8925858" y="1837450"/>
            <a:ext cx="3563471" cy="64633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effectLst/>
                <a:latin typeface="+mn-lt"/>
                <a:ea typeface="+mn-ea"/>
                <a:cs typeface="+mn-cs"/>
              </a:rPr>
              <a:t>resourceAssociation</a:t>
            </a:r>
            <a:r>
              <a:rPr lang="en-US" sz="1800" kern="1200" dirty="0">
                <a:solidFill>
                  <a:schemeClr val="dk1"/>
                </a:solidFill>
                <a:effectLst/>
                <a:latin typeface="+mn-lt"/>
                <a:ea typeface="+mn-ea"/>
                <a:cs typeface="+mn-cs"/>
              </a:rPr>
              <a:t> property</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a:solidFill>
                  <a:schemeClr val="dk1"/>
                </a:solidFill>
                <a:latin typeface="+mn-lt"/>
              </a:rPr>
              <a:t>of </a:t>
            </a:r>
            <a:r>
              <a:rPr lang="en-US" sz="1800" dirty="0" err="1">
                <a:solidFill>
                  <a:schemeClr val="dk1"/>
                </a:solidFill>
                <a:latin typeface="+mn-lt"/>
              </a:rPr>
              <a:t>CompetencyDefinition</a:t>
            </a:r>
            <a:r>
              <a:rPr lang="en-US" sz="1800" kern="1200" dirty="0">
                <a:solidFill>
                  <a:schemeClr val="dk1"/>
                </a:solidFill>
                <a:effectLst/>
                <a:latin typeface="+mn-lt"/>
                <a:ea typeface="+mn-ea"/>
                <a:cs typeface="+mn-cs"/>
              </a:rPr>
              <a:t> </a:t>
            </a:r>
            <a:endParaRPr lang="en-US" sz="1800" b="1" kern="1200" dirty="0">
              <a:solidFill>
                <a:schemeClr val="dk1"/>
              </a:solidFill>
              <a:effectLst/>
              <a:latin typeface="+mn-lt"/>
              <a:ea typeface="+mn-ea"/>
              <a:cs typeface="+mn-cs"/>
            </a:endParaRPr>
          </a:p>
        </p:txBody>
      </p:sp>
      <p:sp>
        <p:nvSpPr>
          <p:cNvPr id="11" name="TextBox 10">
            <a:extLst>
              <a:ext uri="{FF2B5EF4-FFF2-40B4-BE49-F238E27FC236}">
                <a16:creationId xmlns:a16="http://schemas.microsoft.com/office/drawing/2014/main" id="{94C96E85-4B5B-35C2-0287-526AF78AE4F4}"/>
              </a:ext>
            </a:extLst>
          </p:cNvPr>
          <p:cNvSpPr txBox="1"/>
          <p:nvPr/>
        </p:nvSpPr>
        <p:spPr>
          <a:xfrm>
            <a:off x="8925858" y="3920848"/>
            <a:ext cx="3563471" cy="369332"/>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dirty="0" err="1">
                <a:solidFill>
                  <a:schemeClr val="dk1"/>
                </a:solidFill>
                <a:latin typeface="+mn-lt"/>
              </a:rPr>
              <a:t>R</a:t>
            </a:r>
            <a:r>
              <a:rPr lang="en-US" sz="1800" kern="1200" dirty="0" err="1">
                <a:solidFill>
                  <a:schemeClr val="dk1"/>
                </a:solidFill>
                <a:effectLst/>
                <a:latin typeface="+mn-lt"/>
                <a:ea typeface="+mn-ea"/>
                <a:cs typeface="+mn-cs"/>
              </a:rPr>
              <a:t>esourceAssociation</a:t>
            </a:r>
            <a:r>
              <a:rPr lang="en-US" sz="1800" kern="1200" dirty="0">
                <a:solidFill>
                  <a:schemeClr val="dk1"/>
                </a:solidFill>
                <a:effectLst/>
                <a:latin typeface="+mn-lt"/>
                <a:ea typeface="+mn-ea"/>
                <a:cs typeface="+mn-cs"/>
              </a:rPr>
              <a:t> object </a:t>
            </a:r>
            <a:endParaRPr lang="en-US" sz="1800" b="1" kern="1200" dirty="0">
              <a:solidFill>
                <a:schemeClr val="dk1"/>
              </a:solidFill>
              <a:effectLst/>
              <a:latin typeface="+mn-lt"/>
              <a:ea typeface="+mn-ea"/>
              <a:cs typeface="+mn-cs"/>
            </a:endParaRPr>
          </a:p>
        </p:txBody>
      </p:sp>
      <p:sp>
        <p:nvSpPr>
          <p:cNvPr id="9" name="Slide Number Placeholder 8">
            <a:extLst>
              <a:ext uri="{FF2B5EF4-FFF2-40B4-BE49-F238E27FC236}">
                <a16:creationId xmlns:a16="http://schemas.microsoft.com/office/drawing/2014/main" id="{F6E4FAA7-60AC-CE8A-0E14-AD94D01DBB6E}"/>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dirty="0"/>
          </a:p>
        </p:txBody>
      </p:sp>
    </p:spTree>
    <p:extLst>
      <p:ext uri="{BB962C8B-B14F-4D97-AF65-F5344CB8AC3E}">
        <p14:creationId xmlns:p14="http://schemas.microsoft.com/office/powerpoint/2010/main" val="778334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E519-8232-E70A-CD66-465DF53F1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3CBEB-8095-5DD8-D931-A6E573A400C6}"/>
              </a:ext>
            </a:extLst>
          </p:cNvPr>
          <p:cNvSpPr>
            <a:spLocks noGrp="1"/>
          </p:cNvSpPr>
          <p:nvPr>
            <p:ph type="title"/>
          </p:nvPr>
        </p:nvSpPr>
        <p:spPr/>
        <p:txBody>
          <a:bodyPr/>
          <a:lstStyle/>
          <a:p>
            <a:r>
              <a:rPr lang="en-US" dirty="0"/>
              <a:t>What is a Sharable Competency Definition</a:t>
            </a:r>
          </a:p>
        </p:txBody>
      </p:sp>
      <p:sp>
        <p:nvSpPr>
          <p:cNvPr id="4" name="Content Placeholder 3">
            <a:extLst>
              <a:ext uri="{FF2B5EF4-FFF2-40B4-BE49-F238E27FC236}">
                <a16:creationId xmlns:a16="http://schemas.microsoft.com/office/drawing/2014/main" id="{494F20FF-5063-C6F6-4E9F-08DEDF610793}"/>
              </a:ext>
            </a:extLst>
          </p:cNvPr>
          <p:cNvSpPr>
            <a:spLocks noGrp="1"/>
          </p:cNvSpPr>
          <p:nvPr>
            <p:ph sz="quarter" idx="11"/>
          </p:nvPr>
        </p:nvSpPr>
        <p:spPr/>
        <p:txBody>
          <a:bodyPr/>
          <a:lstStyle/>
          <a:p>
            <a:pPr marL="0" indent="0">
              <a:buNone/>
            </a:pPr>
            <a:r>
              <a:rPr lang="en-US" dirty="0"/>
              <a:t> </a:t>
            </a:r>
          </a:p>
        </p:txBody>
      </p:sp>
      <p:grpSp>
        <p:nvGrpSpPr>
          <p:cNvPr id="3" name="Group 2">
            <a:extLst>
              <a:ext uri="{FF2B5EF4-FFF2-40B4-BE49-F238E27FC236}">
                <a16:creationId xmlns:a16="http://schemas.microsoft.com/office/drawing/2014/main" id="{7F0BB949-0621-3CFF-1D36-45AEF5C4689A}"/>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94604F7A-5158-D96F-DC4A-08D9A35502E2}"/>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FC669200-640A-3EFA-4095-B5AC81660324}"/>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7" name="Picture 6">
            <a:extLst>
              <a:ext uri="{FF2B5EF4-FFF2-40B4-BE49-F238E27FC236}">
                <a16:creationId xmlns:a16="http://schemas.microsoft.com/office/drawing/2014/main" id="{55BA8EC6-79CB-3575-513B-D5A3DCD37ACD}"/>
              </a:ext>
            </a:extLst>
          </p:cNvPr>
          <p:cNvPicPr>
            <a:picLocks noChangeAspect="1"/>
          </p:cNvPicPr>
          <p:nvPr/>
        </p:nvPicPr>
        <p:blipFill>
          <a:blip r:embed="rId3"/>
          <a:stretch>
            <a:fillRect/>
          </a:stretch>
        </p:blipFill>
        <p:spPr>
          <a:xfrm>
            <a:off x="1697470" y="871105"/>
            <a:ext cx="8797059" cy="5683056"/>
          </a:xfrm>
          <a:prstGeom prst="rect">
            <a:avLst/>
          </a:prstGeom>
        </p:spPr>
      </p:pic>
      <p:sp>
        <p:nvSpPr>
          <p:cNvPr id="9" name="Slide Number Placeholder 8">
            <a:extLst>
              <a:ext uri="{FF2B5EF4-FFF2-40B4-BE49-F238E27FC236}">
                <a16:creationId xmlns:a16="http://schemas.microsoft.com/office/drawing/2014/main" id="{51E2B8BF-9F9C-12D5-F3AB-9F6B2D69C0E8}"/>
              </a:ext>
            </a:extLst>
          </p:cNvPr>
          <p:cNvSpPr>
            <a:spLocks noGrp="1"/>
          </p:cNvSpPr>
          <p:nvPr>
            <p:ph type="sldNum" sz="quarter" idx="10"/>
          </p:nvPr>
        </p:nvSpPr>
        <p:spPr/>
        <p:txBody>
          <a:bodyPr/>
          <a:lstStyle/>
          <a:p>
            <a:pPr>
              <a:defRPr/>
            </a:pPr>
            <a:fld id="{D68E8870-17DE-45C4-A8DD-7644B2422933}" type="slidenum">
              <a:rPr lang="en-US" smtClean="0"/>
              <a:pPr>
                <a:defRPr/>
              </a:pPr>
              <a:t>43</a:t>
            </a:fld>
            <a:endParaRPr lang="en-US" dirty="0"/>
          </a:p>
        </p:txBody>
      </p:sp>
    </p:spTree>
    <p:extLst>
      <p:ext uri="{BB962C8B-B14F-4D97-AF65-F5344CB8AC3E}">
        <p14:creationId xmlns:p14="http://schemas.microsoft.com/office/powerpoint/2010/main" val="3570787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781DA-B888-7929-1E8D-B30538718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8B737-CC1A-9205-A669-1E941CA6933D}"/>
              </a:ext>
            </a:extLst>
          </p:cNvPr>
          <p:cNvSpPr>
            <a:spLocks noGrp="1"/>
          </p:cNvSpPr>
          <p:nvPr>
            <p:ph type="title"/>
          </p:nvPr>
        </p:nvSpPr>
        <p:spPr/>
        <p:txBody>
          <a:bodyPr/>
          <a:lstStyle/>
          <a:p>
            <a:r>
              <a:rPr lang="en-US" dirty="0"/>
              <a:t>What is a Sharable Competency Definition</a:t>
            </a:r>
          </a:p>
        </p:txBody>
      </p:sp>
      <p:sp>
        <p:nvSpPr>
          <p:cNvPr id="4" name="Content Placeholder 3">
            <a:extLst>
              <a:ext uri="{FF2B5EF4-FFF2-40B4-BE49-F238E27FC236}">
                <a16:creationId xmlns:a16="http://schemas.microsoft.com/office/drawing/2014/main" id="{0D616B74-5941-A61C-9546-A7FBB06F40EA}"/>
              </a:ext>
            </a:extLst>
          </p:cNvPr>
          <p:cNvSpPr>
            <a:spLocks noGrp="1"/>
          </p:cNvSpPr>
          <p:nvPr>
            <p:ph sz="quarter" idx="11"/>
          </p:nvPr>
        </p:nvSpPr>
        <p:spPr/>
        <p:txBody>
          <a:bodyPr/>
          <a:lstStyle/>
          <a:p>
            <a:pPr marL="0" indent="0">
              <a:buNone/>
            </a:pPr>
            <a:r>
              <a:rPr lang="en-US" dirty="0"/>
              <a:t> </a:t>
            </a:r>
          </a:p>
        </p:txBody>
      </p:sp>
      <p:grpSp>
        <p:nvGrpSpPr>
          <p:cNvPr id="3" name="Group 2">
            <a:extLst>
              <a:ext uri="{FF2B5EF4-FFF2-40B4-BE49-F238E27FC236}">
                <a16:creationId xmlns:a16="http://schemas.microsoft.com/office/drawing/2014/main" id="{9236ED63-BC77-3BCA-6F35-3037EBFCA3FE}"/>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06139732-BA8E-95EC-C47C-A0AC38E0E1D0}"/>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9C73F609-10F9-A447-2B50-0E3E970B8BE5}"/>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7" name="Picture 6">
            <a:extLst>
              <a:ext uri="{FF2B5EF4-FFF2-40B4-BE49-F238E27FC236}">
                <a16:creationId xmlns:a16="http://schemas.microsoft.com/office/drawing/2014/main" id="{1595AE70-C453-D4BB-584A-AA71A0B35DEA}"/>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6"/>
                    </a14:imgEffect>
                  </a14:imgLayer>
                </a14:imgProps>
              </a:ext>
            </a:extLst>
          </a:blip>
          <a:stretch>
            <a:fillRect/>
          </a:stretch>
        </p:blipFill>
        <p:spPr>
          <a:xfrm>
            <a:off x="1697470" y="871105"/>
            <a:ext cx="8797059" cy="5683056"/>
          </a:xfrm>
          <a:prstGeom prst="rect">
            <a:avLst/>
          </a:prstGeom>
        </p:spPr>
      </p:pic>
      <p:sp>
        <p:nvSpPr>
          <p:cNvPr id="9" name="Slide Number Placeholder 8">
            <a:extLst>
              <a:ext uri="{FF2B5EF4-FFF2-40B4-BE49-F238E27FC236}">
                <a16:creationId xmlns:a16="http://schemas.microsoft.com/office/drawing/2014/main" id="{6A036130-1289-CD47-8073-40DF0EF12333}"/>
              </a:ext>
            </a:extLst>
          </p:cNvPr>
          <p:cNvSpPr>
            <a:spLocks noGrp="1"/>
          </p:cNvSpPr>
          <p:nvPr>
            <p:ph type="sldNum" sz="quarter" idx="10"/>
          </p:nvPr>
        </p:nvSpPr>
        <p:spPr/>
        <p:txBody>
          <a:bodyPr/>
          <a:lstStyle/>
          <a:p>
            <a:pPr>
              <a:defRPr/>
            </a:pPr>
            <a:fld id="{D68E8870-17DE-45C4-A8DD-7644B2422933}" type="slidenum">
              <a:rPr lang="en-US" smtClean="0"/>
              <a:pPr>
                <a:defRPr/>
              </a:pPr>
              <a:t>44</a:t>
            </a:fld>
            <a:endParaRPr lang="en-US" dirty="0"/>
          </a:p>
        </p:txBody>
      </p:sp>
      <p:pic>
        <p:nvPicPr>
          <p:cNvPr id="13" name="Picture 12" descr="A diagram of competency definition&#10;&#10;AI-generated content may be incorrect.">
            <a:extLst>
              <a:ext uri="{FF2B5EF4-FFF2-40B4-BE49-F238E27FC236}">
                <a16:creationId xmlns:a16="http://schemas.microsoft.com/office/drawing/2014/main" id="{000F71F7-685A-707E-E406-A9E9A2A5C5EB}"/>
              </a:ext>
            </a:extLst>
          </p:cNvPr>
          <p:cNvPicPr>
            <a:picLocks noChangeAspect="1"/>
          </p:cNvPicPr>
          <p:nvPr/>
        </p:nvPicPr>
        <p:blipFill>
          <a:blip r:embed="rId5">
            <a:extLst>
              <a:ext uri="{28A0092B-C50C-407E-A947-70E740481C1C}">
                <a14:useLocalDpi xmlns:a14="http://schemas.microsoft.com/office/drawing/2010/main" val="0"/>
              </a:ext>
            </a:extLst>
          </a:blip>
          <a:srcRect l="6404"/>
          <a:stretch>
            <a:fillRect/>
          </a:stretch>
        </p:blipFill>
        <p:spPr>
          <a:xfrm>
            <a:off x="1937982" y="303839"/>
            <a:ext cx="11049076" cy="6745778"/>
          </a:xfrm>
          <a:prstGeom prst="rect">
            <a:avLst/>
          </a:prstGeom>
        </p:spPr>
      </p:pic>
      <p:pic>
        <p:nvPicPr>
          <p:cNvPr id="10" name="Graphic 9" descr="Magnifying glass with solid fill">
            <a:extLst>
              <a:ext uri="{FF2B5EF4-FFF2-40B4-BE49-F238E27FC236}">
                <a16:creationId xmlns:a16="http://schemas.microsoft.com/office/drawing/2014/main" id="{C62FE964-4C4F-3A60-4D2C-A86638C48A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766" y="-545910"/>
            <a:ext cx="10171143" cy="10171143"/>
          </a:xfrm>
          <a:prstGeom prst="rect">
            <a:avLst/>
          </a:prstGeom>
        </p:spPr>
      </p:pic>
    </p:spTree>
    <p:extLst>
      <p:ext uri="{BB962C8B-B14F-4D97-AF65-F5344CB8AC3E}">
        <p14:creationId xmlns:p14="http://schemas.microsoft.com/office/powerpoint/2010/main" val="1269832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ECC83-814A-A346-D42D-38BAC47BD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BD495F-50DC-9C6F-9B52-16BFB43D0183}"/>
              </a:ext>
            </a:extLst>
          </p:cNvPr>
          <p:cNvSpPr>
            <a:spLocks noGrp="1"/>
          </p:cNvSpPr>
          <p:nvPr>
            <p:ph type="title"/>
          </p:nvPr>
        </p:nvSpPr>
        <p:spPr/>
        <p:txBody>
          <a:bodyPr/>
          <a:lstStyle/>
          <a:p>
            <a:r>
              <a:rPr lang="en-US" dirty="0"/>
              <a:t>What is a Sharable Competency Definition</a:t>
            </a:r>
          </a:p>
        </p:txBody>
      </p:sp>
      <p:sp>
        <p:nvSpPr>
          <p:cNvPr id="4" name="Content Placeholder 3">
            <a:extLst>
              <a:ext uri="{FF2B5EF4-FFF2-40B4-BE49-F238E27FC236}">
                <a16:creationId xmlns:a16="http://schemas.microsoft.com/office/drawing/2014/main" id="{B5100A5A-5715-4EB7-8B9F-5B2AEFF78D3A}"/>
              </a:ext>
            </a:extLst>
          </p:cNvPr>
          <p:cNvSpPr>
            <a:spLocks noGrp="1"/>
          </p:cNvSpPr>
          <p:nvPr>
            <p:ph sz="quarter" idx="11"/>
          </p:nvPr>
        </p:nvSpPr>
        <p:spPr/>
        <p:txBody>
          <a:bodyPr/>
          <a:lstStyle/>
          <a:p>
            <a:pPr marL="0" indent="0">
              <a:buNone/>
            </a:pPr>
            <a:r>
              <a:rPr lang="en-US" dirty="0"/>
              <a:t> </a:t>
            </a:r>
          </a:p>
        </p:txBody>
      </p:sp>
      <p:grpSp>
        <p:nvGrpSpPr>
          <p:cNvPr id="3" name="Group 2">
            <a:extLst>
              <a:ext uri="{FF2B5EF4-FFF2-40B4-BE49-F238E27FC236}">
                <a16:creationId xmlns:a16="http://schemas.microsoft.com/office/drawing/2014/main" id="{05EEA5F6-BD8C-D1CB-D16A-95CD1855B812}"/>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C77270AB-4B7F-A09B-14A1-A6994874B1D3}"/>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DBCE8CBE-917C-ECC3-96D7-8A6F49B39423}"/>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7" name="Picture 6">
            <a:extLst>
              <a:ext uri="{FF2B5EF4-FFF2-40B4-BE49-F238E27FC236}">
                <a16:creationId xmlns:a16="http://schemas.microsoft.com/office/drawing/2014/main" id="{FF5004F1-EE07-5E79-0E73-589798299C70}"/>
              </a:ext>
            </a:extLst>
          </p:cNvPr>
          <p:cNvPicPr>
            <a:picLocks noChangeAspect="1"/>
          </p:cNvPicPr>
          <p:nvPr/>
        </p:nvPicPr>
        <p:blipFill>
          <a:blip r:embed="rId3">
            <a:extLst>
              <a:ext uri="{BEBA8EAE-BF5A-486C-A8C5-ECC9F3942E4B}">
                <a14:imgProps xmlns:a14="http://schemas.microsoft.com/office/drawing/2010/main">
                  <a14:imgLayer r:embed="rId4">
                    <a14:imgEffect>
                      <a14:artisticBlur radius="6"/>
                    </a14:imgEffect>
                  </a14:imgLayer>
                </a14:imgProps>
              </a:ext>
            </a:extLst>
          </a:blip>
          <a:stretch>
            <a:fillRect/>
          </a:stretch>
        </p:blipFill>
        <p:spPr>
          <a:xfrm>
            <a:off x="1697470" y="871105"/>
            <a:ext cx="8797059" cy="5683056"/>
          </a:xfrm>
          <a:prstGeom prst="rect">
            <a:avLst/>
          </a:prstGeom>
        </p:spPr>
      </p:pic>
      <p:sp>
        <p:nvSpPr>
          <p:cNvPr id="9" name="Slide Number Placeholder 8">
            <a:extLst>
              <a:ext uri="{FF2B5EF4-FFF2-40B4-BE49-F238E27FC236}">
                <a16:creationId xmlns:a16="http://schemas.microsoft.com/office/drawing/2014/main" id="{1813C555-0FC1-0B4C-83C6-6861CC345FCE}"/>
              </a:ext>
            </a:extLst>
          </p:cNvPr>
          <p:cNvSpPr>
            <a:spLocks noGrp="1"/>
          </p:cNvSpPr>
          <p:nvPr>
            <p:ph type="sldNum" sz="quarter" idx="10"/>
          </p:nvPr>
        </p:nvSpPr>
        <p:spPr/>
        <p:txBody>
          <a:bodyPr/>
          <a:lstStyle/>
          <a:p>
            <a:pPr>
              <a:defRPr/>
            </a:pPr>
            <a:fld id="{D68E8870-17DE-45C4-A8DD-7644B2422933}" type="slidenum">
              <a:rPr lang="en-US" smtClean="0"/>
              <a:pPr>
                <a:defRPr/>
              </a:pPr>
              <a:t>45</a:t>
            </a:fld>
            <a:endParaRPr lang="en-US" dirty="0"/>
          </a:p>
        </p:txBody>
      </p:sp>
      <p:pic>
        <p:nvPicPr>
          <p:cNvPr id="15" name="Picture 14" descr="A diagram of a company's work flow&#10;&#10;AI-generated content may be incorrect.">
            <a:extLst>
              <a:ext uri="{FF2B5EF4-FFF2-40B4-BE49-F238E27FC236}">
                <a16:creationId xmlns:a16="http://schemas.microsoft.com/office/drawing/2014/main" id="{938ECF49-DEC8-38F2-50D5-94C7A415CCA1}"/>
              </a:ext>
            </a:extLst>
          </p:cNvPr>
          <p:cNvPicPr>
            <a:picLocks noChangeAspect="1"/>
          </p:cNvPicPr>
          <p:nvPr/>
        </p:nvPicPr>
        <p:blipFill>
          <a:blip r:embed="rId5">
            <a:extLst>
              <a:ext uri="{28A0092B-C50C-407E-A947-70E740481C1C}">
                <a14:useLocalDpi xmlns:a14="http://schemas.microsoft.com/office/drawing/2010/main" val="0"/>
              </a:ext>
            </a:extLst>
          </a:blip>
          <a:srcRect l="23189"/>
          <a:stretch>
            <a:fillRect/>
          </a:stretch>
        </p:blipFill>
        <p:spPr>
          <a:xfrm>
            <a:off x="3193576" y="370495"/>
            <a:ext cx="8342342" cy="6206263"/>
          </a:xfrm>
          <a:prstGeom prst="rect">
            <a:avLst/>
          </a:prstGeom>
        </p:spPr>
      </p:pic>
      <p:pic>
        <p:nvPicPr>
          <p:cNvPr id="8" name="Graphic 7" descr="Magnifying glass with solid fill">
            <a:extLst>
              <a:ext uri="{FF2B5EF4-FFF2-40B4-BE49-F238E27FC236}">
                <a16:creationId xmlns:a16="http://schemas.microsoft.com/office/drawing/2014/main" id="{0432A1AC-0FB9-FFE6-0F9B-25C8283F33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61256" y="-504966"/>
            <a:ext cx="10171143" cy="10171143"/>
          </a:xfrm>
          <a:prstGeom prst="rect">
            <a:avLst/>
          </a:prstGeom>
        </p:spPr>
      </p:pic>
      <p:sp>
        <p:nvSpPr>
          <p:cNvPr id="11" name="Freeform 10">
            <a:extLst>
              <a:ext uri="{FF2B5EF4-FFF2-40B4-BE49-F238E27FC236}">
                <a16:creationId xmlns:a16="http://schemas.microsoft.com/office/drawing/2014/main" id="{DF2EB2A7-E88D-6BDF-C724-8800BE7EAEBD}"/>
              </a:ext>
            </a:extLst>
          </p:cNvPr>
          <p:cNvSpPr/>
          <p:nvPr/>
        </p:nvSpPr>
        <p:spPr bwMode="auto">
          <a:xfrm>
            <a:off x="6469039" y="3998794"/>
            <a:ext cx="1173707" cy="327546"/>
          </a:xfrm>
          <a:custGeom>
            <a:avLst/>
            <a:gdLst>
              <a:gd name="connsiteX0" fmla="*/ 518615 w 1173707"/>
              <a:gd name="connsiteY0" fmla="*/ 0 h 750627"/>
              <a:gd name="connsiteX1" fmla="*/ 423080 w 1173707"/>
              <a:gd name="connsiteY1" fmla="*/ 13648 h 750627"/>
              <a:gd name="connsiteX2" fmla="*/ 81886 w 1173707"/>
              <a:gd name="connsiteY2" fmla="*/ 54591 h 750627"/>
              <a:gd name="connsiteX3" fmla="*/ 27295 w 1173707"/>
              <a:gd name="connsiteY3" fmla="*/ 150126 h 750627"/>
              <a:gd name="connsiteX4" fmla="*/ 0 w 1173707"/>
              <a:gd name="connsiteY4" fmla="*/ 245660 h 750627"/>
              <a:gd name="connsiteX5" fmla="*/ 13648 w 1173707"/>
              <a:gd name="connsiteY5" fmla="*/ 436729 h 750627"/>
              <a:gd name="connsiteX6" fmla="*/ 95534 w 1173707"/>
              <a:gd name="connsiteY6" fmla="*/ 586854 h 750627"/>
              <a:gd name="connsiteX7" fmla="*/ 150125 w 1173707"/>
              <a:gd name="connsiteY7" fmla="*/ 627797 h 750627"/>
              <a:gd name="connsiteX8" fmla="*/ 286603 w 1173707"/>
              <a:gd name="connsiteY8" fmla="*/ 709684 h 750627"/>
              <a:gd name="connsiteX9" fmla="*/ 409433 w 1173707"/>
              <a:gd name="connsiteY9" fmla="*/ 736979 h 750627"/>
              <a:gd name="connsiteX10" fmla="*/ 450376 w 1173707"/>
              <a:gd name="connsiteY10" fmla="*/ 750627 h 750627"/>
              <a:gd name="connsiteX11" fmla="*/ 600501 w 1173707"/>
              <a:gd name="connsiteY11" fmla="*/ 736979 h 750627"/>
              <a:gd name="connsiteX12" fmla="*/ 791570 w 1173707"/>
              <a:gd name="connsiteY12" fmla="*/ 696036 h 750627"/>
              <a:gd name="connsiteX13" fmla="*/ 914400 w 1173707"/>
              <a:gd name="connsiteY13" fmla="*/ 655093 h 750627"/>
              <a:gd name="connsiteX14" fmla="*/ 955343 w 1173707"/>
              <a:gd name="connsiteY14" fmla="*/ 627797 h 750627"/>
              <a:gd name="connsiteX15" fmla="*/ 1009934 w 1173707"/>
              <a:gd name="connsiteY15" fmla="*/ 614149 h 750627"/>
              <a:gd name="connsiteX16" fmla="*/ 1050877 w 1173707"/>
              <a:gd name="connsiteY16" fmla="*/ 586854 h 750627"/>
              <a:gd name="connsiteX17" fmla="*/ 1132764 w 1173707"/>
              <a:gd name="connsiteY17" fmla="*/ 559558 h 750627"/>
              <a:gd name="connsiteX18" fmla="*/ 1173707 w 1173707"/>
              <a:gd name="connsiteY18" fmla="*/ 518615 h 750627"/>
              <a:gd name="connsiteX19" fmla="*/ 1078173 w 1173707"/>
              <a:gd name="connsiteY19" fmla="*/ 327546 h 750627"/>
              <a:gd name="connsiteX20" fmla="*/ 873457 w 1173707"/>
              <a:gd name="connsiteY20" fmla="*/ 191069 h 750627"/>
              <a:gd name="connsiteX21" fmla="*/ 805218 w 1173707"/>
              <a:gd name="connsiteY21" fmla="*/ 150126 h 750627"/>
              <a:gd name="connsiteX22" fmla="*/ 668740 w 1173707"/>
              <a:gd name="connsiteY22" fmla="*/ 109182 h 750627"/>
              <a:gd name="connsiteX23" fmla="*/ 627797 w 1173707"/>
              <a:gd name="connsiteY23" fmla="*/ 81887 h 750627"/>
              <a:gd name="connsiteX24" fmla="*/ 573206 w 1173707"/>
              <a:gd name="connsiteY24" fmla="*/ 68239 h 750627"/>
              <a:gd name="connsiteX25" fmla="*/ 545910 w 1173707"/>
              <a:gd name="connsiteY25" fmla="*/ 54591 h 7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3707" h="750627">
                <a:moveTo>
                  <a:pt x="518615" y="0"/>
                </a:moveTo>
                <a:cubicBezTo>
                  <a:pt x="486770" y="4549"/>
                  <a:pt x="455167" y="11356"/>
                  <a:pt x="423080" y="13648"/>
                </a:cubicBezTo>
                <a:cubicBezTo>
                  <a:pt x="99103" y="36790"/>
                  <a:pt x="225650" y="-17290"/>
                  <a:pt x="81886" y="54591"/>
                </a:cubicBezTo>
                <a:cubicBezTo>
                  <a:pt x="54476" y="95707"/>
                  <a:pt x="48071" y="101648"/>
                  <a:pt x="27295" y="150126"/>
                </a:cubicBezTo>
                <a:cubicBezTo>
                  <a:pt x="15550" y="177531"/>
                  <a:pt x="6924" y="217966"/>
                  <a:pt x="0" y="245660"/>
                </a:cubicBezTo>
                <a:cubicBezTo>
                  <a:pt x="4549" y="309350"/>
                  <a:pt x="-503" y="374465"/>
                  <a:pt x="13648" y="436729"/>
                </a:cubicBezTo>
                <a:cubicBezTo>
                  <a:pt x="13669" y="436824"/>
                  <a:pt x="70623" y="561943"/>
                  <a:pt x="95534" y="586854"/>
                </a:cubicBezTo>
                <a:cubicBezTo>
                  <a:pt x="111618" y="602938"/>
                  <a:pt x="131491" y="614753"/>
                  <a:pt x="150125" y="627797"/>
                </a:cubicBezTo>
                <a:cubicBezTo>
                  <a:pt x="174198" y="644648"/>
                  <a:pt x="249023" y="698121"/>
                  <a:pt x="286603" y="709684"/>
                </a:cubicBezTo>
                <a:cubicBezTo>
                  <a:pt x="326690" y="722019"/>
                  <a:pt x="368743" y="726807"/>
                  <a:pt x="409433" y="736979"/>
                </a:cubicBezTo>
                <a:cubicBezTo>
                  <a:pt x="423389" y="740468"/>
                  <a:pt x="436728" y="746078"/>
                  <a:pt x="450376" y="750627"/>
                </a:cubicBezTo>
                <a:cubicBezTo>
                  <a:pt x="500418" y="746078"/>
                  <a:pt x="550884" y="744918"/>
                  <a:pt x="600501" y="736979"/>
                </a:cubicBezTo>
                <a:cubicBezTo>
                  <a:pt x="664818" y="726688"/>
                  <a:pt x="791570" y="696036"/>
                  <a:pt x="791570" y="696036"/>
                </a:cubicBezTo>
                <a:cubicBezTo>
                  <a:pt x="975210" y="604218"/>
                  <a:pt x="702729" y="734471"/>
                  <a:pt x="914400" y="655093"/>
                </a:cubicBezTo>
                <a:cubicBezTo>
                  <a:pt x="929758" y="649334"/>
                  <a:pt x="940267" y="634258"/>
                  <a:pt x="955343" y="627797"/>
                </a:cubicBezTo>
                <a:cubicBezTo>
                  <a:pt x="972583" y="620408"/>
                  <a:pt x="991737" y="618698"/>
                  <a:pt x="1009934" y="614149"/>
                </a:cubicBezTo>
                <a:cubicBezTo>
                  <a:pt x="1023582" y="605051"/>
                  <a:pt x="1035888" y="593516"/>
                  <a:pt x="1050877" y="586854"/>
                </a:cubicBezTo>
                <a:cubicBezTo>
                  <a:pt x="1077169" y="575169"/>
                  <a:pt x="1132764" y="559558"/>
                  <a:pt x="1132764" y="559558"/>
                </a:cubicBezTo>
                <a:cubicBezTo>
                  <a:pt x="1146412" y="545910"/>
                  <a:pt x="1173707" y="537916"/>
                  <a:pt x="1173707" y="518615"/>
                </a:cubicBezTo>
                <a:cubicBezTo>
                  <a:pt x="1173707" y="472096"/>
                  <a:pt x="1110047" y="362961"/>
                  <a:pt x="1078173" y="327546"/>
                </a:cubicBezTo>
                <a:cubicBezTo>
                  <a:pt x="1035261" y="279866"/>
                  <a:pt x="913335" y="214996"/>
                  <a:pt x="873457" y="191069"/>
                </a:cubicBezTo>
                <a:cubicBezTo>
                  <a:pt x="850711" y="177421"/>
                  <a:pt x="830952" y="156560"/>
                  <a:pt x="805218" y="150126"/>
                </a:cubicBezTo>
                <a:cubicBezTo>
                  <a:pt x="774701" y="142497"/>
                  <a:pt x="688677" y="122473"/>
                  <a:pt x="668740" y="109182"/>
                </a:cubicBezTo>
                <a:cubicBezTo>
                  <a:pt x="655092" y="100084"/>
                  <a:pt x="642873" y="88348"/>
                  <a:pt x="627797" y="81887"/>
                </a:cubicBezTo>
                <a:cubicBezTo>
                  <a:pt x="610557" y="74498"/>
                  <a:pt x="591000" y="74171"/>
                  <a:pt x="573206" y="68239"/>
                </a:cubicBezTo>
                <a:cubicBezTo>
                  <a:pt x="563555" y="65022"/>
                  <a:pt x="555009" y="59140"/>
                  <a:pt x="545910" y="54591"/>
                </a:cubicBezTo>
              </a:path>
            </a:pathLst>
          </a:cu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Rectangle 13">
            <a:extLst>
              <a:ext uri="{FF2B5EF4-FFF2-40B4-BE49-F238E27FC236}">
                <a16:creationId xmlns:a16="http://schemas.microsoft.com/office/drawing/2014/main" id="{D6F3555A-1DEB-F584-69AE-415A049FE656}"/>
              </a:ext>
            </a:extLst>
          </p:cNvPr>
          <p:cNvSpPr/>
          <p:nvPr/>
        </p:nvSpPr>
        <p:spPr bwMode="auto">
          <a:xfrm>
            <a:off x="6223379" y="2088107"/>
            <a:ext cx="1514902" cy="696036"/>
          </a:xfrm>
          <a:prstGeom prst="rect">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Freeform 17">
            <a:extLst>
              <a:ext uri="{FF2B5EF4-FFF2-40B4-BE49-F238E27FC236}">
                <a16:creationId xmlns:a16="http://schemas.microsoft.com/office/drawing/2014/main" id="{3F13738A-F872-02D6-51D8-78935F7F61A9}"/>
              </a:ext>
            </a:extLst>
          </p:cNvPr>
          <p:cNvSpPr/>
          <p:nvPr/>
        </p:nvSpPr>
        <p:spPr bwMode="auto">
          <a:xfrm rot="10800000">
            <a:off x="5725035" y="3190630"/>
            <a:ext cx="1173707" cy="353358"/>
          </a:xfrm>
          <a:custGeom>
            <a:avLst/>
            <a:gdLst>
              <a:gd name="connsiteX0" fmla="*/ 518615 w 1173707"/>
              <a:gd name="connsiteY0" fmla="*/ 0 h 750627"/>
              <a:gd name="connsiteX1" fmla="*/ 423080 w 1173707"/>
              <a:gd name="connsiteY1" fmla="*/ 13648 h 750627"/>
              <a:gd name="connsiteX2" fmla="*/ 81886 w 1173707"/>
              <a:gd name="connsiteY2" fmla="*/ 54591 h 750627"/>
              <a:gd name="connsiteX3" fmla="*/ 27295 w 1173707"/>
              <a:gd name="connsiteY3" fmla="*/ 150126 h 750627"/>
              <a:gd name="connsiteX4" fmla="*/ 0 w 1173707"/>
              <a:gd name="connsiteY4" fmla="*/ 245660 h 750627"/>
              <a:gd name="connsiteX5" fmla="*/ 13648 w 1173707"/>
              <a:gd name="connsiteY5" fmla="*/ 436729 h 750627"/>
              <a:gd name="connsiteX6" fmla="*/ 95534 w 1173707"/>
              <a:gd name="connsiteY6" fmla="*/ 586854 h 750627"/>
              <a:gd name="connsiteX7" fmla="*/ 150125 w 1173707"/>
              <a:gd name="connsiteY7" fmla="*/ 627797 h 750627"/>
              <a:gd name="connsiteX8" fmla="*/ 286603 w 1173707"/>
              <a:gd name="connsiteY8" fmla="*/ 709684 h 750627"/>
              <a:gd name="connsiteX9" fmla="*/ 409433 w 1173707"/>
              <a:gd name="connsiteY9" fmla="*/ 736979 h 750627"/>
              <a:gd name="connsiteX10" fmla="*/ 450376 w 1173707"/>
              <a:gd name="connsiteY10" fmla="*/ 750627 h 750627"/>
              <a:gd name="connsiteX11" fmla="*/ 600501 w 1173707"/>
              <a:gd name="connsiteY11" fmla="*/ 736979 h 750627"/>
              <a:gd name="connsiteX12" fmla="*/ 791570 w 1173707"/>
              <a:gd name="connsiteY12" fmla="*/ 696036 h 750627"/>
              <a:gd name="connsiteX13" fmla="*/ 914400 w 1173707"/>
              <a:gd name="connsiteY13" fmla="*/ 655093 h 750627"/>
              <a:gd name="connsiteX14" fmla="*/ 955343 w 1173707"/>
              <a:gd name="connsiteY14" fmla="*/ 627797 h 750627"/>
              <a:gd name="connsiteX15" fmla="*/ 1009934 w 1173707"/>
              <a:gd name="connsiteY15" fmla="*/ 614149 h 750627"/>
              <a:gd name="connsiteX16" fmla="*/ 1050877 w 1173707"/>
              <a:gd name="connsiteY16" fmla="*/ 586854 h 750627"/>
              <a:gd name="connsiteX17" fmla="*/ 1132764 w 1173707"/>
              <a:gd name="connsiteY17" fmla="*/ 559558 h 750627"/>
              <a:gd name="connsiteX18" fmla="*/ 1173707 w 1173707"/>
              <a:gd name="connsiteY18" fmla="*/ 518615 h 750627"/>
              <a:gd name="connsiteX19" fmla="*/ 1078173 w 1173707"/>
              <a:gd name="connsiteY19" fmla="*/ 327546 h 750627"/>
              <a:gd name="connsiteX20" fmla="*/ 873457 w 1173707"/>
              <a:gd name="connsiteY20" fmla="*/ 191069 h 750627"/>
              <a:gd name="connsiteX21" fmla="*/ 805218 w 1173707"/>
              <a:gd name="connsiteY21" fmla="*/ 150126 h 750627"/>
              <a:gd name="connsiteX22" fmla="*/ 668740 w 1173707"/>
              <a:gd name="connsiteY22" fmla="*/ 109182 h 750627"/>
              <a:gd name="connsiteX23" fmla="*/ 627797 w 1173707"/>
              <a:gd name="connsiteY23" fmla="*/ 81887 h 750627"/>
              <a:gd name="connsiteX24" fmla="*/ 573206 w 1173707"/>
              <a:gd name="connsiteY24" fmla="*/ 68239 h 750627"/>
              <a:gd name="connsiteX25" fmla="*/ 545910 w 1173707"/>
              <a:gd name="connsiteY25" fmla="*/ 54591 h 7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3707" h="750627">
                <a:moveTo>
                  <a:pt x="518615" y="0"/>
                </a:moveTo>
                <a:cubicBezTo>
                  <a:pt x="486770" y="4549"/>
                  <a:pt x="455167" y="11356"/>
                  <a:pt x="423080" y="13648"/>
                </a:cubicBezTo>
                <a:cubicBezTo>
                  <a:pt x="99103" y="36790"/>
                  <a:pt x="225650" y="-17290"/>
                  <a:pt x="81886" y="54591"/>
                </a:cubicBezTo>
                <a:cubicBezTo>
                  <a:pt x="54476" y="95707"/>
                  <a:pt x="48071" y="101648"/>
                  <a:pt x="27295" y="150126"/>
                </a:cubicBezTo>
                <a:cubicBezTo>
                  <a:pt x="15550" y="177531"/>
                  <a:pt x="6924" y="217966"/>
                  <a:pt x="0" y="245660"/>
                </a:cubicBezTo>
                <a:cubicBezTo>
                  <a:pt x="4549" y="309350"/>
                  <a:pt x="-503" y="374465"/>
                  <a:pt x="13648" y="436729"/>
                </a:cubicBezTo>
                <a:cubicBezTo>
                  <a:pt x="13669" y="436824"/>
                  <a:pt x="70623" y="561943"/>
                  <a:pt x="95534" y="586854"/>
                </a:cubicBezTo>
                <a:cubicBezTo>
                  <a:pt x="111618" y="602938"/>
                  <a:pt x="131491" y="614753"/>
                  <a:pt x="150125" y="627797"/>
                </a:cubicBezTo>
                <a:cubicBezTo>
                  <a:pt x="174198" y="644648"/>
                  <a:pt x="249023" y="698121"/>
                  <a:pt x="286603" y="709684"/>
                </a:cubicBezTo>
                <a:cubicBezTo>
                  <a:pt x="326690" y="722019"/>
                  <a:pt x="368743" y="726807"/>
                  <a:pt x="409433" y="736979"/>
                </a:cubicBezTo>
                <a:cubicBezTo>
                  <a:pt x="423389" y="740468"/>
                  <a:pt x="436728" y="746078"/>
                  <a:pt x="450376" y="750627"/>
                </a:cubicBezTo>
                <a:cubicBezTo>
                  <a:pt x="500418" y="746078"/>
                  <a:pt x="550884" y="744918"/>
                  <a:pt x="600501" y="736979"/>
                </a:cubicBezTo>
                <a:cubicBezTo>
                  <a:pt x="664818" y="726688"/>
                  <a:pt x="791570" y="696036"/>
                  <a:pt x="791570" y="696036"/>
                </a:cubicBezTo>
                <a:cubicBezTo>
                  <a:pt x="975210" y="604218"/>
                  <a:pt x="702729" y="734471"/>
                  <a:pt x="914400" y="655093"/>
                </a:cubicBezTo>
                <a:cubicBezTo>
                  <a:pt x="929758" y="649334"/>
                  <a:pt x="940267" y="634258"/>
                  <a:pt x="955343" y="627797"/>
                </a:cubicBezTo>
                <a:cubicBezTo>
                  <a:pt x="972583" y="620408"/>
                  <a:pt x="991737" y="618698"/>
                  <a:pt x="1009934" y="614149"/>
                </a:cubicBezTo>
                <a:cubicBezTo>
                  <a:pt x="1023582" y="605051"/>
                  <a:pt x="1035888" y="593516"/>
                  <a:pt x="1050877" y="586854"/>
                </a:cubicBezTo>
                <a:cubicBezTo>
                  <a:pt x="1077169" y="575169"/>
                  <a:pt x="1132764" y="559558"/>
                  <a:pt x="1132764" y="559558"/>
                </a:cubicBezTo>
                <a:cubicBezTo>
                  <a:pt x="1146412" y="545910"/>
                  <a:pt x="1173707" y="537916"/>
                  <a:pt x="1173707" y="518615"/>
                </a:cubicBezTo>
                <a:cubicBezTo>
                  <a:pt x="1173707" y="472096"/>
                  <a:pt x="1110047" y="362961"/>
                  <a:pt x="1078173" y="327546"/>
                </a:cubicBezTo>
                <a:cubicBezTo>
                  <a:pt x="1035261" y="279866"/>
                  <a:pt x="913335" y="214996"/>
                  <a:pt x="873457" y="191069"/>
                </a:cubicBezTo>
                <a:cubicBezTo>
                  <a:pt x="850711" y="177421"/>
                  <a:pt x="830952" y="156560"/>
                  <a:pt x="805218" y="150126"/>
                </a:cubicBezTo>
                <a:cubicBezTo>
                  <a:pt x="774701" y="142497"/>
                  <a:pt x="688677" y="122473"/>
                  <a:pt x="668740" y="109182"/>
                </a:cubicBezTo>
                <a:cubicBezTo>
                  <a:pt x="655092" y="100084"/>
                  <a:pt x="642873" y="88348"/>
                  <a:pt x="627797" y="81887"/>
                </a:cubicBezTo>
                <a:cubicBezTo>
                  <a:pt x="610557" y="74498"/>
                  <a:pt x="591000" y="74171"/>
                  <a:pt x="573206" y="68239"/>
                </a:cubicBezTo>
                <a:cubicBezTo>
                  <a:pt x="563555" y="65022"/>
                  <a:pt x="555009" y="59140"/>
                  <a:pt x="545910" y="54591"/>
                </a:cubicBezTo>
              </a:path>
            </a:pathLst>
          </a:cu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Freeform 18">
            <a:extLst>
              <a:ext uri="{FF2B5EF4-FFF2-40B4-BE49-F238E27FC236}">
                <a16:creationId xmlns:a16="http://schemas.microsoft.com/office/drawing/2014/main" id="{10041D78-3C1B-8FD7-E2B4-C228ACF19178}"/>
              </a:ext>
            </a:extLst>
          </p:cNvPr>
          <p:cNvSpPr/>
          <p:nvPr/>
        </p:nvSpPr>
        <p:spPr bwMode="auto">
          <a:xfrm>
            <a:off x="7226689" y="3110835"/>
            <a:ext cx="1173707" cy="455749"/>
          </a:xfrm>
          <a:custGeom>
            <a:avLst/>
            <a:gdLst>
              <a:gd name="connsiteX0" fmla="*/ 518615 w 1173707"/>
              <a:gd name="connsiteY0" fmla="*/ 0 h 750627"/>
              <a:gd name="connsiteX1" fmla="*/ 423080 w 1173707"/>
              <a:gd name="connsiteY1" fmla="*/ 13648 h 750627"/>
              <a:gd name="connsiteX2" fmla="*/ 81886 w 1173707"/>
              <a:gd name="connsiteY2" fmla="*/ 54591 h 750627"/>
              <a:gd name="connsiteX3" fmla="*/ 27295 w 1173707"/>
              <a:gd name="connsiteY3" fmla="*/ 150126 h 750627"/>
              <a:gd name="connsiteX4" fmla="*/ 0 w 1173707"/>
              <a:gd name="connsiteY4" fmla="*/ 245660 h 750627"/>
              <a:gd name="connsiteX5" fmla="*/ 13648 w 1173707"/>
              <a:gd name="connsiteY5" fmla="*/ 436729 h 750627"/>
              <a:gd name="connsiteX6" fmla="*/ 95534 w 1173707"/>
              <a:gd name="connsiteY6" fmla="*/ 586854 h 750627"/>
              <a:gd name="connsiteX7" fmla="*/ 150125 w 1173707"/>
              <a:gd name="connsiteY7" fmla="*/ 627797 h 750627"/>
              <a:gd name="connsiteX8" fmla="*/ 286603 w 1173707"/>
              <a:gd name="connsiteY8" fmla="*/ 709684 h 750627"/>
              <a:gd name="connsiteX9" fmla="*/ 409433 w 1173707"/>
              <a:gd name="connsiteY9" fmla="*/ 736979 h 750627"/>
              <a:gd name="connsiteX10" fmla="*/ 450376 w 1173707"/>
              <a:gd name="connsiteY10" fmla="*/ 750627 h 750627"/>
              <a:gd name="connsiteX11" fmla="*/ 600501 w 1173707"/>
              <a:gd name="connsiteY11" fmla="*/ 736979 h 750627"/>
              <a:gd name="connsiteX12" fmla="*/ 791570 w 1173707"/>
              <a:gd name="connsiteY12" fmla="*/ 696036 h 750627"/>
              <a:gd name="connsiteX13" fmla="*/ 914400 w 1173707"/>
              <a:gd name="connsiteY13" fmla="*/ 655093 h 750627"/>
              <a:gd name="connsiteX14" fmla="*/ 955343 w 1173707"/>
              <a:gd name="connsiteY14" fmla="*/ 627797 h 750627"/>
              <a:gd name="connsiteX15" fmla="*/ 1009934 w 1173707"/>
              <a:gd name="connsiteY15" fmla="*/ 614149 h 750627"/>
              <a:gd name="connsiteX16" fmla="*/ 1050877 w 1173707"/>
              <a:gd name="connsiteY16" fmla="*/ 586854 h 750627"/>
              <a:gd name="connsiteX17" fmla="*/ 1132764 w 1173707"/>
              <a:gd name="connsiteY17" fmla="*/ 559558 h 750627"/>
              <a:gd name="connsiteX18" fmla="*/ 1173707 w 1173707"/>
              <a:gd name="connsiteY18" fmla="*/ 518615 h 750627"/>
              <a:gd name="connsiteX19" fmla="*/ 1078173 w 1173707"/>
              <a:gd name="connsiteY19" fmla="*/ 327546 h 750627"/>
              <a:gd name="connsiteX20" fmla="*/ 873457 w 1173707"/>
              <a:gd name="connsiteY20" fmla="*/ 191069 h 750627"/>
              <a:gd name="connsiteX21" fmla="*/ 805218 w 1173707"/>
              <a:gd name="connsiteY21" fmla="*/ 150126 h 750627"/>
              <a:gd name="connsiteX22" fmla="*/ 668740 w 1173707"/>
              <a:gd name="connsiteY22" fmla="*/ 109182 h 750627"/>
              <a:gd name="connsiteX23" fmla="*/ 627797 w 1173707"/>
              <a:gd name="connsiteY23" fmla="*/ 81887 h 750627"/>
              <a:gd name="connsiteX24" fmla="*/ 573206 w 1173707"/>
              <a:gd name="connsiteY24" fmla="*/ 68239 h 750627"/>
              <a:gd name="connsiteX25" fmla="*/ 545910 w 1173707"/>
              <a:gd name="connsiteY25" fmla="*/ 54591 h 7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3707" h="750627">
                <a:moveTo>
                  <a:pt x="518615" y="0"/>
                </a:moveTo>
                <a:cubicBezTo>
                  <a:pt x="486770" y="4549"/>
                  <a:pt x="455167" y="11356"/>
                  <a:pt x="423080" y="13648"/>
                </a:cubicBezTo>
                <a:cubicBezTo>
                  <a:pt x="99103" y="36790"/>
                  <a:pt x="225650" y="-17290"/>
                  <a:pt x="81886" y="54591"/>
                </a:cubicBezTo>
                <a:cubicBezTo>
                  <a:pt x="54476" y="95707"/>
                  <a:pt x="48071" y="101648"/>
                  <a:pt x="27295" y="150126"/>
                </a:cubicBezTo>
                <a:cubicBezTo>
                  <a:pt x="15550" y="177531"/>
                  <a:pt x="6924" y="217966"/>
                  <a:pt x="0" y="245660"/>
                </a:cubicBezTo>
                <a:cubicBezTo>
                  <a:pt x="4549" y="309350"/>
                  <a:pt x="-503" y="374465"/>
                  <a:pt x="13648" y="436729"/>
                </a:cubicBezTo>
                <a:cubicBezTo>
                  <a:pt x="13669" y="436824"/>
                  <a:pt x="70623" y="561943"/>
                  <a:pt x="95534" y="586854"/>
                </a:cubicBezTo>
                <a:cubicBezTo>
                  <a:pt x="111618" y="602938"/>
                  <a:pt x="131491" y="614753"/>
                  <a:pt x="150125" y="627797"/>
                </a:cubicBezTo>
                <a:cubicBezTo>
                  <a:pt x="174198" y="644648"/>
                  <a:pt x="249023" y="698121"/>
                  <a:pt x="286603" y="709684"/>
                </a:cubicBezTo>
                <a:cubicBezTo>
                  <a:pt x="326690" y="722019"/>
                  <a:pt x="368743" y="726807"/>
                  <a:pt x="409433" y="736979"/>
                </a:cubicBezTo>
                <a:cubicBezTo>
                  <a:pt x="423389" y="740468"/>
                  <a:pt x="436728" y="746078"/>
                  <a:pt x="450376" y="750627"/>
                </a:cubicBezTo>
                <a:cubicBezTo>
                  <a:pt x="500418" y="746078"/>
                  <a:pt x="550884" y="744918"/>
                  <a:pt x="600501" y="736979"/>
                </a:cubicBezTo>
                <a:cubicBezTo>
                  <a:pt x="664818" y="726688"/>
                  <a:pt x="791570" y="696036"/>
                  <a:pt x="791570" y="696036"/>
                </a:cubicBezTo>
                <a:cubicBezTo>
                  <a:pt x="975210" y="604218"/>
                  <a:pt x="702729" y="734471"/>
                  <a:pt x="914400" y="655093"/>
                </a:cubicBezTo>
                <a:cubicBezTo>
                  <a:pt x="929758" y="649334"/>
                  <a:pt x="940267" y="634258"/>
                  <a:pt x="955343" y="627797"/>
                </a:cubicBezTo>
                <a:cubicBezTo>
                  <a:pt x="972583" y="620408"/>
                  <a:pt x="991737" y="618698"/>
                  <a:pt x="1009934" y="614149"/>
                </a:cubicBezTo>
                <a:cubicBezTo>
                  <a:pt x="1023582" y="605051"/>
                  <a:pt x="1035888" y="593516"/>
                  <a:pt x="1050877" y="586854"/>
                </a:cubicBezTo>
                <a:cubicBezTo>
                  <a:pt x="1077169" y="575169"/>
                  <a:pt x="1132764" y="559558"/>
                  <a:pt x="1132764" y="559558"/>
                </a:cubicBezTo>
                <a:cubicBezTo>
                  <a:pt x="1146412" y="545910"/>
                  <a:pt x="1173707" y="537916"/>
                  <a:pt x="1173707" y="518615"/>
                </a:cubicBezTo>
                <a:cubicBezTo>
                  <a:pt x="1173707" y="472096"/>
                  <a:pt x="1110047" y="362961"/>
                  <a:pt x="1078173" y="327546"/>
                </a:cubicBezTo>
                <a:cubicBezTo>
                  <a:pt x="1035261" y="279866"/>
                  <a:pt x="913335" y="214996"/>
                  <a:pt x="873457" y="191069"/>
                </a:cubicBezTo>
                <a:cubicBezTo>
                  <a:pt x="850711" y="177421"/>
                  <a:pt x="830952" y="156560"/>
                  <a:pt x="805218" y="150126"/>
                </a:cubicBezTo>
                <a:cubicBezTo>
                  <a:pt x="774701" y="142497"/>
                  <a:pt x="688677" y="122473"/>
                  <a:pt x="668740" y="109182"/>
                </a:cubicBezTo>
                <a:cubicBezTo>
                  <a:pt x="655092" y="100084"/>
                  <a:pt x="642873" y="88348"/>
                  <a:pt x="627797" y="81887"/>
                </a:cubicBezTo>
                <a:cubicBezTo>
                  <a:pt x="610557" y="74498"/>
                  <a:pt x="591000" y="74171"/>
                  <a:pt x="573206" y="68239"/>
                </a:cubicBezTo>
                <a:cubicBezTo>
                  <a:pt x="563555" y="65022"/>
                  <a:pt x="555009" y="59140"/>
                  <a:pt x="545910" y="54591"/>
                </a:cubicBezTo>
              </a:path>
            </a:pathLst>
          </a:cu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34304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9" presetClass="exit" presetSubtype="0" fill="hold" grpId="1"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D0545-CA59-1763-3F1D-54ED69262B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9F562-9F9E-1D00-731C-887ACC530A06}"/>
              </a:ext>
            </a:extLst>
          </p:cNvPr>
          <p:cNvSpPr>
            <a:spLocks noGrp="1"/>
          </p:cNvSpPr>
          <p:nvPr>
            <p:ph type="title"/>
          </p:nvPr>
        </p:nvSpPr>
        <p:spPr/>
        <p:txBody>
          <a:bodyPr/>
          <a:lstStyle/>
          <a:p>
            <a:r>
              <a:rPr lang="en-US" dirty="0"/>
              <a:t>A More Reusable Example</a:t>
            </a:r>
          </a:p>
        </p:txBody>
      </p:sp>
      <p:graphicFrame>
        <p:nvGraphicFramePr>
          <p:cNvPr id="4" name="Content Placeholder 3">
            <a:extLst>
              <a:ext uri="{FF2B5EF4-FFF2-40B4-BE49-F238E27FC236}">
                <a16:creationId xmlns:a16="http://schemas.microsoft.com/office/drawing/2014/main" id="{8022E306-D912-33A7-19A4-DFF7B5D98C2C}"/>
              </a:ext>
            </a:extLst>
          </p:cNvPr>
          <p:cNvGraphicFramePr>
            <a:graphicFrameLocks noGrp="1"/>
          </p:cNvGraphicFramePr>
          <p:nvPr>
            <p:ph sz="quarter" idx="11"/>
          </p:nvPr>
        </p:nvGraphicFramePr>
        <p:xfrm>
          <a:off x="331642" y="1548667"/>
          <a:ext cx="4942321" cy="2631440"/>
        </p:xfrm>
        <a:graphic>
          <a:graphicData uri="http://schemas.openxmlformats.org/drawingml/2006/table">
            <a:tbl>
              <a:tblPr firstRow="1" bandRow="1">
                <a:tableStyleId>{00A15C55-8517-42AA-B614-E9B94910E393}</a:tableStyleId>
              </a:tblPr>
              <a:tblGrid>
                <a:gridCol w="1111957">
                  <a:extLst>
                    <a:ext uri="{9D8B030D-6E8A-4147-A177-3AD203B41FA5}">
                      <a16:colId xmlns:a16="http://schemas.microsoft.com/office/drawing/2014/main" val="1526352338"/>
                    </a:ext>
                  </a:extLst>
                </a:gridCol>
                <a:gridCol w="3830364">
                  <a:extLst>
                    <a:ext uri="{9D8B030D-6E8A-4147-A177-3AD203B41FA5}">
                      <a16:colId xmlns:a16="http://schemas.microsoft.com/office/drawing/2014/main" val="791845219"/>
                    </a:ext>
                  </a:extLst>
                </a:gridCol>
              </a:tblGrid>
              <a:tr h="370840">
                <a:tc>
                  <a:txBody>
                    <a:bodyPr/>
                    <a:lstStyle/>
                    <a:p>
                      <a:r>
                        <a:rPr lang="en-US" sz="1600" dirty="0">
                          <a:latin typeface="+mn-lt"/>
                        </a:rPr>
                        <a:t>Name</a:t>
                      </a: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533592054"/>
                  </a:ext>
                </a:extLst>
              </a:tr>
              <a:tr h="370840">
                <a:tc>
                  <a:txBody>
                    <a:bodyPr/>
                    <a:lstStyle/>
                    <a:p>
                      <a:r>
                        <a:rPr lang="en-US" sz="1600" b="1" kern="1200" dirty="0">
                          <a:solidFill>
                            <a:schemeClr val="dk1"/>
                          </a:solidFill>
                          <a:effectLst/>
                          <a:latin typeface="+mn-lt"/>
                          <a:ea typeface="+mn-ea"/>
                          <a:cs typeface="+mn-cs"/>
                        </a:rPr>
                        <a:t>id</a:t>
                      </a:r>
                    </a:p>
                  </a:txBody>
                  <a:tcPr>
                    <a:solidFill>
                      <a:srgbClr val="C2E0FF"/>
                    </a:solidFill>
                  </a:tcPr>
                </a:tc>
                <a:tc>
                  <a:txBody>
                    <a:bodyPr/>
                    <a:lstStyle/>
                    <a:p>
                      <a:r>
                        <a:rPr lang="en-US" sz="1600" b="0" kern="1200" dirty="0">
                          <a:solidFill>
                            <a:schemeClr val="dk1"/>
                          </a:solidFill>
                          <a:effectLst/>
                          <a:latin typeface="+mn-lt"/>
                          <a:ea typeface="+mn-ea"/>
                          <a:cs typeface="+mn-cs"/>
                        </a:rPr>
                        <a:t>https://</a:t>
                      </a:r>
                      <a:r>
                        <a:rPr lang="en-US" sz="1600" b="0" kern="1200" dirty="0" err="1">
                          <a:solidFill>
                            <a:schemeClr val="dk1"/>
                          </a:solidFill>
                          <a:effectLst/>
                          <a:latin typeface="+mn-lt"/>
                          <a:ea typeface="+mn-ea"/>
                          <a:cs typeface="+mn-cs"/>
                        </a:rPr>
                        <a:t>example.gov</a:t>
                      </a:r>
                      <a:r>
                        <a:rPr lang="en-US" sz="1600" b="0" kern="1200" dirty="0">
                          <a:solidFill>
                            <a:schemeClr val="dk1"/>
                          </a:solidFill>
                          <a:effectLst/>
                          <a:latin typeface="+mn-lt"/>
                          <a:ea typeface="+mn-ea"/>
                          <a:cs typeface="+mn-cs"/>
                        </a:rPr>
                        <a:t>/USCG/f8b6e2d4-1a93-4c7b-b5e0-1f2a3b4c526e</a:t>
                      </a:r>
                    </a:p>
                  </a:txBody>
                  <a:tcPr>
                    <a:solidFill>
                      <a:srgbClr val="C2E0FF"/>
                    </a:solidFill>
                  </a:tcPr>
                </a:tc>
                <a:extLst>
                  <a:ext uri="{0D108BD9-81ED-4DB2-BD59-A6C34878D82A}">
                    <a16:rowId xmlns:a16="http://schemas.microsoft.com/office/drawing/2014/main" val="1359733802"/>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err="1">
                          <a:solidFill>
                            <a:schemeClr val="dk1"/>
                          </a:solidFill>
                          <a:effectLst/>
                          <a:latin typeface="+mn-lt"/>
                          <a:ea typeface="+mn-ea"/>
                          <a:cs typeface="+mn-cs"/>
                        </a:rPr>
                        <a:t>competencyStatement</a:t>
                      </a:r>
                      <a:endParaRPr lang="en-US" sz="1600" b="1" kern="1200" dirty="0">
                        <a:solidFill>
                          <a:schemeClr val="dk1"/>
                        </a:solidFill>
                        <a:effectLst/>
                        <a:latin typeface="+mn-lt"/>
                        <a:ea typeface="+mn-ea"/>
                        <a:cs typeface="+mn-cs"/>
                      </a:endParaRPr>
                    </a:p>
                  </a:txBody>
                  <a:tcPr>
                    <a:solidFill>
                      <a:schemeClr val="bg1"/>
                    </a:solidFill>
                  </a:tcPr>
                </a:tc>
                <a:tc>
                  <a:txBody>
                    <a:bodyPr/>
                    <a:lstStyle/>
                    <a:p>
                      <a:pPr>
                        <a:buNone/>
                      </a:pPr>
                      <a:r>
                        <a:rPr lang="en-US" sz="1600" b="0" kern="1200" dirty="0">
                          <a:solidFill>
                            <a:schemeClr val="dk1"/>
                          </a:solidFill>
                          <a:effectLst/>
                          <a:latin typeface="+mn-lt"/>
                          <a:ea typeface="+mn-ea"/>
                          <a:cs typeface="+mn-cs"/>
                        </a:rPr>
                        <a:t>Consistently achieves the specified  minimum hits in the "A" zone of a C-zone target at specified distance, within prescribed time limits and from prescribed.</a:t>
                      </a:r>
                    </a:p>
                  </a:txBody>
                  <a:tcPr>
                    <a:solidFill>
                      <a:schemeClr val="bg1"/>
                    </a:solidFill>
                  </a:tcPr>
                </a:tc>
                <a:extLst>
                  <a:ext uri="{0D108BD9-81ED-4DB2-BD59-A6C34878D82A}">
                    <a16:rowId xmlns:a16="http://schemas.microsoft.com/office/drawing/2014/main" val="190339146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typeLabel</a:t>
                      </a:r>
                      <a:endParaRPr lang="en-US" sz="1600"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highlight>
                            <a:srgbClr val="FFFF00"/>
                          </a:highlight>
                          <a:latin typeface="+mn-lt"/>
                          <a:ea typeface="+mn-ea"/>
                          <a:cs typeface="+mn-cs"/>
                        </a:rPr>
                        <a:t>Skill</a:t>
                      </a:r>
                    </a:p>
                  </a:txBody>
                  <a:tcPr>
                    <a:solidFill>
                      <a:srgbClr val="C2E0FF"/>
                    </a:solidFill>
                  </a:tcPr>
                </a:tc>
                <a:extLst>
                  <a:ext uri="{0D108BD9-81ED-4DB2-BD59-A6C34878D82A}">
                    <a16:rowId xmlns:a16="http://schemas.microsoft.com/office/drawing/2014/main" val="1397211771"/>
                  </a:ext>
                </a:extLst>
              </a:tr>
            </a:tbl>
          </a:graphicData>
        </a:graphic>
      </p:graphicFrame>
      <p:graphicFrame>
        <p:nvGraphicFramePr>
          <p:cNvPr id="3" name="Content Placeholder 3">
            <a:extLst>
              <a:ext uri="{FF2B5EF4-FFF2-40B4-BE49-F238E27FC236}">
                <a16:creationId xmlns:a16="http://schemas.microsoft.com/office/drawing/2014/main" id="{47C4B257-3B13-2240-EAEE-4CB94A65469F}"/>
              </a:ext>
            </a:extLst>
          </p:cNvPr>
          <p:cNvGraphicFramePr>
            <a:graphicFrameLocks/>
          </p:cNvGraphicFramePr>
          <p:nvPr>
            <p:extLst>
              <p:ext uri="{D42A27DB-BD31-4B8C-83A1-F6EECF244321}">
                <p14:modId xmlns:p14="http://schemas.microsoft.com/office/powerpoint/2010/main" val="3458169198"/>
              </p:ext>
            </p:extLst>
          </p:nvPr>
        </p:nvGraphicFramePr>
        <p:xfrm>
          <a:off x="6007388" y="1548667"/>
          <a:ext cx="4942321" cy="2143760"/>
        </p:xfrm>
        <a:graphic>
          <a:graphicData uri="http://schemas.openxmlformats.org/drawingml/2006/table">
            <a:tbl>
              <a:tblPr firstRow="1" bandRow="1">
                <a:tableStyleId>{00A15C55-8517-42AA-B614-E9B94910E393}</a:tableStyleId>
              </a:tblPr>
              <a:tblGrid>
                <a:gridCol w="1111957">
                  <a:extLst>
                    <a:ext uri="{9D8B030D-6E8A-4147-A177-3AD203B41FA5}">
                      <a16:colId xmlns:a16="http://schemas.microsoft.com/office/drawing/2014/main" val="1526352338"/>
                    </a:ext>
                  </a:extLst>
                </a:gridCol>
                <a:gridCol w="3830364">
                  <a:extLst>
                    <a:ext uri="{9D8B030D-6E8A-4147-A177-3AD203B41FA5}">
                      <a16:colId xmlns:a16="http://schemas.microsoft.com/office/drawing/2014/main" val="791845219"/>
                    </a:ext>
                  </a:extLst>
                </a:gridCol>
              </a:tblGrid>
              <a:tr h="370840">
                <a:tc>
                  <a:txBody>
                    <a:bodyPr/>
                    <a:lstStyle/>
                    <a:p>
                      <a:r>
                        <a:rPr lang="en-US" sz="1600" dirty="0">
                          <a:latin typeface="+mn-lt"/>
                        </a:rPr>
                        <a:t>Name</a:t>
                      </a: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533592054"/>
                  </a:ext>
                </a:extLst>
              </a:tr>
              <a:tr h="370840">
                <a:tc>
                  <a:txBody>
                    <a:bodyPr/>
                    <a:lstStyle/>
                    <a:p>
                      <a:r>
                        <a:rPr lang="en-US" sz="1600" b="1" kern="1200" dirty="0">
                          <a:solidFill>
                            <a:schemeClr val="dk1"/>
                          </a:solidFill>
                          <a:effectLst/>
                          <a:latin typeface="+mn-lt"/>
                          <a:ea typeface="+mn-ea"/>
                          <a:cs typeface="+mn-cs"/>
                        </a:rPr>
                        <a:t>id</a:t>
                      </a:r>
                    </a:p>
                  </a:txBody>
                  <a:tcPr>
                    <a:solidFill>
                      <a:srgbClr val="C2E0FF"/>
                    </a:solidFill>
                  </a:tcPr>
                </a:tc>
                <a:tc>
                  <a:txBody>
                    <a:bodyPr/>
                    <a:lstStyle/>
                    <a:p>
                      <a:r>
                        <a:rPr lang="en-US" sz="1600" b="0" kern="1200" dirty="0">
                          <a:solidFill>
                            <a:schemeClr val="dk1"/>
                          </a:solidFill>
                          <a:effectLst/>
                          <a:latin typeface="+mn-lt"/>
                          <a:ea typeface="+mn-ea"/>
                          <a:cs typeface="+mn-cs"/>
                        </a:rPr>
                        <a:t>https://</a:t>
                      </a:r>
                      <a:r>
                        <a:rPr lang="en-US" sz="1600" b="0" kern="1200" dirty="0" err="1">
                          <a:solidFill>
                            <a:schemeClr val="dk1"/>
                          </a:solidFill>
                          <a:effectLst/>
                          <a:latin typeface="+mn-lt"/>
                          <a:ea typeface="+mn-ea"/>
                          <a:cs typeface="+mn-cs"/>
                        </a:rPr>
                        <a:t>example.gov</a:t>
                      </a:r>
                      <a:r>
                        <a:rPr lang="en-US" sz="1600" b="0" kern="1200" dirty="0">
                          <a:solidFill>
                            <a:schemeClr val="dk1"/>
                          </a:solidFill>
                          <a:effectLst/>
                          <a:latin typeface="+mn-lt"/>
                          <a:ea typeface="+mn-ea"/>
                          <a:cs typeface="+mn-cs"/>
                        </a:rPr>
                        <a:t>/USCG/f8b6e2d4-1a93-4c7b-b5e0-1f2a3b4c2d6e</a:t>
                      </a:r>
                    </a:p>
                  </a:txBody>
                  <a:tcPr>
                    <a:solidFill>
                      <a:srgbClr val="C2E0FF"/>
                    </a:solidFill>
                  </a:tcPr>
                </a:tc>
                <a:extLst>
                  <a:ext uri="{0D108BD9-81ED-4DB2-BD59-A6C34878D82A}">
                    <a16:rowId xmlns:a16="http://schemas.microsoft.com/office/drawing/2014/main" val="1359733802"/>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err="1">
                          <a:solidFill>
                            <a:schemeClr val="dk1"/>
                          </a:solidFill>
                          <a:effectLst/>
                          <a:latin typeface="+mn-lt"/>
                          <a:ea typeface="+mn-ea"/>
                          <a:cs typeface="+mn-cs"/>
                        </a:rPr>
                        <a:t>competencyStatement</a:t>
                      </a:r>
                      <a:endParaRPr lang="en-US" sz="1600" b="1" kern="1200" dirty="0">
                        <a:solidFill>
                          <a:schemeClr val="dk1"/>
                        </a:solidFill>
                        <a:effectLst/>
                        <a:latin typeface="+mn-lt"/>
                        <a:ea typeface="+mn-ea"/>
                        <a:cs typeface="+mn-cs"/>
                      </a:endParaRPr>
                    </a:p>
                  </a:txBody>
                  <a:tcPr>
                    <a:solidFill>
                      <a:schemeClr val="bg1"/>
                    </a:solidFill>
                  </a:tcPr>
                </a:tc>
                <a:tc>
                  <a:txBody>
                    <a:bodyPr/>
                    <a:lstStyle/>
                    <a:p>
                      <a:pPr>
                        <a:buNone/>
                      </a:pPr>
                      <a:r>
                        <a:rPr lang="en-US" sz="1600" b="0" kern="1200" dirty="0">
                          <a:solidFill>
                            <a:schemeClr val="dk1"/>
                          </a:solidFill>
                          <a:effectLst/>
                          <a:highlight>
                            <a:srgbClr val="00FF00"/>
                          </a:highlight>
                          <a:latin typeface="+mn-lt"/>
                          <a:ea typeface="+mn-ea"/>
                          <a:cs typeface="+mn-cs"/>
                        </a:rPr>
                        <a:t>Distance</a:t>
                      </a:r>
                      <a:r>
                        <a:rPr lang="en-US" sz="1600" b="0" kern="1200" dirty="0">
                          <a:solidFill>
                            <a:schemeClr val="dk1"/>
                          </a:solidFill>
                          <a:effectLst/>
                          <a:latin typeface="+mn-lt"/>
                          <a:ea typeface="+mn-ea"/>
                          <a:cs typeface="+mn-cs"/>
                        </a:rPr>
                        <a:t> from target 200-300 yards</a:t>
                      </a:r>
                    </a:p>
                  </a:txBody>
                  <a:tcPr>
                    <a:solidFill>
                      <a:schemeClr val="bg1"/>
                    </a:solidFill>
                  </a:tcPr>
                </a:tc>
                <a:extLst>
                  <a:ext uri="{0D108BD9-81ED-4DB2-BD59-A6C34878D82A}">
                    <a16:rowId xmlns:a16="http://schemas.microsoft.com/office/drawing/2014/main" val="190339146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typeLabel</a:t>
                      </a:r>
                      <a:endParaRPr lang="en-US" sz="1600"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highlight>
                            <a:srgbClr val="FFFF00"/>
                          </a:highlight>
                          <a:latin typeface="+mn-lt"/>
                          <a:ea typeface="+mn-ea"/>
                          <a:cs typeface="+mn-cs"/>
                        </a:rPr>
                        <a:t>Context</a:t>
                      </a:r>
                    </a:p>
                  </a:txBody>
                  <a:tcPr>
                    <a:solidFill>
                      <a:srgbClr val="C2E0FF"/>
                    </a:solidFill>
                  </a:tcPr>
                </a:tc>
                <a:extLst>
                  <a:ext uri="{0D108BD9-81ED-4DB2-BD59-A6C34878D82A}">
                    <a16:rowId xmlns:a16="http://schemas.microsoft.com/office/drawing/2014/main" val="647882192"/>
                  </a:ext>
                </a:extLst>
              </a:tr>
            </a:tbl>
          </a:graphicData>
        </a:graphic>
      </p:graphicFrame>
      <p:sp>
        <p:nvSpPr>
          <p:cNvPr id="6" name="TextBox 5">
            <a:extLst>
              <a:ext uri="{FF2B5EF4-FFF2-40B4-BE49-F238E27FC236}">
                <a16:creationId xmlns:a16="http://schemas.microsoft.com/office/drawing/2014/main" id="{45342232-C6A0-6CB9-3C3D-63B630D278C1}"/>
              </a:ext>
            </a:extLst>
          </p:cNvPr>
          <p:cNvSpPr txBox="1"/>
          <p:nvPr/>
        </p:nvSpPr>
        <p:spPr>
          <a:xfrm>
            <a:off x="331642" y="963892"/>
            <a:ext cx="6105236" cy="584775"/>
          </a:xfrm>
          <a:prstGeom prst="rect">
            <a:avLst/>
          </a:prstGeom>
          <a:noFill/>
        </p:spPr>
        <p:txBody>
          <a:bodyPr wrap="square">
            <a:spAutoFit/>
          </a:bodyPr>
          <a:lstStyle/>
          <a:p>
            <a:r>
              <a:rPr lang="en-US" sz="3200" b="0" kern="1200" dirty="0">
                <a:solidFill>
                  <a:schemeClr val="dk1"/>
                </a:solidFill>
                <a:effectLst/>
                <a:latin typeface="+mn-lt"/>
                <a:ea typeface="+mn-ea"/>
                <a:cs typeface="+mn-cs"/>
              </a:rPr>
              <a:t>Core definition</a:t>
            </a:r>
            <a:endParaRPr lang="en-US" dirty="0"/>
          </a:p>
        </p:txBody>
      </p:sp>
      <p:sp>
        <p:nvSpPr>
          <p:cNvPr id="8" name="TextBox 7">
            <a:extLst>
              <a:ext uri="{FF2B5EF4-FFF2-40B4-BE49-F238E27FC236}">
                <a16:creationId xmlns:a16="http://schemas.microsoft.com/office/drawing/2014/main" id="{B0E6777D-A959-B2E3-D5D2-20913BBF8E4A}"/>
              </a:ext>
            </a:extLst>
          </p:cNvPr>
          <p:cNvSpPr txBox="1"/>
          <p:nvPr/>
        </p:nvSpPr>
        <p:spPr>
          <a:xfrm>
            <a:off x="6007388" y="963891"/>
            <a:ext cx="6105236" cy="584775"/>
          </a:xfrm>
          <a:prstGeom prst="rect">
            <a:avLst/>
          </a:prstGeom>
          <a:noFill/>
        </p:spPr>
        <p:txBody>
          <a:bodyPr wrap="square">
            <a:spAutoFit/>
          </a:bodyPr>
          <a:lstStyle/>
          <a:p>
            <a:r>
              <a:rPr lang="en-US" sz="3200" b="0" kern="1200" dirty="0">
                <a:solidFill>
                  <a:schemeClr val="dk1"/>
                </a:solidFill>
                <a:effectLst/>
                <a:latin typeface="+mn-lt"/>
                <a:ea typeface="+mn-ea"/>
                <a:cs typeface="+mn-cs"/>
              </a:rPr>
              <a:t>Context &amp; Conditions attributes </a:t>
            </a:r>
            <a:endParaRPr lang="en-US" dirty="0"/>
          </a:p>
        </p:txBody>
      </p:sp>
      <p:sp>
        <p:nvSpPr>
          <p:cNvPr id="9" name="Card 8">
            <a:extLst>
              <a:ext uri="{FF2B5EF4-FFF2-40B4-BE49-F238E27FC236}">
                <a16:creationId xmlns:a16="http://schemas.microsoft.com/office/drawing/2014/main" id="{0CF66564-3111-C3D1-60A8-779954B1B6A7}"/>
              </a:ext>
            </a:extLst>
          </p:cNvPr>
          <p:cNvSpPr/>
          <p:nvPr/>
        </p:nvSpPr>
        <p:spPr bwMode="auto">
          <a:xfrm>
            <a:off x="2895802" y="4970472"/>
            <a:ext cx="1209964" cy="1607127"/>
          </a:xfrm>
          <a:prstGeom prst="flowChartPunchedCard">
            <a:avLst/>
          </a:prstGeom>
          <a:solidFill>
            <a:schemeClr val="tx2">
              <a:lumMod val="40000"/>
              <a:lumOff val="6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ahoma" charset="0"/>
              </a:rPr>
              <a:t>Assessment</a:t>
            </a:r>
          </a:p>
        </p:txBody>
      </p:sp>
      <p:cxnSp>
        <p:nvCxnSpPr>
          <p:cNvPr id="10" name="Straight Connector 9">
            <a:extLst>
              <a:ext uri="{FF2B5EF4-FFF2-40B4-BE49-F238E27FC236}">
                <a16:creationId xmlns:a16="http://schemas.microsoft.com/office/drawing/2014/main" id="{CFB6B931-E957-0611-5DCE-5AAC275D5E15}"/>
              </a:ext>
            </a:extLst>
          </p:cNvPr>
          <p:cNvCxnSpPr>
            <a:cxnSpLocks/>
            <a:stCxn id="9" idx="0"/>
            <a:endCxn id="3" idx="1"/>
          </p:cNvCxnSpPr>
          <p:nvPr/>
        </p:nvCxnSpPr>
        <p:spPr bwMode="auto">
          <a:xfrm flipV="1">
            <a:off x="3500784" y="2620547"/>
            <a:ext cx="2506604" cy="2349925"/>
          </a:xfrm>
          <a:prstGeom prst="line">
            <a:avLst/>
          </a:prstGeom>
          <a:solidFill>
            <a:schemeClr val="accent1"/>
          </a:solidFill>
          <a:ln w="9525" cap="flat" cmpd="sng" algn="ctr">
            <a:solidFill>
              <a:schemeClr val="tx1"/>
            </a:solidFill>
            <a:prstDash val="dash"/>
            <a:miter lim="800000"/>
            <a:headEnd type="none" w="med" len="med"/>
            <a:tailEnd type="none" w="med" len="med"/>
          </a:ln>
          <a:effectLst/>
        </p:spPr>
      </p:cxnSp>
      <p:cxnSp>
        <p:nvCxnSpPr>
          <p:cNvPr id="13" name="Straight Connector 12">
            <a:extLst>
              <a:ext uri="{FF2B5EF4-FFF2-40B4-BE49-F238E27FC236}">
                <a16:creationId xmlns:a16="http://schemas.microsoft.com/office/drawing/2014/main" id="{D3A9233F-401F-06F1-504A-14C00BFA4127}"/>
              </a:ext>
            </a:extLst>
          </p:cNvPr>
          <p:cNvCxnSpPr>
            <a:cxnSpLocks/>
            <a:stCxn id="9" idx="0"/>
            <a:endCxn id="4" idx="2"/>
          </p:cNvCxnSpPr>
          <p:nvPr/>
        </p:nvCxnSpPr>
        <p:spPr bwMode="auto">
          <a:xfrm flipH="1" flipV="1">
            <a:off x="2802802" y="4180107"/>
            <a:ext cx="697982" cy="790365"/>
          </a:xfrm>
          <a:prstGeom prst="line">
            <a:avLst/>
          </a:prstGeom>
          <a:solidFill>
            <a:schemeClr val="accent1"/>
          </a:solidFill>
          <a:ln w="9525" cap="flat" cmpd="sng" algn="ctr">
            <a:solidFill>
              <a:schemeClr val="tx1"/>
            </a:solidFill>
            <a:prstDash val="dash"/>
            <a:miter lim="800000"/>
            <a:headEnd type="none" w="med" len="med"/>
            <a:tailEnd type="none" w="med" len="med"/>
          </a:ln>
          <a:effectLst/>
        </p:spPr>
      </p:cxnSp>
      <p:graphicFrame>
        <p:nvGraphicFramePr>
          <p:cNvPr id="11" name="Content Placeholder 3">
            <a:extLst>
              <a:ext uri="{FF2B5EF4-FFF2-40B4-BE49-F238E27FC236}">
                <a16:creationId xmlns:a16="http://schemas.microsoft.com/office/drawing/2014/main" id="{F6CC6221-00FB-C1C2-1C71-4B61E097F98A}"/>
              </a:ext>
            </a:extLst>
          </p:cNvPr>
          <p:cNvGraphicFramePr>
            <a:graphicFrameLocks/>
          </p:cNvGraphicFramePr>
          <p:nvPr>
            <p:extLst>
              <p:ext uri="{D42A27DB-BD31-4B8C-83A1-F6EECF244321}">
                <p14:modId xmlns:p14="http://schemas.microsoft.com/office/powerpoint/2010/main" val="1915838212"/>
              </p:ext>
            </p:extLst>
          </p:nvPr>
        </p:nvGraphicFramePr>
        <p:xfrm>
          <a:off x="6043467" y="4180107"/>
          <a:ext cx="4942321" cy="2108200"/>
        </p:xfrm>
        <a:graphic>
          <a:graphicData uri="http://schemas.openxmlformats.org/drawingml/2006/table">
            <a:tbl>
              <a:tblPr firstRow="1" bandRow="1">
                <a:tableStyleId>{00A15C55-8517-42AA-B614-E9B94910E393}</a:tableStyleId>
              </a:tblPr>
              <a:tblGrid>
                <a:gridCol w="1111957">
                  <a:extLst>
                    <a:ext uri="{9D8B030D-6E8A-4147-A177-3AD203B41FA5}">
                      <a16:colId xmlns:a16="http://schemas.microsoft.com/office/drawing/2014/main" val="1526352338"/>
                    </a:ext>
                  </a:extLst>
                </a:gridCol>
                <a:gridCol w="3830364">
                  <a:extLst>
                    <a:ext uri="{9D8B030D-6E8A-4147-A177-3AD203B41FA5}">
                      <a16:colId xmlns:a16="http://schemas.microsoft.com/office/drawing/2014/main" val="791845219"/>
                    </a:ext>
                  </a:extLst>
                </a:gridCol>
              </a:tblGrid>
              <a:tr h="0">
                <a:tc>
                  <a:txBody>
                    <a:bodyPr/>
                    <a:lstStyle/>
                    <a:p>
                      <a:r>
                        <a:rPr lang="en-US" sz="1600" dirty="0">
                          <a:latin typeface="+mn-lt"/>
                        </a:rPr>
                        <a:t>Name</a:t>
                      </a:r>
                    </a:p>
                  </a:txBody>
                  <a:tcPr>
                    <a:solidFill>
                      <a:srgbClr val="002955"/>
                    </a:solidFill>
                  </a:tcPr>
                </a:tc>
                <a:tc>
                  <a:txBody>
                    <a:bodyPr/>
                    <a:lstStyle/>
                    <a:p>
                      <a:r>
                        <a:rPr lang="en-US" sz="1600" dirty="0"/>
                        <a:t>Definition</a:t>
                      </a:r>
                      <a:endParaRPr lang="en-US" sz="1600" dirty="0">
                        <a:latin typeface="+mn-lt"/>
                      </a:endParaRPr>
                    </a:p>
                  </a:txBody>
                  <a:tcPr>
                    <a:solidFill>
                      <a:srgbClr val="002955"/>
                    </a:solidFill>
                  </a:tcPr>
                </a:tc>
                <a:extLst>
                  <a:ext uri="{0D108BD9-81ED-4DB2-BD59-A6C34878D82A}">
                    <a16:rowId xmlns:a16="http://schemas.microsoft.com/office/drawing/2014/main" val="533592054"/>
                  </a:ext>
                </a:extLst>
              </a:tr>
              <a:tr h="370840">
                <a:tc>
                  <a:txBody>
                    <a:bodyPr/>
                    <a:lstStyle/>
                    <a:p>
                      <a:r>
                        <a:rPr lang="en-US" sz="1600" b="1" kern="1200" dirty="0">
                          <a:solidFill>
                            <a:schemeClr val="dk1"/>
                          </a:solidFill>
                          <a:effectLst/>
                          <a:latin typeface="+mn-lt"/>
                          <a:ea typeface="+mn-ea"/>
                          <a:cs typeface="+mn-cs"/>
                        </a:rPr>
                        <a:t>id</a:t>
                      </a:r>
                    </a:p>
                  </a:txBody>
                  <a:tcPr>
                    <a:solidFill>
                      <a:srgbClr val="C2E0FF"/>
                    </a:solidFill>
                  </a:tcPr>
                </a:tc>
                <a:tc>
                  <a:txBody>
                    <a:bodyPr/>
                    <a:lstStyle/>
                    <a:p>
                      <a:r>
                        <a:rPr lang="en-US" sz="1600" b="0" kern="1200" dirty="0">
                          <a:solidFill>
                            <a:schemeClr val="dk1"/>
                          </a:solidFill>
                          <a:effectLst/>
                          <a:latin typeface="+mn-lt"/>
                          <a:ea typeface="+mn-ea"/>
                          <a:cs typeface="+mn-cs"/>
                        </a:rPr>
                        <a:t>https://</a:t>
                      </a:r>
                      <a:r>
                        <a:rPr lang="en-US" sz="1600" b="0" kern="1200" dirty="0" err="1">
                          <a:solidFill>
                            <a:schemeClr val="dk1"/>
                          </a:solidFill>
                          <a:effectLst/>
                          <a:latin typeface="+mn-lt"/>
                          <a:ea typeface="+mn-ea"/>
                          <a:cs typeface="+mn-cs"/>
                        </a:rPr>
                        <a:t>example.gov</a:t>
                      </a:r>
                      <a:r>
                        <a:rPr lang="en-US" sz="1600" b="0" kern="1200" dirty="0">
                          <a:solidFill>
                            <a:schemeClr val="dk1"/>
                          </a:solidFill>
                          <a:effectLst/>
                          <a:latin typeface="+mn-lt"/>
                          <a:ea typeface="+mn-ea"/>
                          <a:cs typeface="+mn-cs"/>
                        </a:rPr>
                        <a:t>/USCG/f8b6e2d4-1a93-4c7b-b5e0-1f2a3b4c2d6e</a:t>
                      </a:r>
                    </a:p>
                  </a:txBody>
                  <a:tcPr>
                    <a:solidFill>
                      <a:srgbClr val="C2E0FF"/>
                    </a:solidFill>
                  </a:tcPr>
                </a:tc>
                <a:extLst>
                  <a:ext uri="{0D108BD9-81ED-4DB2-BD59-A6C34878D82A}">
                    <a16:rowId xmlns:a16="http://schemas.microsoft.com/office/drawing/2014/main" val="1359733802"/>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kern="1200" dirty="0" err="1">
                          <a:solidFill>
                            <a:schemeClr val="dk1"/>
                          </a:solidFill>
                          <a:effectLst/>
                          <a:latin typeface="+mn-lt"/>
                          <a:ea typeface="+mn-ea"/>
                          <a:cs typeface="+mn-cs"/>
                        </a:rPr>
                        <a:t>competencyStatement</a:t>
                      </a:r>
                      <a:endParaRPr lang="en-US" sz="1600" b="1" kern="1200" dirty="0">
                        <a:solidFill>
                          <a:schemeClr val="dk1"/>
                        </a:solidFill>
                        <a:effectLst/>
                        <a:latin typeface="+mn-lt"/>
                        <a:ea typeface="+mn-ea"/>
                        <a:cs typeface="+mn-cs"/>
                      </a:endParaRPr>
                    </a:p>
                  </a:txBody>
                  <a:tcPr>
                    <a:solidFill>
                      <a:schemeClr val="bg1"/>
                    </a:solidFill>
                  </a:tcP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600" b="0" kern="1200" dirty="0">
                          <a:solidFill>
                            <a:schemeClr val="dk1"/>
                          </a:solidFill>
                          <a:effectLst/>
                          <a:latin typeface="+mn-lt"/>
                          <a:ea typeface="+mn-ea"/>
                          <a:cs typeface="+mn-cs"/>
                        </a:rPr>
                        <a:t>From </a:t>
                      </a:r>
                      <a:r>
                        <a:rPr lang="en-US" sz="1600" b="0" kern="1200" dirty="0">
                          <a:solidFill>
                            <a:schemeClr val="dk1"/>
                          </a:solidFill>
                          <a:effectLst/>
                          <a:highlight>
                            <a:srgbClr val="00FF00"/>
                          </a:highlight>
                          <a:latin typeface="+mn-lt"/>
                          <a:ea typeface="+mn-ea"/>
                          <a:cs typeface="+mn-cs"/>
                        </a:rPr>
                        <a:t>DDG 51</a:t>
                      </a:r>
                    </a:p>
                  </a:txBody>
                  <a:tcPr>
                    <a:solidFill>
                      <a:schemeClr val="bg1"/>
                    </a:solidFill>
                  </a:tcPr>
                </a:tc>
                <a:extLst>
                  <a:ext uri="{0D108BD9-81ED-4DB2-BD59-A6C34878D82A}">
                    <a16:rowId xmlns:a16="http://schemas.microsoft.com/office/drawing/2014/main" val="1903391467"/>
                  </a:ext>
                </a:extLst>
              </a:tr>
              <a:tr h="3708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err="1">
                          <a:solidFill>
                            <a:schemeClr val="dk1"/>
                          </a:solidFill>
                          <a:effectLst/>
                          <a:latin typeface="+mn-lt"/>
                          <a:ea typeface="+mn-ea"/>
                          <a:cs typeface="+mn-cs"/>
                        </a:rPr>
                        <a:t>typeLabel</a:t>
                      </a:r>
                      <a:endParaRPr lang="en-US" sz="1600" kern="1200" dirty="0">
                        <a:solidFill>
                          <a:schemeClr val="dk1"/>
                        </a:solidFill>
                        <a:effectLst/>
                        <a:latin typeface="+mn-lt"/>
                        <a:ea typeface="+mn-ea"/>
                        <a:cs typeface="+mn-cs"/>
                      </a:endParaRPr>
                    </a:p>
                  </a:txBody>
                  <a:tcPr>
                    <a:solidFill>
                      <a:srgbClr val="C2E0FF"/>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highlight>
                            <a:srgbClr val="FFFF00"/>
                          </a:highlight>
                          <a:latin typeface="+mn-lt"/>
                          <a:ea typeface="+mn-ea"/>
                          <a:cs typeface="+mn-cs"/>
                        </a:rPr>
                        <a:t>Context</a:t>
                      </a:r>
                    </a:p>
                  </a:txBody>
                  <a:tcPr>
                    <a:solidFill>
                      <a:srgbClr val="C2E0FF"/>
                    </a:solidFill>
                  </a:tcPr>
                </a:tc>
                <a:extLst>
                  <a:ext uri="{0D108BD9-81ED-4DB2-BD59-A6C34878D82A}">
                    <a16:rowId xmlns:a16="http://schemas.microsoft.com/office/drawing/2014/main" val="647882192"/>
                  </a:ext>
                </a:extLst>
              </a:tr>
            </a:tbl>
          </a:graphicData>
        </a:graphic>
      </p:graphicFrame>
      <p:cxnSp>
        <p:nvCxnSpPr>
          <p:cNvPr id="14" name="Straight Connector 13">
            <a:extLst>
              <a:ext uri="{FF2B5EF4-FFF2-40B4-BE49-F238E27FC236}">
                <a16:creationId xmlns:a16="http://schemas.microsoft.com/office/drawing/2014/main" id="{B46DD96D-7411-94CD-91B4-8B5AC99E278D}"/>
              </a:ext>
            </a:extLst>
          </p:cNvPr>
          <p:cNvCxnSpPr>
            <a:cxnSpLocks/>
            <a:stCxn id="9" idx="0"/>
            <a:endCxn id="11" idx="1"/>
          </p:cNvCxnSpPr>
          <p:nvPr/>
        </p:nvCxnSpPr>
        <p:spPr bwMode="auto">
          <a:xfrm>
            <a:off x="3500784" y="4970472"/>
            <a:ext cx="2542683" cy="263735"/>
          </a:xfrm>
          <a:prstGeom prst="line">
            <a:avLst/>
          </a:prstGeom>
          <a:solidFill>
            <a:schemeClr val="accent1"/>
          </a:solidFill>
          <a:ln w="9525" cap="flat" cmpd="sng" algn="ctr">
            <a:solidFill>
              <a:schemeClr val="tx1"/>
            </a:solidFill>
            <a:prstDash val="dash"/>
            <a:miter lim="800000"/>
            <a:headEnd type="none" w="med" len="med"/>
            <a:tailEnd type="none" w="med" len="med"/>
          </a:ln>
          <a:effectLst/>
        </p:spPr>
      </p:cxnSp>
      <p:sp>
        <p:nvSpPr>
          <p:cNvPr id="7" name="Slide Number Placeholder 6">
            <a:extLst>
              <a:ext uri="{FF2B5EF4-FFF2-40B4-BE49-F238E27FC236}">
                <a16:creationId xmlns:a16="http://schemas.microsoft.com/office/drawing/2014/main" id="{FDBCAF99-D634-C325-963E-052997DF6AA0}"/>
              </a:ext>
            </a:extLst>
          </p:cNvPr>
          <p:cNvSpPr>
            <a:spLocks noGrp="1"/>
          </p:cNvSpPr>
          <p:nvPr>
            <p:ph type="sldNum" sz="quarter" idx="10"/>
          </p:nvPr>
        </p:nvSpPr>
        <p:spPr/>
        <p:txBody>
          <a:bodyPr/>
          <a:lstStyle/>
          <a:p>
            <a:pPr>
              <a:defRPr/>
            </a:pPr>
            <a:fld id="{D68E8870-17DE-45C4-A8DD-7644B2422933}" type="slidenum">
              <a:rPr lang="en-US" smtClean="0"/>
              <a:pPr>
                <a:defRPr/>
              </a:pPr>
              <a:t>46</a:t>
            </a:fld>
            <a:endParaRPr lang="en-US" dirty="0"/>
          </a:p>
        </p:txBody>
      </p:sp>
      <p:grpSp>
        <p:nvGrpSpPr>
          <p:cNvPr id="12" name="Group 11">
            <a:extLst>
              <a:ext uri="{FF2B5EF4-FFF2-40B4-BE49-F238E27FC236}">
                <a16:creationId xmlns:a16="http://schemas.microsoft.com/office/drawing/2014/main" id="{6A7D9586-EF01-15C3-803B-9BC6DD549F48}"/>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15" name="Rounded Rectangle 14">
              <a:extLst>
                <a:ext uri="{FF2B5EF4-FFF2-40B4-BE49-F238E27FC236}">
                  <a16:creationId xmlns:a16="http://schemas.microsoft.com/office/drawing/2014/main" id="{E53EA7CF-386D-1802-A4B3-8231E36B22D7}"/>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16" name="Rounded Rectangle 4">
              <a:extLst>
                <a:ext uri="{FF2B5EF4-FFF2-40B4-BE49-F238E27FC236}">
                  <a16:creationId xmlns:a16="http://schemas.microsoft.com/office/drawing/2014/main" id="{5938EA9E-FCEA-256C-94A9-1D77AE412EEB}"/>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Tree>
    <p:extLst>
      <p:ext uri="{BB962C8B-B14F-4D97-AF65-F5344CB8AC3E}">
        <p14:creationId xmlns:p14="http://schemas.microsoft.com/office/powerpoint/2010/main" val="2834902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E6BFE-E3CE-C973-2749-0A4F3EB99A1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E9F3761-334D-A16C-77D5-D01DBBEAF0F2}"/>
              </a:ext>
            </a:extLst>
          </p:cNvPr>
          <p:cNvGrpSpPr/>
          <p:nvPr/>
        </p:nvGrpSpPr>
        <p:grpSpPr>
          <a:xfrm>
            <a:off x="5064637" y="2081348"/>
            <a:ext cx="2062726" cy="3340025"/>
            <a:chOff x="7391262" y="1600085"/>
            <a:chExt cx="2062726" cy="3340025"/>
          </a:xfrm>
        </p:grpSpPr>
        <p:pic>
          <p:nvPicPr>
            <p:cNvPr id="6" name="Picture 5">
              <a:extLst>
                <a:ext uri="{FF2B5EF4-FFF2-40B4-BE49-F238E27FC236}">
                  <a16:creationId xmlns:a16="http://schemas.microsoft.com/office/drawing/2014/main" id="{29F7256D-72A6-D192-6D59-9EF888B1C29A}"/>
                </a:ext>
              </a:extLst>
            </p:cNvPr>
            <p:cNvPicPr>
              <a:picLocks noChangeAspect="1"/>
            </p:cNvPicPr>
            <p:nvPr/>
          </p:nvPicPr>
          <p:blipFill>
            <a:blip r:embed="rId3"/>
            <a:srcRect l="59540" r="20087"/>
            <a:stretch>
              <a:fillRect/>
            </a:stretch>
          </p:blipFill>
          <p:spPr>
            <a:xfrm>
              <a:off x="7391262" y="1600085"/>
              <a:ext cx="2062726" cy="2139696"/>
            </a:xfrm>
            <a:prstGeom prst="rect">
              <a:avLst/>
            </a:prstGeom>
          </p:spPr>
        </p:pic>
        <p:sp>
          <p:nvSpPr>
            <p:cNvPr id="7" name="TextBox 6">
              <a:extLst>
                <a:ext uri="{FF2B5EF4-FFF2-40B4-BE49-F238E27FC236}">
                  <a16:creationId xmlns:a16="http://schemas.microsoft.com/office/drawing/2014/main" id="{9FE1389A-6550-FDF8-0B48-6871F547F6EB}"/>
                </a:ext>
              </a:extLst>
            </p:cNvPr>
            <p:cNvSpPr txBox="1"/>
            <p:nvPr/>
          </p:nvSpPr>
          <p:spPr>
            <a:xfrm>
              <a:off x="7391262" y="3739781"/>
              <a:ext cx="2062726" cy="1200329"/>
            </a:xfrm>
            <a:prstGeom prst="rect">
              <a:avLst/>
            </a:prstGeom>
            <a:noFill/>
          </p:spPr>
          <p:txBody>
            <a:bodyPr wrap="square">
              <a:spAutoFit/>
            </a:bodyPr>
            <a:lstStyle/>
            <a:p>
              <a:pPr algn="ctr"/>
              <a:r>
                <a:rPr lang="en-US" sz="2400" b="1" dirty="0"/>
                <a:t>IDENTIFY </a:t>
              </a:r>
              <a:br>
                <a:rPr lang="en-US" sz="2400" b="1" dirty="0"/>
              </a:br>
              <a:r>
                <a:rPr lang="en-US" sz="2400" dirty="0"/>
                <a:t>free and open tools.</a:t>
              </a:r>
            </a:p>
          </p:txBody>
        </p:sp>
      </p:grpSp>
      <p:sp>
        <p:nvSpPr>
          <p:cNvPr id="3" name="Slide Number Placeholder 2">
            <a:extLst>
              <a:ext uri="{FF2B5EF4-FFF2-40B4-BE49-F238E27FC236}">
                <a16:creationId xmlns:a16="http://schemas.microsoft.com/office/drawing/2014/main" id="{B4AE325A-D85A-F23B-0560-675FE4EA837F}"/>
              </a:ext>
            </a:extLst>
          </p:cNvPr>
          <p:cNvSpPr>
            <a:spLocks noGrp="1"/>
          </p:cNvSpPr>
          <p:nvPr>
            <p:ph type="sldNum" sz="quarter" idx="12"/>
          </p:nvPr>
        </p:nvSpPr>
        <p:spPr/>
        <p:txBody>
          <a:bodyPr/>
          <a:lstStyle/>
          <a:p>
            <a:pPr>
              <a:defRPr/>
            </a:pPr>
            <a:fld id="{D68E8870-17DE-45C4-A8DD-7644B2422933}" type="slidenum">
              <a:rPr lang="en-US" smtClean="0"/>
              <a:pPr>
                <a:defRPr/>
              </a:pPr>
              <a:t>47</a:t>
            </a:fld>
            <a:endParaRPr lang="en-US" dirty="0"/>
          </a:p>
        </p:txBody>
      </p:sp>
    </p:spTree>
    <p:extLst>
      <p:ext uri="{BB962C8B-B14F-4D97-AF65-F5344CB8AC3E}">
        <p14:creationId xmlns:p14="http://schemas.microsoft.com/office/powerpoint/2010/main" val="284668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F54B3-5237-2460-B356-AF6F2BBF8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F9AE6-0099-228C-9BD0-6366E77868AB}"/>
              </a:ext>
            </a:extLst>
          </p:cNvPr>
          <p:cNvSpPr>
            <a:spLocks noGrp="1"/>
          </p:cNvSpPr>
          <p:nvPr>
            <p:ph type="title"/>
          </p:nvPr>
        </p:nvSpPr>
        <p:spPr/>
        <p:txBody>
          <a:bodyPr/>
          <a:lstStyle/>
          <a:p>
            <a:r>
              <a:rPr lang="en-US" dirty="0"/>
              <a:t>Open Tools for </a:t>
            </a:r>
            <a:br>
              <a:rPr lang="en-US" dirty="0"/>
            </a:br>
            <a:r>
              <a:rPr lang="en-US" dirty="0"/>
              <a:t>Competency Framework Development </a:t>
            </a:r>
          </a:p>
        </p:txBody>
      </p:sp>
      <p:sp>
        <p:nvSpPr>
          <p:cNvPr id="4" name="Content Placeholder 3">
            <a:extLst>
              <a:ext uri="{FF2B5EF4-FFF2-40B4-BE49-F238E27FC236}">
                <a16:creationId xmlns:a16="http://schemas.microsoft.com/office/drawing/2014/main" id="{E0DC03ED-A69C-C907-F948-30DD1D455F45}"/>
              </a:ext>
            </a:extLst>
          </p:cNvPr>
          <p:cNvSpPr>
            <a:spLocks noGrp="1"/>
          </p:cNvSpPr>
          <p:nvPr>
            <p:ph idx="1"/>
          </p:nvPr>
        </p:nvSpPr>
        <p:spPr/>
        <p:txBody>
          <a:bodyPr/>
          <a:lstStyle/>
          <a:p>
            <a:pPr>
              <a:buNone/>
            </a:pPr>
            <a:endParaRPr lang="en-US" dirty="0">
              <a:effectLst/>
              <a:latin typeface="+mj-lt"/>
            </a:endParaRPr>
          </a:p>
          <a:p>
            <a:pPr>
              <a:buNone/>
            </a:pPr>
            <a:r>
              <a:rPr lang="en-US" dirty="0">
                <a:solidFill>
                  <a:srgbClr val="C00000"/>
                </a:solidFill>
                <a:effectLst/>
                <a:latin typeface="+mj-lt"/>
              </a:rPr>
              <a:t>A. Managing competencies as both human and machine readable</a:t>
            </a:r>
          </a:p>
          <a:p>
            <a:pPr>
              <a:buNone/>
            </a:pPr>
            <a:r>
              <a:rPr lang="en-US" dirty="0">
                <a:effectLst/>
                <a:latin typeface="+mj-lt"/>
              </a:rPr>
              <a:t>B. Automation tools for development, iterative refinement </a:t>
            </a:r>
          </a:p>
          <a:p>
            <a:pPr>
              <a:buNone/>
            </a:pPr>
            <a:r>
              <a:rPr lang="en-US" dirty="0">
                <a:effectLst/>
                <a:latin typeface="+mj-lt"/>
              </a:rPr>
              <a:t>C. Learning analytics for validation </a:t>
            </a:r>
          </a:p>
          <a:p>
            <a:pPr>
              <a:buNone/>
            </a:pPr>
            <a:r>
              <a:rPr lang="en-US" dirty="0">
                <a:latin typeface="+mj-lt"/>
              </a:rPr>
              <a:t>D</a:t>
            </a:r>
            <a:r>
              <a:rPr lang="en-US" dirty="0">
                <a:effectLst/>
                <a:latin typeface="+mj-lt"/>
              </a:rPr>
              <a:t>. </a:t>
            </a:r>
            <a:r>
              <a:rPr lang="en-US" dirty="0">
                <a:latin typeface="+mj-lt"/>
              </a:rPr>
              <a:t>Process and tools for generating, structuring, and refining competency definitions  </a:t>
            </a:r>
            <a:endParaRPr lang="en-US" dirty="0">
              <a:effectLst/>
              <a:latin typeface="+mj-lt"/>
            </a:endParaRPr>
          </a:p>
          <a:p>
            <a:pPr marL="0" indent="0">
              <a:buNone/>
            </a:pPr>
            <a:endParaRPr lang="en-US" dirty="0">
              <a:effectLst/>
              <a:latin typeface="+mj-lt"/>
            </a:endParaRPr>
          </a:p>
        </p:txBody>
      </p:sp>
      <p:grpSp>
        <p:nvGrpSpPr>
          <p:cNvPr id="5" name="Group 4">
            <a:extLst>
              <a:ext uri="{FF2B5EF4-FFF2-40B4-BE49-F238E27FC236}">
                <a16:creationId xmlns:a16="http://schemas.microsoft.com/office/drawing/2014/main" id="{3A445502-D4FB-B6A1-2B66-1212A336CA21}"/>
              </a:ext>
            </a:extLst>
          </p:cNvPr>
          <p:cNvGrpSpPr/>
          <p:nvPr/>
        </p:nvGrpSpPr>
        <p:grpSpPr>
          <a:xfrm>
            <a:off x="134809" y="139732"/>
            <a:ext cx="1123568" cy="561784"/>
            <a:chOff x="2577360" y="1093"/>
            <a:chExt cx="2311239" cy="1155619"/>
          </a:xfrm>
          <a:scene3d>
            <a:camera prst="orthographicFront">
              <a:rot lat="0" lon="0" rev="0"/>
            </a:camera>
            <a:lightRig rig="contrasting" dir="t">
              <a:rot lat="0" lon="0" rev="1200000"/>
            </a:lightRig>
          </a:scene3d>
        </p:grpSpPr>
        <p:sp>
          <p:nvSpPr>
            <p:cNvPr id="6" name="Rounded Rectangle 5">
              <a:extLst>
                <a:ext uri="{FF2B5EF4-FFF2-40B4-BE49-F238E27FC236}">
                  <a16:creationId xmlns:a16="http://schemas.microsoft.com/office/drawing/2014/main" id="{F7C3ACEE-D39B-6CA0-01FC-C715537757D0}"/>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10" name="Rounded Rectangle 4">
              <a:extLst>
                <a:ext uri="{FF2B5EF4-FFF2-40B4-BE49-F238E27FC236}">
                  <a16:creationId xmlns:a16="http://schemas.microsoft.com/office/drawing/2014/main" id="{DAD33444-3B07-26C8-96CB-56A75604A971}"/>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sp>
        <p:nvSpPr>
          <p:cNvPr id="7" name="Slide Number Placeholder 6">
            <a:extLst>
              <a:ext uri="{FF2B5EF4-FFF2-40B4-BE49-F238E27FC236}">
                <a16:creationId xmlns:a16="http://schemas.microsoft.com/office/drawing/2014/main" id="{BA644C59-7000-D73F-7F52-0EFF8AD5E4A6}"/>
              </a:ext>
            </a:extLst>
          </p:cNvPr>
          <p:cNvSpPr>
            <a:spLocks noGrp="1"/>
          </p:cNvSpPr>
          <p:nvPr>
            <p:ph type="sldNum" sz="quarter" idx="10"/>
          </p:nvPr>
        </p:nvSpPr>
        <p:spPr/>
        <p:txBody>
          <a:bodyPr/>
          <a:lstStyle/>
          <a:p>
            <a:pPr>
              <a:defRPr/>
            </a:pPr>
            <a:fld id="{D68E8870-17DE-45C4-A8DD-7644B2422933}" type="slidenum">
              <a:rPr lang="en-US" smtClean="0"/>
              <a:pPr>
                <a:defRPr/>
              </a:pPr>
              <a:t>48</a:t>
            </a:fld>
            <a:endParaRPr lang="en-US" dirty="0"/>
          </a:p>
        </p:txBody>
      </p:sp>
    </p:spTree>
    <p:extLst>
      <p:ext uri="{BB962C8B-B14F-4D97-AF65-F5344CB8AC3E}">
        <p14:creationId xmlns:p14="http://schemas.microsoft.com/office/powerpoint/2010/main" val="3738291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E3C10-0DEC-39BD-FBC3-3DCE8C9FB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EE021-DD4C-D605-A91D-6687994DDEE4}"/>
              </a:ext>
            </a:extLst>
          </p:cNvPr>
          <p:cNvSpPr>
            <a:spLocks noGrp="1"/>
          </p:cNvSpPr>
          <p:nvPr>
            <p:ph type="title"/>
          </p:nvPr>
        </p:nvSpPr>
        <p:spPr/>
        <p:txBody>
          <a:bodyPr/>
          <a:lstStyle/>
          <a:p>
            <a:r>
              <a:rPr lang="en-US" dirty="0"/>
              <a:t>Example of Competency Definition Data</a:t>
            </a:r>
          </a:p>
        </p:txBody>
      </p:sp>
      <p:grpSp>
        <p:nvGrpSpPr>
          <p:cNvPr id="4" name="Group 3">
            <a:extLst>
              <a:ext uri="{FF2B5EF4-FFF2-40B4-BE49-F238E27FC236}">
                <a16:creationId xmlns:a16="http://schemas.microsoft.com/office/drawing/2014/main" id="{78483112-7F51-CFA9-FE08-E319F2E8BBAD}"/>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1BD4C61A-07CB-062C-71AB-08C0F3246473}"/>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CDF89CD0-8A80-7C11-C76B-7E5390400CEE}"/>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pic>
        <p:nvPicPr>
          <p:cNvPr id="10" name="Picture 9">
            <a:extLst>
              <a:ext uri="{FF2B5EF4-FFF2-40B4-BE49-F238E27FC236}">
                <a16:creationId xmlns:a16="http://schemas.microsoft.com/office/drawing/2014/main" id="{F119633E-4E38-28D0-654B-C011C57C243D}"/>
              </a:ext>
            </a:extLst>
          </p:cNvPr>
          <p:cNvPicPr>
            <a:picLocks noChangeAspect="1"/>
          </p:cNvPicPr>
          <p:nvPr/>
        </p:nvPicPr>
        <p:blipFill>
          <a:blip r:embed="rId3"/>
          <a:srcRect b="53980"/>
          <a:stretch>
            <a:fillRect/>
          </a:stretch>
        </p:blipFill>
        <p:spPr>
          <a:xfrm>
            <a:off x="-6012" y="841248"/>
            <a:ext cx="12198011" cy="3956127"/>
          </a:xfrm>
          <a:prstGeom prst="rect">
            <a:avLst/>
          </a:prstGeom>
        </p:spPr>
      </p:pic>
      <p:sp>
        <p:nvSpPr>
          <p:cNvPr id="7" name="Slide Number Placeholder 6">
            <a:extLst>
              <a:ext uri="{FF2B5EF4-FFF2-40B4-BE49-F238E27FC236}">
                <a16:creationId xmlns:a16="http://schemas.microsoft.com/office/drawing/2014/main" id="{5483824B-67DB-FFA3-5E84-614706BB4870}"/>
              </a:ext>
            </a:extLst>
          </p:cNvPr>
          <p:cNvSpPr>
            <a:spLocks noGrp="1"/>
          </p:cNvSpPr>
          <p:nvPr>
            <p:ph type="sldNum" sz="quarter" idx="10"/>
          </p:nvPr>
        </p:nvSpPr>
        <p:spPr/>
        <p:txBody>
          <a:bodyPr/>
          <a:lstStyle/>
          <a:p>
            <a:pPr>
              <a:defRPr/>
            </a:pPr>
            <a:fld id="{D68E8870-17DE-45C4-A8DD-7644B2422933}" type="slidenum">
              <a:rPr lang="en-US" smtClean="0"/>
              <a:pPr>
                <a:defRPr/>
              </a:pPr>
              <a:t>49</a:t>
            </a:fld>
            <a:endParaRPr lang="en-US" dirty="0"/>
          </a:p>
        </p:txBody>
      </p:sp>
    </p:spTree>
    <p:extLst>
      <p:ext uri="{BB962C8B-B14F-4D97-AF65-F5344CB8AC3E}">
        <p14:creationId xmlns:p14="http://schemas.microsoft.com/office/powerpoint/2010/main" val="3946820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F1CC9-784A-9B0E-E449-116552378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F504C-2973-C773-6F85-24E1EE9A4B76}"/>
              </a:ext>
            </a:extLst>
          </p:cNvPr>
          <p:cNvSpPr>
            <a:spLocks noGrp="1"/>
          </p:cNvSpPr>
          <p:nvPr>
            <p:ph type="title"/>
          </p:nvPr>
        </p:nvSpPr>
        <p:spPr/>
        <p:txBody>
          <a:bodyPr/>
          <a:lstStyle/>
          <a:p>
            <a:r>
              <a:rPr lang="en-US" dirty="0"/>
              <a:t>Learning Modalities in this Session</a:t>
            </a:r>
          </a:p>
        </p:txBody>
      </p:sp>
      <p:graphicFrame>
        <p:nvGraphicFramePr>
          <p:cNvPr id="3" name="Diagram 2">
            <a:extLst>
              <a:ext uri="{FF2B5EF4-FFF2-40B4-BE49-F238E27FC236}">
                <a16:creationId xmlns:a16="http://schemas.microsoft.com/office/drawing/2014/main" id="{AB8ACD11-AFEA-8D2B-14F9-A3DCE5978612}"/>
              </a:ext>
            </a:extLst>
          </p:cNvPr>
          <p:cNvGraphicFramePr/>
          <p:nvPr>
            <p:extLst>
              <p:ext uri="{D42A27DB-BD31-4B8C-83A1-F6EECF244321}">
                <p14:modId xmlns:p14="http://schemas.microsoft.com/office/powerpoint/2010/main" val="487429537"/>
              </p:ext>
            </p:extLst>
          </p:nvPr>
        </p:nvGraphicFramePr>
        <p:xfrm>
          <a:off x="2347878" y="1170043"/>
          <a:ext cx="7465961" cy="4977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a:extLst>
              <a:ext uri="{FF2B5EF4-FFF2-40B4-BE49-F238E27FC236}">
                <a16:creationId xmlns:a16="http://schemas.microsoft.com/office/drawing/2014/main" id="{210346BB-1681-9665-4BB7-F997F4F57F1D}"/>
              </a:ext>
            </a:extLst>
          </p:cNvPr>
          <p:cNvSpPr/>
          <p:nvPr/>
        </p:nvSpPr>
        <p:spPr bwMode="auto">
          <a:xfrm>
            <a:off x="150039" y="153852"/>
            <a:ext cx="929478" cy="487426"/>
          </a:xfrm>
          <a:prstGeom prst="roundRect">
            <a:avLst/>
          </a:prstGeom>
          <a:noFill/>
          <a:ln w="28575" cap="flat" cmpd="sng" algn="ctr">
            <a:solidFill>
              <a:srgbClr val="CC33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Slide Number Placeholder 4">
            <a:extLst>
              <a:ext uri="{FF2B5EF4-FFF2-40B4-BE49-F238E27FC236}">
                <a16:creationId xmlns:a16="http://schemas.microsoft.com/office/drawing/2014/main" id="{B283F800-E4DA-6E0A-F228-EF92A21D4045}"/>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dirty="0"/>
          </a:p>
        </p:txBody>
      </p:sp>
    </p:spTree>
    <p:extLst>
      <p:ext uri="{BB962C8B-B14F-4D97-AF65-F5344CB8AC3E}">
        <p14:creationId xmlns:p14="http://schemas.microsoft.com/office/powerpoint/2010/main" val="1796375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EE2F-3BA5-129D-1A31-2708E7163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CD393-B961-ABFF-EDE5-108BFD95E405}"/>
              </a:ext>
            </a:extLst>
          </p:cNvPr>
          <p:cNvSpPr>
            <a:spLocks noGrp="1"/>
          </p:cNvSpPr>
          <p:nvPr>
            <p:ph type="title"/>
          </p:nvPr>
        </p:nvSpPr>
        <p:spPr/>
        <p:txBody>
          <a:bodyPr/>
          <a:lstStyle/>
          <a:p>
            <a:r>
              <a:rPr lang="en-US" dirty="0"/>
              <a:t>Example of Competency Definition Data</a:t>
            </a:r>
          </a:p>
        </p:txBody>
      </p:sp>
      <p:grpSp>
        <p:nvGrpSpPr>
          <p:cNvPr id="4" name="Group 3">
            <a:extLst>
              <a:ext uri="{FF2B5EF4-FFF2-40B4-BE49-F238E27FC236}">
                <a16:creationId xmlns:a16="http://schemas.microsoft.com/office/drawing/2014/main" id="{AD7125C6-31A2-DBB9-E996-197BCD0D51BF}"/>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40EAFD4C-958D-6BF5-3C59-DA94AC103C9A}"/>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FAC6D55D-A0B6-FD40-95E3-6F5E8042ED15}"/>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pic>
        <p:nvPicPr>
          <p:cNvPr id="10" name="Picture 9">
            <a:extLst>
              <a:ext uri="{FF2B5EF4-FFF2-40B4-BE49-F238E27FC236}">
                <a16:creationId xmlns:a16="http://schemas.microsoft.com/office/drawing/2014/main" id="{62CB959E-2992-4EA1-A544-062E6E5D42CC}"/>
              </a:ext>
            </a:extLst>
          </p:cNvPr>
          <p:cNvPicPr>
            <a:picLocks noChangeAspect="1"/>
          </p:cNvPicPr>
          <p:nvPr/>
        </p:nvPicPr>
        <p:blipFill>
          <a:blip r:embed="rId3"/>
          <a:srcRect b="35698"/>
          <a:stretch>
            <a:fillRect/>
          </a:stretch>
        </p:blipFill>
        <p:spPr>
          <a:xfrm>
            <a:off x="0" y="841248"/>
            <a:ext cx="12192000" cy="5525011"/>
          </a:xfrm>
          <a:prstGeom prst="rect">
            <a:avLst/>
          </a:prstGeom>
        </p:spPr>
      </p:pic>
      <p:sp>
        <p:nvSpPr>
          <p:cNvPr id="7" name="TextBox 6">
            <a:extLst>
              <a:ext uri="{FF2B5EF4-FFF2-40B4-BE49-F238E27FC236}">
                <a16:creationId xmlns:a16="http://schemas.microsoft.com/office/drawing/2014/main" id="{61BD6A33-4901-A4BF-A02F-AF7F66D1BDC3}"/>
              </a:ext>
            </a:extLst>
          </p:cNvPr>
          <p:cNvSpPr txBox="1"/>
          <p:nvPr/>
        </p:nvSpPr>
        <p:spPr>
          <a:xfrm>
            <a:off x="2959894" y="6488668"/>
            <a:ext cx="6272212" cy="369332"/>
          </a:xfrm>
          <a:prstGeom prst="rect">
            <a:avLst/>
          </a:prstGeom>
          <a:noFill/>
        </p:spPr>
        <p:txBody>
          <a:bodyPr wrap="square">
            <a:spAutoFit/>
          </a:bodyPr>
          <a:lstStyle/>
          <a:p>
            <a:pPr algn="ctr"/>
            <a:r>
              <a:rPr lang="en-US" sz="1800" dirty="0"/>
              <a:t>http://jgoodell2.github.io/</a:t>
            </a:r>
            <a:r>
              <a:rPr lang="en-US" sz="1800" dirty="0" err="1"/>
              <a:t>unesco</a:t>
            </a:r>
            <a:r>
              <a:rPr lang="en-US" sz="1800" dirty="0"/>
              <a:t>/</a:t>
            </a:r>
            <a:r>
              <a:rPr lang="en-US" sz="1800" dirty="0" err="1"/>
              <a:t>skills_ieee.html</a:t>
            </a:r>
            <a:endParaRPr lang="en-US" sz="1800" dirty="0"/>
          </a:p>
        </p:txBody>
      </p:sp>
      <p:sp>
        <p:nvSpPr>
          <p:cNvPr id="8" name="Rectangle 7">
            <a:extLst>
              <a:ext uri="{FF2B5EF4-FFF2-40B4-BE49-F238E27FC236}">
                <a16:creationId xmlns:a16="http://schemas.microsoft.com/office/drawing/2014/main" id="{F694270B-AECB-8252-89D0-22D24B468F40}"/>
              </a:ext>
            </a:extLst>
          </p:cNvPr>
          <p:cNvSpPr/>
          <p:nvPr/>
        </p:nvSpPr>
        <p:spPr bwMode="auto">
          <a:xfrm>
            <a:off x="3774141" y="4374776"/>
            <a:ext cx="304800" cy="116542"/>
          </a:xfrm>
          <a:prstGeom prst="rect">
            <a:avLst/>
          </a:prstGeom>
          <a:solidFill>
            <a:srgbClr val="00E4A7">
              <a:alpha val="28235"/>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8">
            <a:extLst>
              <a:ext uri="{FF2B5EF4-FFF2-40B4-BE49-F238E27FC236}">
                <a16:creationId xmlns:a16="http://schemas.microsoft.com/office/drawing/2014/main" id="{6F9B58DD-3E8A-41E5-4910-502D1BBD6979}"/>
              </a:ext>
            </a:extLst>
          </p:cNvPr>
          <p:cNvSpPr/>
          <p:nvPr/>
        </p:nvSpPr>
        <p:spPr bwMode="auto">
          <a:xfrm>
            <a:off x="3040577" y="4070446"/>
            <a:ext cx="3449870" cy="134471"/>
          </a:xfrm>
          <a:prstGeom prst="rect">
            <a:avLst/>
          </a:prstGeom>
          <a:solidFill>
            <a:srgbClr val="00E4A7">
              <a:alpha val="28235"/>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B9972A06-4651-509B-1C4A-8ECC31228CFC}"/>
              </a:ext>
            </a:extLst>
          </p:cNvPr>
          <p:cNvSpPr/>
          <p:nvPr/>
        </p:nvSpPr>
        <p:spPr bwMode="auto">
          <a:xfrm>
            <a:off x="3693459" y="4929623"/>
            <a:ext cx="896470" cy="134471"/>
          </a:xfrm>
          <a:prstGeom prst="rect">
            <a:avLst/>
          </a:prstGeom>
          <a:solidFill>
            <a:srgbClr val="00E4A7">
              <a:alpha val="28235"/>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Slide Number Placeholder 11">
            <a:extLst>
              <a:ext uri="{FF2B5EF4-FFF2-40B4-BE49-F238E27FC236}">
                <a16:creationId xmlns:a16="http://schemas.microsoft.com/office/drawing/2014/main" id="{1CB03FB5-CAC3-07BE-3F6C-11135230ED8A}"/>
              </a:ext>
            </a:extLst>
          </p:cNvPr>
          <p:cNvSpPr>
            <a:spLocks noGrp="1"/>
          </p:cNvSpPr>
          <p:nvPr>
            <p:ph type="sldNum" sz="quarter" idx="10"/>
          </p:nvPr>
        </p:nvSpPr>
        <p:spPr/>
        <p:txBody>
          <a:bodyPr/>
          <a:lstStyle/>
          <a:p>
            <a:pPr>
              <a:defRPr/>
            </a:pPr>
            <a:fld id="{D68E8870-17DE-45C4-A8DD-7644B2422933}" type="slidenum">
              <a:rPr lang="en-US" smtClean="0"/>
              <a:pPr>
                <a:defRPr/>
              </a:pPr>
              <a:t>50</a:t>
            </a:fld>
            <a:endParaRPr lang="en-US" dirty="0"/>
          </a:p>
        </p:txBody>
      </p:sp>
    </p:spTree>
    <p:extLst>
      <p:ext uri="{BB962C8B-B14F-4D97-AF65-F5344CB8AC3E}">
        <p14:creationId xmlns:p14="http://schemas.microsoft.com/office/powerpoint/2010/main" val="3777277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CB292-AD9A-7FD6-DD6B-2341EDCD5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66300-D61D-44DD-A448-1669382AEA34}"/>
              </a:ext>
            </a:extLst>
          </p:cNvPr>
          <p:cNvSpPr>
            <a:spLocks noGrp="1"/>
          </p:cNvSpPr>
          <p:nvPr>
            <p:ph type="title"/>
          </p:nvPr>
        </p:nvSpPr>
        <p:spPr/>
        <p:txBody>
          <a:bodyPr/>
          <a:lstStyle/>
          <a:p>
            <a:r>
              <a:rPr lang="en-US" dirty="0"/>
              <a:t>Open Tools for </a:t>
            </a:r>
            <a:br>
              <a:rPr lang="en-US" dirty="0"/>
            </a:br>
            <a:r>
              <a:rPr lang="en-US" dirty="0"/>
              <a:t>Competency Framework Development </a:t>
            </a:r>
          </a:p>
        </p:txBody>
      </p:sp>
      <p:sp>
        <p:nvSpPr>
          <p:cNvPr id="4" name="Content Placeholder 3">
            <a:extLst>
              <a:ext uri="{FF2B5EF4-FFF2-40B4-BE49-F238E27FC236}">
                <a16:creationId xmlns:a16="http://schemas.microsoft.com/office/drawing/2014/main" id="{D1040AE6-D365-717C-DBAE-6F31B4EE12EC}"/>
              </a:ext>
            </a:extLst>
          </p:cNvPr>
          <p:cNvSpPr>
            <a:spLocks noGrp="1"/>
          </p:cNvSpPr>
          <p:nvPr>
            <p:ph idx="1"/>
          </p:nvPr>
        </p:nvSpPr>
        <p:spPr/>
        <p:txBody>
          <a:bodyPr/>
          <a:lstStyle/>
          <a:p>
            <a:pPr>
              <a:buNone/>
            </a:pPr>
            <a:endParaRPr lang="en-US" dirty="0">
              <a:effectLst/>
              <a:latin typeface="+mj-lt"/>
            </a:endParaRPr>
          </a:p>
          <a:p>
            <a:pPr>
              <a:buNone/>
            </a:pPr>
            <a:r>
              <a:rPr lang="en-US" dirty="0">
                <a:effectLst/>
                <a:latin typeface="+mj-lt"/>
              </a:rPr>
              <a:t>A. Managing competencies as both human and machine readable</a:t>
            </a:r>
          </a:p>
          <a:p>
            <a:pPr>
              <a:buNone/>
            </a:pPr>
            <a:r>
              <a:rPr lang="en-US" dirty="0">
                <a:solidFill>
                  <a:srgbClr val="C00000"/>
                </a:solidFill>
                <a:effectLst/>
                <a:latin typeface="+mj-lt"/>
              </a:rPr>
              <a:t>B. Automation tools for development, iterative refinement </a:t>
            </a:r>
          </a:p>
          <a:p>
            <a:pPr>
              <a:buNone/>
            </a:pPr>
            <a:r>
              <a:rPr lang="en-US" dirty="0">
                <a:effectLst/>
                <a:latin typeface="+mj-lt"/>
              </a:rPr>
              <a:t>C. Learning analytics for validation </a:t>
            </a:r>
          </a:p>
          <a:p>
            <a:pPr>
              <a:buNone/>
            </a:pPr>
            <a:r>
              <a:rPr lang="en-US" dirty="0">
                <a:latin typeface="+mj-lt"/>
              </a:rPr>
              <a:t>D</a:t>
            </a:r>
            <a:r>
              <a:rPr lang="en-US" dirty="0">
                <a:effectLst/>
                <a:latin typeface="+mj-lt"/>
              </a:rPr>
              <a:t>. </a:t>
            </a:r>
            <a:r>
              <a:rPr lang="en-US" dirty="0">
                <a:latin typeface="+mj-lt"/>
              </a:rPr>
              <a:t>Process and tools for generating, structuring, and refining competency definitions  </a:t>
            </a:r>
          </a:p>
          <a:p>
            <a:endParaRPr lang="en-US" dirty="0">
              <a:effectLst/>
              <a:latin typeface="+mj-lt"/>
            </a:endParaRPr>
          </a:p>
        </p:txBody>
      </p:sp>
      <p:grpSp>
        <p:nvGrpSpPr>
          <p:cNvPr id="5" name="Group 4">
            <a:extLst>
              <a:ext uri="{FF2B5EF4-FFF2-40B4-BE49-F238E27FC236}">
                <a16:creationId xmlns:a16="http://schemas.microsoft.com/office/drawing/2014/main" id="{0122571B-CA0D-AA11-0933-1E13449E55E3}"/>
              </a:ext>
            </a:extLst>
          </p:cNvPr>
          <p:cNvGrpSpPr/>
          <p:nvPr/>
        </p:nvGrpSpPr>
        <p:grpSpPr>
          <a:xfrm>
            <a:off x="134809" y="139732"/>
            <a:ext cx="1123568" cy="561784"/>
            <a:chOff x="2577360" y="1093"/>
            <a:chExt cx="2311239" cy="1155619"/>
          </a:xfrm>
          <a:scene3d>
            <a:camera prst="orthographicFront">
              <a:rot lat="0" lon="0" rev="0"/>
            </a:camera>
            <a:lightRig rig="contrasting" dir="t">
              <a:rot lat="0" lon="0" rev="1200000"/>
            </a:lightRig>
          </a:scene3d>
        </p:grpSpPr>
        <p:sp>
          <p:nvSpPr>
            <p:cNvPr id="6" name="Rounded Rectangle 5">
              <a:extLst>
                <a:ext uri="{FF2B5EF4-FFF2-40B4-BE49-F238E27FC236}">
                  <a16:creationId xmlns:a16="http://schemas.microsoft.com/office/drawing/2014/main" id="{E0DF5644-13A7-BC36-D417-63D937171E4D}"/>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10" name="Rounded Rectangle 4">
              <a:extLst>
                <a:ext uri="{FF2B5EF4-FFF2-40B4-BE49-F238E27FC236}">
                  <a16:creationId xmlns:a16="http://schemas.microsoft.com/office/drawing/2014/main" id="{4E7857F9-7B5F-DFBA-49B0-49CFC8D9F10B}"/>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sp>
        <p:nvSpPr>
          <p:cNvPr id="7" name="Slide Number Placeholder 6">
            <a:extLst>
              <a:ext uri="{FF2B5EF4-FFF2-40B4-BE49-F238E27FC236}">
                <a16:creationId xmlns:a16="http://schemas.microsoft.com/office/drawing/2014/main" id="{2A6C7B49-1640-07D2-AEFA-A3EEF575EF3E}"/>
              </a:ext>
            </a:extLst>
          </p:cNvPr>
          <p:cNvSpPr>
            <a:spLocks noGrp="1"/>
          </p:cNvSpPr>
          <p:nvPr>
            <p:ph type="sldNum" sz="quarter" idx="10"/>
          </p:nvPr>
        </p:nvSpPr>
        <p:spPr/>
        <p:txBody>
          <a:bodyPr/>
          <a:lstStyle/>
          <a:p>
            <a:pPr>
              <a:defRPr/>
            </a:pPr>
            <a:fld id="{D68E8870-17DE-45C4-A8DD-7644B2422933}" type="slidenum">
              <a:rPr lang="en-US" smtClean="0"/>
              <a:pPr>
                <a:defRPr/>
              </a:pPr>
              <a:t>51</a:t>
            </a:fld>
            <a:endParaRPr lang="en-US" dirty="0"/>
          </a:p>
        </p:txBody>
      </p:sp>
    </p:spTree>
    <p:extLst>
      <p:ext uri="{BB962C8B-B14F-4D97-AF65-F5344CB8AC3E}">
        <p14:creationId xmlns:p14="http://schemas.microsoft.com/office/powerpoint/2010/main" val="5874231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1EDDB-5658-1F26-63D6-676EC57C0259}"/>
              </a:ext>
            </a:extLst>
          </p:cNvPr>
          <p:cNvSpPr>
            <a:spLocks noGrp="1"/>
          </p:cNvSpPr>
          <p:nvPr>
            <p:ph type="title"/>
          </p:nvPr>
        </p:nvSpPr>
        <p:spPr>
          <a:xfrm>
            <a:off x="2250141" y="0"/>
            <a:ext cx="7512400" cy="841248"/>
          </a:xfrm>
        </p:spPr>
        <p:txBody>
          <a:bodyPr/>
          <a:lstStyle/>
          <a:p>
            <a:r>
              <a:rPr lang="en-US" dirty="0"/>
              <a:t>Example of Automating Cognitive Task Analysis</a:t>
            </a:r>
          </a:p>
        </p:txBody>
      </p:sp>
      <p:sp>
        <p:nvSpPr>
          <p:cNvPr id="3" name="Content Placeholder 2">
            <a:extLst>
              <a:ext uri="{FF2B5EF4-FFF2-40B4-BE49-F238E27FC236}">
                <a16:creationId xmlns:a16="http://schemas.microsoft.com/office/drawing/2014/main" id="{9904A313-868C-1D2A-E544-16420196613D}"/>
              </a:ext>
            </a:extLst>
          </p:cNvPr>
          <p:cNvSpPr>
            <a:spLocks noGrp="1"/>
          </p:cNvSpPr>
          <p:nvPr>
            <p:ph idx="1"/>
          </p:nvPr>
        </p:nvSpPr>
        <p:spPr>
          <a:xfrm>
            <a:off x="593062" y="1053389"/>
            <a:ext cx="4122374" cy="4890211"/>
          </a:xfrm>
        </p:spPr>
        <p:txBody>
          <a:bodyPr/>
          <a:lstStyle/>
          <a:p>
            <a:pPr marL="0" indent="0">
              <a:buNone/>
            </a:pPr>
            <a:r>
              <a:rPr lang="en-US" sz="1600" b="1" dirty="0">
                <a:latin typeface="+mn-lt"/>
              </a:rPr>
              <a:t>LLM Explainer Video Transcripts Processor:</a:t>
            </a:r>
          </a:p>
          <a:p>
            <a:pPr>
              <a:buFont typeface="+mj-lt"/>
              <a:buAutoNum type="arabicPeriod"/>
            </a:pPr>
            <a:r>
              <a:rPr lang="en-US" sz="1600" dirty="0">
                <a:latin typeface="+mn-lt"/>
              </a:rPr>
              <a:t>Identifying Goals</a:t>
            </a:r>
          </a:p>
          <a:p>
            <a:pPr>
              <a:buFont typeface="+mj-lt"/>
              <a:buAutoNum type="arabicPeriod"/>
            </a:pPr>
            <a:r>
              <a:rPr lang="en-US" sz="1600" dirty="0">
                <a:latin typeface="+mn-lt"/>
              </a:rPr>
              <a:t>Identifying Decision Points</a:t>
            </a:r>
          </a:p>
          <a:p>
            <a:pPr>
              <a:buFont typeface="+mj-lt"/>
              <a:buAutoNum type="arabicPeriod"/>
            </a:pPr>
            <a:r>
              <a:rPr lang="en-US" sz="1600" dirty="0">
                <a:latin typeface="+mn-lt"/>
              </a:rPr>
              <a:t>Identifying Judgments</a:t>
            </a:r>
          </a:p>
          <a:p>
            <a:pPr>
              <a:buFont typeface="+mj-lt"/>
              <a:buAutoNum type="arabicPeriod"/>
            </a:pPr>
            <a:r>
              <a:rPr lang="en-US" sz="1600" dirty="0">
                <a:latin typeface="+mn-lt"/>
              </a:rPr>
              <a:t>Task/subtask Diagram/Graph</a:t>
            </a:r>
          </a:p>
          <a:p>
            <a:pPr>
              <a:buFont typeface="+mj-lt"/>
              <a:buAutoNum type="arabicPeriod"/>
            </a:pPr>
            <a:r>
              <a:rPr lang="en-US" sz="1600" dirty="0">
                <a:latin typeface="+mn-lt"/>
              </a:rPr>
              <a:t>Knowledge Audit</a:t>
            </a:r>
          </a:p>
          <a:p>
            <a:r>
              <a:rPr lang="en-US" sz="1600" dirty="0">
                <a:latin typeface="+mn-lt"/>
              </a:rPr>
              <a:t>Cognitive Demands Table:</a:t>
            </a:r>
          </a:p>
          <a:p>
            <a:pPr marL="704836" lvl="1" indent="-171450"/>
            <a:r>
              <a:rPr lang="en-US" sz="1100" dirty="0">
                <a:latin typeface="+mn-lt"/>
              </a:rPr>
              <a:t>Process steps or subtasks</a:t>
            </a:r>
          </a:p>
          <a:p>
            <a:pPr marL="704836" lvl="1" indent="-171450"/>
            <a:r>
              <a:rPr lang="en-US" sz="1100" dirty="0">
                <a:latin typeface="+mn-lt"/>
              </a:rPr>
              <a:t>Difficult Cognitive Elements</a:t>
            </a:r>
          </a:p>
          <a:p>
            <a:pPr marL="704836" lvl="1" indent="-171450"/>
            <a:r>
              <a:rPr lang="en-US" sz="1100" dirty="0">
                <a:latin typeface="+mn-lt"/>
              </a:rPr>
              <a:t>Why Difficult?</a:t>
            </a:r>
          </a:p>
          <a:p>
            <a:pPr marL="704836" lvl="1" indent="-171450"/>
            <a:r>
              <a:rPr lang="en-US" sz="1100" dirty="0">
                <a:latin typeface="+mn-lt"/>
              </a:rPr>
              <a:t>Common Errors</a:t>
            </a:r>
          </a:p>
          <a:p>
            <a:pPr marL="704836" lvl="1" indent="-171450"/>
            <a:r>
              <a:rPr lang="en-US" sz="1100" dirty="0">
                <a:latin typeface="+mn-lt"/>
              </a:rPr>
              <a:t>Cues and Strategies Used</a:t>
            </a:r>
          </a:p>
        </p:txBody>
      </p:sp>
      <p:grpSp>
        <p:nvGrpSpPr>
          <p:cNvPr id="4" name="Group 3">
            <a:extLst>
              <a:ext uri="{FF2B5EF4-FFF2-40B4-BE49-F238E27FC236}">
                <a16:creationId xmlns:a16="http://schemas.microsoft.com/office/drawing/2014/main" id="{90121A75-6C7F-78BB-645B-CF79D2B0A8BA}"/>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9E11AD6-CE78-2BD6-E032-339B7D0C5D74}"/>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CAE08AFE-DB84-A0A8-7AA2-23105948D742}"/>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
        <p:nvSpPr>
          <p:cNvPr id="8" name="TextBox 7">
            <a:extLst>
              <a:ext uri="{FF2B5EF4-FFF2-40B4-BE49-F238E27FC236}">
                <a16:creationId xmlns:a16="http://schemas.microsoft.com/office/drawing/2014/main" id="{9344A5D4-E97A-9EE4-0893-E95D4834D044}"/>
              </a:ext>
            </a:extLst>
          </p:cNvPr>
          <p:cNvSpPr txBox="1"/>
          <p:nvPr/>
        </p:nvSpPr>
        <p:spPr>
          <a:xfrm>
            <a:off x="4975412" y="1349225"/>
            <a:ext cx="7028329" cy="4662815"/>
          </a:xfrm>
          <a:prstGeom prst="rect">
            <a:avLst/>
          </a:prstGeom>
          <a:solidFill>
            <a:schemeClr val="bg1">
              <a:lumMod val="85000"/>
            </a:schemeClr>
          </a:solidFill>
          <a:ln>
            <a:solidFill>
              <a:schemeClr val="tx1"/>
            </a:solidFill>
          </a:ln>
        </p:spPr>
        <p:txBody>
          <a:bodyPr wrap="square">
            <a:spAutoFit/>
          </a:bodyPr>
          <a:lstStyle/>
          <a:p>
            <a:pPr algn="l">
              <a:buNone/>
            </a:pPr>
            <a:r>
              <a:rPr lang="en-US" sz="1100" b="0" i="0" u="none" strike="noStrike" dirty="0">
                <a:solidFill>
                  <a:srgbClr val="000000"/>
                </a:solidFill>
                <a:effectLst/>
                <a:latin typeface="Courier New" panose="02070309020205020404" pitchFamily="49" charset="0"/>
                <a:cs typeface="Courier New" panose="02070309020205020404" pitchFamily="49" charset="0"/>
              </a:rPr>
              <a:t>“You are an expert cognitive scientist and AI assistant specializing in human-computer interaction and knowledge representation. Your task is to perform a comprehensive Cognitive Task Analysis (CTA) on a set of provided transcripts from multiple expert explainer videos, all addressing a common task. The goal is to synthesize the expert knowledge and processes into a structured, actionable representation.</a:t>
            </a:r>
          </a:p>
          <a:p>
            <a:pPr algn="l">
              <a:buNone/>
            </a:pPr>
            <a:r>
              <a:rPr lang="en-US" sz="1100" b="1" i="0" u="none" strike="noStrike" dirty="0">
                <a:solidFill>
                  <a:srgbClr val="000000"/>
                </a:solidFill>
                <a:effectLst/>
                <a:latin typeface="Courier New" panose="02070309020205020404" pitchFamily="49" charset="0"/>
                <a:cs typeface="Courier New" panose="02070309020205020404" pitchFamily="49" charset="0"/>
              </a:rPr>
              <a:t>Input:</a:t>
            </a:r>
            <a:endParaRPr lang="en-US" sz="1100" b="0" i="0" u="none" strike="noStrike" dirty="0">
              <a:solidFill>
                <a:srgbClr val="000000"/>
              </a:solidFill>
              <a:effectLst/>
              <a:latin typeface="Courier New" panose="02070309020205020404" pitchFamily="49" charset="0"/>
              <a:cs typeface="Courier New" panose="02070309020205020404" pitchFamily="49" charset="0"/>
            </a:endParaRPr>
          </a:p>
          <a:p>
            <a:pPr algn="l">
              <a:buNone/>
            </a:pPr>
            <a:r>
              <a:rPr lang="en-US" sz="1100" b="0" i="0" u="none" strike="noStrike" dirty="0">
                <a:solidFill>
                  <a:srgbClr val="000000"/>
                </a:solidFill>
                <a:effectLst/>
                <a:latin typeface="Courier New" panose="02070309020205020404" pitchFamily="49" charset="0"/>
                <a:cs typeface="Courier New" panose="02070309020205020404" pitchFamily="49" charset="0"/>
              </a:rPr>
              <a:t>You will be provided with a series of transcripts, each labeled with an identifier (e.g., </a:t>
            </a:r>
            <a:r>
              <a:rPr lang="en-US" sz="1100" b="0" i="0" u="none" strike="noStrike" dirty="0" err="1">
                <a:solidFill>
                  <a:srgbClr val="000000"/>
                </a:solidFill>
                <a:effectLst/>
                <a:highlight>
                  <a:srgbClr val="808080"/>
                </a:highlight>
                <a:latin typeface="Courier New" panose="02070309020205020404" pitchFamily="49" charset="0"/>
                <a:cs typeface="Courier New" panose="02070309020205020404" pitchFamily="49" charset="0"/>
              </a:rPr>
              <a:t>Transcript_ExpertA</a:t>
            </a:r>
            <a:r>
              <a:rPr lang="en-US" sz="1100" b="0" i="0" u="none" strike="noStrike" dirty="0">
                <a:solidFill>
                  <a:srgbClr val="000000"/>
                </a:solidFill>
                <a:effectLst/>
                <a:latin typeface="Courier New" panose="02070309020205020404" pitchFamily="49" charset="0"/>
                <a:cs typeface="Courier New" panose="02070309020205020404" pitchFamily="49" charset="0"/>
              </a:rPr>
              <a:t>, </a:t>
            </a:r>
            <a:r>
              <a:rPr lang="en-US" sz="1100" b="0" i="0" u="none" strike="noStrike" dirty="0" err="1">
                <a:solidFill>
                  <a:srgbClr val="000000"/>
                </a:solidFill>
                <a:effectLst/>
                <a:highlight>
                  <a:srgbClr val="808080"/>
                </a:highlight>
                <a:latin typeface="Courier New" panose="02070309020205020404" pitchFamily="49" charset="0"/>
                <a:cs typeface="Courier New" panose="02070309020205020404" pitchFamily="49" charset="0"/>
              </a:rPr>
              <a:t>Transcript_ExpertB</a:t>
            </a:r>
            <a:r>
              <a:rPr lang="en-US" sz="1100" b="0" i="0" u="none" strike="noStrike" dirty="0">
                <a:solidFill>
                  <a:srgbClr val="000000"/>
                </a:solidFill>
                <a:effectLst/>
                <a:latin typeface="Courier New" panose="02070309020205020404" pitchFamily="49" charset="0"/>
                <a:cs typeface="Courier New" panose="02070309020205020404" pitchFamily="49" charset="0"/>
              </a:rPr>
              <a:t>). Each transcript represents an expert explaining or demonstrating a common task.</a:t>
            </a:r>
          </a:p>
          <a:p>
            <a:pPr algn="l">
              <a:buNone/>
            </a:pPr>
            <a:r>
              <a:rPr lang="en-US" sz="1100" b="1" i="0" u="none" strike="noStrike" dirty="0">
                <a:solidFill>
                  <a:srgbClr val="000000"/>
                </a:solidFill>
                <a:effectLst/>
                <a:latin typeface="Courier New" panose="02070309020205020404" pitchFamily="49" charset="0"/>
                <a:cs typeface="Courier New" panose="02070309020205020404" pitchFamily="49" charset="0"/>
              </a:rPr>
              <a:t>Overall Goal:</a:t>
            </a:r>
            <a:endParaRPr lang="en-US" sz="1100" b="0" i="0" u="none" strike="noStrike" dirty="0">
              <a:solidFill>
                <a:srgbClr val="000000"/>
              </a:solidFill>
              <a:effectLst/>
              <a:latin typeface="Courier New" panose="02070309020205020404" pitchFamily="49" charset="0"/>
              <a:cs typeface="Courier New" panose="02070309020205020404" pitchFamily="49" charset="0"/>
            </a:endParaRPr>
          </a:p>
          <a:p>
            <a:pPr algn="l">
              <a:buNone/>
            </a:pPr>
            <a:r>
              <a:rPr lang="en-US" sz="1100" b="0" i="0" u="none" strike="noStrike" dirty="0">
                <a:solidFill>
                  <a:srgbClr val="000000"/>
                </a:solidFill>
                <a:effectLst/>
                <a:latin typeface="Courier New" panose="02070309020205020404" pitchFamily="49" charset="0"/>
                <a:cs typeface="Courier New" panose="02070309020205020404" pitchFamily="49" charset="0"/>
              </a:rPr>
              <a:t>To generate a detailed Cognitive Task Analysis that captures the following aspects across all expert perspectives:</a:t>
            </a:r>
          </a:p>
          <a:p>
            <a:pPr algn="l">
              <a:buFont typeface="+mj-lt"/>
              <a:buAutoNum type="arabicPeriod"/>
            </a:pPr>
            <a:r>
              <a:rPr lang="en-US" sz="1100" b="1" i="0" u="none" strike="noStrike" dirty="0">
                <a:solidFill>
                  <a:srgbClr val="000000"/>
                </a:solidFill>
                <a:effectLst/>
                <a:latin typeface="Courier New" panose="02070309020205020404" pitchFamily="49" charset="0"/>
                <a:cs typeface="Courier New" panose="02070309020205020404" pitchFamily="49" charset="0"/>
              </a:rPr>
              <a:t>Goal Generation:</a:t>
            </a:r>
            <a:r>
              <a:rPr lang="en-US" sz="1100" b="0" i="0" u="none" strike="noStrike" dirty="0">
                <a:solidFill>
                  <a:srgbClr val="000000"/>
                </a:solidFill>
                <a:effectLst/>
                <a:latin typeface="Courier New" panose="02070309020205020404" pitchFamily="49" charset="0"/>
                <a:cs typeface="Courier New" panose="02070309020205020404" pitchFamily="49" charset="0"/>
              </a:rPr>
              <a:t> The overarching goals and a hierarchical breakdown of subgoals for the common task.</a:t>
            </a:r>
          </a:p>
          <a:p>
            <a:pPr algn="l">
              <a:buFont typeface="+mj-lt"/>
              <a:buAutoNum type="arabicPeriod"/>
            </a:pPr>
            <a:r>
              <a:rPr lang="en-US" sz="1100" b="1" i="0" u="none" strike="noStrike" dirty="0">
                <a:solidFill>
                  <a:srgbClr val="000000"/>
                </a:solidFill>
                <a:effectLst/>
                <a:latin typeface="Courier New" panose="02070309020205020404" pitchFamily="49" charset="0"/>
                <a:cs typeface="Courier New" panose="02070309020205020404" pitchFamily="49" charset="0"/>
              </a:rPr>
              <a:t>Decision Making:</a:t>
            </a:r>
            <a:r>
              <a:rPr lang="en-US" sz="1100" b="0" i="0" u="none" strike="noStrike" dirty="0">
                <a:solidFill>
                  <a:srgbClr val="000000"/>
                </a:solidFill>
                <a:effectLst/>
                <a:latin typeface="Courier New" panose="02070309020205020404" pitchFamily="49" charset="0"/>
                <a:cs typeface="Courier New" panose="02070309020205020404" pitchFamily="49" charset="0"/>
              </a:rPr>
              <a:t> Key decision points within the task, the criteria used for making those decisions, and the expected outcomes of different choices.</a:t>
            </a:r>
          </a:p>
          <a:p>
            <a:pPr algn="l">
              <a:buFont typeface="+mj-lt"/>
              <a:buAutoNum type="arabicPeriod"/>
            </a:pPr>
            <a:r>
              <a:rPr lang="en-US" sz="1100" b="1" i="0" u="none" strike="noStrike" dirty="0">
                <a:solidFill>
                  <a:srgbClr val="000000"/>
                </a:solidFill>
                <a:effectLst/>
                <a:latin typeface="Courier New" panose="02070309020205020404" pitchFamily="49" charset="0"/>
                <a:cs typeface="Courier New" panose="02070309020205020404" pitchFamily="49" charset="0"/>
              </a:rPr>
              <a:t>Judgments:</a:t>
            </a:r>
            <a:r>
              <a:rPr lang="en-US" sz="1100" b="0" i="0" u="none" strike="noStrike" dirty="0">
                <a:solidFill>
                  <a:srgbClr val="000000"/>
                </a:solidFill>
                <a:effectLst/>
                <a:latin typeface="Courier New" panose="02070309020205020404" pitchFamily="49" charset="0"/>
                <a:cs typeface="Courier New" panose="02070309020205020404" pitchFamily="49" charset="0"/>
              </a:rPr>
              <a:t> Implicit and explicit judgments experts make, the information they rely on for these judgments, and how these judgments influence the task flow.</a:t>
            </a:r>
          </a:p>
          <a:p>
            <a:pPr algn="l">
              <a:buFont typeface="+mj-lt"/>
              <a:buAutoNum type="arabicPeriod"/>
            </a:pPr>
            <a:r>
              <a:rPr lang="en-US" sz="1100" b="1" i="0" u="none" strike="noStrike" dirty="0">
                <a:solidFill>
                  <a:srgbClr val="000000"/>
                </a:solidFill>
                <a:effectLst/>
                <a:latin typeface="Courier New" panose="02070309020205020404" pitchFamily="49" charset="0"/>
                <a:cs typeface="Courier New" panose="02070309020205020404" pitchFamily="49" charset="0"/>
              </a:rPr>
              <a:t>Knowledge Audit:</a:t>
            </a:r>
            <a:r>
              <a:rPr lang="en-US" sz="1100" b="0" i="0" u="none" strike="noStrike" dirty="0">
                <a:solidFill>
                  <a:srgbClr val="000000"/>
                </a:solidFill>
                <a:effectLst/>
                <a:latin typeface="Courier New" panose="02070309020205020404" pitchFamily="49" charset="0"/>
                <a:cs typeface="Courier New" panose="02070309020205020404" pitchFamily="49" charset="0"/>
              </a:rPr>
              <a:t> The essential domain knowledge, conceptual understandings, and procedural knowledge required to perform the task effectively.</a:t>
            </a:r>
          </a:p>
          <a:p>
            <a:pPr algn="l">
              <a:buFont typeface="+mj-lt"/>
              <a:buAutoNum type="arabicPeriod"/>
            </a:pPr>
            <a:r>
              <a:rPr lang="en-US" sz="1100" b="1" i="0" u="none" strike="noStrike" dirty="0">
                <a:solidFill>
                  <a:srgbClr val="000000"/>
                </a:solidFill>
                <a:effectLst/>
                <a:latin typeface="Courier New" panose="02070309020205020404" pitchFamily="49" charset="0"/>
                <a:cs typeface="Courier New" panose="02070309020205020404" pitchFamily="49" charset="0"/>
              </a:rPr>
              <a:t>Cognitive Demands Table:</a:t>
            </a:r>
            <a:r>
              <a:rPr lang="en-US" sz="1100" b="0" i="0" u="none" strike="noStrike" dirty="0">
                <a:solidFill>
                  <a:srgbClr val="000000"/>
                </a:solidFill>
                <a:effectLst/>
                <a:latin typeface="Courier New" panose="02070309020205020404" pitchFamily="49" charset="0"/>
                <a:cs typeface="Courier New" panose="02070309020205020404" pitchFamily="49" charset="0"/>
              </a:rPr>
              <a:t> An analysis of the challenging cognitive elements, their sources of difficulty, common errors, and expert strategies for mitigation.</a:t>
            </a:r>
          </a:p>
          <a:p>
            <a:pPr algn="l">
              <a:buFont typeface="+mj-lt"/>
              <a:buAutoNum type="arabicPeriod"/>
            </a:pPr>
            <a:r>
              <a:rPr lang="en-US" sz="1100" b="1" i="0" u="none" strike="noStrike" dirty="0">
                <a:solidFill>
                  <a:srgbClr val="000000"/>
                </a:solidFill>
                <a:effectLst/>
                <a:latin typeface="Courier New" panose="02070309020205020404" pitchFamily="49" charset="0"/>
                <a:cs typeface="Courier New" panose="02070309020205020404" pitchFamily="49" charset="0"/>
              </a:rPr>
              <a:t>JSON-LD Task Graph:</a:t>
            </a:r>
            <a:r>
              <a:rPr lang="en-US" sz="1100" b="0" i="0" u="none" strike="noStrike" dirty="0">
                <a:solidFill>
                  <a:srgbClr val="000000"/>
                </a:solidFill>
                <a:effectLst/>
                <a:latin typeface="Courier New" panose="02070309020205020404" pitchFamily="49" charset="0"/>
                <a:cs typeface="Courier New" panose="02070309020205020404" pitchFamily="49" charset="0"/>
              </a:rPr>
              <a:t> A structured, machine-readable representation of the task flow, integrating goals, subtasks, decision logic, and contextual information.</a:t>
            </a:r>
          </a:p>
          <a:p>
            <a:pPr algn="l">
              <a:buNone/>
            </a:pPr>
            <a:r>
              <a:rPr lang="en-US" sz="1100" b="1" i="0" u="none" strike="noStrike" dirty="0">
                <a:solidFill>
                  <a:srgbClr val="000000"/>
                </a:solidFill>
                <a:effectLst/>
                <a:latin typeface="Courier New" panose="02070309020205020404" pitchFamily="49" charset="0"/>
                <a:cs typeface="Courier New" panose="02070309020205020404" pitchFamily="49" charset="0"/>
              </a:rPr>
              <a:t>Specific Output Requirements:</a:t>
            </a:r>
            <a:endParaRPr lang="en-US" sz="1100" b="0" i="0" u="none" strike="noStrike" dirty="0">
              <a:solidFill>
                <a:srgbClr val="000000"/>
              </a:solidFill>
              <a:effectLst/>
              <a:latin typeface="Courier New" panose="02070309020205020404" pitchFamily="49" charset="0"/>
              <a:cs typeface="Courier New" panose="02070309020205020404" pitchFamily="49" charset="0"/>
            </a:endParaRPr>
          </a:p>
          <a:p>
            <a:pPr algn="l"/>
            <a:r>
              <a:rPr lang="en-US" sz="1100" b="0" i="0" u="none" strike="noStrike" dirty="0">
                <a:solidFill>
                  <a:srgbClr val="000000"/>
                </a:solidFill>
                <a:effectLst/>
                <a:latin typeface="Courier New" panose="02070309020205020404" pitchFamily="49" charset="0"/>
                <a:cs typeface="Courier New" panose="02070309020205020404" pitchFamily="49" charset="0"/>
              </a:rPr>
              <a:t>Your output should be structured into the following sections: …</a:t>
            </a:r>
          </a:p>
        </p:txBody>
      </p:sp>
      <p:sp>
        <p:nvSpPr>
          <p:cNvPr id="10" name="TextBox 9">
            <a:extLst>
              <a:ext uri="{FF2B5EF4-FFF2-40B4-BE49-F238E27FC236}">
                <a16:creationId xmlns:a16="http://schemas.microsoft.com/office/drawing/2014/main" id="{92163D7C-D3FF-05F6-8D08-CB8FE831EDC3}"/>
              </a:ext>
            </a:extLst>
          </p:cNvPr>
          <p:cNvSpPr txBox="1"/>
          <p:nvPr/>
        </p:nvSpPr>
        <p:spPr>
          <a:xfrm>
            <a:off x="4975412" y="1041448"/>
            <a:ext cx="7028329" cy="307777"/>
          </a:xfrm>
          <a:prstGeom prst="rect">
            <a:avLst/>
          </a:prstGeom>
          <a:noFill/>
        </p:spPr>
        <p:txBody>
          <a:bodyPr wrap="square">
            <a:spAutoFit/>
          </a:bodyPr>
          <a:lstStyle/>
          <a:p>
            <a:pPr algn="l">
              <a:buNone/>
            </a:pPr>
            <a:r>
              <a:rPr lang="en-US" sz="1400" b="1" i="0" u="none" strike="noStrike" dirty="0">
                <a:solidFill>
                  <a:srgbClr val="000000"/>
                </a:solidFill>
                <a:effectLst/>
              </a:rPr>
              <a:t>Prompt for LLM: Cognitive Task Analysis (CTA) of Expert Explainer Videos</a:t>
            </a:r>
            <a:endParaRPr lang="en-US" sz="1400" b="0" i="0" u="none" strike="noStrike" dirty="0">
              <a:solidFill>
                <a:srgbClr val="000000"/>
              </a:solidFill>
              <a:effectLst/>
            </a:endParaRPr>
          </a:p>
        </p:txBody>
      </p:sp>
      <p:sp>
        <p:nvSpPr>
          <p:cNvPr id="9" name="Slide Number Placeholder 8">
            <a:extLst>
              <a:ext uri="{FF2B5EF4-FFF2-40B4-BE49-F238E27FC236}">
                <a16:creationId xmlns:a16="http://schemas.microsoft.com/office/drawing/2014/main" id="{3C785235-05D4-CE2B-583E-B585ED3D4843}"/>
              </a:ext>
            </a:extLst>
          </p:cNvPr>
          <p:cNvSpPr>
            <a:spLocks noGrp="1"/>
          </p:cNvSpPr>
          <p:nvPr>
            <p:ph type="sldNum" sz="quarter" idx="10"/>
          </p:nvPr>
        </p:nvSpPr>
        <p:spPr/>
        <p:txBody>
          <a:bodyPr/>
          <a:lstStyle/>
          <a:p>
            <a:pPr>
              <a:defRPr/>
            </a:pPr>
            <a:fld id="{D68E8870-17DE-45C4-A8DD-7644B2422933}" type="slidenum">
              <a:rPr lang="en-US" smtClean="0"/>
              <a:pPr>
                <a:defRPr/>
              </a:pPr>
              <a:t>52</a:t>
            </a:fld>
            <a:endParaRPr lang="en-US" dirty="0"/>
          </a:p>
        </p:txBody>
      </p:sp>
    </p:spTree>
    <p:extLst>
      <p:ext uri="{BB962C8B-B14F-4D97-AF65-F5344CB8AC3E}">
        <p14:creationId xmlns:p14="http://schemas.microsoft.com/office/powerpoint/2010/main" val="2771695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CF870-6618-7E11-0569-BB1E361AA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89AE8-6B29-5ECC-A4FB-D063439F5875}"/>
              </a:ext>
            </a:extLst>
          </p:cNvPr>
          <p:cNvSpPr>
            <a:spLocks noGrp="1"/>
          </p:cNvSpPr>
          <p:nvPr>
            <p:ph type="title"/>
          </p:nvPr>
        </p:nvSpPr>
        <p:spPr>
          <a:xfrm>
            <a:off x="2250141" y="0"/>
            <a:ext cx="7512400" cy="841248"/>
          </a:xfrm>
        </p:spPr>
        <p:txBody>
          <a:bodyPr/>
          <a:lstStyle/>
          <a:p>
            <a:r>
              <a:rPr lang="en-US" dirty="0"/>
              <a:t>Example of Automating Cognitive Task Analysis</a:t>
            </a:r>
          </a:p>
        </p:txBody>
      </p:sp>
      <p:grpSp>
        <p:nvGrpSpPr>
          <p:cNvPr id="4" name="Group 3">
            <a:extLst>
              <a:ext uri="{FF2B5EF4-FFF2-40B4-BE49-F238E27FC236}">
                <a16:creationId xmlns:a16="http://schemas.microsoft.com/office/drawing/2014/main" id="{56B70DA4-BCF6-E299-D742-06AC8E1E24A7}"/>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50F97C85-C870-CD1B-5AF8-AE9A9B73C7CE}"/>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51B66F00-35AB-A1F4-6D55-C9FFD20A4B55}"/>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
        <p:nvSpPr>
          <p:cNvPr id="10" name="TextBox 9">
            <a:extLst>
              <a:ext uri="{FF2B5EF4-FFF2-40B4-BE49-F238E27FC236}">
                <a16:creationId xmlns:a16="http://schemas.microsoft.com/office/drawing/2014/main" id="{C49494B0-0E51-E7C8-1ADA-2911D85A6B01}"/>
              </a:ext>
            </a:extLst>
          </p:cNvPr>
          <p:cNvSpPr txBox="1"/>
          <p:nvPr/>
        </p:nvSpPr>
        <p:spPr>
          <a:xfrm>
            <a:off x="313766" y="808358"/>
            <a:ext cx="11689975" cy="307777"/>
          </a:xfrm>
          <a:prstGeom prst="rect">
            <a:avLst/>
          </a:prstGeom>
          <a:noFill/>
        </p:spPr>
        <p:txBody>
          <a:bodyPr wrap="square">
            <a:spAutoFit/>
          </a:bodyPr>
          <a:lstStyle/>
          <a:p>
            <a:pPr algn="l">
              <a:buNone/>
            </a:pPr>
            <a:r>
              <a:rPr lang="en-US" sz="1400" b="1" i="0" u="none" strike="noStrike" dirty="0">
                <a:solidFill>
                  <a:srgbClr val="000000"/>
                </a:solidFill>
                <a:effectLst/>
              </a:rPr>
              <a:t>Prompt for LLM: Cognitive Task Analysis (CTA) of Expert Explainer Videos (part 2)</a:t>
            </a:r>
            <a:endParaRPr lang="en-US" sz="1400" b="0" i="0" u="none" strike="noStrike" dirty="0">
              <a:solidFill>
                <a:srgbClr val="000000"/>
              </a:solidFill>
              <a:effectLst/>
            </a:endParaRPr>
          </a:p>
        </p:txBody>
      </p:sp>
      <p:sp>
        <p:nvSpPr>
          <p:cNvPr id="33" name="TextBox 32">
            <a:extLst>
              <a:ext uri="{FF2B5EF4-FFF2-40B4-BE49-F238E27FC236}">
                <a16:creationId xmlns:a16="http://schemas.microsoft.com/office/drawing/2014/main" id="{5A44E507-7094-C361-A3C6-AB6F77555954}"/>
              </a:ext>
            </a:extLst>
          </p:cNvPr>
          <p:cNvSpPr txBox="1"/>
          <p:nvPr/>
        </p:nvSpPr>
        <p:spPr>
          <a:xfrm>
            <a:off x="385984" y="1116135"/>
            <a:ext cx="11617757" cy="5741315"/>
          </a:xfrm>
          <a:prstGeom prst="rect">
            <a:avLst/>
          </a:prstGeom>
          <a:solidFill>
            <a:schemeClr val="bg1">
              <a:lumMod val="85000"/>
            </a:schemeClr>
          </a:solidFill>
          <a:ln>
            <a:solidFill>
              <a:schemeClr val="tx1"/>
            </a:solidFill>
          </a:ln>
        </p:spPr>
        <p:txBody>
          <a:bodyPr wrap="square">
            <a:spAutoFit/>
          </a:bodyPr>
          <a:lstStyle/>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a:t>
            </a:r>
            <a:br>
              <a:rPr lang="en-US" sz="1000" b="0" i="0" u="none" strike="noStrike" dirty="0">
                <a:solidFill>
                  <a:srgbClr val="000000"/>
                </a:solidFill>
                <a:effectLst/>
                <a:latin typeface="Courier New" panose="02070309020205020404" pitchFamily="49" charset="0"/>
                <a:cs typeface="Courier New" panose="02070309020205020404" pitchFamily="49" charset="0"/>
              </a:rPr>
            </a:br>
            <a:br>
              <a:rPr lang="en-US" sz="1000" b="0" i="0" u="none" strike="noStrike" dirty="0">
                <a:solidFill>
                  <a:srgbClr val="000000"/>
                </a:solidFill>
                <a:effectLst/>
                <a:latin typeface="Courier New" panose="02070309020205020404" pitchFamily="49" charset="0"/>
                <a:cs typeface="Courier New" panose="02070309020205020404" pitchFamily="49" charset="0"/>
              </a:rPr>
            </a:br>
            <a:r>
              <a:rPr lang="en-US" sz="1000" b="1" i="0" u="none" strike="noStrike" dirty="0">
                <a:solidFill>
                  <a:srgbClr val="000000"/>
                </a:solidFill>
                <a:effectLst/>
                <a:latin typeface="Courier New" panose="02070309020205020404" pitchFamily="49" charset="0"/>
                <a:cs typeface="Courier New" panose="02070309020205020404" pitchFamily="49" charset="0"/>
              </a:rPr>
              <a:t>JSON-LD Example Output:</a:t>
            </a:r>
            <a:br>
              <a:rPr lang="en-US" sz="1000" b="0" i="0" u="none" strike="noStrike" dirty="0">
                <a:solidFill>
                  <a:srgbClr val="000000"/>
                </a:solidFill>
                <a:effectLst/>
                <a:latin typeface="Courier New" panose="02070309020205020404" pitchFamily="49" charset="0"/>
                <a:cs typeface="Courier New" panose="02070309020205020404" pitchFamily="49" charset="0"/>
              </a:rPr>
            </a:b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"@context":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 ... (as defined above)</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"@graph":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"@id":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Goal_ConnectDevice</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"@type": "Goal",</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"description": "Successfully connect the device to the network."</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"@id":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Task_InitialPowerCheck</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"@type": "Task",</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"description": "Verify the device has power and is turned on.",</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r>
              <a:rPr lang="en-US" sz="1000" b="0" i="0" u="none" strike="noStrike" dirty="0" err="1">
                <a:solidFill>
                  <a:srgbClr val="000000"/>
                </a:solidFill>
                <a:effectLst/>
                <a:latin typeface="Courier New" panose="02070309020205020404" pitchFamily="49" charset="0"/>
                <a:cs typeface="Courier New" panose="02070309020205020404" pitchFamily="49" charset="0"/>
              </a:rPr>
              <a:t>dependsOn</a:t>
            </a:r>
            <a:r>
              <a:rPr lang="en-US" sz="1000" b="0" i="0" u="none" strike="noStrike" dirty="0">
                <a:solidFill>
                  <a:srgbClr val="000000"/>
                </a:solidFill>
                <a:effectLst/>
                <a:latin typeface="Courier New" panose="02070309020205020404" pitchFamily="49" charset="0"/>
                <a:cs typeface="Courier New" panose="02070309020205020404" pitchFamily="49" charset="0"/>
              </a:rPr>
              <a:t>":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Goal_ConnectDevice</a:t>
            </a:r>
            <a:r>
              <a:rPr lang="en-US" sz="1000" b="0" i="0" u="none" strike="noStrike" dirty="0">
                <a:solidFill>
                  <a:srgbClr val="000000"/>
                </a:solidFill>
                <a:effectLst/>
                <a:latin typeface="Courier New" panose="02070309020205020404" pitchFamily="49" charset="0"/>
                <a:cs typeface="Courier New" panose="02070309020205020404" pitchFamily="49" charset="0"/>
              </a:rPr>
              <a:t>"], // This task is part of achieving the connection goal</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r>
              <a:rPr lang="en-US" sz="1000" b="0" i="0" u="none" strike="noStrike" dirty="0" err="1">
                <a:solidFill>
                  <a:srgbClr val="000000"/>
                </a:solidFill>
                <a:effectLst/>
                <a:latin typeface="Courier New" panose="02070309020205020404" pitchFamily="49" charset="0"/>
                <a:cs typeface="Courier New" panose="02070309020205020404" pitchFamily="49" charset="0"/>
              </a:rPr>
              <a:t>leadsTo</a:t>
            </a:r>
            <a:r>
              <a:rPr lang="en-US" sz="1000" b="0" i="0" u="none" strike="noStrike" dirty="0">
                <a:solidFill>
                  <a:srgbClr val="000000"/>
                </a:solidFill>
                <a:effectLst/>
                <a:latin typeface="Courier New" panose="02070309020205020404" pitchFamily="49" charset="0"/>
                <a:cs typeface="Courier New" panose="02070309020205020404" pitchFamily="49" charset="0"/>
              </a:rPr>
              <a:t>":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Decision_IsPoweredOn</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"@id":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Decision_IsPoweredOn</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"@type": "</a:t>
            </a:r>
            <a:r>
              <a:rPr lang="en-US" sz="1000" b="0" i="0" u="none" strike="noStrike" dirty="0" err="1">
                <a:solidFill>
                  <a:srgbClr val="000000"/>
                </a:solidFill>
                <a:effectLst/>
                <a:latin typeface="Courier New" panose="02070309020205020404" pitchFamily="49" charset="0"/>
                <a:cs typeface="Courier New" panose="02070309020205020404" pitchFamily="49" charset="0"/>
              </a:rPr>
              <a:t>DecisionPoint</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"description": "Is the device powered on?",</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r>
              <a:rPr lang="en-US" sz="1000" b="0" i="0" u="none" strike="noStrike" dirty="0" err="1">
                <a:solidFill>
                  <a:srgbClr val="000000"/>
                </a:solidFill>
                <a:effectLst/>
                <a:latin typeface="Courier New" panose="02070309020205020404" pitchFamily="49" charset="0"/>
                <a:cs typeface="Courier New" panose="02070309020205020404" pitchFamily="49" charset="0"/>
              </a:rPr>
              <a:t>truePath</a:t>
            </a:r>
            <a:r>
              <a:rPr lang="en-US" sz="1000" b="0" i="0" u="none" strike="noStrike" dirty="0">
                <a:solidFill>
                  <a:srgbClr val="000000"/>
                </a:solidFill>
                <a:effectLst/>
                <a:latin typeface="Courier New" panose="02070309020205020404" pitchFamily="49" charset="0"/>
                <a:cs typeface="Courier New" panose="02070309020205020404" pitchFamily="49" charset="0"/>
              </a:rPr>
              <a:t>":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Task_CheckNetworkCable</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r>
              <a:rPr lang="en-US" sz="1000" b="0" i="0" u="none" strike="noStrike" dirty="0" err="1">
                <a:solidFill>
                  <a:srgbClr val="000000"/>
                </a:solidFill>
                <a:effectLst/>
                <a:latin typeface="Courier New" panose="02070309020205020404" pitchFamily="49" charset="0"/>
                <a:cs typeface="Courier New" panose="02070309020205020404" pitchFamily="49" charset="0"/>
              </a:rPr>
              <a:t>falsePath</a:t>
            </a:r>
            <a:r>
              <a:rPr lang="en-US" sz="1000" b="0" i="0" u="none" strike="noStrike" dirty="0">
                <a:solidFill>
                  <a:srgbClr val="000000"/>
                </a:solidFill>
                <a:effectLst/>
                <a:latin typeface="Courier New" panose="02070309020205020404" pitchFamily="49" charset="0"/>
                <a:cs typeface="Courier New" panose="02070309020205020404" pitchFamily="49" charset="0"/>
              </a:rPr>
              <a:t>":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Task_TroubleshootPower</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"metacognition": "Expert thinks: 'This is the most common initial fault, always check power first.'"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"@id":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Task_TroubleshootPower</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"@type": "Task",</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"description": "Diagnose and resolve power issues.",</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r>
              <a:rPr lang="en-US" sz="1000" b="0" i="0" u="none" strike="noStrike" dirty="0" err="1">
                <a:solidFill>
                  <a:srgbClr val="000000"/>
                </a:solidFill>
                <a:effectLst/>
                <a:latin typeface="Courier New" panose="02070309020205020404" pitchFamily="49" charset="0"/>
                <a:cs typeface="Courier New" panose="02070309020205020404" pitchFamily="49" charset="0"/>
              </a:rPr>
              <a:t>leadsTo</a:t>
            </a:r>
            <a:r>
              <a:rPr lang="en-US" sz="1000" b="0" i="0" u="none" strike="noStrike" dirty="0">
                <a:solidFill>
                  <a:srgbClr val="000000"/>
                </a:solidFill>
                <a:effectLst/>
                <a:latin typeface="Courier New" panose="02070309020205020404" pitchFamily="49" charset="0"/>
                <a:cs typeface="Courier New" panose="02070309020205020404" pitchFamily="49" charset="0"/>
              </a:rPr>
              <a:t>":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Decision_IsPoweredOn</a:t>
            </a:r>
            <a:r>
              <a:rPr lang="en-US" sz="1000" b="0" i="0" u="none" strike="noStrike" dirty="0">
                <a:solidFill>
                  <a:srgbClr val="000000"/>
                </a:solidFill>
                <a:effectLst/>
                <a:latin typeface="Courier New" panose="02070309020205020404" pitchFamily="49" charset="0"/>
                <a:cs typeface="Courier New" panose="02070309020205020404" pitchFamily="49" charset="0"/>
              </a:rPr>
              <a:t>", // Loop back after troubleshooting</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r>
              <a:rPr lang="en-US" sz="1000" b="0" i="0" u="none" strike="noStrike" dirty="0" err="1">
                <a:solidFill>
                  <a:srgbClr val="000000"/>
                </a:solidFill>
                <a:effectLst/>
                <a:latin typeface="Courier New" panose="02070309020205020404" pitchFamily="49" charset="0"/>
                <a:cs typeface="Courier New" panose="02070309020205020404" pitchFamily="49" charset="0"/>
              </a:rPr>
              <a:t>requiredFor</a:t>
            </a:r>
            <a:r>
              <a:rPr lang="en-US" sz="1000" b="0" i="0" u="none" strike="noStrike" dirty="0">
                <a:solidFill>
                  <a:srgbClr val="000000"/>
                </a:solidFill>
                <a:effectLst/>
                <a:latin typeface="Courier New" panose="02070309020205020404" pitchFamily="49" charset="0"/>
                <a:cs typeface="Courier New" panose="02070309020205020404" pitchFamily="49" charset="0"/>
              </a:rPr>
              <a:t>":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Tool_Multimeter</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"@id": "_</a:t>
            </a:r>
            <a:r>
              <a:rPr lang="en-US" sz="1000" b="0" i="0" u="none" strike="noStrike" dirty="0" err="1">
                <a:solidFill>
                  <a:srgbClr val="000000"/>
                </a:solidFill>
                <a:effectLst/>
                <a:latin typeface="Courier New" panose="02070309020205020404" pitchFamily="49" charset="0"/>
                <a:cs typeface="Courier New" panose="02070309020205020404" pitchFamily="49" charset="0"/>
              </a:rPr>
              <a:t>Tool_Multimeter</a:t>
            </a:r>
            <a:r>
              <a:rPr lang="en-US" sz="1000" b="0" i="0" u="none" strike="noStrike" dirty="0">
                <a:solidFill>
                  <a:srgbClr val="000000"/>
                </a:solidFill>
                <a:effectLst/>
                <a:latin typeface="Courier New" panose="02070309020205020404" pitchFamily="49" charset="0"/>
                <a:cs typeface="Courier New" panose="02070309020205020404" pitchFamily="49" charset="0"/>
              </a:rPr>
              <a:t>",</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"@type": "Tool",</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"description": "Digital multimeter for voltage testing.",</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"type": "Hardware"</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 ... more nodes</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  ]</a:t>
            </a:r>
          </a:p>
          <a:p>
            <a:pPr algn="l">
              <a:lnSpc>
                <a:spcPts val="1000"/>
              </a:lnSpc>
              <a:buNone/>
            </a:pPr>
            <a:r>
              <a:rPr lang="en-US" sz="1000" b="0" i="0" u="none" strike="noStrike" dirty="0">
                <a:solidFill>
                  <a:srgbClr val="000000"/>
                </a:solidFill>
                <a:effectLst/>
                <a:latin typeface="Courier New" panose="02070309020205020404" pitchFamily="49" charset="0"/>
                <a:cs typeface="Courier New" panose="02070309020205020404" pitchFamily="49" charset="0"/>
              </a:rPr>
              <a:t>}</a:t>
            </a:r>
          </a:p>
        </p:txBody>
      </p:sp>
      <p:sp>
        <p:nvSpPr>
          <p:cNvPr id="7" name="Slide Number Placeholder 6">
            <a:extLst>
              <a:ext uri="{FF2B5EF4-FFF2-40B4-BE49-F238E27FC236}">
                <a16:creationId xmlns:a16="http://schemas.microsoft.com/office/drawing/2014/main" id="{6FDDDB59-AC02-7723-F197-BD2D5F4B22E6}"/>
              </a:ext>
            </a:extLst>
          </p:cNvPr>
          <p:cNvSpPr>
            <a:spLocks noGrp="1"/>
          </p:cNvSpPr>
          <p:nvPr>
            <p:ph type="sldNum" sz="quarter" idx="10"/>
          </p:nvPr>
        </p:nvSpPr>
        <p:spPr/>
        <p:txBody>
          <a:bodyPr/>
          <a:lstStyle/>
          <a:p>
            <a:pPr>
              <a:defRPr/>
            </a:pPr>
            <a:fld id="{D68E8870-17DE-45C4-A8DD-7644B2422933}" type="slidenum">
              <a:rPr lang="en-US" smtClean="0"/>
              <a:pPr>
                <a:defRPr/>
              </a:pPr>
              <a:t>53</a:t>
            </a:fld>
            <a:endParaRPr lang="en-US" dirty="0"/>
          </a:p>
        </p:txBody>
      </p:sp>
    </p:spTree>
    <p:extLst>
      <p:ext uri="{BB962C8B-B14F-4D97-AF65-F5344CB8AC3E}">
        <p14:creationId xmlns:p14="http://schemas.microsoft.com/office/powerpoint/2010/main" val="3604818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E927F-82A8-E266-FC0A-21F301145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F23FE-113E-D15D-ABAD-C30EAFE0EE3A}"/>
              </a:ext>
            </a:extLst>
          </p:cNvPr>
          <p:cNvSpPr>
            <a:spLocks noGrp="1"/>
          </p:cNvSpPr>
          <p:nvPr>
            <p:ph type="title"/>
          </p:nvPr>
        </p:nvSpPr>
        <p:spPr>
          <a:xfrm>
            <a:off x="2250141" y="0"/>
            <a:ext cx="7512400" cy="841248"/>
          </a:xfrm>
        </p:spPr>
        <p:txBody>
          <a:bodyPr/>
          <a:lstStyle/>
          <a:p>
            <a:r>
              <a:rPr lang="en-US" dirty="0"/>
              <a:t>Example of Automating Cognitive Task Analysis</a:t>
            </a:r>
          </a:p>
        </p:txBody>
      </p:sp>
      <p:grpSp>
        <p:nvGrpSpPr>
          <p:cNvPr id="4" name="Group 3">
            <a:extLst>
              <a:ext uri="{FF2B5EF4-FFF2-40B4-BE49-F238E27FC236}">
                <a16:creationId xmlns:a16="http://schemas.microsoft.com/office/drawing/2014/main" id="{0AED5180-B48A-DF30-BF62-52D2A847794B}"/>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EB848771-BF75-AA5D-D625-CA13EC8F91D9}"/>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6C746B0F-2C40-70A9-B369-6BED5DBCF21C}"/>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
        <p:nvSpPr>
          <p:cNvPr id="10" name="TextBox 9">
            <a:extLst>
              <a:ext uri="{FF2B5EF4-FFF2-40B4-BE49-F238E27FC236}">
                <a16:creationId xmlns:a16="http://schemas.microsoft.com/office/drawing/2014/main" id="{4629220E-166D-FC7E-A491-570343CCFFE3}"/>
              </a:ext>
            </a:extLst>
          </p:cNvPr>
          <p:cNvSpPr txBox="1"/>
          <p:nvPr/>
        </p:nvSpPr>
        <p:spPr>
          <a:xfrm>
            <a:off x="313766" y="808358"/>
            <a:ext cx="11689975" cy="307777"/>
          </a:xfrm>
          <a:prstGeom prst="rect">
            <a:avLst/>
          </a:prstGeom>
          <a:noFill/>
        </p:spPr>
        <p:txBody>
          <a:bodyPr wrap="square">
            <a:spAutoFit/>
          </a:bodyPr>
          <a:lstStyle/>
          <a:p>
            <a:pPr algn="l">
              <a:buNone/>
            </a:pPr>
            <a:r>
              <a:rPr lang="en-US" sz="1400" b="1" i="0" u="none" strike="noStrike" dirty="0">
                <a:solidFill>
                  <a:srgbClr val="000000"/>
                </a:solidFill>
                <a:effectLst/>
              </a:rPr>
              <a:t>Prompt for LLM: Cognitive Task Analysis (CTA) of Expert Explainer Videos </a:t>
            </a:r>
            <a:r>
              <a:rPr lang="en-US" sz="1400" b="1" dirty="0">
                <a:solidFill>
                  <a:srgbClr val="000000"/>
                </a:solidFill>
              </a:rPr>
              <a:t>- Output</a:t>
            </a:r>
            <a:endParaRPr lang="en-US" sz="1400" b="0" i="0" u="none" strike="noStrike" dirty="0">
              <a:solidFill>
                <a:srgbClr val="000000"/>
              </a:solidFill>
              <a:effectLst/>
            </a:endParaRPr>
          </a:p>
        </p:txBody>
      </p:sp>
      <p:pic>
        <p:nvPicPr>
          <p:cNvPr id="3" name="Picture 2">
            <a:extLst>
              <a:ext uri="{FF2B5EF4-FFF2-40B4-BE49-F238E27FC236}">
                <a16:creationId xmlns:a16="http://schemas.microsoft.com/office/drawing/2014/main" id="{9758AEA6-EFDB-0C6D-874D-6683976AC098}"/>
              </a:ext>
            </a:extLst>
          </p:cNvPr>
          <p:cNvPicPr>
            <a:picLocks noChangeAspect="1"/>
          </p:cNvPicPr>
          <p:nvPr/>
        </p:nvPicPr>
        <p:blipFill>
          <a:blip r:embed="rId3"/>
          <a:srcRect t="-1" b="30607"/>
          <a:stretch>
            <a:fillRect/>
          </a:stretch>
        </p:blipFill>
        <p:spPr>
          <a:xfrm>
            <a:off x="0" y="1116135"/>
            <a:ext cx="12192000" cy="5741865"/>
          </a:xfrm>
          <a:prstGeom prst="rect">
            <a:avLst/>
          </a:prstGeom>
        </p:spPr>
      </p:pic>
      <p:sp>
        <p:nvSpPr>
          <p:cNvPr id="8" name="Slide Number Placeholder 7">
            <a:extLst>
              <a:ext uri="{FF2B5EF4-FFF2-40B4-BE49-F238E27FC236}">
                <a16:creationId xmlns:a16="http://schemas.microsoft.com/office/drawing/2014/main" id="{1FEE3C3C-4246-DD06-041B-B6D966FC7B0D}"/>
              </a:ext>
            </a:extLst>
          </p:cNvPr>
          <p:cNvSpPr>
            <a:spLocks noGrp="1"/>
          </p:cNvSpPr>
          <p:nvPr>
            <p:ph type="sldNum" sz="quarter" idx="10"/>
          </p:nvPr>
        </p:nvSpPr>
        <p:spPr/>
        <p:txBody>
          <a:bodyPr/>
          <a:lstStyle/>
          <a:p>
            <a:pPr>
              <a:defRPr/>
            </a:pPr>
            <a:fld id="{D68E8870-17DE-45C4-A8DD-7644B2422933}" type="slidenum">
              <a:rPr lang="en-US" smtClean="0"/>
              <a:pPr>
                <a:defRPr/>
              </a:pPr>
              <a:t>54</a:t>
            </a:fld>
            <a:endParaRPr lang="en-US" dirty="0"/>
          </a:p>
        </p:txBody>
      </p:sp>
    </p:spTree>
    <p:extLst>
      <p:ext uri="{BB962C8B-B14F-4D97-AF65-F5344CB8AC3E}">
        <p14:creationId xmlns:p14="http://schemas.microsoft.com/office/powerpoint/2010/main" val="3343038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E3666-D3C3-9388-EF58-D2EC53F08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49F9B-E788-EA06-FA13-38B51D163B34}"/>
              </a:ext>
            </a:extLst>
          </p:cNvPr>
          <p:cNvSpPr>
            <a:spLocks noGrp="1"/>
          </p:cNvSpPr>
          <p:nvPr>
            <p:ph type="title"/>
          </p:nvPr>
        </p:nvSpPr>
        <p:spPr>
          <a:xfrm>
            <a:off x="2250141" y="0"/>
            <a:ext cx="7512400" cy="841248"/>
          </a:xfrm>
        </p:spPr>
        <p:txBody>
          <a:bodyPr/>
          <a:lstStyle/>
          <a:p>
            <a:r>
              <a:rPr lang="en-US" dirty="0"/>
              <a:t>Example of Automating Cognitive Task Analysis</a:t>
            </a:r>
          </a:p>
        </p:txBody>
      </p:sp>
      <p:grpSp>
        <p:nvGrpSpPr>
          <p:cNvPr id="4" name="Group 3">
            <a:extLst>
              <a:ext uri="{FF2B5EF4-FFF2-40B4-BE49-F238E27FC236}">
                <a16:creationId xmlns:a16="http://schemas.microsoft.com/office/drawing/2014/main" id="{BAA46244-6817-F307-8408-3BA11E68D53C}"/>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0A6FEE1B-F3E1-5929-3BB2-15A2FF4E8B7D}"/>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A614DFFC-6959-5D19-5C10-AE0E1BA1B351}"/>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
        <p:nvSpPr>
          <p:cNvPr id="10" name="TextBox 9">
            <a:extLst>
              <a:ext uri="{FF2B5EF4-FFF2-40B4-BE49-F238E27FC236}">
                <a16:creationId xmlns:a16="http://schemas.microsoft.com/office/drawing/2014/main" id="{CCD78A41-7DBF-1ACC-FAE1-76B093A5CF64}"/>
              </a:ext>
            </a:extLst>
          </p:cNvPr>
          <p:cNvSpPr txBox="1"/>
          <p:nvPr/>
        </p:nvSpPr>
        <p:spPr>
          <a:xfrm>
            <a:off x="313766" y="808358"/>
            <a:ext cx="11689975" cy="307777"/>
          </a:xfrm>
          <a:prstGeom prst="rect">
            <a:avLst/>
          </a:prstGeom>
          <a:noFill/>
        </p:spPr>
        <p:txBody>
          <a:bodyPr wrap="square">
            <a:spAutoFit/>
          </a:bodyPr>
          <a:lstStyle/>
          <a:p>
            <a:pPr algn="l">
              <a:buNone/>
            </a:pPr>
            <a:r>
              <a:rPr lang="en-US" sz="1400" b="1" i="0" u="none" strike="noStrike" dirty="0">
                <a:solidFill>
                  <a:srgbClr val="000000"/>
                </a:solidFill>
                <a:effectLst/>
              </a:rPr>
              <a:t>Prompt for LLM: Cognitive Task Analysis (CTA) of Expert Explainer Videos </a:t>
            </a:r>
            <a:r>
              <a:rPr lang="en-US" sz="1400" b="1" dirty="0">
                <a:solidFill>
                  <a:srgbClr val="000000"/>
                </a:solidFill>
              </a:rPr>
              <a:t>- Output</a:t>
            </a:r>
            <a:endParaRPr lang="en-US" sz="1400" b="0" i="0" u="none" strike="noStrike" dirty="0">
              <a:solidFill>
                <a:srgbClr val="000000"/>
              </a:solidFill>
              <a:effectLst/>
            </a:endParaRPr>
          </a:p>
        </p:txBody>
      </p:sp>
      <p:pic>
        <p:nvPicPr>
          <p:cNvPr id="7" name="Picture 6">
            <a:extLst>
              <a:ext uri="{FF2B5EF4-FFF2-40B4-BE49-F238E27FC236}">
                <a16:creationId xmlns:a16="http://schemas.microsoft.com/office/drawing/2014/main" id="{68E6BF6B-0BD8-12EF-22BC-D149DC51A2B5}"/>
              </a:ext>
            </a:extLst>
          </p:cNvPr>
          <p:cNvPicPr>
            <a:picLocks noChangeAspect="1"/>
          </p:cNvPicPr>
          <p:nvPr/>
        </p:nvPicPr>
        <p:blipFill>
          <a:blip r:embed="rId3"/>
          <a:srcRect b="38951"/>
          <a:stretch>
            <a:fillRect/>
          </a:stretch>
        </p:blipFill>
        <p:spPr>
          <a:xfrm>
            <a:off x="-1" y="1116135"/>
            <a:ext cx="12230757" cy="5189131"/>
          </a:xfrm>
          <a:prstGeom prst="rect">
            <a:avLst/>
          </a:prstGeom>
        </p:spPr>
      </p:pic>
      <p:sp>
        <p:nvSpPr>
          <p:cNvPr id="8" name="Slide Number Placeholder 7">
            <a:extLst>
              <a:ext uri="{FF2B5EF4-FFF2-40B4-BE49-F238E27FC236}">
                <a16:creationId xmlns:a16="http://schemas.microsoft.com/office/drawing/2014/main" id="{D6428917-EEDD-54E7-12CC-DEE3AA6CA4DC}"/>
              </a:ext>
            </a:extLst>
          </p:cNvPr>
          <p:cNvSpPr>
            <a:spLocks noGrp="1"/>
          </p:cNvSpPr>
          <p:nvPr>
            <p:ph type="sldNum" sz="quarter" idx="10"/>
          </p:nvPr>
        </p:nvSpPr>
        <p:spPr/>
        <p:txBody>
          <a:bodyPr/>
          <a:lstStyle/>
          <a:p>
            <a:pPr>
              <a:defRPr/>
            </a:pPr>
            <a:fld id="{D68E8870-17DE-45C4-A8DD-7644B2422933}" type="slidenum">
              <a:rPr lang="en-US" smtClean="0"/>
              <a:pPr>
                <a:defRPr/>
              </a:pPr>
              <a:t>55</a:t>
            </a:fld>
            <a:endParaRPr lang="en-US" dirty="0"/>
          </a:p>
        </p:txBody>
      </p:sp>
    </p:spTree>
    <p:extLst>
      <p:ext uri="{BB962C8B-B14F-4D97-AF65-F5344CB8AC3E}">
        <p14:creationId xmlns:p14="http://schemas.microsoft.com/office/powerpoint/2010/main" val="155458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ABCB6-EA0D-7560-002E-52F784350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6EF44-E852-80BD-D05D-5067DA11D550}"/>
              </a:ext>
            </a:extLst>
          </p:cNvPr>
          <p:cNvSpPr>
            <a:spLocks noGrp="1"/>
          </p:cNvSpPr>
          <p:nvPr>
            <p:ph type="title"/>
          </p:nvPr>
        </p:nvSpPr>
        <p:spPr>
          <a:xfrm>
            <a:off x="2250141" y="0"/>
            <a:ext cx="7512400" cy="841248"/>
          </a:xfrm>
        </p:spPr>
        <p:txBody>
          <a:bodyPr/>
          <a:lstStyle/>
          <a:p>
            <a:r>
              <a:rPr lang="en-US" dirty="0"/>
              <a:t>Example of Automating Cognitive Task Analysis</a:t>
            </a:r>
          </a:p>
        </p:txBody>
      </p:sp>
      <p:grpSp>
        <p:nvGrpSpPr>
          <p:cNvPr id="4" name="Group 3">
            <a:extLst>
              <a:ext uri="{FF2B5EF4-FFF2-40B4-BE49-F238E27FC236}">
                <a16:creationId xmlns:a16="http://schemas.microsoft.com/office/drawing/2014/main" id="{2410385C-A683-B8A0-7B94-425B1E9CC38A}"/>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E6A5BC1C-56DF-AF90-4DA9-F9AC7A030EEF}"/>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2E3E8E03-C3A6-61F1-865A-D9CDD3CFDAEB}"/>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Worked Example</a:t>
              </a:r>
            </a:p>
          </p:txBody>
        </p:sp>
      </p:grpSp>
      <p:sp>
        <p:nvSpPr>
          <p:cNvPr id="10" name="TextBox 9">
            <a:extLst>
              <a:ext uri="{FF2B5EF4-FFF2-40B4-BE49-F238E27FC236}">
                <a16:creationId xmlns:a16="http://schemas.microsoft.com/office/drawing/2014/main" id="{BD3D7354-A636-B5CE-EBC0-054097445641}"/>
              </a:ext>
            </a:extLst>
          </p:cNvPr>
          <p:cNvSpPr txBox="1"/>
          <p:nvPr/>
        </p:nvSpPr>
        <p:spPr>
          <a:xfrm>
            <a:off x="313766" y="808358"/>
            <a:ext cx="11689975" cy="307777"/>
          </a:xfrm>
          <a:prstGeom prst="rect">
            <a:avLst/>
          </a:prstGeom>
          <a:noFill/>
        </p:spPr>
        <p:txBody>
          <a:bodyPr wrap="square">
            <a:spAutoFit/>
          </a:bodyPr>
          <a:lstStyle/>
          <a:p>
            <a:pPr algn="l">
              <a:buNone/>
            </a:pPr>
            <a:r>
              <a:rPr lang="en-US" sz="1400" b="1" i="0" u="none" strike="noStrike" dirty="0">
                <a:solidFill>
                  <a:srgbClr val="000000"/>
                </a:solidFill>
                <a:effectLst/>
              </a:rPr>
              <a:t>Prompt for LLM: Cognitive Task Analysis (CTA) of Expert Explainer Videos </a:t>
            </a:r>
            <a:r>
              <a:rPr lang="en-US" sz="1400" b="1" dirty="0">
                <a:solidFill>
                  <a:srgbClr val="000000"/>
                </a:solidFill>
              </a:rPr>
              <a:t>- Output</a:t>
            </a:r>
            <a:endParaRPr lang="en-US" sz="1400" b="0" i="0" u="none" strike="noStrike" dirty="0">
              <a:solidFill>
                <a:srgbClr val="000000"/>
              </a:solidFill>
              <a:effectLst/>
            </a:endParaRPr>
          </a:p>
        </p:txBody>
      </p:sp>
      <p:pic>
        <p:nvPicPr>
          <p:cNvPr id="3" name="Picture 2">
            <a:extLst>
              <a:ext uri="{FF2B5EF4-FFF2-40B4-BE49-F238E27FC236}">
                <a16:creationId xmlns:a16="http://schemas.microsoft.com/office/drawing/2014/main" id="{53ACD5DE-A40B-F6D4-C5BC-3E916277A5B5}"/>
              </a:ext>
            </a:extLst>
          </p:cNvPr>
          <p:cNvPicPr>
            <a:picLocks noChangeAspect="1"/>
          </p:cNvPicPr>
          <p:nvPr/>
        </p:nvPicPr>
        <p:blipFill>
          <a:blip r:embed="rId3"/>
          <a:srcRect t="1" b="36156"/>
          <a:stretch>
            <a:fillRect/>
          </a:stretch>
        </p:blipFill>
        <p:spPr>
          <a:xfrm>
            <a:off x="0" y="1116135"/>
            <a:ext cx="12192000" cy="5741865"/>
          </a:xfrm>
          <a:prstGeom prst="rect">
            <a:avLst/>
          </a:prstGeom>
        </p:spPr>
      </p:pic>
      <p:sp>
        <p:nvSpPr>
          <p:cNvPr id="8" name="Slide Number Placeholder 7">
            <a:extLst>
              <a:ext uri="{FF2B5EF4-FFF2-40B4-BE49-F238E27FC236}">
                <a16:creationId xmlns:a16="http://schemas.microsoft.com/office/drawing/2014/main" id="{1636D7F0-A4F7-8857-6F3C-4D173CFF1CE5}"/>
              </a:ext>
            </a:extLst>
          </p:cNvPr>
          <p:cNvSpPr>
            <a:spLocks noGrp="1"/>
          </p:cNvSpPr>
          <p:nvPr>
            <p:ph type="sldNum" sz="quarter" idx="10"/>
          </p:nvPr>
        </p:nvSpPr>
        <p:spPr/>
        <p:txBody>
          <a:bodyPr/>
          <a:lstStyle/>
          <a:p>
            <a:pPr>
              <a:defRPr/>
            </a:pPr>
            <a:fld id="{D68E8870-17DE-45C4-A8DD-7644B2422933}" type="slidenum">
              <a:rPr lang="en-US" smtClean="0"/>
              <a:pPr>
                <a:defRPr/>
              </a:pPr>
              <a:t>56</a:t>
            </a:fld>
            <a:endParaRPr lang="en-US" dirty="0"/>
          </a:p>
        </p:txBody>
      </p:sp>
    </p:spTree>
    <p:extLst>
      <p:ext uri="{BB962C8B-B14F-4D97-AF65-F5344CB8AC3E}">
        <p14:creationId xmlns:p14="http://schemas.microsoft.com/office/powerpoint/2010/main" val="1147043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F72CB-4D60-ACDF-4FA0-5BC7487C1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02708-0770-5ECD-10DD-56D78AB20989}"/>
              </a:ext>
            </a:extLst>
          </p:cNvPr>
          <p:cNvSpPr>
            <a:spLocks noGrp="1"/>
          </p:cNvSpPr>
          <p:nvPr>
            <p:ph type="title"/>
          </p:nvPr>
        </p:nvSpPr>
        <p:spPr/>
        <p:txBody>
          <a:bodyPr/>
          <a:lstStyle/>
          <a:p>
            <a:r>
              <a:rPr lang="en-US" dirty="0"/>
              <a:t>Open Tools for </a:t>
            </a:r>
            <a:br>
              <a:rPr lang="en-US" dirty="0"/>
            </a:br>
            <a:r>
              <a:rPr lang="en-US" dirty="0"/>
              <a:t>Competency Framework Development </a:t>
            </a:r>
          </a:p>
        </p:txBody>
      </p:sp>
      <p:sp>
        <p:nvSpPr>
          <p:cNvPr id="4" name="Content Placeholder 3">
            <a:extLst>
              <a:ext uri="{FF2B5EF4-FFF2-40B4-BE49-F238E27FC236}">
                <a16:creationId xmlns:a16="http://schemas.microsoft.com/office/drawing/2014/main" id="{1AB1F59C-AEE6-995B-5ACD-8839EFAA9F5D}"/>
              </a:ext>
            </a:extLst>
          </p:cNvPr>
          <p:cNvSpPr>
            <a:spLocks noGrp="1"/>
          </p:cNvSpPr>
          <p:nvPr>
            <p:ph idx="1"/>
          </p:nvPr>
        </p:nvSpPr>
        <p:spPr/>
        <p:txBody>
          <a:bodyPr/>
          <a:lstStyle/>
          <a:p>
            <a:pPr>
              <a:buNone/>
            </a:pPr>
            <a:endParaRPr lang="en-US" dirty="0">
              <a:effectLst/>
              <a:latin typeface="+mj-lt"/>
            </a:endParaRPr>
          </a:p>
          <a:p>
            <a:pPr>
              <a:buNone/>
            </a:pPr>
            <a:r>
              <a:rPr lang="en-US" dirty="0">
                <a:effectLst/>
                <a:latin typeface="+mj-lt"/>
              </a:rPr>
              <a:t>A. Managing competencies as both human and machine readable</a:t>
            </a:r>
          </a:p>
          <a:p>
            <a:pPr>
              <a:buNone/>
            </a:pPr>
            <a:r>
              <a:rPr lang="en-US" dirty="0">
                <a:effectLst/>
                <a:latin typeface="+mj-lt"/>
              </a:rPr>
              <a:t>B. Automation tools for development, iterative refinement </a:t>
            </a:r>
          </a:p>
          <a:p>
            <a:pPr>
              <a:buNone/>
            </a:pPr>
            <a:r>
              <a:rPr lang="en-US" dirty="0">
                <a:solidFill>
                  <a:srgbClr val="C00000"/>
                </a:solidFill>
                <a:effectLst/>
                <a:latin typeface="+mj-lt"/>
              </a:rPr>
              <a:t>C. Learning analytics for validation </a:t>
            </a:r>
          </a:p>
          <a:p>
            <a:pPr>
              <a:buNone/>
            </a:pPr>
            <a:r>
              <a:rPr lang="en-US" dirty="0">
                <a:latin typeface="+mj-lt"/>
              </a:rPr>
              <a:t>D</a:t>
            </a:r>
            <a:r>
              <a:rPr lang="en-US" dirty="0">
                <a:effectLst/>
                <a:latin typeface="+mj-lt"/>
              </a:rPr>
              <a:t>. </a:t>
            </a:r>
            <a:r>
              <a:rPr lang="en-US" dirty="0">
                <a:latin typeface="+mj-lt"/>
              </a:rPr>
              <a:t>Process and tools for generating, structuring, and refining competency definitions </a:t>
            </a:r>
            <a:endParaRPr lang="en-US" dirty="0">
              <a:effectLst/>
              <a:latin typeface="+mj-lt"/>
            </a:endParaRPr>
          </a:p>
        </p:txBody>
      </p:sp>
      <p:grpSp>
        <p:nvGrpSpPr>
          <p:cNvPr id="5" name="Group 4">
            <a:extLst>
              <a:ext uri="{FF2B5EF4-FFF2-40B4-BE49-F238E27FC236}">
                <a16:creationId xmlns:a16="http://schemas.microsoft.com/office/drawing/2014/main" id="{633D56E2-A944-DAF3-DABF-6A5E16447839}"/>
              </a:ext>
            </a:extLst>
          </p:cNvPr>
          <p:cNvGrpSpPr/>
          <p:nvPr/>
        </p:nvGrpSpPr>
        <p:grpSpPr>
          <a:xfrm>
            <a:off x="134809" y="139732"/>
            <a:ext cx="1123568" cy="561784"/>
            <a:chOff x="2577360" y="1093"/>
            <a:chExt cx="2311239" cy="1155619"/>
          </a:xfrm>
          <a:scene3d>
            <a:camera prst="orthographicFront">
              <a:rot lat="0" lon="0" rev="0"/>
            </a:camera>
            <a:lightRig rig="contrasting" dir="t">
              <a:rot lat="0" lon="0" rev="1200000"/>
            </a:lightRig>
          </a:scene3d>
        </p:grpSpPr>
        <p:sp>
          <p:nvSpPr>
            <p:cNvPr id="6" name="Rounded Rectangle 5">
              <a:extLst>
                <a:ext uri="{FF2B5EF4-FFF2-40B4-BE49-F238E27FC236}">
                  <a16:creationId xmlns:a16="http://schemas.microsoft.com/office/drawing/2014/main" id="{39177CCE-72D1-F062-C6E7-3A5C40638FD3}"/>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10" name="Rounded Rectangle 4">
              <a:extLst>
                <a:ext uri="{FF2B5EF4-FFF2-40B4-BE49-F238E27FC236}">
                  <a16:creationId xmlns:a16="http://schemas.microsoft.com/office/drawing/2014/main" id="{C4D47FB0-C27A-7048-0A2A-2B35E4EEC4BA}"/>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sp>
        <p:nvSpPr>
          <p:cNvPr id="7" name="Slide Number Placeholder 6">
            <a:extLst>
              <a:ext uri="{FF2B5EF4-FFF2-40B4-BE49-F238E27FC236}">
                <a16:creationId xmlns:a16="http://schemas.microsoft.com/office/drawing/2014/main" id="{83B51080-045A-D84A-3D71-31DBD3B913F6}"/>
              </a:ext>
            </a:extLst>
          </p:cNvPr>
          <p:cNvSpPr>
            <a:spLocks noGrp="1"/>
          </p:cNvSpPr>
          <p:nvPr>
            <p:ph type="sldNum" sz="quarter" idx="10"/>
          </p:nvPr>
        </p:nvSpPr>
        <p:spPr/>
        <p:txBody>
          <a:bodyPr/>
          <a:lstStyle/>
          <a:p>
            <a:pPr>
              <a:defRPr/>
            </a:pPr>
            <a:fld id="{D68E8870-17DE-45C4-A8DD-7644B2422933}" type="slidenum">
              <a:rPr lang="en-US" smtClean="0"/>
              <a:pPr>
                <a:defRPr/>
              </a:pPr>
              <a:t>57</a:t>
            </a:fld>
            <a:endParaRPr lang="en-US" dirty="0"/>
          </a:p>
        </p:txBody>
      </p:sp>
    </p:spTree>
    <p:extLst>
      <p:ext uri="{BB962C8B-B14F-4D97-AF65-F5344CB8AC3E}">
        <p14:creationId xmlns:p14="http://schemas.microsoft.com/office/powerpoint/2010/main" val="205175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4421-9C1A-D035-E125-805356737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DFB20-AA44-C2EC-B982-EDEC6B725560}"/>
              </a:ext>
            </a:extLst>
          </p:cNvPr>
          <p:cNvSpPr>
            <a:spLocks noGrp="1"/>
          </p:cNvSpPr>
          <p:nvPr>
            <p:ph type="title"/>
          </p:nvPr>
        </p:nvSpPr>
        <p:spPr/>
        <p:txBody>
          <a:bodyPr/>
          <a:lstStyle/>
          <a:p>
            <a:r>
              <a:rPr lang="en-US" dirty="0"/>
              <a:t>Aligned Well-Defined Competency</a:t>
            </a:r>
          </a:p>
        </p:txBody>
      </p:sp>
      <p:grpSp>
        <p:nvGrpSpPr>
          <p:cNvPr id="3" name="Group 2">
            <a:extLst>
              <a:ext uri="{FF2B5EF4-FFF2-40B4-BE49-F238E27FC236}">
                <a16:creationId xmlns:a16="http://schemas.microsoft.com/office/drawing/2014/main" id="{5EF9A71F-5745-DA0C-E170-18C92CBBB920}"/>
              </a:ext>
            </a:extLst>
          </p:cNvPr>
          <p:cNvGrpSpPr/>
          <p:nvPr/>
        </p:nvGrpSpPr>
        <p:grpSpPr>
          <a:xfrm>
            <a:off x="170110" y="209148"/>
            <a:ext cx="1056542" cy="528271"/>
            <a:chOff x="4083875" y="3485622"/>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80D57189-FCA6-E57F-B675-9B08818AABE7}"/>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F9DD20FB-565F-BF3F-378D-BCE0030BBA54}"/>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Worked Example</a:t>
              </a:r>
            </a:p>
          </p:txBody>
        </p:sp>
      </p:grpSp>
      <p:pic>
        <p:nvPicPr>
          <p:cNvPr id="7" name="Learning Curve Good">
            <a:extLst>
              <a:ext uri="{FF2B5EF4-FFF2-40B4-BE49-F238E27FC236}">
                <a16:creationId xmlns:a16="http://schemas.microsoft.com/office/drawing/2014/main" id="{5939EB90-E538-DF30-A3B3-280CCB705187}"/>
              </a:ext>
            </a:extLst>
          </p:cNvPr>
          <p:cNvPicPr>
            <a:picLocks noChangeAspect="1"/>
          </p:cNvPicPr>
          <p:nvPr/>
        </p:nvPicPr>
        <p:blipFill rotWithShape="1">
          <a:blip r:embed="rId3">
            <a:extLst>
              <a:ext uri="{28A0092B-C50C-407E-A947-70E740481C1C}">
                <a14:useLocalDpi xmlns:a14="http://schemas.microsoft.com/office/drawing/2010/main" val="0"/>
              </a:ext>
            </a:extLst>
          </a:blip>
          <a:srcRect l="-2731" t="-12667" r="-2731" b="-2995"/>
          <a:stretch/>
        </p:blipFill>
        <p:spPr>
          <a:xfrm>
            <a:off x="1473959" y="841248"/>
            <a:ext cx="8802806" cy="5543495"/>
          </a:xfrm>
          <a:prstGeom prst="rect">
            <a:avLst/>
          </a:prstGeom>
          <a:solidFill>
            <a:srgbClr val="FFFFFF"/>
          </a:solidFill>
          <a:ln>
            <a:solidFill>
              <a:srgbClr val="0F3E65"/>
            </a:solidFill>
          </a:ln>
          <a:effectLst>
            <a:outerShdw blurRad="50800" dist="38100" dir="8100000" algn="tr" rotWithShape="0">
              <a:prstClr val="black">
                <a:alpha val="40000"/>
              </a:prstClr>
            </a:outerShdw>
          </a:effectLst>
        </p:spPr>
      </p:pic>
      <p:sp>
        <p:nvSpPr>
          <p:cNvPr id="9" name="Oval 8">
            <a:extLst>
              <a:ext uri="{FF2B5EF4-FFF2-40B4-BE49-F238E27FC236}">
                <a16:creationId xmlns:a16="http://schemas.microsoft.com/office/drawing/2014/main" id="{20304382-9A64-7068-6ADA-42103BEC3AF4}"/>
              </a:ext>
            </a:extLst>
          </p:cNvPr>
          <p:cNvSpPr/>
          <p:nvPr/>
        </p:nvSpPr>
        <p:spPr bwMode="auto">
          <a:xfrm>
            <a:off x="6504999" y="3474545"/>
            <a:ext cx="116114" cy="116114"/>
          </a:xfrm>
          <a:prstGeom prst="ellipse">
            <a:avLst/>
          </a:prstGeom>
          <a:solidFill>
            <a:srgbClr val="C000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Freeform 9">
            <a:extLst>
              <a:ext uri="{FF2B5EF4-FFF2-40B4-BE49-F238E27FC236}">
                <a16:creationId xmlns:a16="http://schemas.microsoft.com/office/drawing/2014/main" id="{84E0D9E0-B9EA-ACF1-3AF1-0C78C26BE695}"/>
              </a:ext>
            </a:extLst>
          </p:cNvPr>
          <p:cNvSpPr/>
          <p:nvPr/>
        </p:nvSpPr>
        <p:spPr bwMode="auto">
          <a:xfrm>
            <a:off x="3861735" y="3588547"/>
            <a:ext cx="5068572" cy="1925523"/>
          </a:xfrm>
          <a:custGeom>
            <a:avLst/>
            <a:gdLst>
              <a:gd name="connsiteX0" fmla="*/ 0 w 3419061"/>
              <a:gd name="connsiteY0" fmla="*/ 477186 h 1298821"/>
              <a:gd name="connsiteX1" fmla="*/ 649356 w 3419061"/>
              <a:gd name="connsiteY1" fmla="*/ 702473 h 1298821"/>
              <a:gd name="connsiteX2" fmla="*/ 1232452 w 3419061"/>
              <a:gd name="connsiteY2" fmla="*/ 874751 h 1298821"/>
              <a:gd name="connsiteX3" fmla="*/ 1643270 w 3419061"/>
              <a:gd name="connsiteY3" fmla="*/ 967516 h 1298821"/>
              <a:gd name="connsiteX4" fmla="*/ 1815548 w 3419061"/>
              <a:gd name="connsiteY4" fmla="*/ 108 h 1298821"/>
              <a:gd name="connsiteX5" fmla="*/ 1881809 w 3419061"/>
              <a:gd name="connsiteY5" fmla="*/ 1033777 h 1298821"/>
              <a:gd name="connsiteX6" fmla="*/ 2319130 w 3419061"/>
              <a:gd name="connsiteY6" fmla="*/ 1139795 h 1298821"/>
              <a:gd name="connsiteX7" fmla="*/ 3419061 w 3419061"/>
              <a:gd name="connsiteY7" fmla="*/ 1298821 h 1298821"/>
              <a:gd name="connsiteX8" fmla="*/ 3419061 w 3419061"/>
              <a:gd name="connsiteY8" fmla="*/ 1298821 h 1298821"/>
              <a:gd name="connsiteX0" fmla="*/ 0 w 3419061"/>
              <a:gd name="connsiteY0" fmla="*/ 477171 h 1298806"/>
              <a:gd name="connsiteX1" fmla="*/ 649356 w 3419061"/>
              <a:gd name="connsiteY1" fmla="*/ 702458 h 1298806"/>
              <a:gd name="connsiteX2" fmla="*/ 1232452 w 3419061"/>
              <a:gd name="connsiteY2" fmla="*/ 874736 h 1298806"/>
              <a:gd name="connsiteX3" fmla="*/ 1643270 w 3419061"/>
              <a:gd name="connsiteY3" fmla="*/ 967501 h 1298806"/>
              <a:gd name="connsiteX4" fmla="*/ 1815548 w 3419061"/>
              <a:gd name="connsiteY4" fmla="*/ 93 h 1298806"/>
              <a:gd name="connsiteX5" fmla="*/ 1881809 w 3419061"/>
              <a:gd name="connsiteY5" fmla="*/ 1033762 h 1298806"/>
              <a:gd name="connsiteX6" fmla="*/ 2319130 w 3419061"/>
              <a:gd name="connsiteY6" fmla="*/ 1139780 h 1298806"/>
              <a:gd name="connsiteX7" fmla="*/ 3419061 w 3419061"/>
              <a:gd name="connsiteY7" fmla="*/ 1298806 h 1298806"/>
              <a:gd name="connsiteX8" fmla="*/ 3419061 w 3419061"/>
              <a:gd name="connsiteY8" fmla="*/ 1298806 h 1298806"/>
              <a:gd name="connsiteX0" fmla="*/ 0 w 3419061"/>
              <a:gd name="connsiteY0" fmla="*/ 477171 h 1298806"/>
              <a:gd name="connsiteX1" fmla="*/ 649356 w 3419061"/>
              <a:gd name="connsiteY1" fmla="*/ 702458 h 1298806"/>
              <a:gd name="connsiteX2" fmla="*/ 1232452 w 3419061"/>
              <a:gd name="connsiteY2" fmla="*/ 874736 h 1298806"/>
              <a:gd name="connsiteX3" fmla="*/ 1643270 w 3419061"/>
              <a:gd name="connsiteY3" fmla="*/ 967501 h 1298806"/>
              <a:gd name="connsiteX4" fmla="*/ 1815548 w 3419061"/>
              <a:gd name="connsiteY4" fmla="*/ 93 h 1298806"/>
              <a:gd name="connsiteX5" fmla="*/ 1881809 w 3419061"/>
              <a:gd name="connsiteY5" fmla="*/ 1033762 h 1298806"/>
              <a:gd name="connsiteX6" fmla="*/ 2319130 w 3419061"/>
              <a:gd name="connsiteY6" fmla="*/ 1139780 h 1298806"/>
              <a:gd name="connsiteX7" fmla="*/ 3419061 w 3419061"/>
              <a:gd name="connsiteY7" fmla="*/ 1298806 h 1298806"/>
              <a:gd name="connsiteX8" fmla="*/ 3419061 w 3419061"/>
              <a:gd name="connsiteY8" fmla="*/ 1298806 h 1298806"/>
              <a:gd name="connsiteX0" fmla="*/ 0 w 3419061"/>
              <a:gd name="connsiteY0" fmla="*/ 477247 h 1298882"/>
              <a:gd name="connsiteX1" fmla="*/ 649356 w 3419061"/>
              <a:gd name="connsiteY1" fmla="*/ 702534 h 1298882"/>
              <a:gd name="connsiteX2" fmla="*/ 1232452 w 3419061"/>
              <a:gd name="connsiteY2" fmla="*/ 874812 h 1298882"/>
              <a:gd name="connsiteX3" fmla="*/ 1643270 w 3419061"/>
              <a:gd name="connsiteY3" fmla="*/ 967577 h 1298882"/>
              <a:gd name="connsiteX4" fmla="*/ 1815548 w 3419061"/>
              <a:gd name="connsiteY4" fmla="*/ 169 h 1298882"/>
              <a:gd name="connsiteX5" fmla="*/ 1881809 w 3419061"/>
              <a:gd name="connsiteY5" fmla="*/ 1033838 h 1298882"/>
              <a:gd name="connsiteX6" fmla="*/ 2319130 w 3419061"/>
              <a:gd name="connsiteY6" fmla="*/ 1139856 h 1298882"/>
              <a:gd name="connsiteX7" fmla="*/ 3419061 w 3419061"/>
              <a:gd name="connsiteY7" fmla="*/ 1298882 h 1298882"/>
              <a:gd name="connsiteX8" fmla="*/ 3419061 w 3419061"/>
              <a:gd name="connsiteY8" fmla="*/ 1298882 h 129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061" h="1298882">
                <a:moveTo>
                  <a:pt x="0" y="477247"/>
                </a:moveTo>
                <a:cubicBezTo>
                  <a:pt x="221973" y="556760"/>
                  <a:pt x="443947" y="636273"/>
                  <a:pt x="649356" y="702534"/>
                </a:cubicBezTo>
                <a:cubicBezTo>
                  <a:pt x="854765" y="768795"/>
                  <a:pt x="1066800" y="830638"/>
                  <a:pt x="1232452" y="874812"/>
                </a:cubicBezTo>
                <a:cubicBezTo>
                  <a:pt x="1398104" y="918986"/>
                  <a:pt x="1665356" y="967577"/>
                  <a:pt x="1643270" y="967577"/>
                </a:cubicBezTo>
                <a:cubicBezTo>
                  <a:pt x="1621184" y="967577"/>
                  <a:pt x="1855305" y="15630"/>
                  <a:pt x="1815548" y="169"/>
                </a:cubicBezTo>
                <a:cubicBezTo>
                  <a:pt x="1775791" y="-15292"/>
                  <a:pt x="1890644" y="1029420"/>
                  <a:pt x="1881809" y="1033838"/>
                </a:cubicBezTo>
                <a:cubicBezTo>
                  <a:pt x="1872974" y="1038256"/>
                  <a:pt x="2062921" y="1095682"/>
                  <a:pt x="2319130" y="1139856"/>
                </a:cubicBezTo>
                <a:cubicBezTo>
                  <a:pt x="2575339" y="1184030"/>
                  <a:pt x="3419061" y="1298882"/>
                  <a:pt x="3419061" y="1298882"/>
                </a:cubicBezTo>
                <a:lnTo>
                  <a:pt x="3419061" y="1298882"/>
                </a:lnTo>
              </a:path>
            </a:pathLst>
          </a:custGeom>
          <a:no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11" name="Slide Number Placeholder 10">
            <a:extLst>
              <a:ext uri="{FF2B5EF4-FFF2-40B4-BE49-F238E27FC236}">
                <a16:creationId xmlns:a16="http://schemas.microsoft.com/office/drawing/2014/main" id="{FAADBCEE-DD56-C43C-CB8C-16376A40C39D}"/>
              </a:ext>
            </a:extLst>
          </p:cNvPr>
          <p:cNvSpPr>
            <a:spLocks noGrp="1"/>
          </p:cNvSpPr>
          <p:nvPr>
            <p:ph type="sldNum" sz="quarter" idx="10"/>
          </p:nvPr>
        </p:nvSpPr>
        <p:spPr/>
        <p:txBody>
          <a:bodyPr/>
          <a:lstStyle/>
          <a:p>
            <a:pPr>
              <a:defRPr/>
            </a:pPr>
            <a:fld id="{D68E8870-17DE-45C4-A8DD-7644B2422933}" type="slidenum">
              <a:rPr lang="en-US" smtClean="0"/>
              <a:pPr>
                <a:defRPr/>
              </a:pPr>
              <a:t>58</a:t>
            </a:fld>
            <a:endParaRPr lang="en-US" dirty="0"/>
          </a:p>
        </p:txBody>
      </p:sp>
    </p:spTree>
    <p:extLst>
      <p:ext uri="{BB962C8B-B14F-4D97-AF65-F5344CB8AC3E}">
        <p14:creationId xmlns:p14="http://schemas.microsoft.com/office/powerpoint/2010/main" val="18019606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092D-D440-6C09-DC82-D9CA45C112F5}"/>
              </a:ext>
            </a:extLst>
          </p:cNvPr>
          <p:cNvSpPr>
            <a:spLocks noGrp="1"/>
          </p:cNvSpPr>
          <p:nvPr>
            <p:ph type="title"/>
          </p:nvPr>
        </p:nvSpPr>
        <p:spPr/>
        <p:txBody>
          <a:bodyPr/>
          <a:lstStyle/>
          <a:p>
            <a:r>
              <a:rPr lang="en-US" dirty="0"/>
              <a:t>Openly Published Analysis Tool</a:t>
            </a:r>
          </a:p>
        </p:txBody>
      </p:sp>
      <p:sp>
        <p:nvSpPr>
          <p:cNvPr id="3" name="Content Placeholder 2">
            <a:extLst>
              <a:ext uri="{FF2B5EF4-FFF2-40B4-BE49-F238E27FC236}">
                <a16:creationId xmlns:a16="http://schemas.microsoft.com/office/drawing/2014/main" id="{3AF53913-5BBE-404D-D301-D3B04F4AC520}"/>
              </a:ext>
            </a:extLst>
          </p:cNvPr>
          <p:cNvSpPr>
            <a:spLocks noGrp="1"/>
          </p:cNvSpPr>
          <p:nvPr>
            <p:ph idx="1"/>
          </p:nvPr>
        </p:nvSpPr>
        <p:spPr/>
        <p:txBody>
          <a:bodyPr/>
          <a:lstStyle/>
          <a:p>
            <a:r>
              <a:rPr lang="en-US" dirty="0" err="1"/>
              <a:t>LearningFace.ai</a:t>
            </a:r>
            <a:endParaRPr lang="en-US" dirty="0"/>
          </a:p>
        </p:txBody>
      </p:sp>
      <p:pic>
        <p:nvPicPr>
          <p:cNvPr id="4" name="Picture 3">
            <a:extLst>
              <a:ext uri="{FF2B5EF4-FFF2-40B4-BE49-F238E27FC236}">
                <a16:creationId xmlns:a16="http://schemas.microsoft.com/office/drawing/2014/main" id="{EEDE8A82-F8EC-E2D7-2B36-9C867A4E1F4A}"/>
              </a:ext>
            </a:extLst>
          </p:cNvPr>
          <p:cNvPicPr>
            <a:picLocks noChangeAspect="1"/>
          </p:cNvPicPr>
          <p:nvPr/>
        </p:nvPicPr>
        <p:blipFill>
          <a:blip r:embed="rId3"/>
          <a:srcRect b="5463"/>
          <a:stretch>
            <a:fillRect/>
          </a:stretch>
        </p:blipFill>
        <p:spPr>
          <a:xfrm>
            <a:off x="5704115" y="1226384"/>
            <a:ext cx="5971330" cy="5069090"/>
          </a:xfrm>
          <a:prstGeom prst="rect">
            <a:avLst/>
          </a:prstGeom>
        </p:spPr>
      </p:pic>
      <p:grpSp>
        <p:nvGrpSpPr>
          <p:cNvPr id="5" name="Group 4">
            <a:extLst>
              <a:ext uri="{FF2B5EF4-FFF2-40B4-BE49-F238E27FC236}">
                <a16:creationId xmlns:a16="http://schemas.microsoft.com/office/drawing/2014/main" id="{6199EAAC-42DF-0CAB-CEEA-186386433ECB}"/>
              </a:ext>
            </a:extLst>
          </p:cNvPr>
          <p:cNvGrpSpPr/>
          <p:nvPr/>
        </p:nvGrpSpPr>
        <p:grpSpPr>
          <a:xfrm>
            <a:off x="134809" y="139732"/>
            <a:ext cx="1123568" cy="561784"/>
            <a:chOff x="2577360" y="1093"/>
            <a:chExt cx="2311239" cy="1155619"/>
          </a:xfrm>
          <a:scene3d>
            <a:camera prst="orthographicFront">
              <a:rot lat="0" lon="0" rev="0"/>
            </a:camera>
            <a:lightRig rig="contrasting" dir="t">
              <a:rot lat="0" lon="0" rev="1200000"/>
            </a:lightRig>
          </a:scene3d>
        </p:grpSpPr>
        <p:sp>
          <p:nvSpPr>
            <p:cNvPr id="6" name="Rounded Rectangle 5">
              <a:extLst>
                <a:ext uri="{FF2B5EF4-FFF2-40B4-BE49-F238E27FC236}">
                  <a16:creationId xmlns:a16="http://schemas.microsoft.com/office/drawing/2014/main" id="{0FC3A54A-044C-54A9-85E7-891774DFD773}"/>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7" name="Rounded Rectangle 4">
              <a:extLst>
                <a:ext uri="{FF2B5EF4-FFF2-40B4-BE49-F238E27FC236}">
                  <a16:creationId xmlns:a16="http://schemas.microsoft.com/office/drawing/2014/main" id="{14A42BAD-8311-EAE1-E90D-9A008B9E066C}"/>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8" name="Picture 7">
            <a:extLst>
              <a:ext uri="{FF2B5EF4-FFF2-40B4-BE49-F238E27FC236}">
                <a16:creationId xmlns:a16="http://schemas.microsoft.com/office/drawing/2014/main" id="{ED305A08-50CB-5452-404D-2CD9CB865D7B}"/>
              </a:ext>
            </a:extLst>
          </p:cNvPr>
          <p:cNvPicPr>
            <a:picLocks noChangeAspect="1"/>
          </p:cNvPicPr>
          <p:nvPr/>
        </p:nvPicPr>
        <p:blipFill>
          <a:blip r:embed="rId4"/>
          <a:stretch>
            <a:fillRect/>
          </a:stretch>
        </p:blipFill>
        <p:spPr>
          <a:xfrm>
            <a:off x="439028" y="1741629"/>
            <a:ext cx="2265671" cy="2176687"/>
          </a:xfrm>
          <a:prstGeom prst="rect">
            <a:avLst/>
          </a:prstGeom>
        </p:spPr>
      </p:pic>
      <p:sp>
        <p:nvSpPr>
          <p:cNvPr id="10" name="Slide Number Placeholder 9">
            <a:extLst>
              <a:ext uri="{FF2B5EF4-FFF2-40B4-BE49-F238E27FC236}">
                <a16:creationId xmlns:a16="http://schemas.microsoft.com/office/drawing/2014/main" id="{025EEDCC-7D4A-784E-27E5-4EA1AFDF8B87}"/>
              </a:ext>
            </a:extLst>
          </p:cNvPr>
          <p:cNvSpPr>
            <a:spLocks noGrp="1"/>
          </p:cNvSpPr>
          <p:nvPr>
            <p:ph type="sldNum" sz="quarter" idx="10"/>
          </p:nvPr>
        </p:nvSpPr>
        <p:spPr/>
        <p:txBody>
          <a:bodyPr/>
          <a:lstStyle/>
          <a:p>
            <a:pPr>
              <a:defRPr/>
            </a:pPr>
            <a:fld id="{D68E8870-17DE-45C4-A8DD-7644B2422933}" type="slidenum">
              <a:rPr lang="en-US" smtClean="0"/>
              <a:pPr>
                <a:defRPr/>
              </a:pPr>
              <a:t>59</a:t>
            </a:fld>
            <a:endParaRPr lang="en-US" dirty="0"/>
          </a:p>
        </p:txBody>
      </p:sp>
    </p:spTree>
    <p:extLst>
      <p:ext uri="{BB962C8B-B14F-4D97-AF65-F5344CB8AC3E}">
        <p14:creationId xmlns:p14="http://schemas.microsoft.com/office/powerpoint/2010/main" val="1103222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49226-1275-3CE8-909C-D74C6FC62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4C6FB-DABE-B2DB-47F8-77EAF69291B8}"/>
              </a:ext>
            </a:extLst>
          </p:cNvPr>
          <p:cNvSpPr>
            <a:spLocks noGrp="1"/>
          </p:cNvSpPr>
          <p:nvPr>
            <p:ph type="title"/>
          </p:nvPr>
        </p:nvSpPr>
        <p:spPr/>
        <p:txBody>
          <a:bodyPr/>
          <a:lstStyle/>
          <a:p>
            <a:r>
              <a:rPr lang="en-US" dirty="0"/>
              <a:t>Learning Modalities in this Session</a:t>
            </a:r>
          </a:p>
        </p:txBody>
      </p:sp>
      <p:sp>
        <p:nvSpPr>
          <p:cNvPr id="10" name="Rounded Rectangle 9">
            <a:extLst>
              <a:ext uri="{FF2B5EF4-FFF2-40B4-BE49-F238E27FC236}">
                <a16:creationId xmlns:a16="http://schemas.microsoft.com/office/drawing/2014/main" id="{33C24542-FD70-CC5A-1B17-75998375D602}"/>
              </a:ext>
            </a:extLst>
          </p:cNvPr>
          <p:cNvSpPr/>
          <p:nvPr/>
        </p:nvSpPr>
        <p:spPr bwMode="auto">
          <a:xfrm>
            <a:off x="150039" y="153852"/>
            <a:ext cx="929478" cy="487426"/>
          </a:xfrm>
          <a:prstGeom prst="roundRect">
            <a:avLst/>
          </a:prstGeom>
          <a:noFill/>
          <a:ln w="28575" cap="flat" cmpd="sng" algn="ctr">
            <a:solidFill>
              <a:srgbClr val="CC33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4" name="Group 3">
            <a:extLst>
              <a:ext uri="{FF2B5EF4-FFF2-40B4-BE49-F238E27FC236}">
                <a16:creationId xmlns:a16="http://schemas.microsoft.com/office/drawing/2014/main" id="{D6226CC0-2F64-6E89-F4FE-27D5D3D4731C}"/>
              </a:ext>
            </a:extLst>
          </p:cNvPr>
          <p:cNvGrpSpPr/>
          <p:nvPr/>
        </p:nvGrpSpPr>
        <p:grpSpPr>
          <a:xfrm>
            <a:off x="465349" y="1336113"/>
            <a:ext cx="2647388" cy="1323694"/>
            <a:chOff x="2409286" y="115895"/>
            <a:chExt cx="2647388" cy="1323694"/>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68B44F34-0012-FF6A-D298-A6B9280271D5}"/>
                </a:ext>
              </a:extLst>
            </p:cNvPr>
            <p:cNvSpPr/>
            <p:nvPr/>
          </p:nvSpPr>
          <p:spPr>
            <a:xfrm>
              <a:off x="2409286" y="115895"/>
              <a:ext cx="2647388" cy="1323694"/>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a:p>
          </p:txBody>
        </p:sp>
        <p:sp>
          <p:nvSpPr>
            <p:cNvPr id="6" name="Rounded Rectangle 4">
              <a:extLst>
                <a:ext uri="{FF2B5EF4-FFF2-40B4-BE49-F238E27FC236}">
                  <a16:creationId xmlns:a16="http://schemas.microsoft.com/office/drawing/2014/main" id="{B723A39E-254F-BEAF-CFCF-DF7422FBD595}"/>
                </a:ext>
              </a:extLst>
            </p:cNvPr>
            <p:cNvSpPr txBox="1"/>
            <p:nvPr/>
          </p:nvSpPr>
          <p:spPr>
            <a:xfrm>
              <a:off x="2473903" y="180512"/>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Expository</a:t>
              </a:r>
              <a:r>
                <a:rPr lang="en-US" sz="3600" kern="1200" dirty="0">
                  <a:solidFill>
                    <a:schemeClr val="accent6">
                      <a:lumMod val="50000"/>
                    </a:schemeClr>
                  </a:solidFill>
                </a:rPr>
                <a:t> </a:t>
              </a:r>
            </a:p>
          </p:txBody>
        </p:sp>
      </p:grpSp>
      <p:grpSp>
        <p:nvGrpSpPr>
          <p:cNvPr id="7" name="Group 6">
            <a:extLst>
              <a:ext uri="{FF2B5EF4-FFF2-40B4-BE49-F238E27FC236}">
                <a16:creationId xmlns:a16="http://schemas.microsoft.com/office/drawing/2014/main" id="{23E8247A-5262-B6A6-EEF8-41A40F0E67BD}"/>
              </a:ext>
            </a:extLst>
          </p:cNvPr>
          <p:cNvGrpSpPr/>
          <p:nvPr/>
        </p:nvGrpSpPr>
        <p:grpSpPr>
          <a:xfrm>
            <a:off x="3048120" y="3021273"/>
            <a:ext cx="2647388" cy="1323694"/>
            <a:chOff x="698374" y="1826806"/>
            <a:chExt cx="2647388" cy="1323694"/>
          </a:xfrm>
          <a:scene3d>
            <a:camera prst="orthographicFront">
              <a:rot lat="0" lon="0" rev="0"/>
            </a:camera>
            <a:lightRig rig="contrasting" dir="t">
              <a:rot lat="0" lon="0" rev="1200000"/>
            </a:lightRig>
          </a:scene3d>
        </p:grpSpPr>
        <p:sp>
          <p:nvSpPr>
            <p:cNvPr id="8" name="Rounded Rectangle 7">
              <a:extLst>
                <a:ext uri="{FF2B5EF4-FFF2-40B4-BE49-F238E27FC236}">
                  <a16:creationId xmlns:a16="http://schemas.microsoft.com/office/drawing/2014/main" id="{1F899A15-4FFE-BD80-056E-101C2E10553D}"/>
                </a:ext>
              </a:extLst>
            </p:cNvPr>
            <p:cNvSpPr/>
            <p:nvPr/>
          </p:nvSpPr>
          <p:spPr>
            <a:xfrm>
              <a:off x="698374" y="1826806"/>
              <a:ext cx="2647388" cy="1323694"/>
            </a:xfrm>
            <a:prstGeom prst="roundRect">
              <a:avLst/>
            </a:prstGeom>
            <a:solidFill>
              <a:srgbClr val="E5BA01"/>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260983"/>
                <a:satOff val="263"/>
                <a:lumOff val="25754"/>
                <a:alphaOff val="0"/>
              </a:schemeClr>
            </a:effectRef>
            <a:fontRef idx="minor">
              <a:schemeClr val="lt1"/>
            </a:fontRef>
          </p:style>
          <p:txBody>
            <a:bodyPr/>
            <a:lstStyle/>
            <a:p>
              <a:endParaRPr lang="en-US"/>
            </a:p>
          </p:txBody>
        </p:sp>
        <p:sp>
          <p:nvSpPr>
            <p:cNvPr id="9" name="Rounded Rectangle 4">
              <a:extLst>
                <a:ext uri="{FF2B5EF4-FFF2-40B4-BE49-F238E27FC236}">
                  <a16:creationId xmlns:a16="http://schemas.microsoft.com/office/drawing/2014/main" id="{7BFCD720-BC59-9564-2373-A929DFDF63E0}"/>
                </a:ext>
              </a:extLst>
            </p:cNvPr>
            <p:cNvSpPr txBox="1"/>
            <p:nvPr/>
          </p:nvSpPr>
          <p:spPr>
            <a:xfrm>
              <a:off x="762991" y="1891423"/>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Practice</a:t>
              </a:r>
            </a:p>
          </p:txBody>
        </p:sp>
      </p:grpSp>
      <p:grpSp>
        <p:nvGrpSpPr>
          <p:cNvPr id="11" name="Group 10">
            <a:extLst>
              <a:ext uri="{FF2B5EF4-FFF2-40B4-BE49-F238E27FC236}">
                <a16:creationId xmlns:a16="http://schemas.microsoft.com/office/drawing/2014/main" id="{0E30594C-FB7B-3104-8DEB-24EB9E4BD700}"/>
              </a:ext>
            </a:extLst>
          </p:cNvPr>
          <p:cNvGrpSpPr/>
          <p:nvPr/>
        </p:nvGrpSpPr>
        <p:grpSpPr>
          <a:xfrm>
            <a:off x="6496494" y="2996850"/>
            <a:ext cx="2647388" cy="1323694"/>
            <a:chOff x="4120198" y="1826806"/>
            <a:chExt cx="2647388" cy="1323694"/>
          </a:xfrm>
          <a:scene3d>
            <a:camera prst="orthographicFront">
              <a:rot lat="0" lon="0" rev="0"/>
            </a:camera>
            <a:lightRig rig="contrasting" dir="t">
              <a:rot lat="0" lon="0" rev="1200000"/>
            </a:lightRig>
          </a:scene3d>
        </p:grpSpPr>
        <p:sp>
          <p:nvSpPr>
            <p:cNvPr id="12" name="Rounded Rectangle 11">
              <a:extLst>
                <a:ext uri="{FF2B5EF4-FFF2-40B4-BE49-F238E27FC236}">
                  <a16:creationId xmlns:a16="http://schemas.microsoft.com/office/drawing/2014/main" id="{B6B89412-BB15-EA51-150E-877CAA0F622E}"/>
                </a:ext>
              </a:extLst>
            </p:cNvPr>
            <p:cNvSpPr/>
            <p:nvPr/>
          </p:nvSpPr>
          <p:spPr>
            <a:xfrm>
              <a:off x="4120198" y="1826806"/>
              <a:ext cx="2647388" cy="1323694"/>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260983"/>
                <a:satOff val="263"/>
                <a:lumOff val="25754"/>
                <a:alphaOff val="0"/>
              </a:schemeClr>
            </a:fillRef>
            <a:effectRef idx="2">
              <a:schemeClr val="accent2">
                <a:shade val="50000"/>
                <a:hueOff val="-260983"/>
                <a:satOff val="263"/>
                <a:lumOff val="25754"/>
                <a:alphaOff val="0"/>
              </a:schemeClr>
            </a:effectRef>
            <a:fontRef idx="minor">
              <a:schemeClr val="lt1"/>
            </a:fontRef>
          </p:style>
          <p:txBody>
            <a:bodyPr/>
            <a:lstStyle/>
            <a:p>
              <a:endParaRPr lang="en-US"/>
            </a:p>
          </p:txBody>
        </p:sp>
        <p:sp>
          <p:nvSpPr>
            <p:cNvPr id="13" name="Rounded Rectangle 4">
              <a:extLst>
                <a:ext uri="{FF2B5EF4-FFF2-40B4-BE49-F238E27FC236}">
                  <a16:creationId xmlns:a16="http://schemas.microsoft.com/office/drawing/2014/main" id="{6EDE8B2B-F056-1B5E-1E90-0DE60B2E356D}"/>
                </a:ext>
              </a:extLst>
            </p:cNvPr>
            <p:cNvSpPr txBox="1"/>
            <p:nvPr/>
          </p:nvSpPr>
          <p:spPr>
            <a:xfrm>
              <a:off x="4184815" y="1891423"/>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Social</a:t>
              </a:r>
            </a:p>
          </p:txBody>
        </p:sp>
      </p:grpSp>
      <p:grpSp>
        <p:nvGrpSpPr>
          <p:cNvPr id="14" name="Group 13">
            <a:extLst>
              <a:ext uri="{FF2B5EF4-FFF2-40B4-BE49-F238E27FC236}">
                <a16:creationId xmlns:a16="http://schemas.microsoft.com/office/drawing/2014/main" id="{204E3B93-77F2-ACF9-C2EA-1C4C95C2692C}"/>
              </a:ext>
            </a:extLst>
          </p:cNvPr>
          <p:cNvGrpSpPr/>
          <p:nvPr/>
        </p:nvGrpSpPr>
        <p:grpSpPr>
          <a:xfrm>
            <a:off x="5172800" y="4559889"/>
            <a:ext cx="2647388" cy="1323694"/>
            <a:chOff x="2808380" y="3429669"/>
            <a:chExt cx="2647388" cy="1323694"/>
          </a:xfrm>
          <a:scene3d>
            <a:camera prst="orthographicFront">
              <a:rot lat="0" lon="0" rev="0"/>
            </a:camera>
            <a:lightRig rig="contrasting" dir="t">
              <a:rot lat="0" lon="0" rev="1200000"/>
            </a:lightRig>
          </a:scene3d>
        </p:grpSpPr>
        <p:sp>
          <p:nvSpPr>
            <p:cNvPr id="15" name="Rounded Rectangle 14">
              <a:extLst>
                <a:ext uri="{FF2B5EF4-FFF2-40B4-BE49-F238E27FC236}">
                  <a16:creationId xmlns:a16="http://schemas.microsoft.com/office/drawing/2014/main" id="{0F1A414B-266A-7B70-6A0B-2C7A7FB1BF85}"/>
                </a:ext>
              </a:extLst>
            </p:cNvPr>
            <p:cNvSpPr/>
            <p:nvPr/>
          </p:nvSpPr>
          <p:spPr>
            <a:xfrm>
              <a:off x="2808380" y="3429669"/>
              <a:ext cx="2647388" cy="1323694"/>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521966"/>
                <a:satOff val="526"/>
                <a:lumOff val="51508"/>
                <a:alphaOff val="0"/>
              </a:schemeClr>
            </a:effectRef>
            <a:fontRef idx="minor">
              <a:schemeClr val="lt1"/>
            </a:fontRef>
          </p:style>
          <p:txBody>
            <a:bodyPr/>
            <a:lstStyle/>
            <a:p>
              <a:endParaRPr lang="en-US"/>
            </a:p>
          </p:txBody>
        </p:sp>
        <p:sp>
          <p:nvSpPr>
            <p:cNvPr id="16" name="Rounded Rectangle 4">
              <a:extLst>
                <a:ext uri="{FF2B5EF4-FFF2-40B4-BE49-F238E27FC236}">
                  <a16:creationId xmlns:a16="http://schemas.microsoft.com/office/drawing/2014/main" id="{0C5749C6-EAF9-68CF-8FDA-F5A6BE24852A}"/>
                </a:ext>
              </a:extLst>
            </p:cNvPr>
            <p:cNvSpPr txBox="1"/>
            <p:nvPr/>
          </p:nvSpPr>
          <p:spPr>
            <a:xfrm>
              <a:off x="2872997" y="3494286"/>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Worked Example</a:t>
              </a:r>
            </a:p>
          </p:txBody>
        </p:sp>
      </p:grpSp>
      <p:sp>
        <p:nvSpPr>
          <p:cNvPr id="17" name="Slide Number Placeholder 16">
            <a:extLst>
              <a:ext uri="{FF2B5EF4-FFF2-40B4-BE49-F238E27FC236}">
                <a16:creationId xmlns:a16="http://schemas.microsoft.com/office/drawing/2014/main" id="{AADC6075-8F67-7046-6954-4054565949C9}"/>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dirty="0"/>
          </a:p>
        </p:txBody>
      </p:sp>
    </p:spTree>
    <p:extLst>
      <p:ext uri="{BB962C8B-B14F-4D97-AF65-F5344CB8AC3E}">
        <p14:creationId xmlns:p14="http://schemas.microsoft.com/office/powerpoint/2010/main" val="173934151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6954 0.00162 L -0.00885 -0.00092 " pathEditMode="relative" rAng="0" ptsTypes="AA">
                                      <p:cBhvr>
                                        <p:cTn id="6" dur="1000" fill="hold"/>
                                        <p:tgtEl>
                                          <p:spTgt spid="4"/>
                                        </p:tgtEl>
                                        <p:attrNameLst>
                                          <p:attrName>ppt_x</p:attrName>
                                          <p:attrName>ppt_y</p:attrName>
                                        </p:attrNameLst>
                                      </p:cBhvr>
                                      <p:rCtr x="-18919" y="-139"/>
                                    </p:animMotion>
                                  </p:childTnLst>
                                </p:cTn>
                              </p:par>
                              <p:par>
                                <p:cTn id="7" presetID="0" presetClass="path" presetSubtype="0" accel="50000" decel="50000" fill="hold" nodeType="withEffect">
                                  <p:stCondLst>
                                    <p:cond delay="0"/>
                                  </p:stCondLst>
                                  <p:childTnLst>
                                    <p:animMotion origin="layout" path="M 0.00533 -4.81481E-6 L -0.26862 -0.23356 " pathEditMode="relative" rAng="0" ptsTypes="AA">
                                      <p:cBhvr>
                                        <p:cTn id="8" dur="2000" fill="hold"/>
                                        <p:tgtEl>
                                          <p:spTgt spid="11"/>
                                        </p:tgtEl>
                                        <p:attrNameLst>
                                          <p:attrName>ppt_x</p:attrName>
                                          <p:attrName>ppt_y</p:attrName>
                                        </p:attrNameLst>
                                      </p:cBhvr>
                                      <p:rCtr x="-13698" y="-11690"/>
                                    </p:animMotion>
                                  </p:childTnLst>
                                </p:cTn>
                              </p:par>
                              <p:par>
                                <p:cTn id="9" presetID="0" presetClass="path" presetSubtype="0" accel="50000" decel="50000" fill="hold" nodeType="withEffect">
                                  <p:stCondLst>
                                    <p:cond delay="0"/>
                                  </p:stCondLst>
                                  <p:childTnLst>
                                    <p:animMotion origin="layout" path="M 0.00534 0.00579 L 0.08047 -0.46319 " pathEditMode="relative" rAng="0" ptsTypes="AA">
                                      <p:cBhvr>
                                        <p:cTn id="10" dur="2000" fill="hold"/>
                                        <p:tgtEl>
                                          <p:spTgt spid="14"/>
                                        </p:tgtEl>
                                        <p:attrNameLst>
                                          <p:attrName>ppt_x</p:attrName>
                                          <p:attrName>ppt_y</p:attrName>
                                        </p:attrNameLst>
                                      </p:cBhvr>
                                      <p:rCtr x="3750" y="-23449"/>
                                    </p:animMotion>
                                  </p:childTnLst>
                                </p:cTn>
                              </p:par>
                              <p:par>
                                <p:cTn id="11" presetID="0" presetClass="path" presetSubtype="0" accel="50000" decel="50000" fill="hold" nodeType="withEffect">
                                  <p:stCondLst>
                                    <p:cond delay="0"/>
                                  </p:stCondLst>
                                  <p:childTnLst>
                                    <p:animMotion origin="layout" path="M 0.00443 -0.00348 L 0.50287 -0.24491 " pathEditMode="relative" rAng="0" ptsTypes="AA">
                                      <p:cBhvr>
                                        <p:cTn id="12" dur="2000" fill="hold"/>
                                        <p:tgtEl>
                                          <p:spTgt spid="7"/>
                                        </p:tgtEl>
                                        <p:attrNameLst>
                                          <p:attrName>ppt_x</p:attrName>
                                          <p:attrName>ppt_y</p:attrName>
                                        </p:attrNameLst>
                                      </p:cBhvr>
                                      <p:rCtr x="24922" y="-1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66D12-0A0C-184D-452D-FA2195ACF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2E716-7299-4F02-B5A8-0821E034F05B}"/>
              </a:ext>
            </a:extLst>
          </p:cNvPr>
          <p:cNvSpPr>
            <a:spLocks noGrp="1"/>
          </p:cNvSpPr>
          <p:nvPr>
            <p:ph type="title"/>
          </p:nvPr>
        </p:nvSpPr>
        <p:spPr/>
        <p:txBody>
          <a:bodyPr/>
          <a:lstStyle/>
          <a:p>
            <a:r>
              <a:rPr lang="en-US" dirty="0"/>
              <a:t>Open Tools for </a:t>
            </a:r>
            <a:br>
              <a:rPr lang="en-US" dirty="0"/>
            </a:br>
            <a:r>
              <a:rPr lang="en-US" dirty="0"/>
              <a:t>Competency Framework Development </a:t>
            </a:r>
          </a:p>
        </p:txBody>
      </p:sp>
      <p:sp>
        <p:nvSpPr>
          <p:cNvPr id="4" name="Content Placeholder 3">
            <a:extLst>
              <a:ext uri="{FF2B5EF4-FFF2-40B4-BE49-F238E27FC236}">
                <a16:creationId xmlns:a16="http://schemas.microsoft.com/office/drawing/2014/main" id="{8DD7DD9F-B9B3-24A9-700B-AE4419AEC07F}"/>
              </a:ext>
            </a:extLst>
          </p:cNvPr>
          <p:cNvSpPr>
            <a:spLocks noGrp="1"/>
          </p:cNvSpPr>
          <p:nvPr>
            <p:ph idx="1"/>
          </p:nvPr>
        </p:nvSpPr>
        <p:spPr/>
        <p:txBody>
          <a:bodyPr/>
          <a:lstStyle/>
          <a:p>
            <a:pPr>
              <a:buNone/>
            </a:pPr>
            <a:endParaRPr lang="en-US" dirty="0">
              <a:effectLst/>
              <a:latin typeface="+mj-lt"/>
            </a:endParaRPr>
          </a:p>
          <a:p>
            <a:pPr>
              <a:buNone/>
            </a:pPr>
            <a:r>
              <a:rPr lang="en-US" dirty="0">
                <a:effectLst/>
                <a:latin typeface="+mj-lt"/>
              </a:rPr>
              <a:t>A. Managing competencies as both human and machine readable</a:t>
            </a:r>
          </a:p>
          <a:p>
            <a:pPr>
              <a:buNone/>
            </a:pPr>
            <a:r>
              <a:rPr lang="en-US" dirty="0">
                <a:effectLst/>
                <a:latin typeface="+mj-lt"/>
              </a:rPr>
              <a:t>B. Automation tools for development, iterative refinement </a:t>
            </a:r>
          </a:p>
          <a:p>
            <a:pPr>
              <a:buNone/>
            </a:pPr>
            <a:r>
              <a:rPr lang="en-US" dirty="0">
                <a:effectLst/>
                <a:latin typeface="+mj-lt"/>
              </a:rPr>
              <a:t>C. Learning analytics for validation </a:t>
            </a:r>
          </a:p>
          <a:p>
            <a:pPr>
              <a:buNone/>
            </a:pPr>
            <a:r>
              <a:rPr lang="en-US" dirty="0">
                <a:solidFill>
                  <a:srgbClr val="C00000"/>
                </a:solidFill>
                <a:latin typeface="+mj-lt"/>
              </a:rPr>
              <a:t>D</a:t>
            </a:r>
            <a:r>
              <a:rPr lang="en-US" dirty="0">
                <a:solidFill>
                  <a:srgbClr val="C00000"/>
                </a:solidFill>
                <a:effectLst/>
                <a:latin typeface="+mj-lt"/>
              </a:rPr>
              <a:t>. </a:t>
            </a:r>
            <a:r>
              <a:rPr lang="en-US" dirty="0">
                <a:solidFill>
                  <a:srgbClr val="C00000"/>
                </a:solidFill>
                <a:latin typeface="+mj-lt"/>
              </a:rPr>
              <a:t>Process and tools for generating, structuring, and refining competency definitions </a:t>
            </a:r>
            <a:endParaRPr lang="en-US" dirty="0">
              <a:solidFill>
                <a:srgbClr val="C00000"/>
              </a:solidFill>
              <a:effectLst/>
              <a:latin typeface="+mj-lt"/>
            </a:endParaRPr>
          </a:p>
        </p:txBody>
      </p:sp>
      <p:grpSp>
        <p:nvGrpSpPr>
          <p:cNvPr id="5" name="Group 4">
            <a:extLst>
              <a:ext uri="{FF2B5EF4-FFF2-40B4-BE49-F238E27FC236}">
                <a16:creationId xmlns:a16="http://schemas.microsoft.com/office/drawing/2014/main" id="{9C7DDAA4-464B-C928-43E5-9C99D9D1D266}"/>
              </a:ext>
            </a:extLst>
          </p:cNvPr>
          <p:cNvGrpSpPr/>
          <p:nvPr/>
        </p:nvGrpSpPr>
        <p:grpSpPr>
          <a:xfrm>
            <a:off x="134809" y="139732"/>
            <a:ext cx="1123568" cy="561784"/>
            <a:chOff x="2577360" y="1093"/>
            <a:chExt cx="2311239" cy="1155619"/>
          </a:xfrm>
          <a:scene3d>
            <a:camera prst="orthographicFront">
              <a:rot lat="0" lon="0" rev="0"/>
            </a:camera>
            <a:lightRig rig="contrasting" dir="t">
              <a:rot lat="0" lon="0" rev="1200000"/>
            </a:lightRig>
          </a:scene3d>
        </p:grpSpPr>
        <p:sp>
          <p:nvSpPr>
            <p:cNvPr id="6" name="Rounded Rectangle 5">
              <a:extLst>
                <a:ext uri="{FF2B5EF4-FFF2-40B4-BE49-F238E27FC236}">
                  <a16:creationId xmlns:a16="http://schemas.microsoft.com/office/drawing/2014/main" id="{4A507843-029B-C3BB-9F73-230F007ADAB5}"/>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10" name="Rounded Rectangle 4">
              <a:extLst>
                <a:ext uri="{FF2B5EF4-FFF2-40B4-BE49-F238E27FC236}">
                  <a16:creationId xmlns:a16="http://schemas.microsoft.com/office/drawing/2014/main" id="{98DD1C8C-2079-4E5C-EFE2-7C07D858662E}"/>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sp>
        <p:nvSpPr>
          <p:cNvPr id="7" name="Slide Number Placeholder 6">
            <a:extLst>
              <a:ext uri="{FF2B5EF4-FFF2-40B4-BE49-F238E27FC236}">
                <a16:creationId xmlns:a16="http://schemas.microsoft.com/office/drawing/2014/main" id="{1F6EA4E0-5456-C9AC-25F7-3F023693445E}"/>
              </a:ext>
            </a:extLst>
          </p:cNvPr>
          <p:cNvSpPr>
            <a:spLocks noGrp="1"/>
          </p:cNvSpPr>
          <p:nvPr>
            <p:ph type="sldNum" sz="quarter" idx="10"/>
          </p:nvPr>
        </p:nvSpPr>
        <p:spPr/>
        <p:txBody>
          <a:bodyPr/>
          <a:lstStyle/>
          <a:p>
            <a:pPr>
              <a:defRPr/>
            </a:pPr>
            <a:fld id="{D68E8870-17DE-45C4-A8DD-7644B2422933}" type="slidenum">
              <a:rPr lang="en-US" smtClean="0"/>
              <a:pPr>
                <a:defRPr/>
              </a:pPr>
              <a:t>60</a:t>
            </a:fld>
            <a:endParaRPr lang="en-US" dirty="0"/>
          </a:p>
        </p:txBody>
      </p:sp>
    </p:spTree>
    <p:extLst>
      <p:ext uri="{BB962C8B-B14F-4D97-AF65-F5344CB8AC3E}">
        <p14:creationId xmlns:p14="http://schemas.microsoft.com/office/powerpoint/2010/main" val="2916458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F9BB0-B6D2-DD58-398A-6CB58DB50D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E295A-B95B-B289-2967-40F4FB9F6AE7}"/>
              </a:ext>
            </a:extLst>
          </p:cNvPr>
          <p:cNvSpPr>
            <a:spLocks noGrp="1"/>
          </p:cNvSpPr>
          <p:nvPr>
            <p:ph type="title"/>
          </p:nvPr>
        </p:nvSpPr>
        <p:spPr/>
        <p:txBody>
          <a:bodyPr/>
          <a:lstStyle/>
          <a:p>
            <a:r>
              <a:rPr lang="en-US" dirty="0"/>
              <a:t>Process and tools for generating, structuring, validating and refining competency definitions </a:t>
            </a:r>
          </a:p>
        </p:txBody>
      </p:sp>
      <p:sp>
        <p:nvSpPr>
          <p:cNvPr id="4" name="Content Placeholder 3">
            <a:extLst>
              <a:ext uri="{FF2B5EF4-FFF2-40B4-BE49-F238E27FC236}">
                <a16:creationId xmlns:a16="http://schemas.microsoft.com/office/drawing/2014/main" id="{50B7BCC1-6DA8-62CF-064D-0BCEE76180EB}"/>
              </a:ext>
            </a:extLst>
          </p:cNvPr>
          <p:cNvSpPr>
            <a:spLocks noGrp="1"/>
          </p:cNvSpPr>
          <p:nvPr>
            <p:ph idx="1"/>
          </p:nvPr>
        </p:nvSpPr>
        <p:spPr/>
        <p:txBody>
          <a:bodyPr/>
          <a:lstStyle/>
          <a:p>
            <a:pPr>
              <a:buNone/>
            </a:pPr>
            <a:endParaRPr lang="en-US" dirty="0">
              <a:effectLst/>
              <a:latin typeface="Calibri" panose="020F0502020204030204" pitchFamily="34" charset="0"/>
            </a:endParaRPr>
          </a:p>
          <a:p>
            <a:endParaRPr lang="en-US" dirty="0">
              <a:effectLst/>
              <a:latin typeface="Cambria" panose="02040503050406030204" pitchFamily="18" charset="0"/>
            </a:endParaRPr>
          </a:p>
        </p:txBody>
      </p:sp>
      <p:grpSp>
        <p:nvGrpSpPr>
          <p:cNvPr id="3" name="Group 2">
            <a:extLst>
              <a:ext uri="{FF2B5EF4-FFF2-40B4-BE49-F238E27FC236}">
                <a16:creationId xmlns:a16="http://schemas.microsoft.com/office/drawing/2014/main" id="{313FFFA5-ADFB-BF18-DE4F-53BB9AAC35C1}"/>
              </a:ext>
            </a:extLst>
          </p:cNvPr>
          <p:cNvGrpSpPr/>
          <p:nvPr/>
        </p:nvGrpSpPr>
        <p:grpSpPr>
          <a:xfrm>
            <a:off x="118221" y="122741"/>
            <a:ext cx="1253380" cy="626690"/>
            <a:chOff x="4083875" y="3485622"/>
            <a:chExt cx="2311239" cy="1155619"/>
          </a:xfrm>
          <a:scene3d>
            <a:camera prst="orthographicFront">
              <a:rot lat="0" lon="0" rev="0"/>
            </a:camera>
            <a:lightRig rig="contrasting" dir="t">
              <a:rot lat="0" lon="0" rev="1200000"/>
            </a:lightRig>
          </a:scene3d>
        </p:grpSpPr>
        <p:sp>
          <p:nvSpPr>
            <p:cNvPr id="7" name="Rounded Rectangle 6">
              <a:extLst>
                <a:ext uri="{FF2B5EF4-FFF2-40B4-BE49-F238E27FC236}">
                  <a16:creationId xmlns:a16="http://schemas.microsoft.com/office/drawing/2014/main" id="{8F739E57-E96E-C95C-097C-29EF2421F8D1}"/>
                </a:ext>
              </a:extLst>
            </p:cNvPr>
            <p:cNvSpPr/>
            <p:nvPr/>
          </p:nvSpPr>
          <p:spPr>
            <a:xfrm>
              <a:off x="4083875" y="3485622"/>
              <a:ext cx="2311239" cy="1155619"/>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417573"/>
                <a:satOff val="421"/>
                <a:lumOff val="41206"/>
                <a:alphaOff val="0"/>
              </a:schemeClr>
            </a:effectRef>
            <a:fontRef idx="minor">
              <a:schemeClr val="lt1"/>
            </a:fontRef>
          </p:style>
          <p:txBody>
            <a:bodyPr/>
            <a:lstStyle/>
            <a:p>
              <a:endParaRPr lang="en-US" sz="1400">
                <a:solidFill>
                  <a:schemeClr val="tx1"/>
                </a:solidFill>
              </a:endParaRPr>
            </a:p>
          </p:txBody>
        </p:sp>
        <p:sp>
          <p:nvSpPr>
            <p:cNvPr id="8" name="Rounded Rectangle 4">
              <a:extLst>
                <a:ext uri="{FF2B5EF4-FFF2-40B4-BE49-F238E27FC236}">
                  <a16:creationId xmlns:a16="http://schemas.microsoft.com/office/drawing/2014/main" id="{9E6CF6AA-A05D-8687-2BA0-7026C28A52ED}"/>
                </a:ext>
              </a:extLst>
            </p:cNvPr>
            <p:cNvSpPr txBox="1"/>
            <p:nvPr/>
          </p:nvSpPr>
          <p:spPr>
            <a:xfrm>
              <a:off x="4140288" y="3542035"/>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a:solidFill>
                    <a:schemeClr val="tx1"/>
                  </a:solidFill>
                </a:rPr>
                <a:t>Worked Example</a:t>
              </a:r>
              <a:endParaRPr lang="en-US" sz="1400" kern="1200" dirty="0">
                <a:solidFill>
                  <a:schemeClr val="tx1"/>
                </a:solidFill>
              </a:endParaRPr>
            </a:p>
          </p:txBody>
        </p:sp>
      </p:grpSp>
      <p:sp>
        <p:nvSpPr>
          <p:cNvPr id="5" name="Content Placeholder 3">
            <a:extLst>
              <a:ext uri="{FF2B5EF4-FFF2-40B4-BE49-F238E27FC236}">
                <a16:creationId xmlns:a16="http://schemas.microsoft.com/office/drawing/2014/main" id="{B86A6A67-B194-5E93-AA39-87CA64A6AD19}"/>
              </a:ext>
            </a:extLst>
          </p:cNvPr>
          <p:cNvSpPr txBox="1">
            <a:spLocks/>
          </p:cNvSpPr>
          <p:nvPr/>
        </p:nvSpPr>
        <p:spPr bwMode="auto">
          <a:xfrm>
            <a:off x="7365304" y="1045029"/>
            <a:ext cx="4156108" cy="48985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buFont typeface="Wingdings" charset="2"/>
              <a:buNone/>
            </a:pPr>
            <a:r>
              <a:rPr lang="en-US" sz="2400" kern="0" dirty="0" err="1">
                <a:latin typeface="+mj-lt"/>
              </a:rPr>
              <a:t>opensource.ieee.org</a:t>
            </a:r>
            <a:r>
              <a:rPr lang="en-US" sz="2400" kern="0" dirty="0">
                <a:latin typeface="+mj-lt"/>
              </a:rPr>
              <a:t>/</a:t>
            </a:r>
            <a:r>
              <a:rPr lang="en-US" sz="2400" kern="0" dirty="0" err="1">
                <a:latin typeface="+mj-lt"/>
              </a:rPr>
              <a:t>scd</a:t>
            </a:r>
            <a:r>
              <a:rPr lang="en-US" sz="2400" kern="0" dirty="0">
                <a:latin typeface="+mj-lt"/>
              </a:rPr>
              <a:t>/</a:t>
            </a:r>
            <a:r>
              <a:rPr lang="en-US" sz="2400" kern="0" dirty="0" err="1">
                <a:latin typeface="+mj-lt"/>
              </a:rPr>
              <a:t>scd</a:t>
            </a:r>
            <a:endParaRPr lang="en-US" sz="2400" kern="0" dirty="0">
              <a:latin typeface="+mj-lt"/>
            </a:endParaRPr>
          </a:p>
        </p:txBody>
      </p:sp>
      <p:pic>
        <p:nvPicPr>
          <p:cNvPr id="6" name="Picture 5">
            <a:extLst>
              <a:ext uri="{FF2B5EF4-FFF2-40B4-BE49-F238E27FC236}">
                <a16:creationId xmlns:a16="http://schemas.microsoft.com/office/drawing/2014/main" id="{BA8CFBB9-37B2-4A7B-63E4-4C654638A4F8}"/>
              </a:ext>
            </a:extLst>
          </p:cNvPr>
          <p:cNvPicPr>
            <a:picLocks noChangeAspect="1"/>
          </p:cNvPicPr>
          <p:nvPr/>
        </p:nvPicPr>
        <p:blipFill>
          <a:blip r:embed="rId3"/>
          <a:stretch>
            <a:fillRect/>
          </a:stretch>
        </p:blipFill>
        <p:spPr>
          <a:xfrm>
            <a:off x="431104" y="914400"/>
            <a:ext cx="6583471" cy="5396849"/>
          </a:xfrm>
          <a:prstGeom prst="rect">
            <a:avLst/>
          </a:prstGeom>
        </p:spPr>
      </p:pic>
      <p:sp>
        <p:nvSpPr>
          <p:cNvPr id="10" name="Slide Number Placeholder 9">
            <a:extLst>
              <a:ext uri="{FF2B5EF4-FFF2-40B4-BE49-F238E27FC236}">
                <a16:creationId xmlns:a16="http://schemas.microsoft.com/office/drawing/2014/main" id="{FDD25B48-1572-D68D-3007-7549C64556DC}"/>
              </a:ext>
            </a:extLst>
          </p:cNvPr>
          <p:cNvSpPr>
            <a:spLocks noGrp="1"/>
          </p:cNvSpPr>
          <p:nvPr>
            <p:ph type="sldNum" sz="quarter" idx="10"/>
          </p:nvPr>
        </p:nvSpPr>
        <p:spPr/>
        <p:txBody>
          <a:bodyPr/>
          <a:lstStyle/>
          <a:p>
            <a:pPr>
              <a:defRPr/>
            </a:pPr>
            <a:fld id="{D68E8870-17DE-45C4-A8DD-7644B2422933}" type="slidenum">
              <a:rPr lang="en-US" smtClean="0"/>
              <a:pPr>
                <a:defRPr/>
              </a:pPr>
              <a:t>61</a:t>
            </a:fld>
            <a:endParaRPr lang="en-US" dirty="0"/>
          </a:p>
        </p:txBody>
      </p:sp>
    </p:spTree>
    <p:extLst>
      <p:ext uri="{BB962C8B-B14F-4D97-AF65-F5344CB8AC3E}">
        <p14:creationId xmlns:p14="http://schemas.microsoft.com/office/powerpoint/2010/main" val="34365247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2CEFC-7AF5-9031-2002-F335FE0B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CE7DB-E19F-573B-126C-42B32F744D9C}"/>
              </a:ext>
            </a:extLst>
          </p:cNvPr>
          <p:cNvSpPr>
            <a:spLocks noGrp="1"/>
          </p:cNvSpPr>
          <p:nvPr>
            <p:ph type="title"/>
          </p:nvPr>
        </p:nvSpPr>
        <p:spPr/>
        <p:txBody>
          <a:bodyPr/>
          <a:lstStyle/>
          <a:p>
            <a:r>
              <a:rPr lang="en-US" dirty="0"/>
              <a:t>Final Check: Use of Well-Define Sharable Competency Definitions</a:t>
            </a:r>
          </a:p>
        </p:txBody>
      </p:sp>
      <p:sp>
        <p:nvSpPr>
          <p:cNvPr id="4" name="Content Placeholder 3">
            <a:extLst>
              <a:ext uri="{FF2B5EF4-FFF2-40B4-BE49-F238E27FC236}">
                <a16:creationId xmlns:a16="http://schemas.microsoft.com/office/drawing/2014/main" id="{E9353D4D-8429-906D-B9AD-EDDDC6C14255}"/>
              </a:ext>
            </a:extLst>
          </p:cNvPr>
          <p:cNvSpPr>
            <a:spLocks noGrp="1"/>
          </p:cNvSpPr>
          <p:nvPr>
            <p:ph sz="quarter" idx="11"/>
          </p:nvPr>
        </p:nvSpPr>
        <p:spPr/>
        <p:txBody>
          <a:bodyPr/>
          <a:lstStyle/>
          <a:p>
            <a:pPr marL="0" indent="0">
              <a:buNone/>
            </a:pPr>
            <a:r>
              <a:rPr lang="en-US" dirty="0">
                <a:latin typeface="+mj-lt"/>
              </a:rPr>
              <a:t>We covered:</a:t>
            </a:r>
          </a:p>
          <a:p>
            <a:pPr>
              <a:buFont typeface="Wingdings" pitchFamily="2" charset="2"/>
              <a:buChar char="q"/>
            </a:pPr>
            <a:r>
              <a:rPr lang="en-US" dirty="0">
                <a:latin typeface="+mj-lt"/>
              </a:rPr>
              <a:t>Guidelines for creating or curating clear, measurable, fit-to-purpose and adaptable competencies</a:t>
            </a:r>
          </a:p>
          <a:p>
            <a:pPr>
              <a:buFont typeface="Wingdings" pitchFamily="2" charset="2"/>
              <a:buChar char="q"/>
            </a:pPr>
            <a:r>
              <a:rPr lang="en-US" dirty="0">
                <a:latin typeface="+mj-lt"/>
              </a:rPr>
              <a:t>Mapping competencies to learning objectives, activities, content and assessments using Learning Metadata Terms (IEEE 2881)</a:t>
            </a:r>
          </a:p>
          <a:p>
            <a:pPr>
              <a:buFont typeface="Wingdings" pitchFamily="2" charset="2"/>
              <a:buChar char="q"/>
            </a:pPr>
            <a:r>
              <a:rPr lang="en-US" dirty="0">
                <a:latin typeface="+mj-lt"/>
              </a:rPr>
              <a:t>Strategies for ensuring multi-domain applicability and interoperability</a:t>
            </a:r>
          </a:p>
          <a:p>
            <a:pPr>
              <a:buFont typeface="Wingdings" pitchFamily="2" charset="2"/>
              <a:buChar char="q"/>
            </a:pPr>
            <a:r>
              <a:rPr lang="en-US" dirty="0">
                <a:latin typeface="+mj-lt"/>
              </a:rPr>
              <a:t>Referencing sharable competency definitions in instrumentation of learning and performance, e.g. with xAPI (IEEE 9274.x.x) and in simulation systems</a:t>
            </a:r>
          </a:p>
        </p:txBody>
      </p:sp>
      <p:grpSp>
        <p:nvGrpSpPr>
          <p:cNvPr id="3" name="Group 2">
            <a:extLst>
              <a:ext uri="{FF2B5EF4-FFF2-40B4-BE49-F238E27FC236}">
                <a16:creationId xmlns:a16="http://schemas.microsoft.com/office/drawing/2014/main" id="{AC9F65FE-F430-4CA1-0CA3-DF12735EEC5A}"/>
              </a:ext>
            </a:extLst>
          </p:cNvPr>
          <p:cNvGrpSpPr/>
          <p:nvPr/>
        </p:nvGrpSpPr>
        <p:grpSpPr>
          <a:xfrm>
            <a:off x="134809" y="139732"/>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F22CAA1B-FEE0-E2CA-7A39-64AD3EA80AA5}"/>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solidFill>
                  <a:schemeClr val="tx1"/>
                </a:solidFill>
              </a:endParaRPr>
            </a:p>
          </p:txBody>
        </p:sp>
        <p:sp>
          <p:nvSpPr>
            <p:cNvPr id="6" name="Rounded Rectangle 4">
              <a:extLst>
                <a:ext uri="{FF2B5EF4-FFF2-40B4-BE49-F238E27FC236}">
                  <a16:creationId xmlns:a16="http://schemas.microsoft.com/office/drawing/2014/main" id="{8D41A6A9-67CF-AAEC-9CDE-E849721CA52E}"/>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sp>
        <p:nvSpPr>
          <p:cNvPr id="8" name="Slide Number Placeholder 7">
            <a:extLst>
              <a:ext uri="{FF2B5EF4-FFF2-40B4-BE49-F238E27FC236}">
                <a16:creationId xmlns:a16="http://schemas.microsoft.com/office/drawing/2014/main" id="{1C43016B-28B4-697D-38DE-F26BD39E9434}"/>
              </a:ext>
            </a:extLst>
          </p:cNvPr>
          <p:cNvSpPr>
            <a:spLocks noGrp="1"/>
          </p:cNvSpPr>
          <p:nvPr>
            <p:ph type="sldNum" sz="quarter" idx="10"/>
          </p:nvPr>
        </p:nvSpPr>
        <p:spPr/>
        <p:txBody>
          <a:bodyPr/>
          <a:lstStyle/>
          <a:p>
            <a:pPr>
              <a:defRPr/>
            </a:pPr>
            <a:fld id="{D68E8870-17DE-45C4-A8DD-7644B2422933}" type="slidenum">
              <a:rPr lang="en-US" smtClean="0"/>
              <a:pPr>
                <a:defRPr/>
              </a:pPr>
              <a:t>62</a:t>
            </a:fld>
            <a:endParaRPr lang="en-US" dirty="0"/>
          </a:p>
        </p:txBody>
      </p:sp>
    </p:spTree>
    <p:extLst>
      <p:ext uri="{BB962C8B-B14F-4D97-AF65-F5344CB8AC3E}">
        <p14:creationId xmlns:p14="http://schemas.microsoft.com/office/powerpoint/2010/main" val="94027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E97A6-E294-E0DE-4575-2DFF0B7469BF}"/>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C75E9F94-9201-3044-7461-CB4C0A60581E}"/>
              </a:ext>
            </a:extLst>
          </p:cNvPr>
          <p:cNvPicPr>
            <a:picLocks noChangeAspect="1"/>
          </p:cNvPicPr>
          <p:nvPr/>
        </p:nvPicPr>
        <p:blipFill>
          <a:blip r:embed="rId3">
            <a:extLst>
              <a:ext uri="{28A0092B-C50C-407E-A947-70E740481C1C}">
                <a14:useLocalDpi xmlns:a14="http://schemas.microsoft.com/office/drawing/2010/main" val="0"/>
              </a:ext>
            </a:extLst>
          </a:blip>
          <a:srcRect l="25085" t="13617" r="27613"/>
          <a:stretch>
            <a:fillRect/>
          </a:stretch>
        </p:blipFill>
        <p:spPr>
          <a:xfrm>
            <a:off x="3038763" y="1422400"/>
            <a:ext cx="5881141" cy="5828797"/>
          </a:xfrm>
          <a:prstGeom prst="rect">
            <a:avLst/>
          </a:prstGeom>
        </p:spPr>
      </p:pic>
      <p:sp>
        <p:nvSpPr>
          <p:cNvPr id="2" name="Title 1">
            <a:extLst>
              <a:ext uri="{FF2B5EF4-FFF2-40B4-BE49-F238E27FC236}">
                <a16:creationId xmlns:a16="http://schemas.microsoft.com/office/drawing/2014/main" id="{3C871E38-2979-BD15-1662-7113BC3FC369}"/>
              </a:ext>
            </a:extLst>
          </p:cNvPr>
          <p:cNvSpPr>
            <a:spLocks noGrp="1"/>
          </p:cNvSpPr>
          <p:nvPr>
            <p:ph type="title"/>
          </p:nvPr>
        </p:nvSpPr>
        <p:spPr/>
        <p:txBody>
          <a:bodyPr/>
          <a:lstStyle/>
          <a:p>
            <a:r>
              <a:rPr lang="en-US" dirty="0"/>
              <a:t>Using Open Tools </a:t>
            </a:r>
            <a:br>
              <a:rPr lang="en-US" dirty="0"/>
            </a:br>
            <a:r>
              <a:rPr lang="en-US" dirty="0"/>
              <a:t>for Well-Defined Competencies</a:t>
            </a:r>
          </a:p>
        </p:txBody>
      </p:sp>
      <p:grpSp>
        <p:nvGrpSpPr>
          <p:cNvPr id="3" name="Group 2">
            <a:extLst>
              <a:ext uri="{FF2B5EF4-FFF2-40B4-BE49-F238E27FC236}">
                <a16:creationId xmlns:a16="http://schemas.microsoft.com/office/drawing/2014/main" id="{37B01721-110F-7A17-13F8-84E6B66888E7}"/>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6E9A9A81-CA27-B907-EB92-B77D226DE970}"/>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545D169B-B27D-DE4C-9F5F-72FD0767C6CA}"/>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1" name="TextBox 10">
            <a:extLst>
              <a:ext uri="{FF2B5EF4-FFF2-40B4-BE49-F238E27FC236}">
                <a16:creationId xmlns:a16="http://schemas.microsoft.com/office/drawing/2014/main" id="{FF171ADE-456E-A418-5B12-8D815446D7BE}"/>
              </a:ext>
            </a:extLst>
          </p:cNvPr>
          <p:cNvSpPr txBox="1"/>
          <p:nvPr/>
        </p:nvSpPr>
        <p:spPr>
          <a:xfrm>
            <a:off x="5194848" y="4000500"/>
            <a:ext cx="1908810" cy="307777"/>
          </a:xfrm>
          <a:prstGeom prst="rect">
            <a:avLst/>
          </a:prstGeom>
          <a:noFill/>
        </p:spPr>
        <p:txBody>
          <a:bodyPr wrap="square" rtlCol="0">
            <a:spAutoFit/>
          </a:bodyPr>
          <a:lstStyle/>
          <a:p>
            <a:pPr algn="ctr"/>
            <a:r>
              <a:rPr lang="en-US" sz="1400" b="1" dirty="0"/>
              <a:t>COMPETENCY</a:t>
            </a:r>
          </a:p>
        </p:txBody>
      </p:sp>
      <p:sp>
        <p:nvSpPr>
          <p:cNvPr id="12" name="TextBox 11">
            <a:extLst>
              <a:ext uri="{FF2B5EF4-FFF2-40B4-BE49-F238E27FC236}">
                <a16:creationId xmlns:a16="http://schemas.microsoft.com/office/drawing/2014/main" id="{698C6773-C833-1E7C-2771-01A1745777B6}"/>
              </a:ext>
            </a:extLst>
          </p:cNvPr>
          <p:cNvSpPr txBox="1"/>
          <p:nvPr/>
        </p:nvSpPr>
        <p:spPr>
          <a:xfrm>
            <a:off x="3901319" y="3926914"/>
            <a:ext cx="1388659" cy="276999"/>
          </a:xfrm>
          <a:prstGeom prst="rect">
            <a:avLst/>
          </a:prstGeom>
          <a:noFill/>
        </p:spPr>
        <p:txBody>
          <a:bodyPr wrap="square" rtlCol="0">
            <a:spAutoFit/>
          </a:bodyPr>
          <a:lstStyle/>
          <a:p>
            <a:pPr algn="ctr"/>
            <a:r>
              <a:rPr lang="en-US" sz="1200" dirty="0"/>
              <a:t>Clear Context</a:t>
            </a:r>
          </a:p>
        </p:txBody>
      </p:sp>
      <p:sp>
        <p:nvSpPr>
          <p:cNvPr id="13" name="TextBox 12">
            <a:extLst>
              <a:ext uri="{FF2B5EF4-FFF2-40B4-BE49-F238E27FC236}">
                <a16:creationId xmlns:a16="http://schemas.microsoft.com/office/drawing/2014/main" id="{98226060-6081-5307-7B37-EF2D607F6DC5}"/>
              </a:ext>
            </a:extLst>
          </p:cNvPr>
          <p:cNvSpPr txBox="1"/>
          <p:nvPr/>
        </p:nvSpPr>
        <p:spPr>
          <a:xfrm>
            <a:off x="5194848" y="2518944"/>
            <a:ext cx="1908810" cy="461665"/>
          </a:xfrm>
          <a:prstGeom prst="rect">
            <a:avLst/>
          </a:prstGeom>
          <a:noFill/>
        </p:spPr>
        <p:txBody>
          <a:bodyPr wrap="square" rtlCol="0">
            <a:spAutoFit/>
          </a:bodyPr>
          <a:lstStyle/>
          <a:p>
            <a:pPr algn="ctr"/>
            <a:r>
              <a:rPr lang="en-US" sz="1200" dirty="0"/>
              <a:t>Specific, Measurable Outcomes</a:t>
            </a:r>
          </a:p>
        </p:txBody>
      </p:sp>
      <p:sp>
        <p:nvSpPr>
          <p:cNvPr id="14" name="TextBox 13">
            <a:extLst>
              <a:ext uri="{FF2B5EF4-FFF2-40B4-BE49-F238E27FC236}">
                <a16:creationId xmlns:a16="http://schemas.microsoft.com/office/drawing/2014/main" id="{DEBAA763-6F02-D8BE-EE60-6DDB56B00650}"/>
              </a:ext>
            </a:extLst>
          </p:cNvPr>
          <p:cNvSpPr txBox="1"/>
          <p:nvPr/>
        </p:nvSpPr>
        <p:spPr>
          <a:xfrm>
            <a:off x="6326625" y="3006543"/>
            <a:ext cx="1172038" cy="276999"/>
          </a:xfrm>
          <a:prstGeom prst="rect">
            <a:avLst/>
          </a:prstGeom>
          <a:noFill/>
        </p:spPr>
        <p:txBody>
          <a:bodyPr wrap="square" rtlCol="0">
            <a:spAutoFit/>
          </a:bodyPr>
          <a:lstStyle/>
          <a:p>
            <a:pPr algn="ctr"/>
            <a:r>
              <a:rPr lang="en-US" sz="1200" dirty="0"/>
              <a:t>Knowledge</a:t>
            </a:r>
          </a:p>
        </p:txBody>
      </p:sp>
      <p:sp>
        <p:nvSpPr>
          <p:cNvPr id="15" name="TextBox 14">
            <a:extLst>
              <a:ext uri="{FF2B5EF4-FFF2-40B4-BE49-F238E27FC236}">
                <a16:creationId xmlns:a16="http://schemas.microsoft.com/office/drawing/2014/main" id="{A7CE8CEB-CBC3-4ED0-9E7B-45AE96D173FF}"/>
              </a:ext>
            </a:extLst>
          </p:cNvPr>
          <p:cNvSpPr txBox="1"/>
          <p:nvPr/>
        </p:nvSpPr>
        <p:spPr>
          <a:xfrm>
            <a:off x="4693338" y="3003174"/>
            <a:ext cx="1172038" cy="276999"/>
          </a:xfrm>
          <a:prstGeom prst="rect">
            <a:avLst/>
          </a:prstGeom>
          <a:noFill/>
        </p:spPr>
        <p:txBody>
          <a:bodyPr wrap="square" rtlCol="0">
            <a:spAutoFit/>
          </a:bodyPr>
          <a:lstStyle/>
          <a:p>
            <a:pPr algn="ctr"/>
            <a:r>
              <a:rPr lang="en-US" sz="1200" dirty="0"/>
              <a:t>Tasks</a:t>
            </a:r>
          </a:p>
        </p:txBody>
      </p:sp>
      <p:sp>
        <p:nvSpPr>
          <p:cNvPr id="16" name="TextBox 15">
            <a:extLst>
              <a:ext uri="{FF2B5EF4-FFF2-40B4-BE49-F238E27FC236}">
                <a16:creationId xmlns:a16="http://schemas.microsoft.com/office/drawing/2014/main" id="{326B03DE-BB81-E5A4-DE15-26190979575D}"/>
              </a:ext>
            </a:extLst>
          </p:cNvPr>
          <p:cNvSpPr txBox="1"/>
          <p:nvPr/>
        </p:nvSpPr>
        <p:spPr>
          <a:xfrm>
            <a:off x="6794264" y="3423333"/>
            <a:ext cx="1172038" cy="276999"/>
          </a:xfrm>
          <a:prstGeom prst="rect">
            <a:avLst/>
          </a:prstGeom>
          <a:noFill/>
        </p:spPr>
        <p:txBody>
          <a:bodyPr wrap="square" rtlCol="0">
            <a:spAutoFit/>
          </a:bodyPr>
          <a:lstStyle/>
          <a:p>
            <a:pPr algn="ctr"/>
            <a:r>
              <a:rPr lang="en-US" sz="1200" dirty="0"/>
              <a:t>Abilities</a:t>
            </a:r>
          </a:p>
        </p:txBody>
      </p:sp>
      <p:sp>
        <p:nvSpPr>
          <p:cNvPr id="18" name="TextBox 17">
            <a:extLst>
              <a:ext uri="{FF2B5EF4-FFF2-40B4-BE49-F238E27FC236}">
                <a16:creationId xmlns:a16="http://schemas.microsoft.com/office/drawing/2014/main" id="{20262391-0743-A207-4D83-F31262DFE121}"/>
              </a:ext>
            </a:extLst>
          </p:cNvPr>
          <p:cNvSpPr txBox="1"/>
          <p:nvPr/>
        </p:nvSpPr>
        <p:spPr>
          <a:xfrm>
            <a:off x="4595648" y="4866503"/>
            <a:ext cx="1172038" cy="461665"/>
          </a:xfrm>
          <a:prstGeom prst="rect">
            <a:avLst/>
          </a:prstGeom>
          <a:noFill/>
        </p:spPr>
        <p:txBody>
          <a:bodyPr wrap="square" rtlCol="0">
            <a:spAutoFit/>
          </a:bodyPr>
          <a:lstStyle/>
          <a:p>
            <a:pPr algn="ctr"/>
            <a:r>
              <a:rPr lang="en-US" sz="1200" dirty="0"/>
              <a:t>Defined Levels of Proficiency</a:t>
            </a:r>
          </a:p>
        </p:txBody>
      </p:sp>
      <p:sp>
        <p:nvSpPr>
          <p:cNvPr id="19" name="TextBox 18">
            <a:extLst>
              <a:ext uri="{FF2B5EF4-FFF2-40B4-BE49-F238E27FC236}">
                <a16:creationId xmlns:a16="http://schemas.microsoft.com/office/drawing/2014/main" id="{790CB9EA-C3E1-7075-72A6-55E74091AAA7}"/>
              </a:ext>
            </a:extLst>
          </p:cNvPr>
          <p:cNvSpPr txBox="1"/>
          <p:nvPr/>
        </p:nvSpPr>
        <p:spPr>
          <a:xfrm>
            <a:off x="6572069" y="4866503"/>
            <a:ext cx="1172038" cy="461665"/>
          </a:xfrm>
          <a:prstGeom prst="rect">
            <a:avLst/>
          </a:prstGeom>
          <a:noFill/>
        </p:spPr>
        <p:txBody>
          <a:bodyPr wrap="square" rtlCol="0">
            <a:spAutoFit/>
          </a:bodyPr>
          <a:lstStyle/>
          <a:p>
            <a:pPr algn="ctr"/>
            <a:r>
              <a:rPr lang="en-US" sz="1200" dirty="0"/>
              <a:t>Behavioral Indicators</a:t>
            </a:r>
          </a:p>
        </p:txBody>
      </p:sp>
      <p:sp>
        <p:nvSpPr>
          <p:cNvPr id="20" name="TextBox 19">
            <a:extLst>
              <a:ext uri="{FF2B5EF4-FFF2-40B4-BE49-F238E27FC236}">
                <a16:creationId xmlns:a16="http://schemas.microsoft.com/office/drawing/2014/main" id="{7AADF18D-EE91-F2FD-7E5D-AFC303526744}"/>
              </a:ext>
            </a:extLst>
          </p:cNvPr>
          <p:cNvSpPr txBox="1"/>
          <p:nvPr/>
        </p:nvSpPr>
        <p:spPr>
          <a:xfrm>
            <a:off x="7091028" y="3926913"/>
            <a:ext cx="1306159" cy="276999"/>
          </a:xfrm>
          <a:prstGeom prst="rect">
            <a:avLst/>
          </a:prstGeom>
          <a:noFill/>
        </p:spPr>
        <p:txBody>
          <a:bodyPr wrap="square" rtlCol="0">
            <a:spAutoFit/>
          </a:bodyPr>
          <a:lstStyle/>
          <a:p>
            <a:r>
              <a:rPr lang="en-US" sz="1200" dirty="0"/>
              <a:t>Clear Conditions</a:t>
            </a:r>
          </a:p>
        </p:txBody>
      </p:sp>
      <p:sp>
        <p:nvSpPr>
          <p:cNvPr id="4" name="TextBox 3">
            <a:extLst>
              <a:ext uri="{FF2B5EF4-FFF2-40B4-BE49-F238E27FC236}">
                <a16:creationId xmlns:a16="http://schemas.microsoft.com/office/drawing/2014/main" id="{4D59CED2-8DBA-B28C-4785-D808C21D1EC3}"/>
              </a:ext>
            </a:extLst>
          </p:cNvPr>
          <p:cNvSpPr txBox="1"/>
          <p:nvPr/>
        </p:nvSpPr>
        <p:spPr>
          <a:xfrm>
            <a:off x="4225700" y="3423334"/>
            <a:ext cx="1172038" cy="276999"/>
          </a:xfrm>
          <a:prstGeom prst="rect">
            <a:avLst/>
          </a:prstGeom>
          <a:noFill/>
        </p:spPr>
        <p:txBody>
          <a:bodyPr wrap="square" rtlCol="0">
            <a:spAutoFit/>
          </a:bodyPr>
          <a:lstStyle/>
          <a:p>
            <a:pPr algn="ctr"/>
            <a:r>
              <a:rPr lang="en-US" sz="1200" dirty="0"/>
              <a:t>Skills</a:t>
            </a:r>
          </a:p>
        </p:txBody>
      </p:sp>
      <p:sp>
        <p:nvSpPr>
          <p:cNvPr id="7" name="TextBox 6">
            <a:extLst>
              <a:ext uri="{FF2B5EF4-FFF2-40B4-BE49-F238E27FC236}">
                <a16:creationId xmlns:a16="http://schemas.microsoft.com/office/drawing/2014/main" id="{CFF2D227-B343-2252-71E7-F229828AB20A}"/>
              </a:ext>
            </a:extLst>
          </p:cNvPr>
          <p:cNvSpPr txBox="1"/>
          <p:nvPr/>
        </p:nvSpPr>
        <p:spPr>
          <a:xfrm>
            <a:off x="5563234" y="5328168"/>
            <a:ext cx="1172038" cy="461665"/>
          </a:xfrm>
          <a:prstGeom prst="rect">
            <a:avLst/>
          </a:prstGeom>
          <a:noFill/>
        </p:spPr>
        <p:txBody>
          <a:bodyPr wrap="square" rtlCol="0">
            <a:spAutoFit/>
          </a:bodyPr>
          <a:lstStyle/>
          <a:p>
            <a:pPr algn="ctr"/>
            <a:r>
              <a:rPr lang="en-US" sz="1200" dirty="0"/>
              <a:t>Assessment Specifications</a:t>
            </a:r>
          </a:p>
        </p:txBody>
      </p:sp>
      <p:sp>
        <p:nvSpPr>
          <p:cNvPr id="9" name="TextBox 8">
            <a:extLst>
              <a:ext uri="{FF2B5EF4-FFF2-40B4-BE49-F238E27FC236}">
                <a16:creationId xmlns:a16="http://schemas.microsoft.com/office/drawing/2014/main" id="{D55FC977-F40A-E3F5-6329-10503F029407}"/>
              </a:ext>
            </a:extLst>
          </p:cNvPr>
          <p:cNvSpPr txBox="1"/>
          <p:nvPr/>
        </p:nvSpPr>
        <p:spPr>
          <a:xfrm>
            <a:off x="8932693" y="3428345"/>
            <a:ext cx="3028950" cy="1569660"/>
          </a:xfrm>
          <a:prstGeom prst="rect">
            <a:avLst/>
          </a:prstGeom>
          <a:noFill/>
        </p:spPr>
        <p:txBody>
          <a:bodyPr wrap="square">
            <a:spAutoFit/>
          </a:bodyPr>
          <a:lstStyle/>
          <a:p>
            <a:pPr marL="457200" indent="-457200">
              <a:buFont typeface="+mj-lt"/>
              <a:buAutoNum type="arabicPeriod"/>
            </a:pPr>
            <a:r>
              <a:rPr lang="en-US" sz="1600" dirty="0"/>
              <a:t>understandable and informative for humans… </a:t>
            </a:r>
          </a:p>
          <a:p>
            <a:pPr marL="457200" indent="-457200">
              <a:buFont typeface="+mj-lt"/>
              <a:buAutoNum type="arabicPeriod"/>
            </a:pPr>
            <a:r>
              <a:rPr lang="en-US" sz="1600" dirty="0"/>
              <a:t>with metadata appropriately structured to be machine-readable</a:t>
            </a:r>
          </a:p>
          <a:p>
            <a:pPr marL="457200" indent="-457200">
              <a:buFont typeface="+mj-lt"/>
              <a:buAutoNum type="arabicPeriod"/>
            </a:pPr>
            <a:r>
              <a:rPr lang="en-US" sz="1600" dirty="0"/>
              <a:t>Fit for purpose</a:t>
            </a:r>
          </a:p>
        </p:txBody>
      </p:sp>
      <p:grpSp>
        <p:nvGrpSpPr>
          <p:cNvPr id="35" name="Group 34">
            <a:extLst>
              <a:ext uri="{FF2B5EF4-FFF2-40B4-BE49-F238E27FC236}">
                <a16:creationId xmlns:a16="http://schemas.microsoft.com/office/drawing/2014/main" id="{7FB0C7E7-DE4C-77EE-28B4-C0D2AA0DA280}"/>
              </a:ext>
            </a:extLst>
          </p:cNvPr>
          <p:cNvGrpSpPr/>
          <p:nvPr/>
        </p:nvGrpSpPr>
        <p:grpSpPr>
          <a:xfrm>
            <a:off x="276527" y="2355273"/>
            <a:ext cx="3025493" cy="3207090"/>
            <a:chOff x="276527" y="2355273"/>
            <a:chExt cx="3025493" cy="3207090"/>
          </a:xfrm>
        </p:grpSpPr>
        <p:pic>
          <p:nvPicPr>
            <p:cNvPr id="21" name="Picture 20">
              <a:extLst>
                <a:ext uri="{FF2B5EF4-FFF2-40B4-BE49-F238E27FC236}">
                  <a16:creationId xmlns:a16="http://schemas.microsoft.com/office/drawing/2014/main" id="{518A44C6-1818-798C-9496-14A819F74668}"/>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44210" t="44224" r="44272" b="37191"/>
            <a:stretch>
              <a:fillRect/>
            </a:stretch>
          </p:blipFill>
          <p:spPr>
            <a:xfrm rot="2004551">
              <a:off x="436076" y="2934569"/>
              <a:ext cx="2360635" cy="2067357"/>
            </a:xfrm>
            <a:prstGeom prst="rect">
              <a:avLst/>
            </a:prstGeom>
          </p:spPr>
        </p:pic>
        <p:sp>
          <p:nvSpPr>
            <p:cNvPr id="30" name="Rectangle 29">
              <a:extLst>
                <a:ext uri="{FF2B5EF4-FFF2-40B4-BE49-F238E27FC236}">
                  <a16:creationId xmlns:a16="http://schemas.microsoft.com/office/drawing/2014/main" id="{87D18C01-2E53-ACBB-B88B-81D0ECE4A8FC}"/>
                </a:ext>
              </a:extLst>
            </p:cNvPr>
            <p:cNvSpPr/>
            <p:nvPr/>
          </p:nvSpPr>
          <p:spPr bwMode="auto">
            <a:xfrm>
              <a:off x="765655" y="2355273"/>
              <a:ext cx="804527"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34" name="Group 33">
              <a:extLst>
                <a:ext uri="{FF2B5EF4-FFF2-40B4-BE49-F238E27FC236}">
                  <a16:creationId xmlns:a16="http://schemas.microsoft.com/office/drawing/2014/main" id="{B4005B50-A496-7494-9F0A-296E61A8EFE3}"/>
                </a:ext>
              </a:extLst>
            </p:cNvPr>
            <p:cNvGrpSpPr/>
            <p:nvPr/>
          </p:nvGrpSpPr>
          <p:grpSpPr>
            <a:xfrm>
              <a:off x="276527" y="2821867"/>
              <a:ext cx="2642075" cy="2740496"/>
              <a:chOff x="276527" y="2821867"/>
              <a:chExt cx="2642075" cy="2740496"/>
            </a:xfrm>
          </p:grpSpPr>
          <p:sp>
            <p:nvSpPr>
              <p:cNvPr id="17" name="TextBox 16">
                <a:extLst>
                  <a:ext uri="{FF2B5EF4-FFF2-40B4-BE49-F238E27FC236}">
                    <a16:creationId xmlns:a16="http://schemas.microsoft.com/office/drawing/2014/main" id="{DB670C8A-79CD-7FC2-1D4E-3B15C9789B3C}"/>
                  </a:ext>
                </a:extLst>
              </p:cNvPr>
              <p:cNvSpPr txBox="1"/>
              <p:nvPr/>
            </p:nvSpPr>
            <p:spPr>
              <a:xfrm>
                <a:off x="765655" y="3305234"/>
                <a:ext cx="2152947" cy="1446550"/>
              </a:xfrm>
              <a:prstGeom prst="rect">
                <a:avLst/>
              </a:prstGeom>
              <a:noFill/>
            </p:spPr>
            <p:txBody>
              <a:bodyPr wrap="square">
                <a:spAutoFit/>
              </a:bodyPr>
              <a:lstStyle/>
              <a:p>
                <a:r>
                  <a:rPr lang="en-US" sz="1100" b="1" dirty="0"/>
                  <a:t>Machine-readable </a:t>
                </a:r>
              </a:p>
              <a:p>
                <a:r>
                  <a:rPr lang="en-US" sz="1100" b="1" dirty="0"/>
                  <a:t>metadata: </a:t>
                </a:r>
              </a:p>
              <a:p>
                <a:pPr marL="174625" indent="-166688">
                  <a:buFont typeface="Arial" panose="020B0604020202020204" pitchFamily="34" charset="0"/>
                  <a:buChar char="•"/>
                </a:pPr>
                <a:r>
                  <a:rPr lang="en-US" sz="1100" b="1" dirty="0"/>
                  <a:t>discoverable, </a:t>
                </a:r>
              </a:p>
              <a:p>
                <a:pPr marL="174625" indent="-166688">
                  <a:buFont typeface="Arial" panose="020B0604020202020204" pitchFamily="34" charset="0"/>
                  <a:buChar char="•"/>
                </a:pPr>
                <a:r>
                  <a:rPr lang="en-US" sz="1100" b="1" dirty="0"/>
                  <a:t>transformable, </a:t>
                </a:r>
              </a:p>
              <a:p>
                <a:pPr marL="174625" indent="-166688">
                  <a:buFont typeface="Arial" panose="020B0604020202020204" pitchFamily="34" charset="0"/>
                  <a:buChar char="•"/>
                </a:pPr>
                <a:r>
                  <a:rPr lang="en-US" sz="1100" b="1" dirty="0"/>
                  <a:t>tradeable, </a:t>
                </a:r>
              </a:p>
              <a:p>
                <a:pPr marL="174625" indent="-166688">
                  <a:buFont typeface="Arial" panose="020B0604020202020204" pitchFamily="34" charset="0"/>
                  <a:buChar char="•"/>
                </a:pPr>
                <a:r>
                  <a:rPr lang="en-US" sz="1100" b="1" dirty="0"/>
                  <a:t>transparent, </a:t>
                </a:r>
              </a:p>
              <a:p>
                <a:pPr marL="174625" indent="-166688">
                  <a:buFont typeface="Arial" panose="020B0604020202020204" pitchFamily="34" charset="0"/>
                  <a:buChar char="•"/>
                </a:pPr>
                <a:r>
                  <a:rPr lang="en-US" sz="1100" b="1" dirty="0"/>
                  <a:t>assure confidentiality </a:t>
                </a:r>
              </a:p>
              <a:p>
                <a:pPr marL="174625" indent="-166688">
                  <a:buFont typeface="Arial" panose="020B0604020202020204" pitchFamily="34" charset="0"/>
                  <a:buChar char="•"/>
                </a:pPr>
                <a:r>
                  <a:rPr lang="en-US" sz="1100" b="1" dirty="0"/>
                  <a:t>assure well-defined</a:t>
                </a:r>
                <a:endParaRPr lang="en-US" sz="1100" dirty="0"/>
              </a:p>
            </p:txBody>
          </p:sp>
          <p:sp>
            <p:nvSpPr>
              <p:cNvPr id="27" name="Rectangle 26">
                <a:extLst>
                  <a:ext uri="{FF2B5EF4-FFF2-40B4-BE49-F238E27FC236}">
                    <a16:creationId xmlns:a16="http://schemas.microsoft.com/office/drawing/2014/main" id="{94AC7838-1C08-3B3C-AE20-BB13026202F0}"/>
                  </a:ext>
                </a:extLst>
              </p:cNvPr>
              <p:cNvSpPr/>
              <p:nvPr/>
            </p:nvSpPr>
            <p:spPr bwMode="auto">
              <a:xfrm rot="20320788">
                <a:off x="276527" y="2821867"/>
                <a:ext cx="2615290" cy="2371257"/>
              </a:xfrm>
              <a:prstGeom prst="rect">
                <a:avLst/>
              </a:prstGeom>
              <a:noFill/>
              <a:ln w="3048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Rectangle 27">
                <a:extLst>
                  <a:ext uri="{FF2B5EF4-FFF2-40B4-BE49-F238E27FC236}">
                    <a16:creationId xmlns:a16="http://schemas.microsoft.com/office/drawing/2014/main" id="{ACBBE66C-1480-C142-0823-D6E34149600B}"/>
                  </a:ext>
                </a:extLst>
              </p:cNvPr>
              <p:cNvSpPr/>
              <p:nvPr/>
            </p:nvSpPr>
            <p:spPr bwMode="auto">
              <a:xfrm rot="16200000">
                <a:off x="262541" y="2977642"/>
                <a:ext cx="2615290" cy="2364508"/>
              </a:xfrm>
              <a:prstGeom prst="rect">
                <a:avLst/>
              </a:prstGeom>
              <a:noFill/>
              <a:ln w="3048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ectangle 30">
                <a:extLst>
                  <a:ext uri="{FF2B5EF4-FFF2-40B4-BE49-F238E27FC236}">
                    <a16:creationId xmlns:a16="http://schemas.microsoft.com/office/drawing/2014/main" id="{D617E12D-3307-DF0B-246A-E7CBE66A4812}"/>
                  </a:ext>
                </a:extLst>
              </p:cNvPr>
              <p:cNvSpPr/>
              <p:nvPr/>
            </p:nvSpPr>
            <p:spPr bwMode="auto">
              <a:xfrm>
                <a:off x="1862966" y="5155963"/>
                <a:ext cx="804527"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32" name="Rectangle 31">
              <a:extLst>
                <a:ext uri="{FF2B5EF4-FFF2-40B4-BE49-F238E27FC236}">
                  <a16:creationId xmlns:a16="http://schemas.microsoft.com/office/drawing/2014/main" id="{A6BAC066-75C0-2725-8012-00FDA7166D8E}"/>
                </a:ext>
              </a:extLst>
            </p:cNvPr>
            <p:cNvSpPr/>
            <p:nvPr/>
          </p:nvSpPr>
          <p:spPr bwMode="auto">
            <a:xfrm>
              <a:off x="2708412" y="3475301"/>
              <a:ext cx="593608" cy="4064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cxnSp>
        <p:nvCxnSpPr>
          <p:cNvPr id="26" name="Straight Connector 25">
            <a:extLst>
              <a:ext uri="{FF2B5EF4-FFF2-40B4-BE49-F238E27FC236}">
                <a16:creationId xmlns:a16="http://schemas.microsoft.com/office/drawing/2014/main" id="{9940670E-7A6B-CEF6-DA50-148D28506F45}"/>
              </a:ext>
            </a:extLst>
          </p:cNvPr>
          <p:cNvCxnSpPr>
            <a:cxnSpLocks/>
          </p:cNvCxnSpPr>
          <p:nvPr/>
        </p:nvCxnSpPr>
        <p:spPr bwMode="auto">
          <a:xfrm>
            <a:off x="2586182" y="3926913"/>
            <a:ext cx="1315137" cy="0"/>
          </a:xfrm>
          <a:prstGeom prst="line">
            <a:avLst/>
          </a:prstGeom>
          <a:ln w="762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A17008D-FD15-04E6-E342-A6F256D9533B}"/>
              </a:ext>
            </a:extLst>
          </p:cNvPr>
          <p:cNvSpPr txBox="1"/>
          <p:nvPr/>
        </p:nvSpPr>
        <p:spPr>
          <a:xfrm>
            <a:off x="1586981" y="2799503"/>
            <a:ext cx="8807824" cy="2062103"/>
          </a:xfrm>
          <a:prstGeom prst="rect">
            <a:avLst/>
          </a:prstGeom>
          <a:solidFill>
            <a:srgbClr val="FFFFFF">
              <a:alpha val="75294"/>
            </a:srgbClr>
          </a:solidFill>
        </p:spPr>
        <p:txBody>
          <a:bodyPr wrap="square" rtlCol="0">
            <a:spAutoFit/>
          </a:bodyPr>
          <a:lstStyle/>
          <a:p>
            <a:pPr algn="ctr"/>
            <a:r>
              <a:rPr lang="en-US" sz="9600" b="1" dirty="0"/>
              <a:t>Wait!</a:t>
            </a:r>
          </a:p>
          <a:p>
            <a:pPr algn="ctr"/>
            <a:r>
              <a:rPr lang="en-US" b="1" dirty="0"/>
              <a:t>We’re done but you’re not.</a:t>
            </a:r>
          </a:p>
        </p:txBody>
      </p:sp>
      <p:sp>
        <p:nvSpPr>
          <p:cNvPr id="22" name="Slide Number Placeholder 21">
            <a:extLst>
              <a:ext uri="{FF2B5EF4-FFF2-40B4-BE49-F238E27FC236}">
                <a16:creationId xmlns:a16="http://schemas.microsoft.com/office/drawing/2014/main" id="{A6CA840C-449E-1E2D-EFFC-5B116DD21222}"/>
              </a:ext>
            </a:extLst>
          </p:cNvPr>
          <p:cNvSpPr>
            <a:spLocks noGrp="1"/>
          </p:cNvSpPr>
          <p:nvPr>
            <p:ph type="sldNum" sz="quarter" idx="10"/>
          </p:nvPr>
        </p:nvSpPr>
        <p:spPr/>
        <p:txBody>
          <a:bodyPr/>
          <a:lstStyle/>
          <a:p>
            <a:pPr>
              <a:defRPr/>
            </a:pPr>
            <a:fld id="{D68E8870-17DE-45C4-A8DD-7644B2422933}" type="slidenum">
              <a:rPr lang="en-US" smtClean="0"/>
              <a:pPr>
                <a:defRPr/>
              </a:pPr>
              <a:t>63</a:t>
            </a:fld>
            <a:endParaRPr lang="en-US" dirty="0"/>
          </a:p>
        </p:txBody>
      </p:sp>
    </p:spTree>
    <p:extLst>
      <p:ext uri="{BB962C8B-B14F-4D97-AF65-F5344CB8AC3E}">
        <p14:creationId xmlns:p14="http://schemas.microsoft.com/office/powerpoint/2010/main" val="4049784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7D66C-75F9-3F3C-E6C1-3CEFB4102F21}"/>
              </a:ext>
            </a:extLst>
          </p:cNvPr>
          <p:cNvSpPr>
            <a:spLocks noGrp="1"/>
          </p:cNvSpPr>
          <p:nvPr>
            <p:ph type="title"/>
          </p:nvPr>
        </p:nvSpPr>
        <p:spPr/>
        <p:txBody>
          <a:bodyPr/>
          <a:lstStyle/>
          <a:p>
            <a:r>
              <a:rPr lang="en-US" dirty="0"/>
              <a:t>Now It’s Your Turn</a:t>
            </a:r>
          </a:p>
        </p:txBody>
      </p:sp>
      <p:sp>
        <p:nvSpPr>
          <p:cNvPr id="3" name="Content Placeholder 2">
            <a:extLst>
              <a:ext uri="{FF2B5EF4-FFF2-40B4-BE49-F238E27FC236}">
                <a16:creationId xmlns:a16="http://schemas.microsoft.com/office/drawing/2014/main" id="{145DC882-B31E-5BD4-8F8D-5BBCD3AE70E6}"/>
              </a:ext>
            </a:extLst>
          </p:cNvPr>
          <p:cNvSpPr>
            <a:spLocks noGrp="1"/>
          </p:cNvSpPr>
          <p:nvPr>
            <p:ph sz="quarter" idx="11"/>
          </p:nvPr>
        </p:nvSpPr>
        <p:spPr>
          <a:xfrm>
            <a:off x="5197926" y="2580362"/>
            <a:ext cx="1815026" cy="1340285"/>
          </a:xfrm>
        </p:spPr>
        <p:txBody>
          <a:bodyPr/>
          <a:lstStyle/>
          <a:p>
            <a:pPr marL="0" indent="0" algn="ctr">
              <a:buNone/>
            </a:pPr>
            <a:r>
              <a:rPr lang="en-US" dirty="0">
                <a:latin typeface="+mj-lt"/>
              </a:rPr>
              <a:t>Put it into</a:t>
            </a:r>
          </a:p>
        </p:txBody>
      </p:sp>
      <p:grpSp>
        <p:nvGrpSpPr>
          <p:cNvPr id="4" name="Group 3">
            <a:extLst>
              <a:ext uri="{FF2B5EF4-FFF2-40B4-BE49-F238E27FC236}">
                <a16:creationId xmlns:a16="http://schemas.microsoft.com/office/drawing/2014/main" id="{888CA7E6-B4E6-6811-0034-FBF1F172F185}"/>
              </a:ext>
            </a:extLst>
          </p:cNvPr>
          <p:cNvGrpSpPr/>
          <p:nvPr/>
        </p:nvGrpSpPr>
        <p:grpSpPr>
          <a:xfrm>
            <a:off x="5399966" y="3080983"/>
            <a:ext cx="1392068" cy="696034"/>
            <a:chOff x="898296" y="2236211"/>
            <a:chExt cx="1392068" cy="696034"/>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388BDD8E-AD96-FA56-874E-C1A6974DC07D}"/>
                </a:ext>
              </a:extLst>
            </p:cNvPr>
            <p:cNvSpPr/>
            <p:nvPr/>
          </p:nvSpPr>
          <p:spPr>
            <a:xfrm>
              <a:off x="898296" y="2236211"/>
              <a:ext cx="1392068" cy="696034"/>
            </a:xfrm>
            <a:prstGeom prst="roundRect">
              <a:avLst/>
            </a:prstGeom>
            <a:solidFill>
              <a:srgbClr val="E5BA01"/>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260983"/>
                <a:satOff val="263"/>
                <a:lumOff val="25754"/>
                <a:alphaOff val="0"/>
              </a:schemeClr>
            </a:effectRef>
            <a:fontRef idx="minor">
              <a:schemeClr val="lt1"/>
            </a:fontRef>
          </p:style>
          <p:txBody>
            <a:bodyPr/>
            <a:lstStyle/>
            <a:p>
              <a:endParaRPr lang="en-US"/>
            </a:p>
          </p:txBody>
        </p:sp>
        <p:sp>
          <p:nvSpPr>
            <p:cNvPr id="6" name="Rounded Rectangle 4">
              <a:extLst>
                <a:ext uri="{FF2B5EF4-FFF2-40B4-BE49-F238E27FC236}">
                  <a16:creationId xmlns:a16="http://schemas.microsoft.com/office/drawing/2014/main" id="{73AE3757-121C-78A6-52FA-0F41A3477DA7}"/>
                </a:ext>
              </a:extLst>
            </p:cNvPr>
            <p:cNvSpPr txBox="1"/>
            <p:nvPr/>
          </p:nvSpPr>
          <p:spPr>
            <a:xfrm>
              <a:off x="932274" y="2270189"/>
              <a:ext cx="1324112" cy="62807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Practice</a:t>
              </a:r>
            </a:p>
          </p:txBody>
        </p:sp>
      </p:grpSp>
      <p:grpSp>
        <p:nvGrpSpPr>
          <p:cNvPr id="7" name="Group 6">
            <a:extLst>
              <a:ext uri="{FF2B5EF4-FFF2-40B4-BE49-F238E27FC236}">
                <a16:creationId xmlns:a16="http://schemas.microsoft.com/office/drawing/2014/main" id="{F70E7EF5-1C0C-E1E1-1F97-0E0D7C362F17}"/>
              </a:ext>
            </a:extLst>
          </p:cNvPr>
          <p:cNvGrpSpPr/>
          <p:nvPr/>
        </p:nvGrpSpPr>
        <p:grpSpPr>
          <a:xfrm>
            <a:off x="9817498" y="1253585"/>
            <a:ext cx="2116075" cy="4817352"/>
            <a:chOff x="9817498" y="1600085"/>
            <a:chExt cx="2116075" cy="4817352"/>
          </a:xfrm>
        </p:grpSpPr>
        <p:pic>
          <p:nvPicPr>
            <p:cNvPr id="8" name="Picture 7">
              <a:extLst>
                <a:ext uri="{FF2B5EF4-FFF2-40B4-BE49-F238E27FC236}">
                  <a16:creationId xmlns:a16="http://schemas.microsoft.com/office/drawing/2014/main" id="{3DDA08B9-8A0E-9BD3-6FA5-1D06949C1D0F}"/>
                </a:ext>
              </a:extLst>
            </p:cNvPr>
            <p:cNvPicPr>
              <a:picLocks noChangeAspect="1"/>
            </p:cNvPicPr>
            <p:nvPr/>
          </p:nvPicPr>
          <p:blipFill>
            <a:blip r:embed="rId3"/>
            <a:srcRect l="79100"/>
            <a:stretch>
              <a:fillRect/>
            </a:stretch>
          </p:blipFill>
          <p:spPr>
            <a:xfrm>
              <a:off x="9817498" y="1600085"/>
              <a:ext cx="2116075" cy="2139696"/>
            </a:xfrm>
            <a:prstGeom prst="rect">
              <a:avLst/>
            </a:prstGeom>
          </p:spPr>
        </p:pic>
        <p:sp>
          <p:nvSpPr>
            <p:cNvPr id="9" name="TextBox 8">
              <a:extLst>
                <a:ext uri="{FF2B5EF4-FFF2-40B4-BE49-F238E27FC236}">
                  <a16:creationId xmlns:a16="http://schemas.microsoft.com/office/drawing/2014/main" id="{E07C1BF8-8B7F-ABDF-BF6B-3AB52981C6FF}"/>
                </a:ext>
              </a:extLst>
            </p:cNvPr>
            <p:cNvSpPr txBox="1"/>
            <p:nvPr/>
          </p:nvSpPr>
          <p:spPr>
            <a:xfrm>
              <a:off x="9844172" y="3739781"/>
              <a:ext cx="2062726" cy="2677656"/>
            </a:xfrm>
            <a:prstGeom prst="rect">
              <a:avLst/>
            </a:prstGeom>
            <a:noFill/>
          </p:spPr>
          <p:txBody>
            <a:bodyPr wrap="square">
              <a:spAutoFit/>
            </a:bodyPr>
            <a:lstStyle/>
            <a:p>
              <a:pPr algn="ctr"/>
              <a:r>
                <a:rPr lang="en-US" sz="2400" b="1" dirty="0"/>
                <a:t>APPLY </a:t>
              </a:r>
              <a:br>
                <a:rPr lang="en-US" sz="2400" b="1" dirty="0"/>
              </a:br>
              <a:r>
                <a:rPr lang="en-US" sz="2400" dirty="0"/>
                <a:t>best practices for creating and structuring competency definitions.</a:t>
              </a:r>
            </a:p>
          </p:txBody>
        </p:sp>
      </p:grpSp>
      <p:sp>
        <p:nvSpPr>
          <p:cNvPr id="11" name="Slide Number Placeholder 10">
            <a:extLst>
              <a:ext uri="{FF2B5EF4-FFF2-40B4-BE49-F238E27FC236}">
                <a16:creationId xmlns:a16="http://schemas.microsoft.com/office/drawing/2014/main" id="{E527A9C2-0D4B-51C5-043C-B7D1A06F3CFD}"/>
              </a:ext>
            </a:extLst>
          </p:cNvPr>
          <p:cNvSpPr>
            <a:spLocks noGrp="1"/>
          </p:cNvSpPr>
          <p:nvPr>
            <p:ph type="sldNum" sz="quarter" idx="10"/>
          </p:nvPr>
        </p:nvSpPr>
        <p:spPr/>
        <p:txBody>
          <a:bodyPr/>
          <a:lstStyle/>
          <a:p>
            <a:pPr>
              <a:defRPr/>
            </a:pPr>
            <a:fld id="{D68E8870-17DE-45C4-A8DD-7644B2422933}" type="slidenum">
              <a:rPr lang="en-US" smtClean="0"/>
              <a:pPr>
                <a:defRPr/>
              </a:pPr>
              <a:t>64</a:t>
            </a:fld>
            <a:endParaRPr lang="en-US" dirty="0"/>
          </a:p>
        </p:txBody>
      </p:sp>
    </p:spTree>
    <p:extLst>
      <p:ext uri="{BB962C8B-B14F-4D97-AF65-F5344CB8AC3E}">
        <p14:creationId xmlns:p14="http://schemas.microsoft.com/office/powerpoint/2010/main" val="211146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F000-36B1-C853-4FDF-72EB065C1D32}"/>
              </a:ext>
            </a:extLst>
          </p:cNvPr>
          <p:cNvSpPr>
            <a:spLocks noGrp="1"/>
          </p:cNvSpPr>
          <p:nvPr>
            <p:ph type="title"/>
          </p:nvPr>
        </p:nvSpPr>
        <p:spPr/>
        <p:txBody>
          <a:bodyPr/>
          <a:lstStyle/>
          <a:p>
            <a:r>
              <a:rPr lang="en-US" dirty="0"/>
              <a:t>A Repo With the Open Tools Demonstrated</a:t>
            </a:r>
          </a:p>
        </p:txBody>
      </p:sp>
      <p:sp>
        <p:nvSpPr>
          <p:cNvPr id="3" name="Content Placeholder 2">
            <a:extLst>
              <a:ext uri="{FF2B5EF4-FFF2-40B4-BE49-F238E27FC236}">
                <a16:creationId xmlns:a16="http://schemas.microsoft.com/office/drawing/2014/main" id="{2DB502DD-47E1-78FA-8E77-80699873841E}"/>
              </a:ext>
            </a:extLst>
          </p:cNvPr>
          <p:cNvSpPr>
            <a:spLocks noGrp="1"/>
          </p:cNvSpPr>
          <p:nvPr>
            <p:ph sz="quarter" idx="11"/>
          </p:nvPr>
        </p:nvSpPr>
        <p:spPr>
          <a:xfrm>
            <a:off x="6545178" y="1046715"/>
            <a:ext cx="5236143" cy="4173271"/>
          </a:xfrm>
        </p:spPr>
        <p:txBody>
          <a:bodyPr/>
          <a:lstStyle/>
          <a:p>
            <a:pPr marL="0" indent="0">
              <a:buNone/>
            </a:pPr>
            <a:r>
              <a:rPr lang="en-US" dirty="0">
                <a:hlinkClick r:id="rId3"/>
              </a:rPr>
              <a:t>https://github.com/jgoodell2/cpta/</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400" b="1" i="1" dirty="0"/>
              <a:t>CTA from Transcripts Prompt: </a:t>
            </a:r>
            <a:r>
              <a:rPr lang="en-US" sz="2400" dirty="0"/>
              <a:t>https://</a:t>
            </a:r>
            <a:r>
              <a:rPr lang="en-US" sz="2400" dirty="0" err="1"/>
              <a:t>github.com</a:t>
            </a:r>
            <a:r>
              <a:rPr lang="en-US" sz="2400" dirty="0"/>
              <a:t>/jgoodell2/</a:t>
            </a:r>
            <a:r>
              <a:rPr lang="en-US" sz="2400" dirty="0" err="1"/>
              <a:t>cpta</a:t>
            </a:r>
            <a:r>
              <a:rPr lang="en-US" sz="2400" dirty="0"/>
              <a:t>/blob/main/</a:t>
            </a:r>
            <a:r>
              <a:rPr lang="en-US" sz="2400" dirty="0" err="1"/>
              <a:t>cat_from_transcript_prompt.md</a:t>
            </a:r>
            <a:endParaRPr lang="en-US" dirty="0"/>
          </a:p>
        </p:txBody>
      </p:sp>
      <p:pic>
        <p:nvPicPr>
          <p:cNvPr id="5" name="Picture 4">
            <a:extLst>
              <a:ext uri="{FF2B5EF4-FFF2-40B4-BE49-F238E27FC236}">
                <a16:creationId xmlns:a16="http://schemas.microsoft.com/office/drawing/2014/main" id="{DC824B12-C29F-42AE-7365-CBAC9926556B}"/>
              </a:ext>
            </a:extLst>
          </p:cNvPr>
          <p:cNvPicPr>
            <a:picLocks noChangeAspect="1"/>
          </p:cNvPicPr>
          <p:nvPr/>
        </p:nvPicPr>
        <p:blipFill>
          <a:blip r:embed="rId4"/>
          <a:stretch>
            <a:fillRect/>
          </a:stretch>
        </p:blipFill>
        <p:spPr>
          <a:xfrm>
            <a:off x="480132" y="795130"/>
            <a:ext cx="5742525" cy="5630779"/>
          </a:xfrm>
          <a:prstGeom prst="rect">
            <a:avLst/>
          </a:prstGeom>
        </p:spPr>
      </p:pic>
      <p:pic>
        <p:nvPicPr>
          <p:cNvPr id="6" name="Picture 5">
            <a:extLst>
              <a:ext uri="{FF2B5EF4-FFF2-40B4-BE49-F238E27FC236}">
                <a16:creationId xmlns:a16="http://schemas.microsoft.com/office/drawing/2014/main" id="{89433850-26E4-C81E-7FE8-513C1D99B18E}"/>
              </a:ext>
            </a:extLst>
          </p:cNvPr>
          <p:cNvPicPr>
            <a:picLocks noChangeAspect="1"/>
          </p:cNvPicPr>
          <p:nvPr/>
        </p:nvPicPr>
        <p:blipFill>
          <a:blip r:embed="rId5"/>
          <a:stretch>
            <a:fillRect/>
          </a:stretch>
        </p:blipFill>
        <p:spPr>
          <a:xfrm>
            <a:off x="7202037" y="1734585"/>
            <a:ext cx="2990687" cy="2972169"/>
          </a:xfrm>
          <a:prstGeom prst="rect">
            <a:avLst/>
          </a:prstGeom>
        </p:spPr>
      </p:pic>
      <p:sp>
        <p:nvSpPr>
          <p:cNvPr id="7" name="Slide Number Placeholder 6">
            <a:extLst>
              <a:ext uri="{FF2B5EF4-FFF2-40B4-BE49-F238E27FC236}">
                <a16:creationId xmlns:a16="http://schemas.microsoft.com/office/drawing/2014/main" id="{D1F23F29-770D-4C3F-4EAE-45B7C5EC733C}"/>
              </a:ext>
            </a:extLst>
          </p:cNvPr>
          <p:cNvSpPr>
            <a:spLocks noGrp="1"/>
          </p:cNvSpPr>
          <p:nvPr>
            <p:ph type="sldNum" sz="quarter" idx="10"/>
          </p:nvPr>
        </p:nvSpPr>
        <p:spPr/>
        <p:txBody>
          <a:bodyPr/>
          <a:lstStyle/>
          <a:p>
            <a:pPr>
              <a:defRPr/>
            </a:pPr>
            <a:fld id="{D68E8870-17DE-45C4-A8DD-7644B2422933}" type="slidenum">
              <a:rPr lang="en-US" smtClean="0"/>
              <a:pPr>
                <a:defRPr/>
              </a:pPr>
              <a:t>65</a:t>
            </a:fld>
            <a:endParaRPr lang="en-US" dirty="0"/>
          </a:p>
        </p:txBody>
      </p:sp>
    </p:spTree>
    <p:extLst>
      <p:ext uri="{BB962C8B-B14F-4D97-AF65-F5344CB8AC3E}">
        <p14:creationId xmlns:p14="http://schemas.microsoft.com/office/powerpoint/2010/main" val="5983805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4A1F5-A026-31B2-272E-8F88D1110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27BD1F-EE81-5066-8FCF-E90E1A6E46B2}"/>
              </a:ext>
            </a:extLst>
          </p:cNvPr>
          <p:cNvSpPr>
            <a:spLocks noGrp="1"/>
          </p:cNvSpPr>
          <p:nvPr>
            <p:ph type="title"/>
          </p:nvPr>
        </p:nvSpPr>
        <p:spPr/>
        <p:txBody>
          <a:bodyPr/>
          <a:lstStyle/>
          <a:p>
            <a:r>
              <a:rPr lang="en-US" dirty="0"/>
              <a:t>Open Resources &amp; Standards Community</a:t>
            </a:r>
          </a:p>
        </p:txBody>
      </p:sp>
      <p:sp>
        <p:nvSpPr>
          <p:cNvPr id="4" name="Content Placeholder 3">
            <a:extLst>
              <a:ext uri="{FF2B5EF4-FFF2-40B4-BE49-F238E27FC236}">
                <a16:creationId xmlns:a16="http://schemas.microsoft.com/office/drawing/2014/main" id="{5873EBD9-1EE4-D3E4-091E-074E8B9E34B0}"/>
              </a:ext>
            </a:extLst>
          </p:cNvPr>
          <p:cNvSpPr>
            <a:spLocks noGrp="1"/>
          </p:cNvSpPr>
          <p:nvPr>
            <p:ph sz="quarter" idx="11"/>
          </p:nvPr>
        </p:nvSpPr>
        <p:spPr>
          <a:xfrm>
            <a:off x="470694" y="5081570"/>
            <a:ext cx="3863312" cy="572922"/>
          </a:xfrm>
        </p:spPr>
        <p:txBody>
          <a:bodyPr/>
          <a:lstStyle/>
          <a:p>
            <a:pPr marL="11113" lvl="1" indent="0">
              <a:buNone/>
            </a:pPr>
            <a:r>
              <a:rPr lang="en-US" sz="1600" dirty="0">
                <a:latin typeface="+mn-lt"/>
                <a:hlinkClick r:id="rId3">
                  <a:extLst>
                    <a:ext uri="{A12FA001-AC4F-418D-AE19-62706E023703}">
                      <ahyp:hlinkClr xmlns:ahyp="http://schemas.microsoft.com/office/drawing/2018/hyperlinkcolor" val="tx"/>
                    </a:ext>
                  </a:extLst>
                </a:hlinkClick>
              </a:rPr>
              <a:t>https://opensource.ieee.org/scd/scd/</a:t>
            </a:r>
            <a:br>
              <a:rPr lang="en-US" sz="1600" dirty="0">
                <a:latin typeface="+mn-lt"/>
              </a:rPr>
            </a:br>
            <a:br>
              <a:rPr lang="en-US" sz="1600" dirty="0">
                <a:latin typeface="+mn-lt"/>
              </a:rPr>
            </a:br>
            <a:endParaRPr lang="en-US" sz="1600" dirty="0">
              <a:latin typeface="+mn-lt"/>
            </a:endParaRPr>
          </a:p>
          <a:p>
            <a:pPr marL="11113" lvl="1" indent="0">
              <a:buNone/>
            </a:pPr>
            <a:endParaRPr lang="en-US" sz="1600" dirty="0">
              <a:latin typeface="+mn-lt"/>
            </a:endParaRPr>
          </a:p>
          <a:p>
            <a:pPr marL="11113" lvl="1" indent="0">
              <a:buNone/>
            </a:pPr>
            <a:endParaRPr lang="en-US" sz="1600" dirty="0">
              <a:latin typeface="+mn-lt"/>
            </a:endParaRPr>
          </a:p>
          <a:p>
            <a:pPr marL="11113" lvl="1" indent="0">
              <a:buNone/>
            </a:pPr>
            <a:endParaRPr lang="en-US" sz="1600" dirty="0">
              <a:latin typeface="+mn-lt"/>
            </a:endParaRPr>
          </a:p>
          <a:p>
            <a:pPr marL="11113" lvl="1" indent="0">
              <a:buNone/>
            </a:pPr>
            <a:endParaRPr lang="en-US" sz="1600" dirty="0">
              <a:latin typeface="+mn-lt"/>
            </a:endParaRPr>
          </a:p>
          <a:p>
            <a:pPr marL="11113" lvl="1" indent="0">
              <a:buNone/>
            </a:pPr>
            <a:endParaRPr lang="en-US" sz="1600" dirty="0">
              <a:latin typeface="+mn-lt"/>
            </a:endParaRPr>
          </a:p>
          <a:p>
            <a:pPr marL="11113" lvl="1" indent="0">
              <a:buNone/>
            </a:pPr>
            <a:r>
              <a:rPr lang="en-US" sz="1600" dirty="0">
                <a:latin typeface="+mn-lt"/>
              </a:rPr>
              <a:t>		</a:t>
            </a:r>
          </a:p>
        </p:txBody>
      </p:sp>
      <p:pic>
        <p:nvPicPr>
          <p:cNvPr id="3" name="Picture 2">
            <a:extLst>
              <a:ext uri="{FF2B5EF4-FFF2-40B4-BE49-F238E27FC236}">
                <a16:creationId xmlns:a16="http://schemas.microsoft.com/office/drawing/2014/main" id="{AF88D568-E6BA-EF3F-FE50-406EBF5D6FA4}"/>
              </a:ext>
            </a:extLst>
          </p:cNvPr>
          <p:cNvPicPr>
            <a:picLocks noChangeAspect="1"/>
          </p:cNvPicPr>
          <p:nvPr/>
        </p:nvPicPr>
        <p:blipFill>
          <a:blip r:embed="rId4"/>
          <a:stretch>
            <a:fillRect/>
          </a:stretch>
        </p:blipFill>
        <p:spPr>
          <a:xfrm>
            <a:off x="470694" y="2761716"/>
            <a:ext cx="2360628" cy="2382285"/>
          </a:xfrm>
          <a:prstGeom prst="rect">
            <a:avLst/>
          </a:prstGeom>
        </p:spPr>
      </p:pic>
      <p:pic>
        <p:nvPicPr>
          <p:cNvPr id="5" name="Picture 4">
            <a:extLst>
              <a:ext uri="{FF2B5EF4-FFF2-40B4-BE49-F238E27FC236}">
                <a16:creationId xmlns:a16="http://schemas.microsoft.com/office/drawing/2014/main" id="{755C7C21-A7F2-39A3-ED69-85AEE4CE24D0}"/>
              </a:ext>
            </a:extLst>
          </p:cNvPr>
          <p:cNvPicPr>
            <a:picLocks noChangeAspect="1"/>
          </p:cNvPicPr>
          <p:nvPr/>
        </p:nvPicPr>
        <p:blipFill>
          <a:blip r:embed="rId5"/>
          <a:srcRect r="70138" b="85267"/>
          <a:stretch>
            <a:fillRect/>
          </a:stretch>
        </p:blipFill>
        <p:spPr>
          <a:xfrm>
            <a:off x="518492" y="1046715"/>
            <a:ext cx="4240288" cy="1715001"/>
          </a:xfrm>
          <a:prstGeom prst="rect">
            <a:avLst/>
          </a:prstGeom>
        </p:spPr>
      </p:pic>
      <p:pic>
        <p:nvPicPr>
          <p:cNvPr id="6" name="Picture 5">
            <a:extLst>
              <a:ext uri="{FF2B5EF4-FFF2-40B4-BE49-F238E27FC236}">
                <a16:creationId xmlns:a16="http://schemas.microsoft.com/office/drawing/2014/main" id="{960816A0-AEFD-9E0F-FC59-B9F034D6EFB1}"/>
              </a:ext>
            </a:extLst>
          </p:cNvPr>
          <p:cNvPicPr>
            <a:picLocks noChangeAspect="1"/>
          </p:cNvPicPr>
          <p:nvPr/>
        </p:nvPicPr>
        <p:blipFill>
          <a:blip r:embed="rId6"/>
          <a:srcRect b="26932"/>
          <a:stretch>
            <a:fillRect/>
          </a:stretch>
        </p:blipFill>
        <p:spPr>
          <a:xfrm>
            <a:off x="5073041" y="1041855"/>
            <a:ext cx="6876198" cy="3684498"/>
          </a:xfrm>
          <a:prstGeom prst="rect">
            <a:avLst/>
          </a:prstGeom>
        </p:spPr>
      </p:pic>
      <p:sp>
        <p:nvSpPr>
          <p:cNvPr id="8" name="TextBox 7">
            <a:extLst>
              <a:ext uri="{FF2B5EF4-FFF2-40B4-BE49-F238E27FC236}">
                <a16:creationId xmlns:a16="http://schemas.microsoft.com/office/drawing/2014/main" id="{1FE6F8E1-6DDF-9E2E-644F-82E13299BE51}"/>
              </a:ext>
            </a:extLst>
          </p:cNvPr>
          <p:cNvSpPr txBox="1"/>
          <p:nvPr/>
        </p:nvSpPr>
        <p:spPr>
          <a:xfrm>
            <a:off x="5028904" y="4973078"/>
            <a:ext cx="6964471" cy="584775"/>
          </a:xfrm>
          <a:prstGeom prst="rect">
            <a:avLst/>
          </a:prstGeom>
          <a:noFill/>
        </p:spPr>
        <p:txBody>
          <a:bodyPr wrap="square">
            <a:spAutoFit/>
          </a:bodyPr>
          <a:lstStyle/>
          <a:p>
            <a:pPr marL="11113" lvl="1" indent="0">
              <a:buNone/>
            </a:pPr>
            <a:r>
              <a:rPr lang="en-US" sz="1600" dirty="0">
                <a:latin typeface="+mn-lt"/>
                <a:hlinkClick r:id="rId7">
                  <a:extLst>
                    <a:ext uri="{A12FA001-AC4F-418D-AE19-62706E023703}">
                      <ahyp:hlinkClr xmlns:ahyp="http://schemas.microsoft.com/office/drawing/2018/hyperlinkcolor" val="tx"/>
                    </a:ext>
                  </a:extLst>
                </a:hlinkClick>
              </a:rPr>
              <a:t>https://sagroups.ieee.org/1484-20-3/</a:t>
            </a:r>
            <a:r>
              <a:rPr lang="en-US" sz="1600" dirty="0">
                <a:latin typeface="+mn-lt"/>
              </a:rPr>
              <a:t>		 		</a:t>
            </a:r>
          </a:p>
          <a:p>
            <a:pPr marL="11113" lvl="1" indent="0">
              <a:buNone/>
            </a:pPr>
            <a:r>
              <a:rPr lang="en-US" sz="1600" dirty="0">
                <a:latin typeface="+mn-lt"/>
                <a:hlinkClick r:id="rId8">
                  <a:extLst>
                    <a:ext uri="{A12FA001-AC4F-418D-AE19-62706E023703}">
                      <ahyp:hlinkClr xmlns:ahyp="http://schemas.microsoft.com/office/drawing/2018/hyperlinkcolor" val="tx"/>
                    </a:ext>
                  </a:extLst>
                </a:hlinkClick>
              </a:rPr>
              <a:t>https://sagroups.ieee.org/1484-20-3/subscribe-to-email-reflector/</a:t>
            </a:r>
            <a:r>
              <a:rPr lang="en-US" sz="1600" dirty="0">
                <a:latin typeface="+mn-lt"/>
              </a:rPr>
              <a:t> </a:t>
            </a:r>
          </a:p>
        </p:txBody>
      </p:sp>
      <p:pic>
        <p:nvPicPr>
          <p:cNvPr id="9" name="Picture 8">
            <a:extLst>
              <a:ext uri="{FF2B5EF4-FFF2-40B4-BE49-F238E27FC236}">
                <a16:creationId xmlns:a16="http://schemas.microsoft.com/office/drawing/2014/main" id="{8C8523CC-B515-57F6-FBF6-97025A08B91A}"/>
              </a:ext>
            </a:extLst>
          </p:cNvPr>
          <p:cNvPicPr>
            <a:picLocks noChangeAspect="1"/>
          </p:cNvPicPr>
          <p:nvPr/>
        </p:nvPicPr>
        <p:blipFill>
          <a:blip r:embed="rId9"/>
          <a:stretch>
            <a:fillRect/>
          </a:stretch>
        </p:blipFill>
        <p:spPr>
          <a:xfrm>
            <a:off x="5071928" y="2630269"/>
            <a:ext cx="2298329" cy="2263611"/>
          </a:xfrm>
          <a:prstGeom prst="rect">
            <a:avLst/>
          </a:prstGeom>
        </p:spPr>
      </p:pic>
      <p:sp>
        <p:nvSpPr>
          <p:cNvPr id="10" name="Slide Number Placeholder 9">
            <a:extLst>
              <a:ext uri="{FF2B5EF4-FFF2-40B4-BE49-F238E27FC236}">
                <a16:creationId xmlns:a16="http://schemas.microsoft.com/office/drawing/2014/main" id="{449212A7-EDE6-250D-4252-2991A43D637E}"/>
              </a:ext>
            </a:extLst>
          </p:cNvPr>
          <p:cNvSpPr>
            <a:spLocks noGrp="1"/>
          </p:cNvSpPr>
          <p:nvPr>
            <p:ph type="sldNum" sz="quarter" idx="10"/>
          </p:nvPr>
        </p:nvSpPr>
        <p:spPr/>
        <p:txBody>
          <a:bodyPr/>
          <a:lstStyle/>
          <a:p>
            <a:pPr>
              <a:defRPr/>
            </a:pPr>
            <a:fld id="{D68E8870-17DE-45C4-A8DD-7644B2422933}" type="slidenum">
              <a:rPr lang="en-US" smtClean="0"/>
              <a:pPr>
                <a:defRPr/>
              </a:pPr>
              <a:t>66</a:t>
            </a:fld>
            <a:endParaRPr lang="en-US" dirty="0"/>
          </a:p>
        </p:txBody>
      </p:sp>
    </p:spTree>
    <p:extLst>
      <p:ext uri="{BB962C8B-B14F-4D97-AF65-F5344CB8AC3E}">
        <p14:creationId xmlns:p14="http://schemas.microsoft.com/office/powerpoint/2010/main" val="3475795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C1449-C54F-EAF1-D84E-86BA290A1C4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E7BBF27-9A88-456D-F572-6427A9BDF040}"/>
              </a:ext>
            </a:extLst>
          </p:cNvPr>
          <p:cNvSpPr>
            <a:spLocks noGrp="1"/>
          </p:cNvSpPr>
          <p:nvPr>
            <p:ph type="body" sz="quarter" idx="10"/>
          </p:nvPr>
        </p:nvSpPr>
        <p:spPr>
          <a:xfrm>
            <a:off x="871093" y="3429000"/>
            <a:ext cx="10449813" cy="1229411"/>
          </a:xfrm>
        </p:spPr>
        <p:txBody>
          <a:bodyPr/>
          <a:lstStyle/>
          <a:p>
            <a:r>
              <a:rPr lang="en-US" dirty="0"/>
              <a:t>Q &amp; A</a:t>
            </a:r>
          </a:p>
        </p:txBody>
      </p:sp>
      <p:sp>
        <p:nvSpPr>
          <p:cNvPr id="3" name="Slide Number Placeholder 2">
            <a:extLst>
              <a:ext uri="{FF2B5EF4-FFF2-40B4-BE49-F238E27FC236}">
                <a16:creationId xmlns:a16="http://schemas.microsoft.com/office/drawing/2014/main" id="{63D58A2C-DE8A-CB5C-CAB3-2E6553EA3ED4}"/>
              </a:ext>
            </a:extLst>
          </p:cNvPr>
          <p:cNvSpPr>
            <a:spLocks noGrp="1"/>
          </p:cNvSpPr>
          <p:nvPr>
            <p:ph type="sldNum" sz="quarter" idx="12"/>
          </p:nvPr>
        </p:nvSpPr>
        <p:spPr/>
        <p:txBody>
          <a:bodyPr/>
          <a:lstStyle/>
          <a:p>
            <a:pPr>
              <a:defRPr/>
            </a:pPr>
            <a:fld id="{D68E8870-17DE-45C4-A8DD-7644B2422933}" type="slidenum">
              <a:rPr lang="en-US" smtClean="0"/>
              <a:pPr>
                <a:defRPr/>
              </a:pPr>
              <a:t>67</a:t>
            </a:fld>
            <a:endParaRPr lang="en-US" dirty="0"/>
          </a:p>
        </p:txBody>
      </p:sp>
    </p:spTree>
    <p:extLst>
      <p:ext uri="{BB962C8B-B14F-4D97-AF65-F5344CB8AC3E}">
        <p14:creationId xmlns:p14="http://schemas.microsoft.com/office/powerpoint/2010/main" val="286011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E04E-FFCB-1D62-5F25-67261DD29A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3C60B-5408-D9D3-BC02-97254E0C6388}"/>
              </a:ext>
            </a:extLst>
          </p:cNvPr>
          <p:cNvSpPr>
            <a:spLocks noGrp="1"/>
          </p:cNvSpPr>
          <p:nvPr>
            <p:ph type="title"/>
          </p:nvPr>
        </p:nvSpPr>
        <p:spPr/>
        <p:txBody>
          <a:bodyPr/>
          <a:lstStyle/>
          <a:p>
            <a:r>
              <a:rPr lang="en-US" dirty="0"/>
              <a:t>Learning Modalities in this Session</a:t>
            </a:r>
          </a:p>
        </p:txBody>
      </p:sp>
      <p:sp>
        <p:nvSpPr>
          <p:cNvPr id="10" name="Rounded Rectangle 9">
            <a:extLst>
              <a:ext uri="{FF2B5EF4-FFF2-40B4-BE49-F238E27FC236}">
                <a16:creationId xmlns:a16="http://schemas.microsoft.com/office/drawing/2014/main" id="{CFA2AB2F-E716-500D-C7D2-7C6B3CD7105D}"/>
              </a:ext>
            </a:extLst>
          </p:cNvPr>
          <p:cNvSpPr/>
          <p:nvPr/>
        </p:nvSpPr>
        <p:spPr bwMode="auto">
          <a:xfrm>
            <a:off x="150039" y="153852"/>
            <a:ext cx="929478" cy="487426"/>
          </a:xfrm>
          <a:prstGeom prst="roundRect">
            <a:avLst/>
          </a:prstGeom>
          <a:noFill/>
          <a:ln w="28575" cap="flat" cmpd="sng" algn="ctr">
            <a:solidFill>
              <a:srgbClr val="CC3300"/>
            </a:solidFill>
            <a:prstDash val="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4" name="Group 3">
            <a:extLst>
              <a:ext uri="{FF2B5EF4-FFF2-40B4-BE49-F238E27FC236}">
                <a16:creationId xmlns:a16="http://schemas.microsoft.com/office/drawing/2014/main" id="{16C474FE-FA9D-4B79-04FE-EAF17511AA47}"/>
              </a:ext>
            </a:extLst>
          </p:cNvPr>
          <p:cNvGrpSpPr/>
          <p:nvPr/>
        </p:nvGrpSpPr>
        <p:grpSpPr>
          <a:xfrm>
            <a:off x="303985" y="1336113"/>
            <a:ext cx="2647388" cy="1323694"/>
            <a:chOff x="2409286" y="115895"/>
            <a:chExt cx="2647388" cy="1323694"/>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48664538-B4C2-951C-DB81-5B4F2843561A}"/>
                </a:ext>
              </a:extLst>
            </p:cNvPr>
            <p:cNvSpPr/>
            <p:nvPr/>
          </p:nvSpPr>
          <p:spPr>
            <a:xfrm>
              <a:off x="2409286" y="115895"/>
              <a:ext cx="2647388" cy="1323694"/>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a:p>
          </p:txBody>
        </p:sp>
        <p:sp>
          <p:nvSpPr>
            <p:cNvPr id="6" name="Rounded Rectangle 4">
              <a:extLst>
                <a:ext uri="{FF2B5EF4-FFF2-40B4-BE49-F238E27FC236}">
                  <a16:creationId xmlns:a16="http://schemas.microsoft.com/office/drawing/2014/main" id="{E7D91A3F-59C2-5085-85DB-6FF9AA2453CF}"/>
                </a:ext>
              </a:extLst>
            </p:cNvPr>
            <p:cNvSpPr txBox="1"/>
            <p:nvPr/>
          </p:nvSpPr>
          <p:spPr>
            <a:xfrm>
              <a:off x="2473903" y="180512"/>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Expository</a:t>
              </a:r>
              <a:r>
                <a:rPr lang="en-US" sz="3600" kern="1200" dirty="0">
                  <a:solidFill>
                    <a:schemeClr val="accent6">
                      <a:lumMod val="50000"/>
                    </a:schemeClr>
                  </a:solidFill>
                </a:rPr>
                <a:t> </a:t>
              </a:r>
            </a:p>
          </p:txBody>
        </p:sp>
      </p:grpSp>
      <p:grpSp>
        <p:nvGrpSpPr>
          <p:cNvPr id="7" name="Group 6">
            <a:extLst>
              <a:ext uri="{FF2B5EF4-FFF2-40B4-BE49-F238E27FC236}">
                <a16:creationId xmlns:a16="http://schemas.microsoft.com/office/drawing/2014/main" id="{8B8051C6-3627-0184-9495-42303D3896FF}"/>
              </a:ext>
            </a:extLst>
          </p:cNvPr>
          <p:cNvGrpSpPr/>
          <p:nvPr/>
        </p:nvGrpSpPr>
        <p:grpSpPr>
          <a:xfrm>
            <a:off x="9253774" y="1336113"/>
            <a:ext cx="2647388" cy="1323694"/>
            <a:chOff x="698374" y="1826806"/>
            <a:chExt cx="2647388" cy="1323694"/>
          </a:xfrm>
          <a:scene3d>
            <a:camera prst="orthographicFront">
              <a:rot lat="0" lon="0" rev="0"/>
            </a:camera>
            <a:lightRig rig="contrasting" dir="t">
              <a:rot lat="0" lon="0" rev="1200000"/>
            </a:lightRig>
          </a:scene3d>
        </p:grpSpPr>
        <p:sp>
          <p:nvSpPr>
            <p:cNvPr id="8" name="Rounded Rectangle 7">
              <a:extLst>
                <a:ext uri="{FF2B5EF4-FFF2-40B4-BE49-F238E27FC236}">
                  <a16:creationId xmlns:a16="http://schemas.microsoft.com/office/drawing/2014/main" id="{C5878EA8-CF20-C712-DC66-7A471EC6AD33}"/>
                </a:ext>
              </a:extLst>
            </p:cNvPr>
            <p:cNvSpPr/>
            <p:nvPr/>
          </p:nvSpPr>
          <p:spPr>
            <a:xfrm>
              <a:off x="698374" y="1826806"/>
              <a:ext cx="2647388" cy="1323694"/>
            </a:xfrm>
            <a:prstGeom prst="roundRect">
              <a:avLst/>
            </a:prstGeom>
            <a:solidFill>
              <a:srgbClr val="E5BA01"/>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260983"/>
                <a:satOff val="263"/>
                <a:lumOff val="25754"/>
                <a:alphaOff val="0"/>
              </a:schemeClr>
            </a:effectRef>
            <a:fontRef idx="minor">
              <a:schemeClr val="lt1"/>
            </a:fontRef>
          </p:style>
          <p:txBody>
            <a:bodyPr/>
            <a:lstStyle/>
            <a:p>
              <a:endParaRPr lang="en-US"/>
            </a:p>
          </p:txBody>
        </p:sp>
        <p:sp>
          <p:nvSpPr>
            <p:cNvPr id="9" name="Rounded Rectangle 4">
              <a:extLst>
                <a:ext uri="{FF2B5EF4-FFF2-40B4-BE49-F238E27FC236}">
                  <a16:creationId xmlns:a16="http://schemas.microsoft.com/office/drawing/2014/main" id="{F6DADD0D-3033-E455-3902-BCB3CD9FA4BF}"/>
                </a:ext>
              </a:extLst>
            </p:cNvPr>
            <p:cNvSpPr txBox="1"/>
            <p:nvPr/>
          </p:nvSpPr>
          <p:spPr>
            <a:xfrm>
              <a:off x="762991" y="1891423"/>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Practice</a:t>
              </a:r>
            </a:p>
          </p:txBody>
        </p:sp>
      </p:grpSp>
      <p:grpSp>
        <p:nvGrpSpPr>
          <p:cNvPr id="11" name="Group 10">
            <a:extLst>
              <a:ext uri="{FF2B5EF4-FFF2-40B4-BE49-F238E27FC236}">
                <a16:creationId xmlns:a16="http://schemas.microsoft.com/office/drawing/2014/main" id="{A9F8D533-F0B5-62B1-1E4D-62D676AB8FFD}"/>
              </a:ext>
            </a:extLst>
          </p:cNvPr>
          <p:cNvGrpSpPr/>
          <p:nvPr/>
        </p:nvGrpSpPr>
        <p:grpSpPr>
          <a:xfrm>
            <a:off x="3287248" y="1336113"/>
            <a:ext cx="2647388" cy="1323694"/>
            <a:chOff x="4120198" y="1826806"/>
            <a:chExt cx="2647388" cy="1323694"/>
          </a:xfrm>
          <a:scene3d>
            <a:camera prst="orthographicFront">
              <a:rot lat="0" lon="0" rev="0"/>
            </a:camera>
            <a:lightRig rig="contrasting" dir="t">
              <a:rot lat="0" lon="0" rev="1200000"/>
            </a:lightRig>
          </a:scene3d>
        </p:grpSpPr>
        <p:sp>
          <p:nvSpPr>
            <p:cNvPr id="12" name="Rounded Rectangle 11">
              <a:extLst>
                <a:ext uri="{FF2B5EF4-FFF2-40B4-BE49-F238E27FC236}">
                  <a16:creationId xmlns:a16="http://schemas.microsoft.com/office/drawing/2014/main" id="{FC0E343A-E376-0162-15EC-1538776DCCDB}"/>
                </a:ext>
              </a:extLst>
            </p:cNvPr>
            <p:cNvSpPr/>
            <p:nvPr/>
          </p:nvSpPr>
          <p:spPr>
            <a:xfrm>
              <a:off x="4120198" y="1826806"/>
              <a:ext cx="2647388" cy="1323694"/>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260983"/>
                <a:satOff val="263"/>
                <a:lumOff val="25754"/>
                <a:alphaOff val="0"/>
              </a:schemeClr>
            </a:fillRef>
            <a:effectRef idx="2">
              <a:schemeClr val="accent2">
                <a:shade val="50000"/>
                <a:hueOff val="-260983"/>
                <a:satOff val="263"/>
                <a:lumOff val="25754"/>
                <a:alphaOff val="0"/>
              </a:schemeClr>
            </a:effectRef>
            <a:fontRef idx="minor">
              <a:schemeClr val="lt1"/>
            </a:fontRef>
          </p:style>
          <p:txBody>
            <a:bodyPr/>
            <a:lstStyle/>
            <a:p>
              <a:endParaRPr lang="en-US"/>
            </a:p>
          </p:txBody>
        </p:sp>
        <p:sp>
          <p:nvSpPr>
            <p:cNvPr id="13" name="Rounded Rectangle 4">
              <a:extLst>
                <a:ext uri="{FF2B5EF4-FFF2-40B4-BE49-F238E27FC236}">
                  <a16:creationId xmlns:a16="http://schemas.microsoft.com/office/drawing/2014/main" id="{B72D26BC-7BAE-0B09-0D2E-3966D629D21A}"/>
                </a:ext>
              </a:extLst>
            </p:cNvPr>
            <p:cNvSpPr txBox="1"/>
            <p:nvPr/>
          </p:nvSpPr>
          <p:spPr>
            <a:xfrm>
              <a:off x="4184815" y="1891423"/>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Social</a:t>
              </a:r>
            </a:p>
          </p:txBody>
        </p:sp>
      </p:grpSp>
      <p:grpSp>
        <p:nvGrpSpPr>
          <p:cNvPr id="14" name="Group 13">
            <a:extLst>
              <a:ext uri="{FF2B5EF4-FFF2-40B4-BE49-F238E27FC236}">
                <a16:creationId xmlns:a16="http://schemas.microsoft.com/office/drawing/2014/main" id="{87C66BD1-0C1A-D5B9-5091-2B0060E61A6D}"/>
              </a:ext>
            </a:extLst>
          </p:cNvPr>
          <p:cNvGrpSpPr/>
          <p:nvPr/>
        </p:nvGrpSpPr>
        <p:grpSpPr>
          <a:xfrm>
            <a:off x="6270511" y="1336113"/>
            <a:ext cx="2647388" cy="1323694"/>
            <a:chOff x="2808380" y="3429669"/>
            <a:chExt cx="2647388" cy="1323694"/>
          </a:xfrm>
          <a:scene3d>
            <a:camera prst="orthographicFront">
              <a:rot lat="0" lon="0" rev="0"/>
            </a:camera>
            <a:lightRig rig="contrasting" dir="t">
              <a:rot lat="0" lon="0" rev="1200000"/>
            </a:lightRig>
          </a:scene3d>
        </p:grpSpPr>
        <p:sp>
          <p:nvSpPr>
            <p:cNvPr id="15" name="Rounded Rectangle 14">
              <a:extLst>
                <a:ext uri="{FF2B5EF4-FFF2-40B4-BE49-F238E27FC236}">
                  <a16:creationId xmlns:a16="http://schemas.microsoft.com/office/drawing/2014/main" id="{621FEF57-0849-4AD6-3CF4-E9487C3102F2}"/>
                </a:ext>
              </a:extLst>
            </p:cNvPr>
            <p:cNvSpPr/>
            <p:nvPr/>
          </p:nvSpPr>
          <p:spPr>
            <a:xfrm>
              <a:off x="2808380" y="3429669"/>
              <a:ext cx="2647388" cy="1323694"/>
            </a:xfrm>
            <a:prstGeom prst="roundRect">
              <a:avLst/>
            </a:prstGeom>
            <a:solidFill>
              <a:schemeClr val="accent2">
                <a:lumMod val="60000"/>
                <a:lumOff val="40000"/>
              </a:scheme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2">
                <a:shade val="50000"/>
                <a:hueOff val="-521966"/>
                <a:satOff val="526"/>
                <a:lumOff val="51508"/>
                <a:alphaOff val="0"/>
              </a:schemeClr>
            </a:effectRef>
            <a:fontRef idx="minor">
              <a:schemeClr val="lt1"/>
            </a:fontRef>
          </p:style>
          <p:txBody>
            <a:bodyPr/>
            <a:lstStyle/>
            <a:p>
              <a:endParaRPr lang="en-US"/>
            </a:p>
          </p:txBody>
        </p:sp>
        <p:sp>
          <p:nvSpPr>
            <p:cNvPr id="16" name="Rounded Rectangle 4">
              <a:extLst>
                <a:ext uri="{FF2B5EF4-FFF2-40B4-BE49-F238E27FC236}">
                  <a16:creationId xmlns:a16="http://schemas.microsoft.com/office/drawing/2014/main" id="{D1A8909F-6C18-5634-3D05-485F72C74729}"/>
                </a:ext>
              </a:extLst>
            </p:cNvPr>
            <p:cNvSpPr txBox="1"/>
            <p:nvPr/>
          </p:nvSpPr>
          <p:spPr>
            <a:xfrm>
              <a:off x="2872997" y="3494286"/>
              <a:ext cx="2518154" cy="11944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rPr>
                <a:t>Worked Example</a:t>
              </a:r>
            </a:p>
          </p:txBody>
        </p:sp>
      </p:grpSp>
      <p:grpSp>
        <p:nvGrpSpPr>
          <p:cNvPr id="22" name="Group 21">
            <a:extLst>
              <a:ext uri="{FF2B5EF4-FFF2-40B4-BE49-F238E27FC236}">
                <a16:creationId xmlns:a16="http://schemas.microsoft.com/office/drawing/2014/main" id="{120AEC8C-07AE-CA94-1C48-C12558985F3E}"/>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23" name="Rounded Rectangle 22">
              <a:extLst>
                <a:ext uri="{FF2B5EF4-FFF2-40B4-BE49-F238E27FC236}">
                  <a16:creationId xmlns:a16="http://schemas.microsoft.com/office/drawing/2014/main" id="{DCB15DAF-783E-537B-B99A-8642A6697BEC}"/>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24" name="Rounded Rectangle 4">
              <a:extLst>
                <a:ext uri="{FF2B5EF4-FFF2-40B4-BE49-F238E27FC236}">
                  <a16:creationId xmlns:a16="http://schemas.microsoft.com/office/drawing/2014/main" id="{F7EA9BD1-B0B4-C1C6-DFF9-3C5F5A91B7B1}"/>
                </a:ext>
              </a:extLst>
            </p:cNvPr>
            <p:cNvSpPr txBox="1"/>
            <p:nvPr/>
          </p:nvSpPr>
          <p:spPr>
            <a:xfrm>
              <a:off x="2633773" y="29844"/>
              <a:ext cx="2198414" cy="104279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3" name="TextBox 2">
            <a:extLst>
              <a:ext uri="{FF2B5EF4-FFF2-40B4-BE49-F238E27FC236}">
                <a16:creationId xmlns:a16="http://schemas.microsoft.com/office/drawing/2014/main" id="{844B6F15-D2E2-988B-10B8-368B4A15A2C3}"/>
              </a:ext>
            </a:extLst>
          </p:cNvPr>
          <p:cNvSpPr txBox="1"/>
          <p:nvPr/>
        </p:nvSpPr>
        <p:spPr>
          <a:xfrm>
            <a:off x="380925" y="2798843"/>
            <a:ext cx="2582771" cy="954107"/>
          </a:xfrm>
          <a:prstGeom prst="rect">
            <a:avLst/>
          </a:prstGeom>
          <a:noFill/>
        </p:spPr>
        <p:txBody>
          <a:bodyPr wrap="square" rtlCol="0">
            <a:spAutoFit/>
          </a:bodyPr>
          <a:lstStyle/>
          <a:p>
            <a:r>
              <a:rPr lang="en-US" sz="2800" dirty="0"/>
              <a:t>Introducing Concepts</a:t>
            </a:r>
          </a:p>
        </p:txBody>
      </p:sp>
      <p:sp>
        <p:nvSpPr>
          <p:cNvPr id="21" name="TextBox 20">
            <a:extLst>
              <a:ext uri="{FF2B5EF4-FFF2-40B4-BE49-F238E27FC236}">
                <a16:creationId xmlns:a16="http://schemas.microsoft.com/office/drawing/2014/main" id="{B80E2ED3-196F-FA1F-B115-F8F9C04448A2}"/>
              </a:ext>
            </a:extLst>
          </p:cNvPr>
          <p:cNvSpPr txBox="1"/>
          <p:nvPr/>
        </p:nvSpPr>
        <p:spPr>
          <a:xfrm>
            <a:off x="3287248" y="2798843"/>
            <a:ext cx="2582771" cy="1138773"/>
          </a:xfrm>
          <a:prstGeom prst="rect">
            <a:avLst/>
          </a:prstGeom>
          <a:noFill/>
        </p:spPr>
        <p:txBody>
          <a:bodyPr wrap="square" rtlCol="0">
            <a:spAutoFit/>
          </a:bodyPr>
          <a:lstStyle/>
          <a:p>
            <a:r>
              <a:rPr lang="en-US" sz="2800" dirty="0"/>
              <a:t>Meaning &amp; Engagement </a:t>
            </a:r>
            <a:br>
              <a:rPr lang="en-US" sz="2800" dirty="0"/>
            </a:br>
            <a:r>
              <a:rPr lang="en-US" sz="1200" dirty="0"/>
              <a:t>(limited here Q&amp;A discussions)</a:t>
            </a:r>
            <a:endParaRPr lang="en-US" sz="2800" dirty="0"/>
          </a:p>
        </p:txBody>
      </p:sp>
      <p:sp>
        <p:nvSpPr>
          <p:cNvPr id="25" name="TextBox 24">
            <a:extLst>
              <a:ext uri="{FF2B5EF4-FFF2-40B4-BE49-F238E27FC236}">
                <a16:creationId xmlns:a16="http://schemas.microsoft.com/office/drawing/2014/main" id="{48631CC7-DFD7-1611-4CC7-E4B516853C7C}"/>
              </a:ext>
            </a:extLst>
          </p:cNvPr>
          <p:cNvSpPr txBox="1"/>
          <p:nvPr/>
        </p:nvSpPr>
        <p:spPr>
          <a:xfrm>
            <a:off x="6205894" y="2662868"/>
            <a:ext cx="2808830" cy="1384995"/>
          </a:xfrm>
          <a:prstGeom prst="rect">
            <a:avLst/>
          </a:prstGeom>
          <a:noFill/>
        </p:spPr>
        <p:txBody>
          <a:bodyPr wrap="square" rtlCol="0">
            <a:spAutoFit/>
          </a:bodyPr>
          <a:lstStyle/>
          <a:p>
            <a:r>
              <a:rPr lang="en-US" sz="2800" dirty="0"/>
              <a:t>Deeper Understanding of Application</a:t>
            </a:r>
          </a:p>
        </p:txBody>
      </p:sp>
      <p:sp>
        <p:nvSpPr>
          <p:cNvPr id="27" name="TextBox 26">
            <a:extLst>
              <a:ext uri="{FF2B5EF4-FFF2-40B4-BE49-F238E27FC236}">
                <a16:creationId xmlns:a16="http://schemas.microsoft.com/office/drawing/2014/main" id="{A970BFE8-5A0C-C5BB-2463-C72B5102856F}"/>
              </a:ext>
            </a:extLst>
          </p:cNvPr>
          <p:cNvSpPr txBox="1"/>
          <p:nvPr/>
        </p:nvSpPr>
        <p:spPr>
          <a:xfrm>
            <a:off x="9253774" y="2724424"/>
            <a:ext cx="2582771" cy="1169551"/>
          </a:xfrm>
          <a:prstGeom prst="rect">
            <a:avLst/>
          </a:prstGeom>
          <a:noFill/>
        </p:spPr>
        <p:txBody>
          <a:bodyPr wrap="square" rtlCol="0">
            <a:spAutoFit/>
          </a:bodyPr>
          <a:lstStyle/>
          <a:p>
            <a:r>
              <a:rPr lang="en-US" sz="2400" dirty="0"/>
              <a:t>Building Expertise</a:t>
            </a:r>
            <a:br>
              <a:rPr lang="en-US" sz="2400" dirty="0"/>
            </a:br>
            <a:r>
              <a:rPr lang="en-US" sz="1800" dirty="0"/>
              <a:t>(with feedback)</a:t>
            </a:r>
            <a:br>
              <a:rPr lang="en-US" sz="1800" dirty="0"/>
            </a:br>
            <a:br>
              <a:rPr lang="en-US" sz="1400" dirty="0"/>
            </a:br>
            <a:r>
              <a:rPr lang="en-US" sz="1400" dirty="0"/>
              <a:t>(via post-tutorial resources)</a:t>
            </a:r>
            <a:endParaRPr lang="en-US" sz="2400" dirty="0"/>
          </a:p>
        </p:txBody>
      </p:sp>
      <p:pic>
        <p:nvPicPr>
          <p:cNvPr id="29" name="Picture 28" descr="A person in uniform in a classroom&#10;&#10;AI-generated content may be incorrect.">
            <a:extLst>
              <a:ext uri="{FF2B5EF4-FFF2-40B4-BE49-F238E27FC236}">
                <a16:creationId xmlns:a16="http://schemas.microsoft.com/office/drawing/2014/main" id="{EF96BA45-190D-20EF-B69E-8BD77CA34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25" y="4150750"/>
            <a:ext cx="2298111" cy="2298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descr="A group of people in military uniforms&#10;&#10;AI-generated content may be incorrect.">
            <a:extLst>
              <a:ext uri="{FF2B5EF4-FFF2-40B4-BE49-F238E27FC236}">
                <a16:creationId xmlns:a16="http://schemas.microsoft.com/office/drawing/2014/main" id="{89D26279-F176-3F86-DBC3-8310C8810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36" y="4150750"/>
            <a:ext cx="2298111" cy="2298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descr="A group of soldiers in uniform&#10;&#10;AI-generated content may be incorrect.">
            <a:extLst>
              <a:ext uri="{FF2B5EF4-FFF2-40B4-BE49-F238E27FC236}">
                <a16:creationId xmlns:a16="http://schemas.microsoft.com/office/drawing/2014/main" id="{771579C5-0B96-0832-B4A7-DBD4AF729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4746" y="4109419"/>
            <a:ext cx="2270228" cy="2270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3" descr="A person in a pilot's cockpit&#10;&#10;AI-generated content may be incorrect.">
            <a:extLst>
              <a:ext uri="{FF2B5EF4-FFF2-40B4-BE49-F238E27FC236}">
                <a16:creationId xmlns:a16="http://schemas.microsoft.com/office/drawing/2014/main" id="{E3B2246E-4A2A-1ACA-68ED-2E9A625098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3774" y="4050925"/>
            <a:ext cx="2270228" cy="22702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Slide Number Placeholder 17">
            <a:extLst>
              <a:ext uri="{FF2B5EF4-FFF2-40B4-BE49-F238E27FC236}">
                <a16:creationId xmlns:a16="http://schemas.microsoft.com/office/drawing/2014/main" id="{1AEC6E11-B881-BD4D-0F30-B7757CBC3293}"/>
              </a:ext>
            </a:extLst>
          </p:cNvPr>
          <p:cNvSpPr>
            <a:spLocks noGrp="1"/>
          </p:cNvSpPr>
          <p:nvPr>
            <p:ph type="sldNum" sz="quarter" idx="10"/>
          </p:nvPr>
        </p:nvSpPr>
        <p:spPr/>
        <p:txBody>
          <a:bodyPr/>
          <a:lstStyle/>
          <a:p>
            <a:pPr>
              <a:defRPr/>
            </a:pPr>
            <a:fld id="{D68E8870-17DE-45C4-A8DD-7644B2422933}" type="slidenum">
              <a:rPr lang="en-US" smtClean="0"/>
              <a:pPr>
                <a:defRPr/>
              </a:pPr>
              <a:t>7</a:t>
            </a:fld>
            <a:endParaRPr lang="en-US" dirty="0"/>
          </a:p>
        </p:txBody>
      </p:sp>
    </p:spTree>
    <p:extLst>
      <p:ext uri="{BB962C8B-B14F-4D97-AF65-F5344CB8AC3E}">
        <p14:creationId xmlns:p14="http://schemas.microsoft.com/office/powerpoint/2010/main" val="353304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500" fill="hold"/>
                                        <p:tgtEl>
                                          <p:spTgt spid="29"/>
                                        </p:tgtEl>
                                        <p:attrNameLst>
                                          <p:attrName>ppt_x</p:attrName>
                                        </p:attrNameLst>
                                      </p:cBhvr>
                                      <p:tavLst>
                                        <p:tav tm="0">
                                          <p:val>
                                            <p:strVal val="#ppt_x"/>
                                          </p:val>
                                        </p:tav>
                                        <p:tav tm="100000">
                                          <p:val>
                                            <p:strVal val="#ppt_x"/>
                                          </p:val>
                                        </p:tav>
                                      </p:tavLst>
                                    </p:anim>
                                    <p:anim calcmode="lin" valueType="num">
                                      <p:cBhvr additive="base">
                                        <p:cTn id="1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E9E38-2FF6-1475-CFAF-E7213BE31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C44FB-6053-5DA6-CCA9-55C6EE2FBDF3}"/>
              </a:ext>
            </a:extLst>
          </p:cNvPr>
          <p:cNvSpPr>
            <a:spLocks noGrp="1"/>
          </p:cNvSpPr>
          <p:nvPr>
            <p:ph type="title"/>
          </p:nvPr>
        </p:nvSpPr>
        <p:spPr/>
        <p:txBody>
          <a:bodyPr/>
          <a:lstStyle/>
          <a:p>
            <a:r>
              <a:rPr lang="en-US" dirty="0"/>
              <a:t>Why Well-Defined and Sharable?</a:t>
            </a:r>
          </a:p>
        </p:txBody>
      </p:sp>
      <p:sp>
        <p:nvSpPr>
          <p:cNvPr id="4" name="Content Placeholder 3">
            <a:extLst>
              <a:ext uri="{FF2B5EF4-FFF2-40B4-BE49-F238E27FC236}">
                <a16:creationId xmlns:a16="http://schemas.microsoft.com/office/drawing/2014/main" id="{07651BEC-5635-CC34-64C1-E22763969716}"/>
              </a:ext>
            </a:extLst>
          </p:cNvPr>
          <p:cNvSpPr>
            <a:spLocks noGrp="1"/>
          </p:cNvSpPr>
          <p:nvPr>
            <p:ph sz="half" idx="1"/>
          </p:nvPr>
        </p:nvSpPr>
        <p:spPr>
          <a:xfrm>
            <a:off x="3253724" y="1974754"/>
            <a:ext cx="7887855" cy="4114800"/>
          </a:xfrm>
        </p:spPr>
        <p:txBody>
          <a:bodyPr/>
          <a:lstStyle/>
          <a:p>
            <a:pPr marL="0" indent="0">
              <a:buNone/>
            </a:pPr>
            <a:r>
              <a:rPr lang="en-US" dirty="0"/>
              <a:t>“</a:t>
            </a:r>
            <a:r>
              <a:rPr lang="en-US" b="1" dirty="0"/>
              <a:t>Skills and competencies will be the currency </a:t>
            </a:r>
            <a:r>
              <a:rPr lang="en-US" dirty="0"/>
              <a:t>to enable the free movement of workers both geographically and economically. To support these, there need to be well-defined competencies.” </a:t>
            </a:r>
          </a:p>
          <a:p>
            <a:pPr marL="0" indent="0">
              <a:buNone/>
            </a:pPr>
            <a:r>
              <a:rPr lang="en-US" sz="1800" dirty="0"/>
              <a:t>(IEEE 1484.20.2)</a:t>
            </a:r>
            <a:endParaRPr lang="en-US" dirty="0"/>
          </a:p>
        </p:txBody>
      </p:sp>
      <p:grpSp>
        <p:nvGrpSpPr>
          <p:cNvPr id="3" name="Group 2">
            <a:extLst>
              <a:ext uri="{FF2B5EF4-FFF2-40B4-BE49-F238E27FC236}">
                <a16:creationId xmlns:a16="http://schemas.microsoft.com/office/drawing/2014/main" id="{1BE406E5-BF85-A7D1-5ACE-6B42C5AB2A35}"/>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7541A746-E847-EB13-6DD4-C02B8F467BDC}"/>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81D2A6EC-0440-1E9F-6362-9E0F076FCB1D}"/>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a:t>
              </a:r>
              <a:r>
                <a:rPr lang="en-US" sz="1400" kern="1200" dirty="0">
                  <a:solidFill>
                    <a:schemeClr val="accent6">
                      <a:lumMod val="50000"/>
                    </a:schemeClr>
                  </a:solidFill>
                </a:rPr>
                <a:t> </a:t>
              </a:r>
            </a:p>
          </p:txBody>
        </p:sp>
      </p:grpSp>
      <p:sp>
        <p:nvSpPr>
          <p:cNvPr id="10" name="TextBox 9">
            <a:extLst>
              <a:ext uri="{FF2B5EF4-FFF2-40B4-BE49-F238E27FC236}">
                <a16:creationId xmlns:a16="http://schemas.microsoft.com/office/drawing/2014/main" id="{D7E24511-0EEA-A3B9-5A26-F3A9236FF4F2}"/>
              </a:ext>
            </a:extLst>
          </p:cNvPr>
          <p:cNvSpPr txBox="1"/>
          <p:nvPr/>
        </p:nvSpPr>
        <p:spPr>
          <a:xfrm>
            <a:off x="3259756" y="4032154"/>
            <a:ext cx="830981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800" dirty="0"/>
              <a:t>Note: In this tutorial and in IEEE standards ”competencies” is broadly defined.</a:t>
            </a:r>
          </a:p>
        </p:txBody>
      </p:sp>
      <p:grpSp>
        <p:nvGrpSpPr>
          <p:cNvPr id="11" name="Group 10">
            <a:extLst>
              <a:ext uri="{FF2B5EF4-FFF2-40B4-BE49-F238E27FC236}">
                <a16:creationId xmlns:a16="http://schemas.microsoft.com/office/drawing/2014/main" id="{78EF0B60-0C35-28DA-6205-F2BA16E756C8}"/>
              </a:ext>
            </a:extLst>
          </p:cNvPr>
          <p:cNvGrpSpPr/>
          <p:nvPr/>
        </p:nvGrpSpPr>
        <p:grpSpPr>
          <a:xfrm>
            <a:off x="454583" y="1600085"/>
            <a:ext cx="2062726" cy="4082658"/>
            <a:chOff x="454583" y="1600085"/>
            <a:chExt cx="2062726" cy="4082658"/>
          </a:xfrm>
        </p:grpSpPr>
        <p:pic>
          <p:nvPicPr>
            <p:cNvPr id="12" name="Picture 11">
              <a:extLst>
                <a:ext uri="{FF2B5EF4-FFF2-40B4-BE49-F238E27FC236}">
                  <a16:creationId xmlns:a16="http://schemas.microsoft.com/office/drawing/2014/main" id="{334D388C-2A6E-C751-66A8-159201854BBF}"/>
                </a:ext>
              </a:extLst>
            </p:cNvPr>
            <p:cNvPicPr>
              <a:picLocks noChangeAspect="1"/>
            </p:cNvPicPr>
            <p:nvPr/>
          </p:nvPicPr>
          <p:blipFill>
            <a:blip r:embed="rId3"/>
            <a:srcRect r="79700"/>
            <a:stretch>
              <a:fillRect/>
            </a:stretch>
          </p:blipFill>
          <p:spPr>
            <a:xfrm>
              <a:off x="458272" y="1600085"/>
              <a:ext cx="2055348" cy="2139696"/>
            </a:xfrm>
            <a:prstGeom prst="rect">
              <a:avLst/>
            </a:prstGeom>
          </p:spPr>
        </p:pic>
        <p:sp>
          <p:nvSpPr>
            <p:cNvPr id="13" name="TextBox 12">
              <a:extLst>
                <a:ext uri="{FF2B5EF4-FFF2-40B4-BE49-F238E27FC236}">
                  <a16:creationId xmlns:a16="http://schemas.microsoft.com/office/drawing/2014/main" id="{69B62211-5E31-8AB8-A78F-78A8562B79EF}"/>
                </a:ext>
              </a:extLst>
            </p:cNvPr>
            <p:cNvSpPr txBox="1"/>
            <p:nvPr/>
          </p:nvSpPr>
          <p:spPr>
            <a:xfrm>
              <a:off x="454583" y="3743751"/>
              <a:ext cx="2062726" cy="1938992"/>
            </a:xfrm>
            <a:prstGeom prst="rect">
              <a:avLst/>
            </a:prstGeom>
            <a:noFill/>
          </p:spPr>
          <p:txBody>
            <a:bodyPr wrap="square">
              <a:spAutoFit/>
            </a:bodyPr>
            <a:lstStyle/>
            <a:p>
              <a:pPr algn="ctr"/>
              <a:r>
                <a:rPr lang="en-US" sz="2400" b="1" dirty="0"/>
                <a:t>EXPLAIN</a:t>
              </a:r>
            </a:p>
            <a:p>
              <a:pPr algn="ctr"/>
              <a:r>
                <a:rPr lang="en-US" sz="2400" dirty="0"/>
                <a:t>the value of Sharable Competency Definitions.</a:t>
              </a:r>
            </a:p>
          </p:txBody>
        </p:sp>
      </p:grpSp>
      <p:sp>
        <p:nvSpPr>
          <p:cNvPr id="8" name="Slide Number Placeholder 7">
            <a:extLst>
              <a:ext uri="{FF2B5EF4-FFF2-40B4-BE49-F238E27FC236}">
                <a16:creationId xmlns:a16="http://schemas.microsoft.com/office/drawing/2014/main" id="{E13D5B09-61A7-675E-DA5D-8B6596E29AD7}"/>
              </a:ext>
            </a:extLst>
          </p:cNvPr>
          <p:cNvSpPr>
            <a:spLocks noGrp="1"/>
          </p:cNvSpPr>
          <p:nvPr>
            <p:ph type="sldNum" sz="quarter" idx="10"/>
          </p:nvPr>
        </p:nvSpPr>
        <p:spPr/>
        <p:txBody>
          <a:bodyPr/>
          <a:lstStyle/>
          <a:p>
            <a:pPr>
              <a:defRPr/>
            </a:pPr>
            <a:fld id="{D68E8870-17DE-45C4-A8DD-7644B2422933}" type="slidenum">
              <a:rPr lang="en-US" smtClean="0"/>
              <a:pPr>
                <a:defRPr/>
              </a:pPr>
              <a:t>8</a:t>
            </a:fld>
            <a:endParaRPr lang="en-US" dirty="0"/>
          </a:p>
        </p:txBody>
      </p:sp>
    </p:spTree>
    <p:extLst>
      <p:ext uri="{BB962C8B-B14F-4D97-AF65-F5344CB8AC3E}">
        <p14:creationId xmlns:p14="http://schemas.microsoft.com/office/powerpoint/2010/main" val="98592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EC3B3-A459-2360-3B2F-B188ECE28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F8F30-327A-ED08-9F50-B9BDB1A249E8}"/>
              </a:ext>
            </a:extLst>
          </p:cNvPr>
          <p:cNvSpPr>
            <a:spLocks noGrp="1"/>
          </p:cNvSpPr>
          <p:nvPr>
            <p:ph type="title"/>
          </p:nvPr>
        </p:nvSpPr>
        <p:spPr/>
        <p:txBody>
          <a:bodyPr/>
          <a:lstStyle/>
          <a:p>
            <a:r>
              <a:rPr lang="en-US" dirty="0"/>
              <a:t>Army Example</a:t>
            </a:r>
          </a:p>
        </p:txBody>
      </p:sp>
      <p:grpSp>
        <p:nvGrpSpPr>
          <p:cNvPr id="3" name="Group 2">
            <a:extLst>
              <a:ext uri="{FF2B5EF4-FFF2-40B4-BE49-F238E27FC236}">
                <a16:creationId xmlns:a16="http://schemas.microsoft.com/office/drawing/2014/main" id="{387EE6B4-063F-BBD2-D18D-5AEDE66361A2}"/>
              </a:ext>
            </a:extLst>
          </p:cNvPr>
          <p:cNvGrpSpPr/>
          <p:nvPr/>
        </p:nvGrpSpPr>
        <p:grpSpPr>
          <a:xfrm>
            <a:off x="85801" y="158239"/>
            <a:ext cx="1123568" cy="561784"/>
            <a:chOff x="2577360" y="1093"/>
            <a:chExt cx="2311239" cy="1155619"/>
          </a:xfrm>
          <a:scene3d>
            <a:camera prst="orthographicFront">
              <a:rot lat="0" lon="0" rev="0"/>
            </a:camera>
            <a:lightRig rig="contrasting" dir="t">
              <a:rot lat="0" lon="0" rev="1200000"/>
            </a:lightRig>
          </a:scene3d>
        </p:grpSpPr>
        <p:sp>
          <p:nvSpPr>
            <p:cNvPr id="5" name="Rounded Rectangle 4">
              <a:extLst>
                <a:ext uri="{FF2B5EF4-FFF2-40B4-BE49-F238E27FC236}">
                  <a16:creationId xmlns:a16="http://schemas.microsoft.com/office/drawing/2014/main" id="{414AD8E4-E41D-B282-A0DF-D024B2104502}"/>
                </a:ext>
              </a:extLst>
            </p:cNvPr>
            <p:cNvSpPr/>
            <p:nvPr/>
          </p:nvSpPr>
          <p:spPr>
            <a:xfrm>
              <a:off x="2577360" y="1093"/>
              <a:ext cx="2311239" cy="1155619"/>
            </a:xfrm>
            <a:prstGeom prst="roundRect">
              <a:avLst/>
            </a:prstGeom>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a:lstStyle/>
            <a:p>
              <a:endParaRPr lang="en-US" sz="1400"/>
            </a:p>
          </p:txBody>
        </p:sp>
        <p:sp>
          <p:nvSpPr>
            <p:cNvPr id="6" name="Rounded Rectangle 4">
              <a:extLst>
                <a:ext uri="{FF2B5EF4-FFF2-40B4-BE49-F238E27FC236}">
                  <a16:creationId xmlns:a16="http://schemas.microsoft.com/office/drawing/2014/main" id="{EF032039-6089-98D1-0355-2B5623EACE93}"/>
                </a:ext>
              </a:extLst>
            </p:cNvPr>
            <p:cNvSpPr txBox="1"/>
            <p:nvPr/>
          </p:nvSpPr>
          <p:spPr>
            <a:xfrm>
              <a:off x="2633773" y="57506"/>
              <a:ext cx="2198413" cy="104279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1400" kern="1200" dirty="0">
                  <a:solidFill>
                    <a:schemeClr val="tx1"/>
                  </a:solidFill>
                </a:rPr>
                <a:t>Expository </a:t>
              </a:r>
            </a:p>
          </p:txBody>
        </p:sp>
      </p:grpSp>
      <p:pic>
        <p:nvPicPr>
          <p:cNvPr id="4" name="Picture 3">
            <a:extLst>
              <a:ext uri="{FF2B5EF4-FFF2-40B4-BE49-F238E27FC236}">
                <a16:creationId xmlns:a16="http://schemas.microsoft.com/office/drawing/2014/main" id="{CEDE28BE-99AF-A921-05C4-3DCA3DB565DD}"/>
              </a:ext>
            </a:extLst>
          </p:cNvPr>
          <p:cNvPicPr>
            <a:picLocks noChangeAspect="1"/>
          </p:cNvPicPr>
          <p:nvPr/>
        </p:nvPicPr>
        <p:blipFill>
          <a:blip r:embed="rId3"/>
          <a:stretch>
            <a:fillRect/>
          </a:stretch>
        </p:blipFill>
        <p:spPr>
          <a:xfrm>
            <a:off x="2597791" y="1382567"/>
            <a:ext cx="6795655" cy="4672013"/>
          </a:xfrm>
          <a:prstGeom prst="rect">
            <a:avLst/>
          </a:prstGeom>
        </p:spPr>
      </p:pic>
      <p:sp>
        <p:nvSpPr>
          <p:cNvPr id="10" name="TextBox 9">
            <a:extLst>
              <a:ext uri="{FF2B5EF4-FFF2-40B4-BE49-F238E27FC236}">
                <a16:creationId xmlns:a16="http://schemas.microsoft.com/office/drawing/2014/main" id="{DB284528-6045-6260-38A3-6E5EF9776426}"/>
              </a:ext>
            </a:extLst>
          </p:cNvPr>
          <p:cNvSpPr txBox="1"/>
          <p:nvPr/>
        </p:nvSpPr>
        <p:spPr>
          <a:xfrm>
            <a:off x="4116020" y="6054580"/>
            <a:ext cx="6105236" cy="646331"/>
          </a:xfrm>
          <a:prstGeom prst="rect">
            <a:avLst/>
          </a:prstGeom>
          <a:noFill/>
        </p:spPr>
        <p:txBody>
          <a:bodyPr wrap="square">
            <a:spAutoFit/>
          </a:bodyPr>
          <a:lstStyle/>
          <a:p>
            <a:r>
              <a:rPr lang="en-US" sz="2000" dirty="0">
                <a:effectLst/>
                <a:latin typeface="Arial" panose="020B0604020202020204" pitchFamily="34" charset="0"/>
                <a:cs typeface="Arial" panose="020B0604020202020204" pitchFamily="34" charset="0"/>
              </a:rPr>
              <a:t>“Major elements of a unit task list”</a:t>
            </a:r>
          </a:p>
          <a:p>
            <a:r>
              <a:rPr lang="en-US" sz="1600" dirty="0">
                <a:effectLst/>
                <a:latin typeface="Arial" panose="020B0604020202020204" pitchFamily="34" charset="0"/>
                <a:cs typeface="Arial" panose="020B0604020202020204" pitchFamily="34" charset="0"/>
              </a:rPr>
              <a:t>(from Army TRADOC Pamphlet 350-70-1)</a:t>
            </a:r>
          </a:p>
        </p:txBody>
      </p:sp>
      <p:sp>
        <p:nvSpPr>
          <p:cNvPr id="8" name="Slide Number Placeholder 7">
            <a:extLst>
              <a:ext uri="{FF2B5EF4-FFF2-40B4-BE49-F238E27FC236}">
                <a16:creationId xmlns:a16="http://schemas.microsoft.com/office/drawing/2014/main" id="{0B6CF0DA-76CF-467E-1175-223F780CE97A}"/>
              </a:ext>
            </a:extLst>
          </p:cNvPr>
          <p:cNvSpPr>
            <a:spLocks noGrp="1"/>
          </p:cNvSpPr>
          <p:nvPr>
            <p:ph type="sldNum" sz="quarter" idx="10"/>
          </p:nvPr>
        </p:nvSpPr>
        <p:spPr/>
        <p:txBody>
          <a:bodyPr/>
          <a:lstStyle/>
          <a:p>
            <a:pPr>
              <a:defRPr/>
            </a:pPr>
            <a:fld id="{D68E8870-17DE-45C4-A8DD-7644B2422933}" type="slidenum">
              <a:rPr lang="en-US" smtClean="0"/>
              <a:pPr>
                <a:defRPr/>
              </a:pPr>
              <a:t>9</a:t>
            </a:fld>
            <a:endParaRPr lang="en-US" dirty="0"/>
          </a:p>
        </p:txBody>
      </p:sp>
    </p:spTree>
    <p:extLst>
      <p:ext uri="{BB962C8B-B14F-4D97-AF65-F5344CB8AC3E}">
        <p14:creationId xmlns:p14="http://schemas.microsoft.com/office/powerpoint/2010/main" val="947705303"/>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27422</TotalTime>
  <Words>8709</Words>
  <Application>Microsoft Macintosh PowerPoint</Application>
  <PresentationFormat>Widescreen</PresentationFormat>
  <Paragraphs>963</Paragraphs>
  <Slides>67</Slides>
  <Notes>65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-webkit-standard</vt:lpstr>
      <vt:lpstr>Arial</vt:lpstr>
      <vt:lpstr>Arial Narrow</vt:lpstr>
      <vt:lpstr>Calibri</vt:lpstr>
      <vt:lpstr>Cambria</vt:lpstr>
      <vt:lpstr>Courier New</vt:lpstr>
      <vt:lpstr>Tahoma</vt:lpstr>
      <vt:lpstr>Wingdings</vt:lpstr>
      <vt:lpstr>Blends</vt:lpstr>
      <vt:lpstr>PowerPoint Presentation</vt:lpstr>
      <vt:lpstr>What is a Competency?</vt:lpstr>
      <vt:lpstr>Introduction: Preview of Tutorial</vt:lpstr>
      <vt:lpstr>Learning Objectives</vt:lpstr>
      <vt:lpstr>Learning Modalities in this Session</vt:lpstr>
      <vt:lpstr>Learning Modalities in this Session</vt:lpstr>
      <vt:lpstr>Learning Modalities in this Session</vt:lpstr>
      <vt:lpstr>Why Well-Defined and Sharable?</vt:lpstr>
      <vt:lpstr>Army Example</vt:lpstr>
      <vt:lpstr>Why Well-Defined and Sharable?</vt:lpstr>
      <vt:lpstr>PowerPoint Presentation</vt:lpstr>
      <vt:lpstr>Air Force Career Field Education and Training</vt:lpstr>
      <vt:lpstr>RAND Study</vt:lpstr>
      <vt:lpstr>Challenges Include</vt:lpstr>
      <vt:lpstr>What is a Well-Defined Competency?</vt:lpstr>
      <vt:lpstr>What is a Well-Defined Competency?</vt:lpstr>
      <vt:lpstr>What is a Well-Defined Competency?</vt:lpstr>
      <vt:lpstr>Competency Structures</vt:lpstr>
      <vt:lpstr>Different Competency Structures</vt:lpstr>
      <vt:lpstr>What is a Competency</vt:lpstr>
      <vt:lpstr>What is a Competency</vt:lpstr>
      <vt:lpstr>PowerPoint Presentation</vt:lpstr>
      <vt:lpstr>Learning Curve Analysis for  Data Verified Competency Assessment</vt:lpstr>
      <vt:lpstr>Forgetting Curve Analysis for Training Optimization</vt:lpstr>
      <vt:lpstr>PowerPoint Presentation</vt:lpstr>
      <vt:lpstr>PowerPoint Presentation</vt:lpstr>
      <vt:lpstr>What is a Well-Defined Competency?</vt:lpstr>
      <vt:lpstr>PowerPoint Presentation</vt:lpstr>
      <vt:lpstr>Why Sharable Competency Definitions?</vt:lpstr>
      <vt:lpstr>IEEE Standards Supporting the  Total Learning Architecture</vt:lpstr>
      <vt:lpstr>PowerPoint Presentation</vt:lpstr>
      <vt:lpstr>PowerPoint Presentation</vt:lpstr>
      <vt:lpstr>PowerPoint Presentation</vt:lpstr>
      <vt:lpstr>PowerPoint Presentation</vt:lpstr>
      <vt:lpstr>PowerPoint Presentation</vt:lpstr>
      <vt:lpstr>What is a Sharable Competency Definition</vt:lpstr>
      <vt:lpstr>What is a Sharable Competency Definition?</vt:lpstr>
      <vt:lpstr>Properties of a Sharable Competency Definition Object</vt:lpstr>
      <vt:lpstr>An Example</vt:lpstr>
      <vt:lpstr>A More Reusable Example</vt:lpstr>
      <vt:lpstr>What is a Well-Defined Competency?</vt:lpstr>
      <vt:lpstr>Relationships</vt:lpstr>
      <vt:lpstr>What is a Sharable Competency Definition</vt:lpstr>
      <vt:lpstr>What is a Sharable Competency Definition</vt:lpstr>
      <vt:lpstr>What is a Sharable Competency Definition</vt:lpstr>
      <vt:lpstr>A More Reusable Example</vt:lpstr>
      <vt:lpstr>PowerPoint Presentation</vt:lpstr>
      <vt:lpstr>Open Tools for  Competency Framework Development </vt:lpstr>
      <vt:lpstr>Example of Competency Definition Data</vt:lpstr>
      <vt:lpstr>Example of Competency Definition Data</vt:lpstr>
      <vt:lpstr>Open Tools for  Competency Framework Development </vt:lpstr>
      <vt:lpstr>Example of Automating Cognitive Task Analysis</vt:lpstr>
      <vt:lpstr>Example of Automating Cognitive Task Analysis</vt:lpstr>
      <vt:lpstr>Example of Automating Cognitive Task Analysis</vt:lpstr>
      <vt:lpstr>Example of Automating Cognitive Task Analysis</vt:lpstr>
      <vt:lpstr>Example of Automating Cognitive Task Analysis</vt:lpstr>
      <vt:lpstr>Open Tools for  Competency Framework Development </vt:lpstr>
      <vt:lpstr>Aligned Well-Defined Competency</vt:lpstr>
      <vt:lpstr>Openly Published Analysis Tool</vt:lpstr>
      <vt:lpstr>Open Tools for  Competency Framework Development </vt:lpstr>
      <vt:lpstr>Process and tools for generating, structuring, validating and refining competency definitions </vt:lpstr>
      <vt:lpstr>Final Check: Use of Well-Define Sharable Competency Definitions</vt:lpstr>
      <vt:lpstr>Using Open Tools  for Well-Defined Competencies</vt:lpstr>
      <vt:lpstr>Now It’s Your Turn</vt:lpstr>
      <vt:lpstr>A Repo With the Open Tools Demonstrated</vt:lpstr>
      <vt:lpstr>Open Resources &amp; Standards Community</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jimgoodell</cp:lastModifiedBy>
  <cp:revision>66</cp:revision>
  <cp:lastPrinted>2025-06-20T23:46:00Z</cp:lastPrinted>
  <dcterms:created xsi:type="dcterms:W3CDTF">2016-03-29T15:29:36Z</dcterms:created>
  <dcterms:modified xsi:type="dcterms:W3CDTF">2025-06-26T14:04:44Z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