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7"/>
  </p:notesMasterIdLst>
  <p:handoutMasterIdLst>
    <p:handoutMasterId r:id="rId78"/>
  </p:handoutMasterIdLst>
  <p:sldIdLst>
    <p:sldId id="289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303" r:id="rId13"/>
    <p:sldId id="297" r:id="rId14"/>
    <p:sldId id="298" r:id="rId15"/>
    <p:sldId id="301" r:id="rId16"/>
    <p:sldId id="304" r:id="rId17"/>
    <p:sldId id="299" r:id="rId18"/>
    <p:sldId id="300" r:id="rId19"/>
    <p:sldId id="302" r:id="rId20"/>
    <p:sldId id="305" r:id="rId21"/>
    <p:sldId id="306" r:id="rId22"/>
    <p:sldId id="307" r:id="rId23"/>
    <p:sldId id="308" r:id="rId24"/>
    <p:sldId id="310" r:id="rId25"/>
    <p:sldId id="309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1" r:id="rId36"/>
    <p:sldId id="320" r:id="rId37"/>
    <p:sldId id="322" r:id="rId38"/>
    <p:sldId id="323" r:id="rId39"/>
    <p:sldId id="324" r:id="rId40"/>
    <p:sldId id="325" r:id="rId41"/>
    <p:sldId id="326" r:id="rId42"/>
    <p:sldId id="327" r:id="rId43"/>
    <p:sldId id="328" r:id="rId44"/>
    <p:sldId id="329" r:id="rId45"/>
    <p:sldId id="330" r:id="rId46"/>
    <p:sldId id="331" r:id="rId47"/>
    <p:sldId id="332" r:id="rId48"/>
    <p:sldId id="333" r:id="rId49"/>
    <p:sldId id="334" r:id="rId50"/>
    <p:sldId id="335" r:id="rId51"/>
    <p:sldId id="336" r:id="rId52"/>
    <p:sldId id="337" r:id="rId53"/>
    <p:sldId id="360" r:id="rId54"/>
    <p:sldId id="338" r:id="rId55"/>
    <p:sldId id="339" r:id="rId56"/>
    <p:sldId id="358" r:id="rId57"/>
    <p:sldId id="359" r:id="rId58"/>
    <p:sldId id="340" r:id="rId59"/>
    <p:sldId id="341" r:id="rId60"/>
    <p:sldId id="342" r:id="rId61"/>
    <p:sldId id="343" r:id="rId62"/>
    <p:sldId id="344" r:id="rId63"/>
    <p:sldId id="345" r:id="rId64"/>
    <p:sldId id="346" r:id="rId65"/>
    <p:sldId id="347" r:id="rId66"/>
    <p:sldId id="348" r:id="rId67"/>
    <p:sldId id="350" r:id="rId68"/>
    <p:sldId id="349" r:id="rId69"/>
    <p:sldId id="351" r:id="rId70"/>
    <p:sldId id="352" r:id="rId71"/>
    <p:sldId id="353" r:id="rId72"/>
    <p:sldId id="354" r:id="rId73"/>
    <p:sldId id="355" r:id="rId74"/>
    <p:sldId id="356" r:id="rId75"/>
    <p:sldId id="357" r:id="rId76"/>
  </p:sldIdLst>
  <p:sldSz cx="12192000" cy="6858000"/>
  <p:notesSz cx="6858000" cy="9029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44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22458A"/>
    <a:srgbClr val="2B56AB"/>
    <a:srgbClr val="0033CC"/>
    <a:srgbClr val="3366CC"/>
    <a:srgbClr val="0066CC"/>
    <a:srgbClr val="F77B0B"/>
    <a:srgbClr val="B2F50B"/>
    <a:srgbClr val="F88C2A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D3052CA-4D7F-40D4-90EB-A4E77E77E404}" v="42" dt="2024-10-06T23:31:23.3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39" autoAdjust="0"/>
    <p:restoredTop sz="94634" autoAdjust="0"/>
  </p:normalViewPr>
  <p:slideViewPr>
    <p:cSldViewPr snapToGrid="0">
      <p:cViewPr varScale="1">
        <p:scale>
          <a:sx n="152" d="100"/>
          <a:sy n="152" d="100"/>
        </p:scale>
        <p:origin x="130" y="1831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844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microsoft.com/office/2015/10/relationships/revisionInfo" Target="revisionInfo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tableStyles" Target="tableStyle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handoutMaster" Target="handoutMasters/handoutMaster1.xml"/><Relationship Id="rId8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d Meouchy" userId="365aea6c-5692-4351-93d8-3039c914b85e" providerId="ADAL" clId="{88EB4AAA-A211-4A8A-90D1-E9DE0D256AE2}"/>
    <pc:docChg chg="undo redo custSel addSld delSld modSld sldOrd">
      <pc:chgData name="Jad Meouchy" userId="365aea6c-5692-4351-93d8-3039c914b85e" providerId="ADAL" clId="{88EB4AAA-A211-4A8A-90D1-E9DE0D256AE2}" dt="2024-07-08T00:34:14.682" v="1219" actId="20577"/>
      <pc:docMkLst>
        <pc:docMk/>
      </pc:docMkLst>
      <pc:sldChg chg="modSp mod">
        <pc:chgData name="Jad Meouchy" userId="365aea6c-5692-4351-93d8-3039c914b85e" providerId="ADAL" clId="{88EB4AAA-A211-4A8A-90D1-E9DE0D256AE2}" dt="2024-07-08T00:34:14.682" v="1219" actId="20577"/>
        <pc:sldMkLst>
          <pc:docMk/>
          <pc:sldMk cId="1008667600" sldId="290"/>
        </pc:sldMkLst>
        <pc:graphicFrameChg chg="modGraphic">
          <ac:chgData name="Jad Meouchy" userId="365aea6c-5692-4351-93d8-3039c914b85e" providerId="ADAL" clId="{88EB4AAA-A211-4A8A-90D1-E9DE0D256AE2}" dt="2024-07-08T00:34:14.682" v="1219" actId="20577"/>
          <ac:graphicFrameMkLst>
            <pc:docMk/>
            <pc:sldMk cId="1008667600" sldId="290"/>
            <ac:graphicFrameMk id="6" creationId="{0B629E27-C5C2-2748-AD27-87CD7DE622A8}"/>
          </ac:graphicFrameMkLst>
        </pc:graphicFrameChg>
      </pc:sldChg>
      <pc:sldChg chg="modSp mod">
        <pc:chgData name="Jad Meouchy" userId="365aea6c-5692-4351-93d8-3039c914b85e" providerId="ADAL" clId="{88EB4AAA-A211-4A8A-90D1-E9DE0D256AE2}" dt="2024-07-07T23:37:02.627" v="24" actId="948"/>
        <pc:sldMkLst>
          <pc:docMk/>
          <pc:sldMk cId="667086852" sldId="291"/>
        </pc:sldMkLst>
        <pc:spChg chg="mod">
          <ac:chgData name="Jad Meouchy" userId="365aea6c-5692-4351-93d8-3039c914b85e" providerId="ADAL" clId="{88EB4AAA-A211-4A8A-90D1-E9DE0D256AE2}" dt="2024-07-07T23:37:02.627" v="24" actId="948"/>
          <ac:spMkLst>
            <pc:docMk/>
            <pc:sldMk cId="667086852" sldId="291"/>
            <ac:spMk id="8" creationId="{76A06A74-41B5-A56C-B4D4-6457EFFC774E}"/>
          </ac:spMkLst>
        </pc:spChg>
      </pc:sldChg>
      <pc:sldChg chg="modSp mod">
        <pc:chgData name="Jad Meouchy" userId="365aea6c-5692-4351-93d8-3039c914b85e" providerId="ADAL" clId="{88EB4AAA-A211-4A8A-90D1-E9DE0D256AE2}" dt="2024-07-07T23:41:56.794" v="114" actId="20577"/>
        <pc:sldMkLst>
          <pc:docMk/>
          <pc:sldMk cId="1585828297" sldId="295"/>
        </pc:sldMkLst>
        <pc:spChg chg="mod">
          <ac:chgData name="Jad Meouchy" userId="365aea6c-5692-4351-93d8-3039c914b85e" providerId="ADAL" clId="{88EB4AAA-A211-4A8A-90D1-E9DE0D256AE2}" dt="2024-07-07T23:41:56.794" v="114" actId="20577"/>
          <ac:spMkLst>
            <pc:docMk/>
            <pc:sldMk cId="1585828297" sldId="295"/>
            <ac:spMk id="2" creationId="{C1113A29-E13A-3D8F-8471-DA66DCCE6FF4}"/>
          </ac:spMkLst>
        </pc:spChg>
      </pc:sldChg>
      <pc:sldChg chg="ord">
        <pc:chgData name="Jad Meouchy" userId="365aea6c-5692-4351-93d8-3039c914b85e" providerId="ADAL" clId="{88EB4AAA-A211-4A8A-90D1-E9DE0D256AE2}" dt="2024-07-07T23:42:57.780" v="116"/>
        <pc:sldMkLst>
          <pc:docMk/>
          <pc:sldMk cId="3063159263" sldId="301"/>
        </pc:sldMkLst>
      </pc:sldChg>
      <pc:sldChg chg="modSp mod">
        <pc:chgData name="Jad Meouchy" userId="365aea6c-5692-4351-93d8-3039c914b85e" providerId="ADAL" clId="{88EB4AAA-A211-4A8A-90D1-E9DE0D256AE2}" dt="2024-07-07T23:44:01.710" v="139" actId="1035"/>
        <pc:sldMkLst>
          <pc:docMk/>
          <pc:sldMk cId="3184690567" sldId="309"/>
        </pc:sldMkLst>
        <pc:spChg chg="mod">
          <ac:chgData name="Jad Meouchy" userId="365aea6c-5692-4351-93d8-3039c914b85e" providerId="ADAL" clId="{88EB4AAA-A211-4A8A-90D1-E9DE0D256AE2}" dt="2024-07-07T23:44:01.710" v="139" actId="1035"/>
          <ac:spMkLst>
            <pc:docMk/>
            <pc:sldMk cId="3184690567" sldId="309"/>
            <ac:spMk id="5" creationId="{DE8E6D3A-B9D4-9EE4-5D6C-3752E2E6A922}"/>
          </ac:spMkLst>
        </pc:spChg>
        <pc:spChg chg="mod">
          <ac:chgData name="Jad Meouchy" userId="365aea6c-5692-4351-93d8-3039c914b85e" providerId="ADAL" clId="{88EB4AAA-A211-4A8A-90D1-E9DE0D256AE2}" dt="2024-07-07T23:44:01.710" v="139" actId="1035"/>
          <ac:spMkLst>
            <pc:docMk/>
            <pc:sldMk cId="3184690567" sldId="309"/>
            <ac:spMk id="9" creationId="{41F7B164-EA61-DBF2-A79C-30FFE7AAB196}"/>
          </ac:spMkLst>
        </pc:spChg>
        <pc:spChg chg="mod">
          <ac:chgData name="Jad Meouchy" userId="365aea6c-5692-4351-93d8-3039c914b85e" providerId="ADAL" clId="{88EB4AAA-A211-4A8A-90D1-E9DE0D256AE2}" dt="2024-07-07T23:43:42.720" v="130" actId="20577"/>
          <ac:spMkLst>
            <pc:docMk/>
            <pc:sldMk cId="3184690567" sldId="309"/>
            <ac:spMk id="15364" creationId="{00000000-0000-0000-0000-000000000000}"/>
          </ac:spMkLst>
        </pc:spChg>
      </pc:sldChg>
      <pc:sldChg chg="modSp mod">
        <pc:chgData name="Jad Meouchy" userId="365aea6c-5692-4351-93d8-3039c914b85e" providerId="ADAL" clId="{88EB4AAA-A211-4A8A-90D1-E9DE0D256AE2}" dt="2024-07-07T23:43:42.169" v="129" actId="20577"/>
        <pc:sldMkLst>
          <pc:docMk/>
          <pc:sldMk cId="3749037378" sldId="311"/>
        </pc:sldMkLst>
        <pc:spChg chg="mod">
          <ac:chgData name="Jad Meouchy" userId="365aea6c-5692-4351-93d8-3039c914b85e" providerId="ADAL" clId="{88EB4AAA-A211-4A8A-90D1-E9DE0D256AE2}" dt="2024-07-07T23:43:42.169" v="129" actId="20577"/>
          <ac:spMkLst>
            <pc:docMk/>
            <pc:sldMk cId="3749037378" sldId="311"/>
            <ac:spMk id="15364" creationId="{00000000-0000-0000-0000-000000000000}"/>
          </ac:spMkLst>
        </pc:spChg>
      </pc:sldChg>
      <pc:sldChg chg="modSp mod">
        <pc:chgData name="Jad Meouchy" userId="365aea6c-5692-4351-93d8-3039c914b85e" providerId="ADAL" clId="{88EB4AAA-A211-4A8A-90D1-E9DE0D256AE2}" dt="2024-07-07T23:45:10.586" v="144" actId="14100"/>
        <pc:sldMkLst>
          <pc:docMk/>
          <pc:sldMk cId="2785163754" sldId="314"/>
        </pc:sldMkLst>
        <pc:spChg chg="mod">
          <ac:chgData name="Jad Meouchy" userId="365aea6c-5692-4351-93d8-3039c914b85e" providerId="ADAL" clId="{88EB4AAA-A211-4A8A-90D1-E9DE0D256AE2}" dt="2024-07-07T23:45:10.586" v="144" actId="14100"/>
          <ac:spMkLst>
            <pc:docMk/>
            <pc:sldMk cId="2785163754" sldId="314"/>
            <ac:spMk id="5" creationId="{18DBC2A7-006A-ABB8-B105-CD3008793E24}"/>
          </ac:spMkLst>
        </pc:spChg>
        <pc:spChg chg="mod">
          <ac:chgData name="Jad Meouchy" userId="365aea6c-5692-4351-93d8-3039c914b85e" providerId="ADAL" clId="{88EB4AAA-A211-4A8A-90D1-E9DE0D256AE2}" dt="2024-07-07T23:45:04.527" v="143" actId="20577"/>
          <ac:spMkLst>
            <pc:docMk/>
            <pc:sldMk cId="2785163754" sldId="314"/>
            <ac:spMk id="15364" creationId="{00000000-0000-0000-0000-000000000000}"/>
          </ac:spMkLst>
        </pc:spChg>
      </pc:sldChg>
      <pc:sldChg chg="addSp delSp modSp mod">
        <pc:chgData name="Jad Meouchy" userId="365aea6c-5692-4351-93d8-3039c914b85e" providerId="ADAL" clId="{88EB4AAA-A211-4A8A-90D1-E9DE0D256AE2}" dt="2024-07-07T23:56:10.130" v="196" actId="1076"/>
        <pc:sldMkLst>
          <pc:docMk/>
          <pc:sldMk cId="552105165" sldId="318"/>
        </pc:sldMkLst>
        <pc:spChg chg="mod">
          <ac:chgData name="Jad Meouchy" userId="365aea6c-5692-4351-93d8-3039c914b85e" providerId="ADAL" clId="{88EB4AAA-A211-4A8A-90D1-E9DE0D256AE2}" dt="2024-07-07T23:45:47.407" v="145" actId="948"/>
          <ac:spMkLst>
            <pc:docMk/>
            <pc:sldMk cId="552105165" sldId="318"/>
            <ac:spMk id="2" creationId="{761CC358-FBA8-A81E-2FE4-508811B02E08}"/>
          </ac:spMkLst>
        </pc:spChg>
        <pc:spChg chg="del">
          <ac:chgData name="Jad Meouchy" userId="365aea6c-5692-4351-93d8-3039c914b85e" providerId="ADAL" clId="{88EB4AAA-A211-4A8A-90D1-E9DE0D256AE2}" dt="2024-07-07T23:45:51.158" v="146" actId="478"/>
          <ac:spMkLst>
            <pc:docMk/>
            <pc:sldMk cId="552105165" sldId="318"/>
            <ac:spMk id="14" creationId="{8BFC9874-1C72-93A7-1065-6D1E48824AF4}"/>
          </ac:spMkLst>
        </pc:spChg>
        <pc:picChg chg="add del mod">
          <ac:chgData name="Jad Meouchy" userId="365aea6c-5692-4351-93d8-3039c914b85e" providerId="ADAL" clId="{88EB4AAA-A211-4A8A-90D1-E9DE0D256AE2}" dt="2024-07-07T23:55:18.452" v="180" actId="478"/>
          <ac:picMkLst>
            <pc:docMk/>
            <pc:sldMk cId="552105165" sldId="318"/>
            <ac:picMk id="3" creationId="{3084BF02-ED6A-F744-7A1A-79EA3DAA4084}"/>
          </ac:picMkLst>
        </pc:picChg>
        <pc:picChg chg="add del mod">
          <ac:chgData name="Jad Meouchy" userId="365aea6c-5692-4351-93d8-3039c914b85e" providerId="ADAL" clId="{88EB4AAA-A211-4A8A-90D1-E9DE0D256AE2}" dt="2024-07-07T23:48:03.502" v="154" actId="22"/>
          <ac:picMkLst>
            <pc:docMk/>
            <pc:sldMk cId="552105165" sldId="318"/>
            <ac:picMk id="5" creationId="{FF86AC25-50D2-FE0E-75FD-F5D0E52C3F27}"/>
          </ac:picMkLst>
        </pc:picChg>
        <pc:picChg chg="add del mod modCrop">
          <ac:chgData name="Jad Meouchy" userId="365aea6c-5692-4351-93d8-3039c914b85e" providerId="ADAL" clId="{88EB4AAA-A211-4A8A-90D1-E9DE0D256AE2}" dt="2024-07-07T23:56:00.956" v="193" actId="478"/>
          <ac:picMkLst>
            <pc:docMk/>
            <pc:sldMk cId="552105165" sldId="318"/>
            <ac:picMk id="7" creationId="{7BF1033E-9011-A767-1CF6-C402B6D0B88F}"/>
          </ac:picMkLst>
        </pc:picChg>
        <pc:picChg chg="add mod modCrop">
          <ac:chgData name="Jad Meouchy" userId="365aea6c-5692-4351-93d8-3039c914b85e" providerId="ADAL" clId="{88EB4AAA-A211-4A8A-90D1-E9DE0D256AE2}" dt="2024-07-07T23:56:10.130" v="196" actId="1076"/>
          <ac:picMkLst>
            <pc:docMk/>
            <pc:sldMk cId="552105165" sldId="318"/>
            <ac:picMk id="10" creationId="{AF23F047-EAD0-842C-45E3-25F8EF6B3B25}"/>
          </ac:picMkLst>
        </pc:picChg>
      </pc:sldChg>
      <pc:sldChg chg="modSp mod">
        <pc:chgData name="Jad Meouchy" userId="365aea6c-5692-4351-93d8-3039c914b85e" providerId="ADAL" clId="{88EB4AAA-A211-4A8A-90D1-E9DE0D256AE2}" dt="2024-07-08T00:06:44.265" v="709" actId="113"/>
        <pc:sldMkLst>
          <pc:docMk/>
          <pc:sldMk cId="2213814169" sldId="319"/>
        </pc:sldMkLst>
        <pc:spChg chg="mod">
          <ac:chgData name="Jad Meouchy" userId="365aea6c-5692-4351-93d8-3039c914b85e" providerId="ADAL" clId="{88EB4AAA-A211-4A8A-90D1-E9DE0D256AE2}" dt="2024-07-08T00:06:44.265" v="709" actId="113"/>
          <ac:spMkLst>
            <pc:docMk/>
            <pc:sldMk cId="2213814169" sldId="319"/>
            <ac:spMk id="4" creationId="{916C53A8-294F-3F50-FF6F-16E3BA70DEEE}"/>
          </ac:spMkLst>
        </pc:spChg>
        <pc:picChg chg="mod">
          <ac:chgData name="Jad Meouchy" userId="365aea6c-5692-4351-93d8-3039c914b85e" providerId="ADAL" clId="{88EB4AAA-A211-4A8A-90D1-E9DE0D256AE2}" dt="2024-07-08T00:05:14.034" v="608" actId="14100"/>
          <ac:picMkLst>
            <pc:docMk/>
            <pc:sldMk cId="2213814169" sldId="319"/>
            <ac:picMk id="5" creationId="{98E0633B-DACD-B42F-B48F-8EC3F4B1C3EC}"/>
          </ac:picMkLst>
        </pc:picChg>
        <pc:picChg chg="mod">
          <ac:chgData name="Jad Meouchy" userId="365aea6c-5692-4351-93d8-3039c914b85e" providerId="ADAL" clId="{88EB4AAA-A211-4A8A-90D1-E9DE0D256AE2}" dt="2024-07-08T00:05:20.161" v="611" actId="1035"/>
          <ac:picMkLst>
            <pc:docMk/>
            <pc:sldMk cId="2213814169" sldId="319"/>
            <ac:picMk id="6" creationId="{03F66795-DE65-CF7D-4A0A-AAEBEC474D4A}"/>
          </ac:picMkLst>
        </pc:picChg>
      </pc:sldChg>
      <pc:sldChg chg="modSp mod">
        <pc:chgData name="Jad Meouchy" userId="365aea6c-5692-4351-93d8-3039c914b85e" providerId="ADAL" clId="{88EB4AAA-A211-4A8A-90D1-E9DE0D256AE2}" dt="2024-07-08T00:08:44.915" v="725" actId="12788"/>
        <pc:sldMkLst>
          <pc:docMk/>
          <pc:sldMk cId="1887256322" sldId="324"/>
        </pc:sldMkLst>
        <pc:spChg chg="mod">
          <ac:chgData name="Jad Meouchy" userId="365aea6c-5692-4351-93d8-3039c914b85e" providerId="ADAL" clId="{88EB4AAA-A211-4A8A-90D1-E9DE0D256AE2}" dt="2024-07-08T00:08:41.652" v="724" actId="12788"/>
          <ac:spMkLst>
            <pc:docMk/>
            <pc:sldMk cId="1887256322" sldId="324"/>
            <ac:spMk id="3" creationId="{A3B01386-8731-8063-C4BB-E016FAD7A526}"/>
          </ac:spMkLst>
        </pc:spChg>
        <pc:spChg chg="mod">
          <ac:chgData name="Jad Meouchy" userId="365aea6c-5692-4351-93d8-3039c914b85e" providerId="ADAL" clId="{88EB4AAA-A211-4A8A-90D1-E9DE0D256AE2}" dt="2024-07-08T00:08:32.474" v="723" actId="12788"/>
          <ac:spMkLst>
            <pc:docMk/>
            <pc:sldMk cId="1887256322" sldId="324"/>
            <ac:spMk id="15364" creationId="{00000000-0000-0000-0000-000000000000}"/>
          </ac:spMkLst>
        </pc:spChg>
        <pc:picChg chg="mod">
          <ac:chgData name="Jad Meouchy" userId="365aea6c-5692-4351-93d8-3039c914b85e" providerId="ADAL" clId="{88EB4AAA-A211-4A8A-90D1-E9DE0D256AE2}" dt="2024-07-08T00:08:44.915" v="725" actId="12788"/>
          <ac:picMkLst>
            <pc:docMk/>
            <pc:sldMk cId="1887256322" sldId="324"/>
            <ac:picMk id="2" creationId="{1CB96A23-75CA-C264-F21E-7372588E33C0}"/>
          </ac:picMkLst>
        </pc:picChg>
      </pc:sldChg>
      <pc:sldChg chg="modSp mod">
        <pc:chgData name="Jad Meouchy" userId="365aea6c-5692-4351-93d8-3039c914b85e" providerId="ADAL" clId="{88EB4AAA-A211-4A8A-90D1-E9DE0D256AE2}" dt="2024-07-08T00:09:54.536" v="739" actId="1037"/>
        <pc:sldMkLst>
          <pc:docMk/>
          <pc:sldMk cId="3238141572" sldId="326"/>
        </pc:sldMkLst>
        <pc:spChg chg="mod">
          <ac:chgData name="Jad Meouchy" userId="365aea6c-5692-4351-93d8-3039c914b85e" providerId="ADAL" clId="{88EB4AAA-A211-4A8A-90D1-E9DE0D256AE2}" dt="2024-07-08T00:09:50.105" v="738" actId="1037"/>
          <ac:spMkLst>
            <pc:docMk/>
            <pc:sldMk cId="3238141572" sldId="326"/>
            <ac:spMk id="15" creationId="{189262FC-CED1-33FD-512C-2F1848847F44}"/>
          </ac:spMkLst>
        </pc:spChg>
        <pc:spChg chg="mod">
          <ac:chgData name="Jad Meouchy" userId="365aea6c-5692-4351-93d8-3039c914b85e" providerId="ADAL" clId="{88EB4AAA-A211-4A8A-90D1-E9DE0D256AE2}" dt="2024-07-08T00:09:50.105" v="738" actId="1037"/>
          <ac:spMkLst>
            <pc:docMk/>
            <pc:sldMk cId="3238141572" sldId="326"/>
            <ac:spMk id="16" creationId="{6452053A-A520-0AB6-240C-68034DBDF23E}"/>
          </ac:spMkLst>
        </pc:spChg>
        <pc:spChg chg="mod">
          <ac:chgData name="Jad Meouchy" userId="365aea6c-5692-4351-93d8-3039c914b85e" providerId="ADAL" clId="{88EB4AAA-A211-4A8A-90D1-E9DE0D256AE2}" dt="2024-07-08T00:09:54.536" v="739" actId="1037"/>
          <ac:spMkLst>
            <pc:docMk/>
            <pc:sldMk cId="3238141572" sldId="326"/>
            <ac:spMk id="19" creationId="{64038BD5-A505-4D92-CF32-CB3F95146BF3}"/>
          </ac:spMkLst>
        </pc:spChg>
        <pc:spChg chg="mod">
          <ac:chgData name="Jad Meouchy" userId="365aea6c-5692-4351-93d8-3039c914b85e" providerId="ADAL" clId="{88EB4AAA-A211-4A8A-90D1-E9DE0D256AE2}" dt="2024-07-08T00:09:17.336" v="732" actId="20577"/>
          <ac:spMkLst>
            <pc:docMk/>
            <pc:sldMk cId="3238141572" sldId="326"/>
            <ac:spMk id="15364" creationId="{00000000-0000-0000-0000-000000000000}"/>
          </ac:spMkLst>
        </pc:spChg>
      </pc:sldChg>
      <pc:sldChg chg="modSp mod">
        <pc:chgData name="Jad Meouchy" userId="365aea6c-5692-4351-93d8-3039c914b85e" providerId="ADAL" clId="{88EB4AAA-A211-4A8A-90D1-E9DE0D256AE2}" dt="2024-07-08T00:11:48.897" v="740" actId="14826"/>
        <pc:sldMkLst>
          <pc:docMk/>
          <pc:sldMk cId="1112648540" sldId="327"/>
        </pc:sldMkLst>
        <pc:picChg chg="mod">
          <ac:chgData name="Jad Meouchy" userId="365aea6c-5692-4351-93d8-3039c914b85e" providerId="ADAL" clId="{88EB4AAA-A211-4A8A-90D1-E9DE0D256AE2}" dt="2024-07-08T00:11:48.897" v="740" actId="14826"/>
          <ac:picMkLst>
            <pc:docMk/>
            <pc:sldMk cId="1112648540" sldId="327"/>
            <ac:picMk id="7" creationId="{56E5E800-7846-71D5-84A5-3724081E6CEA}"/>
          </ac:picMkLst>
        </pc:picChg>
      </pc:sldChg>
      <pc:sldChg chg="modSp mod">
        <pc:chgData name="Jad Meouchy" userId="365aea6c-5692-4351-93d8-3039c914b85e" providerId="ADAL" clId="{88EB4AAA-A211-4A8A-90D1-E9DE0D256AE2}" dt="2024-07-08T00:12:09.175" v="753" actId="20577"/>
        <pc:sldMkLst>
          <pc:docMk/>
          <pc:sldMk cId="3691550596" sldId="328"/>
        </pc:sldMkLst>
        <pc:spChg chg="mod">
          <ac:chgData name="Jad Meouchy" userId="365aea6c-5692-4351-93d8-3039c914b85e" providerId="ADAL" clId="{88EB4AAA-A211-4A8A-90D1-E9DE0D256AE2}" dt="2024-07-08T00:12:09.175" v="753" actId="20577"/>
          <ac:spMkLst>
            <pc:docMk/>
            <pc:sldMk cId="3691550596" sldId="328"/>
            <ac:spMk id="2" creationId="{43223DDB-FFEC-0846-FB52-98C7C53FFDA0}"/>
          </ac:spMkLst>
        </pc:spChg>
      </pc:sldChg>
      <pc:sldChg chg="modSp mod">
        <pc:chgData name="Jad Meouchy" userId="365aea6c-5692-4351-93d8-3039c914b85e" providerId="ADAL" clId="{88EB4AAA-A211-4A8A-90D1-E9DE0D256AE2}" dt="2024-07-08T00:12:20.365" v="754" actId="14100"/>
        <pc:sldMkLst>
          <pc:docMk/>
          <pc:sldMk cId="2524842209" sldId="329"/>
        </pc:sldMkLst>
        <pc:spChg chg="mod">
          <ac:chgData name="Jad Meouchy" userId="365aea6c-5692-4351-93d8-3039c914b85e" providerId="ADAL" clId="{88EB4AAA-A211-4A8A-90D1-E9DE0D256AE2}" dt="2024-07-08T00:12:20.365" v="754" actId="14100"/>
          <ac:spMkLst>
            <pc:docMk/>
            <pc:sldMk cId="2524842209" sldId="329"/>
            <ac:spMk id="5" creationId="{59FFCC11-2B7B-7D2B-108D-1B9AD49775A7}"/>
          </ac:spMkLst>
        </pc:spChg>
      </pc:sldChg>
      <pc:sldChg chg="modSp mod">
        <pc:chgData name="Jad Meouchy" userId="365aea6c-5692-4351-93d8-3039c914b85e" providerId="ADAL" clId="{88EB4AAA-A211-4A8A-90D1-E9DE0D256AE2}" dt="2024-07-08T00:13:38.415" v="756" actId="255"/>
        <pc:sldMkLst>
          <pc:docMk/>
          <pc:sldMk cId="1526778057" sldId="333"/>
        </pc:sldMkLst>
        <pc:spChg chg="mod">
          <ac:chgData name="Jad Meouchy" userId="365aea6c-5692-4351-93d8-3039c914b85e" providerId="ADAL" clId="{88EB4AAA-A211-4A8A-90D1-E9DE0D256AE2}" dt="2024-07-08T00:13:38.415" v="756" actId="255"/>
          <ac:spMkLst>
            <pc:docMk/>
            <pc:sldMk cId="1526778057" sldId="333"/>
            <ac:spMk id="4" creationId="{FDE3D8BD-C2D0-F19C-03F9-C84117A343F4}"/>
          </ac:spMkLst>
        </pc:spChg>
      </pc:sldChg>
      <pc:sldChg chg="modSp mod">
        <pc:chgData name="Jad Meouchy" userId="365aea6c-5692-4351-93d8-3039c914b85e" providerId="ADAL" clId="{88EB4AAA-A211-4A8A-90D1-E9DE0D256AE2}" dt="2024-07-08T00:13:33.231" v="755" actId="255"/>
        <pc:sldMkLst>
          <pc:docMk/>
          <pc:sldMk cId="2050246271" sldId="334"/>
        </pc:sldMkLst>
        <pc:spChg chg="mod">
          <ac:chgData name="Jad Meouchy" userId="365aea6c-5692-4351-93d8-3039c914b85e" providerId="ADAL" clId="{88EB4AAA-A211-4A8A-90D1-E9DE0D256AE2}" dt="2024-07-08T00:13:33.231" v="755" actId="255"/>
          <ac:spMkLst>
            <pc:docMk/>
            <pc:sldMk cId="2050246271" sldId="334"/>
            <ac:spMk id="2" creationId="{D872DECC-B59C-D5BC-0A4B-50C71F021156}"/>
          </ac:spMkLst>
        </pc:spChg>
      </pc:sldChg>
      <pc:sldChg chg="modSp mod">
        <pc:chgData name="Jad Meouchy" userId="365aea6c-5692-4351-93d8-3039c914b85e" providerId="ADAL" clId="{88EB4AAA-A211-4A8A-90D1-E9DE0D256AE2}" dt="2024-07-08T00:13:52.399" v="757" actId="255"/>
        <pc:sldMkLst>
          <pc:docMk/>
          <pc:sldMk cId="3199133474" sldId="336"/>
        </pc:sldMkLst>
        <pc:spChg chg="mod">
          <ac:chgData name="Jad Meouchy" userId="365aea6c-5692-4351-93d8-3039c914b85e" providerId="ADAL" clId="{88EB4AAA-A211-4A8A-90D1-E9DE0D256AE2}" dt="2024-07-08T00:13:52.399" v="757" actId="255"/>
          <ac:spMkLst>
            <pc:docMk/>
            <pc:sldMk cId="3199133474" sldId="336"/>
            <ac:spMk id="2" creationId="{32CB2651-E2E0-5F05-2264-C216249B3E34}"/>
          </ac:spMkLst>
        </pc:spChg>
      </pc:sldChg>
      <pc:sldChg chg="modSp mod">
        <pc:chgData name="Jad Meouchy" userId="365aea6c-5692-4351-93d8-3039c914b85e" providerId="ADAL" clId="{88EB4AAA-A211-4A8A-90D1-E9DE0D256AE2}" dt="2024-07-08T00:20:20.158" v="1076" actId="255"/>
        <pc:sldMkLst>
          <pc:docMk/>
          <pc:sldMk cId="3428632476" sldId="338"/>
        </pc:sldMkLst>
        <pc:spChg chg="mod">
          <ac:chgData name="Jad Meouchy" userId="365aea6c-5692-4351-93d8-3039c914b85e" providerId="ADAL" clId="{88EB4AAA-A211-4A8A-90D1-E9DE0D256AE2}" dt="2024-07-08T00:20:20.158" v="1076" actId="255"/>
          <ac:spMkLst>
            <pc:docMk/>
            <pc:sldMk cId="3428632476" sldId="338"/>
            <ac:spMk id="2" creationId="{6E919D68-D376-EE0F-526C-B75F154188CC}"/>
          </ac:spMkLst>
        </pc:spChg>
      </pc:sldChg>
      <pc:sldChg chg="modSp mod">
        <pc:chgData name="Jad Meouchy" userId="365aea6c-5692-4351-93d8-3039c914b85e" providerId="ADAL" clId="{88EB4AAA-A211-4A8A-90D1-E9DE0D256AE2}" dt="2024-07-08T00:20:15.877" v="1075" actId="255"/>
        <pc:sldMkLst>
          <pc:docMk/>
          <pc:sldMk cId="3371790712" sldId="339"/>
        </pc:sldMkLst>
        <pc:spChg chg="mod">
          <ac:chgData name="Jad Meouchy" userId="365aea6c-5692-4351-93d8-3039c914b85e" providerId="ADAL" clId="{88EB4AAA-A211-4A8A-90D1-E9DE0D256AE2}" dt="2024-07-08T00:20:15.877" v="1075" actId="255"/>
          <ac:spMkLst>
            <pc:docMk/>
            <pc:sldMk cId="3371790712" sldId="339"/>
            <ac:spMk id="4" creationId="{9B325F42-0BEB-D8A8-E146-70C25924B359}"/>
          </ac:spMkLst>
        </pc:spChg>
        <pc:picChg chg="mod">
          <ac:chgData name="Jad Meouchy" userId="365aea6c-5692-4351-93d8-3039c914b85e" providerId="ADAL" clId="{88EB4AAA-A211-4A8A-90D1-E9DE0D256AE2}" dt="2024-07-08T00:14:12.126" v="758" actId="1076"/>
          <ac:picMkLst>
            <pc:docMk/>
            <pc:sldMk cId="3371790712" sldId="339"/>
            <ac:picMk id="6" creationId="{86515BC9-1EF8-4976-8D29-3EAA81F98ABC}"/>
          </ac:picMkLst>
        </pc:picChg>
        <pc:picChg chg="mod">
          <ac:chgData name="Jad Meouchy" userId="365aea6c-5692-4351-93d8-3039c914b85e" providerId="ADAL" clId="{88EB4AAA-A211-4A8A-90D1-E9DE0D256AE2}" dt="2024-07-08T00:14:12.126" v="758" actId="1076"/>
          <ac:picMkLst>
            <pc:docMk/>
            <pc:sldMk cId="3371790712" sldId="339"/>
            <ac:picMk id="7" creationId="{5D3EA8A6-40AF-6A12-CAD9-831D27AFA5A8}"/>
          </ac:picMkLst>
        </pc:picChg>
      </pc:sldChg>
      <pc:sldChg chg="modSp mod">
        <pc:chgData name="Jad Meouchy" userId="365aea6c-5692-4351-93d8-3039c914b85e" providerId="ADAL" clId="{88EB4AAA-A211-4A8A-90D1-E9DE0D256AE2}" dt="2024-07-08T00:29:01.284" v="1215" actId="255"/>
        <pc:sldMkLst>
          <pc:docMk/>
          <pc:sldMk cId="1661583294" sldId="357"/>
        </pc:sldMkLst>
        <pc:spChg chg="mod">
          <ac:chgData name="Jad Meouchy" userId="365aea6c-5692-4351-93d8-3039c914b85e" providerId="ADAL" clId="{88EB4AAA-A211-4A8A-90D1-E9DE0D256AE2}" dt="2024-07-08T00:29:01.284" v="1215" actId="255"/>
          <ac:spMkLst>
            <pc:docMk/>
            <pc:sldMk cId="1661583294" sldId="357"/>
            <ac:spMk id="3" creationId="{53F2E5C7-58EC-97DC-D4EF-49657108DA28}"/>
          </ac:spMkLst>
        </pc:spChg>
      </pc:sldChg>
      <pc:sldChg chg="addSp delSp modSp add mod ord">
        <pc:chgData name="Jad Meouchy" userId="365aea6c-5692-4351-93d8-3039c914b85e" providerId="ADAL" clId="{88EB4AAA-A211-4A8A-90D1-E9DE0D256AE2}" dt="2024-07-08T00:28:36.788" v="1214" actId="20577"/>
        <pc:sldMkLst>
          <pc:docMk/>
          <pc:sldMk cId="683884196" sldId="358"/>
        </pc:sldMkLst>
        <pc:spChg chg="add mod">
          <ac:chgData name="Jad Meouchy" userId="365aea6c-5692-4351-93d8-3039c914b85e" providerId="ADAL" clId="{88EB4AAA-A211-4A8A-90D1-E9DE0D256AE2}" dt="2024-07-08T00:17:02.399" v="966" actId="1076"/>
          <ac:spMkLst>
            <pc:docMk/>
            <pc:sldMk cId="683884196" sldId="358"/>
            <ac:spMk id="7" creationId="{480CBE37-9A55-6367-2487-AC623012A04D}"/>
          </ac:spMkLst>
        </pc:spChg>
        <pc:spChg chg="del">
          <ac:chgData name="Jad Meouchy" userId="365aea6c-5692-4351-93d8-3039c914b85e" providerId="ADAL" clId="{88EB4AAA-A211-4A8A-90D1-E9DE0D256AE2}" dt="2024-07-08T00:15:09.639" v="819" actId="478"/>
          <ac:spMkLst>
            <pc:docMk/>
            <pc:sldMk cId="683884196" sldId="358"/>
            <ac:spMk id="9" creationId="{A40AE3F6-F496-0233-9FDC-EF0024AEA475}"/>
          </ac:spMkLst>
        </pc:spChg>
        <pc:spChg chg="add mod">
          <ac:chgData name="Jad Meouchy" userId="365aea6c-5692-4351-93d8-3039c914b85e" providerId="ADAL" clId="{88EB4AAA-A211-4A8A-90D1-E9DE0D256AE2}" dt="2024-07-08T00:17:18.657" v="987" actId="20577"/>
          <ac:spMkLst>
            <pc:docMk/>
            <pc:sldMk cId="683884196" sldId="358"/>
            <ac:spMk id="12" creationId="{6562A587-56A8-F440-A21F-A3F8B2992450}"/>
          </ac:spMkLst>
        </pc:spChg>
        <pc:spChg chg="add mod">
          <ac:chgData name="Jad Meouchy" userId="365aea6c-5692-4351-93d8-3039c914b85e" providerId="ADAL" clId="{88EB4AAA-A211-4A8A-90D1-E9DE0D256AE2}" dt="2024-07-08T00:17:23.110" v="998" actId="20577"/>
          <ac:spMkLst>
            <pc:docMk/>
            <pc:sldMk cId="683884196" sldId="358"/>
            <ac:spMk id="14" creationId="{95BAB3E1-5769-73CC-BCAE-672A5E1370B1}"/>
          </ac:spMkLst>
        </pc:spChg>
        <pc:spChg chg="add mod">
          <ac:chgData name="Jad Meouchy" userId="365aea6c-5692-4351-93d8-3039c914b85e" providerId="ADAL" clId="{88EB4AAA-A211-4A8A-90D1-E9DE0D256AE2}" dt="2024-07-08T00:17:02.399" v="966" actId="1076"/>
          <ac:spMkLst>
            <pc:docMk/>
            <pc:sldMk cId="683884196" sldId="358"/>
            <ac:spMk id="15" creationId="{6534B93D-FBDF-1F18-5D3A-96380AE26EAC}"/>
          </ac:spMkLst>
        </pc:spChg>
        <pc:spChg chg="mod">
          <ac:chgData name="Jad Meouchy" userId="365aea6c-5692-4351-93d8-3039c914b85e" providerId="ADAL" clId="{88EB4AAA-A211-4A8A-90D1-E9DE0D256AE2}" dt="2024-07-08T00:28:36.788" v="1214" actId="20577"/>
          <ac:spMkLst>
            <pc:docMk/>
            <pc:sldMk cId="683884196" sldId="358"/>
            <ac:spMk id="9218" creationId="{00000000-0000-0000-0000-000000000000}"/>
          </ac:spMkLst>
        </pc:spChg>
        <pc:picChg chg="del">
          <ac:chgData name="Jad Meouchy" userId="365aea6c-5692-4351-93d8-3039c914b85e" providerId="ADAL" clId="{88EB4AAA-A211-4A8A-90D1-E9DE0D256AE2}" dt="2024-07-08T00:15:06.822" v="818" actId="478"/>
          <ac:picMkLst>
            <pc:docMk/>
            <pc:sldMk cId="683884196" sldId="358"/>
            <ac:picMk id="2" creationId="{1215F927-1224-489C-EF7A-D461AF46B179}"/>
          </ac:picMkLst>
        </pc:picChg>
        <pc:picChg chg="del">
          <ac:chgData name="Jad Meouchy" userId="365aea6c-5692-4351-93d8-3039c914b85e" providerId="ADAL" clId="{88EB4AAA-A211-4A8A-90D1-E9DE0D256AE2}" dt="2024-07-08T00:15:06.822" v="818" actId="478"/>
          <ac:picMkLst>
            <pc:docMk/>
            <pc:sldMk cId="683884196" sldId="358"/>
            <ac:picMk id="3" creationId="{2CB7175C-A1C7-076D-904A-AC0F1073C2C6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4" creationId="{7E1A0660-4A8E-AD62-C992-C7CEB5189997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6" creationId="{A5E57C2E-339C-1068-3BF4-D15BE3FAC7F7}"/>
          </ac:picMkLst>
        </pc:picChg>
        <pc:picChg chg="del">
          <ac:chgData name="Jad Meouchy" userId="365aea6c-5692-4351-93d8-3039c914b85e" providerId="ADAL" clId="{88EB4AAA-A211-4A8A-90D1-E9DE0D256AE2}" dt="2024-07-08T00:15:06.822" v="818" actId="478"/>
          <ac:picMkLst>
            <pc:docMk/>
            <pc:sldMk cId="683884196" sldId="358"/>
            <ac:picMk id="8" creationId="{9A9B969C-F0E6-B83A-024E-05626AAF046D}"/>
          </ac:picMkLst>
        </pc:picChg>
        <pc:picChg chg="del">
          <ac:chgData name="Jad Meouchy" userId="365aea6c-5692-4351-93d8-3039c914b85e" providerId="ADAL" clId="{88EB4AAA-A211-4A8A-90D1-E9DE0D256AE2}" dt="2024-07-08T00:15:06.822" v="818" actId="478"/>
          <ac:picMkLst>
            <pc:docMk/>
            <pc:sldMk cId="683884196" sldId="358"/>
            <ac:picMk id="10" creationId="{5D4938DC-5371-53A0-6780-D1906E5A2CBD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1" creationId="{830D36B0-4BAB-9274-BAC3-B3B2B4D9350D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3" creationId="{F9400A04-0726-53B9-EFE3-33978042B567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6" creationId="{02A9ADFE-E039-74F8-8ACB-5CC63E209591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7" creationId="{CC82DD63-DD26-EDF3-9B07-C667F9E3D615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8" creationId="{8E9C47DA-302C-2046-D779-65F6D83D9FAC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19" creationId="{61EE5384-C72D-140D-3E75-30AC0916F46B}"/>
          </ac:picMkLst>
        </pc:picChg>
        <pc:picChg chg="add mod">
          <ac:chgData name="Jad Meouchy" userId="365aea6c-5692-4351-93d8-3039c914b85e" providerId="ADAL" clId="{88EB4AAA-A211-4A8A-90D1-E9DE0D256AE2}" dt="2024-07-08T00:17:02.399" v="966" actId="1076"/>
          <ac:picMkLst>
            <pc:docMk/>
            <pc:sldMk cId="683884196" sldId="358"/>
            <ac:picMk id="20" creationId="{7F376210-5506-3946-20EA-FDD2085BF408}"/>
          </ac:picMkLst>
        </pc:picChg>
      </pc:sldChg>
      <pc:sldChg chg="addSp modSp add mod">
        <pc:chgData name="Jad Meouchy" userId="365aea6c-5692-4351-93d8-3039c914b85e" providerId="ADAL" clId="{88EB4AAA-A211-4A8A-90D1-E9DE0D256AE2}" dt="2024-07-08T00:28:27.524" v="1207" actId="6549"/>
        <pc:sldMkLst>
          <pc:docMk/>
          <pc:sldMk cId="1821618733" sldId="359"/>
        </pc:sldMkLst>
        <pc:spChg chg="add mod">
          <ac:chgData name="Jad Meouchy" userId="365aea6c-5692-4351-93d8-3039c914b85e" providerId="ADAL" clId="{88EB4AAA-A211-4A8A-90D1-E9DE0D256AE2}" dt="2024-07-08T00:28:13.540" v="1205" actId="20577"/>
          <ac:spMkLst>
            <pc:docMk/>
            <pc:sldMk cId="1821618733" sldId="359"/>
            <ac:spMk id="2" creationId="{7B978507-5147-67F9-B2E0-37C7512EC0F8}"/>
          </ac:spMkLst>
        </pc:spChg>
        <pc:spChg chg="add mod ord">
          <ac:chgData name="Jad Meouchy" userId="365aea6c-5692-4351-93d8-3039c914b85e" providerId="ADAL" clId="{88EB4AAA-A211-4A8A-90D1-E9DE0D256AE2}" dt="2024-07-08T00:22:48.692" v="1102" actId="14100"/>
          <ac:spMkLst>
            <pc:docMk/>
            <pc:sldMk cId="1821618733" sldId="359"/>
            <ac:spMk id="6" creationId="{B39EFF2E-2DC9-2BC1-1C52-8A6C286D6AA0}"/>
          </ac:spMkLst>
        </pc:spChg>
        <pc:spChg chg="mod">
          <ac:chgData name="Jad Meouchy" userId="365aea6c-5692-4351-93d8-3039c914b85e" providerId="ADAL" clId="{88EB4AAA-A211-4A8A-90D1-E9DE0D256AE2}" dt="2024-07-08T00:28:27.524" v="1207" actId="6549"/>
          <ac:spMkLst>
            <pc:docMk/>
            <pc:sldMk cId="1821618733" sldId="359"/>
            <ac:spMk id="9218" creationId="{00000000-0000-0000-0000-000000000000}"/>
          </ac:spMkLst>
        </pc:spChg>
        <pc:picChg chg="add mod modCrop">
          <ac:chgData name="Jad Meouchy" userId="365aea6c-5692-4351-93d8-3039c914b85e" providerId="ADAL" clId="{88EB4AAA-A211-4A8A-90D1-E9DE0D256AE2}" dt="2024-07-08T00:23:09.453" v="1108" actId="1036"/>
          <ac:picMkLst>
            <pc:docMk/>
            <pc:sldMk cId="1821618733" sldId="359"/>
            <ac:picMk id="4" creationId="{4A3CCD52-8105-04C0-B2A5-60728EF440A5}"/>
          </ac:picMkLst>
        </pc:picChg>
      </pc:sldChg>
      <pc:sldChg chg="add del">
        <pc:chgData name="Jad Meouchy" userId="365aea6c-5692-4351-93d8-3039c914b85e" providerId="ADAL" clId="{88EB4AAA-A211-4A8A-90D1-E9DE0D256AE2}" dt="2024-07-08T00:15:38.426" v="861"/>
        <pc:sldMkLst>
          <pc:docMk/>
          <pc:sldMk cId="4220482997" sldId="359"/>
        </pc:sldMkLst>
      </pc:sldChg>
      <pc:sldChg chg="addSp delSp modSp add mod">
        <pc:chgData name="Jad Meouchy" userId="365aea6c-5692-4351-93d8-3039c914b85e" providerId="ADAL" clId="{88EB4AAA-A211-4A8A-90D1-E9DE0D256AE2}" dt="2024-07-08T00:19:53.599" v="1074" actId="20577"/>
        <pc:sldMkLst>
          <pc:docMk/>
          <pc:sldMk cId="2797312849" sldId="360"/>
        </pc:sldMkLst>
        <pc:spChg chg="del">
          <ac:chgData name="Jad Meouchy" userId="365aea6c-5692-4351-93d8-3039c914b85e" providerId="ADAL" clId="{88EB4AAA-A211-4A8A-90D1-E9DE0D256AE2}" dt="2024-07-08T00:17:57.206" v="1000" actId="478"/>
          <ac:spMkLst>
            <pc:docMk/>
            <pc:sldMk cId="2797312849" sldId="360"/>
            <ac:spMk id="4" creationId="{7B7E994A-B126-3F65-7225-E82CD84B0E23}"/>
          </ac:spMkLst>
        </pc:spChg>
        <pc:spChg chg="mod">
          <ac:chgData name="Jad Meouchy" userId="365aea6c-5692-4351-93d8-3039c914b85e" providerId="ADAL" clId="{88EB4AAA-A211-4A8A-90D1-E9DE0D256AE2}" dt="2024-07-08T00:19:53.599" v="1074" actId="20577"/>
          <ac:spMkLst>
            <pc:docMk/>
            <pc:sldMk cId="2797312849" sldId="360"/>
            <ac:spMk id="9" creationId="{0CB33151-C721-B312-13A0-AB88D7BB00E0}"/>
          </ac:spMkLst>
        </pc:spChg>
        <pc:spChg chg="mod">
          <ac:chgData name="Jad Meouchy" userId="365aea6c-5692-4351-93d8-3039c914b85e" providerId="ADAL" clId="{88EB4AAA-A211-4A8A-90D1-E9DE0D256AE2}" dt="2024-07-08T00:18:08.662" v="1023" actId="20577"/>
          <ac:spMkLst>
            <pc:docMk/>
            <pc:sldMk cId="2797312849" sldId="360"/>
            <ac:spMk id="9218" creationId="{00000000-0000-0000-0000-000000000000}"/>
          </ac:spMkLst>
        </pc:spChg>
        <pc:grpChg chg="add mod">
          <ac:chgData name="Jad Meouchy" userId="365aea6c-5692-4351-93d8-3039c914b85e" providerId="ADAL" clId="{88EB4AAA-A211-4A8A-90D1-E9DE0D256AE2}" dt="2024-07-08T00:18:39.003" v="1035" actId="1076"/>
          <ac:grpSpMkLst>
            <pc:docMk/>
            <pc:sldMk cId="2797312849" sldId="360"/>
            <ac:grpSpMk id="3" creationId="{634FB280-155A-D41B-094C-1A55C54FA482}"/>
          </ac:grpSpMkLst>
        </pc:grpChg>
        <pc:picChg chg="add mod ord">
          <ac:chgData name="Jad Meouchy" userId="365aea6c-5692-4351-93d8-3039c914b85e" providerId="ADAL" clId="{88EB4AAA-A211-4A8A-90D1-E9DE0D256AE2}" dt="2024-07-08T00:18:53.168" v="1037" actId="1076"/>
          <ac:picMkLst>
            <pc:docMk/>
            <pc:sldMk cId="2797312849" sldId="360"/>
            <ac:picMk id="2" creationId="{07EDDE39-16ED-1893-6B61-A12313B5CCDB}"/>
          </ac:picMkLst>
        </pc:picChg>
        <pc:picChg chg="del">
          <ac:chgData name="Jad Meouchy" userId="365aea6c-5692-4351-93d8-3039c914b85e" providerId="ADAL" clId="{88EB4AAA-A211-4A8A-90D1-E9DE0D256AE2}" dt="2024-07-08T00:17:57.206" v="1000" actId="478"/>
          <ac:picMkLst>
            <pc:docMk/>
            <pc:sldMk cId="2797312849" sldId="360"/>
            <ac:picMk id="6" creationId="{8356F3A1-269B-FEB2-4B08-F50F1CC4EDF6}"/>
          </ac:picMkLst>
        </pc:picChg>
        <pc:picChg chg="del">
          <ac:chgData name="Jad Meouchy" userId="365aea6c-5692-4351-93d8-3039c914b85e" providerId="ADAL" clId="{88EB4AAA-A211-4A8A-90D1-E9DE0D256AE2}" dt="2024-07-08T00:17:59.007" v="1001" actId="478"/>
          <ac:picMkLst>
            <pc:docMk/>
            <pc:sldMk cId="2797312849" sldId="360"/>
            <ac:picMk id="7" creationId="{87655193-8546-5B11-A9C2-1EEF94DC0403}"/>
          </ac:picMkLst>
        </pc:picChg>
        <pc:picChg chg="mod">
          <ac:chgData name="Jad Meouchy" userId="365aea6c-5692-4351-93d8-3039c914b85e" providerId="ADAL" clId="{88EB4AAA-A211-4A8A-90D1-E9DE0D256AE2}" dt="2024-07-08T00:18:36.377" v="1034"/>
          <ac:picMkLst>
            <pc:docMk/>
            <pc:sldMk cId="2797312849" sldId="360"/>
            <ac:picMk id="8" creationId="{A1091886-4066-3B9F-CA36-5C0E6F480833}"/>
          </ac:picMkLst>
        </pc:picChg>
        <pc:picChg chg="del">
          <ac:chgData name="Jad Meouchy" userId="365aea6c-5692-4351-93d8-3039c914b85e" providerId="ADAL" clId="{88EB4AAA-A211-4A8A-90D1-E9DE0D256AE2}" dt="2024-07-08T00:17:59.007" v="1001" actId="478"/>
          <ac:picMkLst>
            <pc:docMk/>
            <pc:sldMk cId="2797312849" sldId="360"/>
            <ac:picMk id="10" creationId="{41288286-93A2-6CC9-BC8C-872A1682EFA1}"/>
          </ac:picMkLst>
        </pc:picChg>
        <pc:picChg chg="del">
          <ac:chgData name="Jad Meouchy" userId="365aea6c-5692-4351-93d8-3039c914b85e" providerId="ADAL" clId="{88EB4AAA-A211-4A8A-90D1-E9DE0D256AE2}" dt="2024-07-08T00:17:57.206" v="1000" actId="478"/>
          <ac:picMkLst>
            <pc:docMk/>
            <pc:sldMk cId="2797312849" sldId="360"/>
            <ac:picMk id="11" creationId="{56DDD0C2-F6C5-C794-059D-DD3A091618BB}"/>
          </ac:picMkLst>
        </pc:picChg>
      </pc:sldChg>
    </pc:docChg>
  </pc:docChgLst>
  <pc:docChgLst>
    <pc:chgData name="Jad Meouchy" userId="365aea6c-5692-4351-93d8-3039c914b85e" providerId="ADAL" clId="{ED3052CA-4D7F-40D4-90EB-A4E77E77E404}"/>
    <pc:docChg chg="undo redo custSel modSld">
      <pc:chgData name="Jad Meouchy" userId="365aea6c-5692-4351-93d8-3039c914b85e" providerId="ADAL" clId="{ED3052CA-4D7F-40D4-90EB-A4E77E77E404}" dt="2024-10-07T00:20:51.633" v="2338" actId="255"/>
      <pc:docMkLst>
        <pc:docMk/>
      </pc:docMkLst>
      <pc:sldChg chg="modSp mod">
        <pc:chgData name="Jad Meouchy" userId="365aea6c-5692-4351-93d8-3039c914b85e" providerId="ADAL" clId="{ED3052CA-4D7F-40D4-90EB-A4E77E77E404}" dt="2024-10-07T00:20:51.633" v="2338" actId="255"/>
        <pc:sldMkLst>
          <pc:docMk/>
          <pc:sldMk cId="667086852" sldId="291"/>
        </pc:sldMkLst>
        <pc:spChg chg="mod">
          <ac:chgData name="Jad Meouchy" userId="365aea6c-5692-4351-93d8-3039c914b85e" providerId="ADAL" clId="{ED3052CA-4D7F-40D4-90EB-A4E77E77E404}" dt="2024-10-07T00:20:51.633" v="2338" actId="255"/>
          <ac:spMkLst>
            <pc:docMk/>
            <pc:sldMk cId="667086852" sldId="291"/>
            <ac:spMk id="8" creationId="{76A06A74-41B5-A56C-B4D4-6457EFFC774E}"/>
          </ac:spMkLst>
        </pc:spChg>
      </pc:sldChg>
      <pc:sldChg chg="delSp modSp mod">
        <pc:chgData name="Jad Meouchy" userId="365aea6c-5692-4351-93d8-3039c914b85e" providerId="ADAL" clId="{ED3052CA-4D7F-40D4-90EB-A4E77E77E404}" dt="2024-10-06T23:14:53.560" v="345" actId="1076"/>
        <pc:sldMkLst>
          <pc:docMk/>
          <pc:sldMk cId="2216331183" sldId="293"/>
        </pc:sldMkLst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4" creationId="{A5DA2296-6457-BF0C-1459-95FFA38B802F}"/>
          </ac:spMkLst>
        </pc:spChg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12" creationId="{09F993C2-757C-2509-B54F-0FB22EB0522F}"/>
          </ac:spMkLst>
        </pc:spChg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13" creationId="{1CD52B15-280F-0025-CCD9-2BE7255FCCA0}"/>
          </ac:spMkLst>
        </pc:spChg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14" creationId="{C8331044-CD44-6A6E-8414-362363599D7F}"/>
          </ac:spMkLst>
        </pc:spChg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15" creationId="{D4C057BB-3266-50A0-28ED-899A361C576C}"/>
          </ac:spMkLst>
        </pc:spChg>
        <pc:spChg chg="mod">
          <ac:chgData name="Jad Meouchy" userId="365aea6c-5692-4351-93d8-3039c914b85e" providerId="ADAL" clId="{ED3052CA-4D7F-40D4-90EB-A4E77E77E404}" dt="2024-10-06T23:14:53.560" v="345" actId="1076"/>
          <ac:spMkLst>
            <pc:docMk/>
            <pc:sldMk cId="2216331183" sldId="293"/>
            <ac:spMk id="16" creationId="{A2163AD0-CAFC-A8A4-9CF9-5AB87B478DB2}"/>
          </ac:spMkLst>
        </pc:spChg>
        <pc:spChg chg="del mod">
          <ac:chgData name="Jad Meouchy" userId="365aea6c-5692-4351-93d8-3039c914b85e" providerId="ADAL" clId="{ED3052CA-4D7F-40D4-90EB-A4E77E77E404}" dt="2024-10-06T23:14:46.437" v="344" actId="478"/>
          <ac:spMkLst>
            <pc:docMk/>
            <pc:sldMk cId="2216331183" sldId="293"/>
            <ac:spMk id="17" creationId="{990BC17B-DBC2-4A4B-9993-890C600ED651}"/>
          </ac:spMkLst>
        </pc:spChg>
        <pc:picChg chg="mod">
          <ac:chgData name="Jad Meouchy" userId="365aea6c-5692-4351-93d8-3039c914b85e" providerId="ADAL" clId="{ED3052CA-4D7F-40D4-90EB-A4E77E77E404}" dt="2024-10-06T23:14:53.560" v="345" actId="1076"/>
          <ac:picMkLst>
            <pc:docMk/>
            <pc:sldMk cId="2216331183" sldId="293"/>
            <ac:picMk id="5" creationId="{ACA555B6-62D6-C5B5-AA48-A0F96846F5BF}"/>
          </ac:picMkLst>
        </pc:picChg>
        <pc:picChg chg="mod">
          <ac:chgData name="Jad Meouchy" userId="365aea6c-5692-4351-93d8-3039c914b85e" providerId="ADAL" clId="{ED3052CA-4D7F-40D4-90EB-A4E77E77E404}" dt="2024-10-06T23:14:53.560" v="345" actId="1076"/>
          <ac:picMkLst>
            <pc:docMk/>
            <pc:sldMk cId="2216331183" sldId="293"/>
            <ac:picMk id="6" creationId="{B1AB378B-0CC7-AE08-0C54-3B3709495B17}"/>
          </ac:picMkLst>
        </pc:picChg>
        <pc:picChg chg="mod">
          <ac:chgData name="Jad Meouchy" userId="365aea6c-5692-4351-93d8-3039c914b85e" providerId="ADAL" clId="{ED3052CA-4D7F-40D4-90EB-A4E77E77E404}" dt="2024-10-06T23:14:53.560" v="345" actId="1076"/>
          <ac:picMkLst>
            <pc:docMk/>
            <pc:sldMk cId="2216331183" sldId="293"/>
            <ac:picMk id="10" creationId="{F2424EBA-D51C-6F4A-36B2-1DC4F3FC0816}"/>
          </ac:picMkLst>
        </pc:picChg>
        <pc:picChg chg="mod">
          <ac:chgData name="Jad Meouchy" userId="365aea6c-5692-4351-93d8-3039c914b85e" providerId="ADAL" clId="{ED3052CA-4D7F-40D4-90EB-A4E77E77E404}" dt="2024-10-06T23:14:53.560" v="345" actId="1076"/>
          <ac:picMkLst>
            <pc:docMk/>
            <pc:sldMk cId="2216331183" sldId="293"/>
            <ac:picMk id="11" creationId="{BD3A9679-8A8A-8B80-D1D2-EAEDA26474DB}"/>
          </ac:picMkLst>
        </pc:picChg>
      </pc:sldChg>
      <pc:sldChg chg="modSp mod">
        <pc:chgData name="Jad Meouchy" userId="365aea6c-5692-4351-93d8-3039c914b85e" providerId="ADAL" clId="{ED3052CA-4D7F-40D4-90EB-A4E77E77E404}" dt="2024-10-06T23:17:15.304" v="451" actId="1076"/>
        <pc:sldMkLst>
          <pc:docMk/>
          <pc:sldMk cId="4051063915" sldId="294"/>
        </pc:sldMkLst>
        <pc:spChg chg="mod">
          <ac:chgData name="Jad Meouchy" userId="365aea6c-5692-4351-93d8-3039c914b85e" providerId="ADAL" clId="{ED3052CA-4D7F-40D4-90EB-A4E77E77E404}" dt="2024-10-06T23:16:44.619" v="445" actId="1076"/>
          <ac:spMkLst>
            <pc:docMk/>
            <pc:sldMk cId="4051063915" sldId="294"/>
            <ac:spMk id="4" creationId="{2D26B4BD-D0AC-03D8-CF1B-A385DADC7976}"/>
          </ac:spMkLst>
        </pc:spChg>
        <pc:spChg chg="mod">
          <ac:chgData name="Jad Meouchy" userId="365aea6c-5692-4351-93d8-3039c914b85e" providerId="ADAL" clId="{ED3052CA-4D7F-40D4-90EB-A4E77E77E404}" dt="2024-10-06T23:16:44.619" v="445" actId="1076"/>
          <ac:spMkLst>
            <pc:docMk/>
            <pc:sldMk cId="4051063915" sldId="294"/>
            <ac:spMk id="6" creationId="{E72F2206-D867-2F6C-240E-7B4D7BC1D6D2}"/>
          </ac:spMkLst>
        </pc:spChg>
        <pc:picChg chg="mod">
          <ac:chgData name="Jad Meouchy" userId="365aea6c-5692-4351-93d8-3039c914b85e" providerId="ADAL" clId="{ED3052CA-4D7F-40D4-90EB-A4E77E77E404}" dt="2024-10-06T23:17:15.304" v="451" actId="1076"/>
          <ac:picMkLst>
            <pc:docMk/>
            <pc:sldMk cId="4051063915" sldId="294"/>
            <ac:picMk id="9" creationId="{F0C24007-2A55-86FA-BD94-8DE5C08EDDC0}"/>
          </ac:picMkLst>
        </pc:picChg>
      </pc:sldChg>
      <pc:sldChg chg="modSp mod">
        <pc:chgData name="Jad Meouchy" userId="365aea6c-5692-4351-93d8-3039c914b85e" providerId="ADAL" clId="{ED3052CA-4D7F-40D4-90EB-A4E77E77E404}" dt="2024-10-06T23:27:11.583" v="768" actId="1076"/>
        <pc:sldMkLst>
          <pc:docMk/>
          <pc:sldMk cId="1585828297" sldId="295"/>
        </pc:sldMkLst>
        <pc:spChg chg="mod">
          <ac:chgData name="Jad Meouchy" userId="365aea6c-5692-4351-93d8-3039c914b85e" providerId="ADAL" clId="{ED3052CA-4D7F-40D4-90EB-A4E77E77E404}" dt="2024-10-06T23:27:11.583" v="768" actId="1076"/>
          <ac:spMkLst>
            <pc:docMk/>
            <pc:sldMk cId="1585828297" sldId="295"/>
            <ac:spMk id="2" creationId="{C1113A29-E13A-3D8F-8471-DA66DCCE6FF4}"/>
          </ac:spMkLst>
        </pc:spChg>
        <pc:picChg chg="mod">
          <ac:chgData name="Jad Meouchy" userId="365aea6c-5692-4351-93d8-3039c914b85e" providerId="ADAL" clId="{ED3052CA-4D7F-40D4-90EB-A4E77E77E404}" dt="2024-10-06T23:17:31.009" v="452" actId="14100"/>
          <ac:picMkLst>
            <pc:docMk/>
            <pc:sldMk cId="1585828297" sldId="295"/>
            <ac:picMk id="3" creationId="{59E35DC9-AA48-034E-D2BE-6368EAEC5AF9}"/>
          </ac:picMkLst>
        </pc:picChg>
      </pc:sldChg>
      <pc:sldChg chg="modTransition">
        <pc:chgData name="Jad Meouchy" userId="365aea6c-5692-4351-93d8-3039c914b85e" providerId="ADAL" clId="{ED3052CA-4D7F-40D4-90EB-A4E77E77E404}" dt="2024-10-06T23:12:37.733" v="275"/>
        <pc:sldMkLst>
          <pc:docMk/>
          <pc:sldMk cId="617436720" sldId="297"/>
        </pc:sldMkLst>
      </pc:sldChg>
      <pc:sldChg chg="modSp">
        <pc:chgData name="Jad Meouchy" userId="365aea6c-5692-4351-93d8-3039c914b85e" providerId="ADAL" clId="{ED3052CA-4D7F-40D4-90EB-A4E77E77E404}" dt="2024-10-06T22:57:36.074" v="0" actId="14826"/>
        <pc:sldMkLst>
          <pc:docMk/>
          <pc:sldMk cId="2710883219" sldId="298"/>
        </pc:sldMkLst>
        <pc:picChg chg="mod">
          <ac:chgData name="Jad Meouchy" userId="365aea6c-5692-4351-93d8-3039c914b85e" providerId="ADAL" clId="{ED3052CA-4D7F-40D4-90EB-A4E77E77E404}" dt="2024-10-06T22:57:36.074" v="0" actId="14826"/>
          <ac:picMkLst>
            <pc:docMk/>
            <pc:sldMk cId="2710883219" sldId="298"/>
            <ac:picMk id="6" creationId="{23C5076C-CF28-ACA7-1546-89399E5D815E}"/>
          </ac:picMkLst>
        </pc:picChg>
      </pc:sldChg>
      <pc:sldChg chg="modSp">
        <pc:chgData name="Jad Meouchy" userId="365aea6c-5692-4351-93d8-3039c914b85e" providerId="ADAL" clId="{ED3052CA-4D7F-40D4-90EB-A4E77E77E404}" dt="2024-10-06T23:03:38.409" v="3" actId="14826"/>
        <pc:sldMkLst>
          <pc:docMk/>
          <pc:sldMk cId="1606821077" sldId="299"/>
        </pc:sldMkLst>
        <pc:picChg chg="mod">
          <ac:chgData name="Jad Meouchy" userId="365aea6c-5692-4351-93d8-3039c914b85e" providerId="ADAL" clId="{ED3052CA-4D7F-40D4-90EB-A4E77E77E404}" dt="2024-10-06T23:03:38.409" v="3" actId="14826"/>
          <ac:picMkLst>
            <pc:docMk/>
            <pc:sldMk cId="1606821077" sldId="299"/>
            <ac:picMk id="4" creationId="{66F1DE3B-9B76-69F8-02A6-A8069552894C}"/>
          </ac:picMkLst>
        </pc:picChg>
      </pc:sldChg>
      <pc:sldChg chg="modSp mod">
        <pc:chgData name="Jad Meouchy" userId="365aea6c-5692-4351-93d8-3039c914b85e" providerId="ADAL" clId="{ED3052CA-4D7F-40D4-90EB-A4E77E77E404}" dt="2024-10-06T23:28:32.231" v="801" actId="1076"/>
        <pc:sldMkLst>
          <pc:docMk/>
          <pc:sldMk cId="2974522146" sldId="302"/>
        </pc:sldMkLst>
        <pc:spChg chg="mod">
          <ac:chgData name="Jad Meouchy" userId="365aea6c-5692-4351-93d8-3039c914b85e" providerId="ADAL" clId="{ED3052CA-4D7F-40D4-90EB-A4E77E77E404}" dt="2024-10-06T23:28:24.060" v="799" actId="1076"/>
          <ac:spMkLst>
            <pc:docMk/>
            <pc:sldMk cId="2974522146" sldId="302"/>
            <ac:spMk id="3" creationId="{3921C056-BF75-ACA8-3202-3D1CB31FA43B}"/>
          </ac:spMkLst>
        </pc:spChg>
        <pc:picChg chg="mod modCrop">
          <ac:chgData name="Jad Meouchy" userId="365aea6c-5692-4351-93d8-3039c914b85e" providerId="ADAL" clId="{ED3052CA-4D7F-40D4-90EB-A4E77E77E404}" dt="2024-10-06T23:28:32.231" v="801" actId="1076"/>
          <ac:picMkLst>
            <pc:docMk/>
            <pc:sldMk cId="2974522146" sldId="302"/>
            <ac:picMk id="4" creationId="{4D010B8C-F414-2B6E-D11A-58BBBB4EE42D}"/>
          </ac:picMkLst>
        </pc:picChg>
      </pc:sldChg>
      <pc:sldChg chg="modSp mod">
        <pc:chgData name="Jad Meouchy" userId="365aea6c-5692-4351-93d8-3039c914b85e" providerId="ADAL" clId="{ED3052CA-4D7F-40D4-90EB-A4E77E77E404}" dt="2024-10-06T22:59:46.888" v="2" actId="14100"/>
        <pc:sldMkLst>
          <pc:docMk/>
          <pc:sldMk cId="1036206014" sldId="304"/>
        </pc:sldMkLst>
        <pc:picChg chg="mod">
          <ac:chgData name="Jad Meouchy" userId="365aea6c-5692-4351-93d8-3039c914b85e" providerId="ADAL" clId="{ED3052CA-4D7F-40D4-90EB-A4E77E77E404}" dt="2024-10-06T22:59:46.888" v="2" actId="14100"/>
          <ac:picMkLst>
            <pc:docMk/>
            <pc:sldMk cId="1036206014" sldId="304"/>
            <ac:picMk id="5" creationId="{4562F061-BD9B-5625-05E8-3EC5C9C39216}"/>
          </ac:picMkLst>
        </pc:picChg>
      </pc:sldChg>
      <pc:sldChg chg="modSp mod">
        <pc:chgData name="Jad Meouchy" userId="365aea6c-5692-4351-93d8-3039c914b85e" providerId="ADAL" clId="{ED3052CA-4D7F-40D4-90EB-A4E77E77E404}" dt="2024-10-06T23:29:53.644" v="882" actId="1076"/>
        <pc:sldMkLst>
          <pc:docMk/>
          <pc:sldMk cId="380262501" sldId="305"/>
        </pc:sldMkLst>
        <pc:spChg chg="mod">
          <ac:chgData name="Jad Meouchy" userId="365aea6c-5692-4351-93d8-3039c914b85e" providerId="ADAL" clId="{ED3052CA-4D7F-40D4-90EB-A4E77E77E404}" dt="2024-10-06T23:29:53.644" v="882" actId="1076"/>
          <ac:spMkLst>
            <pc:docMk/>
            <pc:sldMk cId="380262501" sldId="305"/>
            <ac:spMk id="6" creationId="{B9BEE7B8-BB66-68CA-74C5-76E45B5C9A35}"/>
          </ac:spMkLst>
        </pc:spChg>
      </pc:sldChg>
      <pc:sldChg chg="delSp modSp mod">
        <pc:chgData name="Jad Meouchy" userId="365aea6c-5692-4351-93d8-3039c914b85e" providerId="ADAL" clId="{ED3052CA-4D7F-40D4-90EB-A4E77E77E404}" dt="2024-10-06T23:30:15.519" v="887" actId="1076"/>
        <pc:sldMkLst>
          <pc:docMk/>
          <pc:sldMk cId="2547705799" sldId="307"/>
        </pc:sldMkLst>
        <pc:spChg chg="mod">
          <ac:chgData name="Jad Meouchy" userId="365aea6c-5692-4351-93d8-3039c914b85e" providerId="ADAL" clId="{ED3052CA-4D7F-40D4-90EB-A4E77E77E404}" dt="2024-10-06T23:30:15.519" v="887" actId="1076"/>
          <ac:spMkLst>
            <pc:docMk/>
            <pc:sldMk cId="2547705799" sldId="307"/>
            <ac:spMk id="6" creationId="{DFC7611B-0108-6DF8-B26D-4E163530CAB0}"/>
          </ac:spMkLst>
        </pc:spChg>
        <pc:spChg chg="mod">
          <ac:chgData name="Jad Meouchy" userId="365aea6c-5692-4351-93d8-3039c914b85e" providerId="ADAL" clId="{ED3052CA-4D7F-40D4-90EB-A4E77E77E404}" dt="2024-10-06T23:30:15.519" v="887" actId="1076"/>
          <ac:spMkLst>
            <pc:docMk/>
            <pc:sldMk cId="2547705799" sldId="307"/>
            <ac:spMk id="10" creationId="{2E2EE790-996D-B550-38BD-65CF254F51DA}"/>
          </ac:spMkLst>
        </pc:spChg>
        <pc:spChg chg="del">
          <ac:chgData name="Jad Meouchy" userId="365aea6c-5692-4351-93d8-3039c914b85e" providerId="ADAL" clId="{ED3052CA-4D7F-40D4-90EB-A4E77E77E404}" dt="2024-10-06T23:30:01.179" v="883" actId="478"/>
          <ac:spMkLst>
            <pc:docMk/>
            <pc:sldMk cId="2547705799" sldId="307"/>
            <ac:spMk id="11" creationId="{128142BB-057B-1EE1-1881-B1D7E0330508}"/>
          </ac:spMkLst>
        </pc:spChg>
        <pc:spChg chg="del">
          <ac:chgData name="Jad Meouchy" userId="365aea6c-5692-4351-93d8-3039c914b85e" providerId="ADAL" clId="{ED3052CA-4D7F-40D4-90EB-A4E77E77E404}" dt="2024-10-06T23:30:01.179" v="883" actId="478"/>
          <ac:spMkLst>
            <pc:docMk/>
            <pc:sldMk cId="2547705799" sldId="307"/>
            <ac:spMk id="12" creationId="{CD58CE9A-BF37-C8CD-5C7B-5687C62FFB28}"/>
          </ac:spMkLst>
        </pc:spChg>
        <pc:spChg chg="del mod">
          <ac:chgData name="Jad Meouchy" userId="365aea6c-5692-4351-93d8-3039c914b85e" providerId="ADAL" clId="{ED3052CA-4D7F-40D4-90EB-A4E77E77E404}" dt="2024-10-06T23:30:11.122" v="886" actId="478"/>
          <ac:spMkLst>
            <pc:docMk/>
            <pc:sldMk cId="2547705799" sldId="307"/>
            <ac:spMk id="13" creationId="{35AF2C3D-27A3-A6BD-C5F4-E9E572FF0F3A}"/>
          </ac:spMkLst>
        </pc:spChg>
        <pc:spChg chg="mod">
          <ac:chgData name="Jad Meouchy" userId="365aea6c-5692-4351-93d8-3039c914b85e" providerId="ADAL" clId="{ED3052CA-4D7F-40D4-90EB-A4E77E77E404}" dt="2024-10-06T23:30:15.519" v="887" actId="1076"/>
          <ac:spMkLst>
            <pc:docMk/>
            <pc:sldMk cId="2547705799" sldId="307"/>
            <ac:spMk id="14" creationId="{3A8038EB-AD0A-0C6E-B06D-F24F424C07A5}"/>
          </ac:spMkLst>
        </pc:spChg>
        <pc:spChg chg="mod">
          <ac:chgData name="Jad Meouchy" userId="365aea6c-5692-4351-93d8-3039c914b85e" providerId="ADAL" clId="{ED3052CA-4D7F-40D4-90EB-A4E77E77E404}" dt="2024-10-06T23:30:15.519" v="887" actId="1076"/>
          <ac:spMkLst>
            <pc:docMk/>
            <pc:sldMk cId="2547705799" sldId="307"/>
            <ac:spMk id="15" creationId="{81095E1C-C375-81A0-09C1-D5AF55CE5AE0}"/>
          </ac:spMkLst>
        </pc:spChg>
        <pc:picChg chg="mod">
          <ac:chgData name="Jad Meouchy" userId="365aea6c-5692-4351-93d8-3039c914b85e" providerId="ADAL" clId="{ED3052CA-4D7F-40D4-90EB-A4E77E77E404}" dt="2024-10-06T23:30:15.519" v="887" actId="1076"/>
          <ac:picMkLst>
            <pc:docMk/>
            <pc:sldMk cId="2547705799" sldId="307"/>
            <ac:picMk id="2" creationId="{7F3B7AA0-1A9B-E5D4-0733-CC244DEB2427}"/>
          </ac:picMkLst>
        </pc:picChg>
        <pc:picChg chg="mod">
          <ac:chgData name="Jad Meouchy" userId="365aea6c-5692-4351-93d8-3039c914b85e" providerId="ADAL" clId="{ED3052CA-4D7F-40D4-90EB-A4E77E77E404}" dt="2024-10-06T23:30:15.519" v="887" actId="1076"/>
          <ac:picMkLst>
            <pc:docMk/>
            <pc:sldMk cId="2547705799" sldId="307"/>
            <ac:picMk id="5" creationId="{B0C7A127-82F4-CEC8-7FE7-57E04842D74E}"/>
          </ac:picMkLst>
        </pc:picChg>
      </pc:sldChg>
      <pc:sldChg chg="modSp mod">
        <pc:chgData name="Jad Meouchy" userId="365aea6c-5692-4351-93d8-3039c914b85e" providerId="ADAL" clId="{ED3052CA-4D7F-40D4-90EB-A4E77E77E404}" dt="2024-10-06T23:30:37.998" v="904" actId="1076"/>
        <pc:sldMkLst>
          <pc:docMk/>
          <pc:sldMk cId="2010331641" sldId="308"/>
        </pc:sldMkLst>
        <pc:spChg chg="mod">
          <ac:chgData name="Jad Meouchy" userId="365aea6c-5692-4351-93d8-3039c914b85e" providerId="ADAL" clId="{ED3052CA-4D7F-40D4-90EB-A4E77E77E404}" dt="2024-10-06T23:30:37.998" v="904" actId="1076"/>
          <ac:spMkLst>
            <pc:docMk/>
            <pc:sldMk cId="2010331641" sldId="308"/>
            <ac:spMk id="4" creationId="{88A1327C-E038-004A-87CC-67F9AB05BD06}"/>
          </ac:spMkLst>
        </pc:spChg>
      </pc:sldChg>
      <pc:sldChg chg="modSp mod">
        <pc:chgData name="Jad Meouchy" userId="365aea6c-5692-4351-93d8-3039c914b85e" providerId="ADAL" clId="{ED3052CA-4D7F-40D4-90EB-A4E77E77E404}" dt="2024-10-06T23:31:36.765" v="920" actId="6549"/>
        <pc:sldMkLst>
          <pc:docMk/>
          <pc:sldMk cId="3749037378" sldId="311"/>
        </pc:sldMkLst>
        <pc:spChg chg="mod">
          <ac:chgData name="Jad Meouchy" userId="365aea6c-5692-4351-93d8-3039c914b85e" providerId="ADAL" clId="{ED3052CA-4D7F-40D4-90EB-A4E77E77E404}" dt="2024-10-06T23:31:23.377" v="909" actId="1076"/>
          <ac:spMkLst>
            <pc:docMk/>
            <pc:sldMk cId="3749037378" sldId="311"/>
            <ac:spMk id="3" creationId="{4CD0F902-7918-3EDF-5B57-DA1652C97892}"/>
          </ac:spMkLst>
        </pc:spChg>
        <pc:spChg chg="mod">
          <ac:chgData name="Jad Meouchy" userId="365aea6c-5692-4351-93d8-3039c914b85e" providerId="ADAL" clId="{ED3052CA-4D7F-40D4-90EB-A4E77E77E404}" dt="2024-10-06T23:31:23.377" v="909" actId="1076"/>
          <ac:spMkLst>
            <pc:docMk/>
            <pc:sldMk cId="3749037378" sldId="311"/>
            <ac:spMk id="12" creationId="{24EFC7CA-18FF-B4B8-3496-DBB23D7DB838}"/>
          </ac:spMkLst>
        </pc:spChg>
        <pc:spChg chg="mod">
          <ac:chgData name="Jad Meouchy" userId="365aea6c-5692-4351-93d8-3039c914b85e" providerId="ADAL" clId="{ED3052CA-4D7F-40D4-90EB-A4E77E77E404}" dt="2024-10-06T23:31:36.765" v="920" actId="6549"/>
          <ac:spMkLst>
            <pc:docMk/>
            <pc:sldMk cId="3749037378" sldId="311"/>
            <ac:spMk id="13" creationId="{F6C40E51-3E90-5363-51BF-CFCCAB6E4D85}"/>
          </ac:spMkLst>
        </pc:spChg>
        <pc:picChg chg="mod">
          <ac:chgData name="Jad Meouchy" userId="365aea6c-5692-4351-93d8-3039c914b85e" providerId="ADAL" clId="{ED3052CA-4D7F-40D4-90EB-A4E77E77E404}" dt="2024-10-06T23:31:23.377" v="909" actId="1076"/>
          <ac:picMkLst>
            <pc:docMk/>
            <pc:sldMk cId="3749037378" sldId="311"/>
            <ac:picMk id="7" creationId="{7F96B6AB-8819-05D8-34DD-6FDE1671BDAA}"/>
          </ac:picMkLst>
        </pc:picChg>
        <pc:picChg chg="mod">
          <ac:chgData name="Jad Meouchy" userId="365aea6c-5692-4351-93d8-3039c914b85e" providerId="ADAL" clId="{ED3052CA-4D7F-40D4-90EB-A4E77E77E404}" dt="2024-10-06T23:31:23.377" v="909" actId="1076"/>
          <ac:picMkLst>
            <pc:docMk/>
            <pc:sldMk cId="3749037378" sldId="311"/>
            <ac:picMk id="14" creationId="{1D552DA0-A1D5-A507-6F0D-25144448A4FA}"/>
          </ac:picMkLst>
        </pc:picChg>
      </pc:sldChg>
      <pc:sldChg chg="addSp delSp modSp mod">
        <pc:chgData name="Jad Meouchy" userId="365aea6c-5692-4351-93d8-3039c914b85e" providerId="ADAL" clId="{ED3052CA-4D7F-40D4-90EB-A4E77E77E404}" dt="2024-10-06T23:35:00.247" v="948" actId="14826"/>
        <pc:sldMkLst>
          <pc:docMk/>
          <pc:sldMk cId="934134964" sldId="313"/>
        </pc:sldMkLst>
        <pc:spChg chg="mod">
          <ac:chgData name="Jad Meouchy" userId="365aea6c-5692-4351-93d8-3039c914b85e" providerId="ADAL" clId="{ED3052CA-4D7F-40D4-90EB-A4E77E77E404}" dt="2024-10-06T23:31:55.361" v="922" actId="14100"/>
          <ac:spMkLst>
            <pc:docMk/>
            <pc:sldMk cId="934134964" sldId="313"/>
            <ac:spMk id="3" creationId="{F127F0BF-53DD-58E6-AF7F-521A2A7DCC86}"/>
          </ac:spMkLst>
        </pc:spChg>
        <pc:spChg chg="mod">
          <ac:chgData name="Jad Meouchy" userId="365aea6c-5692-4351-93d8-3039c914b85e" providerId="ADAL" clId="{ED3052CA-4D7F-40D4-90EB-A4E77E77E404}" dt="2024-10-06T23:32:18.420" v="931" actId="1076"/>
          <ac:spMkLst>
            <pc:docMk/>
            <pc:sldMk cId="934134964" sldId="313"/>
            <ac:spMk id="11" creationId="{905761E9-14F2-9C5E-DD02-09D764427887}"/>
          </ac:spMkLst>
        </pc:spChg>
        <pc:spChg chg="add del mod">
          <ac:chgData name="Jad Meouchy" userId="365aea6c-5692-4351-93d8-3039c914b85e" providerId="ADAL" clId="{ED3052CA-4D7F-40D4-90EB-A4E77E77E404}" dt="2024-10-06T23:32:18.420" v="931" actId="1076"/>
          <ac:spMkLst>
            <pc:docMk/>
            <pc:sldMk cId="934134964" sldId="313"/>
            <ac:spMk id="12" creationId="{F2DE3183-3C3C-EC5B-A3B8-2B37D8C629DD}"/>
          </ac:spMkLst>
        </pc:spChg>
        <pc:spChg chg="add del mod">
          <ac:chgData name="Jad Meouchy" userId="365aea6c-5692-4351-93d8-3039c914b85e" providerId="ADAL" clId="{ED3052CA-4D7F-40D4-90EB-A4E77E77E404}" dt="2024-10-06T23:32:18.420" v="931" actId="1076"/>
          <ac:spMkLst>
            <pc:docMk/>
            <pc:sldMk cId="934134964" sldId="313"/>
            <ac:spMk id="13" creationId="{2D882567-7337-115C-93A6-1176D427A4E6}"/>
          </ac:spMkLst>
        </pc:spChg>
        <pc:spChg chg="mod">
          <ac:chgData name="Jad Meouchy" userId="365aea6c-5692-4351-93d8-3039c914b85e" providerId="ADAL" clId="{ED3052CA-4D7F-40D4-90EB-A4E77E77E404}" dt="2024-10-06T23:32:28.950" v="935" actId="1076"/>
          <ac:spMkLst>
            <pc:docMk/>
            <pc:sldMk cId="934134964" sldId="313"/>
            <ac:spMk id="14" creationId="{8BFC9874-1C72-93A7-1065-6D1E48824AF4}"/>
          </ac:spMkLst>
        </pc:spChg>
        <pc:picChg chg="mod">
          <ac:chgData name="Jad Meouchy" userId="365aea6c-5692-4351-93d8-3039c914b85e" providerId="ADAL" clId="{ED3052CA-4D7F-40D4-90EB-A4E77E77E404}" dt="2024-10-06T23:32:18.420" v="931" actId="1076"/>
          <ac:picMkLst>
            <pc:docMk/>
            <pc:sldMk cId="934134964" sldId="313"/>
            <ac:picMk id="4" creationId="{05ED4E05-29DF-7B0E-E82F-D0523DACBA69}"/>
          </ac:picMkLst>
        </pc:picChg>
        <pc:picChg chg="mod">
          <ac:chgData name="Jad Meouchy" userId="365aea6c-5692-4351-93d8-3039c914b85e" providerId="ADAL" clId="{ED3052CA-4D7F-40D4-90EB-A4E77E77E404}" dt="2024-10-06T23:35:00.247" v="948" actId="14826"/>
          <ac:picMkLst>
            <pc:docMk/>
            <pc:sldMk cId="934134964" sldId="313"/>
            <ac:picMk id="7" creationId="{FD427648-4C23-D9CB-5F9E-147E6F87481E}"/>
          </ac:picMkLst>
        </pc:picChg>
        <pc:picChg chg="mod">
          <ac:chgData name="Jad Meouchy" userId="365aea6c-5692-4351-93d8-3039c914b85e" providerId="ADAL" clId="{ED3052CA-4D7F-40D4-90EB-A4E77E77E404}" dt="2024-10-06T23:32:18.420" v="931" actId="1076"/>
          <ac:picMkLst>
            <pc:docMk/>
            <pc:sldMk cId="934134964" sldId="313"/>
            <ac:picMk id="10" creationId="{DBAEC083-BD90-6CBA-9D0D-ED343716BD61}"/>
          </ac:picMkLst>
        </pc:picChg>
      </pc:sldChg>
      <pc:sldChg chg="modSp mod">
        <pc:chgData name="Jad Meouchy" userId="365aea6c-5692-4351-93d8-3039c914b85e" providerId="ADAL" clId="{ED3052CA-4D7F-40D4-90EB-A4E77E77E404}" dt="2024-10-06T23:35:17.803" v="963" actId="1076"/>
        <pc:sldMkLst>
          <pc:docMk/>
          <pc:sldMk cId="816702501" sldId="316"/>
        </pc:sldMkLst>
        <pc:spChg chg="mod">
          <ac:chgData name="Jad Meouchy" userId="365aea6c-5692-4351-93d8-3039c914b85e" providerId="ADAL" clId="{ED3052CA-4D7F-40D4-90EB-A4E77E77E404}" dt="2024-10-06T23:35:17.803" v="963" actId="1076"/>
          <ac:spMkLst>
            <pc:docMk/>
            <pc:sldMk cId="816702501" sldId="316"/>
            <ac:spMk id="2" creationId="{E9742BD3-015C-4566-4076-D3E9042672B9}"/>
          </ac:spMkLst>
        </pc:spChg>
      </pc:sldChg>
      <pc:sldChg chg="modSp mod">
        <pc:chgData name="Jad Meouchy" userId="365aea6c-5692-4351-93d8-3039c914b85e" providerId="ADAL" clId="{ED3052CA-4D7F-40D4-90EB-A4E77E77E404}" dt="2024-10-06T23:38:48.409" v="985" actId="6549"/>
        <pc:sldMkLst>
          <pc:docMk/>
          <pc:sldMk cId="2213814169" sldId="319"/>
        </pc:sldMkLst>
        <pc:spChg chg="mod">
          <ac:chgData name="Jad Meouchy" userId="365aea6c-5692-4351-93d8-3039c914b85e" providerId="ADAL" clId="{ED3052CA-4D7F-40D4-90EB-A4E77E77E404}" dt="2024-10-06T23:38:48.409" v="985" actId="6549"/>
          <ac:spMkLst>
            <pc:docMk/>
            <pc:sldMk cId="2213814169" sldId="319"/>
            <ac:spMk id="4" creationId="{916C53A8-294F-3F50-FF6F-16E3BA70DEEE}"/>
          </ac:spMkLst>
        </pc:spChg>
        <pc:picChg chg="mod">
          <ac:chgData name="Jad Meouchy" userId="365aea6c-5692-4351-93d8-3039c914b85e" providerId="ADAL" clId="{ED3052CA-4D7F-40D4-90EB-A4E77E77E404}" dt="2024-10-06T23:38:09.102" v="972" actId="1076"/>
          <ac:picMkLst>
            <pc:docMk/>
            <pc:sldMk cId="2213814169" sldId="319"/>
            <ac:picMk id="5" creationId="{98E0633B-DACD-B42F-B48F-8EC3F4B1C3EC}"/>
          </ac:picMkLst>
        </pc:picChg>
        <pc:picChg chg="mod">
          <ac:chgData name="Jad Meouchy" userId="365aea6c-5692-4351-93d8-3039c914b85e" providerId="ADAL" clId="{ED3052CA-4D7F-40D4-90EB-A4E77E77E404}" dt="2024-10-06T23:38:09.102" v="972" actId="1076"/>
          <ac:picMkLst>
            <pc:docMk/>
            <pc:sldMk cId="2213814169" sldId="319"/>
            <ac:picMk id="6" creationId="{03F66795-DE65-CF7D-4A0A-AAEBEC474D4A}"/>
          </ac:picMkLst>
        </pc:picChg>
      </pc:sldChg>
      <pc:sldChg chg="modSp mod">
        <pc:chgData name="Jad Meouchy" userId="365aea6c-5692-4351-93d8-3039c914b85e" providerId="ADAL" clId="{ED3052CA-4D7F-40D4-90EB-A4E77E77E404}" dt="2024-10-06T23:39:07.264" v="988" actId="1076"/>
        <pc:sldMkLst>
          <pc:docMk/>
          <pc:sldMk cId="2600168823" sldId="322"/>
        </pc:sldMkLst>
        <pc:spChg chg="mod">
          <ac:chgData name="Jad Meouchy" userId="365aea6c-5692-4351-93d8-3039c914b85e" providerId="ADAL" clId="{ED3052CA-4D7F-40D4-90EB-A4E77E77E404}" dt="2024-10-06T23:39:07.264" v="988" actId="1076"/>
          <ac:spMkLst>
            <pc:docMk/>
            <pc:sldMk cId="2600168823" sldId="322"/>
            <ac:spMk id="5" creationId="{B5EA0743-51A5-3777-0F35-F66F73CE3352}"/>
          </ac:spMkLst>
        </pc:spChg>
      </pc:sldChg>
      <pc:sldChg chg="addSp delSp modSp mod">
        <pc:chgData name="Jad Meouchy" userId="365aea6c-5692-4351-93d8-3039c914b85e" providerId="ADAL" clId="{ED3052CA-4D7F-40D4-90EB-A4E77E77E404}" dt="2024-10-06T23:07:07.647" v="54" actId="20577"/>
        <pc:sldMkLst>
          <pc:docMk/>
          <pc:sldMk cId="3663069702" sldId="325"/>
        </pc:sldMkLst>
        <pc:spChg chg="add mod">
          <ac:chgData name="Jad Meouchy" userId="365aea6c-5692-4351-93d8-3039c914b85e" providerId="ADAL" clId="{ED3052CA-4D7F-40D4-90EB-A4E77E77E404}" dt="2024-10-06T23:07:07.647" v="54" actId="20577"/>
          <ac:spMkLst>
            <pc:docMk/>
            <pc:sldMk cId="3663069702" sldId="325"/>
            <ac:spMk id="2" creationId="{C10C791C-FE59-1FC2-1F1C-F7F0EDF4B001}"/>
          </ac:spMkLst>
        </pc:spChg>
        <pc:spChg chg="mod">
          <ac:chgData name="Jad Meouchy" userId="365aea6c-5692-4351-93d8-3039c914b85e" providerId="ADAL" clId="{ED3052CA-4D7F-40D4-90EB-A4E77E77E404}" dt="2024-10-06T23:06:55.215" v="40" actId="14100"/>
          <ac:spMkLst>
            <pc:docMk/>
            <pc:sldMk cId="3663069702" sldId="325"/>
            <ac:spMk id="9" creationId="{20F852B1-15FD-974B-0A9D-A1825E37470E}"/>
          </ac:spMkLst>
        </pc:spChg>
        <pc:spChg chg="mod">
          <ac:chgData name="Jad Meouchy" userId="365aea6c-5692-4351-93d8-3039c914b85e" providerId="ADAL" clId="{ED3052CA-4D7F-40D4-90EB-A4E77E77E404}" dt="2024-10-06T23:06:51.254" v="38" actId="14100"/>
          <ac:spMkLst>
            <pc:docMk/>
            <pc:sldMk cId="3663069702" sldId="325"/>
            <ac:spMk id="10" creationId="{184D50A1-0B87-FAEA-23FA-F85A5FD4BD80}"/>
          </ac:spMkLst>
        </pc:spChg>
        <pc:spChg chg="mod">
          <ac:chgData name="Jad Meouchy" userId="365aea6c-5692-4351-93d8-3039c914b85e" providerId="ADAL" clId="{ED3052CA-4D7F-40D4-90EB-A4E77E77E404}" dt="2024-10-06T23:06:47.355" v="36" actId="14100"/>
          <ac:spMkLst>
            <pc:docMk/>
            <pc:sldMk cId="3663069702" sldId="325"/>
            <ac:spMk id="11" creationId="{EDC2D0CF-8B42-EF28-DA51-B51E33A33898}"/>
          </ac:spMkLst>
        </pc:spChg>
        <pc:spChg chg="del">
          <ac:chgData name="Jad Meouchy" userId="365aea6c-5692-4351-93d8-3039c914b85e" providerId="ADAL" clId="{ED3052CA-4D7F-40D4-90EB-A4E77E77E404}" dt="2024-10-06T23:05:55.335" v="26" actId="478"/>
          <ac:spMkLst>
            <pc:docMk/>
            <pc:sldMk cId="3663069702" sldId="325"/>
            <ac:spMk id="14" creationId="{8BFC9874-1C72-93A7-1065-6D1E48824AF4}"/>
          </ac:spMkLst>
        </pc:spChg>
        <pc:picChg chg="mod">
          <ac:chgData name="Jad Meouchy" userId="365aea6c-5692-4351-93d8-3039c914b85e" providerId="ADAL" clId="{ED3052CA-4D7F-40D4-90EB-A4E77E77E404}" dt="2024-10-06T23:06:42.412" v="34" actId="408"/>
          <ac:picMkLst>
            <pc:docMk/>
            <pc:sldMk cId="3663069702" sldId="325"/>
            <ac:picMk id="5" creationId="{ABA68206-084C-9D73-BFF9-B98044B007F9}"/>
          </ac:picMkLst>
        </pc:picChg>
        <pc:picChg chg="mod">
          <ac:chgData name="Jad Meouchy" userId="365aea6c-5692-4351-93d8-3039c914b85e" providerId="ADAL" clId="{ED3052CA-4D7F-40D4-90EB-A4E77E77E404}" dt="2024-10-06T23:06:42.412" v="34" actId="408"/>
          <ac:picMkLst>
            <pc:docMk/>
            <pc:sldMk cId="3663069702" sldId="325"/>
            <ac:picMk id="6" creationId="{09C6FA01-B795-9273-7595-3BA87E572F83}"/>
          </ac:picMkLst>
        </pc:picChg>
        <pc:picChg chg="mod">
          <ac:chgData name="Jad Meouchy" userId="365aea6c-5692-4351-93d8-3039c914b85e" providerId="ADAL" clId="{ED3052CA-4D7F-40D4-90EB-A4E77E77E404}" dt="2024-10-06T23:06:42.412" v="34" actId="408"/>
          <ac:picMkLst>
            <pc:docMk/>
            <pc:sldMk cId="3663069702" sldId="325"/>
            <ac:picMk id="7" creationId="{E643CFF9-F828-B2FC-C07B-E0A374D3EA92}"/>
          </ac:picMkLst>
        </pc:picChg>
        <pc:picChg chg="add mod">
          <ac:chgData name="Jad Meouchy" userId="365aea6c-5692-4351-93d8-3039c914b85e" providerId="ADAL" clId="{ED3052CA-4D7F-40D4-90EB-A4E77E77E404}" dt="2024-10-06T23:06:42.412" v="34" actId="408"/>
          <ac:picMkLst>
            <pc:docMk/>
            <pc:sldMk cId="3663069702" sldId="325"/>
            <ac:picMk id="1026" creationId="{60E01A93-620B-11F3-15D1-B521C862A40C}"/>
          </ac:picMkLst>
        </pc:picChg>
      </pc:sldChg>
      <pc:sldChg chg="modSp">
        <pc:chgData name="Jad Meouchy" userId="365aea6c-5692-4351-93d8-3039c914b85e" providerId="ADAL" clId="{ED3052CA-4D7F-40D4-90EB-A4E77E77E404}" dt="2024-10-06T23:09:28.613" v="55" actId="14826"/>
        <pc:sldMkLst>
          <pc:docMk/>
          <pc:sldMk cId="1112648540" sldId="327"/>
        </pc:sldMkLst>
        <pc:picChg chg="mod">
          <ac:chgData name="Jad Meouchy" userId="365aea6c-5692-4351-93d8-3039c914b85e" providerId="ADAL" clId="{ED3052CA-4D7F-40D4-90EB-A4E77E77E404}" dt="2024-10-06T23:09:28.613" v="55" actId="14826"/>
          <ac:picMkLst>
            <pc:docMk/>
            <pc:sldMk cId="1112648540" sldId="327"/>
            <ac:picMk id="6" creationId="{F0BFAF32-A115-81CA-F023-F0313371654E}"/>
          </ac:picMkLst>
        </pc:picChg>
      </pc:sldChg>
      <pc:sldChg chg="modSp mod">
        <pc:chgData name="Jad Meouchy" userId="365aea6c-5692-4351-93d8-3039c914b85e" providerId="ADAL" clId="{ED3052CA-4D7F-40D4-90EB-A4E77E77E404}" dt="2024-10-06T23:41:26.131" v="1003" actId="6549"/>
        <pc:sldMkLst>
          <pc:docMk/>
          <pc:sldMk cId="3143422141" sldId="331"/>
        </pc:sldMkLst>
        <pc:spChg chg="mod">
          <ac:chgData name="Jad Meouchy" userId="365aea6c-5692-4351-93d8-3039c914b85e" providerId="ADAL" clId="{ED3052CA-4D7F-40D4-90EB-A4E77E77E404}" dt="2024-10-06T23:41:26.131" v="1003" actId="6549"/>
          <ac:spMkLst>
            <pc:docMk/>
            <pc:sldMk cId="3143422141" sldId="331"/>
            <ac:spMk id="4" creationId="{2F6EB584-A9DA-4CCD-3683-10B5C61AF01F}"/>
          </ac:spMkLst>
        </pc:spChg>
      </pc:sldChg>
      <pc:sldChg chg="modSp mod">
        <pc:chgData name="Jad Meouchy" userId="365aea6c-5692-4351-93d8-3039c914b85e" providerId="ADAL" clId="{ED3052CA-4D7F-40D4-90EB-A4E77E77E404}" dt="2024-10-06T23:41:52.676" v="1005" actId="255"/>
        <pc:sldMkLst>
          <pc:docMk/>
          <pc:sldMk cId="95752827" sldId="335"/>
        </pc:sldMkLst>
        <pc:spChg chg="mod">
          <ac:chgData name="Jad Meouchy" userId="365aea6c-5692-4351-93d8-3039c914b85e" providerId="ADAL" clId="{ED3052CA-4D7F-40D4-90EB-A4E77E77E404}" dt="2024-10-06T23:41:52.676" v="1005" actId="255"/>
          <ac:spMkLst>
            <pc:docMk/>
            <pc:sldMk cId="95752827" sldId="335"/>
            <ac:spMk id="4" creationId="{03D47BF9-FC0C-F906-CF2A-C339D9F4BF8D}"/>
          </ac:spMkLst>
        </pc:spChg>
      </pc:sldChg>
      <pc:sldChg chg="modSp mod">
        <pc:chgData name="Jad Meouchy" userId="365aea6c-5692-4351-93d8-3039c914b85e" providerId="ADAL" clId="{ED3052CA-4D7F-40D4-90EB-A4E77E77E404}" dt="2024-10-06T23:42:22.460" v="1012" actId="20577"/>
        <pc:sldMkLst>
          <pc:docMk/>
          <pc:sldMk cId="3428632476" sldId="338"/>
        </pc:sldMkLst>
        <pc:spChg chg="mod">
          <ac:chgData name="Jad Meouchy" userId="365aea6c-5692-4351-93d8-3039c914b85e" providerId="ADAL" clId="{ED3052CA-4D7F-40D4-90EB-A4E77E77E404}" dt="2024-10-06T23:42:22.460" v="1012" actId="20577"/>
          <ac:spMkLst>
            <pc:docMk/>
            <pc:sldMk cId="3428632476" sldId="338"/>
            <ac:spMk id="2" creationId="{6E919D68-D376-EE0F-526C-B75F154188CC}"/>
          </ac:spMkLst>
        </pc:spChg>
      </pc:sldChg>
      <pc:sldChg chg="addSp modSp mod">
        <pc:chgData name="Jad Meouchy" userId="365aea6c-5692-4351-93d8-3039c914b85e" providerId="ADAL" clId="{ED3052CA-4D7F-40D4-90EB-A4E77E77E404}" dt="2024-10-06T23:11:31.050" v="274" actId="120"/>
        <pc:sldMkLst>
          <pc:docMk/>
          <pc:sldMk cId="3371790712" sldId="339"/>
        </pc:sldMkLst>
        <pc:spChg chg="add mod">
          <ac:chgData name="Jad Meouchy" userId="365aea6c-5692-4351-93d8-3039c914b85e" providerId="ADAL" clId="{ED3052CA-4D7F-40D4-90EB-A4E77E77E404}" dt="2024-10-06T23:10:01.541" v="56"/>
          <ac:spMkLst>
            <pc:docMk/>
            <pc:sldMk cId="3371790712" sldId="339"/>
            <ac:spMk id="2" creationId="{2BB61698-E9CC-AB8C-924D-D9992C4A9763}"/>
          </ac:spMkLst>
        </pc:spChg>
        <pc:spChg chg="add mod">
          <ac:chgData name="Jad Meouchy" userId="365aea6c-5692-4351-93d8-3039c914b85e" providerId="ADAL" clId="{ED3052CA-4D7F-40D4-90EB-A4E77E77E404}" dt="2024-10-06T23:11:31.050" v="274" actId="120"/>
          <ac:spMkLst>
            <pc:docMk/>
            <pc:sldMk cId="3371790712" sldId="339"/>
            <ac:spMk id="3" creationId="{8AF284FD-B5F0-9672-52CF-3A55DDE6A935}"/>
          </ac:spMkLst>
        </pc:spChg>
        <pc:spChg chg="mod">
          <ac:chgData name="Jad Meouchy" userId="365aea6c-5692-4351-93d8-3039c914b85e" providerId="ADAL" clId="{ED3052CA-4D7F-40D4-90EB-A4E77E77E404}" dt="2024-10-06T23:11:31.050" v="274" actId="120"/>
          <ac:spMkLst>
            <pc:docMk/>
            <pc:sldMk cId="3371790712" sldId="339"/>
            <ac:spMk id="4" creationId="{9B325F42-0BEB-D8A8-E146-70C25924B359}"/>
          </ac:spMkLst>
        </pc:spChg>
      </pc:sldChg>
      <pc:sldChg chg="modSp mod">
        <pc:chgData name="Jad Meouchy" userId="365aea6c-5692-4351-93d8-3039c914b85e" providerId="ADAL" clId="{ED3052CA-4D7F-40D4-90EB-A4E77E77E404}" dt="2024-10-06T23:42:53.009" v="1016" actId="1076"/>
        <pc:sldMkLst>
          <pc:docMk/>
          <pc:sldMk cId="4203221743" sldId="344"/>
        </pc:sldMkLst>
        <pc:spChg chg="mod">
          <ac:chgData name="Jad Meouchy" userId="365aea6c-5692-4351-93d8-3039c914b85e" providerId="ADAL" clId="{ED3052CA-4D7F-40D4-90EB-A4E77E77E404}" dt="2024-10-06T23:42:53.009" v="1016" actId="1076"/>
          <ac:spMkLst>
            <pc:docMk/>
            <pc:sldMk cId="4203221743" sldId="344"/>
            <ac:spMk id="3" creationId="{DE25DF3A-5D96-A5A4-E5E4-F86C62C388C7}"/>
          </ac:spMkLst>
        </pc:spChg>
      </pc:sldChg>
      <pc:sldChg chg="modSp mod">
        <pc:chgData name="Jad Meouchy" userId="365aea6c-5692-4351-93d8-3039c914b85e" providerId="ADAL" clId="{ED3052CA-4D7F-40D4-90EB-A4E77E77E404}" dt="2024-10-06T23:43:21.887" v="1017" actId="113"/>
        <pc:sldMkLst>
          <pc:docMk/>
          <pc:sldMk cId="3745250483" sldId="352"/>
        </pc:sldMkLst>
        <pc:spChg chg="mod">
          <ac:chgData name="Jad Meouchy" userId="365aea6c-5692-4351-93d8-3039c914b85e" providerId="ADAL" clId="{ED3052CA-4D7F-40D4-90EB-A4E77E77E404}" dt="2024-10-06T23:43:21.887" v="1017" actId="113"/>
          <ac:spMkLst>
            <pc:docMk/>
            <pc:sldMk cId="3745250483" sldId="352"/>
            <ac:spMk id="4" creationId="{FE88F258-8FE2-9826-96F6-4A43306C438D}"/>
          </ac:spMkLst>
        </pc:spChg>
      </pc:sldChg>
      <pc:sldChg chg="modSp mod">
        <pc:chgData name="Jad Meouchy" userId="365aea6c-5692-4351-93d8-3039c914b85e" providerId="ADAL" clId="{ED3052CA-4D7F-40D4-90EB-A4E77E77E404}" dt="2024-10-07T00:20:37.175" v="2336" actId="20577"/>
        <pc:sldMkLst>
          <pc:docMk/>
          <pc:sldMk cId="4022000407" sldId="353"/>
        </pc:sldMkLst>
        <pc:spChg chg="mod">
          <ac:chgData name="Jad Meouchy" userId="365aea6c-5692-4351-93d8-3039c914b85e" providerId="ADAL" clId="{ED3052CA-4D7F-40D4-90EB-A4E77E77E404}" dt="2024-10-07T00:20:37.175" v="2336" actId="20577"/>
          <ac:spMkLst>
            <pc:docMk/>
            <pc:sldMk cId="4022000407" sldId="353"/>
            <ac:spMk id="3" creationId="{79C445A7-A57B-12E6-2989-58318DB66BCC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19100" y="676275"/>
            <a:ext cx="6019800" cy="33861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289425"/>
            <a:ext cx="5029200" cy="406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defTabSz="908050">
              <a:defRPr sz="12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577263"/>
            <a:ext cx="2971800" cy="45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773" tIns="45387" rIns="90773" bIns="45387" numCol="1" anchor="b" anchorCtr="0" compatLnSpc="1">
            <a:prstTxWarp prst="textNoShape">
              <a:avLst/>
            </a:prstTxWarp>
          </a:bodyPr>
          <a:lstStyle>
            <a:lvl1pPr algn="r" defTabSz="908050">
              <a:defRPr sz="12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19100" y="676275"/>
            <a:ext cx="6019800" cy="3386138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0601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3487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822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744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41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338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029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0614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683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3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7126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024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252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505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7887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05661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00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2716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7684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35403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411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1707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493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9088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551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795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913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987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0460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2471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6560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5579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7FF4403B-3F87-4030-8550-E267CDE9EB2B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0319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9796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875639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49945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94094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8465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51962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9660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16293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98341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245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55F247B-93CE-4DCA-9E97-991616D9DCBB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2032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28299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59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91245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645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94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09508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63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642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4584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35057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114131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1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12A21E6-5C60-42F8-91DE-051020DEA9BD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09162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40146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83414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76100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0128334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C9B4732-A3A7-4471-84F6-745B1B17958A}" type="slidenum">
              <a:rPr lang="en-US" smtClean="0">
                <a:solidFill>
                  <a:srgbClr val="000000"/>
                </a:solidFill>
              </a:rPr>
              <a:pPr eaLnBrk="1" hangingPunct="1"/>
              <a:t>72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7145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3392AFB-6AC0-475F-AF59-BAF8DB7E228C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82908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198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C0110CE3-9315-42E9-B2A6-3B89A8853938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3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997" y="6371281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61190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00"/>
            <a:ext cx="12192000" cy="1362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89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7219" y="1"/>
            <a:ext cx="7416800" cy="83393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8000" y="1097300"/>
            <a:ext cx="5361517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</a:defRPr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72718" y="1097300"/>
            <a:ext cx="5363633" cy="4114800"/>
          </a:xfrm>
        </p:spPr>
        <p:txBody>
          <a:bodyPr/>
          <a:lstStyle>
            <a:lvl1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defRPr sz="1600">
                <a:latin typeface="Arial Narrow" pitchFamily="34" charset="0"/>
              </a:defRPr>
            </a:lvl4pPr>
            <a:lvl5pPr>
              <a:defRPr sz="1600">
                <a:latin typeface="Arial Narrow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8432800" y="6477001"/>
            <a:ext cx="2844800" cy="244475"/>
          </a:xfrm>
          <a:prstGeom prst="rect">
            <a:avLst/>
          </a:prstGeom>
        </p:spPr>
        <p:txBody>
          <a:bodyPr/>
          <a:lstStyle>
            <a:lvl1pPr algn="r">
              <a:defRPr sz="1600"/>
            </a:lvl1pPr>
          </a:lstStyle>
          <a:p>
            <a:pPr>
              <a:defRPr/>
            </a:pPr>
            <a:fld id="{D68E8870-17DE-45C4-A8DD-7644B2422933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990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 err="1">
                  <a:latin typeface="Arial"/>
                  <a:cs typeface="Arial"/>
                </a:rPr>
                <a:t>NTSAToday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76" r:id="rId4"/>
    <p:sldLayoutId id="2147483677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gif"/><Relationship Id="rId9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eg"/><Relationship Id="rId5" Type="http://schemas.openxmlformats.org/officeDocument/2006/relationships/image" Target="../media/image73.jpeg"/><Relationship Id="rId4" Type="http://schemas.openxmlformats.org/officeDocument/2006/relationships/image" Target="../media/image7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pn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8.jp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91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png"/><Relationship Id="rId5" Type="http://schemas.openxmlformats.org/officeDocument/2006/relationships/image" Target="../media/image93.gif"/><Relationship Id="rId4" Type="http://schemas.openxmlformats.org/officeDocument/2006/relationships/image" Target="../media/image9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1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jpeg"/><Relationship Id="rId4" Type="http://schemas.openxmlformats.org/officeDocument/2006/relationships/image" Target="../media/image10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gi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gi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jpeg"/><Relationship Id="rId10" Type="http://schemas.openxmlformats.org/officeDocument/2006/relationships/image" Target="../media/image122.png"/><Relationship Id="rId4" Type="http://schemas.openxmlformats.org/officeDocument/2006/relationships/image" Target="../media/image116.jpeg"/><Relationship Id="rId9" Type="http://schemas.openxmlformats.org/officeDocument/2006/relationships/image" Target="../media/image12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8.gif"/><Relationship Id="rId5" Type="http://schemas.openxmlformats.org/officeDocument/2006/relationships/image" Target="../media/image127.png"/><Relationship Id="rId4" Type="http://schemas.openxmlformats.org/officeDocument/2006/relationships/image" Target="../media/image126.gi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gif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3.png"/><Relationship Id="rId4" Type="http://schemas.openxmlformats.org/officeDocument/2006/relationships/image" Target="../media/image142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play.google.com/store/apps/details?id=com.ken.arsensor&amp;hl=en_US&amp;gl=US" TargetMode="External"/><Relationship Id="rId13" Type="http://schemas.openxmlformats.org/officeDocument/2006/relationships/hyperlink" Target="https://bloomstaxonomy.net/" TargetMode="External"/><Relationship Id="rId3" Type="http://schemas.openxmlformats.org/officeDocument/2006/relationships/hyperlink" Target="https://airbusus.com/laser-communication/" TargetMode="External"/><Relationship Id="rId7" Type="http://schemas.openxmlformats.org/officeDocument/2006/relationships/hyperlink" Target="https://antennatestlab.com/antenna-education-tutorials/what-is-an-anechoic-chamber" TargetMode="External"/><Relationship Id="rId12" Type="http://schemas.openxmlformats.org/officeDocument/2006/relationships/hyperlink" Target="https://www.baesystems.com/en/product/unmanned-sigint-electronic-warfare" TargetMode="External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ltium.com/subscription" TargetMode="External"/><Relationship Id="rId11" Type="http://schemas.openxmlformats.org/officeDocument/2006/relationships/hyperlink" Target="https://www.sciencedirect.com/science/article/pii/S0736585321001672" TargetMode="External"/><Relationship Id="rId5" Type="http://schemas.openxmlformats.org/officeDocument/2006/relationships/hyperlink" Target="https://iopscience.iop.org/article/10.1088/1755-1315/322/1/012002/pdf" TargetMode="External"/><Relationship Id="rId10" Type="http://schemas.openxmlformats.org/officeDocument/2006/relationships/hyperlink" Target="https://www.army.mil/article/254005/synthetic_training_environment_offers_multi_dimensional_combat_preparation" TargetMode="External"/><Relationship Id="rId4" Type="http://schemas.openxmlformats.org/officeDocument/2006/relationships/hyperlink" Target="https://medium.com/tempo-automation/improve-radio-range-by-lowering-emi-dac7135f77f9" TargetMode="External"/><Relationship Id="rId9" Type="http://schemas.openxmlformats.org/officeDocument/2006/relationships/hyperlink" Target="https://apps.apple.com/us/app/ar-wave-visualization-of-wifi/id1470866212" TargetMode="External"/><Relationship Id="rId14" Type="http://schemas.openxmlformats.org/officeDocument/2006/relationships/hyperlink" Target="https://frontiercomputercorp.com/specifying-the-right-antenna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iehs.nih.gov/health/topics/agents/emf/index.cfm" TargetMode="External"/><Relationship Id="rId13" Type="http://schemas.openxmlformats.org/officeDocument/2006/relationships/hyperlink" Target="https://terasense.com/terahertz-technology/radio-frequency-bands/" TargetMode="External"/><Relationship Id="rId3" Type="http://schemas.openxmlformats.org/officeDocument/2006/relationships/hyperlink" Target="https://housetechlab.com/difference-between-spectrum-analyzer-and-oscilloscope/" TargetMode="External"/><Relationship Id="rId7" Type="http://schemas.openxmlformats.org/officeDocument/2006/relationships/hyperlink" Target="https://www.nbcnews.com/tech/innovation/app-visualizes-radio-waves-cell-towers-satellites-around-you-n469781" TargetMode="External"/><Relationship Id="rId12" Type="http://schemas.openxmlformats.org/officeDocument/2006/relationships/hyperlink" Target="https://militaryembedded.com/radar-ew/test/lvc-demonstration-completed-by-rockwell-collins-in-france-u-k-and-u-s" TargetMode="External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mckinsey.com/industries/technology-media-and-telecommunications/our-insights/the-road-to-5g-the-inevitable-growth-of-infrastructure-cost" TargetMode="External"/><Relationship Id="rId11" Type="http://schemas.openxmlformats.org/officeDocument/2006/relationships/hyperlink" Target="https://www.rfpage.com/what-are-radio-frequency-bands-and-its-uses/" TargetMode="External"/><Relationship Id="rId5" Type="http://schemas.openxmlformats.org/officeDocument/2006/relationships/hyperlink" Target="https://www.mdpi.com/1424-8220/20/3/690/htm" TargetMode="External"/><Relationship Id="rId10" Type="http://schemas.openxmlformats.org/officeDocument/2006/relationships/hyperlink" Target="https://blog.ui.com/2018/12/11/introducing-wifiman/" TargetMode="External"/><Relationship Id="rId4" Type="http://schemas.openxmlformats.org/officeDocument/2006/relationships/hyperlink" Target="https://info.ibwave.com/augmented-reality/" TargetMode="External"/><Relationship Id="rId9" Type="http://schemas.openxmlformats.org/officeDocument/2006/relationships/hyperlink" Target="https://www.ntia.doc.gov/files/ntia/publications/january_2016_spectrum_wall_chart.pdf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n_instructor_at_the_Defence_NBC_Centre_operates_the_Manportable_Chemical_Agent_Detector_MOD_45148143.jpg" TargetMode="Externa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3.weforum.org/docs/WEF_Immersive_Media_Technologies_2022.pdf" TargetMode="Externa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mailto:jad@badvr.com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4.xml"/><Relationship Id="rId4" Type="http://schemas.openxmlformats.org/officeDocument/2006/relationships/hyperlink" Target="mailto:suzanne@badvr.com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Evolution of RF Signal Visualization from Spectrum Analyzers to Augmented Reality – Topic #24T49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 Narrow" pitchFamily="34" charset="0"/>
              </a:rPr>
              <a:t>Jad Meouchy, BadVR, Inc.</a:t>
            </a:r>
          </a:p>
          <a:p>
            <a:pPr eaLnBrk="1" hangingPunct="1"/>
            <a:r>
              <a:rPr lang="en-US" sz="2800" dirty="0">
                <a:latin typeface="Arial Narrow" pitchFamily="34" charset="0"/>
              </a:rPr>
              <a:t>Suzanne Borders, BadVR, Inc.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Introducing The Spectrum</a:t>
            </a:r>
          </a:p>
        </p:txBody>
      </p:sp>
      <p:sp>
        <p:nvSpPr>
          <p:cNvPr id="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DD6CA1EF-BA3A-0E6A-8268-6C1B2B1388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21"/>
          <a:stretch/>
        </p:blipFill>
        <p:spPr bwMode="auto">
          <a:xfrm>
            <a:off x="1268439" y="2113005"/>
            <a:ext cx="9672584" cy="400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0EDF325-0D90-D438-65D0-34E2E66917F0}"/>
              </a:ext>
            </a:extLst>
          </p:cNvPr>
          <p:cNvSpPr txBox="1">
            <a:spLocks/>
          </p:cNvSpPr>
          <p:nvPr/>
        </p:nvSpPr>
        <p:spPr bwMode="auto">
          <a:xfrm>
            <a:off x="2387600" y="120263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Electromagnetic Spectrum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3E21DB7-1E3B-2464-32A4-7B5F8D710CD4}"/>
              </a:ext>
            </a:extLst>
          </p:cNvPr>
          <p:cNvSpPr txBox="1"/>
          <p:nvPr/>
        </p:nvSpPr>
        <p:spPr>
          <a:xfrm>
            <a:off x="794106" y="5424615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ACBC58-0FCE-D3A4-052E-EDCFEDA2727F}"/>
              </a:ext>
            </a:extLst>
          </p:cNvPr>
          <p:cNvSpPr txBox="1"/>
          <p:nvPr/>
        </p:nvSpPr>
        <p:spPr>
          <a:xfrm>
            <a:off x="10668159" y="5424615"/>
            <a:ext cx="5293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</p:txBody>
      </p:sp>
    </p:spTree>
    <p:extLst>
      <p:ext uri="{BB962C8B-B14F-4D97-AF65-F5344CB8AC3E}">
        <p14:creationId xmlns:p14="http://schemas.microsoft.com/office/powerpoint/2010/main" val="617436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>
        <p:sndAc>
          <p:stSnd>
            <p:snd r:embed="rId3" name="drumroll.wav"/>
          </p:stSnd>
        </p:sndAc>
      </p:transition>
    </mc:Choice>
    <mc:Fallback>
      <p:transition>
        <p:sndAc>
          <p:stSnd>
            <p:snd r:embed="rId3" name="drumroll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Radio Frequencies</a:t>
            </a:r>
          </a:p>
        </p:txBody>
      </p:sp>
      <p:sp>
        <p:nvSpPr>
          <p:cNvPr id="12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E9660550-934E-7E4A-8942-3B9BC5BC8C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" t="23866"/>
          <a:stretch/>
        </p:blipFill>
        <p:spPr bwMode="auto">
          <a:xfrm>
            <a:off x="607351" y="869127"/>
            <a:ext cx="3048001" cy="1218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DAA19F8-CAA8-CD66-93DA-05CB9D814511}"/>
              </a:ext>
            </a:extLst>
          </p:cNvPr>
          <p:cNvSpPr/>
          <p:nvPr/>
        </p:nvSpPr>
        <p:spPr bwMode="auto">
          <a:xfrm>
            <a:off x="607350" y="992952"/>
            <a:ext cx="1050000" cy="104982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3D09B417-F696-F0E7-FD0E-AAFBC6B20B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1"/>
          <a:stretch/>
        </p:blipFill>
        <p:spPr>
          <a:xfrm>
            <a:off x="1939839" y="2427863"/>
            <a:ext cx="7577253" cy="3701823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23C5076C-CF28-ACA7-1546-89399E5D8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355596" y="2162776"/>
            <a:ext cx="9760086" cy="3977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5CCE5E-6F42-54C6-2ADC-F913A23272E9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>
            <a:off x="1132350" y="2042781"/>
            <a:ext cx="263902" cy="394609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9526792-A5B5-8963-5E4F-C0390904F641}"/>
              </a:ext>
            </a:extLst>
          </p:cNvPr>
          <p:cNvCxnSpPr>
            <a:cxnSpLocks/>
            <a:stCxn id="3" idx="2"/>
          </p:cNvCxnSpPr>
          <p:nvPr/>
        </p:nvCxnSpPr>
        <p:spPr bwMode="auto">
          <a:xfrm>
            <a:off x="1132350" y="2042781"/>
            <a:ext cx="565661" cy="288437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D3102FD-9840-AE66-BC09-7BA237DF6994}"/>
              </a:ext>
            </a:extLst>
          </p:cNvPr>
          <p:cNvSpPr txBox="1"/>
          <p:nvPr/>
        </p:nvSpPr>
        <p:spPr>
          <a:xfrm>
            <a:off x="193615" y="61565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TeraSense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83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Notable Moments in RF History </a:t>
            </a:r>
          </a:p>
        </p:txBody>
      </p:sp>
      <p:sp>
        <p:nvSpPr>
          <p:cNvPr id="32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710A60E-8256-0B4E-6977-D545F5EA4BF7}"/>
              </a:ext>
            </a:extLst>
          </p:cNvPr>
          <p:cNvSpPr>
            <a:spLocks noChangeAspect="1"/>
          </p:cNvSpPr>
          <p:nvPr/>
        </p:nvSpPr>
        <p:spPr>
          <a:xfrm>
            <a:off x="7977083" y="1887855"/>
            <a:ext cx="539356" cy="53949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411AD52-F9E8-62CD-0686-9C5044A14327}"/>
              </a:ext>
            </a:extLst>
          </p:cNvPr>
          <p:cNvCxnSpPr>
            <a:cxnSpLocks/>
          </p:cNvCxnSpPr>
          <p:nvPr/>
        </p:nvCxnSpPr>
        <p:spPr>
          <a:xfrm>
            <a:off x="4956048" y="2309301"/>
            <a:ext cx="1413" cy="1141105"/>
          </a:xfrm>
          <a:prstGeom prst="straightConnector1">
            <a:avLst/>
          </a:prstGeom>
          <a:ln w="28575" cmpd="sng">
            <a:solidFill>
              <a:srgbClr val="E4071A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9242090-31C0-18C0-FB9E-92A0745FA20A}"/>
              </a:ext>
            </a:extLst>
          </p:cNvPr>
          <p:cNvCxnSpPr>
            <a:cxnSpLocks/>
          </p:cNvCxnSpPr>
          <p:nvPr/>
        </p:nvCxnSpPr>
        <p:spPr>
          <a:xfrm>
            <a:off x="3289855" y="4190075"/>
            <a:ext cx="1413" cy="1141105"/>
          </a:xfrm>
          <a:prstGeom prst="straightConnector1">
            <a:avLst/>
          </a:prstGeom>
          <a:ln w="28575" cmpd="sng">
            <a:solidFill>
              <a:srgbClr val="980512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0614B9F-C7CB-DD8E-24D3-FB27A991F02E}"/>
              </a:ext>
            </a:extLst>
          </p:cNvPr>
          <p:cNvCxnSpPr>
            <a:cxnSpLocks/>
          </p:cNvCxnSpPr>
          <p:nvPr/>
        </p:nvCxnSpPr>
        <p:spPr>
          <a:xfrm>
            <a:off x="1713526" y="2309301"/>
            <a:ext cx="1413" cy="1141105"/>
          </a:xfrm>
          <a:prstGeom prst="straightConnector1">
            <a:avLst/>
          </a:prstGeom>
          <a:ln w="28575" cmpd="sng">
            <a:solidFill>
              <a:srgbClr val="59030B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D5A82F3-F3E0-1E6B-F4A0-4D4158F9DA51}"/>
              </a:ext>
            </a:extLst>
          </p:cNvPr>
          <p:cNvCxnSpPr>
            <a:cxnSpLocks/>
          </p:cNvCxnSpPr>
          <p:nvPr/>
        </p:nvCxnSpPr>
        <p:spPr>
          <a:xfrm>
            <a:off x="8239855" y="2309301"/>
            <a:ext cx="1413" cy="1141105"/>
          </a:xfrm>
          <a:prstGeom prst="straightConnector1">
            <a:avLst/>
          </a:prstGeom>
          <a:ln w="28575" cmpd="sng">
            <a:solidFill>
              <a:srgbClr val="A6A6A6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2B70485-DCB1-045D-34AA-F5B723CF0819}"/>
              </a:ext>
            </a:extLst>
          </p:cNvPr>
          <p:cNvCxnSpPr>
            <a:cxnSpLocks/>
          </p:cNvCxnSpPr>
          <p:nvPr/>
        </p:nvCxnSpPr>
        <p:spPr>
          <a:xfrm>
            <a:off x="6577419" y="4190075"/>
            <a:ext cx="1413" cy="1141105"/>
          </a:xfrm>
          <a:prstGeom prst="straightConnector1">
            <a:avLst/>
          </a:prstGeom>
          <a:ln w="28575" cmpd="sng">
            <a:solidFill>
              <a:srgbClr val="7F7F7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1CC3EEC-5F2B-910D-704B-BA990EDF6B54}"/>
              </a:ext>
            </a:extLst>
          </p:cNvPr>
          <p:cNvCxnSpPr>
            <a:cxnSpLocks/>
          </p:cNvCxnSpPr>
          <p:nvPr/>
        </p:nvCxnSpPr>
        <p:spPr>
          <a:xfrm>
            <a:off x="9820153" y="4190075"/>
            <a:ext cx="1413" cy="1141105"/>
          </a:xfrm>
          <a:prstGeom prst="straightConnector1">
            <a:avLst/>
          </a:prstGeom>
          <a:ln w="28575" cmpd="sng">
            <a:solidFill>
              <a:srgbClr val="BFBFBF"/>
            </a:solidFill>
            <a:prstDash val="solid"/>
            <a:headEnd type="none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ound Same Side Corner Rectangle 12">
            <a:extLst>
              <a:ext uri="{FF2B5EF4-FFF2-40B4-BE49-F238E27FC236}">
                <a16:creationId xmlns:a16="http://schemas.microsoft.com/office/drawing/2014/main" id="{9B248BE5-0785-66E0-425A-F0EF3F19FD02}"/>
              </a:ext>
            </a:extLst>
          </p:cNvPr>
          <p:cNvSpPr/>
          <p:nvPr/>
        </p:nvSpPr>
        <p:spPr>
          <a:xfrm rot="16200000" flipH="1">
            <a:off x="1520720" y="3007103"/>
            <a:ext cx="311580" cy="1599875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59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734">
            <a:extLst>
              <a:ext uri="{FF2B5EF4-FFF2-40B4-BE49-F238E27FC236}">
                <a16:creationId xmlns:a16="http://schemas.microsoft.com/office/drawing/2014/main" id="{856D5A67-6D95-2CF5-6182-DA2019E1474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549479" y="3399953"/>
            <a:ext cx="331142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59030B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50427A-17D9-EA5D-6172-04182D3E33E7}"/>
              </a:ext>
            </a:extLst>
          </p:cNvPr>
          <p:cNvSpPr/>
          <p:nvPr/>
        </p:nvSpPr>
        <p:spPr>
          <a:xfrm>
            <a:off x="4133122" y="3651250"/>
            <a:ext cx="1599875" cy="311581"/>
          </a:xfrm>
          <a:prstGeom prst="rect">
            <a:avLst/>
          </a:prstGeom>
          <a:solidFill>
            <a:srgbClr val="E50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reeform 734">
            <a:extLst>
              <a:ext uri="{FF2B5EF4-FFF2-40B4-BE49-F238E27FC236}">
                <a16:creationId xmlns:a16="http://schemas.microsoft.com/office/drawing/2014/main" id="{8318F717-174A-D9F6-AE16-CD251C2B39E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791457" y="3419846"/>
            <a:ext cx="331141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E5061A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18937ED-601A-49EA-BA47-CB4F710482E6}"/>
              </a:ext>
            </a:extLst>
          </p:cNvPr>
          <p:cNvSpPr/>
          <p:nvPr/>
        </p:nvSpPr>
        <p:spPr>
          <a:xfrm>
            <a:off x="7389672" y="3651249"/>
            <a:ext cx="1599875" cy="311582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734">
            <a:extLst>
              <a:ext uri="{FF2B5EF4-FFF2-40B4-BE49-F238E27FC236}">
                <a16:creationId xmlns:a16="http://schemas.microsoft.com/office/drawing/2014/main" id="{228A1745-81AC-CE60-917C-B42338C54829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079297" y="3406853"/>
            <a:ext cx="331142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 Same Side Corner Rectangle 18">
            <a:extLst>
              <a:ext uri="{FF2B5EF4-FFF2-40B4-BE49-F238E27FC236}">
                <a16:creationId xmlns:a16="http://schemas.microsoft.com/office/drawing/2014/main" id="{29A178DA-F55C-22C2-0AF4-7B518328388A}"/>
              </a:ext>
            </a:extLst>
          </p:cNvPr>
          <p:cNvSpPr/>
          <p:nvPr/>
        </p:nvSpPr>
        <p:spPr>
          <a:xfrm rot="5400000">
            <a:off x="9662094" y="3007103"/>
            <a:ext cx="311580" cy="1599875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734">
            <a:extLst>
              <a:ext uri="{FF2B5EF4-FFF2-40B4-BE49-F238E27FC236}">
                <a16:creationId xmlns:a16="http://schemas.microsoft.com/office/drawing/2014/main" id="{4E927633-D503-4C82-2633-6F0C4700EAE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656006" y="3921759"/>
            <a:ext cx="331142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bg1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A8886D-E96B-4BD1-FD13-54764EB02D50}"/>
              </a:ext>
            </a:extLst>
          </p:cNvPr>
          <p:cNvSpPr/>
          <p:nvPr/>
        </p:nvSpPr>
        <p:spPr>
          <a:xfrm>
            <a:off x="5761397" y="3651249"/>
            <a:ext cx="1599875" cy="31158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Freeform 734">
            <a:extLst>
              <a:ext uri="{FF2B5EF4-FFF2-40B4-BE49-F238E27FC236}">
                <a16:creationId xmlns:a16="http://schemas.microsoft.com/office/drawing/2014/main" id="{721790DE-DF57-FA12-EB55-559711DA42D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414029" y="3901203"/>
            <a:ext cx="331142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C5749A3-7AA8-1044-F51A-B01E99B158BB}"/>
              </a:ext>
            </a:extLst>
          </p:cNvPr>
          <p:cNvSpPr/>
          <p:nvPr/>
        </p:nvSpPr>
        <p:spPr>
          <a:xfrm>
            <a:off x="2504847" y="3651250"/>
            <a:ext cx="1599875" cy="311581"/>
          </a:xfrm>
          <a:prstGeom prst="rect">
            <a:avLst/>
          </a:prstGeom>
          <a:solidFill>
            <a:srgbClr val="990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0" tIns="54855" rIns="109710" bIns="54855" rtlCol="0" anchor="ctr"/>
          <a:lstStyle/>
          <a:p>
            <a:pPr algn="ctr"/>
            <a:endParaRPr lang="bg-BG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reeform 734">
            <a:extLst>
              <a:ext uri="{FF2B5EF4-FFF2-40B4-BE49-F238E27FC236}">
                <a16:creationId xmlns:a16="http://schemas.microsoft.com/office/drawing/2014/main" id="{5AE74D03-8656-8F1D-927E-C61A37846F8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126188" y="3915947"/>
            <a:ext cx="331141" cy="296438"/>
          </a:xfrm>
          <a:custGeom>
            <a:avLst/>
            <a:gdLst>
              <a:gd name="T0" fmla="*/ 43 w 263"/>
              <a:gd name="T1" fmla="*/ 348 h 354"/>
              <a:gd name="T2" fmla="*/ 43 w 263"/>
              <a:gd name="T3" fmla="*/ 348 h 354"/>
              <a:gd name="T4" fmla="*/ 250 w 263"/>
              <a:gd name="T5" fmla="*/ 198 h 354"/>
              <a:gd name="T6" fmla="*/ 262 w 263"/>
              <a:gd name="T7" fmla="*/ 178 h 354"/>
              <a:gd name="T8" fmla="*/ 250 w 263"/>
              <a:gd name="T9" fmla="*/ 155 h 354"/>
              <a:gd name="T10" fmla="*/ 43 w 263"/>
              <a:gd name="T11" fmla="*/ 5 h 354"/>
              <a:gd name="T12" fmla="*/ 14 w 263"/>
              <a:gd name="T13" fmla="*/ 5 h 354"/>
              <a:gd name="T14" fmla="*/ 0 w 263"/>
              <a:gd name="T15" fmla="*/ 28 h 354"/>
              <a:gd name="T16" fmla="*/ 0 w 263"/>
              <a:gd name="T17" fmla="*/ 324 h 354"/>
              <a:gd name="T18" fmla="*/ 14 w 263"/>
              <a:gd name="T19" fmla="*/ 350 h 354"/>
              <a:gd name="T20" fmla="*/ 43 w 263"/>
              <a:gd name="T21" fmla="*/ 348 h 3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63" h="354">
                <a:moveTo>
                  <a:pt x="43" y="348"/>
                </a:moveTo>
                <a:lnTo>
                  <a:pt x="43" y="348"/>
                </a:lnTo>
                <a:cubicBezTo>
                  <a:pt x="250" y="198"/>
                  <a:pt x="250" y="198"/>
                  <a:pt x="250" y="198"/>
                </a:cubicBezTo>
                <a:cubicBezTo>
                  <a:pt x="259" y="192"/>
                  <a:pt x="262" y="186"/>
                  <a:pt x="262" y="178"/>
                </a:cubicBezTo>
                <a:cubicBezTo>
                  <a:pt x="262" y="169"/>
                  <a:pt x="259" y="161"/>
                  <a:pt x="250" y="155"/>
                </a:cubicBezTo>
                <a:cubicBezTo>
                  <a:pt x="43" y="5"/>
                  <a:pt x="43" y="5"/>
                  <a:pt x="43" y="5"/>
                </a:cubicBezTo>
                <a:cubicBezTo>
                  <a:pt x="35" y="0"/>
                  <a:pt x="23" y="0"/>
                  <a:pt x="14" y="5"/>
                </a:cubicBezTo>
                <a:cubicBezTo>
                  <a:pt x="5" y="8"/>
                  <a:pt x="0" y="16"/>
                  <a:pt x="0" y="28"/>
                </a:cubicBezTo>
                <a:cubicBezTo>
                  <a:pt x="0" y="324"/>
                  <a:pt x="0" y="324"/>
                  <a:pt x="0" y="324"/>
                </a:cubicBezTo>
                <a:cubicBezTo>
                  <a:pt x="0" y="336"/>
                  <a:pt x="5" y="344"/>
                  <a:pt x="14" y="350"/>
                </a:cubicBezTo>
                <a:cubicBezTo>
                  <a:pt x="23" y="353"/>
                  <a:pt x="35" y="353"/>
                  <a:pt x="43" y="348"/>
                </a:cubicBezTo>
              </a:path>
            </a:pathLst>
          </a:custGeom>
          <a:solidFill>
            <a:srgbClr val="990411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F822E8FF-A0AE-60D6-CA77-34A7EAFF9DEC}"/>
              </a:ext>
            </a:extLst>
          </p:cNvPr>
          <p:cNvSpPr>
            <a:spLocks noChangeAspect="1"/>
          </p:cNvSpPr>
          <p:nvPr/>
        </p:nvSpPr>
        <p:spPr>
          <a:xfrm>
            <a:off x="1441964" y="1888129"/>
            <a:ext cx="538805" cy="538948"/>
          </a:xfrm>
          <a:prstGeom prst="ellipse">
            <a:avLst/>
          </a:prstGeom>
          <a:solidFill>
            <a:srgbClr val="5903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7A5CF21C-9BE7-2E2F-7C3F-ADA5687AA7B5}"/>
              </a:ext>
            </a:extLst>
          </p:cNvPr>
          <p:cNvSpPr>
            <a:spLocks noChangeAspect="1"/>
          </p:cNvSpPr>
          <p:nvPr/>
        </p:nvSpPr>
        <p:spPr>
          <a:xfrm>
            <a:off x="3016717" y="5198521"/>
            <a:ext cx="539356" cy="539496"/>
          </a:xfrm>
          <a:prstGeom prst="ellipse">
            <a:avLst/>
          </a:prstGeom>
          <a:solidFill>
            <a:srgbClr val="9904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DE1F0FC8-9D75-C8BA-8AD4-4BCB7F764933}"/>
              </a:ext>
            </a:extLst>
          </p:cNvPr>
          <p:cNvSpPr>
            <a:spLocks noChangeAspect="1"/>
          </p:cNvSpPr>
          <p:nvPr/>
        </p:nvSpPr>
        <p:spPr>
          <a:xfrm>
            <a:off x="9556902" y="5198521"/>
            <a:ext cx="539356" cy="539496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06">
            <a:extLst>
              <a:ext uri="{FF2B5EF4-FFF2-40B4-BE49-F238E27FC236}">
                <a16:creationId xmlns:a16="http://schemas.microsoft.com/office/drawing/2014/main" id="{BB23792C-6ECE-32CA-7E04-5F8B2A637E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66831" y="2015438"/>
            <a:ext cx="289909" cy="262467"/>
          </a:xfrm>
          <a:custGeom>
            <a:avLst/>
            <a:gdLst>
              <a:gd name="T0" fmla="*/ 573 w 602"/>
              <a:gd name="T1" fmla="*/ 544 h 545"/>
              <a:gd name="T2" fmla="*/ 573 w 602"/>
              <a:gd name="T3" fmla="*/ 544 h 545"/>
              <a:gd name="T4" fmla="*/ 523 w 602"/>
              <a:gd name="T5" fmla="*/ 544 h 545"/>
              <a:gd name="T6" fmla="*/ 523 w 602"/>
              <a:gd name="T7" fmla="*/ 318 h 545"/>
              <a:gd name="T8" fmla="*/ 523 w 602"/>
              <a:gd name="T9" fmla="*/ 141 h 545"/>
              <a:gd name="T10" fmla="*/ 573 w 602"/>
              <a:gd name="T11" fmla="*/ 141 h 545"/>
              <a:gd name="T12" fmla="*/ 601 w 602"/>
              <a:gd name="T13" fmla="*/ 170 h 545"/>
              <a:gd name="T14" fmla="*/ 601 w 602"/>
              <a:gd name="T15" fmla="*/ 346 h 545"/>
              <a:gd name="T16" fmla="*/ 601 w 602"/>
              <a:gd name="T17" fmla="*/ 459 h 545"/>
              <a:gd name="T18" fmla="*/ 601 w 602"/>
              <a:gd name="T19" fmla="*/ 516 h 545"/>
              <a:gd name="T20" fmla="*/ 573 w 602"/>
              <a:gd name="T21" fmla="*/ 544 h 545"/>
              <a:gd name="T22" fmla="*/ 99 w 602"/>
              <a:gd name="T23" fmla="*/ 544 h 545"/>
              <a:gd name="T24" fmla="*/ 99 w 602"/>
              <a:gd name="T25" fmla="*/ 544 h 545"/>
              <a:gd name="T26" fmla="*/ 99 w 602"/>
              <a:gd name="T27" fmla="*/ 318 h 545"/>
              <a:gd name="T28" fmla="*/ 99 w 602"/>
              <a:gd name="T29" fmla="*/ 311 h 545"/>
              <a:gd name="T30" fmla="*/ 99 w 602"/>
              <a:gd name="T31" fmla="*/ 141 h 545"/>
              <a:gd name="T32" fmla="*/ 156 w 602"/>
              <a:gd name="T33" fmla="*/ 141 h 545"/>
              <a:gd name="T34" fmla="*/ 297 w 602"/>
              <a:gd name="T35" fmla="*/ 0 h 545"/>
              <a:gd name="T36" fmla="*/ 438 w 602"/>
              <a:gd name="T37" fmla="*/ 141 h 545"/>
              <a:gd name="T38" fmla="*/ 495 w 602"/>
              <a:gd name="T39" fmla="*/ 141 h 545"/>
              <a:gd name="T40" fmla="*/ 495 w 602"/>
              <a:gd name="T41" fmla="*/ 318 h 545"/>
              <a:gd name="T42" fmla="*/ 495 w 602"/>
              <a:gd name="T43" fmla="*/ 544 h 545"/>
              <a:gd name="T44" fmla="*/ 99 w 602"/>
              <a:gd name="T45" fmla="*/ 544 h 545"/>
              <a:gd name="T46" fmla="*/ 297 w 602"/>
              <a:gd name="T47" fmla="*/ 57 h 545"/>
              <a:gd name="T48" fmla="*/ 297 w 602"/>
              <a:gd name="T49" fmla="*/ 57 h 545"/>
              <a:gd name="T50" fmla="*/ 212 w 602"/>
              <a:gd name="T51" fmla="*/ 141 h 545"/>
              <a:gd name="T52" fmla="*/ 382 w 602"/>
              <a:gd name="T53" fmla="*/ 141 h 545"/>
              <a:gd name="T54" fmla="*/ 297 w 602"/>
              <a:gd name="T55" fmla="*/ 57 h 545"/>
              <a:gd name="T56" fmla="*/ 0 w 602"/>
              <a:gd name="T57" fmla="*/ 516 h 545"/>
              <a:gd name="T58" fmla="*/ 0 w 602"/>
              <a:gd name="T59" fmla="*/ 516 h 545"/>
              <a:gd name="T60" fmla="*/ 0 w 602"/>
              <a:gd name="T61" fmla="*/ 459 h 545"/>
              <a:gd name="T62" fmla="*/ 0 w 602"/>
              <a:gd name="T63" fmla="*/ 346 h 545"/>
              <a:gd name="T64" fmla="*/ 0 w 602"/>
              <a:gd name="T65" fmla="*/ 170 h 545"/>
              <a:gd name="T66" fmla="*/ 29 w 602"/>
              <a:gd name="T67" fmla="*/ 141 h 545"/>
              <a:gd name="T68" fmla="*/ 71 w 602"/>
              <a:gd name="T69" fmla="*/ 141 h 545"/>
              <a:gd name="T70" fmla="*/ 71 w 602"/>
              <a:gd name="T71" fmla="*/ 311 h 545"/>
              <a:gd name="T72" fmla="*/ 71 w 602"/>
              <a:gd name="T73" fmla="*/ 318 h 545"/>
              <a:gd name="T74" fmla="*/ 71 w 602"/>
              <a:gd name="T75" fmla="*/ 544 h 545"/>
              <a:gd name="T76" fmla="*/ 29 w 602"/>
              <a:gd name="T77" fmla="*/ 544 h 545"/>
              <a:gd name="T78" fmla="*/ 0 w 602"/>
              <a:gd name="T79" fmla="*/ 516 h 5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602" h="545">
                <a:moveTo>
                  <a:pt x="573" y="544"/>
                </a:moveTo>
                <a:lnTo>
                  <a:pt x="573" y="544"/>
                </a:lnTo>
                <a:cubicBezTo>
                  <a:pt x="523" y="544"/>
                  <a:pt x="523" y="544"/>
                  <a:pt x="523" y="544"/>
                </a:cubicBezTo>
                <a:cubicBezTo>
                  <a:pt x="523" y="318"/>
                  <a:pt x="523" y="318"/>
                  <a:pt x="523" y="318"/>
                </a:cubicBezTo>
                <a:cubicBezTo>
                  <a:pt x="523" y="141"/>
                  <a:pt x="523" y="141"/>
                  <a:pt x="523" y="141"/>
                </a:cubicBezTo>
                <a:cubicBezTo>
                  <a:pt x="573" y="141"/>
                  <a:pt x="573" y="141"/>
                  <a:pt x="573" y="141"/>
                </a:cubicBezTo>
                <a:cubicBezTo>
                  <a:pt x="587" y="141"/>
                  <a:pt x="601" y="148"/>
                  <a:pt x="601" y="170"/>
                </a:cubicBezTo>
                <a:cubicBezTo>
                  <a:pt x="601" y="346"/>
                  <a:pt x="601" y="346"/>
                  <a:pt x="601" y="346"/>
                </a:cubicBezTo>
                <a:cubicBezTo>
                  <a:pt x="601" y="459"/>
                  <a:pt x="601" y="459"/>
                  <a:pt x="601" y="459"/>
                </a:cubicBezTo>
                <a:cubicBezTo>
                  <a:pt x="601" y="516"/>
                  <a:pt x="601" y="516"/>
                  <a:pt x="601" y="516"/>
                </a:cubicBezTo>
                <a:cubicBezTo>
                  <a:pt x="601" y="530"/>
                  <a:pt x="587" y="544"/>
                  <a:pt x="573" y="544"/>
                </a:cubicBezTo>
                <a:close/>
                <a:moveTo>
                  <a:pt x="99" y="544"/>
                </a:moveTo>
                <a:lnTo>
                  <a:pt x="99" y="544"/>
                </a:lnTo>
                <a:cubicBezTo>
                  <a:pt x="99" y="318"/>
                  <a:pt x="99" y="318"/>
                  <a:pt x="99" y="318"/>
                </a:cubicBezTo>
                <a:cubicBezTo>
                  <a:pt x="99" y="311"/>
                  <a:pt x="99" y="311"/>
                  <a:pt x="99" y="311"/>
                </a:cubicBezTo>
                <a:cubicBezTo>
                  <a:pt x="99" y="141"/>
                  <a:pt x="99" y="141"/>
                  <a:pt x="99" y="141"/>
                </a:cubicBezTo>
                <a:cubicBezTo>
                  <a:pt x="156" y="141"/>
                  <a:pt x="156" y="141"/>
                  <a:pt x="156" y="141"/>
                </a:cubicBezTo>
                <a:cubicBezTo>
                  <a:pt x="156" y="64"/>
                  <a:pt x="219" y="0"/>
                  <a:pt x="297" y="0"/>
                </a:cubicBezTo>
                <a:cubicBezTo>
                  <a:pt x="375" y="0"/>
                  <a:pt x="438" y="64"/>
                  <a:pt x="438" y="141"/>
                </a:cubicBezTo>
                <a:cubicBezTo>
                  <a:pt x="495" y="141"/>
                  <a:pt x="495" y="141"/>
                  <a:pt x="495" y="141"/>
                </a:cubicBezTo>
                <a:cubicBezTo>
                  <a:pt x="495" y="318"/>
                  <a:pt x="495" y="318"/>
                  <a:pt x="495" y="318"/>
                </a:cubicBezTo>
                <a:cubicBezTo>
                  <a:pt x="495" y="544"/>
                  <a:pt x="495" y="544"/>
                  <a:pt x="495" y="544"/>
                </a:cubicBezTo>
                <a:lnTo>
                  <a:pt x="99" y="544"/>
                </a:lnTo>
                <a:close/>
                <a:moveTo>
                  <a:pt x="297" y="57"/>
                </a:moveTo>
                <a:lnTo>
                  <a:pt x="297" y="57"/>
                </a:lnTo>
                <a:cubicBezTo>
                  <a:pt x="255" y="57"/>
                  <a:pt x="212" y="92"/>
                  <a:pt x="212" y="141"/>
                </a:cubicBezTo>
                <a:cubicBezTo>
                  <a:pt x="382" y="141"/>
                  <a:pt x="382" y="141"/>
                  <a:pt x="382" y="141"/>
                </a:cubicBezTo>
                <a:cubicBezTo>
                  <a:pt x="382" y="92"/>
                  <a:pt x="347" y="57"/>
                  <a:pt x="297" y="57"/>
                </a:cubicBezTo>
                <a:close/>
                <a:moveTo>
                  <a:pt x="0" y="516"/>
                </a:moveTo>
                <a:lnTo>
                  <a:pt x="0" y="516"/>
                </a:lnTo>
                <a:cubicBezTo>
                  <a:pt x="0" y="459"/>
                  <a:pt x="0" y="459"/>
                  <a:pt x="0" y="459"/>
                </a:cubicBezTo>
                <a:cubicBezTo>
                  <a:pt x="0" y="346"/>
                  <a:pt x="0" y="346"/>
                  <a:pt x="0" y="346"/>
                </a:cubicBezTo>
                <a:cubicBezTo>
                  <a:pt x="0" y="170"/>
                  <a:pt x="0" y="170"/>
                  <a:pt x="0" y="170"/>
                </a:cubicBezTo>
                <a:cubicBezTo>
                  <a:pt x="0" y="148"/>
                  <a:pt x="7" y="141"/>
                  <a:pt x="29" y="141"/>
                </a:cubicBezTo>
                <a:cubicBezTo>
                  <a:pt x="71" y="141"/>
                  <a:pt x="71" y="141"/>
                  <a:pt x="71" y="141"/>
                </a:cubicBezTo>
                <a:cubicBezTo>
                  <a:pt x="71" y="311"/>
                  <a:pt x="71" y="311"/>
                  <a:pt x="71" y="311"/>
                </a:cubicBezTo>
                <a:cubicBezTo>
                  <a:pt x="71" y="318"/>
                  <a:pt x="71" y="318"/>
                  <a:pt x="71" y="318"/>
                </a:cubicBezTo>
                <a:cubicBezTo>
                  <a:pt x="71" y="544"/>
                  <a:pt x="71" y="544"/>
                  <a:pt x="71" y="544"/>
                </a:cubicBezTo>
                <a:cubicBezTo>
                  <a:pt x="29" y="544"/>
                  <a:pt x="29" y="544"/>
                  <a:pt x="29" y="544"/>
                </a:cubicBezTo>
                <a:cubicBezTo>
                  <a:pt x="7" y="544"/>
                  <a:pt x="0" y="530"/>
                  <a:pt x="0" y="51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>
                <a:solidFill>
                  <a:srgbClr val="808080"/>
                </a:solidFill>
                <a:bevel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62">
            <a:extLst>
              <a:ext uri="{FF2B5EF4-FFF2-40B4-BE49-F238E27FC236}">
                <a16:creationId xmlns:a16="http://schemas.microsoft.com/office/drawing/2014/main" id="{110AEC54-B94E-8E17-8662-A4487BBF1D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4388" y="5341269"/>
            <a:ext cx="287792" cy="254000"/>
          </a:xfrm>
          <a:custGeom>
            <a:avLst/>
            <a:gdLst>
              <a:gd name="T0" fmla="*/ 572 w 601"/>
              <a:gd name="T1" fmla="*/ 530 h 531"/>
              <a:gd name="T2" fmla="*/ 572 w 601"/>
              <a:gd name="T3" fmla="*/ 530 h 531"/>
              <a:gd name="T4" fmla="*/ 28 w 601"/>
              <a:gd name="T5" fmla="*/ 530 h 531"/>
              <a:gd name="T6" fmla="*/ 0 w 601"/>
              <a:gd name="T7" fmla="*/ 502 h 531"/>
              <a:gd name="T8" fmla="*/ 0 w 601"/>
              <a:gd name="T9" fmla="*/ 28 h 531"/>
              <a:gd name="T10" fmla="*/ 28 w 601"/>
              <a:gd name="T11" fmla="*/ 0 h 531"/>
              <a:gd name="T12" fmla="*/ 572 w 601"/>
              <a:gd name="T13" fmla="*/ 0 h 531"/>
              <a:gd name="T14" fmla="*/ 600 w 601"/>
              <a:gd name="T15" fmla="*/ 28 h 531"/>
              <a:gd name="T16" fmla="*/ 600 w 601"/>
              <a:gd name="T17" fmla="*/ 502 h 531"/>
              <a:gd name="T18" fmla="*/ 572 w 601"/>
              <a:gd name="T19" fmla="*/ 530 h 531"/>
              <a:gd name="T20" fmla="*/ 56 w 601"/>
              <a:gd name="T21" fmla="*/ 28 h 531"/>
              <a:gd name="T22" fmla="*/ 56 w 601"/>
              <a:gd name="T23" fmla="*/ 28 h 531"/>
              <a:gd name="T24" fmla="*/ 28 w 601"/>
              <a:gd name="T25" fmla="*/ 57 h 531"/>
              <a:gd name="T26" fmla="*/ 56 w 601"/>
              <a:gd name="T27" fmla="*/ 85 h 531"/>
              <a:gd name="T28" fmla="*/ 84 w 601"/>
              <a:gd name="T29" fmla="*/ 57 h 531"/>
              <a:gd name="T30" fmla="*/ 56 w 601"/>
              <a:gd name="T31" fmla="*/ 28 h 531"/>
              <a:gd name="T32" fmla="*/ 141 w 601"/>
              <a:gd name="T33" fmla="*/ 28 h 531"/>
              <a:gd name="T34" fmla="*/ 141 w 601"/>
              <a:gd name="T35" fmla="*/ 28 h 531"/>
              <a:gd name="T36" fmla="*/ 113 w 601"/>
              <a:gd name="T37" fmla="*/ 57 h 531"/>
              <a:gd name="T38" fmla="*/ 141 w 601"/>
              <a:gd name="T39" fmla="*/ 85 h 531"/>
              <a:gd name="T40" fmla="*/ 169 w 601"/>
              <a:gd name="T41" fmla="*/ 57 h 531"/>
              <a:gd name="T42" fmla="*/ 141 w 601"/>
              <a:gd name="T43" fmla="*/ 28 h 531"/>
              <a:gd name="T44" fmla="*/ 226 w 601"/>
              <a:gd name="T45" fmla="*/ 28 h 531"/>
              <a:gd name="T46" fmla="*/ 226 w 601"/>
              <a:gd name="T47" fmla="*/ 28 h 531"/>
              <a:gd name="T48" fmla="*/ 197 w 601"/>
              <a:gd name="T49" fmla="*/ 57 h 531"/>
              <a:gd name="T50" fmla="*/ 226 w 601"/>
              <a:gd name="T51" fmla="*/ 85 h 531"/>
              <a:gd name="T52" fmla="*/ 254 w 601"/>
              <a:gd name="T53" fmla="*/ 57 h 531"/>
              <a:gd name="T54" fmla="*/ 226 w 601"/>
              <a:gd name="T55" fmla="*/ 28 h 531"/>
              <a:gd name="T56" fmla="*/ 572 w 601"/>
              <a:gd name="T57" fmla="*/ 113 h 531"/>
              <a:gd name="T58" fmla="*/ 572 w 601"/>
              <a:gd name="T59" fmla="*/ 113 h 531"/>
              <a:gd name="T60" fmla="*/ 544 w 601"/>
              <a:gd name="T61" fmla="*/ 113 h 531"/>
              <a:gd name="T62" fmla="*/ 56 w 601"/>
              <a:gd name="T63" fmla="*/ 113 h 531"/>
              <a:gd name="T64" fmla="*/ 28 w 601"/>
              <a:gd name="T65" fmla="*/ 113 h 531"/>
              <a:gd name="T66" fmla="*/ 28 w 601"/>
              <a:gd name="T67" fmla="*/ 502 h 531"/>
              <a:gd name="T68" fmla="*/ 572 w 601"/>
              <a:gd name="T69" fmla="*/ 502 h 531"/>
              <a:gd name="T70" fmla="*/ 572 w 601"/>
              <a:gd name="T71" fmla="*/ 113 h 531"/>
              <a:gd name="T72" fmla="*/ 219 w 601"/>
              <a:gd name="T73" fmla="*/ 283 h 531"/>
              <a:gd name="T74" fmla="*/ 219 w 601"/>
              <a:gd name="T75" fmla="*/ 283 h 531"/>
              <a:gd name="T76" fmla="*/ 233 w 601"/>
              <a:gd name="T77" fmla="*/ 297 h 531"/>
              <a:gd name="T78" fmla="*/ 233 w 601"/>
              <a:gd name="T79" fmla="*/ 297 h 531"/>
              <a:gd name="T80" fmla="*/ 275 w 601"/>
              <a:gd name="T81" fmla="*/ 332 h 531"/>
              <a:gd name="T82" fmla="*/ 367 w 601"/>
              <a:gd name="T83" fmla="*/ 241 h 531"/>
              <a:gd name="T84" fmla="*/ 367 w 601"/>
              <a:gd name="T85" fmla="*/ 241 h 531"/>
              <a:gd name="T86" fmla="*/ 388 w 601"/>
              <a:gd name="T87" fmla="*/ 226 h 531"/>
              <a:gd name="T88" fmla="*/ 417 w 601"/>
              <a:gd name="T89" fmla="*/ 255 h 531"/>
              <a:gd name="T90" fmla="*/ 402 w 601"/>
              <a:gd name="T91" fmla="*/ 276 h 531"/>
              <a:gd name="T92" fmla="*/ 402 w 601"/>
              <a:gd name="T93" fmla="*/ 276 h 531"/>
              <a:gd name="T94" fmla="*/ 289 w 601"/>
              <a:gd name="T95" fmla="*/ 389 h 531"/>
              <a:gd name="T96" fmla="*/ 289 w 601"/>
              <a:gd name="T97" fmla="*/ 389 h 531"/>
              <a:gd name="T98" fmla="*/ 275 w 601"/>
              <a:gd name="T99" fmla="*/ 396 h 531"/>
              <a:gd name="T100" fmla="*/ 254 w 601"/>
              <a:gd name="T101" fmla="*/ 389 h 531"/>
              <a:gd name="T102" fmla="*/ 254 w 601"/>
              <a:gd name="T103" fmla="*/ 389 h 531"/>
              <a:gd name="T104" fmla="*/ 197 w 601"/>
              <a:gd name="T105" fmla="*/ 332 h 531"/>
              <a:gd name="T106" fmla="*/ 197 w 601"/>
              <a:gd name="T107" fmla="*/ 332 h 531"/>
              <a:gd name="T108" fmla="*/ 190 w 601"/>
              <a:gd name="T109" fmla="*/ 311 h 531"/>
              <a:gd name="T110" fmla="*/ 219 w 601"/>
              <a:gd name="T111" fmla="*/ 283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601" h="531">
                <a:moveTo>
                  <a:pt x="572" y="530"/>
                </a:moveTo>
                <a:lnTo>
                  <a:pt x="572" y="530"/>
                </a:lnTo>
                <a:cubicBezTo>
                  <a:pt x="28" y="530"/>
                  <a:pt x="28" y="530"/>
                  <a:pt x="28" y="530"/>
                </a:cubicBezTo>
                <a:cubicBezTo>
                  <a:pt x="14" y="530"/>
                  <a:pt x="0" y="516"/>
                  <a:pt x="0" y="502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14" y="0"/>
                  <a:pt x="28" y="0"/>
                </a:cubicBezTo>
                <a:cubicBezTo>
                  <a:pt x="572" y="0"/>
                  <a:pt x="572" y="0"/>
                  <a:pt x="572" y="0"/>
                </a:cubicBezTo>
                <a:cubicBezTo>
                  <a:pt x="593" y="0"/>
                  <a:pt x="600" y="14"/>
                  <a:pt x="600" y="28"/>
                </a:cubicBezTo>
                <a:cubicBezTo>
                  <a:pt x="600" y="502"/>
                  <a:pt x="600" y="502"/>
                  <a:pt x="600" y="502"/>
                </a:cubicBezTo>
                <a:cubicBezTo>
                  <a:pt x="600" y="516"/>
                  <a:pt x="593" y="530"/>
                  <a:pt x="572" y="530"/>
                </a:cubicBezTo>
                <a:close/>
                <a:moveTo>
                  <a:pt x="56" y="28"/>
                </a:moveTo>
                <a:lnTo>
                  <a:pt x="56" y="28"/>
                </a:lnTo>
                <a:cubicBezTo>
                  <a:pt x="42" y="28"/>
                  <a:pt x="28" y="43"/>
                  <a:pt x="28" y="57"/>
                </a:cubicBezTo>
                <a:cubicBezTo>
                  <a:pt x="28" y="78"/>
                  <a:pt x="42" y="85"/>
                  <a:pt x="56" y="85"/>
                </a:cubicBezTo>
                <a:cubicBezTo>
                  <a:pt x="70" y="85"/>
                  <a:pt x="84" y="78"/>
                  <a:pt x="84" y="57"/>
                </a:cubicBezTo>
                <a:cubicBezTo>
                  <a:pt x="84" y="43"/>
                  <a:pt x="70" y="28"/>
                  <a:pt x="56" y="28"/>
                </a:cubicBezTo>
                <a:close/>
                <a:moveTo>
                  <a:pt x="141" y="28"/>
                </a:moveTo>
                <a:lnTo>
                  <a:pt x="141" y="28"/>
                </a:lnTo>
                <a:cubicBezTo>
                  <a:pt x="127" y="28"/>
                  <a:pt x="113" y="43"/>
                  <a:pt x="113" y="57"/>
                </a:cubicBezTo>
                <a:cubicBezTo>
                  <a:pt x="113" y="78"/>
                  <a:pt x="127" y="85"/>
                  <a:pt x="141" y="85"/>
                </a:cubicBezTo>
                <a:cubicBezTo>
                  <a:pt x="155" y="85"/>
                  <a:pt x="169" y="78"/>
                  <a:pt x="169" y="57"/>
                </a:cubicBezTo>
                <a:cubicBezTo>
                  <a:pt x="169" y="43"/>
                  <a:pt x="155" y="28"/>
                  <a:pt x="141" y="28"/>
                </a:cubicBezTo>
                <a:close/>
                <a:moveTo>
                  <a:pt x="226" y="28"/>
                </a:moveTo>
                <a:lnTo>
                  <a:pt x="226" y="28"/>
                </a:lnTo>
                <a:cubicBezTo>
                  <a:pt x="212" y="28"/>
                  <a:pt x="197" y="43"/>
                  <a:pt x="197" y="57"/>
                </a:cubicBezTo>
                <a:cubicBezTo>
                  <a:pt x="197" y="78"/>
                  <a:pt x="212" y="85"/>
                  <a:pt x="226" y="85"/>
                </a:cubicBezTo>
                <a:cubicBezTo>
                  <a:pt x="240" y="85"/>
                  <a:pt x="254" y="78"/>
                  <a:pt x="254" y="57"/>
                </a:cubicBezTo>
                <a:cubicBezTo>
                  <a:pt x="254" y="43"/>
                  <a:pt x="240" y="28"/>
                  <a:pt x="226" y="28"/>
                </a:cubicBezTo>
                <a:close/>
                <a:moveTo>
                  <a:pt x="572" y="113"/>
                </a:moveTo>
                <a:lnTo>
                  <a:pt x="572" y="113"/>
                </a:lnTo>
                <a:cubicBezTo>
                  <a:pt x="544" y="113"/>
                  <a:pt x="544" y="113"/>
                  <a:pt x="544" y="113"/>
                </a:cubicBezTo>
                <a:cubicBezTo>
                  <a:pt x="56" y="113"/>
                  <a:pt x="56" y="113"/>
                  <a:pt x="56" y="113"/>
                </a:cubicBezTo>
                <a:cubicBezTo>
                  <a:pt x="28" y="113"/>
                  <a:pt x="28" y="113"/>
                  <a:pt x="28" y="113"/>
                </a:cubicBezTo>
                <a:cubicBezTo>
                  <a:pt x="28" y="502"/>
                  <a:pt x="28" y="502"/>
                  <a:pt x="28" y="502"/>
                </a:cubicBezTo>
                <a:cubicBezTo>
                  <a:pt x="572" y="502"/>
                  <a:pt x="572" y="502"/>
                  <a:pt x="572" y="502"/>
                </a:cubicBezTo>
                <a:lnTo>
                  <a:pt x="572" y="113"/>
                </a:lnTo>
                <a:close/>
                <a:moveTo>
                  <a:pt x="219" y="283"/>
                </a:moveTo>
                <a:lnTo>
                  <a:pt x="219" y="283"/>
                </a:lnTo>
                <a:cubicBezTo>
                  <a:pt x="226" y="283"/>
                  <a:pt x="233" y="290"/>
                  <a:pt x="233" y="297"/>
                </a:cubicBezTo>
                <a:lnTo>
                  <a:pt x="233" y="297"/>
                </a:lnTo>
                <a:cubicBezTo>
                  <a:pt x="275" y="332"/>
                  <a:pt x="275" y="332"/>
                  <a:pt x="275" y="332"/>
                </a:cubicBezTo>
                <a:cubicBezTo>
                  <a:pt x="367" y="241"/>
                  <a:pt x="367" y="241"/>
                  <a:pt x="367" y="241"/>
                </a:cubicBezTo>
                <a:lnTo>
                  <a:pt x="367" y="241"/>
                </a:lnTo>
                <a:cubicBezTo>
                  <a:pt x="374" y="234"/>
                  <a:pt x="381" y="226"/>
                  <a:pt x="388" y="226"/>
                </a:cubicBezTo>
                <a:cubicBezTo>
                  <a:pt x="402" y="226"/>
                  <a:pt x="417" y="241"/>
                  <a:pt x="417" y="255"/>
                </a:cubicBezTo>
                <a:cubicBezTo>
                  <a:pt x="417" y="262"/>
                  <a:pt x="410" y="269"/>
                  <a:pt x="402" y="276"/>
                </a:cubicBezTo>
                <a:lnTo>
                  <a:pt x="402" y="276"/>
                </a:lnTo>
                <a:cubicBezTo>
                  <a:pt x="289" y="389"/>
                  <a:pt x="289" y="389"/>
                  <a:pt x="289" y="389"/>
                </a:cubicBezTo>
                <a:lnTo>
                  <a:pt x="289" y="389"/>
                </a:lnTo>
                <a:cubicBezTo>
                  <a:pt x="289" y="396"/>
                  <a:pt x="282" y="396"/>
                  <a:pt x="275" y="396"/>
                </a:cubicBezTo>
                <a:cubicBezTo>
                  <a:pt x="268" y="396"/>
                  <a:pt x="261" y="396"/>
                  <a:pt x="254" y="389"/>
                </a:cubicBezTo>
                <a:lnTo>
                  <a:pt x="254" y="389"/>
                </a:lnTo>
                <a:cubicBezTo>
                  <a:pt x="197" y="332"/>
                  <a:pt x="197" y="332"/>
                  <a:pt x="197" y="332"/>
                </a:cubicBezTo>
                <a:lnTo>
                  <a:pt x="197" y="332"/>
                </a:lnTo>
                <a:cubicBezTo>
                  <a:pt x="190" y="325"/>
                  <a:pt x="190" y="318"/>
                  <a:pt x="190" y="311"/>
                </a:cubicBezTo>
                <a:cubicBezTo>
                  <a:pt x="190" y="297"/>
                  <a:pt x="197" y="283"/>
                  <a:pt x="219" y="28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20441E-13EF-CDCA-029A-9C4CCE61A466}"/>
              </a:ext>
            </a:extLst>
          </p:cNvPr>
          <p:cNvSpPr>
            <a:spLocks noChangeAspect="1"/>
          </p:cNvSpPr>
          <p:nvPr/>
        </p:nvSpPr>
        <p:spPr>
          <a:xfrm>
            <a:off x="4690471" y="1887855"/>
            <a:ext cx="539356" cy="539496"/>
          </a:xfrm>
          <a:prstGeom prst="ellipse">
            <a:avLst/>
          </a:prstGeom>
          <a:solidFill>
            <a:srgbClr val="E506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33201A5-3565-45F8-87E5-437391D0043E}"/>
              </a:ext>
            </a:extLst>
          </p:cNvPr>
          <p:cNvSpPr>
            <a:spLocks noChangeAspect="1"/>
          </p:cNvSpPr>
          <p:nvPr/>
        </p:nvSpPr>
        <p:spPr>
          <a:xfrm>
            <a:off x="6303710" y="5198521"/>
            <a:ext cx="539356" cy="53949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2" tIns="45711" rIns="91422" bIns="45711" rtlCol="0" anchor="ctr"/>
          <a:lstStyle/>
          <a:p>
            <a:pPr algn="ctr"/>
            <a:endParaRPr lang="en-US" sz="9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 57">
            <a:extLst>
              <a:ext uri="{FF2B5EF4-FFF2-40B4-BE49-F238E27FC236}">
                <a16:creationId xmlns:a16="http://schemas.microsoft.com/office/drawing/2014/main" id="{48E1E17D-8599-4529-7F99-26B3B9FDA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5339" y="2032371"/>
            <a:ext cx="289907" cy="254000"/>
          </a:xfrm>
          <a:custGeom>
            <a:avLst/>
            <a:gdLst>
              <a:gd name="T0" fmla="*/ 587 w 602"/>
              <a:gd name="T1" fmla="*/ 289 h 531"/>
              <a:gd name="T2" fmla="*/ 311 w 602"/>
              <a:gd name="T3" fmla="*/ 403 h 531"/>
              <a:gd name="T4" fmla="*/ 311 w 602"/>
              <a:gd name="T5" fmla="*/ 403 h 531"/>
              <a:gd name="T6" fmla="*/ 304 w 602"/>
              <a:gd name="T7" fmla="*/ 410 h 531"/>
              <a:gd name="T8" fmla="*/ 290 w 602"/>
              <a:gd name="T9" fmla="*/ 403 h 531"/>
              <a:gd name="T10" fmla="*/ 290 w 602"/>
              <a:gd name="T11" fmla="*/ 403 h 531"/>
              <a:gd name="T12" fmla="*/ 15 w 602"/>
              <a:gd name="T13" fmla="*/ 289 h 531"/>
              <a:gd name="T14" fmla="*/ 29 w 602"/>
              <a:gd name="T15" fmla="*/ 240 h 531"/>
              <a:gd name="T16" fmla="*/ 43 w 602"/>
              <a:gd name="T17" fmla="*/ 240 h 531"/>
              <a:gd name="T18" fmla="*/ 43 w 602"/>
              <a:gd name="T19" fmla="*/ 240 h 531"/>
              <a:gd name="T20" fmla="*/ 566 w 602"/>
              <a:gd name="T21" fmla="*/ 240 h 531"/>
              <a:gd name="T22" fmla="*/ 566 w 602"/>
              <a:gd name="T23" fmla="*/ 240 h 531"/>
              <a:gd name="T24" fmla="*/ 573 w 602"/>
              <a:gd name="T25" fmla="*/ 240 h 531"/>
              <a:gd name="T26" fmla="*/ 587 w 602"/>
              <a:gd name="T27" fmla="*/ 289 h 531"/>
              <a:gd name="T28" fmla="*/ 587 w 602"/>
              <a:gd name="T29" fmla="*/ 169 h 531"/>
              <a:gd name="T30" fmla="*/ 311 w 602"/>
              <a:gd name="T31" fmla="*/ 282 h 531"/>
              <a:gd name="T32" fmla="*/ 311 w 602"/>
              <a:gd name="T33" fmla="*/ 282 h 531"/>
              <a:gd name="T34" fmla="*/ 304 w 602"/>
              <a:gd name="T35" fmla="*/ 282 h 531"/>
              <a:gd name="T36" fmla="*/ 290 w 602"/>
              <a:gd name="T37" fmla="*/ 282 h 531"/>
              <a:gd name="T38" fmla="*/ 290 w 602"/>
              <a:gd name="T39" fmla="*/ 282 h 531"/>
              <a:gd name="T40" fmla="*/ 15 w 602"/>
              <a:gd name="T41" fmla="*/ 169 h 531"/>
              <a:gd name="T42" fmla="*/ 15 w 602"/>
              <a:gd name="T43" fmla="*/ 120 h 531"/>
              <a:gd name="T44" fmla="*/ 290 w 602"/>
              <a:gd name="T45" fmla="*/ 7 h 531"/>
              <a:gd name="T46" fmla="*/ 290 w 602"/>
              <a:gd name="T47" fmla="*/ 7 h 531"/>
              <a:gd name="T48" fmla="*/ 304 w 602"/>
              <a:gd name="T49" fmla="*/ 0 h 531"/>
              <a:gd name="T50" fmla="*/ 311 w 602"/>
              <a:gd name="T51" fmla="*/ 7 h 531"/>
              <a:gd name="T52" fmla="*/ 311 w 602"/>
              <a:gd name="T53" fmla="*/ 7 h 531"/>
              <a:gd name="T54" fmla="*/ 587 w 602"/>
              <a:gd name="T55" fmla="*/ 120 h 531"/>
              <a:gd name="T56" fmla="*/ 587 w 602"/>
              <a:gd name="T57" fmla="*/ 169 h 531"/>
              <a:gd name="T58" fmla="*/ 29 w 602"/>
              <a:gd name="T59" fmla="*/ 360 h 531"/>
              <a:gd name="T60" fmla="*/ 43 w 602"/>
              <a:gd name="T61" fmla="*/ 360 h 531"/>
              <a:gd name="T62" fmla="*/ 43 w 602"/>
              <a:gd name="T63" fmla="*/ 360 h 531"/>
              <a:gd name="T64" fmla="*/ 566 w 602"/>
              <a:gd name="T65" fmla="*/ 360 h 531"/>
              <a:gd name="T66" fmla="*/ 566 w 602"/>
              <a:gd name="T67" fmla="*/ 360 h 531"/>
              <a:gd name="T68" fmla="*/ 573 w 602"/>
              <a:gd name="T69" fmla="*/ 360 h 531"/>
              <a:gd name="T70" fmla="*/ 587 w 602"/>
              <a:gd name="T71" fmla="*/ 417 h 531"/>
              <a:gd name="T72" fmla="*/ 311 w 602"/>
              <a:gd name="T73" fmla="*/ 530 h 531"/>
              <a:gd name="T74" fmla="*/ 311 w 602"/>
              <a:gd name="T75" fmla="*/ 530 h 531"/>
              <a:gd name="T76" fmla="*/ 304 w 602"/>
              <a:gd name="T77" fmla="*/ 530 h 531"/>
              <a:gd name="T78" fmla="*/ 290 w 602"/>
              <a:gd name="T79" fmla="*/ 530 h 531"/>
              <a:gd name="T80" fmla="*/ 290 w 602"/>
              <a:gd name="T81" fmla="*/ 530 h 531"/>
              <a:gd name="T82" fmla="*/ 15 w 602"/>
              <a:gd name="T83" fmla="*/ 417 h 531"/>
              <a:gd name="T84" fmla="*/ 29 w 602"/>
              <a:gd name="T85" fmla="*/ 360 h 5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602" h="531">
                <a:moveTo>
                  <a:pt x="587" y="289"/>
                </a:moveTo>
                <a:lnTo>
                  <a:pt x="587" y="289"/>
                </a:lnTo>
                <a:lnTo>
                  <a:pt x="587" y="289"/>
                </a:lnTo>
                <a:cubicBezTo>
                  <a:pt x="311" y="403"/>
                  <a:pt x="311" y="403"/>
                  <a:pt x="311" y="403"/>
                </a:cubicBezTo>
                <a:lnTo>
                  <a:pt x="311" y="403"/>
                </a:lnTo>
                <a:lnTo>
                  <a:pt x="311" y="403"/>
                </a:lnTo>
                <a:lnTo>
                  <a:pt x="311" y="403"/>
                </a:lnTo>
                <a:cubicBezTo>
                  <a:pt x="311" y="410"/>
                  <a:pt x="304" y="410"/>
                  <a:pt x="304" y="410"/>
                </a:cubicBezTo>
                <a:cubicBezTo>
                  <a:pt x="297" y="410"/>
                  <a:pt x="297" y="410"/>
                  <a:pt x="290" y="403"/>
                </a:cubicBezTo>
                <a:lnTo>
                  <a:pt x="290" y="403"/>
                </a:lnTo>
                <a:lnTo>
                  <a:pt x="290" y="403"/>
                </a:lnTo>
                <a:lnTo>
                  <a:pt x="290" y="403"/>
                </a:lnTo>
                <a:cubicBezTo>
                  <a:pt x="15" y="289"/>
                  <a:pt x="15" y="289"/>
                  <a:pt x="15" y="289"/>
                </a:cubicBezTo>
                <a:lnTo>
                  <a:pt x="15" y="289"/>
                </a:lnTo>
                <a:cubicBezTo>
                  <a:pt x="7" y="289"/>
                  <a:pt x="0" y="275"/>
                  <a:pt x="0" y="268"/>
                </a:cubicBezTo>
                <a:cubicBezTo>
                  <a:pt x="0" y="247"/>
                  <a:pt x="15" y="240"/>
                  <a:pt x="29" y="240"/>
                </a:cubicBezTo>
                <a:cubicBezTo>
                  <a:pt x="36" y="240"/>
                  <a:pt x="36" y="240"/>
                  <a:pt x="43" y="240"/>
                </a:cubicBezTo>
                <a:lnTo>
                  <a:pt x="43" y="240"/>
                </a:lnTo>
                <a:lnTo>
                  <a:pt x="43" y="240"/>
                </a:lnTo>
                <a:lnTo>
                  <a:pt x="43" y="240"/>
                </a:lnTo>
                <a:cubicBezTo>
                  <a:pt x="304" y="346"/>
                  <a:pt x="304" y="346"/>
                  <a:pt x="304" y="346"/>
                </a:cubicBezTo>
                <a:cubicBezTo>
                  <a:pt x="566" y="240"/>
                  <a:pt x="566" y="240"/>
                  <a:pt x="566" y="240"/>
                </a:cubicBezTo>
                <a:lnTo>
                  <a:pt x="566" y="240"/>
                </a:lnTo>
                <a:lnTo>
                  <a:pt x="566" y="240"/>
                </a:lnTo>
                <a:lnTo>
                  <a:pt x="566" y="240"/>
                </a:lnTo>
                <a:lnTo>
                  <a:pt x="573" y="240"/>
                </a:lnTo>
                <a:cubicBezTo>
                  <a:pt x="594" y="240"/>
                  <a:pt x="601" y="247"/>
                  <a:pt x="601" y="268"/>
                </a:cubicBezTo>
                <a:cubicBezTo>
                  <a:pt x="601" y="275"/>
                  <a:pt x="594" y="289"/>
                  <a:pt x="587" y="289"/>
                </a:cubicBezTo>
                <a:close/>
                <a:moveTo>
                  <a:pt x="587" y="169"/>
                </a:moveTo>
                <a:lnTo>
                  <a:pt x="587" y="169"/>
                </a:lnTo>
                <a:lnTo>
                  <a:pt x="587" y="169"/>
                </a:lnTo>
                <a:cubicBezTo>
                  <a:pt x="311" y="282"/>
                  <a:pt x="311" y="282"/>
                  <a:pt x="311" y="282"/>
                </a:cubicBezTo>
                <a:lnTo>
                  <a:pt x="311" y="282"/>
                </a:lnTo>
                <a:lnTo>
                  <a:pt x="311" y="282"/>
                </a:lnTo>
                <a:lnTo>
                  <a:pt x="311" y="282"/>
                </a:lnTo>
                <a:lnTo>
                  <a:pt x="304" y="282"/>
                </a:lnTo>
                <a:cubicBezTo>
                  <a:pt x="297" y="282"/>
                  <a:pt x="297" y="282"/>
                  <a:pt x="290" y="282"/>
                </a:cubicBezTo>
                <a:lnTo>
                  <a:pt x="290" y="282"/>
                </a:lnTo>
                <a:lnTo>
                  <a:pt x="290" y="282"/>
                </a:lnTo>
                <a:lnTo>
                  <a:pt x="290" y="282"/>
                </a:lnTo>
                <a:cubicBezTo>
                  <a:pt x="15" y="169"/>
                  <a:pt x="15" y="169"/>
                  <a:pt x="15" y="169"/>
                </a:cubicBezTo>
                <a:lnTo>
                  <a:pt x="15" y="169"/>
                </a:lnTo>
                <a:cubicBezTo>
                  <a:pt x="7" y="162"/>
                  <a:pt x="0" y="155"/>
                  <a:pt x="0" y="141"/>
                </a:cubicBezTo>
                <a:cubicBezTo>
                  <a:pt x="0" y="134"/>
                  <a:pt x="7" y="120"/>
                  <a:pt x="15" y="120"/>
                </a:cubicBezTo>
                <a:lnTo>
                  <a:pt x="15" y="120"/>
                </a:lnTo>
                <a:cubicBezTo>
                  <a:pt x="290" y="7"/>
                  <a:pt x="290" y="7"/>
                  <a:pt x="290" y="7"/>
                </a:cubicBezTo>
                <a:lnTo>
                  <a:pt x="290" y="7"/>
                </a:lnTo>
                <a:lnTo>
                  <a:pt x="290" y="7"/>
                </a:lnTo>
                <a:lnTo>
                  <a:pt x="290" y="7"/>
                </a:lnTo>
                <a:cubicBezTo>
                  <a:pt x="297" y="0"/>
                  <a:pt x="297" y="0"/>
                  <a:pt x="304" y="0"/>
                </a:cubicBezTo>
                <a:cubicBezTo>
                  <a:pt x="304" y="0"/>
                  <a:pt x="311" y="0"/>
                  <a:pt x="311" y="7"/>
                </a:cubicBezTo>
                <a:lnTo>
                  <a:pt x="311" y="7"/>
                </a:lnTo>
                <a:lnTo>
                  <a:pt x="311" y="7"/>
                </a:lnTo>
                <a:lnTo>
                  <a:pt x="311" y="7"/>
                </a:lnTo>
                <a:cubicBezTo>
                  <a:pt x="587" y="120"/>
                  <a:pt x="587" y="120"/>
                  <a:pt x="587" y="120"/>
                </a:cubicBezTo>
                <a:lnTo>
                  <a:pt x="587" y="120"/>
                </a:lnTo>
                <a:cubicBezTo>
                  <a:pt x="594" y="120"/>
                  <a:pt x="601" y="134"/>
                  <a:pt x="601" y="141"/>
                </a:cubicBezTo>
                <a:cubicBezTo>
                  <a:pt x="601" y="155"/>
                  <a:pt x="594" y="162"/>
                  <a:pt x="587" y="169"/>
                </a:cubicBezTo>
                <a:close/>
                <a:moveTo>
                  <a:pt x="29" y="360"/>
                </a:moveTo>
                <a:lnTo>
                  <a:pt x="29" y="360"/>
                </a:lnTo>
                <a:cubicBezTo>
                  <a:pt x="36" y="360"/>
                  <a:pt x="36" y="360"/>
                  <a:pt x="43" y="360"/>
                </a:cubicBezTo>
                <a:lnTo>
                  <a:pt x="43" y="360"/>
                </a:lnTo>
                <a:lnTo>
                  <a:pt x="43" y="360"/>
                </a:lnTo>
                <a:lnTo>
                  <a:pt x="43" y="360"/>
                </a:lnTo>
                <a:cubicBezTo>
                  <a:pt x="304" y="473"/>
                  <a:pt x="304" y="473"/>
                  <a:pt x="304" y="473"/>
                </a:cubicBezTo>
                <a:cubicBezTo>
                  <a:pt x="566" y="360"/>
                  <a:pt x="566" y="360"/>
                  <a:pt x="566" y="360"/>
                </a:cubicBezTo>
                <a:lnTo>
                  <a:pt x="566" y="360"/>
                </a:lnTo>
                <a:lnTo>
                  <a:pt x="566" y="360"/>
                </a:lnTo>
                <a:lnTo>
                  <a:pt x="566" y="360"/>
                </a:lnTo>
                <a:lnTo>
                  <a:pt x="573" y="360"/>
                </a:lnTo>
                <a:cubicBezTo>
                  <a:pt x="594" y="360"/>
                  <a:pt x="601" y="374"/>
                  <a:pt x="601" y="388"/>
                </a:cubicBezTo>
                <a:cubicBezTo>
                  <a:pt x="601" y="403"/>
                  <a:pt x="594" y="410"/>
                  <a:pt x="587" y="417"/>
                </a:cubicBezTo>
                <a:lnTo>
                  <a:pt x="587" y="417"/>
                </a:lnTo>
                <a:cubicBezTo>
                  <a:pt x="311" y="530"/>
                  <a:pt x="311" y="530"/>
                  <a:pt x="311" y="530"/>
                </a:cubicBezTo>
                <a:lnTo>
                  <a:pt x="311" y="530"/>
                </a:lnTo>
                <a:lnTo>
                  <a:pt x="311" y="530"/>
                </a:lnTo>
                <a:lnTo>
                  <a:pt x="311" y="530"/>
                </a:lnTo>
                <a:lnTo>
                  <a:pt x="304" y="530"/>
                </a:lnTo>
                <a:cubicBezTo>
                  <a:pt x="297" y="530"/>
                  <a:pt x="297" y="530"/>
                  <a:pt x="290" y="530"/>
                </a:cubicBezTo>
                <a:lnTo>
                  <a:pt x="290" y="530"/>
                </a:lnTo>
                <a:lnTo>
                  <a:pt x="290" y="530"/>
                </a:lnTo>
                <a:lnTo>
                  <a:pt x="290" y="530"/>
                </a:lnTo>
                <a:cubicBezTo>
                  <a:pt x="15" y="417"/>
                  <a:pt x="15" y="417"/>
                  <a:pt x="15" y="417"/>
                </a:cubicBezTo>
                <a:lnTo>
                  <a:pt x="15" y="417"/>
                </a:lnTo>
                <a:cubicBezTo>
                  <a:pt x="7" y="410"/>
                  <a:pt x="0" y="403"/>
                  <a:pt x="0" y="388"/>
                </a:cubicBezTo>
                <a:cubicBezTo>
                  <a:pt x="0" y="374"/>
                  <a:pt x="15" y="360"/>
                  <a:pt x="29" y="36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Freeform 79">
            <a:extLst>
              <a:ext uri="{FF2B5EF4-FFF2-40B4-BE49-F238E27FC236}">
                <a16:creationId xmlns:a16="http://schemas.microsoft.com/office/drawing/2014/main" id="{0CBF383D-CAE4-DAF5-0592-5BDE829E2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60554" y="5349694"/>
            <a:ext cx="235193" cy="237151"/>
          </a:xfrm>
          <a:custGeom>
            <a:avLst/>
            <a:gdLst>
              <a:gd name="T0" fmla="*/ 516 w 545"/>
              <a:gd name="T1" fmla="*/ 552 h 553"/>
              <a:gd name="T2" fmla="*/ 374 w 545"/>
              <a:gd name="T3" fmla="*/ 523 h 553"/>
              <a:gd name="T4" fmla="*/ 445 w 545"/>
              <a:gd name="T5" fmla="*/ 495 h 553"/>
              <a:gd name="T6" fmla="*/ 304 w 545"/>
              <a:gd name="T7" fmla="*/ 354 h 553"/>
              <a:gd name="T8" fmla="*/ 325 w 545"/>
              <a:gd name="T9" fmla="*/ 304 h 553"/>
              <a:gd name="T10" fmla="*/ 346 w 545"/>
              <a:gd name="T11" fmla="*/ 311 h 553"/>
              <a:gd name="T12" fmla="*/ 487 w 545"/>
              <a:gd name="T13" fmla="*/ 410 h 553"/>
              <a:gd name="T14" fmla="*/ 544 w 545"/>
              <a:gd name="T15" fmla="*/ 410 h 553"/>
              <a:gd name="T16" fmla="*/ 516 w 545"/>
              <a:gd name="T17" fmla="*/ 552 h 553"/>
              <a:gd name="T18" fmla="*/ 516 w 545"/>
              <a:gd name="T19" fmla="*/ 170 h 553"/>
              <a:gd name="T20" fmla="*/ 487 w 545"/>
              <a:gd name="T21" fmla="*/ 99 h 553"/>
              <a:gd name="T22" fmla="*/ 346 w 545"/>
              <a:gd name="T23" fmla="*/ 241 h 553"/>
              <a:gd name="T24" fmla="*/ 297 w 545"/>
              <a:gd name="T25" fmla="*/ 219 h 553"/>
              <a:gd name="T26" fmla="*/ 304 w 545"/>
              <a:gd name="T27" fmla="*/ 198 h 553"/>
              <a:gd name="T28" fmla="*/ 403 w 545"/>
              <a:gd name="T29" fmla="*/ 57 h 553"/>
              <a:gd name="T30" fmla="*/ 403 w 545"/>
              <a:gd name="T31" fmla="*/ 0 h 553"/>
              <a:gd name="T32" fmla="*/ 544 w 545"/>
              <a:gd name="T33" fmla="*/ 28 h 553"/>
              <a:gd name="T34" fmla="*/ 516 w 545"/>
              <a:gd name="T35" fmla="*/ 170 h 553"/>
              <a:gd name="T36" fmla="*/ 233 w 545"/>
              <a:gd name="T37" fmla="*/ 354 h 553"/>
              <a:gd name="T38" fmla="*/ 141 w 545"/>
              <a:gd name="T39" fmla="*/ 495 h 553"/>
              <a:gd name="T40" fmla="*/ 141 w 545"/>
              <a:gd name="T41" fmla="*/ 552 h 553"/>
              <a:gd name="T42" fmla="*/ 0 w 545"/>
              <a:gd name="T43" fmla="*/ 523 h 553"/>
              <a:gd name="T44" fmla="*/ 28 w 545"/>
              <a:gd name="T45" fmla="*/ 382 h 553"/>
              <a:gd name="T46" fmla="*/ 56 w 545"/>
              <a:gd name="T47" fmla="*/ 452 h 553"/>
              <a:gd name="T48" fmla="*/ 198 w 545"/>
              <a:gd name="T49" fmla="*/ 311 h 553"/>
              <a:gd name="T50" fmla="*/ 240 w 545"/>
              <a:gd name="T51" fmla="*/ 332 h 553"/>
              <a:gd name="T52" fmla="*/ 212 w 545"/>
              <a:gd name="T53" fmla="*/ 248 h 553"/>
              <a:gd name="T54" fmla="*/ 198 w 545"/>
              <a:gd name="T55" fmla="*/ 241 h 553"/>
              <a:gd name="T56" fmla="*/ 56 w 545"/>
              <a:gd name="T57" fmla="*/ 99 h 553"/>
              <a:gd name="T58" fmla="*/ 28 w 545"/>
              <a:gd name="T59" fmla="*/ 170 h 553"/>
              <a:gd name="T60" fmla="*/ 0 w 545"/>
              <a:gd name="T61" fmla="*/ 28 h 553"/>
              <a:gd name="T62" fmla="*/ 141 w 545"/>
              <a:gd name="T63" fmla="*/ 0 h 553"/>
              <a:gd name="T64" fmla="*/ 141 w 545"/>
              <a:gd name="T65" fmla="*/ 57 h 553"/>
              <a:gd name="T66" fmla="*/ 233 w 545"/>
              <a:gd name="T67" fmla="*/ 198 h 553"/>
              <a:gd name="T68" fmla="*/ 240 w 545"/>
              <a:gd name="T69" fmla="*/ 219 h 5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545" h="553">
                <a:moveTo>
                  <a:pt x="516" y="552"/>
                </a:moveTo>
                <a:lnTo>
                  <a:pt x="516" y="552"/>
                </a:lnTo>
                <a:cubicBezTo>
                  <a:pt x="403" y="552"/>
                  <a:pt x="403" y="552"/>
                  <a:pt x="403" y="552"/>
                </a:cubicBezTo>
                <a:cubicBezTo>
                  <a:pt x="389" y="552"/>
                  <a:pt x="374" y="537"/>
                  <a:pt x="374" y="523"/>
                </a:cubicBezTo>
                <a:cubicBezTo>
                  <a:pt x="374" y="502"/>
                  <a:pt x="389" y="495"/>
                  <a:pt x="403" y="495"/>
                </a:cubicBezTo>
                <a:cubicBezTo>
                  <a:pt x="445" y="495"/>
                  <a:pt x="445" y="495"/>
                  <a:pt x="445" y="495"/>
                </a:cubicBezTo>
                <a:cubicBezTo>
                  <a:pt x="304" y="354"/>
                  <a:pt x="304" y="354"/>
                  <a:pt x="304" y="354"/>
                </a:cubicBezTo>
                <a:lnTo>
                  <a:pt x="304" y="354"/>
                </a:lnTo>
                <a:cubicBezTo>
                  <a:pt x="304" y="347"/>
                  <a:pt x="297" y="339"/>
                  <a:pt x="297" y="332"/>
                </a:cubicBezTo>
                <a:cubicBezTo>
                  <a:pt x="297" y="318"/>
                  <a:pt x="311" y="304"/>
                  <a:pt x="325" y="304"/>
                </a:cubicBezTo>
                <a:cubicBezTo>
                  <a:pt x="332" y="304"/>
                  <a:pt x="339" y="304"/>
                  <a:pt x="346" y="311"/>
                </a:cubicBezTo>
                <a:lnTo>
                  <a:pt x="346" y="311"/>
                </a:lnTo>
                <a:cubicBezTo>
                  <a:pt x="487" y="452"/>
                  <a:pt x="487" y="452"/>
                  <a:pt x="487" y="452"/>
                </a:cubicBezTo>
                <a:cubicBezTo>
                  <a:pt x="487" y="410"/>
                  <a:pt x="487" y="410"/>
                  <a:pt x="487" y="410"/>
                </a:cubicBezTo>
                <a:cubicBezTo>
                  <a:pt x="487" y="389"/>
                  <a:pt x="502" y="382"/>
                  <a:pt x="516" y="382"/>
                </a:cubicBezTo>
                <a:cubicBezTo>
                  <a:pt x="530" y="382"/>
                  <a:pt x="544" y="389"/>
                  <a:pt x="544" y="410"/>
                </a:cubicBezTo>
                <a:cubicBezTo>
                  <a:pt x="544" y="523"/>
                  <a:pt x="544" y="523"/>
                  <a:pt x="544" y="523"/>
                </a:cubicBezTo>
                <a:cubicBezTo>
                  <a:pt x="544" y="537"/>
                  <a:pt x="530" y="552"/>
                  <a:pt x="516" y="552"/>
                </a:cubicBezTo>
                <a:close/>
                <a:moveTo>
                  <a:pt x="516" y="170"/>
                </a:moveTo>
                <a:lnTo>
                  <a:pt x="516" y="170"/>
                </a:lnTo>
                <a:cubicBezTo>
                  <a:pt x="502" y="170"/>
                  <a:pt x="487" y="163"/>
                  <a:pt x="487" y="141"/>
                </a:cubicBezTo>
                <a:cubicBezTo>
                  <a:pt x="487" y="99"/>
                  <a:pt x="487" y="99"/>
                  <a:pt x="487" y="99"/>
                </a:cubicBezTo>
                <a:cubicBezTo>
                  <a:pt x="346" y="241"/>
                  <a:pt x="346" y="241"/>
                  <a:pt x="346" y="241"/>
                </a:cubicBezTo>
                <a:lnTo>
                  <a:pt x="346" y="241"/>
                </a:lnTo>
                <a:cubicBezTo>
                  <a:pt x="339" y="248"/>
                  <a:pt x="332" y="248"/>
                  <a:pt x="325" y="248"/>
                </a:cubicBezTo>
                <a:cubicBezTo>
                  <a:pt x="311" y="248"/>
                  <a:pt x="297" y="234"/>
                  <a:pt x="297" y="219"/>
                </a:cubicBezTo>
                <a:cubicBezTo>
                  <a:pt x="297" y="212"/>
                  <a:pt x="304" y="205"/>
                  <a:pt x="304" y="198"/>
                </a:cubicBezTo>
                <a:lnTo>
                  <a:pt x="304" y="198"/>
                </a:lnTo>
                <a:cubicBezTo>
                  <a:pt x="445" y="57"/>
                  <a:pt x="445" y="57"/>
                  <a:pt x="445" y="57"/>
                </a:cubicBezTo>
                <a:cubicBezTo>
                  <a:pt x="403" y="57"/>
                  <a:pt x="403" y="57"/>
                  <a:pt x="403" y="57"/>
                </a:cubicBezTo>
                <a:cubicBezTo>
                  <a:pt x="389" y="57"/>
                  <a:pt x="374" y="50"/>
                  <a:pt x="374" y="28"/>
                </a:cubicBezTo>
                <a:cubicBezTo>
                  <a:pt x="374" y="14"/>
                  <a:pt x="389" y="0"/>
                  <a:pt x="403" y="0"/>
                </a:cubicBezTo>
                <a:cubicBezTo>
                  <a:pt x="516" y="0"/>
                  <a:pt x="516" y="0"/>
                  <a:pt x="516" y="0"/>
                </a:cubicBezTo>
                <a:cubicBezTo>
                  <a:pt x="530" y="0"/>
                  <a:pt x="544" y="14"/>
                  <a:pt x="544" y="28"/>
                </a:cubicBezTo>
                <a:cubicBezTo>
                  <a:pt x="544" y="141"/>
                  <a:pt x="544" y="141"/>
                  <a:pt x="544" y="141"/>
                </a:cubicBezTo>
                <a:cubicBezTo>
                  <a:pt x="544" y="163"/>
                  <a:pt x="530" y="170"/>
                  <a:pt x="516" y="170"/>
                </a:cubicBezTo>
                <a:close/>
                <a:moveTo>
                  <a:pt x="233" y="354"/>
                </a:moveTo>
                <a:lnTo>
                  <a:pt x="233" y="354"/>
                </a:lnTo>
                <a:cubicBezTo>
                  <a:pt x="92" y="495"/>
                  <a:pt x="92" y="495"/>
                  <a:pt x="92" y="495"/>
                </a:cubicBezTo>
                <a:cubicBezTo>
                  <a:pt x="141" y="495"/>
                  <a:pt x="141" y="495"/>
                  <a:pt x="141" y="495"/>
                </a:cubicBezTo>
                <a:cubicBezTo>
                  <a:pt x="155" y="495"/>
                  <a:pt x="169" y="502"/>
                  <a:pt x="169" y="523"/>
                </a:cubicBezTo>
                <a:cubicBezTo>
                  <a:pt x="169" y="537"/>
                  <a:pt x="155" y="552"/>
                  <a:pt x="141" y="552"/>
                </a:cubicBezTo>
                <a:cubicBezTo>
                  <a:pt x="28" y="552"/>
                  <a:pt x="28" y="552"/>
                  <a:pt x="28" y="552"/>
                </a:cubicBezTo>
                <a:cubicBezTo>
                  <a:pt x="7" y="552"/>
                  <a:pt x="0" y="537"/>
                  <a:pt x="0" y="523"/>
                </a:cubicBezTo>
                <a:cubicBezTo>
                  <a:pt x="0" y="410"/>
                  <a:pt x="0" y="410"/>
                  <a:pt x="0" y="410"/>
                </a:cubicBezTo>
                <a:cubicBezTo>
                  <a:pt x="0" y="389"/>
                  <a:pt x="7" y="382"/>
                  <a:pt x="28" y="382"/>
                </a:cubicBezTo>
                <a:cubicBezTo>
                  <a:pt x="42" y="382"/>
                  <a:pt x="56" y="389"/>
                  <a:pt x="56" y="410"/>
                </a:cubicBezTo>
                <a:cubicBezTo>
                  <a:pt x="56" y="452"/>
                  <a:pt x="56" y="452"/>
                  <a:pt x="56" y="452"/>
                </a:cubicBezTo>
                <a:cubicBezTo>
                  <a:pt x="198" y="311"/>
                  <a:pt x="198" y="311"/>
                  <a:pt x="198" y="311"/>
                </a:cubicBezTo>
                <a:lnTo>
                  <a:pt x="198" y="311"/>
                </a:lnTo>
                <a:cubicBezTo>
                  <a:pt x="198" y="304"/>
                  <a:pt x="205" y="304"/>
                  <a:pt x="212" y="304"/>
                </a:cubicBezTo>
                <a:cubicBezTo>
                  <a:pt x="233" y="304"/>
                  <a:pt x="240" y="318"/>
                  <a:pt x="240" y="332"/>
                </a:cubicBezTo>
                <a:cubicBezTo>
                  <a:pt x="240" y="339"/>
                  <a:pt x="240" y="347"/>
                  <a:pt x="233" y="354"/>
                </a:cubicBezTo>
                <a:close/>
                <a:moveTo>
                  <a:pt x="212" y="248"/>
                </a:moveTo>
                <a:lnTo>
                  <a:pt x="212" y="248"/>
                </a:lnTo>
                <a:cubicBezTo>
                  <a:pt x="205" y="248"/>
                  <a:pt x="198" y="248"/>
                  <a:pt x="198" y="241"/>
                </a:cubicBezTo>
                <a:lnTo>
                  <a:pt x="198" y="241"/>
                </a:lnTo>
                <a:cubicBezTo>
                  <a:pt x="56" y="99"/>
                  <a:pt x="56" y="99"/>
                  <a:pt x="56" y="99"/>
                </a:cubicBezTo>
                <a:cubicBezTo>
                  <a:pt x="56" y="141"/>
                  <a:pt x="56" y="141"/>
                  <a:pt x="56" y="141"/>
                </a:cubicBezTo>
                <a:cubicBezTo>
                  <a:pt x="56" y="163"/>
                  <a:pt x="42" y="170"/>
                  <a:pt x="28" y="170"/>
                </a:cubicBezTo>
                <a:cubicBezTo>
                  <a:pt x="7" y="170"/>
                  <a:pt x="0" y="163"/>
                  <a:pt x="0" y="141"/>
                </a:cubicBezTo>
                <a:cubicBezTo>
                  <a:pt x="0" y="28"/>
                  <a:pt x="0" y="28"/>
                  <a:pt x="0" y="28"/>
                </a:cubicBezTo>
                <a:cubicBezTo>
                  <a:pt x="0" y="14"/>
                  <a:pt x="7" y="0"/>
                  <a:pt x="28" y="0"/>
                </a:cubicBezTo>
                <a:cubicBezTo>
                  <a:pt x="141" y="0"/>
                  <a:pt x="141" y="0"/>
                  <a:pt x="141" y="0"/>
                </a:cubicBezTo>
                <a:cubicBezTo>
                  <a:pt x="155" y="0"/>
                  <a:pt x="169" y="14"/>
                  <a:pt x="169" y="28"/>
                </a:cubicBezTo>
                <a:cubicBezTo>
                  <a:pt x="169" y="50"/>
                  <a:pt x="155" y="57"/>
                  <a:pt x="141" y="57"/>
                </a:cubicBezTo>
                <a:cubicBezTo>
                  <a:pt x="92" y="57"/>
                  <a:pt x="92" y="57"/>
                  <a:pt x="92" y="57"/>
                </a:cubicBezTo>
                <a:cubicBezTo>
                  <a:pt x="233" y="198"/>
                  <a:pt x="233" y="198"/>
                  <a:pt x="233" y="198"/>
                </a:cubicBezTo>
                <a:lnTo>
                  <a:pt x="233" y="198"/>
                </a:lnTo>
                <a:cubicBezTo>
                  <a:pt x="240" y="205"/>
                  <a:pt x="240" y="212"/>
                  <a:pt x="240" y="219"/>
                </a:cubicBezTo>
                <a:cubicBezTo>
                  <a:pt x="240" y="234"/>
                  <a:pt x="233" y="248"/>
                  <a:pt x="212" y="24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Freeform 9">
            <a:extLst>
              <a:ext uri="{FF2B5EF4-FFF2-40B4-BE49-F238E27FC236}">
                <a16:creationId xmlns:a16="http://schemas.microsoft.com/office/drawing/2014/main" id="{F1B0BD3F-A8C7-8DBF-9550-FAA97D1CEA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2168" y="2018594"/>
            <a:ext cx="281482" cy="281555"/>
          </a:xfrm>
          <a:custGeom>
            <a:avLst/>
            <a:gdLst>
              <a:gd name="T0" fmla="*/ 212 w 426"/>
              <a:gd name="T1" fmla="*/ 0 h 426"/>
              <a:gd name="T2" fmla="*/ 212 w 426"/>
              <a:gd name="T3" fmla="*/ 0 h 426"/>
              <a:gd name="T4" fmla="*/ 0 w 426"/>
              <a:gd name="T5" fmla="*/ 213 h 426"/>
              <a:gd name="T6" fmla="*/ 212 w 426"/>
              <a:gd name="T7" fmla="*/ 425 h 426"/>
              <a:gd name="T8" fmla="*/ 425 w 426"/>
              <a:gd name="T9" fmla="*/ 213 h 426"/>
              <a:gd name="T10" fmla="*/ 212 w 426"/>
              <a:gd name="T11" fmla="*/ 0 h 426"/>
              <a:gd name="T12" fmla="*/ 229 w 426"/>
              <a:gd name="T13" fmla="*/ 390 h 426"/>
              <a:gd name="T14" fmla="*/ 229 w 426"/>
              <a:gd name="T15" fmla="*/ 390 h 426"/>
              <a:gd name="T16" fmla="*/ 229 w 426"/>
              <a:gd name="T17" fmla="*/ 292 h 426"/>
              <a:gd name="T18" fmla="*/ 194 w 426"/>
              <a:gd name="T19" fmla="*/ 292 h 426"/>
              <a:gd name="T20" fmla="*/ 194 w 426"/>
              <a:gd name="T21" fmla="*/ 390 h 426"/>
              <a:gd name="T22" fmla="*/ 35 w 426"/>
              <a:gd name="T23" fmla="*/ 230 h 426"/>
              <a:gd name="T24" fmla="*/ 132 w 426"/>
              <a:gd name="T25" fmla="*/ 230 h 426"/>
              <a:gd name="T26" fmla="*/ 132 w 426"/>
              <a:gd name="T27" fmla="*/ 195 h 426"/>
              <a:gd name="T28" fmla="*/ 35 w 426"/>
              <a:gd name="T29" fmla="*/ 195 h 426"/>
              <a:gd name="T30" fmla="*/ 194 w 426"/>
              <a:gd name="T31" fmla="*/ 44 h 426"/>
              <a:gd name="T32" fmla="*/ 194 w 426"/>
              <a:gd name="T33" fmla="*/ 142 h 426"/>
              <a:gd name="T34" fmla="*/ 229 w 426"/>
              <a:gd name="T35" fmla="*/ 142 h 426"/>
              <a:gd name="T36" fmla="*/ 229 w 426"/>
              <a:gd name="T37" fmla="*/ 44 h 426"/>
              <a:gd name="T38" fmla="*/ 380 w 426"/>
              <a:gd name="T39" fmla="*/ 195 h 426"/>
              <a:gd name="T40" fmla="*/ 292 w 426"/>
              <a:gd name="T41" fmla="*/ 195 h 426"/>
              <a:gd name="T42" fmla="*/ 292 w 426"/>
              <a:gd name="T43" fmla="*/ 230 h 426"/>
              <a:gd name="T44" fmla="*/ 380 w 426"/>
              <a:gd name="T45" fmla="*/ 230 h 426"/>
              <a:gd name="T46" fmla="*/ 229 w 426"/>
              <a:gd name="T47" fmla="*/ 390 h 4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426" h="426">
                <a:moveTo>
                  <a:pt x="212" y="0"/>
                </a:moveTo>
                <a:lnTo>
                  <a:pt x="212" y="0"/>
                </a:lnTo>
                <a:cubicBezTo>
                  <a:pt x="97" y="0"/>
                  <a:pt x="0" y="97"/>
                  <a:pt x="0" y="213"/>
                </a:cubicBezTo>
                <a:cubicBezTo>
                  <a:pt x="0" y="336"/>
                  <a:pt x="97" y="425"/>
                  <a:pt x="212" y="425"/>
                </a:cubicBezTo>
                <a:cubicBezTo>
                  <a:pt x="327" y="425"/>
                  <a:pt x="425" y="336"/>
                  <a:pt x="425" y="213"/>
                </a:cubicBezTo>
                <a:cubicBezTo>
                  <a:pt x="425" y="97"/>
                  <a:pt x="327" y="0"/>
                  <a:pt x="212" y="0"/>
                </a:cubicBezTo>
                <a:close/>
                <a:moveTo>
                  <a:pt x="229" y="390"/>
                </a:moveTo>
                <a:lnTo>
                  <a:pt x="229" y="390"/>
                </a:lnTo>
                <a:cubicBezTo>
                  <a:pt x="229" y="292"/>
                  <a:pt x="229" y="292"/>
                  <a:pt x="229" y="292"/>
                </a:cubicBezTo>
                <a:cubicBezTo>
                  <a:pt x="194" y="292"/>
                  <a:pt x="194" y="292"/>
                  <a:pt x="194" y="292"/>
                </a:cubicBezTo>
                <a:cubicBezTo>
                  <a:pt x="194" y="390"/>
                  <a:pt x="194" y="390"/>
                  <a:pt x="194" y="390"/>
                </a:cubicBezTo>
                <a:cubicBezTo>
                  <a:pt x="114" y="380"/>
                  <a:pt x="44" y="310"/>
                  <a:pt x="35" y="230"/>
                </a:cubicBezTo>
                <a:cubicBezTo>
                  <a:pt x="132" y="230"/>
                  <a:pt x="132" y="230"/>
                  <a:pt x="132" y="230"/>
                </a:cubicBezTo>
                <a:cubicBezTo>
                  <a:pt x="132" y="195"/>
                  <a:pt x="132" y="195"/>
                  <a:pt x="132" y="195"/>
                </a:cubicBezTo>
                <a:cubicBezTo>
                  <a:pt x="35" y="195"/>
                  <a:pt x="35" y="195"/>
                  <a:pt x="35" y="195"/>
                </a:cubicBezTo>
                <a:cubicBezTo>
                  <a:pt x="44" y="115"/>
                  <a:pt x="114" y="53"/>
                  <a:pt x="194" y="44"/>
                </a:cubicBezTo>
                <a:cubicBezTo>
                  <a:pt x="194" y="142"/>
                  <a:pt x="194" y="142"/>
                  <a:pt x="194" y="142"/>
                </a:cubicBezTo>
                <a:cubicBezTo>
                  <a:pt x="229" y="142"/>
                  <a:pt x="229" y="142"/>
                  <a:pt x="229" y="142"/>
                </a:cubicBezTo>
                <a:cubicBezTo>
                  <a:pt x="229" y="44"/>
                  <a:pt x="229" y="44"/>
                  <a:pt x="229" y="44"/>
                </a:cubicBezTo>
                <a:cubicBezTo>
                  <a:pt x="310" y="53"/>
                  <a:pt x="380" y="115"/>
                  <a:pt x="380" y="195"/>
                </a:cubicBezTo>
                <a:cubicBezTo>
                  <a:pt x="292" y="195"/>
                  <a:pt x="292" y="195"/>
                  <a:pt x="292" y="195"/>
                </a:cubicBezTo>
                <a:cubicBezTo>
                  <a:pt x="292" y="230"/>
                  <a:pt x="292" y="230"/>
                  <a:pt x="292" y="230"/>
                </a:cubicBezTo>
                <a:cubicBezTo>
                  <a:pt x="380" y="230"/>
                  <a:pt x="380" y="230"/>
                  <a:pt x="380" y="230"/>
                </a:cubicBezTo>
                <a:cubicBezTo>
                  <a:pt x="380" y="310"/>
                  <a:pt x="310" y="380"/>
                  <a:pt x="229" y="39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Freeform 169">
            <a:extLst>
              <a:ext uri="{FF2B5EF4-FFF2-40B4-BE49-F238E27FC236}">
                <a16:creationId xmlns:a16="http://schemas.microsoft.com/office/drawing/2014/main" id="{E95AAFEB-2BDC-5EDF-0CDB-96E263B30D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9491" y="5343125"/>
            <a:ext cx="292024" cy="232834"/>
          </a:xfrm>
          <a:custGeom>
            <a:avLst/>
            <a:gdLst>
              <a:gd name="T0" fmla="*/ 478 w 487"/>
              <a:gd name="T1" fmla="*/ 9 h 390"/>
              <a:gd name="T2" fmla="*/ 478 w 487"/>
              <a:gd name="T3" fmla="*/ 9 h 390"/>
              <a:gd name="T4" fmla="*/ 372 w 487"/>
              <a:gd name="T5" fmla="*/ 195 h 390"/>
              <a:gd name="T6" fmla="*/ 345 w 487"/>
              <a:gd name="T7" fmla="*/ 195 h 390"/>
              <a:gd name="T8" fmla="*/ 292 w 487"/>
              <a:gd name="T9" fmla="*/ 150 h 390"/>
              <a:gd name="T10" fmla="*/ 274 w 487"/>
              <a:gd name="T11" fmla="*/ 150 h 390"/>
              <a:gd name="T12" fmla="*/ 194 w 487"/>
              <a:gd name="T13" fmla="*/ 266 h 390"/>
              <a:gd name="T14" fmla="*/ 177 w 487"/>
              <a:gd name="T15" fmla="*/ 266 h 390"/>
              <a:gd name="T16" fmla="*/ 141 w 487"/>
              <a:gd name="T17" fmla="*/ 239 h 390"/>
              <a:gd name="T18" fmla="*/ 123 w 487"/>
              <a:gd name="T19" fmla="*/ 239 h 390"/>
              <a:gd name="T20" fmla="*/ 8 w 487"/>
              <a:gd name="T21" fmla="*/ 381 h 390"/>
              <a:gd name="T22" fmla="*/ 8 w 487"/>
              <a:gd name="T23" fmla="*/ 389 h 390"/>
              <a:gd name="T24" fmla="*/ 486 w 487"/>
              <a:gd name="T25" fmla="*/ 389 h 390"/>
              <a:gd name="T26" fmla="*/ 486 w 487"/>
              <a:gd name="T27" fmla="*/ 9 h 390"/>
              <a:gd name="T28" fmla="*/ 478 w 487"/>
              <a:gd name="T29" fmla="*/ 9 h 3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87" h="390">
                <a:moveTo>
                  <a:pt x="478" y="9"/>
                </a:moveTo>
                <a:lnTo>
                  <a:pt x="478" y="9"/>
                </a:lnTo>
                <a:cubicBezTo>
                  <a:pt x="372" y="195"/>
                  <a:pt x="372" y="195"/>
                  <a:pt x="372" y="195"/>
                </a:cubicBezTo>
                <a:cubicBezTo>
                  <a:pt x="363" y="204"/>
                  <a:pt x="354" y="204"/>
                  <a:pt x="345" y="195"/>
                </a:cubicBezTo>
                <a:cubicBezTo>
                  <a:pt x="292" y="150"/>
                  <a:pt x="292" y="150"/>
                  <a:pt x="292" y="150"/>
                </a:cubicBezTo>
                <a:cubicBezTo>
                  <a:pt x="283" y="141"/>
                  <a:pt x="283" y="141"/>
                  <a:pt x="274" y="150"/>
                </a:cubicBezTo>
                <a:cubicBezTo>
                  <a:pt x="194" y="266"/>
                  <a:pt x="194" y="266"/>
                  <a:pt x="194" y="266"/>
                </a:cubicBezTo>
                <a:cubicBezTo>
                  <a:pt x="194" y="275"/>
                  <a:pt x="186" y="275"/>
                  <a:pt x="177" y="266"/>
                </a:cubicBezTo>
                <a:cubicBezTo>
                  <a:pt x="141" y="239"/>
                  <a:pt x="141" y="239"/>
                  <a:pt x="141" y="239"/>
                </a:cubicBezTo>
                <a:cubicBezTo>
                  <a:pt x="132" y="230"/>
                  <a:pt x="123" y="230"/>
                  <a:pt x="123" y="239"/>
                </a:cubicBezTo>
                <a:cubicBezTo>
                  <a:pt x="8" y="381"/>
                  <a:pt x="8" y="381"/>
                  <a:pt x="8" y="381"/>
                </a:cubicBezTo>
                <a:cubicBezTo>
                  <a:pt x="0" y="389"/>
                  <a:pt x="0" y="389"/>
                  <a:pt x="8" y="389"/>
                </a:cubicBezTo>
                <a:cubicBezTo>
                  <a:pt x="486" y="389"/>
                  <a:pt x="486" y="389"/>
                  <a:pt x="486" y="389"/>
                </a:cubicBezTo>
                <a:cubicBezTo>
                  <a:pt x="486" y="9"/>
                  <a:pt x="486" y="9"/>
                  <a:pt x="486" y="9"/>
                </a:cubicBezTo>
                <a:cubicBezTo>
                  <a:pt x="486" y="0"/>
                  <a:pt x="486" y="0"/>
                  <a:pt x="478" y="9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wrap="none" lIns="45712" tIns="22856" rIns="45712" bIns="22856" anchor="ctr"/>
          <a:lstStyle/>
          <a:p>
            <a:pPr>
              <a:defRPr/>
            </a:pPr>
            <a:endParaRPr lang="en-US" sz="9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748" descr="A picture containing oven, camera, microwave, control panel&#10;&#10;Description automatically generated">
            <a:extLst>
              <a:ext uri="{FF2B5EF4-FFF2-40B4-BE49-F238E27FC236}">
                <a16:creationId xmlns:a16="http://schemas.microsoft.com/office/drawing/2014/main" id="{E6C0364C-4792-CD1D-DCE4-965313CBF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181" y="4599129"/>
            <a:ext cx="2316310" cy="1356534"/>
          </a:xfrm>
          <a:prstGeom prst="rect">
            <a:avLst/>
          </a:prstGeom>
        </p:spPr>
      </p:pic>
      <p:pic>
        <p:nvPicPr>
          <p:cNvPr id="35" name="Picture 1750" descr="A picture containing text, lined, several&#10;&#10;Description automatically generated">
            <a:extLst>
              <a:ext uri="{FF2B5EF4-FFF2-40B4-BE49-F238E27FC236}">
                <a16:creationId xmlns:a16="http://schemas.microsoft.com/office/drawing/2014/main" id="{5A3E6BCF-B10E-C1C5-FEC6-8B3F157FF8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906" y="1331858"/>
            <a:ext cx="2154725" cy="1422416"/>
          </a:xfrm>
          <a:prstGeom prst="rect">
            <a:avLst/>
          </a:prstGeom>
        </p:spPr>
      </p:pic>
      <p:pic>
        <p:nvPicPr>
          <p:cNvPr id="36" name="Picture 2" descr="What makes smart cities more than just connected cities?">
            <a:extLst>
              <a:ext uri="{FF2B5EF4-FFF2-40B4-BE49-F238E27FC236}">
                <a16:creationId xmlns:a16="http://schemas.microsoft.com/office/drawing/2014/main" id="{68798207-97A1-0F2E-0742-A42891215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4" r="6092"/>
          <a:stretch/>
        </p:blipFill>
        <p:spPr bwMode="auto">
          <a:xfrm>
            <a:off x="9156143" y="4604163"/>
            <a:ext cx="2124227" cy="1358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44699E8-6346-D35C-42E2-C915E66D984D}"/>
              </a:ext>
            </a:extLst>
          </p:cNvPr>
          <p:cNvSpPr txBox="1"/>
          <p:nvPr/>
        </p:nvSpPr>
        <p:spPr>
          <a:xfrm>
            <a:off x="570590" y="5022277"/>
            <a:ext cx="1436409" cy="61439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b" anchorCtr="0">
            <a:noAutofit/>
          </a:bodyPr>
          <a:lstStyle/>
          <a:p>
            <a:pPr marL="0" lvl="0" indent="0" algn="r" defTabSz="622300" rtl="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First television </a:t>
            </a:r>
            <a:r>
              <a:rPr lang="en-US" sz="14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</a:t>
            </a: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roadcast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8234CDE-489B-2515-8213-C401C3A18ED8}"/>
              </a:ext>
            </a:extLst>
          </p:cNvPr>
          <p:cNvSpPr/>
          <p:nvPr/>
        </p:nvSpPr>
        <p:spPr>
          <a:xfrm>
            <a:off x="1162765" y="5053865"/>
            <a:ext cx="1436409" cy="1007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80EDE95-5D69-10F4-55E4-B61EBB8F18C6}"/>
              </a:ext>
            </a:extLst>
          </p:cNvPr>
          <p:cNvSpPr/>
          <p:nvPr/>
        </p:nvSpPr>
        <p:spPr>
          <a:xfrm>
            <a:off x="4187564" y="5143938"/>
            <a:ext cx="1436409" cy="1007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F725053-265C-4BBA-65BF-F69D21025E06}"/>
              </a:ext>
            </a:extLst>
          </p:cNvPr>
          <p:cNvSpPr txBox="1"/>
          <p:nvPr/>
        </p:nvSpPr>
        <p:spPr>
          <a:xfrm>
            <a:off x="4185597" y="5030663"/>
            <a:ext cx="1578132" cy="5976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r" defTabSz="622300" rtl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NAVSTAR 1</a:t>
            </a:r>
          </a:p>
          <a:p>
            <a:pPr marL="0" lvl="0" indent="0" algn="r" defTabSz="622300" rtl="0">
              <a:spcBef>
                <a:spcPct val="0"/>
              </a:spcBef>
              <a:spcAft>
                <a:spcPts val="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GPS satellite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2AD2CEA-9014-8FCF-0DC8-4CDEFFFE07CC}"/>
              </a:ext>
            </a:extLst>
          </p:cNvPr>
          <p:cNvSpPr txBox="1"/>
          <p:nvPr/>
        </p:nvSpPr>
        <p:spPr>
          <a:xfrm>
            <a:off x="9884806" y="1798458"/>
            <a:ext cx="1791238" cy="60827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defTabSz="622300" rtl="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Digital broadcasting gains popularity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3B771B9-942B-D2EC-8EB0-7C7DF86FCB5C}"/>
              </a:ext>
            </a:extLst>
          </p:cNvPr>
          <p:cNvSpPr/>
          <p:nvPr/>
        </p:nvSpPr>
        <p:spPr>
          <a:xfrm>
            <a:off x="7878641" y="5143937"/>
            <a:ext cx="1436409" cy="1007349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46702A4-10CB-FC4D-118E-2A5BE5F5039E}"/>
              </a:ext>
            </a:extLst>
          </p:cNvPr>
          <p:cNvSpPr txBox="1"/>
          <p:nvPr/>
        </p:nvSpPr>
        <p:spPr>
          <a:xfrm>
            <a:off x="7636789" y="5030663"/>
            <a:ext cx="1528933" cy="5976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t" anchorCtr="0">
            <a:noAutofit/>
          </a:bodyPr>
          <a:lstStyle/>
          <a:p>
            <a:pPr marL="0" lvl="0" indent="0" algn="r" defTabSz="622300" rtl="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5G, smart cities, self-drivin</a:t>
            </a:r>
            <a:r>
              <a:rPr lang="en-US" sz="14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 cars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F56E61E-314C-2B3B-407A-A02A42ECCDD9}"/>
              </a:ext>
            </a:extLst>
          </p:cNvPr>
          <p:cNvSpPr/>
          <p:nvPr/>
        </p:nvSpPr>
        <p:spPr>
          <a:xfrm>
            <a:off x="2518681" y="3697780"/>
            <a:ext cx="1492045" cy="2185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1928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E94DC82-9E66-4DF3-5395-023E516FF59B}"/>
              </a:ext>
            </a:extLst>
          </p:cNvPr>
          <p:cNvSpPr/>
          <p:nvPr/>
        </p:nvSpPr>
        <p:spPr>
          <a:xfrm>
            <a:off x="1018507" y="3697780"/>
            <a:ext cx="1378694" cy="218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1890s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B9F2CB2-B829-D076-CDCE-2C274DCDF9F9}"/>
              </a:ext>
            </a:extLst>
          </p:cNvPr>
          <p:cNvSpPr/>
          <p:nvPr/>
        </p:nvSpPr>
        <p:spPr>
          <a:xfrm>
            <a:off x="5811964" y="3697780"/>
            <a:ext cx="1491356" cy="218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1978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A8D1747-7A28-22E7-52AB-26B714AA142B}"/>
              </a:ext>
            </a:extLst>
          </p:cNvPr>
          <p:cNvSpPr/>
          <p:nvPr/>
        </p:nvSpPr>
        <p:spPr>
          <a:xfrm>
            <a:off x="7517347" y="3697780"/>
            <a:ext cx="1492045" cy="218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1990s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DE3D4794-1BA1-180D-FE60-B0A699B37ECC}"/>
              </a:ext>
            </a:extLst>
          </p:cNvPr>
          <p:cNvSpPr/>
          <p:nvPr/>
        </p:nvSpPr>
        <p:spPr>
          <a:xfrm>
            <a:off x="9122053" y="3697780"/>
            <a:ext cx="1382768" cy="2185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Present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AC1E0F0-B386-F58E-C541-5634C5C56C2C}"/>
              </a:ext>
            </a:extLst>
          </p:cNvPr>
          <p:cNvSpPr/>
          <p:nvPr/>
        </p:nvSpPr>
        <p:spPr>
          <a:xfrm>
            <a:off x="4201753" y="3697780"/>
            <a:ext cx="1492045" cy="218521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1200" b="1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1934</a:t>
            </a:r>
          </a:p>
        </p:txBody>
      </p:sp>
      <p:pic>
        <p:nvPicPr>
          <p:cNvPr id="50" name="Picture 2" descr="Tesla's wonder tower, the first transmission tower in the world, was located less than two miles ...">
            <a:extLst>
              <a:ext uri="{FF2B5EF4-FFF2-40B4-BE49-F238E27FC236}">
                <a16:creationId xmlns:a16="http://schemas.microsoft.com/office/drawing/2014/main" id="{12D244E4-F588-D424-A5D1-BBF5CD9C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889" y="969820"/>
            <a:ext cx="1338686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622EF0B3-382D-2C4C-104B-54134C4212FC}"/>
              </a:ext>
            </a:extLst>
          </p:cNvPr>
          <p:cNvSpPr txBox="1"/>
          <p:nvPr/>
        </p:nvSpPr>
        <p:spPr>
          <a:xfrm>
            <a:off x="2137822" y="1833325"/>
            <a:ext cx="1622591" cy="538542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>
            <a:defPPr>
              <a:defRPr lang="en-US"/>
            </a:defPPr>
            <a:lvl1pPr marL="0" lvl="0" indent="0" algn="ctr" defTabSz="622300">
              <a:lnSpc>
                <a:spcPct val="90000"/>
              </a:lnSpc>
              <a:spcAft>
                <a:spcPct val="35000"/>
              </a:spcAft>
              <a:buNone/>
              <a:defRPr sz="1400"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Tahoma"/>
              </a:defRPr>
            </a:lvl1pPr>
            <a:lvl2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5pPr>
            <a:lvl6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6pPr>
            <a:lvl7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7pPr>
            <a:lvl8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8pPr>
            <a:lvl9pPr>
              <a:defRPr>
                <a:solidFill>
                  <a:schemeClr val="tx1">
                    <a:hueOff val="0"/>
                    <a:satOff val="0"/>
                    <a:lumOff val="0"/>
                    <a:alphaOff val="0"/>
                  </a:schemeClr>
                </a:solidFill>
                <a:latin typeface="+mn-lt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Testing radio transmissions</a:t>
            </a:r>
          </a:p>
        </p:txBody>
      </p:sp>
      <p:pic>
        <p:nvPicPr>
          <p:cNvPr id="52" name="Picture 1747" descr="Logo&#10;&#10;Description automatically generated">
            <a:extLst>
              <a:ext uri="{FF2B5EF4-FFF2-40B4-BE49-F238E27FC236}">
                <a16:creationId xmlns:a16="http://schemas.microsoft.com/office/drawing/2014/main" id="{C890A201-3DE1-9C0B-0035-9E26FDA31A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63219" y="1285629"/>
            <a:ext cx="1585657" cy="1585657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CB8FD6CD-C64E-AB79-B86F-D2E04CAAE6B5}"/>
              </a:ext>
            </a:extLst>
          </p:cNvPr>
          <p:cNvSpPr txBox="1"/>
          <p:nvPr/>
        </p:nvSpPr>
        <p:spPr>
          <a:xfrm>
            <a:off x="5770212" y="1803785"/>
            <a:ext cx="1436409" cy="597623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568" tIns="99568" rIns="99568" bIns="99568" numCol="1" spcCol="1270" anchor="ctr" anchorCtr="0">
            <a:noAutofit/>
          </a:bodyPr>
          <a:lstStyle/>
          <a:p>
            <a:pPr marL="0" lvl="0" indent="0" defTabSz="622300" rtl="0"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400" kern="120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FCC is formed</a:t>
            </a:r>
          </a:p>
        </p:txBody>
      </p:sp>
      <p:pic>
        <p:nvPicPr>
          <p:cNvPr id="54" name="Picture 4">
            <a:extLst>
              <a:ext uri="{FF2B5EF4-FFF2-40B4-BE49-F238E27FC236}">
                <a16:creationId xmlns:a16="http://schemas.microsoft.com/office/drawing/2014/main" id="{8EDDBBFE-4D6E-0056-BFD9-44442BF1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9104" y="4604163"/>
            <a:ext cx="1802000" cy="135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3159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DoD Use Of Radio Spectrum</a:t>
            </a:r>
          </a:p>
        </p:txBody>
      </p:sp>
      <p:sp>
        <p:nvSpPr>
          <p:cNvPr id="12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62F061-BD9B-5625-05E8-3EC5C9C392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6" b="1976"/>
          <a:stretch/>
        </p:blipFill>
        <p:spPr>
          <a:xfrm>
            <a:off x="1963215" y="930785"/>
            <a:ext cx="8265570" cy="5456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06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Satellite Frequency Bands</a:t>
            </a:r>
            <a:endParaRPr lang="en-US" sz="2800" dirty="0"/>
          </a:p>
        </p:txBody>
      </p:sp>
      <p:sp>
        <p:nvSpPr>
          <p:cNvPr id="7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6F1DE3B-9B76-69F8-02A6-A8069552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" b="77"/>
          <a:stretch/>
        </p:blipFill>
        <p:spPr bwMode="auto">
          <a:xfrm>
            <a:off x="4829175" y="1630501"/>
            <a:ext cx="6743700" cy="3870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ommunication Technology | ShareTechnote">
            <a:extLst>
              <a:ext uri="{FF2B5EF4-FFF2-40B4-BE49-F238E27FC236}">
                <a16:creationId xmlns:a16="http://schemas.microsoft.com/office/drawing/2014/main" id="{7DF877A4-CD8A-8C23-D76C-640B47A7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89" y="1504950"/>
            <a:ext cx="4074011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682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6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0"/>
            <a:ext cx="8153400" cy="838200"/>
          </a:xfrm>
        </p:spPr>
        <p:txBody>
          <a:bodyPr/>
          <a:lstStyle/>
          <a:p>
            <a:pPr eaLnBrk="1" hangingPunct="1"/>
            <a:r>
              <a:rPr lang="en-US" dirty="0" err="1"/>
              <a:t>Starlink</a:t>
            </a:r>
            <a:r>
              <a:rPr lang="en-US" dirty="0"/>
              <a:t> Example</a:t>
            </a:r>
            <a:endParaRPr lang="en-US" sz="2800" dirty="0"/>
          </a:p>
        </p:txBody>
      </p:sp>
      <p:sp>
        <p:nvSpPr>
          <p:cNvPr id="11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2" descr="How Does Starlink Work">
            <a:extLst>
              <a:ext uri="{FF2B5EF4-FFF2-40B4-BE49-F238E27FC236}">
                <a16:creationId xmlns:a16="http://schemas.microsoft.com/office/drawing/2014/main" id="{AE34BE07-2A73-8BE5-F92E-D986FCE9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" t="13367" r="1855" b="6077"/>
          <a:stretch/>
        </p:blipFill>
        <p:spPr bwMode="auto">
          <a:xfrm>
            <a:off x="825730" y="1187493"/>
            <a:ext cx="10540540" cy="4940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45917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Regulating The Spectrum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3921C056-BF75-ACA8-3202-3D1CB31FA43B}"/>
              </a:ext>
            </a:extLst>
          </p:cNvPr>
          <p:cNvSpPr txBox="1">
            <a:spLocks/>
          </p:cNvSpPr>
          <p:nvPr/>
        </p:nvSpPr>
        <p:spPr>
          <a:xfrm>
            <a:off x="259363" y="1723675"/>
            <a:ext cx="5002513" cy="3662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Federal Communications Commission (FCC)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Assign operating ranges for civ/mil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Certify RF-emitting devices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Prevent interference</a:t>
            </a:r>
          </a:p>
        </p:txBody>
      </p:sp>
      <p:pic>
        <p:nvPicPr>
          <p:cNvPr id="4" name="Picture 3" descr="A chart of different colored boxes&#10;&#10;Description automatically generated with medium confidence">
            <a:extLst>
              <a:ext uri="{FF2B5EF4-FFF2-40B4-BE49-F238E27FC236}">
                <a16:creationId xmlns:a16="http://schemas.microsoft.com/office/drawing/2014/main" id="{4D010B8C-F414-2B6E-D11A-58BBBB4EE4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6" t="1947" r="2697" b="7470"/>
          <a:stretch/>
        </p:blipFill>
        <p:spPr>
          <a:xfrm>
            <a:off x="5207850" y="954157"/>
            <a:ext cx="6724788" cy="527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5221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j-lt"/>
              </a:rPr>
              <a:t>Anechoic Chambers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17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5272988-F808-E151-AB8F-0BDDB5F863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3" r="6453"/>
          <a:stretch>
            <a:fillRect/>
          </a:stretch>
        </p:blipFill>
        <p:spPr>
          <a:xfrm>
            <a:off x="457200" y="1198933"/>
            <a:ext cx="6132604" cy="4694237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B9BEE7B8-BB66-68CA-74C5-76E45B5C9A35}"/>
              </a:ext>
            </a:extLst>
          </p:cNvPr>
          <p:cNvSpPr txBox="1">
            <a:spLocks/>
          </p:cNvSpPr>
          <p:nvPr/>
        </p:nvSpPr>
        <p:spPr>
          <a:xfrm>
            <a:off x="6887935" y="1744937"/>
            <a:ext cx="4965187" cy="2713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000" b="1" kern="0" dirty="0">
                <a:latin typeface="Arial" panose="020B0604020202020204" pitchFamily="34" charset="0"/>
                <a:cs typeface="Arial" panose="020B0604020202020204" pitchFamily="34" charset="0"/>
              </a:rPr>
              <a:t>Fully shielded room with RF-absorbing wall materials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Measure antenna gain, efficiency, and radiation pattern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Controlled evaluation of RF emission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Ensure compliance with standards</a:t>
            </a:r>
          </a:p>
        </p:txBody>
      </p:sp>
    </p:spTree>
    <p:extLst>
      <p:ext uri="{BB962C8B-B14F-4D97-AF65-F5344CB8AC3E}">
        <p14:creationId xmlns:p14="http://schemas.microsoft.com/office/powerpoint/2010/main" val="3802625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Examples of Lab Testing Reports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18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558464-9C95-539E-FBCA-CF38288341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9" t="31346" r="18659"/>
          <a:stretch/>
        </p:blipFill>
        <p:spPr>
          <a:xfrm>
            <a:off x="8133876" y="1081530"/>
            <a:ext cx="3705699" cy="22045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80D3C3-B18C-F0A1-EBF8-FB83F4A2D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548" b="6788"/>
          <a:stretch/>
        </p:blipFill>
        <p:spPr>
          <a:xfrm>
            <a:off x="8477250" y="3366404"/>
            <a:ext cx="3362325" cy="29347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8D93DB-6315-9073-7D81-D13397E029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63" y="948180"/>
            <a:ext cx="4098137" cy="50767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9B9EEF-D0AF-E4D7-F288-D628552AFE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8290" y="1707149"/>
            <a:ext cx="3818960" cy="3729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655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Common Laboratory Equipment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19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7F3B7AA0-1A9B-E5D4-0733-CC244DEB2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986" y="1667665"/>
            <a:ext cx="4822947" cy="2521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B0C7A127-82F4-CEC8-7FE7-57E04842D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067" y="1533366"/>
            <a:ext cx="4374047" cy="265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C7611B-0108-6DF8-B26D-4E163530CAB0}"/>
              </a:ext>
            </a:extLst>
          </p:cNvPr>
          <p:cNvSpPr txBox="1"/>
          <p:nvPr/>
        </p:nvSpPr>
        <p:spPr>
          <a:xfrm>
            <a:off x="6736746" y="4028880"/>
            <a:ext cx="376933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Spectrum Analyzer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E2EE790-996D-B550-38BD-65CF254F51DA}"/>
              </a:ext>
            </a:extLst>
          </p:cNvPr>
          <p:cNvSpPr txBox="1"/>
          <p:nvPr/>
        </p:nvSpPr>
        <p:spPr>
          <a:xfrm>
            <a:off x="1882477" y="4028880"/>
            <a:ext cx="310122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8038EB-AD0A-0C6E-B06D-F24F424C07A5}"/>
              </a:ext>
            </a:extLst>
          </p:cNvPr>
          <p:cNvSpPr txBox="1"/>
          <p:nvPr/>
        </p:nvSpPr>
        <p:spPr>
          <a:xfrm>
            <a:off x="1246067" y="4646447"/>
            <a:ext cx="437404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Graphical indication of voltage change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Plot of 1D signal over 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095E1C-C375-81A0-09C1-D5AF55CE5AE0}"/>
              </a:ext>
            </a:extLst>
          </p:cNvPr>
          <p:cNvSpPr txBox="1"/>
          <p:nvPr/>
        </p:nvSpPr>
        <p:spPr>
          <a:xfrm>
            <a:off x="6122986" y="4646447"/>
            <a:ext cx="4822947" cy="7745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Measure signal power across a freq range</a:t>
            </a:r>
          </a:p>
          <a:p>
            <a:pPr marL="285750" indent="-285750"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Display amplitude over signal frequency</a:t>
            </a:r>
          </a:p>
        </p:txBody>
      </p:sp>
    </p:spTree>
    <p:extLst>
      <p:ext uri="{BB962C8B-B14F-4D97-AF65-F5344CB8AC3E}">
        <p14:creationId xmlns:p14="http://schemas.microsoft.com/office/powerpoint/2010/main" val="25477057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Tutorial Overview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B629E27-C5C2-2748-AD27-87CD7DE622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173950"/>
              </p:ext>
            </p:extLst>
          </p:nvPr>
        </p:nvGraphicFramePr>
        <p:xfrm>
          <a:off x="755283" y="1291240"/>
          <a:ext cx="7416800" cy="468630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30461">
                  <a:extLst>
                    <a:ext uri="{9D8B030D-6E8A-4147-A177-3AD203B41FA5}">
                      <a16:colId xmlns:a16="http://schemas.microsoft.com/office/drawing/2014/main" val="1088229044"/>
                    </a:ext>
                  </a:extLst>
                </a:gridCol>
                <a:gridCol w="5686339">
                  <a:extLst>
                    <a:ext uri="{9D8B030D-6E8A-4147-A177-3AD203B41FA5}">
                      <a16:colId xmlns:a16="http://schemas.microsoft.com/office/drawing/2014/main" val="2579665280"/>
                    </a:ext>
                  </a:extLst>
                </a:gridCol>
              </a:tblGrid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Introduction and Learning Objectives</a:t>
                      </a:r>
                      <a:endParaRPr lang="en-US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9533250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Background on Radio Frequencies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9184597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Traditional Signal Visualization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22791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30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Immersive Signal Visualization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30361285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Summary and Conclusions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6845519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5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Acknowledgements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99206394"/>
                  </a:ext>
                </a:extLst>
              </a:tr>
              <a:tr h="669472">
                <a:tc>
                  <a:txBody>
                    <a:bodyPr/>
                    <a:lstStyle/>
                    <a:p>
                      <a:pPr algn="ctr"/>
                      <a:r>
                        <a:rPr lang="en-US" b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10 min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Q&amp;A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02164605"/>
                  </a:ext>
                </a:extLst>
              </a:tr>
            </a:tbl>
          </a:graphicData>
        </a:graphic>
      </p:graphicFrame>
      <p:pic>
        <p:nvPicPr>
          <p:cNvPr id="7" name="Picture 4" descr="828 Dish Antenna Drawing Illustrations &amp; Clip Art - iStock">
            <a:extLst>
              <a:ext uri="{FF2B5EF4-FFF2-40B4-BE49-F238E27FC236}">
                <a16:creationId xmlns:a16="http://schemas.microsoft.com/office/drawing/2014/main" id="{507D9815-67AE-FEFB-7C96-A5E3E9797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4839" y="1773848"/>
            <a:ext cx="3781878" cy="403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75">
            <a:extLst>
              <a:ext uri="{FF2B5EF4-FFF2-40B4-BE49-F238E27FC236}">
                <a16:creationId xmlns:a16="http://schemas.microsoft.com/office/drawing/2014/main" id="{CEB378B9-03CE-EC39-4B5C-0FF2CC821579}"/>
              </a:ext>
            </a:extLst>
          </p:cNvPr>
          <p:cNvSpPr txBox="1">
            <a:spLocks/>
          </p:cNvSpPr>
          <p:nvPr/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9718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4290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886200" indent="-228600" algn="l" defTabSz="121917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r" eaLnBrk="1" hangingPunct="1"/>
            <a:fld id="{BDCA0626-601B-4F02-A9C8-F30D2C1F6B4A}" type="slidenum">
              <a:rPr lang="en-US" sz="1600" smtClean="0">
                <a:solidFill>
                  <a:srgbClr val="000000"/>
                </a:solidFill>
              </a:rPr>
              <a:pPr algn="r" eaLnBrk="1" hangingPunct="1"/>
              <a:t>2</a:t>
            </a:fld>
            <a:endParaRPr lang="en-US" sz="1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6676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Portable Analysis Tools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20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5" descr="A picture containing grass, outdoor, person, player&#10;&#10;Description automatically generated">
            <a:extLst>
              <a:ext uri="{FF2B5EF4-FFF2-40B4-BE49-F238E27FC236}">
                <a16:creationId xmlns:a16="http://schemas.microsoft.com/office/drawing/2014/main" id="{9D896FF4-1A95-D15A-17DB-BFCA26137F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" b="1"/>
          <a:stretch/>
        </p:blipFill>
        <p:spPr>
          <a:xfrm>
            <a:off x="7187339" y="2011249"/>
            <a:ext cx="4180794" cy="40597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A1327C-E038-004A-87CC-67F9AB05BD06}"/>
              </a:ext>
            </a:extLst>
          </p:cNvPr>
          <p:cNvSpPr txBox="1"/>
          <p:nvPr/>
        </p:nvSpPr>
        <p:spPr>
          <a:xfrm>
            <a:off x="1801092" y="1146687"/>
            <a:ext cx="85898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Field tools are made portable with mounted screens and audio outputs</a:t>
            </a:r>
          </a:p>
        </p:txBody>
      </p: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E8CD8861-C868-F4EA-E325-0E34431C7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63" y="2259661"/>
            <a:ext cx="6334075" cy="356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3316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Traditional Signal Visualization</a:t>
            </a:r>
          </a:p>
        </p:txBody>
      </p:sp>
    </p:spTree>
    <p:extLst>
      <p:ext uri="{BB962C8B-B14F-4D97-AF65-F5344CB8AC3E}">
        <p14:creationId xmlns:p14="http://schemas.microsoft.com/office/powerpoint/2010/main" val="3641314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1D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22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F4BA1C7-B63A-8691-FA98-87D1A1319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8376" y="1865934"/>
            <a:ext cx="4925026" cy="25555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8E6D3A-B9D4-9EE4-5D6C-3752E2E6A922}"/>
              </a:ext>
            </a:extLst>
          </p:cNvPr>
          <p:cNvSpPr txBox="1"/>
          <p:nvPr/>
        </p:nvSpPr>
        <p:spPr>
          <a:xfrm>
            <a:off x="5898376" y="4736009"/>
            <a:ext cx="4925026" cy="12208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High information density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Frequently on laptops and tablets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Continuous scrolling top to bottom</a:t>
            </a:r>
          </a:p>
        </p:txBody>
      </p:sp>
      <p:pic>
        <p:nvPicPr>
          <p:cNvPr id="6" name="Picture 2" descr="Oscilloscope Vertical Offset and Dual Channel Display">
            <a:extLst>
              <a:ext uri="{FF2B5EF4-FFF2-40B4-BE49-F238E27FC236}">
                <a16:creationId xmlns:a16="http://schemas.microsoft.com/office/drawing/2014/main" id="{848E5471-23B1-9731-5260-C43309BD0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598" y="1865934"/>
            <a:ext cx="3602933" cy="270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F7B164-EA61-DBF2-A79C-30FFE7AAB196}"/>
              </a:ext>
            </a:extLst>
          </p:cNvPr>
          <p:cNvSpPr txBox="1"/>
          <p:nvPr/>
        </p:nvSpPr>
        <p:spPr>
          <a:xfrm>
            <a:off x="1368598" y="4736009"/>
            <a:ext cx="3602933" cy="12208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Low information density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Small display sizes</a:t>
            </a:r>
          </a:p>
          <a:p>
            <a:pPr marL="342900" indent="-342900">
              <a:spcAft>
                <a:spcPts val="800"/>
              </a:spcAft>
              <a:buFont typeface="Arial"/>
              <a:buChar char="•"/>
            </a:pPr>
            <a:r>
              <a:rPr lang="en-US" sz="20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Needs logging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39F0A4-155A-53BC-DBD9-F647EFE4C971}"/>
              </a:ext>
            </a:extLst>
          </p:cNvPr>
          <p:cNvSpPr txBox="1"/>
          <p:nvPr/>
        </p:nvSpPr>
        <p:spPr>
          <a:xfrm>
            <a:off x="1368598" y="1264832"/>
            <a:ext cx="360293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Oscilloscope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C1CEA30-B879-CFD3-A91D-C30CF1225DF7}"/>
              </a:ext>
            </a:extLst>
          </p:cNvPr>
          <p:cNvSpPr txBox="1"/>
          <p:nvPr/>
        </p:nvSpPr>
        <p:spPr>
          <a:xfrm>
            <a:off x="5898376" y="1264832"/>
            <a:ext cx="49250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Waterfall Display</a:t>
            </a:r>
          </a:p>
        </p:txBody>
      </p:sp>
    </p:spTree>
    <p:extLst>
      <p:ext uri="{BB962C8B-B14F-4D97-AF65-F5344CB8AC3E}">
        <p14:creationId xmlns:p14="http://schemas.microsoft.com/office/powerpoint/2010/main" val="31846905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King Of Prussia, PA Wireless Site Survey Surveys &amp; Heat Mapping | IntegraONE">
            <a:extLst>
              <a:ext uri="{FF2B5EF4-FFF2-40B4-BE49-F238E27FC236}">
                <a16:creationId xmlns:a16="http://schemas.microsoft.com/office/drawing/2014/main" id="{1D552DA0-A1D5-A507-6F0D-25144448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3" y="1578979"/>
            <a:ext cx="5826628" cy="4482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2D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D0F902-7918-3EDF-5B57-DA1652C97892}"/>
              </a:ext>
            </a:extLst>
          </p:cNvPr>
          <p:cNvSpPr txBox="1"/>
          <p:nvPr/>
        </p:nvSpPr>
        <p:spPr>
          <a:xfrm>
            <a:off x="602735" y="1863063"/>
            <a:ext cx="494529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Reflects real world space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1800" dirty="0">
                <a:latin typeface="Arial" panose="020B0604020202020204" pitchFamily="34" charset="0"/>
                <a:ea typeface="Tahoma"/>
                <a:cs typeface="Arial" panose="020B0604020202020204" pitchFamily="34" charset="0"/>
              </a:rPr>
              <a:t>Typically extrapolated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6DCA12-8FDE-64E9-37A5-787B56A6259B}"/>
              </a:ext>
            </a:extLst>
          </p:cNvPr>
          <p:cNvSpPr txBox="1">
            <a:spLocks/>
          </p:cNvSpPr>
          <p:nvPr/>
        </p:nvSpPr>
        <p:spPr>
          <a:xfrm>
            <a:off x="657391" y="1181738"/>
            <a:ext cx="10877217" cy="39724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Heatmaps represent X-Y samples and projected values of signal strength</a:t>
            </a:r>
          </a:p>
          <a:p>
            <a:pPr marL="0" indent="0" algn="ctr">
              <a:buFont typeface="Wingdings" charset="2"/>
              <a:buNone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7F96B6AB-8819-05D8-34DD-6FDE1671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012" y="2660120"/>
            <a:ext cx="4948434" cy="3214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24EFC7CA-18FF-B4B8-3496-DBB23D7DB838}"/>
              </a:ext>
            </a:extLst>
          </p:cNvPr>
          <p:cNvSpPr txBox="1">
            <a:spLocks/>
          </p:cNvSpPr>
          <p:nvPr/>
        </p:nvSpPr>
        <p:spPr bwMode="auto">
          <a:xfrm>
            <a:off x="6776812" y="1863063"/>
            <a:ext cx="3556242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“Can you hear me now?” only shows </a:t>
            </a:r>
            <a:r>
              <a:rPr lang="en-US" sz="1800" u="sng" kern="0" dirty="0">
                <a:latin typeface="Arial" panose="020B0604020202020204" pitchFamily="34" charset="0"/>
                <a:cs typeface="Arial" panose="020B0604020202020204" pitchFamily="34" charset="0"/>
              </a:rPr>
              <a:t>outdoor</a:t>
            </a: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 coverage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6C40E51-3E90-5363-51BF-CFCCAB6E4D85}"/>
              </a:ext>
            </a:extLst>
          </p:cNvPr>
          <p:cNvSpPr txBox="1"/>
          <p:nvPr/>
        </p:nvSpPr>
        <p:spPr>
          <a:xfrm>
            <a:off x="2690280" y="6087254"/>
            <a:ext cx="72090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***Shows highest </a:t>
            </a:r>
            <a:r>
              <a:rPr lang="en-US" sz="1600" i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speeds; </a:t>
            </a:r>
            <a:r>
              <a:rPr lang="en-US" sz="1600" b="0" i="1" u="none" strike="noStrike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better coverage may be available at slower speeds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90373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3D Signal Visualization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4" descr="The RF Map and Sampling Points in a Geographical Area | Download Scientific  Diagram">
            <a:extLst>
              <a:ext uri="{FF2B5EF4-FFF2-40B4-BE49-F238E27FC236}">
                <a16:creationId xmlns:a16="http://schemas.microsoft.com/office/drawing/2014/main" id="{954A6313-B276-199B-C741-81BB7688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0088" y="3120886"/>
            <a:ext cx="4293008" cy="3087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75A6C87-A8A1-1374-BABD-F0F68FAAE395}"/>
              </a:ext>
            </a:extLst>
          </p:cNvPr>
          <p:cNvSpPr txBox="1">
            <a:spLocks/>
          </p:cNvSpPr>
          <p:nvPr/>
        </p:nvSpPr>
        <p:spPr>
          <a:xfrm>
            <a:off x="428210" y="1151489"/>
            <a:ext cx="5015992" cy="14107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Adds Z dimension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Performs advanced modeling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Uses graphics and gaming engines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Important to keep up w/UAS tech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BDD012-180F-56D2-FAB0-EA63BBBFA5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3" t="35711" r="108" b="1"/>
          <a:stretch/>
        </p:blipFill>
        <p:spPr>
          <a:xfrm>
            <a:off x="5444202" y="960603"/>
            <a:ext cx="6467890" cy="2325756"/>
          </a:xfrm>
          <a:prstGeom prst="rect">
            <a:avLst/>
          </a:prstGeom>
        </p:spPr>
      </p:pic>
      <p:pic>
        <p:nvPicPr>
          <p:cNvPr id="9" name="Picture 8" descr="A person holding a tablet&#10;&#10;Description automatically generated">
            <a:extLst>
              <a:ext uri="{FF2B5EF4-FFF2-40B4-BE49-F238E27FC236}">
                <a16:creationId xmlns:a16="http://schemas.microsoft.com/office/drawing/2014/main" id="{85A0B8D6-2D03-EEAE-1D63-BB89C33407D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9" b="15072"/>
          <a:stretch/>
        </p:blipFill>
        <p:spPr>
          <a:xfrm>
            <a:off x="563085" y="2625559"/>
            <a:ext cx="4732815" cy="359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170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Antenna Radiation Patterns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27F0BF-53DD-58E6-AF7F-521A2A7DCC86}"/>
              </a:ext>
            </a:extLst>
          </p:cNvPr>
          <p:cNvSpPr txBox="1"/>
          <p:nvPr/>
        </p:nvSpPr>
        <p:spPr>
          <a:xfrm>
            <a:off x="1751849" y="1140969"/>
            <a:ext cx="8749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Graphic of the directional (Angular) dependence of the strength of the radio waves from the antenna or other source, power based on distance</a:t>
            </a:r>
          </a:p>
        </p:txBody>
      </p:sp>
      <p:pic>
        <p:nvPicPr>
          <p:cNvPr id="4" name="Picture 3" descr="A diagram of a physical and directional radiation&#10;&#10;Description automatically generated with medium confidence">
            <a:extLst>
              <a:ext uri="{FF2B5EF4-FFF2-40B4-BE49-F238E27FC236}">
                <a16:creationId xmlns:a16="http://schemas.microsoft.com/office/drawing/2014/main" id="{05ED4E05-29DF-7B0E-E82F-D0523DACBA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88" r="59848" b="7437"/>
          <a:stretch/>
        </p:blipFill>
        <p:spPr>
          <a:xfrm>
            <a:off x="1402480" y="2224284"/>
            <a:ext cx="3694671" cy="20846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427648-4C23-D9CB-5F9E-147E6F8748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r="99"/>
          <a:stretch/>
        </p:blipFill>
        <p:spPr>
          <a:xfrm>
            <a:off x="3698142" y="4343470"/>
            <a:ext cx="5026937" cy="1698061"/>
          </a:xfrm>
          <a:prstGeom prst="rect">
            <a:avLst/>
          </a:prstGeom>
        </p:spPr>
      </p:pic>
      <p:pic>
        <p:nvPicPr>
          <p:cNvPr id="10" name="Picture 9" descr="A diagram of a physical and directional radiation&#10;&#10;Description automatically generated with medium confidence">
            <a:extLst>
              <a:ext uri="{FF2B5EF4-FFF2-40B4-BE49-F238E27FC236}">
                <a16:creationId xmlns:a16="http://schemas.microsoft.com/office/drawing/2014/main" id="{DBAEC083-BD90-6CBA-9D0D-ED343716BD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48" t="16845" b="37397"/>
          <a:stretch/>
        </p:blipFill>
        <p:spPr>
          <a:xfrm>
            <a:off x="7919488" y="2527995"/>
            <a:ext cx="3694671" cy="236845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05761E9-14F2-9C5E-DD02-09D764427887}"/>
              </a:ext>
            </a:extLst>
          </p:cNvPr>
          <p:cNvSpPr/>
          <p:nvPr/>
        </p:nvSpPr>
        <p:spPr bwMode="auto">
          <a:xfrm>
            <a:off x="3580514" y="3739423"/>
            <a:ext cx="14498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2DE3183-3C3C-EC5B-A3B8-2B37D8C629DD}"/>
              </a:ext>
            </a:extLst>
          </p:cNvPr>
          <p:cNvSpPr/>
          <p:nvPr/>
        </p:nvSpPr>
        <p:spPr bwMode="auto">
          <a:xfrm>
            <a:off x="7392813" y="5472017"/>
            <a:ext cx="14498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882567-7337-115C-93A6-1176D427A4E6}"/>
              </a:ext>
            </a:extLst>
          </p:cNvPr>
          <p:cNvSpPr/>
          <p:nvPr/>
        </p:nvSpPr>
        <p:spPr bwMode="auto">
          <a:xfrm>
            <a:off x="9884022" y="4366089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982200" y="2224284"/>
            <a:ext cx="1583031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1349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Real-World Behavior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" name="Picture 2" descr="5G for Warfighters | SIGNAL Magazine">
            <a:extLst>
              <a:ext uri="{FF2B5EF4-FFF2-40B4-BE49-F238E27FC236}">
                <a16:creationId xmlns:a16="http://schemas.microsoft.com/office/drawing/2014/main" id="{BAF15715-8BAA-5792-75CF-326129FB92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4" b="20791"/>
          <a:stretch/>
        </p:blipFill>
        <p:spPr bwMode="auto">
          <a:xfrm>
            <a:off x="0" y="2039910"/>
            <a:ext cx="12189967" cy="421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18DBC2A7-006A-ABB8-B105-CD3008793E24}"/>
              </a:ext>
            </a:extLst>
          </p:cNvPr>
          <p:cNvSpPr txBox="1">
            <a:spLocks/>
          </p:cNvSpPr>
          <p:nvPr/>
        </p:nvSpPr>
        <p:spPr>
          <a:xfrm>
            <a:off x="2747262" y="1118239"/>
            <a:ext cx="6695442" cy="81213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All objects, manufactured and natural, interact with wireless signals, especially in dense urban environments</a:t>
            </a:r>
          </a:p>
        </p:txBody>
      </p:sp>
    </p:spTree>
    <p:extLst>
      <p:ext uri="{BB962C8B-B14F-4D97-AF65-F5344CB8AC3E}">
        <p14:creationId xmlns:p14="http://schemas.microsoft.com/office/powerpoint/2010/main" val="27851637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Interference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4638B7F-56D0-8CD4-930E-601CEC120CA0}"/>
              </a:ext>
            </a:extLst>
          </p:cNvPr>
          <p:cNvSpPr txBox="1">
            <a:spLocks/>
          </p:cNvSpPr>
          <p:nvPr/>
        </p:nvSpPr>
        <p:spPr>
          <a:xfrm>
            <a:off x="6172200" y="1625081"/>
            <a:ext cx="5549900" cy="38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Modern steel/concrete/tinted glass buildings are “radio opaque”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Material density causes attenuation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Trees and foliage can block RF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Metallic surfaces can cause counterintuitive radio reflections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Human bodies interfere also; remember “antenna gate”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1C38472-9128-87F6-E414-335092A951F9}"/>
              </a:ext>
            </a:extLst>
          </p:cNvPr>
          <p:cNvSpPr txBox="1"/>
          <p:nvPr/>
        </p:nvSpPr>
        <p:spPr>
          <a:xfrm>
            <a:off x="193675" y="6166711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Anderson (2017)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2" descr="Good news: No more guessing to locate RF interference">
            <a:extLst>
              <a:ext uri="{FF2B5EF4-FFF2-40B4-BE49-F238E27FC236}">
                <a16:creationId xmlns:a16="http://schemas.microsoft.com/office/drawing/2014/main" id="{A8F4C3B0-BD29-1F50-3B29-E303E3288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0" r="15530"/>
          <a:stretch>
            <a:fillRect/>
          </a:stretch>
        </p:blipFill>
        <p:spPr bwMode="auto">
          <a:xfrm>
            <a:off x="755650" y="1624452"/>
            <a:ext cx="4981575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Apple's annual iPhone snafus - Antennagate (2) - CNNMoney">
            <a:extLst>
              <a:ext uri="{FF2B5EF4-FFF2-40B4-BE49-F238E27FC236}">
                <a16:creationId xmlns:a16="http://schemas.microsoft.com/office/drawing/2014/main" id="{3155DFB6-ED0F-D934-7EFB-FB4408737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1081" r="263" b="2589"/>
          <a:stretch/>
        </p:blipFill>
        <p:spPr bwMode="auto">
          <a:xfrm>
            <a:off x="8106788" y="5255280"/>
            <a:ext cx="1394972" cy="1065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993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Channel Congestion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9742BD3-015C-4566-4076-D3E9042672B9}"/>
              </a:ext>
            </a:extLst>
          </p:cNvPr>
          <p:cNvSpPr txBox="1">
            <a:spLocks/>
          </p:cNvSpPr>
          <p:nvPr/>
        </p:nvSpPr>
        <p:spPr>
          <a:xfrm>
            <a:off x="831851" y="1967108"/>
            <a:ext cx="5264149" cy="341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There are a fixed number of Wi-Fi, Bluetooth, Cell, etc. channels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With too many connected devices, channels become saturated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Net result is denial of service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Infrastructure never designed volume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IoT is already a worst-case scenario</a:t>
            </a:r>
          </a:p>
        </p:txBody>
      </p:sp>
      <p:pic>
        <p:nvPicPr>
          <p:cNvPr id="5" name="Picture 2" descr="r/brisbane - 2.4ghz WiFi Channel VS dB graph of kangaroo Point. Basically every channel is smashed. Good luck download porn over WiFi with that">
            <a:extLst>
              <a:ext uri="{FF2B5EF4-FFF2-40B4-BE49-F238E27FC236}">
                <a16:creationId xmlns:a16="http://schemas.microsoft.com/office/drawing/2014/main" id="{F30307A0-D67E-4D94-0883-F99003EA1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499" y="1689692"/>
            <a:ext cx="4883650" cy="3967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7025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Challenges of 5G &amp; LEO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29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81868370-AE32-4938-37C8-9007D5BB59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967746"/>
              </p:ext>
            </p:extLst>
          </p:nvPr>
        </p:nvGraphicFramePr>
        <p:xfrm>
          <a:off x="1166812" y="1220893"/>
          <a:ext cx="9858375" cy="485655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286125">
                  <a:extLst>
                    <a:ext uri="{9D8B030D-6E8A-4147-A177-3AD203B41FA5}">
                      <a16:colId xmlns:a16="http://schemas.microsoft.com/office/drawing/2014/main" val="2356054228"/>
                    </a:ext>
                  </a:extLst>
                </a:gridCol>
                <a:gridCol w="3286125">
                  <a:extLst>
                    <a:ext uri="{9D8B030D-6E8A-4147-A177-3AD203B41FA5}">
                      <a16:colId xmlns:a16="http://schemas.microsoft.com/office/drawing/2014/main" val="1632806047"/>
                    </a:ext>
                  </a:extLst>
                </a:gridCol>
                <a:gridCol w="3286125">
                  <a:extLst>
                    <a:ext uri="{9D8B030D-6E8A-4147-A177-3AD203B41FA5}">
                      <a16:colId xmlns:a16="http://schemas.microsoft.com/office/drawing/2014/main" val="698491632"/>
                    </a:ext>
                  </a:extLst>
                </a:gridCol>
              </a:tblGrid>
              <a:tr h="617432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Arial" panose="020B0604020202020204" pitchFamily="34" charset="0"/>
                        <a:ea typeface="Roboto Light" panose="02000000000000000000" pitchFamily="2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5G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LEO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6182320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Infrastructure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Build 1M small cells and base stations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Manufacture and launch 30K satellites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2470717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Spectrum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Businesses fight for access to frequency bands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Managing constellations is highly technical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8291309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Interference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mmWave blocked by foliage and buildings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Weather, handover, doppler shift, coexistence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38472986"/>
                  </a:ext>
                </a:extLst>
              </a:tr>
              <a:tr h="1059780">
                <a:tc>
                  <a:txBody>
                    <a:bodyPr/>
                    <a:lstStyle/>
                    <a:p>
                      <a:r>
                        <a:rPr lang="en-US" b="1" dirty="0">
                          <a:latin typeface="Arial" panose="020B0604020202020204" pitchFamily="34" charset="0"/>
                          <a:ea typeface="Roboto Black" panose="02000000000000000000" pitchFamily="2" charset="0"/>
                          <a:cs typeface="Arial" panose="020B0604020202020204" pitchFamily="34" charset="0"/>
                        </a:rPr>
                        <a:t>Latency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Needs edge compute resources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Arial" panose="020B0604020202020204" pitchFamily="34" charset="0"/>
                          <a:ea typeface="Roboto Light" panose="02000000000000000000" pitchFamily="2" charset="0"/>
                          <a:cs typeface="Arial" panose="020B0604020202020204" pitchFamily="34" charset="0"/>
                        </a:rPr>
                        <a:t>Large distances, must obey laws of physics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490837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3298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5437" name="Slide Number Placeholder 775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BDCA0626-601B-4F02-A9C8-F30D2C1F6B4A}" type="slidenum">
              <a:rPr lang="en-US" smtClean="0">
                <a:solidFill>
                  <a:srgbClr val="000000"/>
                </a:solidFill>
              </a:rPr>
              <a:pPr eaLnBrk="1" hangingPunct="1"/>
              <a:t>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6A06A74-41B5-A56C-B4D4-6457EFFC7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793" y="1272652"/>
            <a:ext cx="11398413" cy="4312695"/>
          </a:xfrm>
        </p:spPr>
        <p:txBody>
          <a:bodyPr/>
          <a:lstStyle/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Understand challenges of existing tools for radio signal analysis and visualization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Discover new AR/VR &amp; AI immersive technologies for signals intelligence, electronic warfare, and communications networking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Develop technical insight into applying new tools in both real and simulated environments</a:t>
            </a:r>
          </a:p>
          <a:p>
            <a:pPr marL="514350" indent="-514350">
              <a:spcBef>
                <a:spcPts val="0"/>
              </a:spcBef>
              <a:spcAft>
                <a:spcPts val="2400"/>
              </a:spcAft>
              <a:buFont typeface="+mj-lt"/>
              <a:buAutoNum type="arabicPeriod"/>
            </a:pPr>
            <a:r>
              <a:rPr lang="en-US" sz="2200" dirty="0"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Assess future impact of 3D signal visualization on modeling, simulation, and training</a:t>
            </a:r>
          </a:p>
        </p:txBody>
      </p:sp>
    </p:spTree>
    <p:extLst>
      <p:ext uri="{BB962C8B-B14F-4D97-AF65-F5344CB8AC3E}">
        <p14:creationId xmlns:p14="http://schemas.microsoft.com/office/powerpoint/2010/main" val="6670868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Tahoma"/>
                <a:cs typeface="Tahoma"/>
              </a:rPr>
              <a:t>Signals Intelligence (SIGINT)</a:t>
            </a:r>
            <a:endParaRPr lang="en-US" dirty="0"/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61CC358-FBA8-A81E-2FE4-508811B02E08}"/>
              </a:ext>
            </a:extLst>
          </p:cNvPr>
          <p:cNvSpPr txBox="1">
            <a:spLocks/>
          </p:cNvSpPr>
          <p:nvPr/>
        </p:nvSpPr>
        <p:spPr>
          <a:xfrm>
            <a:off x="336550" y="1095329"/>
            <a:ext cx="11518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Ability to seize, retain and exploit the spectrum is critical to battlefield superiority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Wingdings" charset="2"/>
              <a:buNone/>
            </a:pPr>
            <a:r>
              <a:rPr lang="en-US" sz="2000" kern="12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SIGINT &amp; EW capabilities are being added to manned and unmanned vehicles</a:t>
            </a:r>
            <a:endParaRPr lang="en-US" sz="2000" kern="1200" dirty="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pic>
        <p:nvPicPr>
          <p:cNvPr id="10" name="Picture 9" descr="A group of soldiers in a desert&#10;&#10;Description automatically generated">
            <a:extLst>
              <a:ext uri="{FF2B5EF4-FFF2-40B4-BE49-F238E27FC236}">
                <a16:creationId xmlns:a16="http://schemas.microsoft.com/office/drawing/2014/main" id="{AF23F047-EAD0-842C-45E3-25F8EF6B3B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68" b="45803"/>
          <a:stretch/>
        </p:blipFill>
        <p:spPr>
          <a:xfrm>
            <a:off x="1487517" y="1936822"/>
            <a:ext cx="9216966" cy="4406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1051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Resilient Training Environments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16C53A8-294F-3F50-FF6F-16E3BA70DEEE}"/>
              </a:ext>
            </a:extLst>
          </p:cNvPr>
          <p:cNvSpPr txBox="1">
            <a:spLocks/>
          </p:cNvSpPr>
          <p:nvPr/>
        </p:nvSpPr>
        <p:spPr>
          <a:xfrm>
            <a:off x="629574" y="1422885"/>
            <a:ext cx="5703072" cy="4012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8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/>
                <a:cs typeface="Arial" panose="020B0604020202020204" pitchFamily="34" charset="0"/>
              </a:rPr>
              <a:t>LVC Simulation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Everyone expects reliable comms fabric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Must create testing/sims to prepare for degraded / disconnected activity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Model jamming, injection, and cyberattacks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Support both BLUFOR and OPFOR endeavors (comms, intel, EW, etc.)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i="1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EXAMPLE: RF mesh network with connected ATAK during live training</a:t>
            </a: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8E0633B-DACD-B42F-B48F-8EC3F4B1C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5594" y="1326504"/>
            <a:ext cx="5096832" cy="3228243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3F66795-DE65-CF7D-4A0A-AAEBEC474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5594" y="4555612"/>
            <a:ext cx="5096832" cy="126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8141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Immersive Signal Visualization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E628C9-E995-2A93-50F2-877DC44FA9A4}"/>
              </a:ext>
            </a:extLst>
          </p:cNvPr>
          <p:cNvSpPr txBox="1">
            <a:spLocks/>
          </p:cNvSpPr>
          <p:nvPr/>
        </p:nvSpPr>
        <p:spPr bwMode="auto">
          <a:xfrm>
            <a:off x="2378161" y="369015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2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Definition and Impact</a:t>
            </a:r>
          </a:p>
        </p:txBody>
      </p:sp>
    </p:spTree>
    <p:extLst>
      <p:ext uri="{BB962C8B-B14F-4D97-AF65-F5344CB8AC3E}">
        <p14:creationId xmlns:p14="http://schemas.microsoft.com/office/powerpoint/2010/main" val="7029491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Immersive / AR / VR / Metaverse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96F8BC1-666B-0978-BE58-C4F9169B53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50" t="28822" r="3741" b="6715"/>
          <a:stretch/>
        </p:blipFill>
        <p:spPr>
          <a:xfrm>
            <a:off x="7362825" y="843434"/>
            <a:ext cx="4837633" cy="277396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4132E9-341C-DFB4-5917-0F72BF9378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0849"/>
          <a:stretch/>
        </p:blipFill>
        <p:spPr>
          <a:xfrm>
            <a:off x="-10407" y="833934"/>
            <a:ext cx="5749399" cy="34497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5C15D-9A0C-E6C5-F42F-7AC8C8BA81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757" t="12954" r="1168"/>
          <a:stretch/>
        </p:blipFill>
        <p:spPr>
          <a:xfrm>
            <a:off x="3923630" y="832227"/>
            <a:ext cx="4372646" cy="3239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37021A5-8F61-7AD9-2521-4101A4875D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079" r="17688"/>
          <a:stretch/>
        </p:blipFill>
        <p:spPr>
          <a:xfrm>
            <a:off x="-2992" y="2943798"/>
            <a:ext cx="3552438" cy="34497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A7609FD-5BAC-3EB5-2096-42C8177B8A2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864" r="7754"/>
          <a:stretch/>
        </p:blipFill>
        <p:spPr>
          <a:xfrm>
            <a:off x="6978125" y="3429000"/>
            <a:ext cx="5211096" cy="2961058"/>
          </a:xfrm>
          <a:prstGeom prst="rect">
            <a:avLst/>
          </a:prstGeom>
        </p:spPr>
      </p:pic>
      <p:pic>
        <p:nvPicPr>
          <p:cNvPr id="11" name="Picture 10" descr="A picture containing man&#10;&#10;Description automatically generated">
            <a:extLst>
              <a:ext uri="{FF2B5EF4-FFF2-40B4-BE49-F238E27FC236}">
                <a16:creationId xmlns:a16="http://schemas.microsoft.com/office/drawing/2014/main" id="{026C546A-6724-3373-67E6-EAF33F489A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189" y="4041099"/>
            <a:ext cx="3552438" cy="2348959"/>
          </a:xfrm>
          <a:prstGeom prst="rect">
            <a:avLst/>
          </a:prstGeom>
        </p:spPr>
      </p:pic>
      <p:pic>
        <p:nvPicPr>
          <p:cNvPr id="12" name="Picture 11" descr="A picture containing person, indoor, electronics, camera&#10;&#10;Description automatically generated">
            <a:extLst>
              <a:ext uri="{FF2B5EF4-FFF2-40B4-BE49-F238E27FC236}">
                <a16:creationId xmlns:a16="http://schemas.microsoft.com/office/drawing/2014/main" id="{E09A04D2-59CF-1D63-ADB9-AD95EBDFBCB1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7" r="6747"/>
          <a:stretch/>
        </p:blipFill>
        <p:spPr>
          <a:xfrm>
            <a:off x="3492189" y="1880460"/>
            <a:ext cx="3564954" cy="231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718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Augmented Reality (AR)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2" descr="Microsoft's HoloLens 2 Supports Essential Businesses With Mixed Reality">
            <a:extLst>
              <a:ext uri="{FF2B5EF4-FFF2-40B4-BE49-F238E27FC236}">
                <a16:creationId xmlns:a16="http://schemas.microsoft.com/office/drawing/2014/main" id="{22E19942-BE07-6D25-6492-B60E58DDD5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86929" y="2416728"/>
            <a:ext cx="6578662" cy="37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B5EA0743-51A5-3777-0F35-F66F73CE3352}"/>
              </a:ext>
            </a:extLst>
          </p:cNvPr>
          <p:cNvSpPr txBox="1">
            <a:spLocks/>
          </p:cNvSpPr>
          <p:nvPr/>
        </p:nvSpPr>
        <p:spPr>
          <a:xfrm>
            <a:off x="1886266" y="1161842"/>
            <a:ext cx="9210933" cy="100116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Overlay holograms into real-world objects and environments</a:t>
            </a:r>
          </a:p>
          <a:p>
            <a:pPr>
              <a:buFont typeface="Wingdings" pitchFamily="2" charset="2"/>
              <a:buChar char="Ø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Merge the real and the virtual using sensors and trackers</a:t>
            </a:r>
          </a:p>
        </p:txBody>
      </p:sp>
      <p:pic>
        <p:nvPicPr>
          <p:cNvPr id="6" name="Picture 2" descr="6 Ways Holograms Play an Important Role in Star Wars | StarWars.com">
            <a:extLst>
              <a:ext uri="{FF2B5EF4-FFF2-40B4-BE49-F238E27FC236}">
                <a16:creationId xmlns:a16="http://schemas.microsoft.com/office/drawing/2014/main" id="{9BD2CCD4-B72D-7480-351F-1E1C9AB09E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3" r="6667"/>
          <a:stretch/>
        </p:blipFill>
        <p:spPr bwMode="auto">
          <a:xfrm>
            <a:off x="6581774" y="2416727"/>
            <a:ext cx="5610226" cy="3705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168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6" descr="Pika-Who? How Pokémon Go Confused the Canadian Military - The New York Times">
            <a:extLst>
              <a:ext uri="{FF2B5EF4-FFF2-40B4-BE49-F238E27FC236}">
                <a16:creationId xmlns:a16="http://schemas.microsoft.com/office/drawing/2014/main" id="{5A919F8C-1063-FF14-5D0A-E9B1C0B6E3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95" y="1191018"/>
            <a:ext cx="3521570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Red 6: the future of combat pilot training with augmented reality - Skies  Mag">
            <a:extLst>
              <a:ext uri="{FF2B5EF4-FFF2-40B4-BE49-F238E27FC236}">
                <a16:creationId xmlns:a16="http://schemas.microsoft.com/office/drawing/2014/main" id="{942EACD0-878B-8BE7-968B-E511620C2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781" y="1184703"/>
            <a:ext cx="3521570" cy="2348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Ikea Place ARKit App Brings Virtual Furniture Into Your Home - VRScout">
            <a:extLst>
              <a:ext uri="{FF2B5EF4-FFF2-40B4-BE49-F238E27FC236}">
                <a16:creationId xmlns:a16="http://schemas.microsoft.com/office/drawing/2014/main" id="{29DF40B0-2EBB-1095-66BA-57474F7290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02" r="8551"/>
          <a:stretch/>
        </p:blipFill>
        <p:spPr bwMode="auto">
          <a:xfrm>
            <a:off x="4381820" y="3635802"/>
            <a:ext cx="3400105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'Oréal's Modiface Brings AI-powered Virtual Makeup Try-on To Amazon">
            <a:extLst>
              <a:ext uri="{FF2B5EF4-FFF2-40B4-BE49-F238E27FC236}">
                <a16:creationId xmlns:a16="http://schemas.microsoft.com/office/drawing/2014/main" id="{732A8D09-FDA0-B478-3BB5-FAB53D2D65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2" r="18513"/>
          <a:stretch/>
        </p:blipFill>
        <p:spPr bwMode="auto">
          <a:xfrm>
            <a:off x="245395" y="3625876"/>
            <a:ext cx="4055074" cy="236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The Weather Channel's Augmented Reality Segments">
            <a:extLst>
              <a:ext uri="{FF2B5EF4-FFF2-40B4-BE49-F238E27FC236}">
                <a16:creationId xmlns:a16="http://schemas.microsoft.com/office/drawing/2014/main" id="{2446F4FC-2846-F661-A8DD-4F35F8B0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81" y="1187869"/>
            <a:ext cx="4464257" cy="2343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6" descr="AR image of the TAR system used by the US military. In October 2018,... |  Download Scientific Diagram">
            <a:extLst>
              <a:ext uri="{FF2B5EF4-FFF2-40B4-BE49-F238E27FC236}">
                <a16:creationId xmlns:a16="http://schemas.microsoft.com/office/drawing/2014/main" id="{8511E120-EF68-77BE-94A8-D1A1F96C2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" r="2587"/>
          <a:stretch/>
        </p:blipFill>
        <p:spPr bwMode="auto">
          <a:xfrm>
            <a:off x="7863276" y="3615947"/>
            <a:ext cx="4055075" cy="238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32497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>
          <a:xfrm>
            <a:off x="2387600" y="1"/>
            <a:ext cx="7416800" cy="833933"/>
          </a:xfrm>
        </p:spPr>
        <p:txBody>
          <a:bodyPr/>
          <a:lstStyle/>
          <a:p>
            <a:r>
              <a:rPr lang="en-US" dirty="0"/>
              <a:t>Spatial Awareness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2" name="Picture 2" descr="Augmented reality in cities - DARF DESIGN">
            <a:extLst>
              <a:ext uri="{FF2B5EF4-FFF2-40B4-BE49-F238E27FC236}">
                <a16:creationId xmlns:a16="http://schemas.microsoft.com/office/drawing/2014/main" id="{1CB96A23-75CA-C264-F21E-7372588E33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5" b="5934"/>
          <a:stretch/>
        </p:blipFill>
        <p:spPr bwMode="auto">
          <a:xfrm>
            <a:off x="1719143" y="1985323"/>
            <a:ext cx="8753714" cy="412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3B01386-8731-8063-C4BB-E016FAD7A526}"/>
              </a:ext>
            </a:extLst>
          </p:cNvPr>
          <p:cNvSpPr txBox="1"/>
          <p:nvPr/>
        </p:nvSpPr>
        <p:spPr>
          <a:xfrm>
            <a:off x="2630605" y="1071120"/>
            <a:ext cx="693079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000"/>
              </a:spcAft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Spatial mapping and computational geometry understand your physical space to provide situational awareness</a:t>
            </a:r>
          </a:p>
        </p:txBody>
      </p:sp>
    </p:spTree>
    <p:extLst>
      <p:ext uri="{BB962C8B-B14F-4D97-AF65-F5344CB8AC3E}">
        <p14:creationId xmlns:p14="http://schemas.microsoft.com/office/powerpoint/2010/main" val="18872563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</a:t>
            </a:r>
            <a:endParaRPr lang="en-US" dirty="0">
              <a:ea typeface="Tahoma"/>
              <a:cs typeface="Tahoma"/>
            </a:endParaRP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253237-9F0D-7C7C-D68D-52B01AD47D02}"/>
              </a:ext>
            </a:extLst>
          </p:cNvPr>
          <p:cNvSpPr txBox="1">
            <a:spLocks/>
          </p:cNvSpPr>
          <p:nvPr/>
        </p:nvSpPr>
        <p:spPr>
          <a:xfrm>
            <a:off x="213519" y="1535970"/>
            <a:ext cx="11764962" cy="521529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Popular current and upcoming AR headsets</a:t>
            </a: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ABA68206-084C-9D73-BFF9-B98044B007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6" r="3807"/>
          <a:stretch/>
        </p:blipFill>
        <p:spPr bwMode="auto">
          <a:xfrm>
            <a:off x="136308" y="2586199"/>
            <a:ext cx="2368353" cy="18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09C6FA01-B795-9273-7595-3BA87E572F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7647" y="2586199"/>
            <a:ext cx="3300167" cy="18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E643CFF9-F828-B2FC-C07B-E0A374D3EA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2" r="3559"/>
          <a:stretch/>
        </p:blipFill>
        <p:spPr bwMode="auto">
          <a:xfrm>
            <a:off x="2656015" y="2586199"/>
            <a:ext cx="3220278" cy="1856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0F852B1-15FD-974B-0A9D-A1825E37470E}"/>
              </a:ext>
            </a:extLst>
          </p:cNvPr>
          <p:cNvSpPr txBox="1"/>
          <p:nvPr/>
        </p:nvSpPr>
        <p:spPr>
          <a:xfrm>
            <a:off x="136308" y="4459732"/>
            <a:ext cx="23683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Magic Leap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84D50A1-0B87-FAEA-23FA-F85A5FD4BD80}"/>
              </a:ext>
            </a:extLst>
          </p:cNvPr>
          <p:cNvSpPr txBox="1"/>
          <p:nvPr/>
        </p:nvSpPr>
        <p:spPr>
          <a:xfrm>
            <a:off x="2650546" y="4459732"/>
            <a:ext cx="32202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Qualcomm (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Reference Design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C2D0CF-8B42-EF28-DA51-B51E33A33898}"/>
              </a:ext>
            </a:extLst>
          </p:cNvPr>
          <p:cNvSpPr txBox="1"/>
          <p:nvPr/>
        </p:nvSpPr>
        <p:spPr>
          <a:xfrm>
            <a:off x="6027647" y="4459732"/>
            <a:ext cx="33001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Microsoft HoloLens 2</a:t>
            </a:r>
          </a:p>
        </p:txBody>
      </p:sp>
      <p:pic>
        <p:nvPicPr>
          <p:cNvPr id="1026" name="Picture 2" descr="Meta unveils new Orion smart glasses - GadgetMatch">
            <a:extLst>
              <a:ext uri="{FF2B5EF4-FFF2-40B4-BE49-F238E27FC236}">
                <a16:creationId xmlns:a16="http://schemas.microsoft.com/office/drawing/2014/main" id="{60E01A93-620B-11F3-15D1-B521C862A4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41" r="10547"/>
          <a:stretch/>
        </p:blipFill>
        <p:spPr bwMode="auto">
          <a:xfrm>
            <a:off x="9479167" y="2586199"/>
            <a:ext cx="2576525" cy="1872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10C791C-FE59-1FC2-1F1C-F7F0EDF4B001}"/>
              </a:ext>
            </a:extLst>
          </p:cNvPr>
          <p:cNvSpPr txBox="1"/>
          <p:nvPr/>
        </p:nvSpPr>
        <p:spPr>
          <a:xfrm>
            <a:off x="9479167" y="4459732"/>
            <a:ext cx="257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Meta Orion</a:t>
            </a:r>
          </a:p>
        </p:txBody>
      </p:sp>
    </p:spTree>
    <p:extLst>
      <p:ext uri="{BB962C8B-B14F-4D97-AF65-F5344CB8AC3E}">
        <p14:creationId xmlns:p14="http://schemas.microsoft.com/office/powerpoint/2010/main" val="366306970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Device Pros and Cons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Rectangle 8">
            <a:extLst>
              <a:ext uri="{FF2B5EF4-FFF2-40B4-BE49-F238E27FC236}">
                <a16:creationId xmlns:a16="http://schemas.microsoft.com/office/drawing/2014/main" id="{022F535F-5964-F0C2-3D21-9A84247ED7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84029" y="1855431"/>
            <a:ext cx="2833237" cy="3743218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 descr="A picture containing person, wall, person, indoor&#10;&#10;Description automatically generated">
            <a:extLst>
              <a:ext uri="{FF2B5EF4-FFF2-40B4-BE49-F238E27FC236}">
                <a16:creationId xmlns:a16="http://schemas.microsoft.com/office/drawing/2014/main" id="{9C0C249A-F2F6-15B4-E58B-4DF2473DE5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22" r="5419" b="20320"/>
          <a:stretch/>
        </p:blipFill>
        <p:spPr>
          <a:xfrm>
            <a:off x="8189135" y="1641967"/>
            <a:ext cx="2828131" cy="1892988"/>
          </a:xfrm>
          <a:prstGeom prst="rect">
            <a:avLst/>
          </a:prstGeom>
        </p:spPr>
      </p:pic>
      <p:sp>
        <p:nvSpPr>
          <p:cNvPr id="12" name="Rectangle 6">
            <a:extLst>
              <a:ext uri="{FF2B5EF4-FFF2-40B4-BE49-F238E27FC236}">
                <a16:creationId xmlns:a16="http://schemas.microsoft.com/office/drawing/2014/main" id="{A7A46705-1CDC-6047-F93B-A7BE78CDB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05" y="1845857"/>
            <a:ext cx="2833238" cy="3751403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8AB13527-B9D9-1689-A5F2-049AC3C828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7505" y="1845855"/>
            <a:ext cx="2833237" cy="1689100"/>
          </a:xfrm>
          <a:prstGeom prst="rect">
            <a:avLst/>
          </a:prstGeom>
          <a:solidFill>
            <a:schemeClr val="bg1">
              <a:lumMod val="6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189262FC-CED1-33FD-512C-2F1848847F44}"/>
              </a:ext>
            </a:extLst>
          </p:cNvPr>
          <p:cNvSpPr txBox="1">
            <a:spLocks/>
          </p:cNvSpPr>
          <p:nvPr/>
        </p:nvSpPr>
        <p:spPr>
          <a:xfrm>
            <a:off x="4756886" y="3775980"/>
            <a:ext cx="3292637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Weaknesses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Limited FOV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Durability &amp; brightness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High hardware cost</a:t>
            </a:r>
          </a:p>
        </p:txBody>
      </p:sp>
      <p:sp>
        <p:nvSpPr>
          <p:cNvPr id="16" name="Text Placeholder 7">
            <a:extLst>
              <a:ext uri="{FF2B5EF4-FFF2-40B4-BE49-F238E27FC236}">
                <a16:creationId xmlns:a16="http://schemas.microsoft.com/office/drawing/2014/main" id="{6452053A-A520-0AB6-240C-68034DBDF23E}"/>
              </a:ext>
            </a:extLst>
          </p:cNvPr>
          <p:cNvSpPr txBox="1">
            <a:spLocks/>
          </p:cNvSpPr>
          <p:nvPr/>
        </p:nvSpPr>
        <p:spPr>
          <a:xfrm>
            <a:off x="8283411" y="3775980"/>
            <a:ext cx="2738350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Opportunities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Size and weight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Integrated biometrics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AI/ML assistants</a:t>
            </a:r>
          </a:p>
          <a:p>
            <a:endParaRPr lang="en-US" sz="140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7" name="Picture 16" descr="A group of people wearing virtual reality goggles&#10;&#10;Description automatically generated with medium confidence">
            <a:extLst>
              <a:ext uri="{FF2B5EF4-FFF2-40B4-BE49-F238E27FC236}">
                <a16:creationId xmlns:a16="http://schemas.microsoft.com/office/drawing/2014/main" id="{2186BDE0-E963-8D9C-10E5-9A34860D0F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504" y="1645186"/>
            <a:ext cx="2838345" cy="1889769"/>
          </a:xfrm>
          <a:prstGeom prst="rect">
            <a:avLst/>
          </a:prstGeom>
        </p:spPr>
      </p:pic>
      <p:sp>
        <p:nvSpPr>
          <p:cNvPr id="18" name="Rectangle 7">
            <a:extLst>
              <a:ext uri="{FF2B5EF4-FFF2-40B4-BE49-F238E27FC236}">
                <a16:creationId xmlns:a16="http://schemas.microsoft.com/office/drawing/2014/main" id="{4FAD2C68-A690-648C-552B-A24401965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4734" y="1848423"/>
            <a:ext cx="2833237" cy="3749360"/>
          </a:xfrm>
          <a:prstGeom prst="rect">
            <a:avLst/>
          </a:prstGeom>
          <a:solidFill>
            <a:schemeClr val="bg1">
              <a:lumMod val="95000"/>
            </a:schemeClr>
          </a:solidFill>
          <a:ln w="0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64038BD5-A505-4D92-CF32-CB3F95146BF3}"/>
              </a:ext>
            </a:extLst>
          </p:cNvPr>
          <p:cNvSpPr txBox="1">
            <a:spLocks/>
          </p:cNvSpPr>
          <p:nvPr/>
        </p:nvSpPr>
        <p:spPr>
          <a:xfrm>
            <a:off x="1265486" y="3775980"/>
            <a:ext cx="2738353" cy="18777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Strengths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Good battery life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Wireless connectivity</a:t>
            </a:r>
          </a:p>
          <a:p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Spatial awareness</a:t>
            </a:r>
          </a:p>
        </p:txBody>
      </p:sp>
      <p:pic>
        <p:nvPicPr>
          <p:cNvPr id="20" name="Picture 19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4D632D1A-7C51-80D3-073D-3AAB5BC540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207" b="25207"/>
          <a:stretch/>
        </p:blipFill>
        <p:spPr>
          <a:xfrm>
            <a:off x="1179840" y="1645186"/>
            <a:ext cx="2828132" cy="188976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946AC7D-1F64-4D14-0CA0-05B7A0C2407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9839" y="1641967"/>
            <a:ext cx="2834653" cy="18897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FD1DCEF-77D6-E545-D9B4-0E336C581C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503" y="1641966"/>
            <a:ext cx="2828131" cy="189227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CCA0F4B-50B7-9735-BD3D-A1F09FED5E4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0550" y="1641966"/>
            <a:ext cx="2834654" cy="188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141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Increased Adoption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39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8B11BF0B-9622-4157-DC8D-643B1C390D9E}"/>
              </a:ext>
            </a:extLst>
          </p:cNvPr>
          <p:cNvSpPr txBox="1">
            <a:spLocks/>
          </p:cNvSpPr>
          <p:nvPr/>
        </p:nvSpPr>
        <p:spPr>
          <a:xfrm>
            <a:off x="941387" y="1046715"/>
            <a:ext cx="11250613" cy="13916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Pandemic sped adoption of immersive technologies</a:t>
            </a:r>
          </a:p>
          <a:p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Enhanced use in education, training, virtual events, etc.</a:t>
            </a:r>
          </a:p>
          <a:p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Example: US Army immersive combat training in Synthetic Training Environment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BC4CE5-2349-2926-7D9C-7992D1535011}"/>
              </a:ext>
            </a:extLst>
          </p:cNvPr>
          <p:cNvSpPr txBox="1"/>
          <p:nvPr/>
        </p:nvSpPr>
        <p:spPr>
          <a:xfrm>
            <a:off x="177884" y="61565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Ball et. Al, 2021, World Economic Forum, 2022 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0BFAF32-A115-81CA-F023-F03133716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" b="128"/>
          <a:stretch/>
        </p:blipFill>
        <p:spPr bwMode="auto">
          <a:xfrm>
            <a:off x="4883234" y="2535377"/>
            <a:ext cx="7273756" cy="341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E5E800-7846-71D5-84A5-3724081E6C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45" r="10145"/>
          <a:stretch/>
        </p:blipFill>
        <p:spPr>
          <a:xfrm>
            <a:off x="35010" y="2553056"/>
            <a:ext cx="4810124" cy="33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6485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Terminology and Concepts</a:t>
            </a:r>
          </a:p>
        </p:txBody>
      </p:sp>
      <p:sp>
        <p:nvSpPr>
          <p:cNvPr id="6156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C889000-E796-9703-1A79-193B14D68D0A}"/>
              </a:ext>
            </a:extLst>
          </p:cNvPr>
          <p:cNvSpPr txBox="1">
            <a:spLocks/>
          </p:cNvSpPr>
          <p:nvPr/>
        </p:nvSpPr>
        <p:spPr>
          <a:xfrm>
            <a:off x="480133" y="1136586"/>
            <a:ext cx="5730167" cy="458482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Fourier Transform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Mathematical function that converts time-domain signal data into frequency-domain magnitudes and phases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Modulation/Demodulation</a:t>
            </a:r>
            <a:r>
              <a:rPr lang="en-US" sz="220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Encoding and extracting information from a carrier wave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RSSI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Received signal strength indication, a measurement of received power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Font typeface="Wingdings" charset="2"/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TSCM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Technical Surveillance Countermeasures, colloquially understood as “bug hunting”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76EBCE-C5C4-00F5-955A-237197E39945}"/>
              </a:ext>
            </a:extLst>
          </p:cNvPr>
          <p:cNvSpPr txBox="1">
            <a:spLocks/>
          </p:cNvSpPr>
          <p:nvPr/>
        </p:nvSpPr>
        <p:spPr bwMode="auto">
          <a:xfrm>
            <a:off x="6284685" y="1136586"/>
            <a:ext cx="5537641" cy="4584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Immersion, AR, VR</a:t>
            </a:r>
            <a:r>
              <a:rPr lang="en-US" sz="220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a collection of holographic technologies including Augmented Reality and Virtual Reality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Metaverse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</a:t>
            </a:r>
            <a:r>
              <a:rPr lang="en-US" sz="2200" b="1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Umbrella buzzword representing the next generation of 3D computing and connectivity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SIGINT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– Signals Intelligence, intelligence gathering by interception of signal communications between people</a:t>
            </a:r>
          </a:p>
          <a:p>
            <a:pPr marL="0" indent="0">
              <a:spcBef>
                <a:spcPts val="0"/>
              </a:spcBef>
              <a:spcAft>
                <a:spcPts val="2000"/>
              </a:spcAft>
              <a:buNone/>
            </a:pPr>
            <a:r>
              <a:rPr lang="en-US" sz="22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Spatial Anchors </a:t>
            </a:r>
            <a:r>
              <a:rPr lang="en-US" sz="2200" kern="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– Specific locations in virtual space that persist in the real world</a:t>
            </a:r>
          </a:p>
        </p:txBody>
      </p:sp>
    </p:spTree>
    <p:extLst>
      <p:ext uri="{BB962C8B-B14F-4D97-AF65-F5344CB8AC3E}">
        <p14:creationId xmlns:p14="http://schemas.microsoft.com/office/powerpoint/2010/main" val="32254877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AR Signal Visualization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3223DDB-FFEC-0846-FB52-98C7C53FFDA0}"/>
              </a:ext>
            </a:extLst>
          </p:cNvPr>
          <p:cNvSpPr txBox="1">
            <a:spLocks/>
          </p:cNvSpPr>
          <p:nvPr/>
        </p:nvSpPr>
        <p:spPr>
          <a:xfrm>
            <a:off x="470693" y="1278847"/>
            <a:ext cx="11250613" cy="50946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Early mainstream implementations of AR signals</a:t>
            </a:r>
          </a:p>
        </p:txBody>
      </p:sp>
      <p:pic>
        <p:nvPicPr>
          <p:cNvPr id="3" name="Picture 2" descr="New Augmented Reality App Lets You See Radio Waves | eTeknix">
            <a:extLst>
              <a:ext uri="{FF2B5EF4-FFF2-40B4-BE49-F238E27FC236}">
                <a16:creationId xmlns:a16="http://schemas.microsoft.com/office/drawing/2014/main" id="{5F842180-0CD4-DCA3-7654-EE80000144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51" t="5004" r="8195" b="1235"/>
          <a:stretch/>
        </p:blipFill>
        <p:spPr bwMode="auto">
          <a:xfrm>
            <a:off x="7343107" y="2177677"/>
            <a:ext cx="3901826" cy="33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4" descr="AR-WAVE-visualization of WiFi on the App Store">
            <a:extLst>
              <a:ext uri="{FF2B5EF4-FFF2-40B4-BE49-F238E27FC236}">
                <a16:creationId xmlns:a16="http://schemas.microsoft.com/office/drawing/2014/main" id="{7F00BC69-FD65-6485-77A8-7D4D70E8A2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30715" r="13104"/>
          <a:stretch/>
        </p:blipFill>
        <p:spPr bwMode="auto">
          <a:xfrm>
            <a:off x="4623830" y="2177677"/>
            <a:ext cx="2631772" cy="3340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8A9E12-45A9-C77C-8B80-F5F5176D74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2462" y="2177676"/>
            <a:ext cx="1879256" cy="33408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032FB2-9638-47A6-7B91-9B5754635D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99223" y="2165193"/>
            <a:ext cx="1637102" cy="335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5505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Tahoma"/>
                <a:cs typeface="Tahoma"/>
              </a:rPr>
              <a:t>AR Signal Visualization (cont’d)</a:t>
            </a:r>
          </a:p>
        </p:txBody>
      </p:sp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BFC9874-1C72-93A7-1065-6D1E48824AF4}"/>
              </a:ext>
            </a:extLst>
          </p:cNvPr>
          <p:cNvSpPr/>
          <p:nvPr/>
        </p:nvSpPr>
        <p:spPr bwMode="auto">
          <a:xfrm>
            <a:off x="9813839" y="2272186"/>
            <a:ext cx="1663394" cy="60404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4" name="Picture 4" descr="Sensors 20 00690 g001">
            <a:extLst>
              <a:ext uri="{FF2B5EF4-FFF2-40B4-BE49-F238E27FC236}">
                <a16:creationId xmlns:a16="http://schemas.microsoft.com/office/drawing/2014/main" id="{3F6A9A3E-965A-B6A1-F8B3-7B40023F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256" y="2525160"/>
            <a:ext cx="6496814" cy="273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9FFCC11-2B7B-7D2B-108D-1B9AD49775A7}"/>
              </a:ext>
            </a:extLst>
          </p:cNvPr>
          <p:cNvSpPr txBox="1">
            <a:spLocks/>
          </p:cNvSpPr>
          <p:nvPr/>
        </p:nvSpPr>
        <p:spPr bwMode="auto">
          <a:xfrm>
            <a:off x="912091" y="1277935"/>
            <a:ext cx="10393218" cy="833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Research focusing on AR, spatial mapping and ray tracing channel prediction algorithms to visualize wireless channels in real-time</a:t>
            </a:r>
          </a:p>
        </p:txBody>
      </p:sp>
      <p:pic>
        <p:nvPicPr>
          <p:cNvPr id="6" name="Picture 5" descr="A room with a broken glass door&#10;&#10;Description automatically generated">
            <a:extLst>
              <a:ext uri="{FF2B5EF4-FFF2-40B4-BE49-F238E27FC236}">
                <a16:creationId xmlns:a16="http://schemas.microsoft.com/office/drawing/2014/main" id="{C68E14F5-9202-026E-2E26-CD7B9E68DC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6"/>
          <a:stretch/>
        </p:blipFill>
        <p:spPr>
          <a:xfrm>
            <a:off x="7154012" y="2525160"/>
            <a:ext cx="4876010" cy="281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842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Immersive Signal Visualization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0BE628C9-E995-2A93-50F2-877DC44FA9A4}"/>
              </a:ext>
            </a:extLst>
          </p:cNvPr>
          <p:cNvSpPr txBox="1">
            <a:spLocks/>
          </p:cNvSpPr>
          <p:nvPr/>
        </p:nvSpPr>
        <p:spPr bwMode="auto">
          <a:xfrm>
            <a:off x="2378161" y="3690155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2400" b="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&amp; Development</a:t>
            </a:r>
          </a:p>
        </p:txBody>
      </p:sp>
    </p:spTree>
    <p:extLst>
      <p:ext uri="{BB962C8B-B14F-4D97-AF65-F5344CB8AC3E}">
        <p14:creationId xmlns:p14="http://schemas.microsoft.com/office/powerpoint/2010/main" val="2805540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 Considerations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6EB584-A9DA-4CCD-3683-10B5C61AF01F}"/>
              </a:ext>
            </a:extLst>
          </p:cNvPr>
          <p:cNvSpPr txBox="1">
            <a:spLocks/>
          </p:cNvSpPr>
          <p:nvPr/>
        </p:nvSpPr>
        <p:spPr>
          <a:xfrm>
            <a:off x="6839036" y="1677988"/>
            <a:ext cx="5457825" cy="383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Hardware Display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Field-of-view (FOV) limitations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Indoor/outdoor affects holograms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Hands-free w/ gesture and voice</a:t>
            </a:r>
          </a:p>
        </p:txBody>
      </p:sp>
      <p:pic>
        <p:nvPicPr>
          <p:cNvPr id="6" name="Picture 4" descr="At long last, we get details on the Magic Leap One field of view - Digital  Bodies">
            <a:extLst>
              <a:ext uri="{FF2B5EF4-FFF2-40B4-BE49-F238E27FC236}">
                <a16:creationId xmlns:a16="http://schemas.microsoft.com/office/drawing/2014/main" id="{F30FF78F-47C0-3AF9-B0B2-67B5B65BD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13" y="1601787"/>
            <a:ext cx="6165903" cy="336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342214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Design Considerations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44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E95CB41F-3D06-E515-E774-DA53D0F853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72" t="2299" r="10714" b="271"/>
          <a:stretch/>
        </p:blipFill>
        <p:spPr bwMode="auto">
          <a:xfrm>
            <a:off x="6245224" y="1645929"/>
            <a:ext cx="5114925" cy="4055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E6A910CE-1C3D-C3FE-CF0C-B4D370082223}"/>
              </a:ext>
            </a:extLst>
          </p:cNvPr>
          <p:cNvSpPr txBox="1">
            <a:spLocks/>
          </p:cNvSpPr>
          <p:nvPr/>
        </p:nvSpPr>
        <p:spPr>
          <a:xfrm>
            <a:off x="682628" y="1688142"/>
            <a:ext cx="5264149" cy="3835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Clr>
                <a:srgbClr val="000000"/>
              </a:buClr>
              <a:buFont typeface="Wingdings" charset="2"/>
              <a:buNone/>
              <a:defRPr/>
            </a:pPr>
            <a:r>
              <a:rPr lang="en-US" b="1" kern="0" dirty="0">
                <a:solidFill>
                  <a:srgbClr val="000000"/>
                </a:solidFill>
                <a:latin typeface="Arial" panose="020B0604020202020204" pitchFamily="34" charset="0"/>
                <a:ea typeface="Roboto Black" panose="020B0604020202020204" pitchFamily="2" charset="0"/>
                <a:cs typeface="Arial" panose="020B0604020202020204" pitchFamily="34" charset="0"/>
              </a:rPr>
              <a:t>User Interface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Ergonomics of </a:t>
            </a:r>
            <a:r>
              <a:rPr lang="en-US" sz="2400" kern="0" dirty="0" err="1">
                <a:latin typeface="Arial" panose="020B0604020202020204" pitchFamily="34" charset="0"/>
                <a:cs typeface="Arial" panose="020B0604020202020204" pitchFamily="34" charset="0"/>
              </a:rPr>
              <a:t>interactables</a:t>
            </a: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interaction with objects versus onscreen controls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Colors, shapes, and symbology</a:t>
            </a:r>
          </a:p>
          <a:p>
            <a:pPr>
              <a:spcAft>
                <a:spcPts val="1200"/>
              </a:spcAft>
              <a:buClr>
                <a:srgbClr val="000000"/>
              </a:buClr>
              <a:buFont typeface="Arial" panose="020B0604020202020204" pitchFamily="34" charset="0"/>
              <a:buChar char="•"/>
              <a:defRPr/>
            </a:pPr>
            <a:r>
              <a:rPr lang="en-US" sz="2400" kern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Multi-User interactions</a:t>
            </a:r>
          </a:p>
        </p:txBody>
      </p:sp>
    </p:spTree>
    <p:extLst>
      <p:ext uri="{BB962C8B-B14F-4D97-AF65-F5344CB8AC3E}">
        <p14:creationId xmlns:p14="http://schemas.microsoft.com/office/powerpoint/2010/main" val="15608702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 of 3D Spatial Signals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E3D8BD-C2D0-F19C-03F9-C84117A343F4}"/>
              </a:ext>
            </a:extLst>
          </p:cNvPr>
          <p:cNvSpPr txBox="1">
            <a:spLocks/>
          </p:cNvSpPr>
          <p:nvPr/>
        </p:nvSpPr>
        <p:spPr bwMode="auto">
          <a:xfrm>
            <a:off x="480133" y="1069731"/>
            <a:ext cx="10940342" cy="507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Intuitive perception of Relative Signal Strength Indicator (RSSI)</a:t>
            </a:r>
          </a:p>
        </p:txBody>
      </p:sp>
      <p:pic>
        <p:nvPicPr>
          <p:cNvPr id="6" name="Picture 8" descr="Topography map Vectors &amp; Illustrations for Free Download | Freepik">
            <a:extLst>
              <a:ext uri="{FF2B5EF4-FFF2-40B4-BE49-F238E27FC236}">
                <a16:creationId xmlns:a16="http://schemas.microsoft.com/office/drawing/2014/main" id="{47D392B0-FE41-5B00-2518-C9D0F4B6E8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3"/>
          <a:stretch/>
        </p:blipFill>
        <p:spPr bwMode="auto">
          <a:xfrm>
            <a:off x="1291111" y="1733269"/>
            <a:ext cx="3125242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DEB9A8-9C02-17A6-3974-7112E786F6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9" t="664" r="209" b="-44"/>
          <a:stretch/>
        </p:blipFill>
        <p:spPr>
          <a:xfrm>
            <a:off x="7818695" y="4067175"/>
            <a:ext cx="3082194" cy="2286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0F5DD47-269F-6086-9B7B-9D9A00D266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371" y="1718703"/>
            <a:ext cx="40005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E30B4-9785-17F4-39BE-EC7B4FE64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4889" y="1704694"/>
            <a:ext cx="2286000" cy="228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C6DD80-9C5E-C638-F7FE-B49EFBE66F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91111" y="4095469"/>
            <a:ext cx="3668552" cy="228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B7AC50-AA21-7EC7-7F40-07FBCD0FBE5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998" r="9196"/>
          <a:stretch/>
        </p:blipFill>
        <p:spPr>
          <a:xfrm>
            <a:off x="5055197" y="4095469"/>
            <a:ext cx="2659225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780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Interaction Methods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872DECC-B59C-D5BC-0A4B-50C71F021156}"/>
              </a:ext>
            </a:extLst>
          </p:cNvPr>
          <p:cNvSpPr txBox="1">
            <a:spLocks/>
          </p:cNvSpPr>
          <p:nvPr/>
        </p:nvSpPr>
        <p:spPr>
          <a:xfrm>
            <a:off x="190165" y="1321780"/>
            <a:ext cx="11684335" cy="56618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Enables users to access contextual information with simple movements and gestures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DB5648-1C29-09ED-2C2A-7852FCA195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45" r="2539" b="-145"/>
          <a:stretch/>
        </p:blipFill>
        <p:spPr>
          <a:xfrm>
            <a:off x="7296718" y="2308142"/>
            <a:ext cx="4723994" cy="3108960"/>
          </a:xfrm>
          <a:prstGeom prst="rect">
            <a:avLst/>
          </a:prstGeom>
        </p:spPr>
      </p:pic>
      <p:pic>
        <p:nvPicPr>
          <p:cNvPr id="12" name="Picture 4" descr="Tap or swipe mobile gestures in iOS &amp; Android app design - Justinmind">
            <a:extLst>
              <a:ext uri="{FF2B5EF4-FFF2-40B4-BE49-F238E27FC236}">
                <a16:creationId xmlns:a16="http://schemas.microsoft.com/office/drawing/2014/main" id="{51C3130F-2DE4-C947-7DB0-9FB3C14CBD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7" t="-388" r="8075" b="388"/>
          <a:stretch/>
        </p:blipFill>
        <p:spPr bwMode="auto">
          <a:xfrm>
            <a:off x="190165" y="2308142"/>
            <a:ext cx="3353420" cy="3108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AF5742-17E3-6B93-5F1B-AB6A40123D6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946"/>
          <a:stretch/>
        </p:blipFill>
        <p:spPr>
          <a:xfrm>
            <a:off x="3636562" y="2308142"/>
            <a:ext cx="3567178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2462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Holograms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47BF9-FC0C-F906-CF2A-C339D9F4BF8D}"/>
              </a:ext>
            </a:extLst>
          </p:cNvPr>
          <p:cNvSpPr txBox="1">
            <a:spLocks/>
          </p:cNvSpPr>
          <p:nvPr/>
        </p:nvSpPr>
        <p:spPr>
          <a:xfrm>
            <a:off x="952884" y="1189591"/>
            <a:ext cx="4827364" cy="145836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To skeuomorphism or not?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Density of information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Sizing of symbols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6DA1F7-8473-A788-B0C7-5162523A5D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615" b="6711"/>
          <a:stretch/>
        </p:blipFill>
        <p:spPr>
          <a:xfrm>
            <a:off x="6074306" y="1189591"/>
            <a:ext cx="5185934" cy="5011489"/>
          </a:xfrm>
          <a:prstGeom prst="rect">
            <a:avLst/>
          </a:prstGeom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EAC581-627C-D94E-9868-A1A2B3F873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83" y="2972038"/>
            <a:ext cx="4827364" cy="3017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28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Direction Finding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2CB2651-E2E0-5F05-2264-C216249B3E34}"/>
              </a:ext>
            </a:extLst>
          </p:cNvPr>
          <p:cNvSpPr txBox="1">
            <a:spLocks/>
          </p:cNvSpPr>
          <p:nvPr/>
        </p:nvSpPr>
        <p:spPr>
          <a:xfrm>
            <a:off x="480132" y="1241552"/>
            <a:ext cx="11495976" cy="10360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Find the strongest emitting device</a:t>
            </a:r>
          </a:p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Show relative distance and bearing, for navigation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B34828-137C-03AF-DF99-0489D7821B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/>
          <a:stretch/>
        </p:blipFill>
        <p:spPr>
          <a:xfrm>
            <a:off x="8358729" y="2550817"/>
            <a:ext cx="3617379" cy="28919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D114F47-1E29-BEB6-23E2-1CC1CF00AE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5228" t="30381" r="5213" b="34975"/>
          <a:stretch/>
        </p:blipFill>
        <p:spPr>
          <a:xfrm>
            <a:off x="3515390" y="2564120"/>
            <a:ext cx="4742396" cy="2874653"/>
          </a:xfrm>
          <a:prstGeom prst="rect">
            <a:avLst/>
          </a:prstGeom>
        </p:spPr>
      </p:pic>
      <p:pic>
        <p:nvPicPr>
          <p:cNvPr id="9" name="Picture 8" descr="A close-up of a compass&#10;&#10;Description automatically generated">
            <a:extLst>
              <a:ext uri="{FF2B5EF4-FFF2-40B4-BE49-F238E27FC236}">
                <a16:creationId xmlns:a16="http://schemas.microsoft.com/office/drawing/2014/main" id="{CDA0BB32-A1E4-0E4E-A0D1-2D74AD422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9" y="2564120"/>
            <a:ext cx="3194057" cy="2874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33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HUD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49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7B7E994A-B126-3F65-7225-E82CD84B0E23}"/>
              </a:ext>
            </a:extLst>
          </p:cNvPr>
          <p:cNvSpPr txBox="1">
            <a:spLocks/>
          </p:cNvSpPr>
          <p:nvPr/>
        </p:nvSpPr>
        <p:spPr>
          <a:xfrm>
            <a:off x="537437" y="1126193"/>
            <a:ext cx="4926013" cy="2068893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Heads-Up Display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Persistent information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Track head angle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Clear center area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356F3A1-269B-FEB2-4B08-F50F1CC4ED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" t="3129" b="3129"/>
          <a:stretch/>
        </p:blipFill>
        <p:spPr>
          <a:xfrm>
            <a:off x="5679919" y="3429000"/>
            <a:ext cx="5454853" cy="2888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655193-8546-5B11-A9C2-1EEF94DC0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91" y="991806"/>
            <a:ext cx="2501380" cy="2337669"/>
          </a:xfrm>
          <a:prstGeom prst="rect">
            <a:avLst/>
          </a:prstGeom>
        </p:spPr>
      </p:pic>
      <p:pic>
        <p:nvPicPr>
          <p:cNvPr id="10" name="Picture 9" descr="An inside look at F-35 pilot helmet fittings &gt; Air Combat Command &gt; Article  Display">
            <a:extLst>
              <a:ext uri="{FF2B5EF4-FFF2-40B4-BE49-F238E27FC236}">
                <a16:creationId xmlns:a16="http://schemas.microsoft.com/office/drawing/2014/main" id="{41288286-93A2-6CC9-BC8C-872A1682EF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4" t="3713" r="8661"/>
          <a:stretch/>
        </p:blipFill>
        <p:spPr bwMode="auto">
          <a:xfrm>
            <a:off x="5679919" y="991806"/>
            <a:ext cx="2839466" cy="2337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6DDD0C2-F6C5-C794-059D-DD3A091618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975" y="3429000"/>
            <a:ext cx="5130938" cy="288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48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283306" y="0"/>
            <a:ext cx="5562600" cy="84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dirty="0">
                <a:solidFill>
                  <a:srgbClr val="FFFFFF"/>
                </a:solidFill>
              </a:rPr>
              <a:t>The Challenge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5DA2296-6457-BF0C-1459-95FFA38B802F}"/>
              </a:ext>
            </a:extLst>
          </p:cNvPr>
          <p:cNvSpPr/>
          <p:nvPr/>
        </p:nvSpPr>
        <p:spPr>
          <a:xfrm flipH="1">
            <a:off x="0" y="2590137"/>
            <a:ext cx="12192000" cy="2484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800"/>
          </a:p>
        </p:txBody>
      </p:sp>
      <p:pic>
        <p:nvPicPr>
          <p:cNvPr id="5" name="Picture 4" descr="A picture containing person, standing&#10;&#10;Description automatically generated">
            <a:extLst>
              <a:ext uri="{FF2B5EF4-FFF2-40B4-BE49-F238E27FC236}">
                <a16:creationId xmlns:a16="http://schemas.microsoft.com/office/drawing/2014/main" id="{ACA555B6-62D6-C5B5-AA48-A0F96846F5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3" r="8815"/>
          <a:stretch/>
        </p:blipFill>
        <p:spPr>
          <a:xfrm>
            <a:off x="6946364" y="2867266"/>
            <a:ext cx="2413007" cy="18115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1AB378B-0CC7-AE08-0C54-3B3709495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026" y="2867266"/>
            <a:ext cx="2413006" cy="1811503"/>
          </a:xfrm>
          <a:prstGeom prst="rect">
            <a:avLst/>
          </a:prstGeom>
        </p:spPr>
      </p:pic>
      <p:pic>
        <p:nvPicPr>
          <p:cNvPr id="10" name="Picture 9" descr="A picture containing indoor, person, oven, putting&#10;&#10;Description automatically generated">
            <a:extLst>
              <a:ext uri="{FF2B5EF4-FFF2-40B4-BE49-F238E27FC236}">
                <a16:creationId xmlns:a16="http://schemas.microsoft.com/office/drawing/2014/main" id="{F2424EBA-D51C-6F4A-36B2-1DC4F3FC081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2"/>
          <a:stretch/>
        </p:blipFill>
        <p:spPr>
          <a:xfrm>
            <a:off x="242610" y="2867266"/>
            <a:ext cx="3786084" cy="1811255"/>
          </a:xfrm>
          <a:prstGeom prst="rect">
            <a:avLst/>
          </a:prstGeom>
        </p:spPr>
      </p:pic>
      <p:pic>
        <p:nvPicPr>
          <p:cNvPr id="11" name="Picture 10" descr="A picture containing military uniform, outdoor&#10;&#10;Description automatically generated">
            <a:extLst>
              <a:ext uri="{FF2B5EF4-FFF2-40B4-BE49-F238E27FC236}">
                <a16:creationId xmlns:a16="http://schemas.microsoft.com/office/drawing/2014/main" id="{BD3A9679-8A8A-8B80-D1D2-EAEDA26474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9" r="9418"/>
          <a:stretch/>
        </p:blipFill>
        <p:spPr>
          <a:xfrm>
            <a:off x="9611704" y="2865397"/>
            <a:ext cx="2341874" cy="18152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F993C2-757C-2509-B54F-0FB22EB0522F}"/>
              </a:ext>
            </a:extLst>
          </p:cNvPr>
          <p:cNvSpPr txBox="1"/>
          <p:nvPr/>
        </p:nvSpPr>
        <p:spPr>
          <a:xfrm>
            <a:off x="242611" y="4678521"/>
            <a:ext cx="37860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Complicated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D52B15-280F-0025-CCD9-2BE7255FCCA0}"/>
              </a:ext>
            </a:extLst>
          </p:cNvPr>
          <p:cNvSpPr txBox="1"/>
          <p:nvPr/>
        </p:nvSpPr>
        <p:spPr>
          <a:xfrm>
            <a:off x="4281024" y="4678521"/>
            <a:ext cx="24130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Cumbersome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331044-CD44-6A6E-8414-362363599D7F}"/>
              </a:ext>
            </a:extLst>
          </p:cNvPr>
          <p:cNvSpPr txBox="1"/>
          <p:nvPr/>
        </p:nvSpPr>
        <p:spPr>
          <a:xfrm>
            <a:off x="9611704" y="4678521"/>
            <a:ext cx="23376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Distracting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C057BB-3266-50A0-28ED-899A361C576C}"/>
              </a:ext>
            </a:extLst>
          </p:cNvPr>
          <p:cNvSpPr txBox="1"/>
          <p:nvPr/>
        </p:nvSpPr>
        <p:spPr>
          <a:xfrm>
            <a:off x="6946361" y="4678521"/>
            <a:ext cx="2413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3">
            <a:extLst>
              <a:ext uri="{FF2B5EF4-FFF2-40B4-BE49-F238E27FC236}">
                <a16:creationId xmlns:a16="http://schemas.microsoft.com/office/drawing/2014/main" id="{A2163AD0-CAFC-A8A4-9CF9-5AB87B478DB2}"/>
              </a:ext>
            </a:extLst>
          </p:cNvPr>
          <p:cNvSpPr txBox="1">
            <a:spLocks/>
          </p:cNvSpPr>
          <p:nvPr/>
        </p:nvSpPr>
        <p:spPr bwMode="auto">
          <a:xfrm>
            <a:off x="2232441" y="1544974"/>
            <a:ext cx="7434074" cy="81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Traditional modeling and visualization tools are no longer suitable to address the scale and complexity of modern signals</a:t>
            </a:r>
          </a:p>
        </p:txBody>
      </p:sp>
    </p:spTree>
    <p:extLst>
      <p:ext uri="{BB962C8B-B14F-4D97-AF65-F5344CB8AC3E}">
        <p14:creationId xmlns:p14="http://schemas.microsoft.com/office/powerpoint/2010/main" val="2216331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control panel&#10;&#10;Description automatically generated">
            <a:extLst>
              <a:ext uri="{FF2B5EF4-FFF2-40B4-BE49-F238E27FC236}">
                <a16:creationId xmlns:a16="http://schemas.microsoft.com/office/drawing/2014/main" id="{07EDDE39-16ED-1893-6B61-A12313B5CC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9" r="19318" b="6158"/>
          <a:stretch/>
        </p:blipFill>
        <p:spPr>
          <a:xfrm>
            <a:off x="446567" y="1343040"/>
            <a:ext cx="8291139" cy="4958115"/>
          </a:xfrm>
          <a:prstGeom prst="rect">
            <a:avLst/>
          </a:prstGeom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HUD Implementation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50</a:t>
            </a:fld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4FB280-155A-D41B-094C-1A55C54FA482}"/>
              </a:ext>
            </a:extLst>
          </p:cNvPr>
          <p:cNvGrpSpPr/>
          <p:nvPr/>
        </p:nvGrpSpPr>
        <p:grpSpPr>
          <a:xfrm>
            <a:off x="6208378" y="1035263"/>
            <a:ext cx="5706533" cy="3209925"/>
            <a:chOff x="6209241" y="295275"/>
            <a:chExt cx="5706533" cy="3209925"/>
          </a:xfrm>
        </p:grpSpPr>
        <p:pic>
          <p:nvPicPr>
            <p:cNvPr id="8" name="Picture 7" descr="A picture containing text, indoor, ceiling&#10;&#10;Description automatically generated">
              <a:extLst>
                <a:ext uri="{FF2B5EF4-FFF2-40B4-BE49-F238E27FC236}">
                  <a16:creationId xmlns:a16="http://schemas.microsoft.com/office/drawing/2014/main" id="{A1091886-4066-3B9F-CA36-5C0E6F480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241" y="295275"/>
              <a:ext cx="5706533" cy="3209925"/>
            </a:xfrm>
            <a:prstGeom prst="rect">
              <a:avLst/>
            </a:prstGeom>
            <a:ln w="76200">
              <a:solidFill>
                <a:schemeClr val="bg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B33151-C721-B312-13A0-AB88D7BB00E0}"/>
                </a:ext>
              </a:extLst>
            </p:cNvPr>
            <p:cNvSpPr txBox="1"/>
            <p:nvPr/>
          </p:nvSpPr>
          <p:spPr>
            <a:xfrm>
              <a:off x="6209241" y="295275"/>
              <a:ext cx="5706533" cy="338554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View seen through lens of heads-up display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9731284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Example: Relative Positioning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E919D68-D376-EE0F-526C-B75F154188CC}"/>
              </a:ext>
            </a:extLst>
          </p:cNvPr>
          <p:cNvSpPr txBox="1">
            <a:spLocks/>
          </p:cNvSpPr>
          <p:nvPr/>
        </p:nvSpPr>
        <p:spPr>
          <a:xfrm>
            <a:off x="470693" y="1206989"/>
            <a:ext cx="11250613" cy="841249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Show user in context with all available data,</a:t>
            </a:r>
          </a:p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track according to a single reference point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E16865-8EF2-4936-7210-6C119160895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640" y="2544244"/>
            <a:ext cx="3707081" cy="3171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GitHub - TinusHeystek/new-world-minimap-release: A Minimap overlay for New  World.">
            <a:extLst>
              <a:ext uri="{FF2B5EF4-FFF2-40B4-BE49-F238E27FC236}">
                <a16:creationId xmlns:a16="http://schemas.microsoft.com/office/drawing/2014/main" id="{9849E29C-94AB-ECEE-91D9-58965C13F1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32" y="2476500"/>
            <a:ext cx="5626259" cy="330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324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User Engagement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5F42-0BEB-D8A8-E146-70C25924B359}"/>
              </a:ext>
            </a:extLst>
          </p:cNvPr>
          <p:cNvSpPr txBox="1">
            <a:spLocks/>
          </p:cNvSpPr>
          <p:nvPr/>
        </p:nvSpPr>
        <p:spPr>
          <a:xfrm>
            <a:off x="499183" y="5074810"/>
            <a:ext cx="5615868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Imbue tracked hands with surface modeling to “feel” wireless signals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515BC9-1EF8-4976-8D29-3EAA81F98A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83" y="1862817"/>
            <a:ext cx="5615868" cy="31589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EA8A6-40AF-6A12-CAD9-831D27AFA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094" y="1863011"/>
            <a:ext cx="5528120" cy="3158926"/>
          </a:xfrm>
          <a:prstGeom prst="rect">
            <a:avLst/>
          </a:prstGeom>
        </p:spPr>
      </p:pic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2BB61698-E9CC-AB8C-924D-D9992C4A9763}"/>
              </a:ext>
            </a:extLst>
          </p:cNvPr>
          <p:cNvSpPr txBox="1">
            <a:spLocks/>
          </p:cNvSpPr>
          <p:nvPr/>
        </p:nvSpPr>
        <p:spPr>
          <a:xfrm>
            <a:off x="632532" y="1199115"/>
            <a:ext cx="11250613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Augment user’s senses with surface patterns and a “slicing” tool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8AF284FD-B5F0-9672-52CF-3A55DDE6A935}"/>
              </a:ext>
            </a:extLst>
          </p:cNvPr>
          <p:cNvSpPr txBox="1">
            <a:spLocks/>
          </p:cNvSpPr>
          <p:nvPr/>
        </p:nvSpPr>
        <p:spPr>
          <a:xfrm>
            <a:off x="6278094" y="5074810"/>
            <a:ext cx="5528120" cy="6106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Cut into 3D RF model volume to perform cross-section analysis</a:t>
            </a:r>
          </a:p>
        </p:txBody>
      </p:sp>
    </p:spTree>
    <p:extLst>
      <p:ext uri="{BB962C8B-B14F-4D97-AF65-F5344CB8AC3E}">
        <p14:creationId xmlns:p14="http://schemas.microsoft.com/office/powerpoint/2010/main" val="337179071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Integration of Sensor Peripherals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53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Picture 3" descr="A pair of black headphones&#10;&#10;Description automatically generated with low confidence">
            <a:extLst>
              <a:ext uri="{FF2B5EF4-FFF2-40B4-BE49-F238E27FC236}">
                <a16:creationId xmlns:a16="http://schemas.microsoft.com/office/drawing/2014/main" id="{7E1A0660-4A8E-AD62-C992-C7CEB5189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18" b="23129"/>
          <a:stretch/>
        </p:blipFill>
        <p:spPr>
          <a:xfrm>
            <a:off x="532545" y="1569567"/>
            <a:ext cx="3794905" cy="4422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E57C2E-339C-1068-3BF4-D15BE3FAC7F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7669"/>
          <a:stretch/>
        </p:blipFill>
        <p:spPr>
          <a:xfrm flipH="1">
            <a:off x="4888713" y="3806170"/>
            <a:ext cx="2087526" cy="185006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80CBE37-9A55-6367-2487-AC623012A04D}"/>
              </a:ext>
            </a:extLst>
          </p:cNvPr>
          <p:cNvSpPr txBox="1"/>
          <p:nvPr/>
        </p:nvSpPr>
        <p:spPr>
          <a:xfrm>
            <a:off x="5003332" y="5732258"/>
            <a:ext cx="1858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 err="1">
                <a:solidFill>
                  <a:schemeClr val="bg2">
                    <a:lumMod val="50000"/>
                  </a:schemeClr>
                </a:solidFill>
                <a:latin typeface="+mj-lt"/>
              </a:rPr>
              <a:t>Ubertooth</a:t>
            </a:r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 One</a:t>
            </a:r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830D36B0-4BAB-9274-BAC3-B3B2B4D93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1379" y="4017059"/>
            <a:ext cx="1628200" cy="16391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562A587-56A8-F440-A21F-A3F8B2992450}"/>
              </a:ext>
            </a:extLst>
          </p:cNvPr>
          <p:cNvSpPr txBox="1"/>
          <p:nvPr/>
        </p:nvSpPr>
        <p:spPr>
          <a:xfrm>
            <a:off x="7256335" y="5732258"/>
            <a:ext cx="185828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RTL-SDR</a:t>
            </a:r>
          </a:p>
        </p:txBody>
      </p:sp>
      <p:pic>
        <p:nvPicPr>
          <p:cNvPr id="13" name="Picture 1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F9400A04-0726-53B9-EFE3-33978042B5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" t="19679" r="4835" b="23514"/>
          <a:stretch/>
        </p:blipFill>
        <p:spPr>
          <a:xfrm>
            <a:off x="9394718" y="4263369"/>
            <a:ext cx="2264736" cy="13928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5BAB3E1-5769-73CC-BCAE-672A5E1370B1}"/>
              </a:ext>
            </a:extLst>
          </p:cNvPr>
          <p:cNvSpPr txBox="1"/>
          <p:nvPr/>
        </p:nvSpPr>
        <p:spPr>
          <a:xfrm>
            <a:off x="9543490" y="5732258"/>
            <a:ext cx="196719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2">
                    <a:lumMod val="50000"/>
                  </a:schemeClr>
                </a:solidFill>
                <a:latin typeface="+mj-lt"/>
              </a:rPr>
              <a:t>Enterprise SDR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34B93D-FBDF-1F18-5D3A-96380AE26EAC}"/>
              </a:ext>
            </a:extLst>
          </p:cNvPr>
          <p:cNvSpPr/>
          <p:nvPr/>
        </p:nvSpPr>
        <p:spPr>
          <a:xfrm>
            <a:off x="4888713" y="1569567"/>
            <a:ext cx="6770741" cy="1952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A9ADFE-E039-74F8-8ACB-5CC63E2095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0375" y="1799404"/>
            <a:ext cx="1315918" cy="736092"/>
          </a:xfrm>
          <a:prstGeom prst="rect">
            <a:avLst/>
          </a:prstGeom>
        </p:spPr>
      </p:pic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CC82DD63-DD26-EDF3-9B07-C667F9E3D6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660" y="2761873"/>
            <a:ext cx="1361794" cy="537908"/>
          </a:xfrm>
          <a:prstGeom prst="rect">
            <a:avLst/>
          </a:prstGeom>
        </p:spPr>
      </p:pic>
      <p:pic>
        <p:nvPicPr>
          <p:cNvPr id="18" name="Picture 17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8E9C47DA-302C-2046-D779-65F6D83D9FA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15" y="2273506"/>
            <a:ext cx="1105481" cy="1105481"/>
          </a:xfrm>
          <a:prstGeom prst="rect">
            <a:avLst/>
          </a:prstGeom>
        </p:spPr>
      </p:pic>
      <p:pic>
        <p:nvPicPr>
          <p:cNvPr id="19" name="Picture 18" descr="A picture containing room, gambling house&#10;&#10;Description automatically generated">
            <a:extLst>
              <a:ext uri="{FF2B5EF4-FFF2-40B4-BE49-F238E27FC236}">
                <a16:creationId xmlns:a16="http://schemas.microsoft.com/office/drawing/2014/main" id="{61EE5384-C72D-140D-3E75-30AC0916F46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247" y="1690686"/>
            <a:ext cx="1801156" cy="772246"/>
          </a:xfrm>
          <a:prstGeom prst="rect">
            <a:avLst/>
          </a:prstGeom>
        </p:spPr>
      </p:pic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7F376210-5506-3946-20EA-FDD2085BF40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9754" y="2167450"/>
            <a:ext cx="2057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841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39EFF2E-2DC9-2BC1-1C52-8A6C286D6AA0}"/>
              </a:ext>
            </a:extLst>
          </p:cNvPr>
          <p:cNvSpPr/>
          <p:nvPr/>
        </p:nvSpPr>
        <p:spPr bwMode="auto">
          <a:xfrm>
            <a:off x="60960" y="1523238"/>
            <a:ext cx="12131040" cy="4783016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355" y="0"/>
            <a:ext cx="7717572" cy="841248"/>
          </a:xfrm>
        </p:spPr>
        <p:txBody>
          <a:bodyPr/>
          <a:lstStyle/>
          <a:p>
            <a:pPr eaLnBrk="1" hangingPunct="1"/>
            <a:r>
              <a:rPr lang="en-US" dirty="0"/>
              <a:t>Common Operating Picture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B978507-5147-67F9-B2E0-37C7512EC0F8}"/>
              </a:ext>
            </a:extLst>
          </p:cNvPr>
          <p:cNvSpPr txBox="1">
            <a:spLocks/>
          </p:cNvSpPr>
          <p:nvPr/>
        </p:nvSpPr>
        <p:spPr>
          <a:xfrm>
            <a:off x="480132" y="962299"/>
            <a:ext cx="11250613" cy="43988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Paint simulated signals and effects into a mission planning interface</a:t>
            </a:r>
          </a:p>
        </p:txBody>
      </p:sp>
      <p:pic>
        <p:nvPicPr>
          <p:cNvPr id="4" name="Picture 3" descr="A map of a mountain&#10;&#10;Description automatically generated">
            <a:extLst>
              <a:ext uri="{FF2B5EF4-FFF2-40B4-BE49-F238E27FC236}">
                <a16:creationId xmlns:a16="http://schemas.microsoft.com/office/drawing/2014/main" id="{4A3CCD52-8105-04C0-B2A5-60728EF440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96"/>
          <a:stretch/>
        </p:blipFill>
        <p:spPr>
          <a:xfrm>
            <a:off x="1435461" y="1535429"/>
            <a:ext cx="9321078" cy="467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6187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Bridging 2D to AR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55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15F927-1224-489C-EF7A-D461AF46B17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325919" y="1046715"/>
            <a:ext cx="5059388" cy="50593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B7175C-A1C7-076D-904A-AC0F1073C2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8440" y="1194022"/>
            <a:ext cx="4501828" cy="25322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A9B969C-F0E6-B83A-024E-05626AAF04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655" y="1618074"/>
            <a:ext cx="3488700" cy="348470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40AE3F6-F496-0233-9FDC-EF0024AEA475}"/>
              </a:ext>
            </a:extLst>
          </p:cNvPr>
          <p:cNvSpPr/>
          <p:nvPr/>
        </p:nvSpPr>
        <p:spPr bwMode="auto">
          <a:xfrm>
            <a:off x="6998440" y="3804413"/>
            <a:ext cx="4501828" cy="2317539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id="{5D4938DC-5371-53A0-6780-D1906E5A2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15698" y="3807986"/>
            <a:ext cx="2291265" cy="2291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6187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Spatial Signal Simulation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6D5045-0B4F-9290-4B2A-551EC7DBB7E9}"/>
              </a:ext>
            </a:extLst>
          </p:cNvPr>
          <p:cNvSpPr txBox="1">
            <a:spLocks/>
          </p:cNvSpPr>
          <p:nvPr/>
        </p:nvSpPr>
        <p:spPr>
          <a:xfrm>
            <a:off x="1336782" y="1265214"/>
            <a:ext cx="11250613" cy="144883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Spatial representation of observable signals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Highly dynamic indoor environment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Used for modeling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0BC414-B659-6837-80C1-12F300290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72869" y="2891021"/>
            <a:ext cx="4468256" cy="33375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8EA9E5-429D-167C-C5D8-D5A7ED1A44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2089" y="2787587"/>
            <a:ext cx="4165980" cy="36405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24FBF4-8B95-DC10-467D-C75D05E61157}"/>
              </a:ext>
            </a:extLst>
          </p:cNvPr>
          <p:cNvSpPr txBox="1"/>
          <p:nvPr/>
        </p:nvSpPr>
        <p:spPr>
          <a:xfrm>
            <a:off x="6489577" y="2787587"/>
            <a:ext cx="11076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Signal source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0811461-0162-CD69-EF6A-BBA54B2B2613}"/>
              </a:ext>
            </a:extLst>
          </p:cNvPr>
          <p:cNvCxnSpPr>
            <a:cxnSpLocks/>
            <a:stCxn id="11" idx="1"/>
          </p:cNvCxnSpPr>
          <p:nvPr/>
        </p:nvCxnSpPr>
        <p:spPr bwMode="auto">
          <a:xfrm flipH="1">
            <a:off x="4776186" y="3141530"/>
            <a:ext cx="1713391" cy="106202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2C3E485-548F-40D0-8D11-C447508992A2}"/>
              </a:ext>
            </a:extLst>
          </p:cNvPr>
          <p:cNvCxnSpPr>
            <a:cxnSpLocks/>
            <a:stCxn id="11" idx="3"/>
          </p:cNvCxnSpPr>
          <p:nvPr/>
        </p:nvCxnSpPr>
        <p:spPr bwMode="auto">
          <a:xfrm>
            <a:off x="7597272" y="3141530"/>
            <a:ext cx="2629804" cy="22376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99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45891644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Model Validation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AB789E0-D7A2-08A4-054D-0DE52F05B3EB}"/>
              </a:ext>
            </a:extLst>
          </p:cNvPr>
          <p:cNvSpPr txBox="1">
            <a:spLocks/>
          </p:cNvSpPr>
          <p:nvPr/>
        </p:nvSpPr>
        <p:spPr>
          <a:xfrm>
            <a:off x="715964" y="2066575"/>
            <a:ext cx="5225147" cy="3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On-site signal collection in network telecoms lab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Walk along path with device away from signal source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Collect data on position, direction and signal strength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0BD776-9282-1098-4664-86D62B945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20"/>
          <a:stretch/>
        </p:blipFill>
        <p:spPr>
          <a:xfrm>
            <a:off x="6250889" y="1700766"/>
            <a:ext cx="5397772" cy="383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6499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Affiliation With AI/ML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4E7666-A185-666B-885F-D919662B9766}"/>
              </a:ext>
            </a:extLst>
          </p:cNvPr>
          <p:cNvSpPr/>
          <p:nvPr/>
        </p:nvSpPr>
        <p:spPr bwMode="auto">
          <a:xfrm>
            <a:off x="38098" y="2329803"/>
            <a:ext cx="12192001" cy="3828014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645F9EF8-3222-26FB-5E01-3C178E81EE6B}"/>
              </a:ext>
            </a:extLst>
          </p:cNvPr>
          <p:cNvSpPr txBox="1">
            <a:spLocks/>
          </p:cNvSpPr>
          <p:nvPr/>
        </p:nvSpPr>
        <p:spPr>
          <a:xfrm>
            <a:off x="470693" y="1160432"/>
            <a:ext cx="11250613" cy="96390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On-the-fly control and interaction with the AI/ML algorithms</a:t>
            </a:r>
          </a:p>
          <a:p>
            <a:pPr marL="0" indent="0" algn="ctr">
              <a:buFont typeface="Wingdings" charset="2"/>
              <a:buNone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to assist the user in their quest for discovering insight</a:t>
            </a:r>
          </a:p>
        </p:txBody>
      </p:sp>
      <p:pic>
        <p:nvPicPr>
          <p:cNvPr id="7" name="Picture 6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A5C17590-CD69-66BB-C37C-E8FB32685B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68"/>
          <a:stretch/>
        </p:blipFill>
        <p:spPr>
          <a:xfrm>
            <a:off x="2057226" y="2398713"/>
            <a:ext cx="8096424" cy="3740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875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Defensive vs. Offensive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59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 picture containing grass, outdoor, person, child&#10;&#10;Description automatically generated">
            <a:extLst>
              <a:ext uri="{FF2B5EF4-FFF2-40B4-BE49-F238E27FC236}">
                <a16:creationId xmlns:a16="http://schemas.microsoft.com/office/drawing/2014/main" id="{0EE129C2-7E9E-29FC-5427-A9380A7C8F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6" r="4078"/>
          <a:stretch/>
        </p:blipFill>
        <p:spPr>
          <a:xfrm>
            <a:off x="241300" y="1028700"/>
            <a:ext cx="8369300" cy="5257800"/>
          </a:xfrm>
          <a:prstGeom prst="rect">
            <a:avLst/>
          </a:prstGeom>
        </p:spPr>
      </p:pic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DE25DF3A-5D96-A5A4-E5E4-F86C62C388C7}"/>
              </a:ext>
            </a:extLst>
          </p:cNvPr>
          <p:cNvSpPr txBox="1">
            <a:spLocks/>
          </p:cNvSpPr>
          <p:nvPr/>
        </p:nvSpPr>
        <p:spPr>
          <a:xfrm>
            <a:off x="8818565" y="1947363"/>
            <a:ext cx="3187905" cy="34235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Find transmitting devices inside SCIF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Identify and locate target device, disable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Model EW jamming range and source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Detect incoming drones</a:t>
            </a:r>
          </a:p>
          <a:p>
            <a:pPr marL="228600" indent="-228600">
              <a:spcAft>
                <a:spcPts val="1200"/>
              </a:spcAft>
              <a:buFont typeface="Wingdings" panose="05000000000000000000" pitchFamily="2" charset="2"/>
              <a:buChar char="Ø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221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Security Implications</a:t>
            </a:r>
          </a:p>
        </p:txBody>
      </p:sp>
      <p:sp>
        <p:nvSpPr>
          <p:cNvPr id="24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524001" y="-2232"/>
            <a:ext cx="1847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1" y="966402"/>
            <a:ext cx="407996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altLang="en-US" sz="120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                                                                        </a:t>
            </a:r>
            <a:endParaRPr lang="en-US" altLang="en-US" sz="18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524000" y="1556952"/>
            <a:ext cx="27122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743200" algn="ctr"/>
                <a:tab pos="5486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altLang="en-US" sz="1200">
                <a:solidFill>
                  <a:srgbClr val="000000"/>
                </a:solidFill>
                <a:ea typeface="Times New Roman" pitchFamily="18" charset="0"/>
              </a:rPr>
              <a:t>  </a:t>
            </a: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2D26B4BD-D0AC-03D8-CF1B-A385DADC7976}"/>
              </a:ext>
            </a:extLst>
          </p:cNvPr>
          <p:cNvSpPr txBox="1">
            <a:spLocks/>
          </p:cNvSpPr>
          <p:nvPr/>
        </p:nvSpPr>
        <p:spPr>
          <a:xfrm>
            <a:off x="896606" y="1140470"/>
            <a:ext cx="4947603" cy="173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Wireless is a primary attack vector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Backdoors are hidden inside chip firmware by foreign manufacturers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kern="0" dirty="0">
                <a:latin typeface="Arial" panose="020B0604020202020204" pitchFamily="34" charset="0"/>
                <a:cs typeface="Arial" panose="020B0604020202020204" pitchFamily="34" charset="0"/>
              </a:rPr>
              <a:t>100’s millions people affected by breaches</a:t>
            </a:r>
          </a:p>
        </p:txBody>
      </p:sp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E72F2206-D867-2F6C-240E-7B4D7BC1D6D2}"/>
              </a:ext>
            </a:extLst>
          </p:cNvPr>
          <p:cNvSpPr txBox="1">
            <a:spLocks/>
          </p:cNvSpPr>
          <p:nvPr/>
        </p:nvSpPr>
        <p:spPr bwMode="auto">
          <a:xfrm>
            <a:off x="6305182" y="1140470"/>
            <a:ext cx="4990210" cy="1731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200" baseline="0">
                <a:solidFill>
                  <a:schemeClr val="tx1"/>
                </a:solidFill>
                <a:latin typeface="Arial" panose="020B0604020202020204" pitchFamily="34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 baseline="0">
                <a:solidFill>
                  <a:schemeClr val="bg2">
                    <a:lumMod val="50000"/>
                  </a:schemeClr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Defense industry spends billions each year for SIGINT, EW, and wireless security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Secure facilities typically restrict wireless</a:t>
            </a:r>
          </a:p>
          <a:p>
            <a:pPr>
              <a:spcBef>
                <a:spcPts val="0"/>
              </a:spcBef>
              <a:spcAft>
                <a:spcPts val="1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cs typeface="Arial" panose="020B0604020202020204" pitchFamily="34" charset="0"/>
              </a:rPr>
              <a:t>Meeting rooms are shielded from RF</a:t>
            </a:r>
          </a:p>
        </p:txBody>
      </p:sp>
      <p:pic>
        <p:nvPicPr>
          <p:cNvPr id="9" name="Picture 8" descr="SCIF Products and Services | Squadron Defense Group">
            <a:extLst>
              <a:ext uri="{FF2B5EF4-FFF2-40B4-BE49-F238E27FC236}">
                <a16:creationId xmlns:a16="http://schemas.microsoft.com/office/drawing/2014/main" id="{F0C24007-2A55-86FA-BD94-8DE5C08ED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1" b="4991"/>
          <a:stretch/>
        </p:blipFill>
        <p:spPr bwMode="auto">
          <a:xfrm>
            <a:off x="0" y="3049657"/>
            <a:ext cx="12191998" cy="3061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0639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Testing and Tuning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7D38F0-CD14-C1B8-9838-876FA2741E9A}"/>
              </a:ext>
            </a:extLst>
          </p:cNvPr>
          <p:cNvSpPr txBox="1">
            <a:spLocks/>
          </p:cNvSpPr>
          <p:nvPr/>
        </p:nvSpPr>
        <p:spPr>
          <a:xfrm>
            <a:off x="2713503" y="886618"/>
            <a:ext cx="11250613" cy="138033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Only 3-5 min hands-on training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Swift detection of random spectrum attack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kern="0" dirty="0">
                <a:latin typeface="Arial" panose="020B0604020202020204" pitchFamily="34" charset="0"/>
                <a:cs typeface="Arial" panose="020B0604020202020204" pitchFamily="34" charset="0"/>
              </a:rPr>
              <a:t>Full physical discovery of source attack device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7FD4A33-91E6-33A4-D825-EACD038D6F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" b="3886"/>
          <a:stretch/>
        </p:blipFill>
        <p:spPr bwMode="auto">
          <a:xfrm>
            <a:off x="-46970" y="2266949"/>
            <a:ext cx="12238970" cy="404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11492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Operational Deployment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61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" name="Picture 1" descr="A picture containing outdoor&#10;&#10;Description automatically generated">
            <a:extLst>
              <a:ext uri="{FF2B5EF4-FFF2-40B4-BE49-F238E27FC236}">
                <a16:creationId xmlns:a16="http://schemas.microsoft.com/office/drawing/2014/main" id="{394584CF-1C61-8DA8-B053-062EA7AAF6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4" b="8732"/>
          <a:stretch/>
        </p:blipFill>
        <p:spPr>
          <a:xfrm>
            <a:off x="0" y="795130"/>
            <a:ext cx="12192000" cy="5199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021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Best Practices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B4A2E000-674D-1FBC-6C4E-3C4CB5920F80}"/>
              </a:ext>
            </a:extLst>
          </p:cNvPr>
          <p:cNvSpPr txBox="1">
            <a:spLocks/>
          </p:cNvSpPr>
          <p:nvPr/>
        </p:nvSpPr>
        <p:spPr>
          <a:xfrm>
            <a:off x="6534150" y="2090258"/>
            <a:ext cx="5092700" cy="3007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Leverage real-world concepts</a:t>
            </a:r>
            <a:endParaRPr lang="en-US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Draw inspiration from media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Add visual/auditory feedback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Embrace ergonomics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kern="0" dirty="0">
                <a:latin typeface="Arial" panose="020B0604020202020204" pitchFamily="34" charset="0"/>
                <a:cs typeface="Arial" panose="020B0604020202020204" pitchFamily="34" charset="0"/>
              </a:rPr>
              <a:t>Minimize text</a:t>
            </a:r>
          </a:p>
        </p:txBody>
      </p:sp>
      <p:pic>
        <p:nvPicPr>
          <p:cNvPr id="4" name="Picture 2" descr="The Iron Man HUD is Terrible — Pearl River Flow">
            <a:extLst>
              <a:ext uri="{FF2B5EF4-FFF2-40B4-BE49-F238E27FC236}">
                <a16:creationId xmlns:a16="http://schemas.microsoft.com/office/drawing/2014/main" id="{6060E526-8728-17BE-E8C2-13E1FB9CB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r="13257"/>
          <a:stretch>
            <a:fillRect/>
          </a:stretch>
        </p:blipFill>
        <p:spPr bwMode="auto">
          <a:xfrm>
            <a:off x="946150" y="1687513"/>
            <a:ext cx="4981575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441946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and Conclusion</a:t>
            </a:r>
          </a:p>
        </p:txBody>
      </p:sp>
    </p:spTree>
    <p:extLst>
      <p:ext uri="{BB962C8B-B14F-4D97-AF65-F5344CB8AC3E}">
        <p14:creationId xmlns:p14="http://schemas.microsoft.com/office/powerpoint/2010/main" val="28459443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Future Work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F12D5AE-35C0-CB6F-72BC-6CD714EF3173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4110529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Smart Cities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IoT sensor networks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5G, 6G, 7G, and beyond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Construction preplanning</a:t>
            </a:r>
          </a:p>
        </p:txBody>
      </p:sp>
      <p:pic>
        <p:nvPicPr>
          <p:cNvPr id="4" name="Google Shape;650;p118">
            <a:extLst>
              <a:ext uri="{FF2B5EF4-FFF2-40B4-BE49-F238E27FC236}">
                <a16:creationId xmlns:a16="http://schemas.microsoft.com/office/drawing/2014/main" id="{8D85E577-93A6-014E-5847-F5B2DF553A9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-372" b="21074"/>
          <a:stretch/>
        </p:blipFill>
        <p:spPr>
          <a:xfrm>
            <a:off x="9439" y="2906291"/>
            <a:ext cx="12192000" cy="299255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E5BB5D7F-AFE0-FA48-D854-B19F0F7936E7}"/>
              </a:ext>
            </a:extLst>
          </p:cNvPr>
          <p:cNvSpPr txBox="1">
            <a:spLocks/>
          </p:cNvSpPr>
          <p:nvPr/>
        </p:nvSpPr>
        <p:spPr>
          <a:xfrm>
            <a:off x="4490827" y="1046715"/>
            <a:ext cx="3867933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Transportation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Aviation systems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Connected mobility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Traffic smart metering 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5DEA91B-3162-5098-93D0-B472C8E58933}"/>
              </a:ext>
            </a:extLst>
          </p:cNvPr>
          <p:cNvSpPr txBox="1">
            <a:spLocks/>
          </p:cNvSpPr>
          <p:nvPr/>
        </p:nvSpPr>
        <p:spPr>
          <a:xfrm>
            <a:off x="8111110" y="1046715"/>
            <a:ext cx="3873744" cy="2032387"/>
          </a:xfrm>
          <a:prstGeom prst="rect">
            <a:avLst/>
          </a:prstGeom>
        </p:spPr>
        <p:txBody>
          <a:bodyPr numCol="1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Health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Safe training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Remote surgery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Extrasensory perception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3CA79-6518-1041-045F-C93CB81CF348}"/>
              </a:ext>
            </a:extLst>
          </p:cNvPr>
          <p:cNvSpPr txBox="1"/>
          <p:nvPr/>
        </p:nvSpPr>
        <p:spPr>
          <a:xfrm>
            <a:off x="192269" y="61565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Alharbi et. Al. (2019) </a:t>
            </a:r>
          </a:p>
        </p:txBody>
      </p:sp>
    </p:spTree>
    <p:extLst>
      <p:ext uri="{BB962C8B-B14F-4D97-AF65-F5344CB8AC3E}">
        <p14:creationId xmlns:p14="http://schemas.microsoft.com/office/powerpoint/2010/main" val="10963750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Additional Signals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7DF9B7C-2754-D408-4C73-4AEA311F59E1}"/>
              </a:ext>
            </a:extLst>
          </p:cNvPr>
          <p:cNvSpPr txBox="1">
            <a:spLocks/>
          </p:cNvSpPr>
          <p:nvPr/>
        </p:nvSpPr>
        <p:spPr>
          <a:xfrm>
            <a:off x="381334" y="1072224"/>
            <a:ext cx="4726350" cy="361587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Chemical, biological, radiological and nuclear (CBRN) sensor data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Software Defined Radios (SDR)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kern="0" dirty="0" err="1">
                <a:latin typeface="Arial" panose="020B0604020202020204" pitchFamily="34" charset="0"/>
                <a:cs typeface="Arial" panose="020B0604020202020204" pitchFamily="34" charset="0"/>
              </a:rPr>
              <a:t>Ubertooth</a:t>
            </a: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/Bluetooth devices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Medical devices</a:t>
            </a:r>
          </a:p>
          <a:p>
            <a:pPr>
              <a:spcBef>
                <a:spcPts val="0"/>
              </a:spcBef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Utilize AI/ML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AA8C40-01CA-FDBA-F5BA-0DD72AEBA3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359" b="10485"/>
          <a:stretch/>
        </p:blipFill>
        <p:spPr>
          <a:xfrm>
            <a:off x="9117187" y="986189"/>
            <a:ext cx="2593682" cy="291031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90C547EF-53DE-4557-0C06-EBEE5F6C33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35"/>
          <a:stretch/>
        </p:blipFill>
        <p:spPr bwMode="auto">
          <a:xfrm>
            <a:off x="5107684" y="986189"/>
            <a:ext cx="4136866" cy="291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Electric &amp; Magnetic Fields">
            <a:extLst>
              <a:ext uri="{FF2B5EF4-FFF2-40B4-BE49-F238E27FC236}">
                <a16:creationId xmlns:a16="http://schemas.microsoft.com/office/drawing/2014/main" id="{14D56E70-2D10-4414-1035-14A05E45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796" y="3796730"/>
            <a:ext cx="6950093" cy="245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0071F0-20EA-370A-2038-D29474CC42F6}"/>
              </a:ext>
            </a:extLst>
          </p:cNvPr>
          <p:cNvSpPr txBox="1"/>
          <p:nvPr/>
        </p:nvSpPr>
        <p:spPr>
          <a:xfrm>
            <a:off x="180338" y="61692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NIH (2022) , Wikimedia (2005)</a:t>
            </a:r>
          </a:p>
        </p:txBody>
      </p:sp>
    </p:spTree>
    <p:extLst>
      <p:ext uri="{BB962C8B-B14F-4D97-AF65-F5344CB8AC3E}">
        <p14:creationId xmlns:p14="http://schemas.microsoft.com/office/powerpoint/2010/main" val="9919343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Into Space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66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680D2056-E3B0-EF3A-8EA1-557CDFD56E3B}"/>
              </a:ext>
            </a:extLst>
          </p:cNvPr>
          <p:cNvSpPr txBox="1">
            <a:spLocks/>
          </p:cNvSpPr>
          <p:nvPr/>
        </p:nvSpPr>
        <p:spPr>
          <a:xfrm>
            <a:off x="715964" y="1723675"/>
            <a:ext cx="5380035" cy="3812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Aft>
                <a:spcPts val="1200"/>
              </a:spcAft>
              <a:buFont typeface="Wingdings" charset="2"/>
              <a:buNone/>
            </a:pPr>
            <a:r>
              <a:rPr lang="en-US" b="1" kern="120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Space Defense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Improve modeling effectiveness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Anti-Access/Area denial strategies target RF communications to inhibit movement 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Jamming of signals for low-power satellites, and counter-jamming</a:t>
            </a:r>
          </a:p>
          <a:p>
            <a:pPr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1200" dirty="0">
                <a:latin typeface="Arial" panose="020B0604020202020204" pitchFamily="34" charset="0"/>
                <a:cs typeface="Arial" panose="020B0604020202020204" pitchFamily="34" charset="0"/>
              </a:rPr>
              <a:t>Reduce freedom of action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D1F0DC-A077-372B-DF20-F53A99B01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"/>
          <a:stretch>
            <a:fillRect/>
          </a:stretch>
        </p:blipFill>
        <p:spPr bwMode="auto">
          <a:xfrm>
            <a:off x="6391275" y="1724025"/>
            <a:ext cx="5084763" cy="381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D5FE5F-16E4-8583-4439-CE760C5F3966}"/>
              </a:ext>
            </a:extLst>
          </p:cNvPr>
          <p:cNvSpPr txBox="1"/>
          <p:nvPr/>
        </p:nvSpPr>
        <p:spPr>
          <a:xfrm>
            <a:off x="205792" y="6169224"/>
            <a:ext cx="6105524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000" b="1">
                <a:solidFill>
                  <a:srgbClr val="22458A"/>
                </a:solidFill>
              </a:defRPr>
            </a:lvl1pPr>
          </a:lstStyle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Airbus</a:t>
            </a:r>
          </a:p>
        </p:txBody>
      </p:sp>
    </p:spTree>
    <p:extLst>
      <p:ext uri="{BB962C8B-B14F-4D97-AF65-F5344CB8AC3E}">
        <p14:creationId xmlns:p14="http://schemas.microsoft.com/office/powerpoint/2010/main" val="33823253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Takeaway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88F258-8FE2-9826-96F6-4A43306C438D}"/>
              </a:ext>
            </a:extLst>
          </p:cNvPr>
          <p:cNvSpPr txBox="1">
            <a:spLocks/>
          </p:cNvSpPr>
          <p:nvPr/>
        </p:nvSpPr>
        <p:spPr bwMode="auto">
          <a:xfrm>
            <a:off x="470693" y="1226539"/>
            <a:ext cx="11250613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50000"/>
              <a:buFont typeface="Wingdings" charset="2"/>
              <a:buChar char="v"/>
              <a:defRPr sz="20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Immersive technology will enhance modeling of signals in real world</a:t>
            </a:r>
          </a:p>
          <a:p>
            <a:pPr marL="0" indent="0">
              <a:buNone/>
            </a:pPr>
            <a:endParaRPr lang="en-US" sz="2400" kern="0" dirty="0"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6" name="Picture 8" descr="R&amp;S®PR100 Portable Receiver">
            <a:extLst>
              <a:ext uri="{FF2B5EF4-FFF2-40B4-BE49-F238E27FC236}">
                <a16:creationId xmlns:a16="http://schemas.microsoft.com/office/drawing/2014/main" id="{DFD8B596-AADD-0452-1D5B-9291DC8EDD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/>
          <a:stretch/>
        </p:blipFill>
        <p:spPr bwMode="auto">
          <a:xfrm>
            <a:off x="1293215" y="2085381"/>
            <a:ext cx="3992410" cy="3321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Right 7">
            <a:extLst>
              <a:ext uri="{FF2B5EF4-FFF2-40B4-BE49-F238E27FC236}">
                <a16:creationId xmlns:a16="http://schemas.microsoft.com/office/drawing/2014/main" id="{E61A5D05-D4A9-9C38-F7FA-DE1B484DC5BC}"/>
              </a:ext>
            </a:extLst>
          </p:cNvPr>
          <p:cNvSpPr/>
          <p:nvPr/>
        </p:nvSpPr>
        <p:spPr bwMode="auto">
          <a:xfrm>
            <a:off x="5591416" y="3503942"/>
            <a:ext cx="978408" cy="484632"/>
          </a:xfrm>
          <a:prstGeom prst="rightArrow">
            <a:avLst/>
          </a:prstGeom>
          <a:solidFill>
            <a:schemeClr val="tx1"/>
          </a:solidFill>
          <a:ln w="9525" cap="flat" cmpd="sng" algn="ctr">
            <a:solidFill>
              <a:schemeClr val="bg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DEAEDD-18D1-ADA6-5799-D1AB81EAE14E}"/>
              </a:ext>
            </a:extLst>
          </p:cNvPr>
          <p:cNvSpPr txBox="1"/>
          <p:nvPr/>
        </p:nvSpPr>
        <p:spPr>
          <a:xfrm>
            <a:off x="1431126" y="5406632"/>
            <a:ext cx="37165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Cumbersome, focused on screen instead of scene, 1D/2D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0426591-26E7-E05C-8B3A-753BAD866090}"/>
              </a:ext>
            </a:extLst>
          </p:cNvPr>
          <p:cNvSpPr txBox="1"/>
          <p:nvPr/>
        </p:nvSpPr>
        <p:spPr>
          <a:xfrm>
            <a:off x="6495333" y="5406632"/>
            <a:ext cx="4752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Preserve use of hands, ​maintain situational awareness,​ expand comprehension in 3D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D2E4EC77-D118-2CCF-607D-060707D541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616" y="2085291"/>
            <a:ext cx="3992410" cy="3324338"/>
          </a:xfrm>
          <a:prstGeom prst="rect">
            <a:avLst/>
          </a:prstGeom>
        </p:spPr>
      </p:pic>
      <p:pic>
        <p:nvPicPr>
          <p:cNvPr id="11" name="Picture 10" descr="A close-up of soldiers using a computer&#10;&#10;Description automatically generated">
            <a:extLst>
              <a:ext uri="{FF2B5EF4-FFF2-40B4-BE49-F238E27FC236}">
                <a16:creationId xmlns:a16="http://schemas.microsoft.com/office/drawing/2014/main" id="{B834F09B-1F83-CE38-5106-5ED027D07D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81" r="4575" b="6809"/>
          <a:stretch/>
        </p:blipFill>
        <p:spPr>
          <a:xfrm>
            <a:off x="1293216" y="2087784"/>
            <a:ext cx="4023170" cy="3318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25048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Revisit Goals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79C445A7-A57B-12E6-2989-58318DB66BCC}"/>
              </a:ext>
            </a:extLst>
          </p:cNvPr>
          <p:cNvSpPr txBox="1">
            <a:spLocks/>
          </p:cNvSpPr>
          <p:nvPr/>
        </p:nvSpPr>
        <p:spPr>
          <a:xfrm>
            <a:off x="480132" y="1083001"/>
            <a:ext cx="10681354" cy="375025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None/>
            </a:pPr>
            <a:r>
              <a:rPr lang="en-US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Confirm Learning Objectives</a:t>
            </a:r>
            <a:endParaRPr lang="en-US" kern="0" dirty="0">
              <a:latin typeface="Arial" panose="020B0604020202020204" pitchFamily="34" charset="0"/>
              <a:ea typeface="Roboto Black" panose="02000000000000000000" pitchFamily="2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0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Understand challenges of existing tools for radio signal analysis and visualization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0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Discover new AR/VR &amp; AI immersive technologies for signals intelligence, electronic warfare, and communications networking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0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Develop technical insight into applying new tools in both real and simulated environments</a:t>
            </a:r>
          </a:p>
          <a:p>
            <a:pPr marL="457200" indent="-457200">
              <a:lnSpc>
                <a:spcPct val="125000"/>
              </a:lnSpc>
              <a:spcBef>
                <a:spcPts val="0"/>
              </a:spcBef>
              <a:spcAft>
                <a:spcPts val="1600"/>
              </a:spcAft>
              <a:buFont typeface="Wingdings" charset="2"/>
              <a:buChar char="ü"/>
            </a:pPr>
            <a:r>
              <a:rPr lang="en-US" sz="2000" kern="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Assess future impact of 3D signal visualization on modeling, simulation, and training</a:t>
            </a:r>
          </a:p>
        </p:txBody>
      </p:sp>
    </p:spTree>
    <p:extLst>
      <p:ext uri="{BB962C8B-B14F-4D97-AF65-F5344CB8AC3E}">
        <p14:creationId xmlns:p14="http://schemas.microsoft.com/office/powerpoint/2010/main" val="402200040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69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875564C-87FC-9D42-27D0-6C6402C0D53A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Airbus.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https://airbusus.com/laser-communication/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Anderson (2017).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“Reduce EMI to Improve Radio Range”.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https://medium.com/tempo-automation/improve-radio-range-by-lowering-emi-dac7135f77f9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Alharbi et. Al. (2019).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“Roles and Challenges of Network Sensors in Smart Cities”.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https://iopscience.iop.org/article/10.1088/1755-1315/322/1/012002/pdf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Altium (2017).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“How to Choose a Test Lab for FCC Certification of IoT Products”.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https://www.altium.com/subscription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Antenna Test Lab.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is an Anechoic Chamber?”.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https://antennatestlab.com/antenna-education-tutorials/what-is-an-anechoic-chamber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ARSensor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https://play.google.com/store/apps/details?id=com.ken.arsensor&amp;hl=en_US&amp;gl=US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ARwave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https://apps.apple.com/us/app/ar-wave-visualization-of-wifi/id1470866212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Army Futures Command (2022).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“Synthetic Training Environment offers multi-dimensional combat preparation”.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https://www.army.mil/article/254005/synthetic_training_environment_offers_multi_dimensional_combat_preparation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Ball et. Al. (2021).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“Virtual reality adoption during the COVID-19 pandemic: A uses and gratifications perspective”. 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https://www.sciencedirect.com/science/article/pii/S0736585321001672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BAE.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"Unmanned SIGINT/Electronic Warfare". 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https://www.baesystems.com/en/product/unmanned-sigint-electronic-warfare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Bloom (2001).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is Bloom’s Taxonomy”.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https://bloomstaxonomy.net/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FrontierUS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https://frontiercomputercorp.com/specifying-the-right-antenna/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9951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Impact</a:t>
            </a:r>
          </a:p>
        </p:txBody>
      </p:sp>
      <p:sp>
        <p:nvSpPr>
          <p:cNvPr id="6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 Placeholder 3">
            <a:extLst>
              <a:ext uri="{FF2B5EF4-FFF2-40B4-BE49-F238E27FC236}">
                <a16:creationId xmlns:a16="http://schemas.microsoft.com/office/drawing/2014/main" id="{C1113A29-E13A-3D8F-8471-DA66DCCE6FF4}"/>
              </a:ext>
            </a:extLst>
          </p:cNvPr>
          <p:cNvSpPr txBox="1">
            <a:spLocks/>
          </p:cNvSpPr>
          <p:nvPr/>
        </p:nvSpPr>
        <p:spPr>
          <a:xfrm>
            <a:off x="390525" y="1425718"/>
            <a:ext cx="5791200" cy="436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Training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Reduce education burden for learning RF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Increase access to signals awareness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Modeling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AI/ML-powered radio propagation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Ideation and predictive analytics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Font typeface="Wingdings" charset="2"/>
              <a:buNone/>
            </a:pPr>
            <a:r>
              <a:rPr lang="en-US" sz="2400" b="1" kern="0" dirty="0"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Simulation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Reproduction of complex signal fields</a:t>
            </a:r>
          </a:p>
          <a:p>
            <a:pPr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kern="0" dirty="0">
                <a:latin typeface="Arial" panose="020B0604020202020204" pitchFamily="34" charset="0"/>
                <a:cs typeface="Arial" panose="020B0604020202020204" pitchFamily="34" charset="0"/>
              </a:rPr>
              <a:t>Comms systems planning and testing</a:t>
            </a:r>
          </a:p>
        </p:txBody>
      </p:sp>
      <p:pic>
        <p:nvPicPr>
          <p:cNvPr id="3" name="Google Shape;528;p96">
            <a:extLst>
              <a:ext uri="{FF2B5EF4-FFF2-40B4-BE49-F238E27FC236}">
                <a16:creationId xmlns:a16="http://schemas.microsoft.com/office/drawing/2014/main" id="{59E35DC9-AA48-034E-D2BE-6368EAEC5AF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9161" t="7275" r="19567" b="11541"/>
          <a:stretch/>
        </p:blipFill>
        <p:spPr>
          <a:xfrm>
            <a:off x="6332646" y="1494113"/>
            <a:ext cx="5468829" cy="42308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582829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70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D7E3C-BAD7-1107-24D4-89D5F3625121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HouseTechLab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“Difference between spectrum analyzer and oscilloscope”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https://housetechlab.com/difference-between-spectrum-analyzer-and-oscilloscope/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iBWave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https://info.ibwave.com/augmented-reality/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Koutitas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et. Al. (2020).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 “In Situ Wireless Channel Visualization Using Augmented Reality and Ray Tracing”.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https://www.mdpi.com/1424-8220/20/3/690/htm</a:t>
            </a:r>
            <a:endParaRPr lang="en-US" sz="1600" b="1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McKinsey (2018). “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The road to 5G: The inevitable growth of infrastructure cost”.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https://www.mckinsey.com/industries/technology-media-and-telecommunications/our-insights/the-road-to-5g-the-inevitable-growth-of-infrastructure-cost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NBC (2015).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“App Visualizes Radio Waves From Cell Towers, Satellites Around You”.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https://www.nbcnews.com/tech/innovation/app-visualizes-radio-waves-cell-towers-satellites-around-you-n469781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NIH (2022).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“Electric &amp; Magnetic Fields”.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https://www.niehs.nih.gov/health/topics/agents/emf/index.cfm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NTIA (2016).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https://www.ntia.doc.gov/files/ntia/publications/january_2016_spectrum_wall_chart.pdf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Pieper (2018).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“Introducing WiFiman”. https://blog.ui.com/2018/12/11/introducing-wifiman/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  <a:hlinkClick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RF Page (2021).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“What are Radio Frequency bands and its uses?”.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https://www.rfpage.com/what-are-radio-frequency-bands-and-its-uses/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Rockwell Collins (2016).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"LVC demonstration completed by Rockwell Collins in France, U.K., and U.S." 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https://militaryembedded.com/radar-ew/test/lvc-demonstration-completed-by-rockwell-collins-in-france-u-k-and-u-s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cs typeface="Arial" panose="020B0604020202020204" pitchFamily="34" charset="0"/>
              </a:rPr>
              <a:t>TeraSense</a:t>
            </a:r>
            <a:r>
              <a:rPr lang="en-US" sz="1600" b="1" kern="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</a:rPr>
              <a:t>“Radio Frequency Bands”. </a:t>
            </a:r>
            <a:r>
              <a:rPr lang="en-US" sz="1600" kern="0" dirty="0">
                <a:latin typeface="Arial" panose="020B0604020202020204" pitchFamily="34" charset="0"/>
                <a:cs typeface="Arial" panose="020B0604020202020204" pitchFamily="34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https://terasense.com/terahertz-technology/radio-frequency-bands/</a:t>
            </a: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83969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Bibliography (cont’d)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71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C1178E62-7074-57A9-5147-0E5B81319EAC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2506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Wikimedia (2005).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https://commons.wikimedia.org/wiki/File:An_instructor_at_the_Defence_NBC_Centre_operates_the_Manportable_Chemical_Agent_Detector_MOD_45148143.jpg</a:t>
            </a: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Wikitude</a:t>
            </a: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 (2021).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“How to Apply UX Design Principles in Augmented Reality”. https://</a:t>
            </a:r>
            <a:r>
              <a:rPr lang="en-US" sz="1600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www.wikitude.com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/blog-</a:t>
            </a:r>
            <a:r>
              <a:rPr lang="en-US" sz="1600" kern="0" dirty="0" err="1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ux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-design-for-augmented-reality/</a:t>
            </a:r>
            <a:endParaRPr lang="en-US" sz="1600" b="1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US" sz="1600" b="1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World Economic Forum (2022).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</a:rPr>
              <a:t>“Immersive Media Technologies: The Acceleration of Augmented and Virtual Reality in the Wake of COVID-19”. </a:t>
            </a:r>
            <a:r>
              <a:rPr lang="en-US" sz="1600" kern="0" dirty="0">
                <a:latin typeface="Arial" panose="020B0604020202020204" pitchFamily="34" charset="0"/>
                <a:ea typeface="Roboto Light" panose="0200000000000000000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https://www3.weforum.org/docs/WEF_Immersive_Media_Technologies_2022.pdf</a:t>
            </a: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ea typeface="Roboto Light" panose="02000000000000000000"/>
              <a:cs typeface="Arial" panose="020B0604020202020204" pitchFamily="34" charset="0"/>
            </a:endParaRPr>
          </a:p>
          <a:p>
            <a:pPr>
              <a:buFont typeface="Wingdings" pitchFamily="2" charset="2"/>
              <a:buChar char="§"/>
            </a:pPr>
            <a:endParaRPr lang="en-US" sz="16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737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Contact Info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72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53F2E5C7-58EC-97DC-D4EF-49657108DA28}"/>
              </a:ext>
            </a:extLst>
          </p:cNvPr>
          <p:cNvSpPr txBox="1">
            <a:spLocks/>
          </p:cNvSpPr>
          <p:nvPr/>
        </p:nvSpPr>
        <p:spPr>
          <a:xfrm>
            <a:off x="2072105" y="1631429"/>
            <a:ext cx="8131512" cy="133491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latin typeface="Arial"/>
                <a:ea typeface="Roboto Light"/>
                <a:cs typeface="Arial"/>
              </a:rPr>
              <a:t>BadVR, Inc.</a:t>
            </a:r>
          </a:p>
          <a:p>
            <a:pPr marL="0" indent="0" algn="ctr">
              <a:buFont typeface="Wingdings" charset="2"/>
              <a:buNone/>
            </a:pPr>
            <a:r>
              <a:rPr lang="en-US" sz="3000" kern="1200" dirty="0">
                <a:latin typeface="Arial"/>
                <a:ea typeface="Roboto Light"/>
                <a:cs typeface="Arial"/>
              </a:rPr>
              <a:t>10312 Norris Ave. Ste. D​</a:t>
            </a:r>
            <a:endParaRPr lang="en-US" sz="3000" dirty="0">
              <a:latin typeface="Arial"/>
              <a:cs typeface="Arial"/>
            </a:endParaRPr>
          </a:p>
          <a:p>
            <a:pPr marL="0" indent="0" algn="ctr">
              <a:buFont typeface="Wingdings" charset="2"/>
              <a:buNone/>
            </a:pPr>
            <a:r>
              <a:rPr lang="en-US" sz="3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Pacoima, CA 91331</a:t>
            </a:r>
          </a:p>
          <a:p>
            <a:pPr marL="0" indent="0" algn="ctr">
              <a:buNone/>
            </a:pPr>
            <a:r>
              <a:rPr lang="en-US" sz="30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(833) 600-DATA</a:t>
            </a:r>
          </a:p>
          <a:p>
            <a:pPr marL="0" indent="0">
              <a:buFont typeface="Wingdings" charset="2"/>
              <a:buNone/>
            </a:pPr>
            <a:endParaRPr lang="en-US" sz="3000" kern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821464-C20F-5748-5689-2ADB1B86D015}"/>
              </a:ext>
            </a:extLst>
          </p:cNvPr>
          <p:cNvSpPr txBox="1"/>
          <p:nvPr/>
        </p:nvSpPr>
        <p:spPr>
          <a:xfrm>
            <a:off x="1132105" y="473271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Jad</a:t>
            </a:r>
            <a:r>
              <a:rPr lang="en-US" sz="2800" b="1" kern="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28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Meouchy, CTO​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3"/>
              </a:rPr>
              <a:t>jad@badvr.com</a:t>
            </a:r>
            <a:endParaRPr lang="en-US" sz="2800" kern="1200" dirty="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95A30B-BE83-160F-A986-88142A8DAEBF}"/>
              </a:ext>
            </a:extLst>
          </p:cNvPr>
          <p:cNvSpPr txBox="1"/>
          <p:nvPr/>
        </p:nvSpPr>
        <p:spPr>
          <a:xfrm>
            <a:off x="6137861" y="4732713"/>
            <a:ext cx="49220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Font typeface="Wingdings" charset="2"/>
              <a:buNone/>
            </a:pPr>
            <a:r>
              <a:rPr lang="en-US" sz="2800" b="1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</a:rPr>
              <a:t>Suzanne Borders, CEO​</a:t>
            </a:r>
          </a:p>
          <a:p>
            <a:pPr marL="0" indent="0" algn="ctr">
              <a:buFont typeface="Wingdings" charset="2"/>
              <a:buNone/>
            </a:pPr>
            <a:r>
              <a:rPr lang="en-US" sz="2800" kern="1200" dirty="0">
                <a:latin typeface="Arial" panose="020B0604020202020204" pitchFamily="34" charset="0"/>
                <a:ea typeface="Roboto Light"/>
                <a:cs typeface="Arial" panose="020B0604020202020204" pitchFamily="34" charset="0"/>
                <a:hlinkClick r:id="rId4"/>
              </a:rPr>
              <a:t>suzanne@badvr.com</a:t>
            </a:r>
            <a:endParaRPr lang="en-US" sz="2800" kern="1200" dirty="0">
              <a:latin typeface="Arial" panose="020B0604020202020204" pitchFamily="34" charset="0"/>
              <a:ea typeface="Roboto Ligh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5832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Immersive Signal Visualization</a:t>
            </a:r>
          </a:p>
        </p:txBody>
      </p:sp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8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BA2F5A-85F8-7B8B-AC4B-1D31B90437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 person wearing a virtual reality headset&#10;&#10;Description automatically generated with medium confidence">
            <a:extLst>
              <a:ext uri="{FF2B5EF4-FFF2-40B4-BE49-F238E27FC236}">
                <a16:creationId xmlns:a16="http://schemas.microsoft.com/office/drawing/2014/main" id="{3EE7EAE2-7BF8-E7BE-71C7-1AA9BE4341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b="10222"/>
          <a:stretch/>
        </p:blipFill>
        <p:spPr>
          <a:xfrm>
            <a:off x="0" y="782264"/>
            <a:ext cx="12192000" cy="542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7476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8"/>
          <p:cNvSpPr>
            <a:spLocks noGrp="1"/>
          </p:cNvSpPr>
          <p:nvPr>
            <p:ph type="sldNum" sz="quarter" idx="4"/>
          </p:nvPr>
        </p:nvSpPr>
        <p:spPr bwMode="auto">
          <a:xfrm>
            <a:off x="7848600" y="6477001"/>
            <a:ext cx="2133600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AA3372D9-D4FB-4982-A634-8204ACEB1D42}" type="slidenum">
              <a:rPr lang="en-US" smtClean="0">
                <a:solidFill>
                  <a:srgbClr val="000000"/>
                </a:solidFill>
              </a:rPr>
              <a:pPr eaLnBrk="1" hangingPunct="1"/>
              <a:t>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A3A8C3-C4FC-BCBA-0BE6-2FA402AE0F1C}"/>
              </a:ext>
            </a:extLst>
          </p:cNvPr>
          <p:cNvSpPr txBox="1">
            <a:spLocks/>
          </p:cNvSpPr>
          <p:nvPr/>
        </p:nvSpPr>
        <p:spPr bwMode="auto">
          <a:xfrm>
            <a:off x="1924804" y="3031435"/>
            <a:ext cx="8342391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sz="3600" kern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 on Radio Frequencies</a:t>
            </a:r>
          </a:p>
        </p:txBody>
      </p:sp>
    </p:spTree>
    <p:extLst>
      <p:ext uri="{BB962C8B-B14F-4D97-AF65-F5344CB8AC3E}">
        <p14:creationId xmlns:p14="http://schemas.microsoft.com/office/powerpoint/2010/main" val="534130858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E6A3EF78D21CC44AD1761467E8BDEBE" ma:contentTypeVersion="18" ma:contentTypeDescription="Create a new document." ma:contentTypeScope="" ma:versionID="7fb39833484a5d70852333a9b3207e22">
  <xsd:schema xmlns:xsd="http://www.w3.org/2001/XMLSchema" xmlns:xs="http://www.w3.org/2001/XMLSchema" xmlns:p="http://schemas.microsoft.com/office/2006/metadata/properties" xmlns:ns2="43c88861-a11f-4b89-b771-d0f62fd8ed3f" xmlns:ns3="a2877c07-af0b-4189-80b6-6c22a0c9a89c" targetNamespace="http://schemas.microsoft.com/office/2006/metadata/properties" ma:root="true" ma:fieldsID="538c80fe6244419c4aff151735d0939b" ns2:_="" ns3:_="">
    <xsd:import namespace="43c88861-a11f-4b89-b771-d0f62fd8ed3f"/>
    <xsd:import namespace="a2877c07-af0b-4189-80b6-6c22a0c9a89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c88861-a11f-4b89-b771-d0f62fd8ed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9c67b0f0-5e06-4c92-a4cd-0e0ced18682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877c07-af0b-4189-80b6-6c22a0c9a89c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f0a9df80-b354-4b2b-a555-c747071f73ed}" ma:internalName="TaxCatchAll" ma:showField="CatchAllData" ma:web="a2877c07-af0b-4189-80b6-6c22a0c9a89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lcf76f155ced4ddcb4097134ff3c332f xmlns="43c88861-a11f-4b89-b771-d0f62fd8ed3f">
      <Terms xmlns="http://schemas.microsoft.com/office/infopath/2007/PartnerControls"/>
    </lcf76f155ced4ddcb4097134ff3c332f>
    <TaxCatchAll xmlns="a2877c07-af0b-4189-80b6-6c22a0c9a89c" xsi:nil="true"/>
  </documentManagement>
</p:properties>
</file>

<file path=customXml/itemProps1.xml><?xml version="1.0" encoding="utf-8"?>
<ds:datastoreItem xmlns:ds="http://schemas.openxmlformats.org/officeDocument/2006/customXml" ds:itemID="{A086AA6C-09C7-4971-AC9F-496FF586FF5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c88861-a11f-4b89-b771-d0f62fd8ed3f"/>
    <ds:schemaRef ds:uri="a2877c07-af0b-4189-80b6-6c22a0c9a89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  <ds:schemaRef ds:uri="43c88861-a11f-4b89-b771-d0f62fd8ed3f"/>
    <ds:schemaRef ds:uri="http://schemas.microsoft.com/office/infopath/2007/PartnerControls"/>
    <ds:schemaRef ds:uri="a2877c07-af0b-4189-80b6-6c22a0c9a89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5286</TotalTime>
  <Words>2499</Words>
  <Application>Microsoft Office PowerPoint</Application>
  <PresentationFormat>Widescreen</PresentationFormat>
  <Paragraphs>489</Paragraphs>
  <Slides>72</Slides>
  <Notes>64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Arial Narrow</vt:lpstr>
      <vt:lpstr>Tahoma</vt:lpstr>
      <vt:lpstr>Times New Roman</vt:lpstr>
      <vt:lpstr>Wingdings</vt:lpstr>
      <vt:lpstr>Blends</vt:lpstr>
      <vt:lpstr>PowerPoint Presentation</vt:lpstr>
      <vt:lpstr>Tutorial Overview</vt:lpstr>
      <vt:lpstr>Learning Objectives</vt:lpstr>
      <vt:lpstr>Terminology and Concepts</vt:lpstr>
      <vt:lpstr>PowerPoint Presentation</vt:lpstr>
      <vt:lpstr>Security Implications</vt:lpstr>
      <vt:lpstr>Impact</vt:lpstr>
      <vt:lpstr>Immersive Signal Visualization</vt:lpstr>
      <vt:lpstr>PowerPoint Presentation</vt:lpstr>
      <vt:lpstr>Introducing The Spectrum</vt:lpstr>
      <vt:lpstr>Radio Frequencies</vt:lpstr>
      <vt:lpstr>Notable Moments in RF History </vt:lpstr>
      <vt:lpstr>DoD Use Of Radio Spectrum</vt:lpstr>
      <vt:lpstr>Satellite Frequency Bands</vt:lpstr>
      <vt:lpstr>Starlink Example</vt:lpstr>
      <vt:lpstr>Regulating The Spectrum</vt:lpstr>
      <vt:lpstr>Anechoic Chambers</vt:lpstr>
      <vt:lpstr>Examples of Lab Testing Reports</vt:lpstr>
      <vt:lpstr>Common Laboratory Equipment</vt:lpstr>
      <vt:lpstr>Portable Analysis Tools</vt:lpstr>
      <vt:lpstr>PowerPoint Presentation</vt:lpstr>
      <vt:lpstr>1D Signal Visualization</vt:lpstr>
      <vt:lpstr>2D Signal Visualization</vt:lpstr>
      <vt:lpstr>3D Signal Visualization</vt:lpstr>
      <vt:lpstr>Antenna Radiation Patterns</vt:lpstr>
      <vt:lpstr>Real-World Behavior</vt:lpstr>
      <vt:lpstr>Interference</vt:lpstr>
      <vt:lpstr>Channel Congestion</vt:lpstr>
      <vt:lpstr>Challenges of 5G &amp; LEO</vt:lpstr>
      <vt:lpstr>Signals Intelligence (SIGINT)</vt:lpstr>
      <vt:lpstr>Resilient Training Environments</vt:lpstr>
      <vt:lpstr>PowerPoint Presentation</vt:lpstr>
      <vt:lpstr>Immersive / AR / VR / Metaverse</vt:lpstr>
      <vt:lpstr>Augmented Reality (AR)</vt:lpstr>
      <vt:lpstr>Examples</vt:lpstr>
      <vt:lpstr>Spatial Awareness</vt:lpstr>
      <vt:lpstr>Equipment</vt:lpstr>
      <vt:lpstr>Device Pros and Cons</vt:lpstr>
      <vt:lpstr>Increased Adoption</vt:lpstr>
      <vt:lpstr>AR Signal Visualization</vt:lpstr>
      <vt:lpstr>AR Signal Visualization (cont’d)</vt:lpstr>
      <vt:lpstr>PowerPoint Presentation</vt:lpstr>
      <vt:lpstr>Design Considerations</vt:lpstr>
      <vt:lpstr>Design Considerations (cont’d)</vt:lpstr>
      <vt:lpstr>Example of 3D Spatial Signals</vt:lpstr>
      <vt:lpstr>Interaction Methods</vt:lpstr>
      <vt:lpstr>Holograms</vt:lpstr>
      <vt:lpstr>Example: Direction Finding</vt:lpstr>
      <vt:lpstr>Example: HUD</vt:lpstr>
      <vt:lpstr>HUD Implementation</vt:lpstr>
      <vt:lpstr>Example: Relative Positioning</vt:lpstr>
      <vt:lpstr>User Engagement</vt:lpstr>
      <vt:lpstr>Integration of Sensor Peripherals</vt:lpstr>
      <vt:lpstr>Common Operating Picture</vt:lpstr>
      <vt:lpstr>Bridging 2D to AR</vt:lpstr>
      <vt:lpstr>Spatial Signal Simulation</vt:lpstr>
      <vt:lpstr>Model Validation</vt:lpstr>
      <vt:lpstr>Affiliation With AI/ML</vt:lpstr>
      <vt:lpstr>Defensive vs. Offensive</vt:lpstr>
      <vt:lpstr>Testing and Tuning</vt:lpstr>
      <vt:lpstr>Operational Deployment</vt:lpstr>
      <vt:lpstr>Best Practices</vt:lpstr>
      <vt:lpstr>PowerPoint Presentation</vt:lpstr>
      <vt:lpstr>Future Work</vt:lpstr>
      <vt:lpstr>Additional Signals</vt:lpstr>
      <vt:lpstr>Into Space</vt:lpstr>
      <vt:lpstr>Takeaway</vt:lpstr>
      <vt:lpstr>Revisit Goals</vt:lpstr>
      <vt:lpstr>Bibliography</vt:lpstr>
      <vt:lpstr>Bibliography (cont’d)</vt:lpstr>
      <vt:lpstr>Bibliography (cont’d)</vt:lpstr>
      <vt:lpstr>Contact Info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Jad Meouchy</cp:lastModifiedBy>
  <cp:revision>53</cp:revision>
  <cp:lastPrinted>1601-01-01T00:00:00Z</cp:lastPrinted>
  <dcterms:created xsi:type="dcterms:W3CDTF">2016-03-29T15:29:36Z</dcterms:created>
  <dcterms:modified xsi:type="dcterms:W3CDTF">2024-10-07T00:20:52Z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0x0101001E6A3EF78D21CC44AD1761467E8BDEBE</vt:lpwstr>
  </property>
  <property fmtid="{D5CDD505-2E9C-101B-9397-08002B2CF9AE}" pid="3" name="DocumentDescription">
    <vt:lpwstr>&lt;div class=ExternalClass9DF5FD6F97034AAA9FF0AABB8157F05A&gt; &lt;/div&gt;</vt:lpwstr>
  </property>
  <property fmtid="{D5CDD505-2E9C-101B-9397-08002B2CF9AE}" pid="4" name="MediaServiceImageTags">
    <vt:lpwstr/>
  </property>
</Properties>
</file>