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62"/>
  </p:notesMasterIdLst>
  <p:handoutMasterIdLst>
    <p:handoutMasterId r:id="rId63"/>
  </p:handoutMasterIdLst>
  <p:sldIdLst>
    <p:sldId id="289" r:id="rId5"/>
    <p:sldId id="290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91" r:id="rId21"/>
    <p:sldId id="292" r:id="rId22"/>
    <p:sldId id="318" r:id="rId23"/>
    <p:sldId id="317" r:id="rId24"/>
    <p:sldId id="319" r:id="rId25"/>
    <p:sldId id="320" r:id="rId26"/>
    <p:sldId id="354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53" r:id="rId39"/>
    <p:sldId id="332" r:id="rId40"/>
    <p:sldId id="333" r:id="rId41"/>
    <p:sldId id="355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4" r:id="rId53"/>
    <p:sldId id="346" r:id="rId54"/>
    <p:sldId id="345" r:id="rId55"/>
    <p:sldId id="347" r:id="rId56"/>
    <p:sldId id="348" r:id="rId57"/>
    <p:sldId id="349" r:id="rId58"/>
    <p:sldId id="350" r:id="rId59"/>
    <p:sldId id="351" r:id="rId60"/>
    <p:sldId id="352" r:id="rId61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7031B-2E10-45AC-A7A2-56BDDF791C5C}" v="394" dt="2024-10-06T22:48:12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4634" autoAdjust="0"/>
  </p:normalViewPr>
  <p:slideViewPr>
    <p:cSldViewPr snapToGrid="0">
      <p:cViewPr varScale="1">
        <p:scale>
          <a:sx n="110" d="100"/>
          <a:sy n="110" d="100"/>
        </p:scale>
        <p:origin x="283" y="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d Meouchy" userId="365aea6c-5692-4351-93d8-3039c914b85e" providerId="ADAL" clId="{5787031B-2E10-45AC-A7A2-56BDDF791C5C}"/>
    <pc:docChg chg="undo custSel addSld delSld modSld sldOrd">
      <pc:chgData name="Jad Meouchy" userId="365aea6c-5692-4351-93d8-3039c914b85e" providerId="ADAL" clId="{5787031B-2E10-45AC-A7A2-56BDDF791C5C}" dt="2024-10-06T22:53:16.092" v="929" actId="20577"/>
      <pc:docMkLst>
        <pc:docMk/>
      </pc:docMkLst>
      <pc:sldChg chg="modSp mod">
        <pc:chgData name="Jad Meouchy" userId="365aea6c-5692-4351-93d8-3039c914b85e" providerId="ADAL" clId="{5787031B-2E10-45AC-A7A2-56BDDF791C5C}" dt="2024-10-06T22:53:16.092" v="929" actId="20577"/>
        <pc:sldMkLst>
          <pc:docMk/>
          <pc:sldMk cId="3664686379" sldId="289"/>
        </pc:sldMkLst>
        <pc:spChg chg="mod">
          <ac:chgData name="Jad Meouchy" userId="365aea6c-5692-4351-93d8-3039c914b85e" providerId="ADAL" clId="{5787031B-2E10-45AC-A7A2-56BDDF791C5C}" dt="2024-10-06T22:53:16.092" v="929" actId="20577"/>
          <ac:spMkLst>
            <pc:docMk/>
            <pc:sldMk cId="3664686379" sldId="289"/>
            <ac:spMk id="9" creationId="{00000000-0000-0000-0000-000000000000}"/>
          </ac:spMkLst>
        </pc:spChg>
      </pc:sldChg>
      <pc:sldChg chg="modSp mod">
        <pc:chgData name="Jad Meouchy" userId="365aea6c-5692-4351-93d8-3039c914b85e" providerId="ADAL" clId="{5787031B-2E10-45AC-A7A2-56BDDF791C5C}" dt="2024-10-06T22:27:26.587" v="7" actId="20577"/>
        <pc:sldMkLst>
          <pc:docMk/>
          <pc:sldMk cId="414588013" sldId="315"/>
        </pc:sldMkLst>
        <pc:graphicFrameChg chg="modGraphic">
          <ac:chgData name="Jad Meouchy" userId="365aea6c-5692-4351-93d8-3039c914b85e" providerId="ADAL" clId="{5787031B-2E10-45AC-A7A2-56BDDF791C5C}" dt="2024-10-06T22:27:26.587" v="7" actId="20577"/>
          <ac:graphicFrameMkLst>
            <pc:docMk/>
            <pc:sldMk cId="414588013" sldId="315"/>
            <ac:graphicFrameMk id="3" creationId="{F2DAFAF1-1AD4-F1FC-C282-3DCE02467712}"/>
          </ac:graphicFrameMkLst>
        </pc:graphicFrameChg>
      </pc:sldChg>
      <pc:sldChg chg="modSp">
        <pc:chgData name="Jad Meouchy" userId="365aea6c-5692-4351-93d8-3039c914b85e" providerId="ADAL" clId="{5787031B-2E10-45AC-A7A2-56BDDF791C5C}" dt="2024-10-06T22:48:12.809" v="910" actId="20577"/>
        <pc:sldMkLst>
          <pc:docMk/>
          <pc:sldMk cId="1407810269" sldId="345"/>
        </pc:sldMkLst>
        <pc:graphicFrameChg chg="mod">
          <ac:chgData name="Jad Meouchy" userId="365aea6c-5692-4351-93d8-3039c914b85e" providerId="ADAL" clId="{5787031B-2E10-45AC-A7A2-56BDDF791C5C}" dt="2024-10-06T22:48:12.809" v="910" actId="20577"/>
          <ac:graphicFrameMkLst>
            <pc:docMk/>
            <pc:sldMk cId="1407810269" sldId="345"/>
            <ac:graphicFrameMk id="14" creationId="{F7491451-AA85-690B-4269-B9074D6D773B}"/>
          </ac:graphicFrameMkLst>
        </pc:graphicFrameChg>
      </pc:sldChg>
      <pc:sldChg chg="modSp mod">
        <pc:chgData name="Jad Meouchy" userId="365aea6c-5692-4351-93d8-3039c914b85e" providerId="ADAL" clId="{5787031B-2E10-45AC-A7A2-56BDDF791C5C}" dt="2024-10-06T22:42:38.604" v="786" actId="14100"/>
        <pc:sldMkLst>
          <pc:docMk/>
          <pc:sldMk cId="2958071441" sldId="348"/>
        </pc:sldMkLst>
        <pc:spChg chg="mod">
          <ac:chgData name="Jad Meouchy" userId="365aea6c-5692-4351-93d8-3039c914b85e" providerId="ADAL" clId="{5787031B-2E10-45AC-A7A2-56BDDF791C5C}" dt="2024-10-06T22:42:38.604" v="786" actId="14100"/>
          <ac:spMkLst>
            <pc:docMk/>
            <pc:sldMk cId="2958071441" sldId="348"/>
            <ac:spMk id="4" creationId="{14C2F557-13AF-021D-C3AC-5298466C3395}"/>
          </ac:spMkLst>
        </pc:spChg>
      </pc:sldChg>
      <pc:sldChg chg="modSp mod">
        <pc:chgData name="Jad Meouchy" userId="365aea6c-5692-4351-93d8-3039c914b85e" providerId="ADAL" clId="{5787031B-2E10-45AC-A7A2-56BDDF791C5C}" dt="2024-10-06T22:34:52.520" v="314" actId="20577"/>
        <pc:sldMkLst>
          <pc:docMk/>
          <pc:sldMk cId="1052238719" sldId="354"/>
        </pc:sldMkLst>
        <pc:graphicFrameChg chg="mod">
          <ac:chgData name="Jad Meouchy" userId="365aea6c-5692-4351-93d8-3039c914b85e" providerId="ADAL" clId="{5787031B-2E10-45AC-A7A2-56BDDF791C5C}" dt="2024-10-06T22:34:52.520" v="314" actId="20577"/>
          <ac:graphicFrameMkLst>
            <pc:docMk/>
            <pc:sldMk cId="1052238719" sldId="354"/>
            <ac:graphicFrameMk id="5" creationId="{9A4200C2-FEA3-C2B9-DDE4-89C2E10CBFE9}"/>
          </ac:graphicFrameMkLst>
        </pc:graphicFrameChg>
      </pc:sldChg>
      <pc:sldChg chg="addSp delSp modSp add mod ord">
        <pc:chgData name="Jad Meouchy" userId="365aea6c-5692-4351-93d8-3039c914b85e" providerId="ADAL" clId="{5787031B-2E10-45AC-A7A2-56BDDF791C5C}" dt="2024-10-06T22:46:37.656" v="824" actId="20577"/>
        <pc:sldMkLst>
          <pc:docMk/>
          <pc:sldMk cId="2272583082" sldId="355"/>
        </pc:sldMkLst>
        <pc:spChg chg="mod">
          <ac:chgData name="Jad Meouchy" userId="365aea6c-5692-4351-93d8-3039c914b85e" providerId="ADAL" clId="{5787031B-2E10-45AC-A7A2-56BDDF791C5C}" dt="2024-10-06T22:46:37.656" v="824" actId="20577"/>
          <ac:spMkLst>
            <pc:docMk/>
            <pc:sldMk cId="2272583082" sldId="355"/>
            <ac:spMk id="4" creationId="{108FCC6A-4B41-31A9-050C-8CEB6A8237C4}"/>
          </ac:spMkLst>
        </pc:spChg>
        <pc:spChg chg="add mod">
          <ac:chgData name="Jad Meouchy" userId="365aea6c-5692-4351-93d8-3039c914b85e" providerId="ADAL" clId="{5787031B-2E10-45AC-A7A2-56BDDF791C5C}" dt="2024-10-06T22:41:32.864" v="763" actId="14100"/>
          <ac:spMkLst>
            <pc:docMk/>
            <pc:sldMk cId="2272583082" sldId="355"/>
            <ac:spMk id="7" creationId="{D74D0A24-BAA4-D4FA-4A61-7BE5228E2ECB}"/>
          </ac:spMkLst>
        </pc:spChg>
        <pc:spChg chg="mod">
          <ac:chgData name="Jad Meouchy" userId="365aea6c-5692-4351-93d8-3039c914b85e" providerId="ADAL" clId="{5787031B-2E10-45AC-A7A2-56BDDF791C5C}" dt="2024-10-06T22:39:53.253" v="717"/>
          <ac:spMkLst>
            <pc:docMk/>
            <pc:sldMk cId="2272583082" sldId="355"/>
            <ac:spMk id="9" creationId="{7AAAB043-1120-8A0D-08EB-4965554E3BEA}"/>
          </ac:spMkLst>
        </pc:spChg>
        <pc:spChg chg="mod">
          <ac:chgData name="Jad Meouchy" userId="365aea6c-5692-4351-93d8-3039c914b85e" providerId="ADAL" clId="{5787031B-2E10-45AC-A7A2-56BDDF791C5C}" dt="2024-10-06T22:36:42.033" v="330" actId="20577"/>
          <ac:spMkLst>
            <pc:docMk/>
            <pc:sldMk cId="2272583082" sldId="355"/>
            <ac:spMk id="6146" creationId="{00000000-0000-0000-0000-000000000000}"/>
          </ac:spMkLst>
        </pc:spChg>
        <pc:picChg chg="add del mod">
          <ac:chgData name="Jad Meouchy" userId="365aea6c-5692-4351-93d8-3039c914b85e" providerId="ADAL" clId="{5787031B-2E10-45AC-A7A2-56BDDF791C5C}" dt="2024-10-06T22:40:41.503" v="725" actId="1076"/>
          <ac:picMkLst>
            <pc:docMk/>
            <pc:sldMk cId="2272583082" sldId="355"/>
            <ac:picMk id="3" creationId="{2531928F-88C8-13C2-60CC-681AB861EB53}"/>
          </ac:picMkLst>
        </pc:picChg>
        <pc:picChg chg="add mod modCrop">
          <ac:chgData name="Jad Meouchy" userId="365aea6c-5692-4351-93d8-3039c914b85e" providerId="ADAL" clId="{5787031B-2E10-45AC-A7A2-56BDDF791C5C}" dt="2024-10-06T22:43:53.680" v="799" actId="1076"/>
          <ac:picMkLst>
            <pc:docMk/>
            <pc:sldMk cId="2272583082" sldId="355"/>
            <ac:picMk id="5" creationId="{E1445481-9441-2CB5-7996-C147D33415DB}"/>
          </ac:picMkLst>
        </pc:picChg>
        <pc:picChg chg="add mod">
          <ac:chgData name="Jad Meouchy" userId="365aea6c-5692-4351-93d8-3039c914b85e" providerId="ADAL" clId="{5787031B-2E10-45AC-A7A2-56BDDF791C5C}" dt="2024-10-06T22:44:21.244" v="805" actId="1076"/>
          <ac:picMkLst>
            <pc:docMk/>
            <pc:sldMk cId="2272583082" sldId="355"/>
            <ac:picMk id="11" creationId="{4742E773-3034-FBD8-8C39-95B33CC9A468}"/>
          </ac:picMkLst>
        </pc:picChg>
        <pc:picChg chg="add mod">
          <ac:chgData name="Jad Meouchy" userId="365aea6c-5692-4351-93d8-3039c914b85e" providerId="ADAL" clId="{5787031B-2E10-45AC-A7A2-56BDDF791C5C}" dt="2024-10-06T22:44:22.418" v="806" actId="1076"/>
          <ac:picMkLst>
            <pc:docMk/>
            <pc:sldMk cId="2272583082" sldId="355"/>
            <ac:picMk id="13" creationId="{8EF3A444-4ECF-13DF-51F0-F2D8238E3731}"/>
          </ac:picMkLst>
        </pc:picChg>
        <pc:picChg chg="add mod">
          <ac:chgData name="Jad Meouchy" userId="365aea6c-5692-4351-93d8-3039c914b85e" providerId="ADAL" clId="{5787031B-2E10-45AC-A7A2-56BDDF791C5C}" dt="2024-10-06T22:44:25.300" v="807" actId="1076"/>
          <ac:picMkLst>
            <pc:docMk/>
            <pc:sldMk cId="2272583082" sldId="355"/>
            <ac:picMk id="15" creationId="{279E26C7-E216-EB64-7DDA-017550BDF507}"/>
          </ac:picMkLst>
        </pc:picChg>
      </pc:sldChg>
      <pc:sldChg chg="modSp add del mod">
        <pc:chgData name="Jad Meouchy" userId="365aea6c-5692-4351-93d8-3039c914b85e" providerId="ADAL" clId="{5787031B-2E10-45AC-A7A2-56BDDF791C5C}" dt="2024-10-06T22:47:14.440" v="839" actId="47"/>
        <pc:sldMkLst>
          <pc:docMk/>
          <pc:sldMk cId="1469888255" sldId="356"/>
        </pc:sldMkLst>
        <pc:spChg chg="mod">
          <ac:chgData name="Jad Meouchy" userId="365aea6c-5692-4351-93d8-3039c914b85e" providerId="ADAL" clId="{5787031B-2E10-45AC-A7A2-56BDDF791C5C}" dt="2024-10-06T22:47:07.593" v="838" actId="20577"/>
          <ac:spMkLst>
            <pc:docMk/>
            <pc:sldMk cId="1469888255" sldId="356"/>
            <ac:spMk id="6146" creationId="{00000000-0000-0000-0000-000000000000}"/>
          </ac:spMkLst>
        </pc:spChg>
      </pc:sldChg>
    </pc:docChg>
  </pc:docChgLst>
  <pc:docChgLst>
    <pc:chgData name="Jad Meouchy" userId="365aea6c-5692-4351-93d8-3039c914b85e" providerId="ADAL" clId="{302CF1B1-3C7F-4FE1-A7C6-96B3D5083334}"/>
    <pc:docChg chg="undo custSel addSld delSld modSld sldOrd">
      <pc:chgData name="Jad Meouchy" userId="365aea6c-5692-4351-93d8-3039c914b85e" providerId="ADAL" clId="{302CF1B1-3C7F-4FE1-A7C6-96B3D5083334}" dt="2024-07-08T01:10:59.640" v="1839" actId="1076"/>
      <pc:docMkLst>
        <pc:docMk/>
      </pc:docMkLst>
      <pc:sldChg chg="delSp mod">
        <pc:chgData name="Jad Meouchy" userId="365aea6c-5692-4351-93d8-3039c914b85e" providerId="ADAL" clId="{302CF1B1-3C7F-4FE1-A7C6-96B3D5083334}" dt="2024-07-08T00:35:56.035" v="0" actId="478"/>
        <pc:sldMkLst>
          <pc:docMk/>
          <pc:sldMk cId="891758308" sldId="303"/>
        </pc:sldMkLst>
        <pc:picChg chg="del">
          <ac:chgData name="Jad Meouchy" userId="365aea6c-5692-4351-93d8-3039c914b85e" providerId="ADAL" clId="{302CF1B1-3C7F-4FE1-A7C6-96B3D5083334}" dt="2024-07-08T00:35:56.035" v="0" actId="478"/>
          <ac:picMkLst>
            <pc:docMk/>
            <pc:sldMk cId="891758308" sldId="303"/>
            <ac:picMk id="4" creationId="{7886D7BC-D24F-4B7A-B079-1C68B1BD7A91}"/>
          </ac:picMkLst>
        </pc:picChg>
      </pc:sldChg>
      <pc:sldChg chg="modSp mod">
        <pc:chgData name="Jad Meouchy" userId="365aea6c-5692-4351-93d8-3039c914b85e" providerId="ADAL" clId="{302CF1B1-3C7F-4FE1-A7C6-96B3D5083334}" dt="2024-07-08T00:36:38.194" v="13" actId="6549"/>
        <pc:sldMkLst>
          <pc:docMk/>
          <pc:sldMk cId="2981433863" sldId="309"/>
        </pc:sldMkLst>
        <pc:spChg chg="mod">
          <ac:chgData name="Jad Meouchy" userId="365aea6c-5692-4351-93d8-3039c914b85e" providerId="ADAL" clId="{302CF1B1-3C7F-4FE1-A7C6-96B3D5083334}" dt="2024-07-08T00:36:38.194" v="13" actId="6549"/>
          <ac:spMkLst>
            <pc:docMk/>
            <pc:sldMk cId="2981433863" sldId="309"/>
            <ac:spMk id="2" creationId="{00000000-0000-0000-0000-000000000000}"/>
          </ac:spMkLst>
        </pc:spChg>
      </pc:sldChg>
      <pc:sldChg chg="modSp mod">
        <pc:chgData name="Jad Meouchy" userId="365aea6c-5692-4351-93d8-3039c914b85e" providerId="ADAL" clId="{302CF1B1-3C7F-4FE1-A7C6-96B3D5083334}" dt="2024-07-08T00:38:41.522" v="16" actId="6549"/>
        <pc:sldMkLst>
          <pc:docMk/>
          <pc:sldMk cId="3065137598" sldId="317"/>
        </pc:sldMkLst>
        <pc:spChg chg="mod">
          <ac:chgData name="Jad Meouchy" userId="365aea6c-5692-4351-93d8-3039c914b85e" providerId="ADAL" clId="{302CF1B1-3C7F-4FE1-A7C6-96B3D5083334}" dt="2024-07-08T00:38:41.522" v="16" actId="6549"/>
          <ac:spMkLst>
            <pc:docMk/>
            <pc:sldMk cId="3065137598" sldId="317"/>
            <ac:spMk id="6146" creationId="{00000000-0000-0000-0000-000000000000}"/>
          </ac:spMkLst>
        </pc:spChg>
      </pc:sldChg>
      <pc:sldChg chg="ord">
        <pc:chgData name="Jad Meouchy" userId="365aea6c-5692-4351-93d8-3039c914b85e" providerId="ADAL" clId="{302CF1B1-3C7F-4FE1-A7C6-96B3D5083334}" dt="2024-07-08T00:38:31.674" v="15"/>
        <pc:sldMkLst>
          <pc:docMk/>
          <pc:sldMk cId="2002680886" sldId="318"/>
        </pc:sldMkLst>
      </pc:sldChg>
      <pc:sldChg chg="modSp mod">
        <pc:chgData name="Jad Meouchy" userId="365aea6c-5692-4351-93d8-3039c914b85e" providerId="ADAL" clId="{302CF1B1-3C7F-4FE1-A7C6-96B3D5083334}" dt="2024-07-08T00:40:31.345" v="71" actId="20577"/>
        <pc:sldMkLst>
          <pc:docMk/>
          <pc:sldMk cId="2182023118" sldId="320"/>
        </pc:sldMkLst>
        <pc:spChg chg="mod">
          <ac:chgData name="Jad Meouchy" userId="365aea6c-5692-4351-93d8-3039c914b85e" providerId="ADAL" clId="{302CF1B1-3C7F-4FE1-A7C6-96B3D5083334}" dt="2024-07-08T00:39:05.529" v="25" actId="6549"/>
          <ac:spMkLst>
            <pc:docMk/>
            <pc:sldMk cId="2182023118" sldId="320"/>
            <ac:spMk id="6146" creationId="{00000000-0000-0000-0000-000000000000}"/>
          </ac:spMkLst>
        </pc:spChg>
        <pc:graphicFrameChg chg="modGraphic">
          <ac:chgData name="Jad Meouchy" userId="365aea6c-5692-4351-93d8-3039c914b85e" providerId="ADAL" clId="{302CF1B1-3C7F-4FE1-A7C6-96B3D5083334}" dt="2024-07-08T00:40:31.345" v="71" actId="20577"/>
          <ac:graphicFrameMkLst>
            <pc:docMk/>
            <pc:sldMk cId="2182023118" sldId="320"/>
            <ac:graphicFrameMk id="2" creationId="{60A82F93-6284-DF1B-5C6A-B78ADC9024AF}"/>
          </ac:graphicFrameMkLst>
        </pc:graphicFrameChg>
      </pc:sldChg>
      <pc:sldChg chg="modSp mod">
        <pc:chgData name="Jad Meouchy" userId="365aea6c-5692-4351-93d8-3039c914b85e" providerId="ADAL" clId="{302CF1B1-3C7F-4FE1-A7C6-96B3D5083334}" dt="2024-07-08T00:42:59.120" v="177" actId="6549"/>
        <pc:sldMkLst>
          <pc:docMk/>
          <pc:sldMk cId="1069316506" sldId="330"/>
        </pc:sldMkLst>
        <pc:spChg chg="mod">
          <ac:chgData name="Jad Meouchy" userId="365aea6c-5692-4351-93d8-3039c914b85e" providerId="ADAL" clId="{302CF1B1-3C7F-4FE1-A7C6-96B3D5083334}" dt="2024-07-08T00:42:59.120" v="177" actId="6549"/>
          <ac:spMkLst>
            <pc:docMk/>
            <pc:sldMk cId="1069316506" sldId="330"/>
            <ac:spMk id="3" creationId="{CD5913DA-B1E0-57B1-D4B6-3CB9367014B7}"/>
          </ac:spMkLst>
        </pc:spChg>
      </pc:sldChg>
      <pc:sldChg chg="addSp delSp modSp mod">
        <pc:chgData name="Jad Meouchy" userId="365aea6c-5692-4351-93d8-3039c914b85e" providerId="ADAL" clId="{302CF1B1-3C7F-4FE1-A7C6-96B3D5083334}" dt="2024-07-08T00:53:18.720" v="921"/>
        <pc:sldMkLst>
          <pc:docMk/>
          <pc:sldMk cId="1998631545" sldId="331"/>
        </pc:sldMkLst>
        <pc:spChg chg="del">
          <ac:chgData name="Jad Meouchy" userId="365aea6c-5692-4351-93d8-3039c914b85e" providerId="ADAL" clId="{302CF1B1-3C7F-4FE1-A7C6-96B3D5083334}" dt="2024-07-08T00:43:06.136" v="179" actId="478"/>
          <ac:spMkLst>
            <pc:docMk/>
            <pc:sldMk cId="1998631545" sldId="331"/>
            <ac:spMk id="7" creationId="{118FA31D-4AA2-73BF-EC64-BD5AE1F7EE53}"/>
          </ac:spMkLst>
        </pc:spChg>
        <pc:spChg chg="mod">
          <ac:chgData name="Jad Meouchy" userId="365aea6c-5692-4351-93d8-3039c914b85e" providerId="ADAL" clId="{302CF1B1-3C7F-4FE1-A7C6-96B3D5083334}" dt="2024-07-08T00:42:55.951" v="176" actId="20577"/>
          <ac:spMkLst>
            <pc:docMk/>
            <pc:sldMk cId="1998631545" sldId="331"/>
            <ac:spMk id="6146" creationId="{00000000-0000-0000-0000-000000000000}"/>
          </ac:spMkLst>
        </pc:spChg>
        <pc:graphicFrameChg chg="add mod modGraphic">
          <ac:chgData name="Jad Meouchy" userId="365aea6c-5692-4351-93d8-3039c914b85e" providerId="ADAL" clId="{302CF1B1-3C7F-4FE1-A7C6-96B3D5083334}" dt="2024-07-08T00:53:18.720" v="921"/>
          <ac:graphicFrameMkLst>
            <pc:docMk/>
            <pc:sldMk cId="1998631545" sldId="331"/>
            <ac:graphicFrameMk id="3" creationId="{650D003D-5C73-BF9A-D204-4A5853A2E8F1}"/>
          </ac:graphicFrameMkLst>
        </pc:graphicFrameChg>
        <pc:picChg chg="del">
          <ac:chgData name="Jad Meouchy" userId="365aea6c-5692-4351-93d8-3039c914b85e" providerId="ADAL" clId="{302CF1B1-3C7F-4FE1-A7C6-96B3D5083334}" dt="2024-07-08T00:43:03.119" v="178" actId="478"/>
          <ac:picMkLst>
            <pc:docMk/>
            <pc:sldMk cId="1998631545" sldId="331"/>
            <ac:picMk id="2" creationId="{9F5E0AD2-6A0D-D1ED-4198-398882D817C3}"/>
          </ac:picMkLst>
        </pc:picChg>
        <pc:picChg chg="del">
          <ac:chgData name="Jad Meouchy" userId="365aea6c-5692-4351-93d8-3039c914b85e" providerId="ADAL" clId="{302CF1B1-3C7F-4FE1-A7C6-96B3D5083334}" dt="2024-07-08T00:43:03.119" v="178" actId="478"/>
          <ac:picMkLst>
            <pc:docMk/>
            <pc:sldMk cId="1998631545" sldId="331"/>
            <ac:picMk id="5" creationId="{6FF27B7D-3220-AF1A-74F4-EA27838A60EB}"/>
          </ac:picMkLst>
        </pc:picChg>
        <pc:picChg chg="del">
          <ac:chgData name="Jad Meouchy" userId="365aea6c-5692-4351-93d8-3039c914b85e" providerId="ADAL" clId="{302CF1B1-3C7F-4FE1-A7C6-96B3D5083334}" dt="2024-07-08T00:43:03.119" v="178" actId="478"/>
          <ac:picMkLst>
            <pc:docMk/>
            <pc:sldMk cId="1998631545" sldId="331"/>
            <ac:picMk id="6" creationId="{28AAE54C-EF0D-1343-4DC3-B09D09B32FEB}"/>
          </ac:picMkLst>
        </pc:picChg>
      </pc:sldChg>
      <pc:sldChg chg="modSp mod">
        <pc:chgData name="Jad Meouchy" userId="365aea6c-5692-4351-93d8-3039c914b85e" providerId="ADAL" clId="{302CF1B1-3C7F-4FE1-A7C6-96B3D5083334}" dt="2024-07-08T00:54:20.702" v="948" actId="6549"/>
        <pc:sldMkLst>
          <pc:docMk/>
          <pc:sldMk cId="1407810269" sldId="345"/>
        </pc:sldMkLst>
        <pc:spChg chg="mod">
          <ac:chgData name="Jad Meouchy" userId="365aea6c-5692-4351-93d8-3039c914b85e" providerId="ADAL" clId="{302CF1B1-3C7F-4FE1-A7C6-96B3D5083334}" dt="2024-07-08T00:54:20.702" v="948" actId="6549"/>
          <ac:spMkLst>
            <pc:docMk/>
            <pc:sldMk cId="1407810269" sldId="345"/>
            <ac:spMk id="6146" creationId="{00000000-0000-0000-0000-000000000000}"/>
          </ac:spMkLst>
        </pc:spChg>
      </pc:sldChg>
      <pc:sldChg chg="delSp mod">
        <pc:chgData name="Jad Meouchy" userId="365aea6c-5692-4351-93d8-3039c914b85e" providerId="ADAL" clId="{302CF1B1-3C7F-4FE1-A7C6-96B3D5083334}" dt="2024-07-08T00:53:45.143" v="922" actId="21"/>
        <pc:sldMkLst>
          <pc:docMk/>
          <pc:sldMk cId="4019452278" sldId="349"/>
        </pc:sldMkLst>
        <pc:picChg chg="del">
          <ac:chgData name="Jad Meouchy" userId="365aea6c-5692-4351-93d8-3039c914b85e" providerId="ADAL" clId="{302CF1B1-3C7F-4FE1-A7C6-96B3D5083334}" dt="2024-07-08T00:53:45.143" v="922" actId="21"/>
          <ac:picMkLst>
            <pc:docMk/>
            <pc:sldMk cId="4019452278" sldId="349"/>
            <ac:picMk id="3" creationId="{98913D33-3BAE-A03F-0D11-ADA8B8B7D424}"/>
          </ac:picMkLst>
        </pc:picChg>
      </pc:sldChg>
      <pc:sldChg chg="add ord">
        <pc:chgData name="Jad Meouchy" userId="365aea6c-5692-4351-93d8-3039c914b85e" providerId="ADAL" clId="{302CF1B1-3C7F-4FE1-A7C6-96B3D5083334}" dt="2024-07-08T00:42:43.484" v="122"/>
        <pc:sldMkLst>
          <pc:docMk/>
          <pc:sldMk cId="417766047" sldId="353"/>
        </pc:sldMkLst>
      </pc:sldChg>
      <pc:sldChg chg="delSp modSp add del mod">
        <pc:chgData name="Jad Meouchy" userId="365aea6c-5692-4351-93d8-3039c914b85e" providerId="ADAL" clId="{302CF1B1-3C7F-4FE1-A7C6-96B3D5083334}" dt="2024-07-08T00:41:38.153" v="94" actId="47"/>
        <pc:sldMkLst>
          <pc:docMk/>
          <pc:sldMk cId="2750231667" sldId="353"/>
        </pc:sldMkLst>
        <pc:spChg chg="del">
          <ac:chgData name="Jad Meouchy" userId="365aea6c-5692-4351-93d8-3039c914b85e" providerId="ADAL" clId="{302CF1B1-3C7F-4FE1-A7C6-96B3D5083334}" dt="2024-07-08T00:40:56.073" v="92" actId="478"/>
          <ac:spMkLst>
            <pc:docMk/>
            <pc:sldMk cId="2750231667" sldId="353"/>
            <ac:spMk id="2" creationId="{70D20ED3-7D20-F277-81AB-3B809B21FD8D}"/>
          </ac:spMkLst>
        </pc:spChg>
        <pc:spChg chg="del">
          <ac:chgData name="Jad Meouchy" userId="365aea6c-5692-4351-93d8-3039c914b85e" providerId="ADAL" clId="{302CF1B1-3C7F-4FE1-A7C6-96B3D5083334}" dt="2024-07-08T00:40:56.073" v="92" actId="478"/>
          <ac:spMkLst>
            <pc:docMk/>
            <pc:sldMk cId="2750231667" sldId="353"/>
            <ac:spMk id="3" creationId="{E77BFD1A-9728-400A-8C39-5CB6B9E4F29C}"/>
          </ac:spMkLst>
        </pc:spChg>
        <pc:spChg chg="mod">
          <ac:chgData name="Jad Meouchy" userId="365aea6c-5692-4351-93d8-3039c914b85e" providerId="ADAL" clId="{302CF1B1-3C7F-4FE1-A7C6-96B3D5083334}" dt="2024-07-08T00:41:07.514" v="93" actId="1076"/>
          <ac:spMkLst>
            <pc:docMk/>
            <pc:sldMk cId="2750231667" sldId="353"/>
            <ac:spMk id="10" creationId="{3F7BEAC0-C843-C29B-F898-869D246D4B8B}"/>
          </ac:spMkLst>
        </pc:spChg>
        <pc:spChg chg="mod">
          <ac:chgData name="Jad Meouchy" userId="365aea6c-5692-4351-93d8-3039c914b85e" providerId="ADAL" clId="{302CF1B1-3C7F-4FE1-A7C6-96B3D5083334}" dt="2024-07-08T00:41:07.514" v="93" actId="1076"/>
          <ac:spMkLst>
            <pc:docMk/>
            <pc:sldMk cId="2750231667" sldId="353"/>
            <ac:spMk id="11" creationId="{EF8D29B3-6996-ABB0-6F2B-7C8D4B6291CD}"/>
          </ac:spMkLst>
        </pc:spChg>
        <pc:spChg chg="mod">
          <ac:chgData name="Jad Meouchy" userId="365aea6c-5692-4351-93d8-3039c914b85e" providerId="ADAL" clId="{302CF1B1-3C7F-4FE1-A7C6-96B3D5083334}" dt="2024-07-08T00:41:07.514" v="93" actId="1076"/>
          <ac:spMkLst>
            <pc:docMk/>
            <pc:sldMk cId="2750231667" sldId="353"/>
            <ac:spMk id="12" creationId="{A2390453-ACF9-46F9-728B-9FD750376D22}"/>
          </ac:spMkLst>
        </pc:spChg>
        <pc:spChg chg="mod">
          <ac:chgData name="Jad Meouchy" userId="365aea6c-5692-4351-93d8-3039c914b85e" providerId="ADAL" clId="{302CF1B1-3C7F-4FE1-A7C6-96B3D5083334}" dt="2024-07-08T00:41:07.514" v="93" actId="1076"/>
          <ac:spMkLst>
            <pc:docMk/>
            <pc:sldMk cId="2750231667" sldId="353"/>
            <ac:spMk id="13" creationId="{3368761D-D4B5-E6D0-3D45-B36C49D98A44}"/>
          </ac:spMkLst>
        </pc:spChg>
        <pc:spChg chg="mod">
          <ac:chgData name="Jad Meouchy" userId="365aea6c-5692-4351-93d8-3039c914b85e" providerId="ADAL" clId="{302CF1B1-3C7F-4FE1-A7C6-96B3D5083334}" dt="2024-07-08T00:41:07.514" v="93" actId="1076"/>
          <ac:spMkLst>
            <pc:docMk/>
            <pc:sldMk cId="2750231667" sldId="353"/>
            <ac:spMk id="14" creationId="{440F8CCC-58B0-2161-40E0-07ADCD43A93B}"/>
          </ac:spMkLst>
        </pc:spChg>
        <pc:spChg chg="mod">
          <ac:chgData name="Jad Meouchy" userId="365aea6c-5692-4351-93d8-3039c914b85e" providerId="ADAL" clId="{302CF1B1-3C7F-4FE1-A7C6-96B3D5083334}" dt="2024-07-08T00:40:49.104" v="91" actId="20577"/>
          <ac:spMkLst>
            <pc:docMk/>
            <pc:sldMk cId="2750231667" sldId="353"/>
            <ac:spMk id="6146" creationId="{00000000-0000-0000-0000-000000000000}"/>
          </ac:spMkLst>
        </pc:sp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4" creationId="{A0EDBB11-A05F-61EA-5C22-1DFC483C68D0}"/>
          </ac:picMkLst>
        </pc:pic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5" creationId="{1713607A-F8DD-BBCB-3618-6C620E2DE5D3}"/>
          </ac:picMkLst>
        </pc:pic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6" creationId="{E67E8D0C-825C-D132-FB02-01FD886BD155}"/>
          </ac:picMkLst>
        </pc:pic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7" creationId="{C5A9E008-52B0-F736-83DC-3EC470EB2CDD}"/>
          </ac:picMkLst>
        </pc:pic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8" creationId="{AFCD544A-32D5-3FAE-4A9E-C9FB1C2E6403}"/>
          </ac:picMkLst>
        </pc:picChg>
        <pc:picChg chg="mod">
          <ac:chgData name="Jad Meouchy" userId="365aea6c-5692-4351-93d8-3039c914b85e" providerId="ADAL" clId="{302CF1B1-3C7F-4FE1-A7C6-96B3D5083334}" dt="2024-07-08T00:41:07.514" v="93" actId="1076"/>
          <ac:picMkLst>
            <pc:docMk/>
            <pc:sldMk cId="2750231667" sldId="353"/>
            <ac:picMk id="9" creationId="{3BC08B3F-CE8E-F37A-ADBA-85B390C78069}"/>
          </ac:picMkLst>
        </pc:picChg>
      </pc:sldChg>
      <pc:sldChg chg="addSp delSp modSp new mod">
        <pc:chgData name="Jad Meouchy" userId="365aea6c-5692-4351-93d8-3039c914b85e" providerId="ADAL" clId="{302CF1B1-3C7F-4FE1-A7C6-96B3D5083334}" dt="2024-07-08T01:10:59.640" v="1839" actId="1076"/>
        <pc:sldMkLst>
          <pc:docMk/>
          <pc:sldMk cId="1052238719" sldId="354"/>
        </pc:sldMkLst>
        <pc:spChg chg="mod">
          <ac:chgData name="Jad Meouchy" userId="365aea6c-5692-4351-93d8-3039c914b85e" providerId="ADAL" clId="{302CF1B1-3C7F-4FE1-A7C6-96B3D5083334}" dt="2024-07-08T00:59:42.348" v="1010" actId="20577"/>
          <ac:spMkLst>
            <pc:docMk/>
            <pc:sldMk cId="1052238719" sldId="354"/>
            <ac:spMk id="2" creationId="{68BA806F-3819-437F-9590-7BCD851C59DF}"/>
          </ac:spMkLst>
        </pc:spChg>
        <pc:spChg chg="del">
          <ac:chgData name="Jad Meouchy" userId="365aea6c-5692-4351-93d8-3039c914b85e" providerId="ADAL" clId="{302CF1B1-3C7F-4FE1-A7C6-96B3D5083334}" dt="2024-07-08T00:56:17.525" v="971" actId="478"/>
          <ac:spMkLst>
            <pc:docMk/>
            <pc:sldMk cId="1052238719" sldId="354"/>
            <ac:spMk id="3" creationId="{33656010-999A-279E-8043-6CA8C3549B4C}"/>
          </ac:spMkLst>
        </pc:spChg>
        <pc:spChg chg="add mod">
          <ac:chgData name="Jad Meouchy" userId="365aea6c-5692-4351-93d8-3039c914b85e" providerId="ADAL" clId="{302CF1B1-3C7F-4FE1-A7C6-96B3D5083334}" dt="2024-07-08T01:10:59.640" v="1839" actId="1076"/>
          <ac:spMkLst>
            <pc:docMk/>
            <pc:sldMk cId="1052238719" sldId="354"/>
            <ac:spMk id="4" creationId="{031B84EB-5CCF-1855-BE05-8A975AD01423}"/>
          </ac:spMkLst>
        </pc:spChg>
        <pc:graphicFrameChg chg="add mod modGraphic">
          <ac:chgData name="Jad Meouchy" userId="365aea6c-5692-4351-93d8-3039c914b85e" providerId="ADAL" clId="{302CF1B1-3C7F-4FE1-A7C6-96B3D5083334}" dt="2024-07-08T01:10:57.083" v="1838" actId="1076"/>
          <ac:graphicFrameMkLst>
            <pc:docMk/>
            <pc:sldMk cId="1052238719" sldId="354"/>
            <ac:graphicFrameMk id="5" creationId="{9A4200C2-FEA3-C2B9-DDE4-89C2E10CBFE9}"/>
          </ac:graphicFrameMkLst>
        </pc:graphicFrameChg>
        <pc:picChg chg="add del mod">
          <ac:chgData name="Jad Meouchy" userId="365aea6c-5692-4351-93d8-3039c914b85e" providerId="ADAL" clId="{302CF1B1-3C7F-4FE1-A7C6-96B3D5083334}" dt="2024-07-08T01:01:19.019" v="1239" actId="478"/>
          <ac:picMkLst>
            <pc:docMk/>
            <pc:sldMk cId="1052238719" sldId="354"/>
            <ac:picMk id="1026" creationId="{5496DF59-25CD-A45E-D2EA-B57FE916BBF7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C4FD1-3815-40E4-94AA-B3089C3D2035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A148938-782A-46D2-9400-D60893E41CB2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600" b="1" i="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Red Teaming and Adversarial Modeling</a:t>
          </a:r>
          <a:endParaRPr lang="en-US" sz="1600" b="1" dirty="0">
            <a:solidFill>
              <a:schemeClr val="bg1"/>
            </a:solidFill>
            <a:latin typeface="Arial" panose="020B0604020202020204" pitchFamily="34" charset="0"/>
            <a:ea typeface="Roboto Black" panose="02000000000000000000" pitchFamily="2" charset="0"/>
            <a:cs typeface="Arial" panose="020B0604020202020204" pitchFamily="34" charset="0"/>
          </a:endParaRPr>
        </a:p>
      </dgm:t>
    </dgm:pt>
    <dgm:pt modelId="{20AE5241-D48C-401B-BE43-ED6E7902DE26}" type="parTrans" cxnId="{771C1135-8D0F-4CA5-9CC1-2C1053522D09}">
      <dgm:prSet/>
      <dgm:spPr/>
      <dgm:t>
        <a:bodyPr/>
        <a:lstStyle/>
        <a:p>
          <a:endParaRPr lang="en-US"/>
        </a:p>
      </dgm:t>
    </dgm:pt>
    <dgm:pt modelId="{FC0DB40F-C203-4400-896A-3AA5C5AEB5C5}" type="sibTrans" cxnId="{771C1135-8D0F-4CA5-9CC1-2C1053522D09}">
      <dgm:prSet/>
      <dgm:spPr/>
      <dgm:t>
        <a:bodyPr/>
        <a:lstStyle/>
        <a:p>
          <a:endParaRPr lang="en-US"/>
        </a:p>
      </dgm:t>
    </dgm:pt>
    <dgm:pt modelId="{028079B2-0EA7-4BC4-A735-907F21D817B3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Simulate adversarial behaviors and strategies</a:t>
          </a:r>
        </a:p>
      </dgm:t>
    </dgm:pt>
    <dgm:pt modelId="{7F37677E-2F2E-4345-B24A-4687E44AE9FD}" type="parTrans" cxnId="{5C572E90-5C1A-42F2-84B9-1DD6003C371F}">
      <dgm:prSet/>
      <dgm:spPr/>
      <dgm:t>
        <a:bodyPr/>
        <a:lstStyle/>
        <a:p>
          <a:endParaRPr lang="en-US"/>
        </a:p>
      </dgm:t>
    </dgm:pt>
    <dgm:pt modelId="{5654BAA8-B078-4F32-A8B6-9A9DE4B11E50}" type="sibTrans" cxnId="{5C572E90-5C1A-42F2-84B9-1DD6003C371F}">
      <dgm:prSet/>
      <dgm:spPr/>
      <dgm:t>
        <a:bodyPr/>
        <a:lstStyle/>
        <a:p>
          <a:endParaRPr lang="en-US"/>
        </a:p>
      </dgm:t>
    </dgm:pt>
    <dgm:pt modelId="{B050841C-88F5-4E46-8D7D-44254339F38A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Terrain Generation and Tactical Planning</a:t>
          </a:r>
        </a:p>
      </dgm:t>
    </dgm:pt>
    <dgm:pt modelId="{90AA09F3-616D-420B-9A78-8151444CE122}" type="parTrans" cxnId="{C69455E1-8E1F-4523-8622-E913765845A6}">
      <dgm:prSet/>
      <dgm:spPr/>
      <dgm:t>
        <a:bodyPr/>
        <a:lstStyle/>
        <a:p>
          <a:endParaRPr lang="en-US"/>
        </a:p>
      </dgm:t>
    </dgm:pt>
    <dgm:pt modelId="{AA257117-72BD-4BBD-BC69-7BC8D685BFFB}" type="sibTrans" cxnId="{C69455E1-8E1F-4523-8622-E913765845A6}">
      <dgm:prSet/>
      <dgm:spPr/>
      <dgm:t>
        <a:bodyPr/>
        <a:lstStyle/>
        <a:p>
          <a:endParaRPr lang="en-US"/>
        </a:p>
      </dgm:t>
    </dgm:pt>
    <dgm:pt modelId="{5445E317-3D12-4A7C-9A4D-1D6157235D3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Generate terrains and landscapes of real-world</a:t>
          </a:r>
        </a:p>
      </dgm:t>
    </dgm:pt>
    <dgm:pt modelId="{58C92FBB-E3CC-421F-8584-385BCE3B5611}" type="parTrans" cxnId="{BB863EA9-716E-48F6-9FD9-F35DE4344BE2}">
      <dgm:prSet/>
      <dgm:spPr/>
      <dgm:t>
        <a:bodyPr/>
        <a:lstStyle/>
        <a:p>
          <a:endParaRPr lang="en-US"/>
        </a:p>
      </dgm:t>
    </dgm:pt>
    <dgm:pt modelId="{D1789FBA-7B16-422C-943A-FCB7820872FC}" type="sibTrans" cxnId="{BB863EA9-716E-48F6-9FD9-F35DE4344BE2}">
      <dgm:prSet/>
      <dgm:spPr/>
      <dgm:t>
        <a:bodyPr/>
        <a:lstStyle/>
        <a:p>
          <a:endParaRPr lang="en-US"/>
        </a:p>
      </dgm:t>
    </dgm:pt>
    <dgm:pt modelId="{010FC694-895E-4358-BF67-4B7A7FA72B89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Autonomous Systems Testing</a:t>
          </a:r>
        </a:p>
      </dgm:t>
    </dgm:pt>
    <dgm:pt modelId="{015D4CCC-5C83-43CE-809C-814BAC1A2108}" type="parTrans" cxnId="{B17CE513-4EFC-40C5-BF0F-3134305ED9AD}">
      <dgm:prSet/>
      <dgm:spPr/>
      <dgm:t>
        <a:bodyPr/>
        <a:lstStyle/>
        <a:p>
          <a:endParaRPr lang="en-US"/>
        </a:p>
      </dgm:t>
    </dgm:pt>
    <dgm:pt modelId="{87EEECB6-CD97-4F3F-A6AB-7D6AAC4FE06A}" type="sibTrans" cxnId="{B17CE513-4EFC-40C5-BF0F-3134305ED9AD}">
      <dgm:prSet/>
      <dgm:spPr/>
      <dgm:t>
        <a:bodyPr/>
        <a:lstStyle/>
        <a:p>
          <a:endParaRPr lang="en-US"/>
        </a:p>
      </dgm:t>
    </dgm:pt>
    <dgm:pt modelId="{FB7B186C-75BD-4818-82E0-97AC59365DB7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Simulate scenarios to evaluate autonomous navigation algorithms</a:t>
          </a:r>
        </a:p>
      </dgm:t>
    </dgm:pt>
    <dgm:pt modelId="{BD42958B-184A-4537-920C-E6BE9058CA13}" type="parTrans" cxnId="{0B51F3DC-0542-412F-9AC0-AAF686A4DB12}">
      <dgm:prSet/>
      <dgm:spPr/>
      <dgm:t>
        <a:bodyPr/>
        <a:lstStyle/>
        <a:p>
          <a:endParaRPr lang="en-US"/>
        </a:p>
      </dgm:t>
    </dgm:pt>
    <dgm:pt modelId="{A148832B-FBA6-462F-AAE4-D10E80E90103}" type="sibTrans" cxnId="{0B51F3DC-0542-412F-9AC0-AAF686A4DB12}">
      <dgm:prSet/>
      <dgm:spPr/>
      <dgm:t>
        <a:bodyPr/>
        <a:lstStyle/>
        <a:p>
          <a:endParaRPr lang="en-US"/>
        </a:p>
      </dgm:t>
    </dgm:pt>
    <dgm:pt modelId="{A856B2BE-463A-482D-8290-834F7F312D37}">
      <dgm:prSet custT="1"/>
      <dgm:spPr/>
      <dgm:t>
        <a:bodyPr/>
        <a:lstStyle/>
        <a:p>
          <a:r>
            <a:rPr lang="en-US" sz="1600" b="1" i="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Mission Rehearsal and Analysis</a:t>
          </a:r>
        </a:p>
      </dgm:t>
    </dgm:pt>
    <dgm:pt modelId="{2835A309-0855-47A3-AB84-B5C0D887D9B5}" type="parTrans" cxnId="{C4D13406-0231-4CB1-ACFD-46183F995053}">
      <dgm:prSet/>
      <dgm:spPr/>
      <dgm:t>
        <a:bodyPr/>
        <a:lstStyle/>
        <a:p>
          <a:endParaRPr lang="en-US"/>
        </a:p>
      </dgm:t>
    </dgm:pt>
    <dgm:pt modelId="{4BBB7436-CFDC-4F3C-B1C2-1F017A48CFFA}" type="sibTrans" cxnId="{C4D13406-0231-4CB1-ACFD-46183F995053}">
      <dgm:prSet/>
      <dgm:spPr/>
      <dgm:t>
        <a:bodyPr/>
        <a:lstStyle/>
        <a:p>
          <a:endParaRPr lang="en-US"/>
        </a:p>
      </dgm:t>
    </dgm:pt>
    <dgm:pt modelId="{F65BE065-F8D8-40D7-9E9C-D10098BBA4D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Create simulated mission scenarios for rehearsal</a:t>
          </a:r>
        </a:p>
      </dgm:t>
    </dgm:pt>
    <dgm:pt modelId="{2E5D3C89-41A3-413C-BBF4-2357A13ECCE8}" type="parTrans" cxnId="{023632A9-EFE7-4DDB-9E6C-F93E0DA815CE}">
      <dgm:prSet/>
      <dgm:spPr/>
      <dgm:t>
        <a:bodyPr/>
        <a:lstStyle/>
        <a:p>
          <a:endParaRPr lang="en-US"/>
        </a:p>
      </dgm:t>
    </dgm:pt>
    <dgm:pt modelId="{A3229EF6-A17F-493C-9407-FE820D7A7ECE}" type="sibTrans" cxnId="{023632A9-EFE7-4DDB-9E6C-F93E0DA815CE}">
      <dgm:prSet/>
      <dgm:spPr/>
      <dgm:t>
        <a:bodyPr/>
        <a:lstStyle/>
        <a:p>
          <a:endParaRPr lang="en-US"/>
        </a:p>
      </dgm:t>
    </dgm:pt>
    <dgm:pt modelId="{D9D800DC-A882-42D9-915E-C8A34CE31D1B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Model potential enemy actions</a:t>
          </a:r>
        </a:p>
      </dgm:t>
    </dgm:pt>
    <dgm:pt modelId="{08207A2F-7D24-445F-A07C-C226AD42D047}" type="parTrans" cxnId="{F92748AE-DA53-40BF-BD21-66EE1FCBE23A}">
      <dgm:prSet/>
      <dgm:spPr/>
      <dgm:t>
        <a:bodyPr/>
        <a:lstStyle/>
        <a:p>
          <a:endParaRPr lang="en-US"/>
        </a:p>
      </dgm:t>
    </dgm:pt>
    <dgm:pt modelId="{6CEBA34C-8873-4CB3-A16A-66D4A7C49F08}" type="sibTrans" cxnId="{F92748AE-DA53-40BF-BD21-66EE1FCBE23A}">
      <dgm:prSet/>
      <dgm:spPr/>
      <dgm:t>
        <a:bodyPr/>
        <a:lstStyle/>
        <a:p>
          <a:endParaRPr lang="en-US"/>
        </a:p>
      </dgm:t>
    </dgm:pt>
    <dgm:pt modelId="{31A6FF7A-3121-4EBC-A8B4-985AA28CF5B6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Evaluate vulnerabilities and defense of systems</a:t>
          </a:r>
        </a:p>
      </dgm:t>
    </dgm:pt>
    <dgm:pt modelId="{2C5710CD-177E-4061-8BC5-1BEAEB71D36B}" type="parTrans" cxnId="{66794B05-1CFC-4B12-92B9-459D05B85A12}">
      <dgm:prSet/>
      <dgm:spPr/>
      <dgm:t>
        <a:bodyPr/>
        <a:lstStyle/>
        <a:p>
          <a:endParaRPr lang="en-US"/>
        </a:p>
      </dgm:t>
    </dgm:pt>
    <dgm:pt modelId="{26D341F4-B309-4BDD-A2FB-BBC2E7D29D35}" type="sibTrans" cxnId="{66794B05-1CFC-4B12-92B9-459D05B85A12}">
      <dgm:prSet/>
      <dgm:spPr/>
      <dgm:t>
        <a:bodyPr/>
        <a:lstStyle/>
        <a:p>
          <a:endParaRPr lang="en-US"/>
        </a:p>
      </dgm:t>
    </dgm:pt>
    <dgm:pt modelId="{6F337DAC-15F1-4DD6-9A62-FB5E796F7951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Develop advanced countermeasures</a:t>
          </a:r>
        </a:p>
      </dgm:t>
    </dgm:pt>
    <dgm:pt modelId="{F7A421E0-1D52-4B45-9808-F744A6C5BB0A}" type="parTrans" cxnId="{272C671E-8D77-4548-AC54-CBA832527EDD}">
      <dgm:prSet/>
      <dgm:spPr/>
      <dgm:t>
        <a:bodyPr/>
        <a:lstStyle/>
        <a:p>
          <a:endParaRPr lang="en-US"/>
        </a:p>
      </dgm:t>
    </dgm:pt>
    <dgm:pt modelId="{3FD6DBA6-BD2A-4FB6-823C-B5A601ADF785}" type="sibTrans" cxnId="{272C671E-8D77-4548-AC54-CBA832527EDD}">
      <dgm:prSet/>
      <dgm:spPr/>
      <dgm:t>
        <a:bodyPr/>
        <a:lstStyle/>
        <a:p>
          <a:endParaRPr lang="en-US"/>
        </a:p>
      </dgm:t>
    </dgm:pt>
    <dgm:pt modelId="{D8D42B74-2DA8-43CD-87A0-5F0E9B29DA5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Conduct virtual exercises and simulations</a:t>
          </a:r>
        </a:p>
      </dgm:t>
    </dgm:pt>
    <dgm:pt modelId="{9C094309-8F5F-402C-AFF7-9364FEE3F612}" type="parTrans" cxnId="{C1D8D19C-09A3-4FCB-B70F-0C2C228A30D2}">
      <dgm:prSet/>
      <dgm:spPr/>
      <dgm:t>
        <a:bodyPr/>
        <a:lstStyle/>
        <a:p>
          <a:endParaRPr lang="en-US"/>
        </a:p>
      </dgm:t>
    </dgm:pt>
    <dgm:pt modelId="{CB4138BF-F15F-467B-A946-6B40E167D019}" type="sibTrans" cxnId="{C1D8D19C-09A3-4FCB-B70F-0C2C228A30D2}">
      <dgm:prSet/>
      <dgm:spPr/>
      <dgm:t>
        <a:bodyPr/>
        <a:lstStyle/>
        <a:p>
          <a:endParaRPr lang="en-US"/>
        </a:p>
      </dgm:t>
    </dgm:pt>
    <dgm:pt modelId="{815CC333-E1E2-4666-B17D-80B4FF04674F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Evaluate different tactical approaches</a:t>
          </a:r>
        </a:p>
      </dgm:t>
    </dgm:pt>
    <dgm:pt modelId="{685DDE1A-2CCC-484D-B5A6-BFA86A9FCBFC}" type="parTrans" cxnId="{3986C23F-7FF2-459D-860A-3049E2F9D835}">
      <dgm:prSet/>
      <dgm:spPr/>
      <dgm:t>
        <a:bodyPr/>
        <a:lstStyle/>
        <a:p>
          <a:endParaRPr lang="en-US"/>
        </a:p>
      </dgm:t>
    </dgm:pt>
    <dgm:pt modelId="{FFFB6E93-7EBF-4676-858F-D34F26FA7332}" type="sibTrans" cxnId="{3986C23F-7FF2-459D-860A-3049E2F9D835}">
      <dgm:prSet/>
      <dgm:spPr/>
      <dgm:t>
        <a:bodyPr/>
        <a:lstStyle/>
        <a:p>
          <a:endParaRPr lang="en-US"/>
        </a:p>
      </dgm:t>
    </dgm:pt>
    <dgm:pt modelId="{AA8F89C1-8F74-4E68-AF4A-8F442E9679D9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Analyze impact of terrain on military operations</a:t>
          </a:r>
        </a:p>
      </dgm:t>
    </dgm:pt>
    <dgm:pt modelId="{1D6BCA8A-541E-4F6D-A768-81E40A462443}" type="parTrans" cxnId="{51687889-3DCC-4D66-AA80-A795221CDC65}">
      <dgm:prSet/>
      <dgm:spPr/>
      <dgm:t>
        <a:bodyPr/>
        <a:lstStyle/>
        <a:p>
          <a:endParaRPr lang="en-US"/>
        </a:p>
      </dgm:t>
    </dgm:pt>
    <dgm:pt modelId="{188BC0FD-FC56-4A7F-8C4D-758EEC1010A8}" type="sibTrans" cxnId="{51687889-3DCC-4D66-AA80-A795221CDC65}">
      <dgm:prSet/>
      <dgm:spPr/>
      <dgm:t>
        <a:bodyPr/>
        <a:lstStyle/>
        <a:p>
          <a:endParaRPr lang="en-US"/>
        </a:p>
      </dgm:t>
    </dgm:pt>
    <dgm:pt modelId="{95DE3E14-F1A0-49D8-A699-99E0D06CD537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Assess performance and robustness of drones</a:t>
          </a:r>
        </a:p>
      </dgm:t>
    </dgm:pt>
    <dgm:pt modelId="{2442FEC3-E8ED-4DE7-8EDC-443550FE8160}" type="parTrans" cxnId="{6668C670-E994-4217-9B6B-1B8FE0A38C9A}">
      <dgm:prSet/>
      <dgm:spPr/>
      <dgm:t>
        <a:bodyPr/>
        <a:lstStyle/>
        <a:p>
          <a:endParaRPr lang="en-US"/>
        </a:p>
      </dgm:t>
    </dgm:pt>
    <dgm:pt modelId="{35A6466F-9411-49C2-A226-F9C534E3948D}" type="sibTrans" cxnId="{6668C670-E994-4217-9B6B-1B8FE0A38C9A}">
      <dgm:prSet/>
      <dgm:spPr/>
      <dgm:t>
        <a:bodyPr/>
        <a:lstStyle/>
        <a:p>
          <a:endParaRPr lang="en-US"/>
        </a:p>
      </dgm:t>
    </dgm:pt>
    <dgm:pt modelId="{0E2D6DA5-C65B-4EC3-805C-1A3CA1E0F16D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Model unmanned systems for pilot improvement</a:t>
          </a:r>
        </a:p>
      </dgm:t>
    </dgm:pt>
    <dgm:pt modelId="{E2AA2121-5C75-4388-BDF7-997FFC63A9D9}" type="parTrans" cxnId="{22540868-3ADE-40A1-A249-9E2995DB6CC3}">
      <dgm:prSet/>
      <dgm:spPr/>
      <dgm:t>
        <a:bodyPr/>
        <a:lstStyle/>
        <a:p>
          <a:endParaRPr lang="en-US"/>
        </a:p>
      </dgm:t>
    </dgm:pt>
    <dgm:pt modelId="{A5057084-FC37-48D3-845F-1F195D7EE7A9}" type="sibTrans" cxnId="{22540868-3ADE-40A1-A249-9E2995DB6CC3}">
      <dgm:prSet/>
      <dgm:spPr/>
      <dgm:t>
        <a:bodyPr/>
        <a:lstStyle/>
        <a:p>
          <a:endParaRPr lang="en-US"/>
        </a:p>
      </dgm:t>
    </dgm:pt>
    <dgm:pt modelId="{C89B42ED-94D6-4853-8266-01B3F16FB7FA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Mimic natural enemy behaviors and tactics</a:t>
          </a:r>
        </a:p>
      </dgm:t>
    </dgm:pt>
    <dgm:pt modelId="{51D8D330-312A-4336-9AC9-D4C883FCF1B2}" type="parTrans" cxnId="{DA72C8AF-8B0F-4236-955B-FECE4C847837}">
      <dgm:prSet/>
      <dgm:spPr/>
      <dgm:t>
        <a:bodyPr/>
        <a:lstStyle/>
        <a:p>
          <a:endParaRPr lang="en-US"/>
        </a:p>
      </dgm:t>
    </dgm:pt>
    <dgm:pt modelId="{7760ED2E-4D3D-4030-8392-B953F38AE279}" type="sibTrans" cxnId="{DA72C8AF-8B0F-4236-955B-FECE4C847837}">
      <dgm:prSet/>
      <dgm:spPr/>
      <dgm:t>
        <a:bodyPr/>
        <a:lstStyle/>
        <a:p>
          <a:endParaRPr lang="en-US"/>
        </a:p>
      </dgm:t>
    </dgm:pt>
    <dgm:pt modelId="{A5F1F4E1-8925-4D7A-A985-13056F2E86BF}">
      <dgm:prSet custT="1"/>
      <dgm:spPr/>
      <dgm:t>
        <a:bodyPr/>
        <a:lstStyle/>
        <a:p>
          <a:pPr>
            <a:spcAft>
              <a:spcPts val="1000"/>
            </a:spcAft>
          </a:pPr>
          <a:r>
            <a:rPr lang="en-US" sz="1600" b="0" i="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Assess potential risks and optimize strategies</a:t>
          </a:r>
        </a:p>
      </dgm:t>
    </dgm:pt>
    <dgm:pt modelId="{A635E180-EFC2-486B-9E89-A436603C877D}" type="parTrans" cxnId="{B878A3E4-C437-42FE-A039-67A37433A6A6}">
      <dgm:prSet/>
      <dgm:spPr/>
      <dgm:t>
        <a:bodyPr/>
        <a:lstStyle/>
        <a:p>
          <a:endParaRPr lang="en-US"/>
        </a:p>
      </dgm:t>
    </dgm:pt>
    <dgm:pt modelId="{3687985A-5372-49E8-A28C-D7F2AF8FC9CF}" type="sibTrans" cxnId="{B878A3E4-C437-42FE-A039-67A37433A6A6}">
      <dgm:prSet/>
      <dgm:spPr/>
      <dgm:t>
        <a:bodyPr/>
        <a:lstStyle/>
        <a:p>
          <a:endParaRPr lang="en-US"/>
        </a:p>
      </dgm:t>
    </dgm:pt>
    <dgm:pt modelId="{08D5C8C5-2816-4CEA-A4D1-5FEE9A57978D}" type="pres">
      <dgm:prSet presAssocID="{B4AC4FD1-3815-40E4-94AA-B3089C3D2035}" presName="Name0" presStyleCnt="0">
        <dgm:presLayoutVars>
          <dgm:dir/>
          <dgm:animLvl val="lvl"/>
          <dgm:resizeHandles val="exact"/>
        </dgm:presLayoutVars>
      </dgm:prSet>
      <dgm:spPr/>
    </dgm:pt>
    <dgm:pt modelId="{4DC6E100-05D0-45D0-9311-50BEAFCC1B66}" type="pres">
      <dgm:prSet presAssocID="{AA148938-782A-46D2-9400-D60893E41CB2}" presName="composite" presStyleCnt="0"/>
      <dgm:spPr/>
    </dgm:pt>
    <dgm:pt modelId="{355B3E08-21DA-4A81-B7D0-719D704B2BB7}" type="pres">
      <dgm:prSet presAssocID="{AA148938-782A-46D2-9400-D60893E41CB2}" presName="parTx" presStyleLbl="alignNode1" presStyleIdx="0" presStyleCnt="4" custScaleX="114124">
        <dgm:presLayoutVars>
          <dgm:chMax val="0"/>
          <dgm:chPref val="0"/>
          <dgm:bulletEnabled val="1"/>
        </dgm:presLayoutVars>
      </dgm:prSet>
      <dgm:spPr/>
    </dgm:pt>
    <dgm:pt modelId="{93B5DA77-DD34-431C-B531-EE850CE12BA6}" type="pres">
      <dgm:prSet presAssocID="{AA148938-782A-46D2-9400-D60893E41CB2}" presName="desTx" presStyleLbl="alignAccFollowNode1" presStyleIdx="0" presStyleCnt="4" custScaleX="114124">
        <dgm:presLayoutVars>
          <dgm:bulletEnabled val="1"/>
        </dgm:presLayoutVars>
      </dgm:prSet>
      <dgm:spPr/>
    </dgm:pt>
    <dgm:pt modelId="{07ECB44B-41B2-4F17-B741-FD13565E06AE}" type="pres">
      <dgm:prSet presAssocID="{FC0DB40F-C203-4400-896A-3AA5C5AEB5C5}" presName="space" presStyleCnt="0"/>
      <dgm:spPr/>
    </dgm:pt>
    <dgm:pt modelId="{9A534563-E012-44AC-BFA8-B1447BAACB44}" type="pres">
      <dgm:prSet presAssocID="{B050841C-88F5-4E46-8D7D-44254339F38A}" presName="composite" presStyleCnt="0"/>
      <dgm:spPr/>
    </dgm:pt>
    <dgm:pt modelId="{6B4460DB-F764-48C3-9764-5253010359E3}" type="pres">
      <dgm:prSet presAssocID="{B050841C-88F5-4E46-8D7D-44254339F38A}" presName="parTx" presStyleLbl="alignNode1" presStyleIdx="1" presStyleCnt="4" custScaleX="114124">
        <dgm:presLayoutVars>
          <dgm:chMax val="0"/>
          <dgm:chPref val="0"/>
          <dgm:bulletEnabled val="1"/>
        </dgm:presLayoutVars>
      </dgm:prSet>
      <dgm:spPr/>
    </dgm:pt>
    <dgm:pt modelId="{BEEB166D-409E-4130-B89C-27D7F8C2A2D8}" type="pres">
      <dgm:prSet presAssocID="{B050841C-88F5-4E46-8D7D-44254339F38A}" presName="desTx" presStyleLbl="alignAccFollowNode1" presStyleIdx="1" presStyleCnt="4" custScaleX="114124">
        <dgm:presLayoutVars>
          <dgm:bulletEnabled val="1"/>
        </dgm:presLayoutVars>
      </dgm:prSet>
      <dgm:spPr/>
    </dgm:pt>
    <dgm:pt modelId="{E1E8299F-4DB3-48E4-8CCF-8B1E34D4B5DD}" type="pres">
      <dgm:prSet presAssocID="{AA257117-72BD-4BBD-BC69-7BC8D685BFFB}" presName="space" presStyleCnt="0"/>
      <dgm:spPr/>
    </dgm:pt>
    <dgm:pt modelId="{E078FC5A-C3E2-4241-A2C4-98BBA219BA0C}" type="pres">
      <dgm:prSet presAssocID="{010FC694-895E-4358-BF67-4B7A7FA72B89}" presName="composite" presStyleCnt="0"/>
      <dgm:spPr/>
    </dgm:pt>
    <dgm:pt modelId="{AE174E15-1CAE-44CB-8430-546649289D2E}" type="pres">
      <dgm:prSet presAssocID="{010FC694-895E-4358-BF67-4B7A7FA72B89}" presName="parTx" presStyleLbl="alignNode1" presStyleIdx="2" presStyleCnt="4" custScaleX="114124">
        <dgm:presLayoutVars>
          <dgm:chMax val="0"/>
          <dgm:chPref val="0"/>
          <dgm:bulletEnabled val="1"/>
        </dgm:presLayoutVars>
      </dgm:prSet>
      <dgm:spPr/>
    </dgm:pt>
    <dgm:pt modelId="{B94F9837-3FD6-4715-BD10-3D8431BD7FC9}" type="pres">
      <dgm:prSet presAssocID="{010FC694-895E-4358-BF67-4B7A7FA72B89}" presName="desTx" presStyleLbl="alignAccFollowNode1" presStyleIdx="2" presStyleCnt="4" custScaleX="114124">
        <dgm:presLayoutVars>
          <dgm:bulletEnabled val="1"/>
        </dgm:presLayoutVars>
      </dgm:prSet>
      <dgm:spPr/>
    </dgm:pt>
    <dgm:pt modelId="{190F5D9E-6AF8-4664-B7E0-3AEAF6567F4C}" type="pres">
      <dgm:prSet presAssocID="{87EEECB6-CD97-4F3F-A6AB-7D6AAC4FE06A}" presName="space" presStyleCnt="0"/>
      <dgm:spPr/>
    </dgm:pt>
    <dgm:pt modelId="{A300E6A4-1C06-42B1-838F-EEE5530A0D62}" type="pres">
      <dgm:prSet presAssocID="{A856B2BE-463A-482D-8290-834F7F312D37}" presName="composite" presStyleCnt="0"/>
      <dgm:spPr/>
    </dgm:pt>
    <dgm:pt modelId="{4FF57AED-FED0-42F0-A1D4-6EB789DFF179}" type="pres">
      <dgm:prSet presAssocID="{A856B2BE-463A-482D-8290-834F7F312D37}" presName="parTx" presStyleLbl="alignNode1" presStyleIdx="3" presStyleCnt="4" custScaleX="114124">
        <dgm:presLayoutVars>
          <dgm:chMax val="0"/>
          <dgm:chPref val="0"/>
          <dgm:bulletEnabled val="1"/>
        </dgm:presLayoutVars>
      </dgm:prSet>
      <dgm:spPr/>
    </dgm:pt>
    <dgm:pt modelId="{5BEB2719-FCB8-4774-AE1B-22DACBB6A07E}" type="pres">
      <dgm:prSet presAssocID="{A856B2BE-463A-482D-8290-834F7F312D37}" presName="desTx" presStyleLbl="alignAccFollowNode1" presStyleIdx="3" presStyleCnt="4" custScaleX="114124">
        <dgm:presLayoutVars>
          <dgm:bulletEnabled val="1"/>
        </dgm:presLayoutVars>
      </dgm:prSet>
      <dgm:spPr/>
    </dgm:pt>
  </dgm:ptLst>
  <dgm:cxnLst>
    <dgm:cxn modelId="{66794B05-1CFC-4B12-92B9-459D05B85A12}" srcId="{AA148938-782A-46D2-9400-D60893E41CB2}" destId="{31A6FF7A-3121-4EBC-A8B4-985AA28CF5B6}" srcOrd="2" destOrd="0" parTransId="{2C5710CD-177E-4061-8BC5-1BEAEB71D36B}" sibTransId="{26D341F4-B309-4BDD-A2FB-BBC2E7D29D35}"/>
    <dgm:cxn modelId="{C4D13406-0231-4CB1-ACFD-46183F995053}" srcId="{B4AC4FD1-3815-40E4-94AA-B3089C3D2035}" destId="{A856B2BE-463A-482D-8290-834F7F312D37}" srcOrd="3" destOrd="0" parTransId="{2835A309-0855-47A3-AB84-B5C0D887D9B5}" sibTransId="{4BBB7436-CFDC-4F3C-B1C2-1F017A48CFFA}"/>
    <dgm:cxn modelId="{8B415606-EF46-46B1-886A-59021E71B861}" type="presOf" srcId="{A856B2BE-463A-482D-8290-834F7F312D37}" destId="{4FF57AED-FED0-42F0-A1D4-6EB789DFF179}" srcOrd="0" destOrd="0" presId="urn:microsoft.com/office/officeart/2005/8/layout/hList1"/>
    <dgm:cxn modelId="{A6E4320B-494F-47E7-8E9A-81672AE386E5}" type="presOf" srcId="{B050841C-88F5-4E46-8D7D-44254339F38A}" destId="{6B4460DB-F764-48C3-9764-5253010359E3}" srcOrd="0" destOrd="0" presId="urn:microsoft.com/office/officeart/2005/8/layout/hList1"/>
    <dgm:cxn modelId="{B17CE513-4EFC-40C5-BF0F-3134305ED9AD}" srcId="{B4AC4FD1-3815-40E4-94AA-B3089C3D2035}" destId="{010FC694-895E-4358-BF67-4B7A7FA72B89}" srcOrd="2" destOrd="0" parTransId="{015D4CCC-5C83-43CE-809C-814BAC1A2108}" sibTransId="{87EEECB6-CD97-4F3F-A6AB-7D6AAC4FE06A}"/>
    <dgm:cxn modelId="{6796BA14-6E1C-4C68-A59B-55B25764DC45}" type="presOf" srcId="{F65BE065-F8D8-40D7-9E9C-D10098BBA4DD}" destId="{5BEB2719-FCB8-4774-AE1B-22DACBB6A07E}" srcOrd="0" destOrd="0" presId="urn:microsoft.com/office/officeart/2005/8/layout/hList1"/>
    <dgm:cxn modelId="{272C671E-8D77-4548-AC54-CBA832527EDD}" srcId="{AA148938-782A-46D2-9400-D60893E41CB2}" destId="{6F337DAC-15F1-4DD6-9A62-FB5E796F7951}" srcOrd="3" destOrd="0" parTransId="{F7A421E0-1D52-4B45-9808-F744A6C5BB0A}" sibTransId="{3FD6DBA6-BD2A-4FB6-823C-B5A601ADF785}"/>
    <dgm:cxn modelId="{3749AB1F-D9CB-4B90-A9B9-5EBF4B1BED95}" type="presOf" srcId="{6F337DAC-15F1-4DD6-9A62-FB5E796F7951}" destId="{93B5DA77-DD34-431C-B531-EE850CE12BA6}" srcOrd="0" destOrd="3" presId="urn:microsoft.com/office/officeart/2005/8/layout/hList1"/>
    <dgm:cxn modelId="{771C1135-8D0F-4CA5-9CC1-2C1053522D09}" srcId="{B4AC4FD1-3815-40E4-94AA-B3089C3D2035}" destId="{AA148938-782A-46D2-9400-D60893E41CB2}" srcOrd="0" destOrd="0" parTransId="{20AE5241-D48C-401B-BE43-ED6E7902DE26}" sibTransId="{FC0DB40F-C203-4400-896A-3AA5C5AEB5C5}"/>
    <dgm:cxn modelId="{3986C23F-7FF2-459D-860A-3049E2F9D835}" srcId="{B050841C-88F5-4E46-8D7D-44254339F38A}" destId="{815CC333-E1E2-4666-B17D-80B4FF04674F}" srcOrd="2" destOrd="0" parTransId="{685DDE1A-2CCC-484D-B5A6-BFA86A9FCBFC}" sibTransId="{FFFB6E93-7EBF-4676-858F-D34F26FA7332}"/>
    <dgm:cxn modelId="{AA98F25E-6222-4B1E-99BB-6030AE9E1D4D}" type="presOf" srcId="{C89B42ED-94D6-4853-8266-01B3F16FB7FA}" destId="{5BEB2719-FCB8-4774-AE1B-22DACBB6A07E}" srcOrd="0" destOrd="1" presId="urn:microsoft.com/office/officeart/2005/8/layout/hList1"/>
    <dgm:cxn modelId="{CA7F6463-FB9D-4DD7-B382-8E233EA26B2E}" type="presOf" srcId="{AA148938-782A-46D2-9400-D60893E41CB2}" destId="{355B3E08-21DA-4A81-B7D0-719D704B2BB7}" srcOrd="0" destOrd="0" presId="urn:microsoft.com/office/officeart/2005/8/layout/hList1"/>
    <dgm:cxn modelId="{B10AD945-08C5-44CB-8545-1836F4EBC92A}" type="presOf" srcId="{A5F1F4E1-8925-4D7A-A985-13056F2E86BF}" destId="{5BEB2719-FCB8-4774-AE1B-22DACBB6A07E}" srcOrd="0" destOrd="2" presId="urn:microsoft.com/office/officeart/2005/8/layout/hList1"/>
    <dgm:cxn modelId="{22540868-3ADE-40A1-A249-9E2995DB6CC3}" srcId="{010FC694-895E-4358-BF67-4B7A7FA72B89}" destId="{0E2D6DA5-C65B-4EC3-805C-1A3CA1E0F16D}" srcOrd="2" destOrd="0" parTransId="{E2AA2121-5C75-4388-BDF7-997FFC63A9D9}" sibTransId="{A5057084-FC37-48D3-845F-1F195D7EE7A9}"/>
    <dgm:cxn modelId="{E406184A-EE06-4AAD-B3DE-B2C6F12C8CEF}" type="presOf" srcId="{AA8F89C1-8F74-4E68-AF4A-8F442E9679D9}" destId="{BEEB166D-409E-4130-B89C-27D7F8C2A2D8}" srcOrd="0" destOrd="3" presId="urn:microsoft.com/office/officeart/2005/8/layout/hList1"/>
    <dgm:cxn modelId="{CA3F544B-EB3F-471A-9045-F2B4DA65B1DD}" type="presOf" srcId="{31A6FF7A-3121-4EBC-A8B4-985AA28CF5B6}" destId="{93B5DA77-DD34-431C-B531-EE850CE12BA6}" srcOrd="0" destOrd="2" presId="urn:microsoft.com/office/officeart/2005/8/layout/hList1"/>
    <dgm:cxn modelId="{6668C670-E994-4217-9B6B-1B8FE0A38C9A}" srcId="{010FC694-895E-4358-BF67-4B7A7FA72B89}" destId="{95DE3E14-F1A0-49D8-A699-99E0D06CD537}" srcOrd="1" destOrd="0" parTransId="{2442FEC3-E8ED-4DE7-8EDC-443550FE8160}" sibTransId="{35A6466F-9411-49C2-A226-F9C534E3948D}"/>
    <dgm:cxn modelId="{B8F6E155-7E5C-4434-AF6E-48F4676AE30F}" type="presOf" srcId="{B4AC4FD1-3815-40E4-94AA-B3089C3D2035}" destId="{08D5C8C5-2816-4CEA-A4D1-5FEE9A57978D}" srcOrd="0" destOrd="0" presId="urn:microsoft.com/office/officeart/2005/8/layout/hList1"/>
    <dgm:cxn modelId="{E15AB184-716D-4755-BB2D-C31F2C8D3915}" type="presOf" srcId="{010FC694-895E-4358-BF67-4B7A7FA72B89}" destId="{AE174E15-1CAE-44CB-8430-546649289D2E}" srcOrd="0" destOrd="0" presId="urn:microsoft.com/office/officeart/2005/8/layout/hList1"/>
    <dgm:cxn modelId="{51687889-3DCC-4D66-AA80-A795221CDC65}" srcId="{B050841C-88F5-4E46-8D7D-44254339F38A}" destId="{AA8F89C1-8F74-4E68-AF4A-8F442E9679D9}" srcOrd="3" destOrd="0" parTransId="{1D6BCA8A-541E-4F6D-A768-81E40A462443}" sibTransId="{188BC0FD-FC56-4A7F-8C4D-758EEC1010A8}"/>
    <dgm:cxn modelId="{E115808D-6962-48C7-94C6-FB6C356CCD9E}" type="presOf" srcId="{0E2D6DA5-C65B-4EC3-805C-1A3CA1E0F16D}" destId="{B94F9837-3FD6-4715-BD10-3D8431BD7FC9}" srcOrd="0" destOrd="2" presId="urn:microsoft.com/office/officeart/2005/8/layout/hList1"/>
    <dgm:cxn modelId="{5C572E90-5C1A-42F2-84B9-1DD6003C371F}" srcId="{AA148938-782A-46D2-9400-D60893E41CB2}" destId="{028079B2-0EA7-4BC4-A735-907F21D817B3}" srcOrd="0" destOrd="0" parTransId="{7F37677E-2F2E-4345-B24A-4687E44AE9FD}" sibTransId="{5654BAA8-B078-4F32-A8B6-9A9DE4B11E50}"/>
    <dgm:cxn modelId="{C1D8D19C-09A3-4FCB-B70F-0C2C228A30D2}" srcId="{B050841C-88F5-4E46-8D7D-44254339F38A}" destId="{D8D42B74-2DA8-43CD-87A0-5F0E9B29DA5D}" srcOrd="1" destOrd="0" parTransId="{9C094309-8F5F-402C-AFF7-9364FEE3F612}" sibTransId="{CB4138BF-F15F-467B-A946-6B40E167D019}"/>
    <dgm:cxn modelId="{1EC45AA4-C2C5-4B2D-B0DA-48307421A71C}" type="presOf" srcId="{D8D42B74-2DA8-43CD-87A0-5F0E9B29DA5D}" destId="{BEEB166D-409E-4130-B89C-27D7F8C2A2D8}" srcOrd="0" destOrd="1" presId="urn:microsoft.com/office/officeart/2005/8/layout/hList1"/>
    <dgm:cxn modelId="{023632A9-EFE7-4DDB-9E6C-F93E0DA815CE}" srcId="{A856B2BE-463A-482D-8290-834F7F312D37}" destId="{F65BE065-F8D8-40D7-9E9C-D10098BBA4DD}" srcOrd="0" destOrd="0" parTransId="{2E5D3C89-41A3-413C-BBF4-2357A13ECCE8}" sibTransId="{A3229EF6-A17F-493C-9407-FE820D7A7ECE}"/>
    <dgm:cxn modelId="{BB863EA9-716E-48F6-9FD9-F35DE4344BE2}" srcId="{B050841C-88F5-4E46-8D7D-44254339F38A}" destId="{5445E317-3D12-4A7C-9A4D-1D6157235D3D}" srcOrd="0" destOrd="0" parTransId="{58C92FBB-E3CC-421F-8584-385BCE3B5611}" sibTransId="{D1789FBA-7B16-422C-943A-FCB7820872FC}"/>
    <dgm:cxn modelId="{B6A164AE-3764-4FC8-BDA5-AD3975C06FDF}" type="presOf" srcId="{815CC333-E1E2-4666-B17D-80B4FF04674F}" destId="{BEEB166D-409E-4130-B89C-27D7F8C2A2D8}" srcOrd="0" destOrd="2" presId="urn:microsoft.com/office/officeart/2005/8/layout/hList1"/>
    <dgm:cxn modelId="{F92748AE-DA53-40BF-BD21-66EE1FCBE23A}" srcId="{AA148938-782A-46D2-9400-D60893E41CB2}" destId="{D9D800DC-A882-42D9-915E-C8A34CE31D1B}" srcOrd="1" destOrd="0" parTransId="{08207A2F-7D24-445F-A07C-C226AD42D047}" sibTransId="{6CEBA34C-8873-4CB3-A16A-66D4A7C49F08}"/>
    <dgm:cxn modelId="{DA72C8AF-8B0F-4236-955B-FECE4C847837}" srcId="{A856B2BE-463A-482D-8290-834F7F312D37}" destId="{C89B42ED-94D6-4853-8266-01B3F16FB7FA}" srcOrd="1" destOrd="0" parTransId="{51D8D330-312A-4336-9AC9-D4C883FCF1B2}" sibTransId="{7760ED2E-4D3D-4030-8392-B953F38AE279}"/>
    <dgm:cxn modelId="{61370FBA-BBBA-463D-BE49-6A95D6985D37}" type="presOf" srcId="{5445E317-3D12-4A7C-9A4D-1D6157235D3D}" destId="{BEEB166D-409E-4130-B89C-27D7F8C2A2D8}" srcOrd="0" destOrd="0" presId="urn:microsoft.com/office/officeart/2005/8/layout/hList1"/>
    <dgm:cxn modelId="{A72A0CCC-ED93-49DA-8030-82B0771A9707}" type="presOf" srcId="{95DE3E14-F1A0-49D8-A699-99E0D06CD537}" destId="{B94F9837-3FD6-4715-BD10-3D8431BD7FC9}" srcOrd="0" destOrd="1" presId="urn:microsoft.com/office/officeart/2005/8/layout/hList1"/>
    <dgm:cxn modelId="{ADD439D4-62DC-471D-8B78-36E066F384D5}" type="presOf" srcId="{028079B2-0EA7-4BC4-A735-907F21D817B3}" destId="{93B5DA77-DD34-431C-B531-EE850CE12BA6}" srcOrd="0" destOrd="0" presId="urn:microsoft.com/office/officeart/2005/8/layout/hList1"/>
    <dgm:cxn modelId="{0B51F3DC-0542-412F-9AC0-AAF686A4DB12}" srcId="{010FC694-895E-4358-BF67-4B7A7FA72B89}" destId="{FB7B186C-75BD-4818-82E0-97AC59365DB7}" srcOrd="0" destOrd="0" parTransId="{BD42958B-184A-4537-920C-E6BE9058CA13}" sibTransId="{A148832B-FBA6-462F-AAE4-D10E80E90103}"/>
    <dgm:cxn modelId="{C788F6E0-D21E-4852-A5FC-38C193A347F3}" type="presOf" srcId="{D9D800DC-A882-42D9-915E-C8A34CE31D1B}" destId="{93B5DA77-DD34-431C-B531-EE850CE12BA6}" srcOrd="0" destOrd="1" presId="urn:microsoft.com/office/officeart/2005/8/layout/hList1"/>
    <dgm:cxn modelId="{C69455E1-8E1F-4523-8622-E913765845A6}" srcId="{B4AC4FD1-3815-40E4-94AA-B3089C3D2035}" destId="{B050841C-88F5-4E46-8D7D-44254339F38A}" srcOrd="1" destOrd="0" parTransId="{90AA09F3-616D-420B-9A78-8151444CE122}" sibTransId="{AA257117-72BD-4BBD-BC69-7BC8D685BFFB}"/>
    <dgm:cxn modelId="{ACAA1FE4-F3F0-41FB-BBA0-50BD2DF8DF93}" type="presOf" srcId="{FB7B186C-75BD-4818-82E0-97AC59365DB7}" destId="{B94F9837-3FD6-4715-BD10-3D8431BD7FC9}" srcOrd="0" destOrd="0" presId="urn:microsoft.com/office/officeart/2005/8/layout/hList1"/>
    <dgm:cxn modelId="{B878A3E4-C437-42FE-A039-67A37433A6A6}" srcId="{A856B2BE-463A-482D-8290-834F7F312D37}" destId="{A5F1F4E1-8925-4D7A-A985-13056F2E86BF}" srcOrd="2" destOrd="0" parTransId="{A635E180-EFC2-486B-9E89-A436603C877D}" sibTransId="{3687985A-5372-49E8-A28C-D7F2AF8FC9CF}"/>
    <dgm:cxn modelId="{DA5A4E38-4A57-48E1-9E1C-BCD53E323DC0}" type="presParOf" srcId="{08D5C8C5-2816-4CEA-A4D1-5FEE9A57978D}" destId="{4DC6E100-05D0-45D0-9311-50BEAFCC1B66}" srcOrd="0" destOrd="0" presId="urn:microsoft.com/office/officeart/2005/8/layout/hList1"/>
    <dgm:cxn modelId="{4802EB80-6347-4DD3-8995-E7F323731E3A}" type="presParOf" srcId="{4DC6E100-05D0-45D0-9311-50BEAFCC1B66}" destId="{355B3E08-21DA-4A81-B7D0-719D704B2BB7}" srcOrd="0" destOrd="0" presId="urn:microsoft.com/office/officeart/2005/8/layout/hList1"/>
    <dgm:cxn modelId="{59A931D5-5890-4BCD-B336-3B067A0D0E0E}" type="presParOf" srcId="{4DC6E100-05D0-45D0-9311-50BEAFCC1B66}" destId="{93B5DA77-DD34-431C-B531-EE850CE12BA6}" srcOrd="1" destOrd="0" presId="urn:microsoft.com/office/officeart/2005/8/layout/hList1"/>
    <dgm:cxn modelId="{7EEF5214-DFDE-40AA-85EE-F8B217C76638}" type="presParOf" srcId="{08D5C8C5-2816-4CEA-A4D1-5FEE9A57978D}" destId="{07ECB44B-41B2-4F17-B741-FD13565E06AE}" srcOrd="1" destOrd="0" presId="urn:microsoft.com/office/officeart/2005/8/layout/hList1"/>
    <dgm:cxn modelId="{BAAECC5D-275E-4E52-A941-00BA764CD927}" type="presParOf" srcId="{08D5C8C5-2816-4CEA-A4D1-5FEE9A57978D}" destId="{9A534563-E012-44AC-BFA8-B1447BAACB44}" srcOrd="2" destOrd="0" presId="urn:microsoft.com/office/officeart/2005/8/layout/hList1"/>
    <dgm:cxn modelId="{1DB84EB9-586D-446C-88E1-649A0A304882}" type="presParOf" srcId="{9A534563-E012-44AC-BFA8-B1447BAACB44}" destId="{6B4460DB-F764-48C3-9764-5253010359E3}" srcOrd="0" destOrd="0" presId="urn:microsoft.com/office/officeart/2005/8/layout/hList1"/>
    <dgm:cxn modelId="{A5AA1A16-E6F6-4360-91B4-C5C63E692F74}" type="presParOf" srcId="{9A534563-E012-44AC-BFA8-B1447BAACB44}" destId="{BEEB166D-409E-4130-B89C-27D7F8C2A2D8}" srcOrd="1" destOrd="0" presId="urn:microsoft.com/office/officeart/2005/8/layout/hList1"/>
    <dgm:cxn modelId="{09FDA057-D5A9-4811-A52F-1D5D53F632D3}" type="presParOf" srcId="{08D5C8C5-2816-4CEA-A4D1-5FEE9A57978D}" destId="{E1E8299F-4DB3-48E4-8CCF-8B1E34D4B5DD}" srcOrd="3" destOrd="0" presId="urn:microsoft.com/office/officeart/2005/8/layout/hList1"/>
    <dgm:cxn modelId="{7FE3CCC9-7C50-4BC9-A836-684EA4066F29}" type="presParOf" srcId="{08D5C8C5-2816-4CEA-A4D1-5FEE9A57978D}" destId="{E078FC5A-C3E2-4241-A2C4-98BBA219BA0C}" srcOrd="4" destOrd="0" presId="urn:microsoft.com/office/officeart/2005/8/layout/hList1"/>
    <dgm:cxn modelId="{DF6FAD1C-B9B1-4920-AC7B-6F3525A3C857}" type="presParOf" srcId="{E078FC5A-C3E2-4241-A2C4-98BBA219BA0C}" destId="{AE174E15-1CAE-44CB-8430-546649289D2E}" srcOrd="0" destOrd="0" presId="urn:microsoft.com/office/officeart/2005/8/layout/hList1"/>
    <dgm:cxn modelId="{F441B0B9-6E67-4A92-9FEE-1850B67CCE20}" type="presParOf" srcId="{E078FC5A-C3E2-4241-A2C4-98BBA219BA0C}" destId="{B94F9837-3FD6-4715-BD10-3D8431BD7FC9}" srcOrd="1" destOrd="0" presId="urn:microsoft.com/office/officeart/2005/8/layout/hList1"/>
    <dgm:cxn modelId="{3C6C754B-7F21-4C67-BC5C-1D76AC09F820}" type="presParOf" srcId="{08D5C8C5-2816-4CEA-A4D1-5FEE9A57978D}" destId="{190F5D9E-6AF8-4664-B7E0-3AEAF6567F4C}" srcOrd="5" destOrd="0" presId="urn:microsoft.com/office/officeart/2005/8/layout/hList1"/>
    <dgm:cxn modelId="{89CEB77D-DF0C-44D9-A09E-B72D8D66D996}" type="presParOf" srcId="{08D5C8C5-2816-4CEA-A4D1-5FEE9A57978D}" destId="{A300E6A4-1C06-42B1-838F-EEE5530A0D62}" srcOrd="6" destOrd="0" presId="urn:microsoft.com/office/officeart/2005/8/layout/hList1"/>
    <dgm:cxn modelId="{C83F5EF6-FB8E-42A8-9D1D-E7BAE438A8F7}" type="presParOf" srcId="{A300E6A4-1C06-42B1-838F-EEE5530A0D62}" destId="{4FF57AED-FED0-42F0-A1D4-6EB789DFF179}" srcOrd="0" destOrd="0" presId="urn:microsoft.com/office/officeart/2005/8/layout/hList1"/>
    <dgm:cxn modelId="{4851EA9D-66ED-4FE5-9C5C-AA8754CC0312}" type="presParOf" srcId="{A300E6A4-1C06-42B1-838F-EEE5530A0D62}" destId="{5BEB2719-FCB8-4774-AE1B-22DACBB6A07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49810C-90BC-426A-90D8-61C22E2488D1}" type="doc">
      <dgm:prSet loTypeId="urn:microsoft.com/office/officeart/2005/8/layout/b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6C63CE9-20A3-4B82-8B46-5FA1A2715269}">
      <dgm:prSet phldrT="[Text]"/>
      <dgm:spPr/>
      <dgm:t>
        <a:bodyPr/>
        <a:lstStyle/>
        <a:p>
          <a:r>
            <a:rPr lang="en-US" dirty="0"/>
            <a:t>NVIDIA’s LATTE3D</a:t>
          </a:r>
        </a:p>
      </dgm:t>
    </dgm:pt>
    <dgm:pt modelId="{DA278051-6717-4F98-A0E5-FBC31726CBEC}" type="parTrans" cxnId="{6E6D1A48-0FD7-4412-B2D6-0E9B1A312A84}">
      <dgm:prSet/>
      <dgm:spPr/>
      <dgm:t>
        <a:bodyPr/>
        <a:lstStyle/>
        <a:p>
          <a:endParaRPr lang="en-US"/>
        </a:p>
      </dgm:t>
    </dgm:pt>
    <dgm:pt modelId="{24A3666C-C46D-41FE-BA01-A8283C90B028}" type="sibTrans" cxnId="{6E6D1A48-0FD7-4412-B2D6-0E9B1A312A84}">
      <dgm:prSet/>
      <dgm:spPr/>
      <dgm:t>
        <a:bodyPr/>
        <a:lstStyle/>
        <a:p>
          <a:endParaRPr lang="en-US"/>
        </a:p>
      </dgm:t>
    </dgm:pt>
    <dgm:pt modelId="{63535A66-368D-446F-9142-A8CE080CC501}">
      <dgm:prSet phldrT="[Text]"/>
      <dgm:spPr/>
      <dgm:t>
        <a:bodyPr/>
        <a:lstStyle/>
        <a:p>
          <a:r>
            <a:rPr lang="en-US" dirty="0"/>
            <a:t>3DFY.ai</a:t>
          </a:r>
        </a:p>
      </dgm:t>
    </dgm:pt>
    <dgm:pt modelId="{469D3E2A-96D8-4465-AB45-44FBA5C27BFF}" type="parTrans" cxnId="{70392357-D9C4-47FF-8CC6-2613F3F64328}">
      <dgm:prSet/>
      <dgm:spPr/>
      <dgm:t>
        <a:bodyPr/>
        <a:lstStyle/>
        <a:p>
          <a:endParaRPr lang="en-US"/>
        </a:p>
      </dgm:t>
    </dgm:pt>
    <dgm:pt modelId="{93C207D3-FA84-4EED-844F-28B22D171207}" type="sibTrans" cxnId="{70392357-D9C4-47FF-8CC6-2613F3F64328}">
      <dgm:prSet/>
      <dgm:spPr/>
      <dgm:t>
        <a:bodyPr/>
        <a:lstStyle/>
        <a:p>
          <a:endParaRPr lang="en-US"/>
        </a:p>
      </dgm:t>
    </dgm:pt>
    <dgm:pt modelId="{DA93A0DF-F6F5-4E08-8FEF-7311674BC44C}">
      <dgm:prSet phldrT="[Text]"/>
      <dgm:spPr/>
      <dgm:t>
        <a:bodyPr/>
        <a:lstStyle/>
        <a:p>
          <a:r>
            <a:rPr lang="en-US" dirty="0"/>
            <a:t>Meshy</a:t>
          </a:r>
        </a:p>
      </dgm:t>
    </dgm:pt>
    <dgm:pt modelId="{196050A6-D189-43D0-9265-74F5589AD148}" type="parTrans" cxnId="{CC181689-2C2E-436D-87AB-DED6966372A2}">
      <dgm:prSet/>
      <dgm:spPr/>
      <dgm:t>
        <a:bodyPr/>
        <a:lstStyle/>
        <a:p>
          <a:endParaRPr lang="en-US"/>
        </a:p>
      </dgm:t>
    </dgm:pt>
    <dgm:pt modelId="{B0442842-DAF2-4CB1-BE3B-EB0FFC2A0492}" type="sibTrans" cxnId="{CC181689-2C2E-436D-87AB-DED6966372A2}">
      <dgm:prSet/>
      <dgm:spPr/>
      <dgm:t>
        <a:bodyPr/>
        <a:lstStyle/>
        <a:p>
          <a:endParaRPr lang="en-US"/>
        </a:p>
      </dgm:t>
    </dgm:pt>
    <dgm:pt modelId="{9CC495E1-3D77-4BF2-B085-59F3E1CF42ED}">
      <dgm:prSet phldrT="[Text]"/>
      <dgm:spPr/>
      <dgm:t>
        <a:bodyPr/>
        <a:lstStyle/>
        <a:p>
          <a:r>
            <a:rPr lang="en-US" dirty="0"/>
            <a:t>Alpha3D</a:t>
          </a:r>
        </a:p>
      </dgm:t>
    </dgm:pt>
    <dgm:pt modelId="{24847A79-08C2-4D95-95E5-0D08F46E3106}" type="parTrans" cxnId="{300B071E-8548-4936-86FC-A543F9659E3E}">
      <dgm:prSet/>
      <dgm:spPr/>
      <dgm:t>
        <a:bodyPr/>
        <a:lstStyle/>
        <a:p>
          <a:endParaRPr lang="en-US"/>
        </a:p>
      </dgm:t>
    </dgm:pt>
    <dgm:pt modelId="{F2754042-AA39-4EC4-952B-F8CCDEBA05E8}" type="sibTrans" cxnId="{300B071E-8548-4936-86FC-A543F9659E3E}">
      <dgm:prSet/>
      <dgm:spPr/>
      <dgm:t>
        <a:bodyPr/>
        <a:lstStyle/>
        <a:p>
          <a:endParaRPr lang="en-US"/>
        </a:p>
      </dgm:t>
    </dgm:pt>
    <dgm:pt modelId="{79C5AFA3-1D31-44BF-8C7B-D6FC5F18E93F}">
      <dgm:prSet/>
      <dgm:spPr/>
      <dgm:t>
        <a:bodyPr/>
        <a:lstStyle/>
        <a:p>
          <a:r>
            <a:rPr lang="en-US" dirty="0"/>
            <a:t>Claims 10-12 sec for gen w/ A6000</a:t>
          </a:r>
        </a:p>
      </dgm:t>
    </dgm:pt>
    <dgm:pt modelId="{8EFE9006-42CF-405C-9043-A9CE538B2070}" type="parTrans" cxnId="{7E3DA0C3-601E-4D75-907D-AF644D8583BC}">
      <dgm:prSet/>
      <dgm:spPr/>
      <dgm:t>
        <a:bodyPr/>
        <a:lstStyle/>
        <a:p>
          <a:endParaRPr lang="en-US"/>
        </a:p>
      </dgm:t>
    </dgm:pt>
    <dgm:pt modelId="{0A9AE2AD-CCB5-4008-8725-2448803A8AC2}" type="sibTrans" cxnId="{7E3DA0C3-601E-4D75-907D-AF644D8583BC}">
      <dgm:prSet/>
      <dgm:spPr/>
      <dgm:t>
        <a:bodyPr/>
        <a:lstStyle/>
        <a:p>
          <a:endParaRPr lang="en-US"/>
        </a:p>
      </dgm:t>
    </dgm:pt>
    <dgm:pt modelId="{F0DD2E3D-13FF-4255-8469-F2D01F9CBCDD}">
      <dgm:prSet/>
      <dgm:spPr/>
      <dgm:t>
        <a:bodyPr/>
        <a:lstStyle/>
        <a:p>
          <a:r>
            <a:rPr lang="en-US" dirty="0"/>
            <a:t>Limited to furniture and gaming models</a:t>
          </a:r>
        </a:p>
      </dgm:t>
    </dgm:pt>
    <dgm:pt modelId="{DD3586F1-B839-4600-8F6B-5928AE80F91E}" type="parTrans" cxnId="{25CD395A-8C46-4472-BA44-1254D3063CAD}">
      <dgm:prSet/>
      <dgm:spPr/>
      <dgm:t>
        <a:bodyPr/>
        <a:lstStyle/>
        <a:p>
          <a:endParaRPr lang="en-US"/>
        </a:p>
      </dgm:t>
    </dgm:pt>
    <dgm:pt modelId="{BC7AA27F-D926-4D82-B5C2-DD5A0D2085AC}" type="sibTrans" cxnId="{25CD395A-8C46-4472-BA44-1254D3063CAD}">
      <dgm:prSet/>
      <dgm:spPr/>
      <dgm:t>
        <a:bodyPr/>
        <a:lstStyle/>
        <a:p>
          <a:endParaRPr lang="en-US"/>
        </a:p>
      </dgm:t>
    </dgm:pt>
    <dgm:pt modelId="{E002DA3F-C690-4C92-A958-97696E5363DA}">
      <dgm:prSet/>
      <dgm:spPr/>
      <dgm:t>
        <a:bodyPr/>
        <a:lstStyle/>
        <a:p>
          <a:r>
            <a:rPr lang="en-US" dirty="0"/>
            <a:t>Excellent quality results</a:t>
          </a:r>
        </a:p>
      </dgm:t>
    </dgm:pt>
    <dgm:pt modelId="{03A02F5B-575A-4F7B-BE81-B7F098C547B5}" type="parTrans" cxnId="{FAF93EA2-FECF-46B5-9E28-E946D3CCEF7A}">
      <dgm:prSet/>
      <dgm:spPr/>
      <dgm:t>
        <a:bodyPr/>
        <a:lstStyle/>
        <a:p>
          <a:endParaRPr lang="en-US"/>
        </a:p>
      </dgm:t>
    </dgm:pt>
    <dgm:pt modelId="{C1C92E7B-7F90-4B6E-A345-D6FD0AE311C1}" type="sibTrans" cxnId="{FAF93EA2-FECF-46B5-9E28-E946D3CCEF7A}">
      <dgm:prSet/>
      <dgm:spPr/>
      <dgm:t>
        <a:bodyPr/>
        <a:lstStyle/>
        <a:p>
          <a:endParaRPr lang="en-US"/>
        </a:p>
      </dgm:t>
    </dgm:pt>
    <dgm:pt modelId="{87B0CCAE-5534-43AD-940C-61DC58F2520A}">
      <dgm:prSet/>
      <dgm:spPr/>
      <dgm:t>
        <a:bodyPr/>
        <a:lstStyle/>
        <a:p>
          <a:r>
            <a:rPr lang="en-US" dirty="0"/>
            <a:t>Trained with ChatGPT</a:t>
          </a:r>
        </a:p>
      </dgm:t>
    </dgm:pt>
    <dgm:pt modelId="{DA95BF95-22DD-44E1-9587-3C7BFFEC4A84}" type="parTrans" cxnId="{82FD94CA-27F4-4F03-8B6B-699E0702CA82}">
      <dgm:prSet/>
      <dgm:spPr/>
      <dgm:t>
        <a:bodyPr/>
        <a:lstStyle/>
        <a:p>
          <a:endParaRPr lang="en-US"/>
        </a:p>
      </dgm:t>
    </dgm:pt>
    <dgm:pt modelId="{CF3FE738-8EEF-4FB8-8477-08E799648F40}" type="sibTrans" cxnId="{82FD94CA-27F4-4F03-8B6B-699E0702CA82}">
      <dgm:prSet/>
      <dgm:spPr/>
      <dgm:t>
        <a:bodyPr/>
        <a:lstStyle/>
        <a:p>
          <a:endParaRPr lang="en-US"/>
        </a:p>
      </dgm:t>
    </dgm:pt>
    <dgm:pt modelId="{F84FA64E-0EE5-4E67-960F-1670FAD3C763}">
      <dgm:prSet/>
      <dgm:spPr/>
      <dgm:t>
        <a:bodyPr/>
        <a:lstStyle/>
        <a:p>
          <a:r>
            <a:rPr lang="en-US" dirty="0"/>
            <a:t>Community sharing area</a:t>
          </a:r>
        </a:p>
      </dgm:t>
    </dgm:pt>
    <dgm:pt modelId="{4B29047C-9825-4973-ADF0-7AD206F02C3C}" type="parTrans" cxnId="{88566D6C-031D-4343-8428-F089CED9FC77}">
      <dgm:prSet/>
      <dgm:spPr/>
      <dgm:t>
        <a:bodyPr/>
        <a:lstStyle/>
        <a:p>
          <a:endParaRPr lang="en-US"/>
        </a:p>
      </dgm:t>
    </dgm:pt>
    <dgm:pt modelId="{C6CAE2AA-8222-4288-A6E7-7E4F6FD411A7}" type="sibTrans" cxnId="{88566D6C-031D-4343-8428-F089CED9FC77}">
      <dgm:prSet/>
      <dgm:spPr/>
      <dgm:t>
        <a:bodyPr/>
        <a:lstStyle/>
        <a:p>
          <a:endParaRPr lang="en-US"/>
        </a:p>
      </dgm:t>
    </dgm:pt>
    <dgm:pt modelId="{8A1179D1-0D97-4508-ADCF-08B0B086B880}">
      <dgm:prSet/>
      <dgm:spPr/>
      <dgm:t>
        <a:bodyPr/>
        <a:lstStyle/>
        <a:p>
          <a:r>
            <a:rPr lang="en-US" dirty="0"/>
            <a:t>Gaming oriented</a:t>
          </a:r>
        </a:p>
      </dgm:t>
    </dgm:pt>
    <dgm:pt modelId="{D6A26782-6837-419B-AE08-DD0C8830D3A5}" type="parTrans" cxnId="{D47A7D3A-220C-4878-B7E8-419ADC73A517}">
      <dgm:prSet/>
      <dgm:spPr/>
      <dgm:t>
        <a:bodyPr/>
        <a:lstStyle/>
        <a:p>
          <a:endParaRPr lang="en-US"/>
        </a:p>
      </dgm:t>
    </dgm:pt>
    <dgm:pt modelId="{A9DAF118-C8DF-410C-B1DF-A2A351262EF2}" type="sibTrans" cxnId="{D47A7D3A-220C-4878-B7E8-419ADC73A517}">
      <dgm:prSet/>
      <dgm:spPr/>
      <dgm:t>
        <a:bodyPr/>
        <a:lstStyle/>
        <a:p>
          <a:endParaRPr lang="en-US"/>
        </a:p>
      </dgm:t>
    </dgm:pt>
    <dgm:pt modelId="{314D0000-47DC-45FC-BD61-D247E200EB97}">
      <dgm:prSet/>
      <dgm:spPr/>
      <dgm:t>
        <a:bodyPr/>
        <a:lstStyle/>
        <a:p>
          <a:r>
            <a:rPr lang="en-US" dirty="0"/>
            <a:t>Emphasis on texturing and PBR modeling</a:t>
          </a:r>
        </a:p>
      </dgm:t>
    </dgm:pt>
    <dgm:pt modelId="{6FB105BC-F2A7-4DA6-84CF-69FB8D9D6283}" type="parTrans" cxnId="{B96619FF-1B54-44FA-A8D7-6E08DA0403AB}">
      <dgm:prSet/>
      <dgm:spPr/>
      <dgm:t>
        <a:bodyPr/>
        <a:lstStyle/>
        <a:p>
          <a:endParaRPr lang="en-US"/>
        </a:p>
      </dgm:t>
    </dgm:pt>
    <dgm:pt modelId="{C24B9E36-8482-42D1-8F45-D8EE1503A9A2}" type="sibTrans" cxnId="{B96619FF-1B54-44FA-A8D7-6E08DA0403AB}">
      <dgm:prSet/>
      <dgm:spPr/>
      <dgm:t>
        <a:bodyPr/>
        <a:lstStyle/>
        <a:p>
          <a:endParaRPr lang="en-US"/>
        </a:p>
      </dgm:t>
    </dgm:pt>
    <dgm:pt modelId="{3C6C752E-D891-4E69-A993-C9EF0C327B4A}">
      <dgm:prSet/>
      <dgm:spPr/>
      <dgm:t>
        <a:bodyPr/>
        <a:lstStyle/>
        <a:p>
          <a:r>
            <a:rPr lang="en-US" dirty="0"/>
            <a:t>Simple interface</a:t>
          </a:r>
        </a:p>
      </dgm:t>
    </dgm:pt>
    <dgm:pt modelId="{477DE264-5A4A-4A7B-A5AA-B1C9871EBC58}" type="parTrans" cxnId="{4682D195-AB5A-42CA-8AF1-98334A29602E}">
      <dgm:prSet/>
      <dgm:spPr/>
      <dgm:t>
        <a:bodyPr/>
        <a:lstStyle/>
        <a:p>
          <a:endParaRPr lang="en-US"/>
        </a:p>
      </dgm:t>
    </dgm:pt>
    <dgm:pt modelId="{488FDF4F-2C61-436F-92C9-CA43C04DF916}" type="sibTrans" cxnId="{4682D195-AB5A-42CA-8AF1-98334A29602E}">
      <dgm:prSet/>
      <dgm:spPr/>
      <dgm:t>
        <a:bodyPr/>
        <a:lstStyle/>
        <a:p>
          <a:endParaRPr lang="en-US"/>
        </a:p>
      </dgm:t>
    </dgm:pt>
    <dgm:pt modelId="{8C423C19-4E2A-4E2F-AF88-A06DC0CB9225}">
      <dgm:prSet/>
      <dgm:spPr/>
      <dgm:t>
        <a:bodyPr/>
        <a:lstStyle/>
        <a:p>
          <a:r>
            <a:rPr lang="en-US" dirty="0"/>
            <a:t>Not commercialized</a:t>
          </a:r>
        </a:p>
      </dgm:t>
    </dgm:pt>
    <dgm:pt modelId="{D816E163-2E15-4B5C-BDB2-C90039D4AAE6}" type="parTrans" cxnId="{780625EA-6C3C-47C0-ACF4-5C45B0B6562C}">
      <dgm:prSet/>
      <dgm:spPr/>
      <dgm:t>
        <a:bodyPr/>
        <a:lstStyle/>
        <a:p>
          <a:endParaRPr lang="en-US"/>
        </a:p>
      </dgm:t>
    </dgm:pt>
    <dgm:pt modelId="{6ED84332-A2BD-4B6D-9D98-B86C73E89F71}" type="sibTrans" cxnId="{780625EA-6C3C-47C0-ACF4-5C45B0B6562C}">
      <dgm:prSet/>
      <dgm:spPr/>
      <dgm:t>
        <a:bodyPr/>
        <a:lstStyle/>
        <a:p>
          <a:endParaRPr lang="en-US"/>
        </a:p>
      </dgm:t>
    </dgm:pt>
    <dgm:pt modelId="{5894012B-A606-4ED8-92C4-2D93A6931A02}">
      <dgm:prSet/>
      <dgm:spPr/>
      <dgm:t>
        <a:bodyPr/>
        <a:lstStyle/>
        <a:p>
          <a:r>
            <a:rPr lang="en-US" dirty="0"/>
            <a:t>$0.99 per asset</a:t>
          </a:r>
        </a:p>
      </dgm:t>
    </dgm:pt>
    <dgm:pt modelId="{7775A49D-78F2-43B5-8E14-96D43ABEC217}" type="parTrans" cxnId="{6C2CC8B0-96C2-4E83-A4ED-10CB51B9BC4C}">
      <dgm:prSet/>
      <dgm:spPr/>
      <dgm:t>
        <a:bodyPr/>
        <a:lstStyle/>
        <a:p>
          <a:endParaRPr lang="en-US"/>
        </a:p>
      </dgm:t>
    </dgm:pt>
    <dgm:pt modelId="{3E019F0B-ED47-4D24-9B12-8D18B4680993}" type="sibTrans" cxnId="{6C2CC8B0-96C2-4E83-A4ED-10CB51B9BC4C}">
      <dgm:prSet/>
      <dgm:spPr/>
      <dgm:t>
        <a:bodyPr/>
        <a:lstStyle/>
        <a:p>
          <a:endParaRPr lang="en-US"/>
        </a:p>
      </dgm:t>
    </dgm:pt>
    <dgm:pt modelId="{27D4F7B6-6630-435B-9E75-DD06741904D8}">
      <dgm:prSet/>
      <dgm:spPr/>
      <dgm:t>
        <a:bodyPr/>
        <a:lstStyle/>
        <a:p>
          <a:r>
            <a:rPr lang="en-US" dirty="0"/>
            <a:t>Results comparable to method in this tutorial</a:t>
          </a:r>
        </a:p>
      </dgm:t>
    </dgm:pt>
    <dgm:pt modelId="{BBEA245F-C677-4687-A07B-E2962BBE751F}" type="parTrans" cxnId="{B00166F4-EBA6-4DDF-B725-A3D1FFC0D22E}">
      <dgm:prSet/>
      <dgm:spPr/>
      <dgm:t>
        <a:bodyPr/>
        <a:lstStyle/>
        <a:p>
          <a:endParaRPr lang="en-US"/>
        </a:p>
      </dgm:t>
    </dgm:pt>
    <dgm:pt modelId="{A67A3C57-7837-42E1-B58B-B944545E031F}" type="sibTrans" cxnId="{B00166F4-EBA6-4DDF-B725-A3D1FFC0D22E}">
      <dgm:prSet/>
      <dgm:spPr/>
      <dgm:t>
        <a:bodyPr/>
        <a:lstStyle/>
        <a:p>
          <a:endParaRPr lang="en-US"/>
        </a:p>
      </dgm:t>
    </dgm:pt>
    <dgm:pt modelId="{8C232C7F-1484-4502-9898-C37761CE3150}">
      <dgm:prSet/>
      <dgm:spPr/>
      <dgm:t>
        <a:bodyPr/>
        <a:lstStyle/>
        <a:p>
          <a:r>
            <a:rPr lang="en-US" dirty="0"/>
            <a:t>Text prompt based</a:t>
          </a:r>
        </a:p>
      </dgm:t>
    </dgm:pt>
    <dgm:pt modelId="{3213BF9D-67DD-4EB8-9EE7-318F33C66535}" type="parTrans" cxnId="{5D7DD0E5-B253-4CFC-BB77-49D83AE6AD0F}">
      <dgm:prSet/>
      <dgm:spPr/>
      <dgm:t>
        <a:bodyPr/>
        <a:lstStyle/>
        <a:p>
          <a:endParaRPr lang="en-US"/>
        </a:p>
      </dgm:t>
    </dgm:pt>
    <dgm:pt modelId="{844C8CAC-36BC-49B3-8AE2-F9A5C609759F}" type="sibTrans" cxnId="{5D7DD0E5-B253-4CFC-BB77-49D83AE6AD0F}">
      <dgm:prSet/>
      <dgm:spPr/>
      <dgm:t>
        <a:bodyPr/>
        <a:lstStyle/>
        <a:p>
          <a:endParaRPr lang="en-US"/>
        </a:p>
      </dgm:t>
    </dgm:pt>
    <dgm:pt modelId="{279D41BB-4171-4977-847F-F741A7B24A4C}">
      <dgm:prSet/>
      <dgm:spPr/>
      <dgm:t>
        <a:bodyPr/>
        <a:lstStyle/>
        <a:p>
          <a:r>
            <a:rPr lang="en-US" dirty="0"/>
            <a:t>NVIDIA’s EDIFY 3D</a:t>
          </a:r>
        </a:p>
      </dgm:t>
    </dgm:pt>
    <dgm:pt modelId="{212AD6C2-E60A-4041-8F56-48FA0574377E}" type="parTrans" cxnId="{9E386FAF-5CE9-4318-9E10-27B693E743B7}">
      <dgm:prSet/>
      <dgm:spPr/>
      <dgm:t>
        <a:bodyPr/>
        <a:lstStyle/>
        <a:p>
          <a:endParaRPr lang="en-US"/>
        </a:p>
      </dgm:t>
    </dgm:pt>
    <dgm:pt modelId="{BD42805E-B328-45B6-AB77-BB9627C4488D}" type="sibTrans" cxnId="{9E386FAF-5CE9-4318-9E10-27B693E743B7}">
      <dgm:prSet/>
      <dgm:spPr/>
      <dgm:t>
        <a:bodyPr/>
        <a:lstStyle/>
        <a:p>
          <a:endParaRPr lang="en-US"/>
        </a:p>
      </dgm:t>
    </dgm:pt>
    <dgm:pt modelId="{66E27C17-9885-4DC4-99E3-62682EF9CE32}">
      <dgm:prSet/>
      <dgm:spPr/>
      <dgm:t>
        <a:bodyPr/>
        <a:lstStyle/>
        <a:p>
          <a:r>
            <a:rPr lang="en-US" dirty="0"/>
            <a:t>With Shutterstock as a paid service</a:t>
          </a:r>
        </a:p>
      </dgm:t>
    </dgm:pt>
    <dgm:pt modelId="{D46770C1-A0B1-4971-867C-95EE8CAECFE0}" type="parTrans" cxnId="{7273A153-0E56-4E9F-9C01-709542ED2B4A}">
      <dgm:prSet/>
      <dgm:spPr/>
      <dgm:t>
        <a:bodyPr/>
        <a:lstStyle/>
        <a:p>
          <a:endParaRPr lang="en-US"/>
        </a:p>
      </dgm:t>
    </dgm:pt>
    <dgm:pt modelId="{50FBEA17-2566-4CE5-A32F-7D0CA66E0FE4}" type="sibTrans" cxnId="{7273A153-0E56-4E9F-9C01-709542ED2B4A}">
      <dgm:prSet/>
      <dgm:spPr/>
      <dgm:t>
        <a:bodyPr/>
        <a:lstStyle/>
        <a:p>
          <a:endParaRPr lang="en-US"/>
        </a:p>
      </dgm:t>
    </dgm:pt>
    <dgm:pt modelId="{2FA2DE51-B9D0-49A9-B6FB-33F9710E20F8}">
      <dgm:prSet/>
      <dgm:spPr/>
      <dgm:t>
        <a:bodyPr/>
        <a:lstStyle/>
        <a:p>
          <a:r>
            <a:rPr lang="en-US" dirty="0"/>
            <a:t>In developer beta</a:t>
          </a:r>
        </a:p>
      </dgm:t>
    </dgm:pt>
    <dgm:pt modelId="{625F2752-C5E0-4CFF-9F8E-1B9698BC8EE4}" type="parTrans" cxnId="{D1652B14-C56E-407A-A143-A65ABAFC8BB3}">
      <dgm:prSet/>
      <dgm:spPr/>
      <dgm:t>
        <a:bodyPr/>
        <a:lstStyle/>
        <a:p>
          <a:endParaRPr lang="en-US"/>
        </a:p>
      </dgm:t>
    </dgm:pt>
    <dgm:pt modelId="{FFCF7FF6-CFC9-4227-8391-8976E5231904}" type="sibTrans" cxnId="{D1652B14-C56E-407A-A143-A65ABAFC8BB3}">
      <dgm:prSet/>
      <dgm:spPr/>
      <dgm:t>
        <a:bodyPr/>
        <a:lstStyle/>
        <a:p>
          <a:endParaRPr lang="en-US"/>
        </a:p>
      </dgm:t>
    </dgm:pt>
    <dgm:pt modelId="{97F8500E-A8A7-4541-9022-1DBA09B8DD71}">
      <dgm:prSet/>
      <dgm:spPr/>
      <dgm:t>
        <a:bodyPr/>
        <a:lstStyle/>
        <a:p>
          <a:r>
            <a:rPr lang="en-US" dirty="0"/>
            <a:t>2-3min per prompt</a:t>
          </a:r>
        </a:p>
      </dgm:t>
    </dgm:pt>
    <dgm:pt modelId="{3815000F-8FC5-42B6-9485-9758037A9168}" type="parTrans" cxnId="{B3198CA9-6AB0-4FE4-A3A6-E83EBB26FD93}">
      <dgm:prSet/>
      <dgm:spPr/>
      <dgm:t>
        <a:bodyPr/>
        <a:lstStyle/>
        <a:p>
          <a:endParaRPr lang="en-US"/>
        </a:p>
      </dgm:t>
    </dgm:pt>
    <dgm:pt modelId="{07BE1AD3-CE1A-44B2-8187-2A9540185E2E}" type="sibTrans" cxnId="{B3198CA9-6AB0-4FE4-A3A6-E83EBB26FD93}">
      <dgm:prSet/>
      <dgm:spPr/>
      <dgm:t>
        <a:bodyPr/>
        <a:lstStyle/>
        <a:p>
          <a:endParaRPr lang="en-US"/>
        </a:p>
      </dgm:t>
    </dgm:pt>
    <dgm:pt modelId="{15E0BCA0-B126-46D2-8BA5-A70FBA0AF878}">
      <dgm:prSet/>
      <dgm:spPr/>
      <dgm:t>
        <a:bodyPr/>
        <a:lstStyle/>
        <a:p>
          <a:r>
            <a:rPr lang="en-US" dirty="0"/>
            <a:t>Varied results</a:t>
          </a:r>
        </a:p>
      </dgm:t>
    </dgm:pt>
    <dgm:pt modelId="{9CED8213-168F-4BAE-BD4F-BCE5F144EC59}" type="parTrans" cxnId="{7865A456-ED2F-472E-9942-5BC30EC08C93}">
      <dgm:prSet/>
      <dgm:spPr/>
      <dgm:t>
        <a:bodyPr/>
        <a:lstStyle/>
        <a:p>
          <a:endParaRPr lang="en-US"/>
        </a:p>
      </dgm:t>
    </dgm:pt>
    <dgm:pt modelId="{CF743D21-0A08-4B89-96A3-89DFCB2B2BA0}" type="sibTrans" cxnId="{7865A456-ED2F-472E-9942-5BC30EC08C93}">
      <dgm:prSet/>
      <dgm:spPr/>
      <dgm:t>
        <a:bodyPr/>
        <a:lstStyle/>
        <a:p>
          <a:endParaRPr lang="en-US"/>
        </a:p>
      </dgm:t>
    </dgm:pt>
    <dgm:pt modelId="{5D626C0D-F97E-4FBD-BAC9-124D530766B4}" type="pres">
      <dgm:prSet presAssocID="{2849810C-90BC-426A-90D8-61C22E2488D1}" presName="diagram" presStyleCnt="0">
        <dgm:presLayoutVars>
          <dgm:dir/>
          <dgm:animLvl val="lvl"/>
          <dgm:resizeHandles val="exact"/>
        </dgm:presLayoutVars>
      </dgm:prSet>
      <dgm:spPr/>
    </dgm:pt>
    <dgm:pt modelId="{0852A514-8943-40E5-AA8B-244C7ACF3058}" type="pres">
      <dgm:prSet presAssocID="{16C63CE9-20A3-4B82-8B46-5FA1A2715269}" presName="compNode" presStyleCnt="0"/>
      <dgm:spPr/>
    </dgm:pt>
    <dgm:pt modelId="{7FB9F369-7053-4CAB-80D6-D2565665BC68}" type="pres">
      <dgm:prSet presAssocID="{16C63CE9-20A3-4B82-8B46-5FA1A2715269}" presName="childRect" presStyleLbl="bgAcc1" presStyleIdx="0" presStyleCnt="5">
        <dgm:presLayoutVars>
          <dgm:bulletEnabled val="1"/>
        </dgm:presLayoutVars>
      </dgm:prSet>
      <dgm:spPr/>
    </dgm:pt>
    <dgm:pt modelId="{825F40F8-3FCD-4D2A-827E-99FB361C836A}" type="pres">
      <dgm:prSet presAssocID="{16C63CE9-20A3-4B82-8B46-5FA1A271526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E87D9D-FFD2-4ED4-9EE3-0BFDAB3FDC79}" type="pres">
      <dgm:prSet presAssocID="{16C63CE9-20A3-4B82-8B46-5FA1A2715269}" presName="parentRect" presStyleLbl="alignNode1" presStyleIdx="0" presStyleCnt="5"/>
      <dgm:spPr/>
    </dgm:pt>
    <dgm:pt modelId="{E4AC85DE-9725-4A9C-9716-2886439B430F}" type="pres">
      <dgm:prSet presAssocID="{16C63CE9-20A3-4B82-8B46-5FA1A2715269}" presName="adorn" presStyleLbl="fgAccFollow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</dgm:spPr>
    </dgm:pt>
    <dgm:pt modelId="{BC08C586-FB07-400B-87FF-3722CFBEE58A}" type="pres">
      <dgm:prSet presAssocID="{24A3666C-C46D-41FE-BA01-A8283C90B028}" presName="sibTrans" presStyleLbl="sibTrans2D1" presStyleIdx="0" presStyleCnt="0"/>
      <dgm:spPr/>
    </dgm:pt>
    <dgm:pt modelId="{65ABCDCB-FFCF-4F82-A9AB-E4FE282C5CD7}" type="pres">
      <dgm:prSet presAssocID="{279D41BB-4171-4977-847F-F741A7B24A4C}" presName="compNode" presStyleCnt="0"/>
      <dgm:spPr/>
    </dgm:pt>
    <dgm:pt modelId="{2603C0F4-A125-480E-9530-689867B8AE4E}" type="pres">
      <dgm:prSet presAssocID="{279D41BB-4171-4977-847F-F741A7B24A4C}" presName="childRect" presStyleLbl="bgAcc1" presStyleIdx="1" presStyleCnt="5">
        <dgm:presLayoutVars>
          <dgm:bulletEnabled val="1"/>
        </dgm:presLayoutVars>
      </dgm:prSet>
      <dgm:spPr/>
    </dgm:pt>
    <dgm:pt modelId="{BE5FCAE2-0786-479C-A493-72649CF7458E}" type="pres">
      <dgm:prSet presAssocID="{279D41BB-4171-4977-847F-F741A7B24A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07DD2B4-4E8A-4B80-B821-0788D50E73C6}" type="pres">
      <dgm:prSet presAssocID="{279D41BB-4171-4977-847F-F741A7B24A4C}" presName="parentRect" presStyleLbl="alignNode1" presStyleIdx="1" presStyleCnt="5"/>
      <dgm:spPr/>
    </dgm:pt>
    <dgm:pt modelId="{14B969C5-E654-41FA-9CC8-7BF4027DB8B1}" type="pres">
      <dgm:prSet presAssocID="{279D41BB-4171-4977-847F-F741A7B24A4C}" presName="adorn" presStyleLbl="fgAccFollowNode1" presStyleIdx="1" presStyleCnt="5"/>
      <dgm:spPr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65F78647-327F-46D3-ACD9-62AF9027C0B9}" type="pres">
      <dgm:prSet presAssocID="{BD42805E-B328-45B6-AB77-BB9627C4488D}" presName="sibTrans" presStyleLbl="sibTrans2D1" presStyleIdx="0" presStyleCnt="0"/>
      <dgm:spPr/>
    </dgm:pt>
    <dgm:pt modelId="{E91CA26A-D171-4A01-BD7F-C2A62303CE0F}" type="pres">
      <dgm:prSet presAssocID="{63535A66-368D-446F-9142-A8CE080CC501}" presName="compNode" presStyleCnt="0"/>
      <dgm:spPr/>
    </dgm:pt>
    <dgm:pt modelId="{8651B0C5-9AEE-4543-8BFD-BDB9407E5A32}" type="pres">
      <dgm:prSet presAssocID="{63535A66-368D-446F-9142-A8CE080CC501}" presName="childRect" presStyleLbl="bgAcc1" presStyleIdx="2" presStyleCnt="5">
        <dgm:presLayoutVars>
          <dgm:bulletEnabled val="1"/>
        </dgm:presLayoutVars>
      </dgm:prSet>
      <dgm:spPr/>
    </dgm:pt>
    <dgm:pt modelId="{F46445A9-9F92-4439-9140-2F12DD7BEA3D}" type="pres">
      <dgm:prSet presAssocID="{63535A66-368D-446F-9142-A8CE080CC50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71ED0B1-0EC8-4E59-80E5-464B60494C26}" type="pres">
      <dgm:prSet presAssocID="{63535A66-368D-446F-9142-A8CE080CC501}" presName="parentRect" presStyleLbl="alignNode1" presStyleIdx="2" presStyleCnt="5"/>
      <dgm:spPr/>
    </dgm:pt>
    <dgm:pt modelId="{02A85846-90AE-4991-A30D-11F83665B23C}" type="pres">
      <dgm:prSet presAssocID="{63535A66-368D-446F-9142-A8CE080CC501}" presName="adorn" presStyleLbl="fgAccFollow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</dgm:spPr>
    </dgm:pt>
    <dgm:pt modelId="{D60C6D5B-34A1-45D8-B2A2-7B5407A6EBFB}" type="pres">
      <dgm:prSet presAssocID="{93C207D3-FA84-4EED-844F-28B22D171207}" presName="sibTrans" presStyleLbl="sibTrans2D1" presStyleIdx="0" presStyleCnt="0"/>
      <dgm:spPr/>
    </dgm:pt>
    <dgm:pt modelId="{78CF02A3-0EB3-49C9-828B-4211443CA2A7}" type="pres">
      <dgm:prSet presAssocID="{DA93A0DF-F6F5-4E08-8FEF-7311674BC44C}" presName="compNode" presStyleCnt="0"/>
      <dgm:spPr/>
    </dgm:pt>
    <dgm:pt modelId="{EB4A8C58-CFF7-49D3-9BD0-E116307CA5A7}" type="pres">
      <dgm:prSet presAssocID="{DA93A0DF-F6F5-4E08-8FEF-7311674BC44C}" presName="childRect" presStyleLbl="bgAcc1" presStyleIdx="3" presStyleCnt="5">
        <dgm:presLayoutVars>
          <dgm:bulletEnabled val="1"/>
        </dgm:presLayoutVars>
      </dgm:prSet>
      <dgm:spPr/>
    </dgm:pt>
    <dgm:pt modelId="{B4A614E6-4C7D-48A3-9143-A41ADD9807E0}" type="pres">
      <dgm:prSet presAssocID="{DA93A0DF-F6F5-4E08-8FEF-7311674BC4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8DBA624-E5FA-4EBA-83E4-17DBEA5A601C}" type="pres">
      <dgm:prSet presAssocID="{DA93A0DF-F6F5-4E08-8FEF-7311674BC44C}" presName="parentRect" presStyleLbl="alignNode1" presStyleIdx="3" presStyleCnt="5"/>
      <dgm:spPr/>
    </dgm:pt>
    <dgm:pt modelId="{2221FC3D-83F9-40D9-92E8-19C3445F4B5F}" type="pres">
      <dgm:prSet presAssocID="{DA93A0DF-F6F5-4E08-8FEF-7311674BC44C}" presName="adorn" presStyleLbl="fgAccFollow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</dgm:spPr>
    </dgm:pt>
    <dgm:pt modelId="{5D1D86DC-9562-4666-A816-775201CD77F5}" type="pres">
      <dgm:prSet presAssocID="{B0442842-DAF2-4CB1-BE3B-EB0FFC2A0492}" presName="sibTrans" presStyleLbl="sibTrans2D1" presStyleIdx="0" presStyleCnt="0"/>
      <dgm:spPr/>
    </dgm:pt>
    <dgm:pt modelId="{0CD15577-BF5F-41DA-BE8A-0BF3AE3C6749}" type="pres">
      <dgm:prSet presAssocID="{9CC495E1-3D77-4BF2-B085-59F3E1CF42ED}" presName="compNode" presStyleCnt="0"/>
      <dgm:spPr/>
    </dgm:pt>
    <dgm:pt modelId="{6DA701C9-5999-4391-9995-DBB7E70A17DF}" type="pres">
      <dgm:prSet presAssocID="{9CC495E1-3D77-4BF2-B085-59F3E1CF42ED}" presName="childRect" presStyleLbl="bgAcc1" presStyleIdx="4" presStyleCnt="5">
        <dgm:presLayoutVars>
          <dgm:bulletEnabled val="1"/>
        </dgm:presLayoutVars>
      </dgm:prSet>
      <dgm:spPr/>
    </dgm:pt>
    <dgm:pt modelId="{9A1A1EF1-1049-493C-BFE6-6E16B2B05AAD}" type="pres">
      <dgm:prSet presAssocID="{9CC495E1-3D77-4BF2-B085-59F3E1CF42E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A6CC995-2D50-4BED-ACF4-30B9415E7F6D}" type="pres">
      <dgm:prSet presAssocID="{9CC495E1-3D77-4BF2-B085-59F3E1CF42ED}" presName="parentRect" presStyleLbl="alignNode1" presStyleIdx="4" presStyleCnt="5"/>
      <dgm:spPr/>
    </dgm:pt>
    <dgm:pt modelId="{DC2B3B2A-85AF-4867-9256-D73F4DF92619}" type="pres">
      <dgm:prSet presAssocID="{9CC495E1-3D77-4BF2-B085-59F3E1CF42ED}" presName="adorn" presStyleLbl="fgAccFollow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</dgm:spPr>
    </dgm:pt>
  </dgm:ptLst>
  <dgm:cxnLst>
    <dgm:cxn modelId="{01589200-E668-4BAE-B10E-94AF5BFF7C00}" type="presOf" srcId="{2849810C-90BC-426A-90D8-61C22E2488D1}" destId="{5D626C0D-F97E-4FBD-BAC9-124D530766B4}" srcOrd="0" destOrd="0" presId="urn:microsoft.com/office/officeart/2005/8/layout/bList2"/>
    <dgm:cxn modelId="{D1652B14-C56E-407A-A143-A65ABAFC8BB3}" srcId="{279D41BB-4171-4977-847F-F741A7B24A4C}" destId="{2FA2DE51-B9D0-49A9-B6FB-33F9710E20F8}" srcOrd="2" destOrd="0" parTransId="{625F2752-C5E0-4CFF-9F8E-1B9698BC8EE4}" sibTransId="{FFCF7FF6-CFC9-4227-8391-8976E5231904}"/>
    <dgm:cxn modelId="{300B071E-8548-4936-86FC-A543F9659E3E}" srcId="{2849810C-90BC-426A-90D8-61C22E2488D1}" destId="{9CC495E1-3D77-4BF2-B085-59F3E1CF42ED}" srcOrd="4" destOrd="0" parTransId="{24847A79-08C2-4D95-95E5-0D08F46E3106}" sibTransId="{F2754042-AA39-4EC4-952B-F8CCDEBA05E8}"/>
    <dgm:cxn modelId="{99F9BF1E-D8D4-48AD-BBC7-0694CA3D508B}" type="presOf" srcId="{8C423C19-4E2A-4E2F-AF88-A06DC0CB9225}" destId="{7FB9F369-7053-4CAB-80D6-D2565665BC68}" srcOrd="0" destOrd="2" presId="urn:microsoft.com/office/officeart/2005/8/layout/bList2"/>
    <dgm:cxn modelId="{0C4FE329-1D74-490D-859D-A1AF17171455}" type="presOf" srcId="{5894012B-A606-4ED8-92C4-2D93A6931A02}" destId="{6DA701C9-5999-4391-9995-DBB7E70A17DF}" srcOrd="0" destOrd="1" presId="urn:microsoft.com/office/officeart/2005/8/layout/bList2"/>
    <dgm:cxn modelId="{41890632-F5B7-4CB2-ADD5-F005DAD2FF17}" type="presOf" srcId="{8C232C7F-1484-4502-9898-C37761CE3150}" destId="{6DA701C9-5999-4391-9995-DBB7E70A17DF}" srcOrd="0" destOrd="0" presId="urn:microsoft.com/office/officeart/2005/8/layout/bList2"/>
    <dgm:cxn modelId="{BC547434-CFB8-440B-8CF9-E6242A7326F9}" type="presOf" srcId="{87B0CCAE-5534-43AD-940C-61DC58F2520A}" destId="{7FB9F369-7053-4CAB-80D6-D2565665BC68}" srcOrd="0" destOrd="1" presId="urn:microsoft.com/office/officeart/2005/8/layout/bList2"/>
    <dgm:cxn modelId="{D47A7D3A-220C-4878-B7E8-419ADC73A517}" srcId="{DA93A0DF-F6F5-4E08-8FEF-7311674BC44C}" destId="{8A1179D1-0D97-4508-ADCF-08B0B086B880}" srcOrd="0" destOrd="0" parTransId="{D6A26782-6837-419B-AE08-DD0C8830D3A5}" sibTransId="{A9DAF118-C8DF-410C-B1DF-A2A351262EF2}"/>
    <dgm:cxn modelId="{7619E161-B544-40F8-ABFA-C05E1AF63838}" type="presOf" srcId="{DA93A0DF-F6F5-4E08-8FEF-7311674BC44C}" destId="{08DBA624-E5FA-4EBA-83E4-17DBEA5A601C}" srcOrd="1" destOrd="0" presId="urn:microsoft.com/office/officeart/2005/8/layout/bList2"/>
    <dgm:cxn modelId="{6E6D1A48-0FD7-4412-B2D6-0E9B1A312A84}" srcId="{2849810C-90BC-426A-90D8-61C22E2488D1}" destId="{16C63CE9-20A3-4B82-8B46-5FA1A2715269}" srcOrd="0" destOrd="0" parTransId="{DA278051-6717-4F98-A0E5-FBC31726CBEC}" sibTransId="{24A3666C-C46D-41FE-BA01-A8283C90B028}"/>
    <dgm:cxn modelId="{88566D6C-031D-4343-8428-F089CED9FC77}" srcId="{DA93A0DF-F6F5-4E08-8FEF-7311674BC44C}" destId="{F84FA64E-0EE5-4E67-960F-1670FAD3C763}" srcOrd="2" destOrd="0" parTransId="{4B29047C-9825-4973-ADF0-7AD206F02C3C}" sibTransId="{C6CAE2AA-8222-4288-A6E7-7E4F6FD411A7}"/>
    <dgm:cxn modelId="{8CD6436D-EC3E-46B5-B0B7-2C706E57AC70}" type="presOf" srcId="{DA93A0DF-F6F5-4E08-8FEF-7311674BC44C}" destId="{B4A614E6-4C7D-48A3-9143-A41ADD9807E0}" srcOrd="0" destOrd="0" presId="urn:microsoft.com/office/officeart/2005/8/layout/bList2"/>
    <dgm:cxn modelId="{22D4D84E-C42E-444F-93DB-006A21DC8938}" type="presOf" srcId="{314D0000-47DC-45FC-BD61-D247E200EB97}" destId="{EB4A8C58-CFF7-49D3-9BD0-E116307CA5A7}" srcOrd="0" destOrd="1" presId="urn:microsoft.com/office/officeart/2005/8/layout/bList2"/>
    <dgm:cxn modelId="{92F39372-F0F5-46BB-971F-9EAE40FA9887}" type="presOf" srcId="{BD42805E-B328-45B6-AB77-BB9627C4488D}" destId="{65F78647-327F-46D3-ACD9-62AF9027C0B9}" srcOrd="0" destOrd="0" presId="urn:microsoft.com/office/officeart/2005/8/layout/bList2"/>
    <dgm:cxn modelId="{7273A153-0E56-4E9F-9C01-709542ED2B4A}" srcId="{279D41BB-4171-4977-847F-F741A7B24A4C}" destId="{66E27C17-9885-4DC4-99E3-62682EF9CE32}" srcOrd="0" destOrd="0" parTransId="{D46770C1-A0B1-4971-867C-95EE8CAECFE0}" sibTransId="{50FBEA17-2566-4CE5-A32F-7D0CA66E0FE4}"/>
    <dgm:cxn modelId="{D756EC73-4CBF-4CB5-B0AF-87A8BC530F04}" type="presOf" srcId="{8A1179D1-0D97-4508-ADCF-08B0B086B880}" destId="{EB4A8C58-CFF7-49D3-9BD0-E116307CA5A7}" srcOrd="0" destOrd="0" presId="urn:microsoft.com/office/officeart/2005/8/layout/bList2"/>
    <dgm:cxn modelId="{6FDCB154-EC1D-4FF8-94E3-8849D65B3CC8}" type="presOf" srcId="{2FA2DE51-B9D0-49A9-B6FB-33F9710E20F8}" destId="{2603C0F4-A125-480E-9530-689867B8AE4E}" srcOrd="0" destOrd="2" presId="urn:microsoft.com/office/officeart/2005/8/layout/bList2"/>
    <dgm:cxn modelId="{7865A456-ED2F-472E-9942-5BC30EC08C93}" srcId="{279D41BB-4171-4977-847F-F741A7B24A4C}" destId="{15E0BCA0-B126-46D2-8BA5-A70FBA0AF878}" srcOrd="3" destOrd="0" parTransId="{9CED8213-168F-4BAE-BD4F-BCE5F144EC59}" sibTransId="{CF743D21-0A08-4B89-96A3-89DFCB2B2BA0}"/>
    <dgm:cxn modelId="{70392357-D9C4-47FF-8CC6-2613F3F64328}" srcId="{2849810C-90BC-426A-90D8-61C22E2488D1}" destId="{63535A66-368D-446F-9142-A8CE080CC501}" srcOrd="2" destOrd="0" parTransId="{469D3E2A-96D8-4465-AB45-44FBA5C27BFF}" sibTransId="{93C207D3-FA84-4EED-844F-28B22D171207}"/>
    <dgm:cxn modelId="{25CD395A-8C46-4472-BA44-1254D3063CAD}" srcId="{63535A66-368D-446F-9142-A8CE080CC501}" destId="{F0DD2E3D-13FF-4255-8469-F2D01F9CBCDD}" srcOrd="0" destOrd="0" parTransId="{DD3586F1-B839-4600-8F6B-5928AE80F91E}" sibTransId="{BC7AA27F-D926-4D82-B5C2-DD5A0D2085AC}"/>
    <dgm:cxn modelId="{6CAC2F81-F4D6-4AD4-B38D-7E33F505DC9E}" type="presOf" srcId="{3C6C752E-D891-4E69-A993-C9EF0C327B4A}" destId="{8651B0C5-9AEE-4543-8BFD-BDB9407E5A32}" srcOrd="0" destOrd="1" presId="urn:microsoft.com/office/officeart/2005/8/layout/bList2"/>
    <dgm:cxn modelId="{2BBA4C88-6F88-42E6-8FD2-6A91DA1F0C99}" type="presOf" srcId="{F84FA64E-0EE5-4E67-960F-1670FAD3C763}" destId="{EB4A8C58-CFF7-49D3-9BD0-E116307CA5A7}" srcOrd="0" destOrd="2" presId="urn:microsoft.com/office/officeart/2005/8/layout/bList2"/>
    <dgm:cxn modelId="{CC181689-2C2E-436D-87AB-DED6966372A2}" srcId="{2849810C-90BC-426A-90D8-61C22E2488D1}" destId="{DA93A0DF-F6F5-4E08-8FEF-7311674BC44C}" srcOrd="3" destOrd="0" parTransId="{196050A6-D189-43D0-9265-74F5589AD148}" sibTransId="{B0442842-DAF2-4CB1-BE3B-EB0FFC2A0492}"/>
    <dgm:cxn modelId="{3AED4C8A-27F6-4D2F-B723-6A2843D47095}" type="presOf" srcId="{E002DA3F-C690-4C92-A958-97696E5363DA}" destId="{8651B0C5-9AEE-4543-8BFD-BDB9407E5A32}" srcOrd="0" destOrd="2" presId="urn:microsoft.com/office/officeart/2005/8/layout/bList2"/>
    <dgm:cxn modelId="{FD7C3F8D-DD0E-4FE3-8EE0-BAEEE861D03B}" type="presOf" srcId="{279D41BB-4171-4977-847F-F741A7B24A4C}" destId="{C07DD2B4-4E8A-4B80-B821-0788D50E73C6}" srcOrd="1" destOrd="0" presId="urn:microsoft.com/office/officeart/2005/8/layout/bList2"/>
    <dgm:cxn modelId="{DD85F18D-E248-4241-9D2D-F583393EB066}" type="presOf" srcId="{15E0BCA0-B126-46D2-8BA5-A70FBA0AF878}" destId="{2603C0F4-A125-480E-9530-689867B8AE4E}" srcOrd="0" destOrd="3" presId="urn:microsoft.com/office/officeart/2005/8/layout/bList2"/>
    <dgm:cxn modelId="{BFB4FF8E-38D8-4CFD-A61E-70E19880D618}" type="presOf" srcId="{24A3666C-C46D-41FE-BA01-A8283C90B028}" destId="{BC08C586-FB07-400B-87FF-3722CFBEE58A}" srcOrd="0" destOrd="0" presId="urn:microsoft.com/office/officeart/2005/8/layout/bList2"/>
    <dgm:cxn modelId="{4682D195-AB5A-42CA-8AF1-98334A29602E}" srcId="{63535A66-368D-446F-9142-A8CE080CC501}" destId="{3C6C752E-D891-4E69-A993-C9EF0C327B4A}" srcOrd="1" destOrd="0" parTransId="{477DE264-5A4A-4A7B-A5AA-B1C9871EBC58}" sibTransId="{488FDF4F-2C61-436F-92C9-CA43C04DF916}"/>
    <dgm:cxn modelId="{10A27A97-BD84-42D9-BC5C-09E6CC2914E1}" type="presOf" srcId="{B0442842-DAF2-4CB1-BE3B-EB0FFC2A0492}" destId="{5D1D86DC-9562-4666-A816-775201CD77F5}" srcOrd="0" destOrd="0" presId="urn:microsoft.com/office/officeart/2005/8/layout/bList2"/>
    <dgm:cxn modelId="{7CDE4898-8AE2-4108-8677-480A6B5FA0A1}" type="presOf" srcId="{279D41BB-4171-4977-847F-F741A7B24A4C}" destId="{BE5FCAE2-0786-479C-A493-72649CF7458E}" srcOrd="0" destOrd="0" presId="urn:microsoft.com/office/officeart/2005/8/layout/bList2"/>
    <dgm:cxn modelId="{85EA6B9A-E4B5-4D09-B584-397097195716}" type="presOf" srcId="{F0DD2E3D-13FF-4255-8469-F2D01F9CBCDD}" destId="{8651B0C5-9AEE-4543-8BFD-BDB9407E5A32}" srcOrd="0" destOrd="0" presId="urn:microsoft.com/office/officeart/2005/8/layout/bList2"/>
    <dgm:cxn modelId="{FAF93EA2-FECF-46B5-9E28-E946D3CCEF7A}" srcId="{63535A66-368D-446F-9142-A8CE080CC501}" destId="{E002DA3F-C690-4C92-A958-97696E5363DA}" srcOrd="2" destOrd="0" parTransId="{03A02F5B-575A-4F7B-BE81-B7F098C547B5}" sibTransId="{C1C92E7B-7F90-4B6E-A345-D6FD0AE311C1}"/>
    <dgm:cxn modelId="{B3198CA9-6AB0-4FE4-A3A6-E83EBB26FD93}" srcId="{279D41BB-4171-4977-847F-F741A7B24A4C}" destId="{97F8500E-A8A7-4541-9022-1DBA09B8DD71}" srcOrd="1" destOrd="0" parTransId="{3815000F-8FC5-42B6-9485-9758037A9168}" sibTransId="{07BE1AD3-CE1A-44B2-8187-2A9540185E2E}"/>
    <dgm:cxn modelId="{9E386FAF-5CE9-4318-9E10-27B693E743B7}" srcId="{2849810C-90BC-426A-90D8-61C22E2488D1}" destId="{279D41BB-4171-4977-847F-F741A7B24A4C}" srcOrd="1" destOrd="0" parTransId="{212AD6C2-E60A-4041-8F56-48FA0574377E}" sibTransId="{BD42805E-B328-45B6-AB77-BB9627C4488D}"/>
    <dgm:cxn modelId="{6C2CC8B0-96C2-4E83-A4ED-10CB51B9BC4C}" srcId="{9CC495E1-3D77-4BF2-B085-59F3E1CF42ED}" destId="{5894012B-A606-4ED8-92C4-2D93A6931A02}" srcOrd="1" destOrd="0" parTransId="{7775A49D-78F2-43B5-8E14-96D43ABEC217}" sibTransId="{3E019F0B-ED47-4D24-9B12-8D18B4680993}"/>
    <dgm:cxn modelId="{13D4C4B5-4A58-4893-9B1F-870FDAE0A57F}" type="presOf" srcId="{97F8500E-A8A7-4541-9022-1DBA09B8DD71}" destId="{2603C0F4-A125-480E-9530-689867B8AE4E}" srcOrd="0" destOrd="1" presId="urn:microsoft.com/office/officeart/2005/8/layout/bList2"/>
    <dgm:cxn modelId="{BDD6A9BA-782B-43AD-8019-20760CCD30E6}" type="presOf" srcId="{16C63CE9-20A3-4B82-8B46-5FA1A2715269}" destId="{C8E87D9D-FFD2-4ED4-9EE3-0BFDAB3FDC79}" srcOrd="1" destOrd="0" presId="urn:microsoft.com/office/officeart/2005/8/layout/bList2"/>
    <dgm:cxn modelId="{BB8F2BBD-3B22-40DB-9787-FB088877023B}" type="presOf" srcId="{79C5AFA3-1D31-44BF-8C7B-D6FC5F18E93F}" destId="{7FB9F369-7053-4CAB-80D6-D2565665BC68}" srcOrd="0" destOrd="0" presId="urn:microsoft.com/office/officeart/2005/8/layout/bList2"/>
    <dgm:cxn modelId="{831C6DC2-8B56-4496-87CA-B71B4B7BD3AC}" type="presOf" srcId="{9CC495E1-3D77-4BF2-B085-59F3E1CF42ED}" destId="{9A1A1EF1-1049-493C-BFE6-6E16B2B05AAD}" srcOrd="0" destOrd="0" presId="urn:microsoft.com/office/officeart/2005/8/layout/bList2"/>
    <dgm:cxn modelId="{7E3DA0C3-601E-4D75-907D-AF644D8583BC}" srcId="{16C63CE9-20A3-4B82-8B46-5FA1A2715269}" destId="{79C5AFA3-1D31-44BF-8C7B-D6FC5F18E93F}" srcOrd="0" destOrd="0" parTransId="{8EFE9006-42CF-405C-9043-A9CE538B2070}" sibTransId="{0A9AE2AD-CCB5-4008-8725-2448803A8AC2}"/>
    <dgm:cxn modelId="{613E46CA-DEBF-479A-B34F-0A9516365CDD}" type="presOf" srcId="{63535A66-368D-446F-9142-A8CE080CC501}" destId="{F46445A9-9F92-4439-9140-2F12DD7BEA3D}" srcOrd="0" destOrd="0" presId="urn:microsoft.com/office/officeart/2005/8/layout/bList2"/>
    <dgm:cxn modelId="{82FD94CA-27F4-4F03-8B6B-699E0702CA82}" srcId="{16C63CE9-20A3-4B82-8B46-5FA1A2715269}" destId="{87B0CCAE-5534-43AD-940C-61DC58F2520A}" srcOrd="1" destOrd="0" parTransId="{DA95BF95-22DD-44E1-9587-3C7BFFEC4A84}" sibTransId="{CF3FE738-8EEF-4FB8-8477-08E799648F40}"/>
    <dgm:cxn modelId="{0081D4CC-C898-4C70-917C-5E9EB854C651}" type="presOf" srcId="{9CC495E1-3D77-4BF2-B085-59F3E1CF42ED}" destId="{9A6CC995-2D50-4BED-ACF4-30B9415E7F6D}" srcOrd="1" destOrd="0" presId="urn:microsoft.com/office/officeart/2005/8/layout/bList2"/>
    <dgm:cxn modelId="{70F0ADDC-1581-455E-9DBA-EF27309DEEA4}" type="presOf" srcId="{27D4F7B6-6630-435B-9E75-DD06741904D8}" destId="{6DA701C9-5999-4391-9995-DBB7E70A17DF}" srcOrd="0" destOrd="2" presId="urn:microsoft.com/office/officeart/2005/8/layout/bList2"/>
    <dgm:cxn modelId="{27B545DF-DE31-4D30-8DDC-5CDD90992407}" type="presOf" srcId="{66E27C17-9885-4DC4-99E3-62682EF9CE32}" destId="{2603C0F4-A125-480E-9530-689867B8AE4E}" srcOrd="0" destOrd="0" presId="urn:microsoft.com/office/officeart/2005/8/layout/bList2"/>
    <dgm:cxn modelId="{5D7DD0E5-B253-4CFC-BB77-49D83AE6AD0F}" srcId="{9CC495E1-3D77-4BF2-B085-59F3E1CF42ED}" destId="{8C232C7F-1484-4502-9898-C37761CE3150}" srcOrd="0" destOrd="0" parTransId="{3213BF9D-67DD-4EB8-9EE7-318F33C66535}" sibTransId="{844C8CAC-36BC-49B3-8AE2-F9A5C609759F}"/>
    <dgm:cxn modelId="{0C3706E6-B4C3-41B5-A501-AA73F5851F33}" type="presOf" srcId="{16C63CE9-20A3-4B82-8B46-5FA1A2715269}" destId="{825F40F8-3FCD-4D2A-827E-99FB361C836A}" srcOrd="0" destOrd="0" presId="urn:microsoft.com/office/officeart/2005/8/layout/bList2"/>
    <dgm:cxn modelId="{780625EA-6C3C-47C0-ACF4-5C45B0B6562C}" srcId="{16C63CE9-20A3-4B82-8B46-5FA1A2715269}" destId="{8C423C19-4E2A-4E2F-AF88-A06DC0CB9225}" srcOrd="2" destOrd="0" parTransId="{D816E163-2E15-4B5C-BDB2-C90039D4AAE6}" sibTransId="{6ED84332-A2BD-4B6D-9D98-B86C73E89F71}"/>
    <dgm:cxn modelId="{B00166F4-EBA6-4DDF-B725-A3D1FFC0D22E}" srcId="{9CC495E1-3D77-4BF2-B085-59F3E1CF42ED}" destId="{27D4F7B6-6630-435B-9E75-DD06741904D8}" srcOrd="2" destOrd="0" parTransId="{BBEA245F-C677-4687-A07B-E2962BBE751F}" sibTransId="{A67A3C57-7837-42E1-B58B-B944545E031F}"/>
    <dgm:cxn modelId="{0958D3F9-6FF7-43F6-A410-87B572907CED}" type="presOf" srcId="{93C207D3-FA84-4EED-844F-28B22D171207}" destId="{D60C6D5B-34A1-45D8-B2A2-7B5407A6EBFB}" srcOrd="0" destOrd="0" presId="urn:microsoft.com/office/officeart/2005/8/layout/bList2"/>
    <dgm:cxn modelId="{CE946BFB-B91A-4567-AD05-658EDBC7FACA}" type="presOf" srcId="{63535A66-368D-446F-9142-A8CE080CC501}" destId="{071ED0B1-0EC8-4E59-80E5-464B60494C26}" srcOrd="1" destOrd="0" presId="urn:microsoft.com/office/officeart/2005/8/layout/bList2"/>
    <dgm:cxn modelId="{B96619FF-1B54-44FA-A8D7-6E08DA0403AB}" srcId="{DA93A0DF-F6F5-4E08-8FEF-7311674BC44C}" destId="{314D0000-47DC-45FC-BD61-D247E200EB97}" srcOrd="1" destOrd="0" parTransId="{6FB105BC-F2A7-4DA6-84CF-69FB8D9D6283}" sibTransId="{C24B9E36-8482-42D1-8F45-D8EE1503A9A2}"/>
    <dgm:cxn modelId="{A9D8F78B-01C8-4743-8D2A-14228F74F609}" type="presParOf" srcId="{5D626C0D-F97E-4FBD-BAC9-124D530766B4}" destId="{0852A514-8943-40E5-AA8B-244C7ACF3058}" srcOrd="0" destOrd="0" presId="urn:microsoft.com/office/officeart/2005/8/layout/bList2"/>
    <dgm:cxn modelId="{12073A8D-4914-4371-A5FA-FBFE50D0C553}" type="presParOf" srcId="{0852A514-8943-40E5-AA8B-244C7ACF3058}" destId="{7FB9F369-7053-4CAB-80D6-D2565665BC68}" srcOrd="0" destOrd="0" presId="urn:microsoft.com/office/officeart/2005/8/layout/bList2"/>
    <dgm:cxn modelId="{E975C7A5-2136-49EC-AECA-1AB270D33674}" type="presParOf" srcId="{0852A514-8943-40E5-AA8B-244C7ACF3058}" destId="{825F40F8-3FCD-4D2A-827E-99FB361C836A}" srcOrd="1" destOrd="0" presId="urn:microsoft.com/office/officeart/2005/8/layout/bList2"/>
    <dgm:cxn modelId="{F0E26D84-AAEE-43F8-B924-46A55135E0B8}" type="presParOf" srcId="{0852A514-8943-40E5-AA8B-244C7ACF3058}" destId="{C8E87D9D-FFD2-4ED4-9EE3-0BFDAB3FDC79}" srcOrd="2" destOrd="0" presId="urn:microsoft.com/office/officeart/2005/8/layout/bList2"/>
    <dgm:cxn modelId="{6E0EF56C-1A69-471F-A100-4F75A0E3C580}" type="presParOf" srcId="{0852A514-8943-40E5-AA8B-244C7ACF3058}" destId="{E4AC85DE-9725-4A9C-9716-2886439B430F}" srcOrd="3" destOrd="0" presId="urn:microsoft.com/office/officeart/2005/8/layout/bList2"/>
    <dgm:cxn modelId="{87BDA320-214A-4683-8D06-F16A99B1F304}" type="presParOf" srcId="{5D626C0D-F97E-4FBD-BAC9-124D530766B4}" destId="{BC08C586-FB07-400B-87FF-3722CFBEE58A}" srcOrd="1" destOrd="0" presId="urn:microsoft.com/office/officeart/2005/8/layout/bList2"/>
    <dgm:cxn modelId="{B5089964-9714-4F3E-B4A4-9822952B84B6}" type="presParOf" srcId="{5D626C0D-F97E-4FBD-BAC9-124D530766B4}" destId="{65ABCDCB-FFCF-4F82-A9AB-E4FE282C5CD7}" srcOrd="2" destOrd="0" presId="urn:microsoft.com/office/officeart/2005/8/layout/bList2"/>
    <dgm:cxn modelId="{87F6B870-F141-4556-8469-F5C1EFAFD18F}" type="presParOf" srcId="{65ABCDCB-FFCF-4F82-A9AB-E4FE282C5CD7}" destId="{2603C0F4-A125-480E-9530-689867B8AE4E}" srcOrd="0" destOrd="0" presId="urn:microsoft.com/office/officeart/2005/8/layout/bList2"/>
    <dgm:cxn modelId="{B02EEF54-8A16-4593-9802-AE4DFF7DBBAF}" type="presParOf" srcId="{65ABCDCB-FFCF-4F82-A9AB-E4FE282C5CD7}" destId="{BE5FCAE2-0786-479C-A493-72649CF7458E}" srcOrd="1" destOrd="0" presId="urn:microsoft.com/office/officeart/2005/8/layout/bList2"/>
    <dgm:cxn modelId="{9B0D6F5A-2602-412F-90DB-F57CE7C3DE4F}" type="presParOf" srcId="{65ABCDCB-FFCF-4F82-A9AB-E4FE282C5CD7}" destId="{C07DD2B4-4E8A-4B80-B821-0788D50E73C6}" srcOrd="2" destOrd="0" presId="urn:microsoft.com/office/officeart/2005/8/layout/bList2"/>
    <dgm:cxn modelId="{962622D0-E3DF-4D94-B64A-8131586492E8}" type="presParOf" srcId="{65ABCDCB-FFCF-4F82-A9AB-E4FE282C5CD7}" destId="{14B969C5-E654-41FA-9CC8-7BF4027DB8B1}" srcOrd="3" destOrd="0" presId="urn:microsoft.com/office/officeart/2005/8/layout/bList2"/>
    <dgm:cxn modelId="{C05186B3-8AC1-4A41-83EE-329DB37099EE}" type="presParOf" srcId="{5D626C0D-F97E-4FBD-BAC9-124D530766B4}" destId="{65F78647-327F-46D3-ACD9-62AF9027C0B9}" srcOrd="3" destOrd="0" presId="urn:microsoft.com/office/officeart/2005/8/layout/bList2"/>
    <dgm:cxn modelId="{1F689E97-72E8-45C2-9787-FE3EA24B55C7}" type="presParOf" srcId="{5D626C0D-F97E-4FBD-BAC9-124D530766B4}" destId="{E91CA26A-D171-4A01-BD7F-C2A62303CE0F}" srcOrd="4" destOrd="0" presId="urn:microsoft.com/office/officeart/2005/8/layout/bList2"/>
    <dgm:cxn modelId="{AB8D2D19-4524-4E47-9B63-192E01BAC79B}" type="presParOf" srcId="{E91CA26A-D171-4A01-BD7F-C2A62303CE0F}" destId="{8651B0C5-9AEE-4543-8BFD-BDB9407E5A32}" srcOrd="0" destOrd="0" presId="urn:microsoft.com/office/officeart/2005/8/layout/bList2"/>
    <dgm:cxn modelId="{3E526299-0D06-465E-B918-1405B2E70CF9}" type="presParOf" srcId="{E91CA26A-D171-4A01-BD7F-C2A62303CE0F}" destId="{F46445A9-9F92-4439-9140-2F12DD7BEA3D}" srcOrd="1" destOrd="0" presId="urn:microsoft.com/office/officeart/2005/8/layout/bList2"/>
    <dgm:cxn modelId="{5D145A8C-1F6A-4E4F-915B-AFC1736263ED}" type="presParOf" srcId="{E91CA26A-D171-4A01-BD7F-C2A62303CE0F}" destId="{071ED0B1-0EC8-4E59-80E5-464B60494C26}" srcOrd="2" destOrd="0" presId="urn:microsoft.com/office/officeart/2005/8/layout/bList2"/>
    <dgm:cxn modelId="{B9F3206A-78A1-4DA8-A865-1F49AF08B2A6}" type="presParOf" srcId="{E91CA26A-D171-4A01-BD7F-C2A62303CE0F}" destId="{02A85846-90AE-4991-A30D-11F83665B23C}" srcOrd="3" destOrd="0" presId="urn:microsoft.com/office/officeart/2005/8/layout/bList2"/>
    <dgm:cxn modelId="{FA94E32B-4789-4372-9E4E-3981D84D9ADC}" type="presParOf" srcId="{5D626C0D-F97E-4FBD-BAC9-124D530766B4}" destId="{D60C6D5B-34A1-45D8-B2A2-7B5407A6EBFB}" srcOrd="5" destOrd="0" presId="urn:microsoft.com/office/officeart/2005/8/layout/bList2"/>
    <dgm:cxn modelId="{1013A83D-0BAA-41BD-9095-EEFFB45EDE9E}" type="presParOf" srcId="{5D626C0D-F97E-4FBD-BAC9-124D530766B4}" destId="{78CF02A3-0EB3-49C9-828B-4211443CA2A7}" srcOrd="6" destOrd="0" presId="urn:microsoft.com/office/officeart/2005/8/layout/bList2"/>
    <dgm:cxn modelId="{B29AFCD1-CBE8-41D8-96EF-5270BE171A2F}" type="presParOf" srcId="{78CF02A3-0EB3-49C9-828B-4211443CA2A7}" destId="{EB4A8C58-CFF7-49D3-9BD0-E116307CA5A7}" srcOrd="0" destOrd="0" presId="urn:microsoft.com/office/officeart/2005/8/layout/bList2"/>
    <dgm:cxn modelId="{42BF8038-D47B-4FCE-B40C-E49E21E6C4BF}" type="presParOf" srcId="{78CF02A3-0EB3-49C9-828B-4211443CA2A7}" destId="{B4A614E6-4C7D-48A3-9143-A41ADD9807E0}" srcOrd="1" destOrd="0" presId="urn:microsoft.com/office/officeart/2005/8/layout/bList2"/>
    <dgm:cxn modelId="{5B25F240-150A-4393-BAA5-BE842B18327C}" type="presParOf" srcId="{78CF02A3-0EB3-49C9-828B-4211443CA2A7}" destId="{08DBA624-E5FA-4EBA-83E4-17DBEA5A601C}" srcOrd="2" destOrd="0" presId="urn:microsoft.com/office/officeart/2005/8/layout/bList2"/>
    <dgm:cxn modelId="{60A41AF6-8254-4162-B210-9B67B384E6F5}" type="presParOf" srcId="{78CF02A3-0EB3-49C9-828B-4211443CA2A7}" destId="{2221FC3D-83F9-40D9-92E8-19C3445F4B5F}" srcOrd="3" destOrd="0" presId="urn:microsoft.com/office/officeart/2005/8/layout/bList2"/>
    <dgm:cxn modelId="{F4CA50F5-AB57-432D-BD64-2C2791B1B35A}" type="presParOf" srcId="{5D626C0D-F97E-4FBD-BAC9-124D530766B4}" destId="{5D1D86DC-9562-4666-A816-775201CD77F5}" srcOrd="7" destOrd="0" presId="urn:microsoft.com/office/officeart/2005/8/layout/bList2"/>
    <dgm:cxn modelId="{6D71B39F-077E-4150-B14C-5ADF3115CFAC}" type="presParOf" srcId="{5D626C0D-F97E-4FBD-BAC9-124D530766B4}" destId="{0CD15577-BF5F-41DA-BE8A-0BF3AE3C6749}" srcOrd="8" destOrd="0" presId="urn:microsoft.com/office/officeart/2005/8/layout/bList2"/>
    <dgm:cxn modelId="{180F8605-73FB-4008-9C4D-30F9E5448ABD}" type="presParOf" srcId="{0CD15577-BF5F-41DA-BE8A-0BF3AE3C6749}" destId="{6DA701C9-5999-4391-9995-DBB7E70A17DF}" srcOrd="0" destOrd="0" presId="urn:microsoft.com/office/officeart/2005/8/layout/bList2"/>
    <dgm:cxn modelId="{EB2CCD65-4835-4E7A-B327-4A8F012C686A}" type="presParOf" srcId="{0CD15577-BF5F-41DA-BE8A-0BF3AE3C6749}" destId="{9A1A1EF1-1049-493C-BFE6-6E16B2B05AAD}" srcOrd="1" destOrd="0" presId="urn:microsoft.com/office/officeart/2005/8/layout/bList2"/>
    <dgm:cxn modelId="{EDE66DA3-DC05-493E-96DC-06D9EF57CB42}" type="presParOf" srcId="{0CD15577-BF5F-41DA-BE8A-0BF3AE3C6749}" destId="{9A6CC995-2D50-4BED-ACF4-30B9415E7F6D}" srcOrd="2" destOrd="0" presId="urn:microsoft.com/office/officeart/2005/8/layout/bList2"/>
    <dgm:cxn modelId="{6B9D6AE8-853F-43CA-83C4-7795885D3CFC}" type="presParOf" srcId="{0CD15577-BF5F-41DA-BE8A-0BF3AE3C6749}" destId="{DC2B3B2A-85AF-4867-9256-D73F4DF92619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DF000F-90EC-41BF-A8E5-9D3F6E68324A}" type="doc">
      <dgm:prSet loTypeId="urn:microsoft.com/office/officeart/2005/8/layout/vList3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4BB578A9-BD83-45FB-8B85-27E7EF447E46}">
      <dgm:prSet phldrT="[Text]"/>
      <dgm:spPr/>
      <dgm:t>
        <a:bodyPr/>
        <a:lstStyle/>
        <a:p>
          <a:pPr algn="l"/>
          <a:r>
            <a:rPr lang="en-US" dirty="0"/>
            <a:t>Enter prompt into 2D </a:t>
          </a:r>
          <a:r>
            <a:rPr lang="en-US" dirty="0" err="1"/>
            <a:t>GenAI</a:t>
          </a:r>
          <a:endParaRPr lang="en-US" dirty="0"/>
        </a:p>
      </dgm:t>
    </dgm:pt>
    <dgm:pt modelId="{64EF6984-363D-4CF4-8539-40FD583DE8B6}" type="parTrans" cxnId="{07D4EFD1-0801-4792-9E65-615FEF98958D}">
      <dgm:prSet/>
      <dgm:spPr/>
      <dgm:t>
        <a:bodyPr/>
        <a:lstStyle/>
        <a:p>
          <a:endParaRPr lang="en-US"/>
        </a:p>
      </dgm:t>
    </dgm:pt>
    <dgm:pt modelId="{DE383619-E45C-4694-9324-B008D23633A4}" type="sibTrans" cxnId="{07D4EFD1-0801-4792-9E65-615FEF98958D}">
      <dgm:prSet/>
      <dgm:spPr/>
      <dgm:t>
        <a:bodyPr/>
        <a:lstStyle/>
        <a:p>
          <a:endParaRPr lang="en-US"/>
        </a:p>
      </dgm:t>
    </dgm:pt>
    <dgm:pt modelId="{9DCE7D5C-E209-453A-9CED-CC7CDE05A0FF}">
      <dgm:prSet phldrT="[Text]"/>
      <dgm:spPr/>
      <dgm:t>
        <a:bodyPr/>
        <a:lstStyle/>
        <a:p>
          <a:pPr algn="l"/>
          <a:r>
            <a:rPr lang="en-US" dirty="0"/>
            <a:t>Batch generate photos of multiple angles of object</a:t>
          </a:r>
        </a:p>
      </dgm:t>
    </dgm:pt>
    <dgm:pt modelId="{013EA688-02AF-4D26-B47C-DDD1467725BC}" type="parTrans" cxnId="{ABF37090-D628-4C48-80D4-EA2734B3B815}">
      <dgm:prSet/>
      <dgm:spPr/>
      <dgm:t>
        <a:bodyPr/>
        <a:lstStyle/>
        <a:p>
          <a:endParaRPr lang="en-US"/>
        </a:p>
      </dgm:t>
    </dgm:pt>
    <dgm:pt modelId="{7D1F81C4-BB25-46A7-AA6D-109A4585F0C0}" type="sibTrans" cxnId="{ABF37090-D628-4C48-80D4-EA2734B3B815}">
      <dgm:prSet/>
      <dgm:spPr/>
      <dgm:t>
        <a:bodyPr/>
        <a:lstStyle/>
        <a:p>
          <a:endParaRPr lang="en-US"/>
        </a:p>
      </dgm:t>
    </dgm:pt>
    <dgm:pt modelId="{26C3AF35-F994-4FA9-A68B-CA0F81F2A755}">
      <dgm:prSet phldrT="[Text]"/>
      <dgm:spPr/>
      <dgm:t>
        <a:bodyPr/>
        <a:lstStyle/>
        <a:p>
          <a:pPr algn="l"/>
          <a:r>
            <a:rPr lang="en-US" dirty="0"/>
            <a:t>Use AI to calculate photo positions and angles</a:t>
          </a:r>
        </a:p>
      </dgm:t>
    </dgm:pt>
    <dgm:pt modelId="{B47A463C-5DA8-4F20-BF06-3C873C993E16}" type="parTrans" cxnId="{E18A1A11-1E11-454F-8F23-EF8A40792547}">
      <dgm:prSet/>
      <dgm:spPr/>
      <dgm:t>
        <a:bodyPr/>
        <a:lstStyle/>
        <a:p>
          <a:endParaRPr lang="en-US"/>
        </a:p>
      </dgm:t>
    </dgm:pt>
    <dgm:pt modelId="{560743AE-9A39-472D-B0EF-E53CFA200853}" type="sibTrans" cxnId="{E18A1A11-1E11-454F-8F23-EF8A40792547}">
      <dgm:prSet/>
      <dgm:spPr/>
      <dgm:t>
        <a:bodyPr/>
        <a:lstStyle/>
        <a:p>
          <a:endParaRPr lang="en-US"/>
        </a:p>
      </dgm:t>
    </dgm:pt>
    <dgm:pt modelId="{50B33358-4F37-4035-B3CE-D1D258600887}">
      <dgm:prSet phldrT="[Text]"/>
      <dgm:spPr/>
      <dgm:t>
        <a:bodyPr/>
        <a:lstStyle/>
        <a:p>
          <a:pPr algn="l"/>
          <a:r>
            <a:rPr lang="en-US" dirty="0"/>
            <a:t>Use photogrammetry (or similar) to convert into 3D</a:t>
          </a:r>
        </a:p>
      </dgm:t>
    </dgm:pt>
    <dgm:pt modelId="{66B7D8D1-0A1A-42BC-B790-2A95D00D1192}" type="parTrans" cxnId="{BF4C2F95-9675-46E9-8A27-08463AE6335A}">
      <dgm:prSet/>
      <dgm:spPr/>
      <dgm:t>
        <a:bodyPr/>
        <a:lstStyle/>
        <a:p>
          <a:endParaRPr lang="en-US"/>
        </a:p>
      </dgm:t>
    </dgm:pt>
    <dgm:pt modelId="{41F9693F-56D6-4ED5-82CA-5F80E266FE66}" type="sibTrans" cxnId="{BF4C2F95-9675-46E9-8A27-08463AE6335A}">
      <dgm:prSet/>
      <dgm:spPr/>
      <dgm:t>
        <a:bodyPr/>
        <a:lstStyle/>
        <a:p>
          <a:endParaRPr lang="en-US"/>
        </a:p>
      </dgm:t>
    </dgm:pt>
    <dgm:pt modelId="{B969C59E-66DF-46AC-998F-4204D49AE26F}">
      <dgm:prSet phldrT="[Text]"/>
      <dgm:spPr/>
      <dgm:t>
        <a:bodyPr/>
        <a:lstStyle/>
        <a:p>
          <a:pPr algn="l"/>
          <a:r>
            <a:rPr lang="en-US" dirty="0"/>
            <a:t>Import into preferred program, cleanup if needed</a:t>
          </a:r>
        </a:p>
      </dgm:t>
    </dgm:pt>
    <dgm:pt modelId="{DCA0C731-C5A8-43FF-9858-C328DCEF21C4}" type="parTrans" cxnId="{ABF7997D-FA7A-4813-AD59-C1E8AA6E79B3}">
      <dgm:prSet/>
      <dgm:spPr/>
      <dgm:t>
        <a:bodyPr/>
        <a:lstStyle/>
        <a:p>
          <a:endParaRPr lang="en-US"/>
        </a:p>
      </dgm:t>
    </dgm:pt>
    <dgm:pt modelId="{D63FC264-EAB9-4A09-9A66-9CC128E1EFEE}" type="sibTrans" cxnId="{ABF7997D-FA7A-4813-AD59-C1E8AA6E79B3}">
      <dgm:prSet/>
      <dgm:spPr/>
      <dgm:t>
        <a:bodyPr/>
        <a:lstStyle/>
        <a:p>
          <a:endParaRPr lang="en-US"/>
        </a:p>
      </dgm:t>
    </dgm:pt>
    <dgm:pt modelId="{6ED5C3AE-FFD5-4131-BC86-517D89190CB1}">
      <dgm:prSet phldrT="[Text]"/>
      <dgm:spPr/>
      <dgm:t>
        <a:bodyPr/>
        <a:lstStyle/>
        <a:p>
          <a:pPr algn="l"/>
          <a:r>
            <a:rPr lang="en-US" dirty="0"/>
            <a:t>Optionally, run auto-LOD for use in sims</a:t>
          </a:r>
        </a:p>
      </dgm:t>
    </dgm:pt>
    <dgm:pt modelId="{F68A0818-B34E-4112-81C0-7CD347DACA14}" type="parTrans" cxnId="{74ED00E0-3F05-4D01-A168-6EDC1BE31FE5}">
      <dgm:prSet/>
      <dgm:spPr/>
      <dgm:t>
        <a:bodyPr/>
        <a:lstStyle/>
        <a:p>
          <a:endParaRPr lang="en-US"/>
        </a:p>
      </dgm:t>
    </dgm:pt>
    <dgm:pt modelId="{AD579F00-5183-4C20-9F03-EE8B7E53D768}" type="sibTrans" cxnId="{74ED00E0-3F05-4D01-A168-6EDC1BE31FE5}">
      <dgm:prSet/>
      <dgm:spPr/>
      <dgm:t>
        <a:bodyPr/>
        <a:lstStyle/>
        <a:p>
          <a:endParaRPr lang="en-US"/>
        </a:p>
      </dgm:t>
    </dgm:pt>
    <dgm:pt modelId="{37989B27-05B2-4878-90DF-607379AB3D08}" type="pres">
      <dgm:prSet presAssocID="{16DF000F-90EC-41BF-A8E5-9D3F6E68324A}" presName="linearFlow" presStyleCnt="0">
        <dgm:presLayoutVars>
          <dgm:dir/>
          <dgm:resizeHandles val="exact"/>
        </dgm:presLayoutVars>
      </dgm:prSet>
      <dgm:spPr/>
    </dgm:pt>
    <dgm:pt modelId="{0196FF09-7026-4C8D-A8FA-51F681F963E2}" type="pres">
      <dgm:prSet presAssocID="{4BB578A9-BD83-45FB-8B85-27E7EF447E46}" presName="composite" presStyleCnt="0"/>
      <dgm:spPr/>
    </dgm:pt>
    <dgm:pt modelId="{11A519A4-FFF9-42BD-A6A5-7EFDD8710A3D}" type="pres">
      <dgm:prSet presAssocID="{4BB578A9-BD83-45FB-8B85-27E7EF447E46}" presName="imgShp" presStyleLbl="fgImgPlace1" presStyleIdx="0" presStyleCnt="6"/>
      <dgm:spPr/>
    </dgm:pt>
    <dgm:pt modelId="{37D84E0E-A15E-4A16-BE60-742329E708B9}" type="pres">
      <dgm:prSet presAssocID="{4BB578A9-BD83-45FB-8B85-27E7EF447E46}" presName="txShp" presStyleLbl="node1" presStyleIdx="0" presStyleCnt="6">
        <dgm:presLayoutVars>
          <dgm:bulletEnabled val="1"/>
        </dgm:presLayoutVars>
      </dgm:prSet>
      <dgm:spPr/>
    </dgm:pt>
    <dgm:pt modelId="{A9708CE6-A6ED-40C7-B7E8-3074F05F9315}" type="pres">
      <dgm:prSet presAssocID="{DE383619-E45C-4694-9324-B008D23633A4}" presName="spacing" presStyleCnt="0"/>
      <dgm:spPr/>
    </dgm:pt>
    <dgm:pt modelId="{2A85D5CC-3CF2-4C3E-BE54-F939DBF468F9}" type="pres">
      <dgm:prSet presAssocID="{9DCE7D5C-E209-453A-9CED-CC7CDE05A0FF}" presName="composite" presStyleCnt="0"/>
      <dgm:spPr/>
    </dgm:pt>
    <dgm:pt modelId="{B274975B-87AD-46A9-BE09-3E89F73E55A5}" type="pres">
      <dgm:prSet presAssocID="{9DCE7D5C-E209-453A-9CED-CC7CDE05A0FF}" presName="imgShp" presStyleLbl="fgImgPlace1" presStyleIdx="1" presStyleCnt="6"/>
      <dgm:spPr/>
    </dgm:pt>
    <dgm:pt modelId="{C5E5C616-19D1-474C-9BB0-CBB8AE5915A1}" type="pres">
      <dgm:prSet presAssocID="{9DCE7D5C-E209-453A-9CED-CC7CDE05A0FF}" presName="txShp" presStyleLbl="node1" presStyleIdx="1" presStyleCnt="6">
        <dgm:presLayoutVars>
          <dgm:bulletEnabled val="1"/>
        </dgm:presLayoutVars>
      </dgm:prSet>
      <dgm:spPr/>
    </dgm:pt>
    <dgm:pt modelId="{75DD6075-73D8-4F61-830F-65B6F6294864}" type="pres">
      <dgm:prSet presAssocID="{7D1F81C4-BB25-46A7-AA6D-109A4585F0C0}" presName="spacing" presStyleCnt="0"/>
      <dgm:spPr/>
    </dgm:pt>
    <dgm:pt modelId="{9131DE10-4C89-41E1-B43C-3FCCC5787409}" type="pres">
      <dgm:prSet presAssocID="{26C3AF35-F994-4FA9-A68B-CA0F81F2A755}" presName="composite" presStyleCnt="0"/>
      <dgm:spPr/>
    </dgm:pt>
    <dgm:pt modelId="{AFA4D6EE-BE4F-49C0-A316-E3447D5E1594}" type="pres">
      <dgm:prSet presAssocID="{26C3AF35-F994-4FA9-A68B-CA0F81F2A755}" presName="imgShp" presStyleLbl="fgImgPlace1" presStyleIdx="2" presStyleCnt="6"/>
      <dgm:spPr/>
    </dgm:pt>
    <dgm:pt modelId="{2F5E8787-C89B-42C1-AA10-8A1CA3A168DD}" type="pres">
      <dgm:prSet presAssocID="{26C3AF35-F994-4FA9-A68B-CA0F81F2A755}" presName="txShp" presStyleLbl="node1" presStyleIdx="2" presStyleCnt="6">
        <dgm:presLayoutVars>
          <dgm:bulletEnabled val="1"/>
        </dgm:presLayoutVars>
      </dgm:prSet>
      <dgm:spPr/>
    </dgm:pt>
    <dgm:pt modelId="{E5CBB376-EF02-4722-A7AF-B94EC25D3C6A}" type="pres">
      <dgm:prSet presAssocID="{560743AE-9A39-472D-B0EF-E53CFA200853}" presName="spacing" presStyleCnt="0"/>
      <dgm:spPr/>
    </dgm:pt>
    <dgm:pt modelId="{9C4F501F-E963-447B-812E-659D940061D5}" type="pres">
      <dgm:prSet presAssocID="{50B33358-4F37-4035-B3CE-D1D258600887}" presName="composite" presStyleCnt="0"/>
      <dgm:spPr/>
    </dgm:pt>
    <dgm:pt modelId="{75E77575-843C-4819-BAC5-8C377F43F039}" type="pres">
      <dgm:prSet presAssocID="{50B33358-4F37-4035-B3CE-D1D258600887}" presName="imgShp" presStyleLbl="fgImgPlace1" presStyleIdx="3" presStyleCnt="6"/>
      <dgm:spPr/>
    </dgm:pt>
    <dgm:pt modelId="{01ADEFED-1FEA-4EC8-B958-50EE0C4BE1D9}" type="pres">
      <dgm:prSet presAssocID="{50B33358-4F37-4035-B3CE-D1D258600887}" presName="txShp" presStyleLbl="node1" presStyleIdx="3" presStyleCnt="6">
        <dgm:presLayoutVars>
          <dgm:bulletEnabled val="1"/>
        </dgm:presLayoutVars>
      </dgm:prSet>
      <dgm:spPr/>
    </dgm:pt>
    <dgm:pt modelId="{8D37906A-BF4A-4747-BF1E-F054E8168744}" type="pres">
      <dgm:prSet presAssocID="{41F9693F-56D6-4ED5-82CA-5F80E266FE66}" presName="spacing" presStyleCnt="0"/>
      <dgm:spPr/>
    </dgm:pt>
    <dgm:pt modelId="{387DF8F7-ABCB-402A-959A-B38A85645BC6}" type="pres">
      <dgm:prSet presAssocID="{B969C59E-66DF-46AC-998F-4204D49AE26F}" presName="composite" presStyleCnt="0"/>
      <dgm:spPr/>
    </dgm:pt>
    <dgm:pt modelId="{1A48EA6E-107A-4434-974B-21BC108DE9AC}" type="pres">
      <dgm:prSet presAssocID="{B969C59E-66DF-46AC-998F-4204D49AE26F}" presName="imgShp" presStyleLbl="fgImgPlace1" presStyleIdx="4" presStyleCnt="6"/>
      <dgm:spPr/>
    </dgm:pt>
    <dgm:pt modelId="{C10DE491-2751-44AF-82AD-FE5FE0BC5B92}" type="pres">
      <dgm:prSet presAssocID="{B969C59E-66DF-46AC-998F-4204D49AE26F}" presName="txShp" presStyleLbl="node1" presStyleIdx="4" presStyleCnt="6">
        <dgm:presLayoutVars>
          <dgm:bulletEnabled val="1"/>
        </dgm:presLayoutVars>
      </dgm:prSet>
      <dgm:spPr/>
    </dgm:pt>
    <dgm:pt modelId="{77183ABE-F11E-49CA-8943-D1E227129FB2}" type="pres">
      <dgm:prSet presAssocID="{D63FC264-EAB9-4A09-9A66-9CC128E1EFEE}" presName="spacing" presStyleCnt="0"/>
      <dgm:spPr/>
    </dgm:pt>
    <dgm:pt modelId="{04FA0C22-FEC2-4383-B9C8-19E72A04FED7}" type="pres">
      <dgm:prSet presAssocID="{6ED5C3AE-FFD5-4131-BC86-517D89190CB1}" presName="composite" presStyleCnt="0"/>
      <dgm:spPr/>
    </dgm:pt>
    <dgm:pt modelId="{97636242-DCE3-476F-B31E-5BA8B6547B2B}" type="pres">
      <dgm:prSet presAssocID="{6ED5C3AE-FFD5-4131-BC86-517D89190CB1}" presName="imgShp" presStyleLbl="fgImgPlace1" presStyleIdx="5" presStyleCnt="6"/>
      <dgm:spPr/>
    </dgm:pt>
    <dgm:pt modelId="{DF9B019A-E548-49ED-A2DA-7D0BA048A426}" type="pres">
      <dgm:prSet presAssocID="{6ED5C3AE-FFD5-4131-BC86-517D89190CB1}" presName="txShp" presStyleLbl="node1" presStyleIdx="5" presStyleCnt="6">
        <dgm:presLayoutVars>
          <dgm:bulletEnabled val="1"/>
        </dgm:presLayoutVars>
      </dgm:prSet>
      <dgm:spPr/>
    </dgm:pt>
  </dgm:ptLst>
  <dgm:cxnLst>
    <dgm:cxn modelId="{E18A1A11-1E11-454F-8F23-EF8A40792547}" srcId="{16DF000F-90EC-41BF-A8E5-9D3F6E68324A}" destId="{26C3AF35-F994-4FA9-A68B-CA0F81F2A755}" srcOrd="2" destOrd="0" parTransId="{B47A463C-5DA8-4F20-BF06-3C873C993E16}" sibTransId="{560743AE-9A39-472D-B0EF-E53CFA200853}"/>
    <dgm:cxn modelId="{C33CB83B-A241-41A2-987A-0F1A8AF9060B}" type="presOf" srcId="{16DF000F-90EC-41BF-A8E5-9D3F6E68324A}" destId="{37989B27-05B2-4878-90DF-607379AB3D08}" srcOrd="0" destOrd="0" presId="urn:microsoft.com/office/officeart/2005/8/layout/vList3"/>
    <dgm:cxn modelId="{DC9A3542-131C-4246-A298-9908D1EC8A5E}" type="presOf" srcId="{50B33358-4F37-4035-B3CE-D1D258600887}" destId="{01ADEFED-1FEA-4EC8-B958-50EE0C4BE1D9}" srcOrd="0" destOrd="0" presId="urn:microsoft.com/office/officeart/2005/8/layout/vList3"/>
    <dgm:cxn modelId="{4C5D9C46-00F8-453F-9168-455D465AD2FC}" type="presOf" srcId="{B969C59E-66DF-46AC-998F-4204D49AE26F}" destId="{C10DE491-2751-44AF-82AD-FE5FE0BC5B92}" srcOrd="0" destOrd="0" presId="urn:microsoft.com/office/officeart/2005/8/layout/vList3"/>
    <dgm:cxn modelId="{ABF7997D-FA7A-4813-AD59-C1E8AA6E79B3}" srcId="{16DF000F-90EC-41BF-A8E5-9D3F6E68324A}" destId="{B969C59E-66DF-46AC-998F-4204D49AE26F}" srcOrd="4" destOrd="0" parTransId="{DCA0C731-C5A8-43FF-9858-C328DCEF21C4}" sibTransId="{D63FC264-EAB9-4A09-9A66-9CC128E1EFEE}"/>
    <dgm:cxn modelId="{ABF37090-D628-4C48-80D4-EA2734B3B815}" srcId="{16DF000F-90EC-41BF-A8E5-9D3F6E68324A}" destId="{9DCE7D5C-E209-453A-9CED-CC7CDE05A0FF}" srcOrd="1" destOrd="0" parTransId="{013EA688-02AF-4D26-B47C-DDD1467725BC}" sibTransId="{7D1F81C4-BB25-46A7-AA6D-109A4585F0C0}"/>
    <dgm:cxn modelId="{BF4C2F95-9675-46E9-8A27-08463AE6335A}" srcId="{16DF000F-90EC-41BF-A8E5-9D3F6E68324A}" destId="{50B33358-4F37-4035-B3CE-D1D258600887}" srcOrd="3" destOrd="0" parTransId="{66B7D8D1-0A1A-42BC-B790-2A95D00D1192}" sibTransId="{41F9693F-56D6-4ED5-82CA-5F80E266FE66}"/>
    <dgm:cxn modelId="{07D4EFD1-0801-4792-9E65-615FEF98958D}" srcId="{16DF000F-90EC-41BF-A8E5-9D3F6E68324A}" destId="{4BB578A9-BD83-45FB-8B85-27E7EF447E46}" srcOrd="0" destOrd="0" parTransId="{64EF6984-363D-4CF4-8539-40FD583DE8B6}" sibTransId="{DE383619-E45C-4694-9324-B008D23633A4}"/>
    <dgm:cxn modelId="{74ED00E0-3F05-4D01-A168-6EDC1BE31FE5}" srcId="{16DF000F-90EC-41BF-A8E5-9D3F6E68324A}" destId="{6ED5C3AE-FFD5-4131-BC86-517D89190CB1}" srcOrd="5" destOrd="0" parTransId="{F68A0818-B34E-4112-81C0-7CD347DACA14}" sibTransId="{AD579F00-5183-4C20-9F03-EE8B7E53D768}"/>
    <dgm:cxn modelId="{B82A3BE2-2923-4B7D-B31D-4AC12A3FB0D1}" type="presOf" srcId="{26C3AF35-F994-4FA9-A68B-CA0F81F2A755}" destId="{2F5E8787-C89B-42C1-AA10-8A1CA3A168DD}" srcOrd="0" destOrd="0" presId="urn:microsoft.com/office/officeart/2005/8/layout/vList3"/>
    <dgm:cxn modelId="{18F521EB-D7CE-4A4B-9985-DCDCA17E5C37}" type="presOf" srcId="{6ED5C3AE-FFD5-4131-BC86-517D89190CB1}" destId="{DF9B019A-E548-49ED-A2DA-7D0BA048A426}" srcOrd="0" destOrd="0" presId="urn:microsoft.com/office/officeart/2005/8/layout/vList3"/>
    <dgm:cxn modelId="{01A6A3ED-C326-445C-9205-76C2E5047AD5}" type="presOf" srcId="{9DCE7D5C-E209-453A-9CED-CC7CDE05A0FF}" destId="{C5E5C616-19D1-474C-9BB0-CBB8AE5915A1}" srcOrd="0" destOrd="0" presId="urn:microsoft.com/office/officeart/2005/8/layout/vList3"/>
    <dgm:cxn modelId="{BE9AFCFF-32AD-41DB-A871-1B6DA5D60EF2}" type="presOf" srcId="{4BB578A9-BD83-45FB-8B85-27E7EF447E46}" destId="{37D84E0E-A15E-4A16-BE60-742329E708B9}" srcOrd="0" destOrd="0" presId="urn:microsoft.com/office/officeart/2005/8/layout/vList3"/>
    <dgm:cxn modelId="{CB1A3141-6358-4177-8779-10ACCECD7479}" type="presParOf" srcId="{37989B27-05B2-4878-90DF-607379AB3D08}" destId="{0196FF09-7026-4C8D-A8FA-51F681F963E2}" srcOrd="0" destOrd="0" presId="urn:microsoft.com/office/officeart/2005/8/layout/vList3"/>
    <dgm:cxn modelId="{62728496-34AB-4B92-B9A2-20FBD3DFCDEA}" type="presParOf" srcId="{0196FF09-7026-4C8D-A8FA-51F681F963E2}" destId="{11A519A4-FFF9-42BD-A6A5-7EFDD8710A3D}" srcOrd="0" destOrd="0" presId="urn:microsoft.com/office/officeart/2005/8/layout/vList3"/>
    <dgm:cxn modelId="{7EC8E88C-F033-4723-B467-B605AF03FFEA}" type="presParOf" srcId="{0196FF09-7026-4C8D-A8FA-51F681F963E2}" destId="{37D84E0E-A15E-4A16-BE60-742329E708B9}" srcOrd="1" destOrd="0" presId="urn:microsoft.com/office/officeart/2005/8/layout/vList3"/>
    <dgm:cxn modelId="{44046ACC-1B25-4A28-A84A-82DA6400CB93}" type="presParOf" srcId="{37989B27-05B2-4878-90DF-607379AB3D08}" destId="{A9708CE6-A6ED-40C7-B7E8-3074F05F9315}" srcOrd="1" destOrd="0" presId="urn:microsoft.com/office/officeart/2005/8/layout/vList3"/>
    <dgm:cxn modelId="{59DFCE28-0FF5-46C6-9107-CD869CDE849C}" type="presParOf" srcId="{37989B27-05B2-4878-90DF-607379AB3D08}" destId="{2A85D5CC-3CF2-4C3E-BE54-F939DBF468F9}" srcOrd="2" destOrd="0" presId="urn:microsoft.com/office/officeart/2005/8/layout/vList3"/>
    <dgm:cxn modelId="{DEF07A9D-E510-4389-9804-DF163D709157}" type="presParOf" srcId="{2A85D5CC-3CF2-4C3E-BE54-F939DBF468F9}" destId="{B274975B-87AD-46A9-BE09-3E89F73E55A5}" srcOrd="0" destOrd="0" presId="urn:microsoft.com/office/officeart/2005/8/layout/vList3"/>
    <dgm:cxn modelId="{CA98B539-C24A-4784-92A4-564A01DFF44A}" type="presParOf" srcId="{2A85D5CC-3CF2-4C3E-BE54-F939DBF468F9}" destId="{C5E5C616-19D1-474C-9BB0-CBB8AE5915A1}" srcOrd="1" destOrd="0" presId="urn:microsoft.com/office/officeart/2005/8/layout/vList3"/>
    <dgm:cxn modelId="{088FB24C-56FC-4F28-83B0-79A2691A6056}" type="presParOf" srcId="{37989B27-05B2-4878-90DF-607379AB3D08}" destId="{75DD6075-73D8-4F61-830F-65B6F6294864}" srcOrd="3" destOrd="0" presId="urn:microsoft.com/office/officeart/2005/8/layout/vList3"/>
    <dgm:cxn modelId="{DF190363-EF13-4971-A039-2144D5DC9A58}" type="presParOf" srcId="{37989B27-05B2-4878-90DF-607379AB3D08}" destId="{9131DE10-4C89-41E1-B43C-3FCCC5787409}" srcOrd="4" destOrd="0" presId="urn:microsoft.com/office/officeart/2005/8/layout/vList3"/>
    <dgm:cxn modelId="{0658129B-A7D6-44E7-9E70-063D80E824AF}" type="presParOf" srcId="{9131DE10-4C89-41E1-B43C-3FCCC5787409}" destId="{AFA4D6EE-BE4F-49C0-A316-E3447D5E1594}" srcOrd="0" destOrd="0" presId="urn:microsoft.com/office/officeart/2005/8/layout/vList3"/>
    <dgm:cxn modelId="{48BDCF11-C16A-4BBB-880B-697772115759}" type="presParOf" srcId="{9131DE10-4C89-41E1-B43C-3FCCC5787409}" destId="{2F5E8787-C89B-42C1-AA10-8A1CA3A168DD}" srcOrd="1" destOrd="0" presId="urn:microsoft.com/office/officeart/2005/8/layout/vList3"/>
    <dgm:cxn modelId="{B885D743-0C55-4C92-A41D-521F8923B1B5}" type="presParOf" srcId="{37989B27-05B2-4878-90DF-607379AB3D08}" destId="{E5CBB376-EF02-4722-A7AF-B94EC25D3C6A}" srcOrd="5" destOrd="0" presId="urn:microsoft.com/office/officeart/2005/8/layout/vList3"/>
    <dgm:cxn modelId="{FE681717-7063-451C-81EA-62382D81131D}" type="presParOf" srcId="{37989B27-05B2-4878-90DF-607379AB3D08}" destId="{9C4F501F-E963-447B-812E-659D940061D5}" srcOrd="6" destOrd="0" presId="urn:microsoft.com/office/officeart/2005/8/layout/vList3"/>
    <dgm:cxn modelId="{8C76BB50-B50A-46B4-8D65-E26ACE45367B}" type="presParOf" srcId="{9C4F501F-E963-447B-812E-659D940061D5}" destId="{75E77575-843C-4819-BAC5-8C377F43F039}" srcOrd="0" destOrd="0" presId="urn:microsoft.com/office/officeart/2005/8/layout/vList3"/>
    <dgm:cxn modelId="{F6C16D91-91BE-440A-B461-2F2E0B35A09C}" type="presParOf" srcId="{9C4F501F-E963-447B-812E-659D940061D5}" destId="{01ADEFED-1FEA-4EC8-B958-50EE0C4BE1D9}" srcOrd="1" destOrd="0" presId="urn:microsoft.com/office/officeart/2005/8/layout/vList3"/>
    <dgm:cxn modelId="{1ADC5A70-0FFB-4A12-95AE-AE9441710F0A}" type="presParOf" srcId="{37989B27-05B2-4878-90DF-607379AB3D08}" destId="{8D37906A-BF4A-4747-BF1E-F054E8168744}" srcOrd="7" destOrd="0" presId="urn:microsoft.com/office/officeart/2005/8/layout/vList3"/>
    <dgm:cxn modelId="{7A80D684-193B-4776-94D9-88F2B05CAF73}" type="presParOf" srcId="{37989B27-05B2-4878-90DF-607379AB3D08}" destId="{387DF8F7-ABCB-402A-959A-B38A85645BC6}" srcOrd="8" destOrd="0" presId="urn:microsoft.com/office/officeart/2005/8/layout/vList3"/>
    <dgm:cxn modelId="{DA0A49A7-53D8-4EBE-9FE2-DFA280FC9DF3}" type="presParOf" srcId="{387DF8F7-ABCB-402A-959A-B38A85645BC6}" destId="{1A48EA6E-107A-4434-974B-21BC108DE9AC}" srcOrd="0" destOrd="0" presId="urn:microsoft.com/office/officeart/2005/8/layout/vList3"/>
    <dgm:cxn modelId="{4446D3CE-092F-43CF-986D-A05BA78B40CF}" type="presParOf" srcId="{387DF8F7-ABCB-402A-959A-B38A85645BC6}" destId="{C10DE491-2751-44AF-82AD-FE5FE0BC5B92}" srcOrd="1" destOrd="0" presId="urn:microsoft.com/office/officeart/2005/8/layout/vList3"/>
    <dgm:cxn modelId="{DC067B5A-7DB2-4AD2-AB7D-00833C5A8969}" type="presParOf" srcId="{37989B27-05B2-4878-90DF-607379AB3D08}" destId="{77183ABE-F11E-49CA-8943-D1E227129FB2}" srcOrd="9" destOrd="0" presId="urn:microsoft.com/office/officeart/2005/8/layout/vList3"/>
    <dgm:cxn modelId="{0123BD90-3C10-4B48-A62E-E9AC874DCF7B}" type="presParOf" srcId="{37989B27-05B2-4878-90DF-607379AB3D08}" destId="{04FA0C22-FEC2-4383-B9C8-19E72A04FED7}" srcOrd="10" destOrd="0" presId="urn:microsoft.com/office/officeart/2005/8/layout/vList3"/>
    <dgm:cxn modelId="{7900F854-1C15-4D80-A6EC-027D0CB8B690}" type="presParOf" srcId="{04FA0C22-FEC2-4383-B9C8-19E72A04FED7}" destId="{97636242-DCE3-476F-B31E-5BA8B6547B2B}" srcOrd="0" destOrd="0" presId="urn:microsoft.com/office/officeart/2005/8/layout/vList3"/>
    <dgm:cxn modelId="{6B8812D6-8A47-456F-981A-068AA666768C}" type="presParOf" srcId="{04FA0C22-FEC2-4383-B9C8-19E72A04FED7}" destId="{DF9B019A-E548-49ED-A2DA-7D0BA048A4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2D3368-16C7-424F-A7E8-306F379C801A}" type="doc">
      <dgm:prSet loTypeId="urn:microsoft.com/office/officeart/2005/8/layout/hChevron3" loCatId="process" qsTypeId="urn:microsoft.com/office/officeart/2005/8/quickstyle/simple1" qsCatId="simple" csTypeId="urn:microsoft.com/office/officeart/2005/8/colors/accent4_5" csCatId="accent4" phldr="1"/>
      <dgm:spPr/>
    </dgm:pt>
    <dgm:pt modelId="{EBDEBEDE-0A95-4282-917E-442EC93BDA92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Get source image or text prompt</a:t>
          </a:r>
        </a:p>
      </dgm:t>
    </dgm:pt>
    <dgm:pt modelId="{3F5E562F-AB0F-41A2-8E2F-9C68AAD0EF0C}" type="parTrans" cxnId="{E7001187-DDA0-4B1E-86B5-CB55BD0DBCBC}">
      <dgm:prSet/>
      <dgm:spPr/>
      <dgm:t>
        <a:bodyPr/>
        <a:lstStyle/>
        <a:p>
          <a:endParaRPr lang="en-US"/>
        </a:p>
      </dgm:t>
    </dgm:pt>
    <dgm:pt modelId="{BE635240-5CE8-4263-B73E-0E616FE3E77C}" type="sibTrans" cxnId="{E7001187-DDA0-4B1E-86B5-CB55BD0DBCBC}">
      <dgm:prSet/>
      <dgm:spPr/>
      <dgm:t>
        <a:bodyPr/>
        <a:lstStyle/>
        <a:p>
          <a:endParaRPr lang="en-US"/>
        </a:p>
      </dgm:t>
    </dgm:pt>
    <dgm:pt modelId="{81767E4A-A4D1-4F21-8EA6-D5817F7DB3AB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Feed to AI 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as sequence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C4239-171A-41FF-8A02-93A6ED72B1B4}" type="parTrans" cxnId="{534A8864-DFC5-4FEB-844E-C41F04E81B8A}">
      <dgm:prSet/>
      <dgm:spPr/>
      <dgm:t>
        <a:bodyPr/>
        <a:lstStyle/>
        <a:p>
          <a:endParaRPr lang="en-US"/>
        </a:p>
      </dgm:t>
    </dgm:pt>
    <dgm:pt modelId="{FCBC97FA-FE5E-4704-A882-0158C67D95F2}" type="sibTrans" cxnId="{534A8864-DFC5-4FEB-844E-C41F04E81B8A}">
      <dgm:prSet/>
      <dgm:spPr/>
      <dgm:t>
        <a:bodyPr/>
        <a:lstStyle/>
        <a:p>
          <a:endParaRPr lang="en-US"/>
        </a:p>
      </dgm:t>
    </dgm:pt>
    <dgm:pt modelId="{D799DA91-A3CA-4C90-8842-DF94A90ECDEA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Export as 3D model</a:t>
          </a:r>
        </a:p>
      </dgm:t>
    </dgm:pt>
    <dgm:pt modelId="{063ACA67-932A-48F6-88D4-B300659171D9}" type="parTrans" cxnId="{6A1A2339-49B3-40E8-AC12-6F51C074974E}">
      <dgm:prSet/>
      <dgm:spPr/>
      <dgm:t>
        <a:bodyPr/>
        <a:lstStyle/>
        <a:p>
          <a:endParaRPr lang="en-US"/>
        </a:p>
      </dgm:t>
    </dgm:pt>
    <dgm:pt modelId="{C5604939-E255-442E-AA72-E7EBA6ADD0D1}" type="sibTrans" cxnId="{6A1A2339-49B3-40E8-AC12-6F51C074974E}">
      <dgm:prSet/>
      <dgm:spPr/>
      <dgm:t>
        <a:bodyPr/>
        <a:lstStyle/>
        <a:p>
          <a:endParaRPr lang="en-US"/>
        </a:p>
      </dgm:t>
    </dgm:pt>
    <dgm:pt modelId="{3DD4103B-7AB4-4AB5-A83C-45243989304B}">
      <dgm:prSet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Import into engine</a:t>
          </a:r>
        </a:p>
      </dgm:t>
    </dgm:pt>
    <dgm:pt modelId="{B89ED7D1-1617-4B61-98FA-2216E124FFCE}" type="parTrans" cxnId="{497BA1F9-BC11-4A2F-9278-8453F18774D3}">
      <dgm:prSet/>
      <dgm:spPr/>
      <dgm:t>
        <a:bodyPr/>
        <a:lstStyle/>
        <a:p>
          <a:endParaRPr lang="en-US"/>
        </a:p>
      </dgm:t>
    </dgm:pt>
    <dgm:pt modelId="{ECAB4782-13BA-476F-AB44-17B2F923A1A3}" type="sibTrans" cxnId="{497BA1F9-BC11-4A2F-9278-8453F18774D3}">
      <dgm:prSet/>
      <dgm:spPr/>
      <dgm:t>
        <a:bodyPr/>
        <a:lstStyle/>
        <a:p>
          <a:endParaRPr lang="en-US"/>
        </a:p>
      </dgm:t>
    </dgm:pt>
    <dgm:pt modelId="{0EA25FD6-4BDF-4645-AE18-9954F75DC545}" type="pres">
      <dgm:prSet presAssocID="{882D3368-16C7-424F-A7E8-306F379C801A}" presName="Name0" presStyleCnt="0">
        <dgm:presLayoutVars>
          <dgm:dir/>
          <dgm:resizeHandles val="exact"/>
        </dgm:presLayoutVars>
      </dgm:prSet>
      <dgm:spPr/>
    </dgm:pt>
    <dgm:pt modelId="{6ED145CC-7990-4F67-B2D8-D6B0FF14D611}" type="pres">
      <dgm:prSet presAssocID="{EBDEBEDE-0A95-4282-917E-442EC93BDA92}" presName="parTxOnly" presStyleLbl="node1" presStyleIdx="0" presStyleCnt="4">
        <dgm:presLayoutVars>
          <dgm:bulletEnabled val="1"/>
        </dgm:presLayoutVars>
      </dgm:prSet>
      <dgm:spPr/>
    </dgm:pt>
    <dgm:pt modelId="{F8108358-E9BC-47FC-99C0-18493902E8BF}" type="pres">
      <dgm:prSet presAssocID="{BE635240-5CE8-4263-B73E-0E616FE3E77C}" presName="parSpace" presStyleCnt="0"/>
      <dgm:spPr/>
    </dgm:pt>
    <dgm:pt modelId="{FEBAB632-DA10-4D91-BEB8-9725FBBF2002}" type="pres">
      <dgm:prSet presAssocID="{81767E4A-A4D1-4F21-8EA6-D5817F7DB3AB}" presName="parTxOnly" presStyleLbl="node1" presStyleIdx="1" presStyleCnt="4">
        <dgm:presLayoutVars>
          <dgm:bulletEnabled val="1"/>
        </dgm:presLayoutVars>
      </dgm:prSet>
      <dgm:spPr/>
    </dgm:pt>
    <dgm:pt modelId="{CFC667E9-3500-4514-ABD9-4676C47F7FA8}" type="pres">
      <dgm:prSet presAssocID="{FCBC97FA-FE5E-4704-A882-0158C67D95F2}" presName="parSpace" presStyleCnt="0"/>
      <dgm:spPr/>
    </dgm:pt>
    <dgm:pt modelId="{A0CEB811-0942-41B0-8590-E56C82C955CF}" type="pres">
      <dgm:prSet presAssocID="{D799DA91-A3CA-4C90-8842-DF94A90ECDEA}" presName="parTxOnly" presStyleLbl="node1" presStyleIdx="2" presStyleCnt="4">
        <dgm:presLayoutVars>
          <dgm:bulletEnabled val="1"/>
        </dgm:presLayoutVars>
      </dgm:prSet>
      <dgm:spPr/>
    </dgm:pt>
    <dgm:pt modelId="{16C1EC45-13ED-4CBD-B6EB-B6266DFE64D2}" type="pres">
      <dgm:prSet presAssocID="{C5604939-E255-442E-AA72-E7EBA6ADD0D1}" presName="parSpace" presStyleCnt="0"/>
      <dgm:spPr/>
    </dgm:pt>
    <dgm:pt modelId="{EA0EBC2A-5C6A-4498-BC9E-D8EB92355F8C}" type="pres">
      <dgm:prSet presAssocID="{3DD4103B-7AB4-4AB5-A83C-45243989304B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A82AE409-8282-400E-9B5B-24A38FCA144B}" type="presOf" srcId="{3DD4103B-7AB4-4AB5-A83C-45243989304B}" destId="{EA0EBC2A-5C6A-4498-BC9E-D8EB92355F8C}" srcOrd="0" destOrd="0" presId="urn:microsoft.com/office/officeart/2005/8/layout/hChevron3"/>
    <dgm:cxn modelId="{C6EB6E17-2629-48BD-A4C5-FAC335E829AA}" type="presOf" srcId="{D799DA91-A3CA-4C90-8842-DF94A90ECDEA}" destId="{A0CEB811-0942-41B0-8590-E56C82C955CF}" srcOrd="0" destOrd="0" presId="urn:microsoft.com/office/officeart/2005/8/layout/hChevron3"/>
    <dgm:cxn modelId="{6A1A2339-49B3-40E8-AC12-6F51C074974E}" srcId="{882D3368-16C7-424F-A7E8-306F379C801A}" destId="{D799DA91-A3CA-4C90-8842-DF94A90ECDEA}" srcOrd="2" destOrd="0" parTransId="{063ACA67-932A-48F6-88D4-B300659171D9}" sibTransId="{C5604939-E255-442E-AA72-E7EBA6ADD0D1}"/>
    <dgm:cxn modelId="{0F2E203F-8D11-4C92-A676-AFBF7552E06D}" type="presOf" srcId="{EBDEBEDE-0A95-4282-917E-442EC93BDA92}" destId="{6ED145CC-7990-4F67-B2D8-D6B0FF14D611}" srcOrd="0" destOrd="0" presId="urn:microsoft.com/office/officeart/2005/8/layout/hChevron3"/>
    <dgm:cxn modelId="{534A8864-DFC5-4FEB-844E-C41F04E81B8A}" srcId="{882D3368-16C7-424F-A7E8-306F379C801A}" destId="{81767E4A-A4D1-4F21-8EA6-D5817F7DB3AB}" srcOrd="1" destOrd="0" parTransId="{FAFC4239-171A-41FF-8A02-93A6ED72B1B4}" sibTransId="{FCBC97FA-FE5E-4704-A882-0158C67D95F2}"/>
    <dgm:cxn modelId="{E7001187-DDA0-4B1E-86B5-CB55BD0DBCBC}" srcId="{882D3368-16C7-424F-A7E8-306F379C801A}" destId="{EBDEBEDE-0A95-4282-917E-442EC93BDA92}" srcOrd="0" destOrd="0" parTransId="{3F5E562F-AB0F-41A2-8E2F-9C68AAD0EF0C}" sibTransId="{BE635240-5CE8-4263-B73E-0E616FE3E77C}"/>
    <dgm:cxn modelId="{E2F207DB-E059-43F9-9155-4A773171441E}" type="presOf" srcId="{882D3368-16C7-424F-A7E8-306F379C801A}" destId="{0EA25FD6-4BDF-4645-AE18-9954F75DC545}" srcOrd="0" destOrd="0" presId="urn:microsoft.com/office/officeart/2005/8/layout/hChevron3"/>
    <dgm:cxn modelId="{0C7568F6-9F06-4E6C-A516-965B1CAF937B}" type="presOf" srcId="{81767E4A-A4D1-4F21-8EA6-D5817F7DB3AB}" destId="{FEBAB632-DA10-4D91-BEB8-9725FBBF2002}" srcOrd="0" destOrd="0" presId="urn:microsoft.com/office/officeart/2005/8/layout/hChevron3"/>
    <dgm:cxn modelId="{497BA1F9-BC11-4A2F-9278-8453F18774D3}" srcId="{882D3368-16C7-424F-A7E8-306F379C801A}" destId="{3DD4103B-7AB4-4AB5-A83C-45243989304B}" srcOrd="3" destOrd="0" parTransId="{B89ED7D1-1617-4B61-98FA-2216E124FFCE}" sibTransId="{ECAB4782-13BA-476F-AB44-17B2F923A1A3}"/>
    <dgm:cxn modelId="{5C2582D9-C0F8-45AE-9194-C63087345566}" type="presParOf" srcId="{0EA25FD6-4BDF-4645-AE18-9954F75DC545}" destId="{6ED145CC-7990-4F67-B2D8-D6B0FF14D611}" srcOrd="0" destOrd="0" presId="urn:microsoft.com/office/officeart/2005/8/layout/hChevron3"/>
    <dgm:cxn modelId="{09B49FD1-97B8-43BD-95FA-3C4728166A44}" type="presParOf" srcId="{0EA25FD6-4BDF-4645-AE18-9954F75DC545}" destId="{F8108358-E9BC-47FC-99C0-18493902E8BF}" srcOrd="1" destOrd="0" presId="urn:microsoft.com/office/officeart/2005/8/layout/hChevron3"/>
    <dgm:cxn modelId="{1124A95B-AFAF-437C-AF1A-1D873B9997E7}" type="presParOf" srcId="{0EA25FD6-4BDF-4645-AE18-9954F75DC545}" destId="{FEBAB632-DA10-4D91-BEB8-9725FBBF2002}" srcOrd="2" destOrd="0" presId="urn:microsoft.com/office/officeart/2005/8/layout/hChevron3"/>
    <dgm:cxn modelId="{7DA2647B-8791-4556-B513-83B4041A6108}" type="presParOf" srcId="{0EA25FD6-4BDF-4645-AE18-9954F75DC545}" destId="{CFC667E9-3500-4514-ABD9-4676C47F7FA8}" srcOrd="3" destOrd="0" presId="urn:microsoft.com/office/officeart/2005/8/layout/hChevron3"/>
    <dgm:cxn modelId="{AE2422EC-F77C-45CC-AFC2-AE8825E08F89}" type="presParOf" srcId="{0EA25FD6-4BDF-4645-AE18-9954F75DC545}" destId="{A0CEB811-0942-41B0-8590-E56C82C955CF}" srcOrd="4" destOrd="0" presId="urn:microsoft.com/office/officeart/2005/8/layout/hChevron3"/>
    <dgm:cxn modelId="{BC7D74AC-BA62-4617-9E71-2AFC7D7AA034}" type="presParOf" srcId="{0EA25FD6-4BDF-4645-AE18-9954F75DC545}" destId="{16C1EC45-13ED-4CBD-B6EB-B6266DFE64D2}" srcOrd="5" destOrd="0" presId="urn:microsoft.com/office/officeart/2005/8/layout/hChevron3"/>
    <dgm:cxn modelId="{BA141265-EA6F-49CF-BDA7-E990F6D4493E}" type="presParOf" srcId="{0EA25FD6-4BDF-4645-AE18-9954F75DC545}" destId="{EA0EBC2A-5C6A-4498-BC9E-D8EB92355F8C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B3E08-21DA-4A81-B7D0-719D704B2BB7}">
      <dsp:nvSpPr>
        <dsp:cNvPr id="0" name=""/>
        <dsp:cNvSpPr/>
      </dsp:nvSpPr>
      <dsp:spPr>
        <a:xfrm>
          <a:off x="4656" y="24981"/>
          <a:ext cx="2606307" cy="777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Red Teaming and Adversarial Modeling</a:t>
          </a:r>
          <a:endParaRPr lang="en-US" sz="1600" b="1" kern="1200" dirty="0">
            <a:solidFill>
              <a:schemeClr val="bg1"/>
            </a:solidFill>
            <a:latin typeface="Arial" panose="020B0604020202020204" pitchFamily="34" charset="0"/>
            <a:ea typeface="Roboto Black" panose="02000000000000000000" pitchFamily="2" charset="0"/>
            <a:cs typeface="Arial" panose="020B0604020202020204" pitchFamily="34" charset="0"/>
          </a:endParaRPr>
        </a:p>
      </dsp:txBody>
      <dsp:txXfrm>
        <a:off x="4656" y="24981"/>
        <a:ext cx="2606307" cy="777600"/>
      </dsp:txXfrm>
    </dsp:sp>
    <dsp:sp modelId="{93B5DA77-DD34-431C-B531-EE850CE12BA6}">
      <dsp:nvSpPr>
        <dsp:cNvPr id="0" name=""/>
        <dsp:cNvSpPr/>
      </dsp:nvSpPr>
      <dsp:spPr>
        <a:xfrm>
          <a:off x="4656" y="802581"/>
          <a:ext cx="2606307" cy="291364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Simulate adversarial behaviors and strategies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Model potential enemy actions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Evaluate vulnerabilities and defense of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Develop advanced countermeasures</a:t>
          </a:r>
        </a:p>
      </dsp:txBody>
      <dsp:txXfrm>
        <a:off x="4656" y="802581"/>
        <a:ext cx="2606307" cy="2913645"/>
      </dsp:txXfrm>
    </dsp:sp>
    <dsp:sp modelId="{6B4460DB-F764-48C3-9764-5253010359E3}">
      <dsp:nvSpPr>
        <dsp:cNvPr id="0" name=""/>
        <dsp:cNvSpPr/>
      </dsp:nvSpPr>
      <dsp:spPr>
        <a:xfrm>
          <a:off x="2930688" y="24981"/>
          <a:ext cx="2606307" cy="777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Terrain Generation and Tactical Planning</a:t>
          </a:r>
        </a:p>
      </dsp:txBody>
      <dsp:txXfrm>
        <a:off x="2930688" y="24981"/>
        <a:ext cx="2606307" cy="777600"/>
      </dsp:txXfrm>
    </dsp:sp>
    <dsp:sp modelId="{BEEB166D-409E-4130-B89C-27D7F8C2A2D8}">
      <dsp:nvSpPr>
        <dsp:cNvPr id="0" name=""/>
        <dsp:cNvSpPr/>
      </dsp:nvSpPr>
      <dsp:spPr>
        <a:xfrm>
          <a:off x="2930688" y="802581"/>
          <a:ext cx="2606307" cy="291364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Generate terrains and landscapes of real-world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Conduct virtual exercises and simulations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Evaluate different tactical approaches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Analyze impact of terrain on military operations</a:t>
          </a:r>
        </a:p>
      </dsp:txBody>
      <dsp:txXfrm>
        <a:off x="2930688" y="802581"/>
        <a:ext cx="2606307" cy="2913645"/>
      </dsp:txXfrm>
    </dsp:sp>
    <dsp:sp modelId="{AE174E15-1CAE-44CB-8430-546649289D2E}">
      <dsp:nvSpPr>
        <dsp:cNvPr id="0" name=""/>
        <dsp:cNvSpPr/>
      </dsp:nvSpPr>
      <dsp:spPr>
        <a:xfrm>
          <a:off x="5856720" y="24981"/>
          <a:ext cx="2606307" cy="777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Autonomous Systems Testing</a:t>
          </a:r>
        </a:p>
      </dsp:txBody>
      <dsp:txXfrm>
        <a:off x="5856720" y="24981"/>
        <a:ext cx="2606307" cy="777600"/>
      </dsp:txXfrm>
    </dsp:sp>
    <dsp:sp modelId="{B94F9837-3FD6-4715-BD10-3D8431BD7FC9}">
      <dsp:nvSpPr>
        <dsp:cNvPr id="0" name=""/>
        <dsp:cNvSpPr/>
      </dsp:nvSpPr>
      <dsp:spPr>
        <a:xfrm>
          <a:off x="5856720" y="802581"/>
          <a:ext cx="2606307" cy="291364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Simulate scenarios to evaluate autonomous navigation algorithms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Assess performance and robustness of drones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Model unmanned systems for pilot improvement</a:t>
          </a:r>
        </a:p>
      </dsp:txBody>
      <dsp:txXfrm>
        <a:off x="5856720" y="802581"/>
        <a:ext cx="2606307" cy="2913645"/>
      </dsp:txXfrm>
    </dsp:sp>
    <dsp:sp modelId="{4FF57AED-FED0-42F0-A1D4-6EB789DFF179}">
      <dsp:nvSpPr>
        <dsp:cNvPr id="0" name=""/>
        <dsp:cNvSpPr/>
      </dsp:nvSpPr>
      <dsp:spPr>
        <a:xfrm>
          <a:off x="8782752" y="24981"/>
          <a:ext cx="2606307" cy="7776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solidFill>
                <a:schemeClr val="bg1"/>
              </a:solidFill>
              <a:effectLst/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rPr>
            <a:t>Mission Rehearsal and Analysis</a:t>
          </a:r>
        </a:p>
      </dsp:txBody>
      <dsp:txXfrm>
        <a:off x="8782752" y="24981"/>
        <a:ext cx="2606307" cy="777600"/>
      </dsp:txXfrm>
    </dsp:sp>
    <dsp:sp modelId="{5BEB2719-FCB8-4774-AE1B-22DACBB6A07E}">
      <dsp:nvSpPr>
        <dsp:cNvPr id="0" name=""/>
        <dsp:cNvSpPr/>
      </dsp:nvSpPr>
      <dsp:spPr>
        <a:xfrm>
          <a:off x="8782752" y="802581"/>
          <a:ext cx="2606307" cy="291364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Create simulated mission scenarios for rehearsal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Mimic natural enemy behaviors and tactics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ts val="1000"/>
            </a:spcAft>
            <a:buChar char="•"/>
          </a:pPr>
          <a:r>
            <a:rPr lang="en-US" sz="1600" b="0" i="0" kern="1200" dirty="0">
              <a:solidFill>
                <a:srgbClr val="374151"/>
              </a:solidFill>
              <a:effectLst/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rPr>
            <a:t>Assess potential risks and optimize strategies</a:t>
          </a:r>
        </a:p>
      </dsp:txBody>
      <dsp:txXfrm>
        <a:off x="8782752" y="802581"/>
        <a:ext cx="2606307" cy="2913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9F369-7053-4CAB-80D6-D2565665BC68}">
      <dsp:nvSpPr>
        <dsp:cNvPr id="0" name=""/>
        <dsp:cNvSpPr/>
      </dsp:nvSpPr>
      <dsp:spPr>
        <a:xfrm>
          <a:off x="5866" y="801806"/>
          <a:ext cx="1873535" cy="1398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Claims 10-12 sec for gen w/ A6000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Trained with ChatGPT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Not commercialized</a:t>
          </a:r>
        </a:p>
      </dsp:txBody>
      <dsp:txXfrm>
        <a:off x="38636" y="834576"/>
        <a:ext cx="1807995" cy="1365784"/>
      </dsp:txXfrm>
    </dsp:sp>
    <dsp:sp modelId="{C8E87D9D-FFD2-4ED4-9EE3-0BFDAB3FDC79}">
      <dsp:nvSpPr>
        <dsp:cNvPr id="0" name=""/>
        <dsp:cNvSpPr/>
      </dsp:nvSpPr>
      <dsp:spPr>
        <a:xfrm>
          <a:off x="5866" y="2200360"/>
          <a:ext cx="1873535" cy="6013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NVIDIA’s LATTE3D</a:t>
          </a:r>
        </a:p>
      </dsp:txBody>
      <dsp:txXfrm>
        <a:off x="5866" y="2200360"/>
        <a:ext cx="1319391" cy="601378"/>
      </dsp:txXfrm>
    </dsp:sp>
    <dsp:sp modelId="{E4AC85DE-9725-4A9C-9716-2886439B430F}">
      <dsp:nvSpPr>
        <dsp:cNvPr id="0" name=""/>
        <dsp:cNvSpPr/>
      </dsp:nvSpPr>
      <dsp:spPr>
        <a:xfrm>
          <a:off x="1378257" y="2295884"/>
          <a:ext cx="655737" cy="65573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4000" b="-4000"/>
          </a:stretch>
        </a:blip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3C0F4-A125-480E-9530-689867B8AE4E}">
      <dsp:nvSpPr>
        <dsp:cNvPr id="0" name=""/>
        <dsp:cNvSpPr/>
      </dsp:nvSpPr>
      <dsp:spPr>
        <a:xfrm>
          <a:off x="2196449" y="801806"/>
          <a:ext cx="1873535" cy="1398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With Shutterstock as a paid service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2-3min per prompt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 developer beta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Varied results</a:t>
          </a:r>
        </a:p>
      </dsp:txBody>
      <dsp:txXfrm>
        <a:off x="2229219" y="834576"/>
        <a:ext cx="1807995" cy="1365784"/>
      </dsp:txXfrm>
    </dsp:sp>
    <dsp:sp modelId="{C07DD2B4-4E8A-4B80-B821-0788D50E73C6}">
      <dsp:nvSpPr>
        <dsp:cNvPr id="0" name=""/>
        <dsp:cNvSpPr/>
      </dsp:nvSpPr>
      <dsp:spPr>
        <a:xfrm>
          <a:off x="2196449" y="2200360"/>
          <a:ext cx="1873535" cy="6013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NVIDIA’s EDIFY 3D</a:t>
          </a:r>
        </a:p>
      </dsp:txBody>
      <dsp:txXfrm>
        <a:off x="2196449" y="2200360"/>
        <a:ext cx="1319391" cy="601378"/>
      </dsp:txXfrm>
    </dsp:sp>
    <dsp:sp modelId="{14B969C5-E654-41FA-9CC8-7BF4027DB8B1}">
      <dsp:nvSpPr>
        <dsp:cNvPr id="0" name=""/>
        <dsp:cNvSpPr/>
      </dsp:nvSpPr>
      <dsp:spPr>
        <a:xfrm>
          <a:off x="3568840" y="2295884"/>
          <a:ext cx="655737" cy="655737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1B0C5-9AEE-4543-8BFD-BDB9407E5A32}">
      <dsp:nvSpPr>
        <dsp:cNvPr id="0" name=""/>
        <dsp:cNvSpPr/>
      </dsp:nvSpPr>
      <dsp:spPr>
        <a:xfrm>
          <a:off x="4387032" y="801806"/>
          <a:ext cx="1873535" cy="1398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Limited to furniture and gaming models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Simple interface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Excellent quality results</a:t>
          </a:r>
        </a:p>
      </dsp:txBody>
      <dsp:txXfrm>
        <a:off x="4419802" y="834576"/>
        <a:ext cx="1807995" cy="1365784"/>
      </dsp:txXfrm>
    </dsp:sp>
    <dsp:sp modelId="{071ED0B1-0EC8-4E59-80E5-464B60494C26}">
      <dsp:nvSpPr>
        <dsp:cNvPr id="0" name=""/>
        <dsp:cNvSpPr/>
      </dsp:nvSpPr>
      <dsp:spPr>
        <a:xfrm>
          <a:off x="4387032" y="2200360"/>
          <a:ext cx="1873535" cy="6013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3DFY.ai</a:t>
          </a:r>
        </a:p>
      </dsp:txBody>
      <dsp:txXfrm>
        <a:off x="4387032" y="2200360"/>
        <a:ext cx="1319391" cy="601378"/>
      </dsp:txXfrm>
    </dsp:sp>
    <dsp:sp modelId="{02A85846-90AE-4991-A30D-11F83665B23C}">
      <dsp:nvSpPr>
        <dsp:cNvPr id="0" name=""/>
        <dsp:cNvSpPr/>
      </dsp:nvSpPr>
      <dsp:spPr>
        <a:xfrm>
          <a:off x="5759423" y="2295884"/>
          <a:ext cx="655737" cy="655737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6000" b="-6000"/>
          </a:stretch>
        </a:blip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A8C58-CFF7-49D3-9BD0-E116307CA5A7}">
      <dsp:nvSpPr>
        <dsp:cNvPr id="0" name=""/>
        <dsp:cNvSpPr/>
      </dsp:nvSpPr>
      <dsp:spPr>
        <a:xfrm>
          <a:off x="6577616" y="801806"/>
          <a:ext cx="1873535" cy="1398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Gaming oriented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Emphasis on texturing and PBR modeling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Community sharing area</a:t>
          </a:r>
        </a:p>
      </dsp:txBody>
      <dsp:txXfrm>
        <a:off x="6610386" y="834576"/>
        <a:ext cx="1807995" cy="1365784"/>
      </dsp:txXfrm>
    </dsp:sp>
    <dsp:sp modelId="{08DBA624-E5FA-4EBA-83E4-17DBEA5A601C}">
      <dsp:nvSpPr>
        <dsp:cNvPr id="0" name=""/>
        <dsp:cNvSpPr/>
      </dsp:nvSpPr>
      <dsp:spPr>
        <a:xfrm>
          <a:off x="6577616" y="2200360"/>
          <a:ext cx="1873535" cy="6013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Meshy</a:t>
          </a:r>
        </a:p>
      </dsp:txBody>
      <dsp:txXfrm>
        <a:off x="6577616" y="2200360"/>
        <a:ext cx="1319391" cy="601378"/>
      </dsp:txXfrm>
    </dsp:sp>
    <dsp:sp modelId="{2221FC3D-83F9-40D9-92E8-19C3445F4B5F}">
      <dsp:nvSpPr>
        <dsp:cNvPr id="0" name=""/>
        <dsp:cNvSpPr/>
      </dsp:nvSpPr>
      <dsp:spPr>
        <a:xfrm>
          <a:off x="7950006" y="2295884"/>
          <a:ext cx="655737" cy="655737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15000" b="-15000"/>
          </a:stretch>
        </a:blip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701C9-5999-4391-9995-DBB7E70A17DF}">
      <dsp:nvSpPr>
        <dsp:cNvPr id="0" name=""/>
        <dsp:cNvSpPr/>
      </dsp:nvSpPr>
      <dsp:spPr>
        <a:xfrm>
          <a:off x="8768199" y="801806"/>
          <a:ext cx="1873535" cy="139855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Text prompt based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$0.99 per asset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Results comparable to method in this tutorial</a:t>
          </a:r>
        </a:p>
      </dsp:txBody>
      <dsp:txXfrm>
        <a:off x="8800969" y="834576"/>
        <a:ext cx="1807995" cy="1365784"/>
      </dsp:txXfrm>
    </dsp:sp>
    <dsp:sp modelId="{9A6CC995-2D50-4BED-ACF4-30B9415E7F6D}">
      <dsp:nvSpPr>
        <dsp:cNvPr id="0" name=""/>
        <dsp:cNvSpPr/>
      </dsp:nvSpPr>
      <dsp:spPr>
        <a:xfrm>
          <a:off x="8768199" y="2200360"/>
          <a:ext cx="1873535" cy="60137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0" rIns="26670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Alpha3D</a:t>
          </a:r>
        </a:p>
      </dsp:txBody>
      <dsp:txXfrm>
        <a:off x="8768199" y="2200360"/>
        <a:ext cx="1319391" cy="601378"/>
      </dsp:txXfrm>
    </dsp:sp>
    <dsp:sp modelId="{DC2B3B2A-85AF-4867-9256-D73F4DF92619}">
      <dsp:nvSpPr>
        <dsp:cNvPr id="0" name=""/>
        <dsp:cNvSpPr/>
      </dsp:nvSpPr>
      <dsp:spPr>
        <a:xfrm>
          <a:off x="10140589" y="2295884"/>
          <a:ext cx="655737" cy="655737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t="-2000" b="-2000"/>
          </a:stretch>
        </a:blip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D84E0E-A15E-4A16-BE60-742329E708B9}">
      <dsp:nvSpPr>
        <dsp:cNvPr id="0" name=""/>
        <dsp:cNvSpPr/>
      </dsp:nvSpPr>
      <dsp:spPr>
        <a:xfrm rot="10800000">
          <a:off x="1683580" y="1573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Enter prompt into 2D </a:t>
          </a:r>
          <a:r>
            <a:rPr lang="en-US" sz="1900" kern="1200" dirty="0" err="1"/>
            <a:t>GenAI</a:t>
          </a:r>
          <a:endParaRPr lang="en-US" sz="1900" kern="1200" dirty="0"/>
        </a:p>
      </dsp:txBody>
      <dsp:txXfrm rot="10800000">
        <a:off x="1834898" y="1573"/>
        <a:ext cx="5931992" cy="605273"/>
      </dsp:txXfrm>
    </dsp:sp>
    <dsp:sp modelId="{11A519A4-FFF9-42BD-A6A5-7EFDD8710A3D}">
      <dsp:nvSpPr>
        <dsp:cNvPr id="0" name=""/>
        <dsp:cNvSpPr/>
      </dsp:nvSpPr>
      <dsp:spPr>
        <a:xfrm>
          <a:off x="1380943" y="1573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5C616-19D1-474C-9BB0-CBB8AE5915A1}">
      <dsp:nvSpPr>
        <dsp:cNvPr id="0" name=""/>
        <dsp:cNvSpPr/>
      </dsp:nvSpPr>
      <dsp:spPr>
        <a:xfrm rot="10800000">
          <a:off x="1683580" y="787525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Batch generate photos of multiple angles of object</a:t>
          </a:r>
        </a:p>
      </dsp:txBody>
      <dsp:txXfrm rot="10800000">
        <a:off x="1834898" y="787525"/>
        <a:ext cx="5931992" cy="605273"/>
      </dsp:txXfrm>
    </dsp:sp>
    <dsp:sp modelId="{B274975B-87AD-46A9-BE09-3E89F73E55A5}">
      <dsp:nvSpPr>
        <dsp:cNvPr id="0" name=""/>
        <dsp:cNvSpPr/>
      </dsp:nvSpPr>
      <dsp:spPr>
        <a:xfrm>
          <a:off x="1380943" y="787525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E8787-C89B-42C1-AA10-8A1CA3A168DD}">
      <dsp:nvSpPr>
        <dsp:cNvPr id="0" name=""/>
        <dsp:cNvSpPr/>
      </dsp:nvSpPr>
      <dsp:spPr>
        <a:xfrm rot="10800000">
          <a:off x="1683580" y="1573477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AI to calculate photo positions and angles</a:t>
          </a:r>
        </a:p>
      </dsp:txBody>
      <dsp:txXfrm rot="10800000">
        <a:off x="1834898" y="1573477"/>
        <a:ext cx="5931992" cy="605273"/>
      </dsp:txXfrm>
    </dsp:sp>
    <dsp:sp modelId="{AFA4D6EE-BE4F-49C0-A316-E3447D5E1594}">
      <dsp:nvSpPr>
        <dsp:cNvPr id="0" name=""/>
        <dsp:cNvSpPr/>
      </dsp:nvSpPr>
      <dsp:spPr>
        <a:xfrm>
          <a:off x="1380943" y="1573477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ADEFED-1FEA-4EC8-B958-50EE0C4BE1D9}">
      <dsp:nvSpPr>
        <dsp:cNvPr id="0" name=""/>
        <dsp:cNvSpPr/>
      </dsp:nvSpPr>
      <dsp:spPr>
        <a:xfrm rot="10800000">
          <a:off x="1683580" y="2359429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photogrammetry (or similar) to convert into 3D</a:t>
          </a:r>
        </a:p>
      </dsp:txBody>
      <dsp:txXfrm rot="10800000">
        <a:off x="1834898" y="2359429"/>
        <a:ext cx="5931992" cy="605273"/>
      </dsp:txXfrm>
    </dsp:sp>
    <dsp:sp modelId="{75E77575-843C-4819-BAC5-8C377F43F039}">
      <dsp:nvSpPr>
        <dsp:cNvPr id="0" name=""/>
        <dsp:cNvSpPr/>
      </dsp:nvSpPr>
      <dsp:spPr>
        <a:xfrm>
          <a:off x="1380943" y="2359429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DE491-2751-44AF-82AD-FE5FE0BC5B92}">
      <dsp:nvSpPr>
        <dsp:cNvPr id="0" name=""/>
        <dsp:cNvSpPr/>
      </dsp:nvSpPr>
      <dsp:spPr>
        <a:xfrm rot="10800000">
          <a:off x="1683580" y="3145382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Import into preferred program, cleanup if needed</a:t>
          </a:r>
        </a:p>
      </dsp:txBody>
      <dsp:txXfrm rot="10800000">
        <a:off x="1834898" y="3145382"/>
        <a:ext cx="5931992" cy="605273"/>
      </dsp:txXfrm>
    </dsp:sp>
    <dsp:sp modelId="{1A48EA6E-107A-4434-974B-21BC108DE9AC}">
      <dsp:nvSpPr>
        <dsp:cNvPr id="0" name=""/>
        <dsp:cNvSpPr/>
      </dsp:nvSpPr>
      <dsp:spPr>
        <a:xfrm>
          <a:off x="1380943" y="3145382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9B019A-E548-49ED-A2DA-7D0BA048A426}">
      <dsp:nvSpPr>
        <dsp:cNvPr id="0" name=""/>
        <dsp:cNvSpPr/>
      </dsp:nvSpPr>
      <dsp:spPr>
        <a:xfrm rot="10800000">
          <a:off x="1683580" y="3931334"/>
          <a:ext cx="6083310" cy="60527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909" tIns="72390" rIns="135128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Optionally, run auto-LOD for use in sims</a:t>
          </a:r>
        </a:p>
      </dsp:txBody>
      <dsp:txXfrm rot="10800000">
        <a:off x="1834898" y="3931334"/>
        <a:ext cx="5931992" cy="605273"/>
      </dsp:txXfrm>
    </dsp:sp>
    <dsp:sp modelId="{97636242-DCE3-476F-B31E-5BA8B6547B2B}">
      <dsp:nvSpPr>
        <dsp:cNvPr id="0" name=""/>
        <dsp:cNvSpPr/>
      </dsp:nvSpPr>
      <dsp:spPr>
        <a:xfrm>
          <a:off x="1380943" y="3931334"/>
          <a:ext cx="605273" cy="605273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145CC-7990-4F67-B2D8-D6B0FF14D611}">
      <dsp:nvSpPr>
        <dsp:cNvPr id="0" name=""/>
        <dsp:cNvSpPr/>
      </dsp:nvSpPr>
      <dsp:spPr>
        <a:xfrm>
          <a:off x="3321" y="742588"/>
          <a:ext cx="3332881" cy="1333152"/>
        </a:xfrm>
        <a:prstGeom prst="homePlat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Get source image or text prompt</a:t>
          </a:r>
        </a:p>
      </dsp:txBody>
      <dsp:txXfrm>
        <a:off x="3321" y="742588"/>
        <a:ext cx="2999593" cy="1333152"/>
      </dsp:txXfrm>
    </dsp:sp>
    <dsp:sp modelId="{FEBAB632-DA10-4D91-BEB8-9725FBBF2002}">
      <dsp:nvSpPr>
        <dsp:cNvPr id="0" name=""/>
        <dsp:cNvSpPr/>
      </dsp:nvSpPr>
      <dsp:spPr>
        <a:xfrm>
          <a:off x="2669626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Feed to AI </a:t>
          </a: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as sequence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36202" y="742588"/>
        <a:ext cx="1999729" cy="1333152"/>
      </dsp:txXfrm>
    </dsp:sp>
    <dsp:sp modelId="{A0CEB811-0942-41B0-8590-E56C82C955CF}">
      <dsp:nvSpPr>
        <dsp:cNvPr id="0" name=""/>
        <dsp:cNvSpPr/>
      </dsp:nvSpPr>
      <dsp:spPr>
        <a:xfrm>
          <a:off x="5335931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Export as 3D model</a:t>
          </a:r>
        </a:p>
      </dsp:txBody>
      <dsp:txXfrm>
        <a:off x="6002507" y="742588"/>
        <a:ext cx="1999729" cy="1333152"/>
      </dsp:txXfrm>
    </dsp:sp>
    <dsp:sp modelId="{EA0EBC2A-5C6A-4498-BC9E-D8EB92355F8C}">
      <dsp:nvSpPr>
        <dsp:cNvPr id="0" name=""/>
        <dsp:cNvSpPr/>
      </dsp:nvSpPr>
      <dsp:spPr>
        <a:xfrm>
          <a:off x="8002236" y="742588"/>
          <a:ext cx="3332881" cy="1333152"/>
        </a:xfrm>
        <a:prstGeom prst="chevron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Import into engine</a:t>
          </a:r>
        </a:p>
      </dsp:txBody>
      <dsp:txXfrm>
        <a:off x="8668812" y="742588"/>
        <a:ext cx="1999729" cy="1333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61190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00"/>
            <a:ext cx="12192000" cy="1362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hawkey/stable-dreamfusion.git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cvlab/zero123-weights/resolve/main/105000.ckpt" TargetMode="Externa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8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85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09.02646" TargetMode="External"/><Relationship Id="rId3" Type="http://schemas.openxmlformats.org/officeDocument/2006/relationships/hyperlink" Target="https://www.accenture.com/us-en/insights/technology/generative-ai" TargetMode="External"/><Relationship Id="rId7" Type="http://schemas.openxmlformats.org/officeDocument/2006/relationships/hyperlink" Target="https://bloomstaxonomy.net/" TargetMode="External"/><Relationship Id="rId12" Type="http://schemas.openxmlformats.org/officeDocument/2006/relationships/hyperlink" Target="https://arxiv.org/abs/2304.04920" TargetMode="External"/><Relationship Id="rId2" Type="http://schemas.openxmlformats.org/officeDocument/2006/relationships/hyperlink" Target="https://hbr.org/2023/06/ai-prompt-engineering-isnt-the-futur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rmy.mil/article/254005/synthetic_training_environment_offers_multi_dimensional_combat_preparation" TargetMode="External"/><Relationship Id="rId11" Type="http://schemas.openxmlformats.org/officeDocument/2006/relationships/hyperlink" Target="https://towardsdatascience.com/generative-ai-878909fb7868" TargetMode="External"/><Relationship Id="rId5" Type="http://schemas.openxmlformats.org/officeDocument/2006/relationships/hyperlink" Target="https://rahulaga.medium.com/from-words-to-pictures-text-to-image-generation-with-stable-diffusion-xl-9c7def83e25e" TargetMode="External"/><Relationship Id="rId10" Type="http://schemas.openxmlformats.org/officeDocument/2006/relationships/hyperlink" Target="https://developers.google.com/machine-learning/resources/prompt-eng" TargetMode="External"/><Relationship Id="rId4" Type="http://schemas.openxmlformats.org/officeDocument/2006/relationships/hyperlink" Target="https://aiche.onlinelibrary.wiley.com/doi/full/10.1002/amp2.10159" TargetMode="External"/><Relationship Id="rId9" Type="http://schemas.openxmlformats.org/officeDocument/2006/relationships/hyperlink" Target="https://huggingface.co/blog/lora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xiaosean5408.medium.com/fine-tuning-llms-made-easy-with-lora-and-generative-ai-stable-diffusion-lora-39ff27480fda" TargetMode="External"/><Relationship Id="rId3" Type="http://schemas.openxmlformats.org/officeDocument/2006/relationships/hyperlink" Target="https://www.mckinsey.com/featured-insights/mckinsey-explainers/what-is-generative-ai" TargetMode="External"/><Relationship Id="rId7" Type="http://schemas.openxmlformats.org/officeDocument/2006/relationships/hyperlink" Target="https://blog.segmind.com/guide-to-prompt-engineering-for-stable-diffusion/" TargetMode="External"/><Relationship Id="rId2" Type="http://schemas.openxmlformats.org/officeDocument/2006/relationships/hyperlink" Target="https://kikiandmozart.beehiiv.com/p/lighting-effects-in-midjourne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209.14988" TargetMode="External"/><Relationship Id="rId11" Type="http://schemas.openxmlformats.org/officeDocument/2006/relationships/hyperlink" Target="https://aituts.com/sdxl-prompts/" TargetMode="External"/><Relationship Id="rId5" Type="http://schemas.openxmlformats.org/officeDocument/2006/relationships/hyperlink" Target="https://www.freecodecamp.org/news/how-to-communicate-with-ai-tools-prompt-engineering" TargetMode="External"/><Relationship Id="rId10" Type="http://schemas.openxmlformats.org/officeDocument/2006/relationships/hyperlink" Target="https://github.com/ashawkey/stable-dreamfusion" TargetMode="External"/><Relationship Id="rId4" Type="http://schemas.openxmlformats.org/officeDocument/2006/relationships/hyperlink" Target="https://medium.com/mlearning-ai/how-to-easily-run-dreamfusion-ai-text-to-3d-for-free-32e6cecb82d" TargetMode="External"/><Relationship Id="rId9" Type="http://schemas.openxmlformats.org/officeDocument/2006/relationships/hyperlink" Target="https://stable-diffusion-art.com/prompt-guid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jad@badvr.com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uzanne@badvr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Generative AI Applied to Rapid Development of Simulation and </a:t>
            </a:r>
            <a:r>
              <a:rPr lang="en-US"/>
              <a:t>Modeling Assets - Topic #24T48</a:t>
            </a:r>
            <a:endParaRPr lang="en-US" dirty="0"/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808591"/>
            <a:ext cx="8478838" cy="113788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/>
              </a:rPr>
              <a:t>Jad </a:t>
            </a:r>
            <a:r>
              <a:rPr lang="en-US" err="1">
                <a:latin typeface="Arial Narrow"/>
              </a:rPr>
              <a:t>Meouchy</a:t>
            </a:r>
            <a:r>
              <a:rPr lang="en-US" dirty="0">
                <a:latin typeface="Arial Narrow"/>
              </a:rPr>
              <a:t>, </a:t>
            </a:r>
            <a:r>
              <a:rPr lang="en-US" err="1">
                <a:latin typeface="Arial Narrow"/>
              </a:rPr>
              <a:t>BadVR</a:t>
            </a:r>
            <a:endParaRPr lang="en-US" dirty="0" err="1">
              <a:latin typeface="Arial Narrow"/>
            </a:endParaRPr>
          </a:p>
          <a:p>
            <a:pPr eaLnBrk="1" hangingPunct="1"/>
            <a:r>
              <a:rPr lang="en-US" dirty="0">
                <a:latin typeface="Arial Narrow"/>
              </a:rPr>
              <a:t>Suzanne Borders, </a:t>
            </a:r>
            <a:r>
              <a:rPr lang="en-US" dirty="0" err="1">
                <a:latin typeface="Arial Narrow"/>
              </a:rPr>
              <a:t>BadVR</a:t>
            </a: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Artist Workflow</a:t>
            </a:r>
          </a:p>
        </p:txBody>
      </p:sp>
      <p:pic>
        <p:nvPicPr>
          <p:cNvPr id="8" name="Picture 4" descr="2D to 3D Design in Vectorworks Architect">
            <a:extLst>
              <a:ext uri="{FF2B5EF4-FFF2-40B4-BE49-F238E27FC236}">
                <a16:creationId xmlns:a16="http://schemas.microsoft.com/office/drawing/2014/main" id="{AD159411-2C54-7C4E-DE18-FBAB4149E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8" b="37200"/>
          <a:stretch/>
        </p:blipFill>
        <p:spPr bwMode="auto">
          <a:xfrm>
            <a:off x="344120" y="3119438"/>
            <a:ext cx="11503760" cy="260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DB603-E76D-D04E-4E78-250D1AA997E3}"/>
              </a:ext>
            </a:extLst>
          </p:cNvPr>
          <p:cNvSpPr txBox="1"/>
          <p:nvPr/>
        </p:nvSpPr>
        <p:spPr>
          <a:xfrm>
            <a:off x="4428914" y="1363050"/>
            <a:ext cx="33341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Rigging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6002B-DFBA-E23B-8E49-C296F63EE59C}"/>
              </a:ext>
            </a:extLst>
          </p:cNvPr>
          <p:cNvSpPr txBox="1"/>
          <p:nvPr/>
        </p:nvSpPr>
        <p:spPr>
          <a:xfrm>
            <a:off x="637440" y="13630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Modeling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5D571C-64A3-A896-A98F-6010C6EFB523}"/>
              </a:ext>
            </a:extLst>
          </p:cNvPr>
          <p:cNvSpPr txBox="1"/>
          <p:nvPr/>
        </p:nvSpPr>
        <p:spPr>
          <a:xfrm>
            <a:off x="252046" y="1856606"/>
            <a:ext cx="3513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 shape and structure, frame, and subcomponents</a:t>
            </a:r>
            <a:endParaRPr lang="en-US" sz="1800" b="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01AB25-F21F-D7A6-78AC-45BC64D262C2}"/>
              </a:ext>
            </a:extLst>
          </p:cNvPr>
          <p:cNvSpPr txBox="1"/>
          <p:nvPr/>
        </p:nvSpPr>
        <p:spPr>
          <a:xfrm>
            <a:off x="4117511" y="1856606"/>
            <a:ext cx="3956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 virtual skeleton, joints, and controls for realistic posing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705217-B3EE-5989-2E62-7BC73C424BF7}"/>
              </a:ext>
            </a:extLst>
          </p:cNvPr>
          <p:cNvSpPr txBox="1"/>
          <p:nvPr/>
        </p:nvSpPr>
        <p:spPr>
          <a:xfrm>
            <a:off x="8811360" y="13630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Texturing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491236-39AD-28CF-3DD6-963A7D5A5BE7}"/>
              </a:ext>
            </a:extLst>
          </p:cNvPr>
          <p:cNvSpPr txBox="1"/>
          <p:nvPr/>
        </p:nvSpPr>
        <p:spPr>
          <a:xfrm>
            <a:off x="8425966" y="1856606"/>
            <a:ext cx="3513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colors, patterns, and surface properties like materials</a:t>
            </a:r>
            <a:endParaRPr lang="en-US" sz="1800" b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Isosceles Triangle 14">
            <a:extLst>
              <a:ext uri="{FF2B5EF4-FFF2-40B4-BE49-F238E27FC236}">
                <a16:creationId xmlns:a16="http://schemas.microsoft.com/office/drawing/2014/main" id="{5EF157B5-6492-B6AC-E516-E79ABCC2C208}"/>
              </a:ext>
            </a:extLst>
          </p:cNvPr>
          <p:cNvSpPr/>
          <p:nvPr/>
        </p:nvSpPr>
        <p:spPr bwMode="auto">
          <a:xfrm rot="5400000">
            <a:off x="3497756" y="1869529"/>
            <a:ext cx="1069240" cy="282586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Isosceles Triangle 15">
            <a:extLst>
              <a:ext uri="{FF2B5EF4-FFF2-40B4-BE49-F238E27FC236}">
                <a16:creationId xmlns:a16="http://schemas.microsoft.com/office/drawing/2014/main" id="{77BAB47B-E47F-9416-CA0D-E9056EB1B216}"/>
              </a:ext>
            </a:extLst>
          </p:cNvPr>
          <p:cNvSpPr/>
          <p:nvPr/>
        </p:nvSpPr>
        <p:spPr bwMode="auto">
          <a:xfrm rot="5400000">
            <a:off x="7583431" y="1869529"/>
            <a:ext cx="1069240" cy="282586"/>
          </a:xfrm>
          <a:prstGeom prst="triangle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Slide Number Placeholder 58">
            <a:extLst>
              <a:ext uri="{FF2B5EF4-FFF2-40B4-BE49-F238E27FC236}">
                <a16:creationId xmlns:a16="http://schemas.microsoft.com/office/drawing/2014/main" id="{1B876E30-6887-3536-40BC-557CE438B967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98213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Estimates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E3F64-5063-E688-BDF4-1C0D72103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8" t="42790" r="7234" b="30033"/>
          <a:stretch/>
        </p:blipFill>
        <p:spPr>
          <a:xfrm>
            <a:off x="1494971" y="3946305"/>
            <a:ext cx="9202058" cy="242206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ACB2605D-8BD7-6C8B-68DB-01FC17ABC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08149"/>
              </p:ext>
            </p:extLst>
          </p:nvPr>
        </p:nvGraphicFramePr>
        <p:xfrm>
          <a:off x="474051" y="1775835"/>
          <a:ext cx="11243898" cy="192630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21949">
                  <a:extLst>
                    <a:ext uri="{9D8B030D-6E8A-4147-A177-3AD203B41FA5}">
                      <a16:colId xmlns:a16="http://schemas.microsoft.com/office/drawing/2014/main" val="2780920985"/>
                    </a:ext>
                  </a:extLst>
                </a:gridCol>
                <a:gridCol w="5621949">
                  <a:extLst>
                    <a:ext uri="{9D8B030D-6E8A-4147-A177-3AD203B41FA5}">
                      <a16:colId xmlns:a16="http://schemas.microsoft.com/office/drawing/2014/main" val="3060087440"/>
                    </a:ext>
                  </a:extLst>
                </a:gridCol>
              </a:tblGrid>
              <a:tr h="33915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Resource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Typical 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0989329"/>
                  </a:ext>
                </a:extLst>
              </a:tr>
              <a:tr h="5364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Freelancers and Independent Artists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$25-150/</a:t>
                      </a:r>
                      <a:r>
                        <a:rPr lang="en-US" sz="20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hr</a:t>
                      </a:r>
                      <a:endParaRPr lang="en-US" sz="20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8174765"/>
                  </a:ext>
                </a:extLst>
              </a:tr>
              <a:tr h="5364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In-House Artists and Designers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$50-100K/</a:t>
                      </a:r>
                      <a:r>
                        <a:rPr lang="en-US" sz="20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yr</a:t>
                      </a:r>
                      <a:endParaRPr lang="en-US" sz="20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344373"/>
                  </a:ext>
                </a:extLst>
              </a:tr>
              <a:tr h="3391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Studio or Agency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$500 - $5,000 per model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4266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5E32F9-F18F-8D48-B4B4-49026B956D1E}"/>
              </a:ext>
            </a:extLst>
          </p:cNvPr>
          <p:cNvSpPr txBox="1"/>
          <p:nvPr/>
        </p:nvSpPr>
        <p:spPr>
          <a:xfrm>
            <a:off x="2476500" y="953099"/>
            <a:ext cx="7239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highest cost is turnaround time easily in days or even weeks, depending on the complexity of the model.</a:t>
            </a:r>
          </a:p>
        </p:txBody>
      </p:sp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949D96CA-C12D-601C-75DE-F87E9ABC8FD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87924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 Libraries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48D11-19E1-FB82-A156-A537C5F01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56"/>
          <a:stretch/>
        </p:blipFill>
        <p:spPr>
          <a:xfrm>
            <a:off x="1220162" y="2113533"/>
            <a:ext cx="4875838" cy="404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ED265-9D86-AB04-4DD0-B2E59022E703}"/>
              </a:ext>
            </a:extLst>
          </p:cNvPr>
          <p:cNvSpPr txBox="1"/>
          <p:nvPr/>
        </p:nvSpPr>
        <p:spPr>
          <a:xfrm>
            <a:off x="2476500" y="1058199"/>
            <a:ext cx="7239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are many sites to find pre-made objects that are already textured, rigged, and ready for drag &amp; drop import, at a cost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30262C0-94E1-939F-8C7C-88B88D0410AF}"/>
              </a:ext>
            </a:extLst>
          </p:cNvPr>
          <p:cNvSpPr txBox="1">
            <a:spLocks/>
          </p:cNvSpPr>
          <p:nvPr/>
        </p:nvSpPr>
        <p:spPr>
          <a:xfrm>
            <a:off x="6445704" y="2368878"/>
            <a:ext cx="4926013" cy="397005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kern="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 party integration into Unity and Unreal Engine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Thousands of existing objects for immediate purchase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Inconsistent accuracy for real-world objects like aircraft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Typical costs from $20-$100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Often requires cleanup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8">
            <a:extLst>
              <a:ext uri="{FF2B5EF4-FFF2-40B4-BE49-F238E27FC236}">
                <a16:creationId xmlns:a16="http://schemas.microsoft.com/office/drawing/2014/main" id="{53F5BAE7-8A01-FE00-3E60-3F6A4A7B5DAC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12651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Modeling With Blender (FREE)</a:t>
            </a:r>
          </a:p>
        </p:txBody>
      </p:sp>
      <p:pic>
        <p:nvPicPr>
          <p:cNvPr id="3" name="Picture 2" descr="Learning the Blender 3D Interface | Brandon's Drawings">
            <a:extLst>
              <a:ext uri="{FF2B5EF4-FFF2-40B4-BE49-F238E27FC236}">
                <a16:creationId xmlns:a16="http://schemas.microsoft.com/office/drawing/2014/main" id="{D20ED53F-1E89-4DD8-8C84-283E0809B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1244456"/>
            <a:ext cx="10798628" cy="468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8">
            <a:extLst>
              <a:ext uri="{FF2B5EF4-FFF2-40B4-BE49-F238E27FC236}">
                <a16:creationId xmlns:a16="http://schemas.microsoft.com/office/drawing/2014/main" id="{D85AE91C-6AEE-07D4-E620-7E0150647AF6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1197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Modeling (PAID)</a:t>
            </a:r>
          </a:p>
        </p:txBody>
      </p:sp>
      <p:pic>
        <p:nvPicPr>
          <p:cNvPr id="4" name="Picture 2" descr="Im now using Blender For Artists 3.1 Alpha - Blender Development Discussion  - Blender Artists Community">
            <a:extLst>
              <a:ext uri="{FF2B5EF4-FFF2-40B4-BE49-F238E27FC236}">
                <a16:creationId xmlns:a16="http://schemas.microsoft.com/office/drawing/2014/main" id="{AA586254-AAFE-8F9D-41C8-D94F682B5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93"/>
          <a:stretch/>
        </p:blipFill>
        <p:spPr bwMode="auto">
          <a:xfrm>
            <a:off x="1174417" y="1444040"/>
            <a:ext cx="9843166" cy="476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F08C5-1F6C-FA4A-5923-83191375FA91}"/>
              </a:ext>
            </a:extLst>
          </p:cNvPr>
          <p:cNvSpPr txBox="1"/>
          <p:nvPr/>
        </p:nvSpPr>
        <p:spPr>
          <a:xfrm>
            <a:off x="2476500" y="963609"/>
            <a:ext cx="723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Incorporating physics simulations can become highly technical</a:t>
            </a:r>
          </a:p>
        </p:txBody>
      </p:sp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A78ACB4E-6B83-9C3A-B711-A239B45C009B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603142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Modeling Tools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F2DAFAF1-1AD4-F1FC-C282-3DCE024677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068820"/>
              </p:ext>
            </p:extLst>
          </p:nvPr>
        </p:nvGraphicFramePr>
        <p:xfrm>
          <a:off x="399144" y="1243193"/>
          <a:ext cx="11393711" cy="47256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142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1840204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841916846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04014279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701522004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94840290"/>
                    </a:ext>
                  </a:extLst>
                </a:gridCol>
              </a:tblGrid>
              <a:tr h="484534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Blender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ZBrush</a:t>
                      </a:r>
                      <a:endParaRPr lang="en-US" sz="2000" b="1" dirty="0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Cinema 4D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Maya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3DS Max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Sketchup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Open Source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Autodesk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Autodesk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Trimble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Founded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1998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1999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Animation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Skinning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Brushes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Sculpting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Hi-poly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Procedural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Rigging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Animation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MOCAP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NURBS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VFX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Characters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Scripting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Splines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Architecture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Mobility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AR/VR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Difficulty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+++++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++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$33/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$69/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$1,875/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$1,875/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yr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$349/yr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20196"/>
                  </a:ext>
                </a:extLst>
              </a:tr>
            </a:tbl>
          </a:graphicData>
        </a:graphic>
      </p:graphicFrame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E6344125-90A4-BFA6-F3FA-740BA7CD9DB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41458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713" y="0"/>
            <a:ext cx="8386575" cy="795130"/>
          </a:xfrm>
        </p:spPr>
        <p:txBody>
          <a:bodyPr/>
          <a:lstStyle/>
          <a:p>
            <a:r>
              <a:rPr lang="en-US" dirty="0"/>
              <a:t>Future Challenges Of Traditional Workflows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02FB12C-02C8-F453-7C96-DABD58397C79}"/>
              </a:ext>
            </a:extLst>
          </p:cNvPr>
          <p:cNvSpPr txBox="1">
            <a:spLocks/>
          </p:cNvSpPr>
          <p:nvPr/>
        </p:nvSpPr>
        <p:spPr>
          <a:xfrm>
            <a:off x="715737" y="1165178"/>
            <a:ext cx="5685851" cy="519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Technical Burden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Costs increase as realism expectations rise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Standards and formats continue to evolve; must stay current with latest edits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Maintain interoperability with new rendering outputs like AR/VR and volumetrics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Automation will be disruptive</a:t>
            </a:r>
          </a:p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Accessibility and Communication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Tools must improve to incorporate non-technical stakeholders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Need to support remote participants in all stages of review and feedback</a:t>
            </a:r>
          </a:p>
        </p:txBody>
      </p:sp>
      <p:pic>
        <p:nvPicPr>
          <p:cNvPr id="5" name="Picture 2" descr="Featured image of Image to 3D Model: How to Create a 3D Model from Photos">
            <a:extLst>
              <a:ext uri="{FF2B5EF4-FFF2-40B4-BE49-F238E27FC236}">
                <a16:creationId xmlns:a16="http://schemas.microsoft.com/office/drawing/2014/main" id="{FD6DA1B8-3BDC-3211-0053-1218005B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45" y="2374797"/>
            <a:ext cx="4935718" cy="277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2F2EDB71-ABDA-350B-0BF0-32268483E49A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37185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enerative AI Content">
            <a:extLst>
              <a:ext uri="{FF2B5EF4-FFF2-40B4-BE49-F238E27FC236}">
                <a16:creationId xmlns:a16="http://schemas.microsoft.com/office/drawing/2014/main" id="{B1F44010-D65C-B95B-B2BC-367DC5C1C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r="29148"/>
          <a:stretch/>
        </p:blipFill>
        <p:spPr bwMode="auto">
          <a:xfrm>
            <a:off x="-1" y="841701"/>
            <a:ext cx="12192001" cy="52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C448FC-0D88-4714-9AB3-7435D16983E2}"/>
              </a:ext>
            </a:extLst>
          </p:cNvPr>
          <p:cNvSpPr txBox="1">
            <a:spLocks/>
          </p:cNvSpPr>
          <p:nvPr/>
        </p:nvSpPr>
        <p:spPr bwMode="auto">
          <a:xfrm>
            <a:off x="2397039" y="3031435"/>
            <a:ext cx="7416800" cy="7951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kern="0">
                <a:solidFill>
                  <a:schemeClr val="tx1"/>
                </a:solidFill>
              </a:rPr>
              <a:t>Generative Tools and Techniques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3EAE1C2-B10A-ECDD-219B-EDFD9783C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Slide Number Placeholder 58">
            <a:extLst>
              <a:ext uri="{FF2B5EF4-FFF2-40B4-BE49-F238E27FC236}">
                <a16:creationId xmlns:a16="http://schemas.microsoft.com/office/drawing/2014/main" id="{67F5ED2F-BAE6-9416-8473-0D3B698C1044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667086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AI?</a:t>
            </a:r>
          </a:p>
        </p:txBody>
      </p:sp>
      <p:sp>
        <p:nvSpPr>
          <p:cNvPr id="6156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402CB1-FE64-1D8A-AE1A-D56A467B202C}"/>
              </a:ext>
            </a:extLst>
          </p:cNvPr>
          <p:cNvSpPr txBox="1">
            <a:spLocks/>
          </p:cNvSpPr>
          <p:nvPr/>
        </p:nvSpPr>
        <p:spPr>
          <a:xfrm>
            <a:off x="468087" y="1046919"/>
            <a:ext cx="5161760" cy="28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What is AI?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Range of techniques enabling machines to learn, perceive, and make decisions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Applied across robotics, computer vision, data analysis, etc.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Potential replacement for elements of human workforce and industry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3D9D12A-CB88-A04D-243C-5720DDF39B89}"/>
              </a:ext>
            </a:extLst>
          </p:cNvPr>
          <p:cNvSpPr txBox="1">
            <a:spLocks/>
          </p:cNvSpPr>
          <p:nvPr/>
        </p:nvSpPr>
        <p:spPr>
          <a:xfrm>
            <a:off x="6562153" y="1046919"/>
            <a:ext cx="5161760" cy="284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What is Generative AI?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50" kern="0" dirty="0">
                <a:latin typeface="Arial" panose="020B0604020202020204" pitchFamily="34" charset="0"/>
                <a:cs typeface="Arial" panose="020B0604020202020204" pitchFamily="34" charset="0"/>
              </a:rPr>
              <a:t>Branch of AI to generate new content, such as images, text, or audio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50" kern="0" dirty="0">
                <a:latin typeface="Arial" panose="020B0604020202020204" pitchFamily="34" charset="0"/>
                <a:cs typeface="Arial" panose="020B0604020202020204" pitchFamily="34" charset="0"/>
              </a:rPr>
              <a:t>Uses deep learning and neural networks to make output resembling training data</a:t>
            </a:r>
          </a:p>
          <a:p>
            <a:pPr marL="456565" indent="-45656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950" kern="0" dirty="0">
                <a:latin typeface="Arial" panose="020B0604020202020204" pitchFamily="34" charset="0"/>
                <a:cs typeface="Arial" panose="020B0604020202020204" pitchFamily="34" charset="0"/>
              </a:rPr>
              <a:t>Applies to image and text synthesis, creative design, and data augmentation</a:t>
            </a:r>
          </a:p>
        </p:txBody>
      </p:sp>
      <p:pic>
        <p:nvPicPr>
          <p:cNvPr id="4" name="Picture 4" descr="Reimagining Videos with AI: An Artist's Experience with Deforum and Runway  ML's Gen-1 | by Danne Woo | Jun, 2023 | Medium">
            <a:extLst>
              <a:ext uri="{FF2B5EF4-FFF2-40B4-BE49-F238E27FC236}">
                <a16:creationId xmlns:a16="http://schemas.microsoft.com/office/drawing/2014/main" id="{D8AC1AB7-0E55-3E2D-2EE3-623B2CD5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53" y="4240520"/>
            <a:ext cx="5161760" cy="18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verything You Ever Wanted To Know About Computer Vision. | by Ilija  Mihajlovic | Towards Data Science">
            <a:extLst>
              <a:ext uri="{FF2B5EF4-FFF2-40B4-BE49-F238E27FC236}">
                <a16:creationId xmlns:a16="http://schemas.microsoft.com/office/drawing/2014/main" id="{2AF0E469-34C9-0882-7D0B-14A2C0FA7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7"/>
          <a:stretch/>
        </p:blipFill>
        <p:spPr bwMode="auto">
          <a:xfrm>
            <a:off x="468087" y="4240520"/>
            <a:ext cx="5647930" cy="18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8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History of Generative AI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6B5D5C-D323-F994-F98F-98851377B25B}"/>
              </a:ext>
            </a:extLst>
          </p:cNvPr>
          <p:cNvGrpSpPr/>
          <p:nvPr/>
        </p:nvGrpSpPr>
        <p:grpSpPr>
          <a:xfrm>
            <a:off x="-84084" y="1465248"/>
            <a:ext cx="11683941" cy="4351915"/>
            <a:chOff x="1808893" y="1918256"/>
            <a:chExt cx="8112032" cy="3021487"/>
          </a:xfrm>
        </p:grpSpPr>
        <p:grpSp>
          <p:nvGrpSpPr>
            <p:cNvPr id="3" name="Google Shape;117;p16">
              <a:extLst>
                <a:ext uri="{FF2B5EF4-FFF2-40B4-BE49-F238E27FC236}">
                  <a16:creationId xmlns:a16="http://schemas.microsoft.com/office/drawing/2014/main" id="{A410BD2E-23C9-0435-8E85-5F91824EC355}"/>
                </a:ext>
              </a:extLst>
            </p:cNvPr>
            <p:cNvGrpSpPr/>
            <p:nvPr/>
          </p:nvGrpSpPr>
          <p:grpSpPr>
            <a:xfrm>
              <a:off x="1808893" y="1918256"/>
              <a:ext cx="2216057" cy="1829550"/>
              <a:chOff x="144668" y="1203350"/>
              <a:chExt cx="2216057" cy="1829550"/>
            </a:xfrm>
          </p:grpSpPr>
          <p:sp>
            <p:nvSpPr>
              <p:cNvPr id="44" name="Google Shape;118;p16">
                <a:extLst>
                  <a:ext uri="{FF2B5EF4-FFF2-40B4-BE49-F238E27FC236}">
                    <a16:creationId xmlns:a16="http://schemas.microsoft.com/office/drawing/2014/main" id="{E74ADF5D-F73B-3D7B-B067-17BAEF5756A0}"/>
                  </a:ext>
                </a:extLst>
              </p:cNvPr>
              <p:cNvSpPr/>
              <p:nvPr/>
            </p:nvSpPr>
            <p:spPr>
              <a:xfrm>
                <a:off x="1912750" y="1382375"/>
                <a:ext cx="230100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792" extrusionOk="0">
                    <a:moveTo>
                      <a:pt x="0" y="1"/>
                    </a:moveTo>
                    <a:lnTo>
                      <a:pt x="0" y="33291"/>
                    </a:lnTo>
                    <a:cubicBezTo>
                      <a:pt x="0" y="38244"/>
                      <a:pt x="2810" y="42649"/>
                      <a:pt x="7096" y="44792"/>
                    </a:cubicBezTo>
                    <a:lnTo>
                      <a:pt x="9204" y="44792"/>
                    </a:lnTo>
                    <a:lnTo>
                      <a:pt x="9204" y="43328"/>
                    </a:lnTo>
                    <a:cubicBezTo>
                      <a:pt x="5025" y="41804"/>
                      <a:pt x="2179" y="37827"/>
                      <a:pt x="2179" y="33291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5" name="Google Shape;119;p16">
                <a:extLst>
                  <a:ext uri="{FF2B5EF4-FFF2-40B4-BE49-F238E27FC236}">
                    <a16:creationId xmlns:a16="http://schemas.microsoft.com/office/drawing/2014/main" id="{AB648C52-BE2B-A663-89AF-8B64C70A4418}"/>
                  </a:ext>
                </a:extLst>
              </p:cNvPr>
              <p:cNvSpPr/>
              <p:nvPr/>
            </p:nvSpPr>
            <p:spPr>
              <a:xfrm>
                <a:off x="1192125" y="2443825"/>
                <a:ext cx="11343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5375" h="23563" extrusionOk="0">
                    <a:moveTo>
                      <a:pt x="0" y="0"/>
                    </a:moveTo>
                    <a:lnTo>
                      <a:pt x="0" y="23563"/>
                    </a:lnTo>
                    <a:lnTo>
                      <a:pt x="33599" y="23563"/>
                    </a:lnTo>
                    <a:cubicBezTo>
                      <a:pt x="40100" y="23563"/>
                      <a:pt x="45375" y="18288"/>
                      <a:pt x="45375" y="11788"/>
                    </a:cubicBezTo>
                    <a:cubicBezTo>
                      <a:pt x="45375" y="5275"/>
                      <a:pt x="40100" y="0"/>
                      <a:pt x="33599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1950s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46" name="Google Shape;120;p16">
                <a:extLst>
                  <a:ext uri="{FF2B5EF4-FFF2-40B4-BE49-F238E27FC236}">
                    <a16:creationId xmlns:a16="http://schemas.microsoft.com/office/drawing/2014/main" id="{39FC6753-E250-B5C9-DBE0-7B8723BBFB60}"/>
                  </a:ext>
                </a:extLst>
              </p:cNvPr>
              <p:cNvSpPr/>
              <p:nvPr/>
            </p:nvSpPr>
            <p:spPr>
              <a:xfrm>
                <a:off x="2140450" y="1450250"/>
                <a:ext cx="15005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6002" extrusionOk="0">
                    <a:moveTo>
                      <a:pt x="3001" y="536"/>
                    </a:moveTo>
                    <a:cubicBezTo>
                      <a:pt x="4358" y="536"/>
                      <a:pt x="5465" y="1643"/>
                      <a:pt x="5465" y="3001"/>
                    </a:cubicBezTo>
                    <a:cubicBezTo>
                      <a:pt x="5465" y="4370"/>
                      <a:pt x="4358" y="5465"/>
                      <a:pt x="3001" y="5465"/>
                    </a:cubicBezTo>
                    <a:cubicBezTo>
                      <a:pt x="1643" y="5465"/>
                      <a:pt x="536" y="4370"/>
                      <a:pt x="536" y="3001"/>
                    </a:cubicBezTo>
                    <a:cubicBezTo>
                      <a:pt x="536" y="1643"/>
                      <a:pt x="1643" y="536"/>
                      <a:pt x="3001" y="536"/>
                    </a:cubicBezTo>
                    <a:close/>
                    <a:moveTo>
                      <a:pt x="3001" y="0"/>
                    </a:moveTo>
                    <a:cubicBezTo>
                      <a:pt x="1346" y="0"/>
                      <a:pt x="0" y="1346"/>
                      <a:pt x="0" y="3001"/>
                    </a:cubicBezTo>
                    <a:cubicBezTo>
                      <a:pt x="0" y="4656"/>
                      <a:pt x="1346" y="6001"/>
                      <a:pt x="3001" y="6001"/>
                    </a:cubicBezTo>
                    <a:cubicBezTo>
                      <a:pt x="4656" y="6001"/>
                      <a:pt x="6001" y="4656"/>
                      <a:pt x="6001" y="3001"/>
                    </a:cubicBezTo>
                    <a:cubicBezTo>
                      <a:pt x="6001" y="1346"/>
                      <a:pt x="4656" y="0"/>
                      <a:pt x="300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7" name="Google Shape;121;p16">
                <a:extLst>
                  <a:ext uri="{FF2B5EF4-FFF2-40B4-BE49-F238E27FC236}">
                    <a16:creationId xmlns:a16="http://schemas.microsoft.com/office/drawing/2014/main" id="{96402DC2-5F42-1B74-8A2D-346B08F7CF4B}"/>
                  </a:ext>
                </a:extLst>
              </p:cNvPr>
              <p:cNvSpPr/>
              <p:nvPr/>
            </p:nvSpPr>
            <p:spPr>
              <a:xfrm>
                <a:off x="2070200" y="1382375"/>
                <a:ext cx="290525" cy="286075"/>
              </a:xfrm>
              <a:custGeom>
                <a:avLst/>
                <a:gdLst/>
                <a:ahLst/>
                <a:cxnLst/>
                <a:rect l="l" t="t" r="r" b="b"/>
                <a:pathLst>
                  <a:path w="11621" h="11443" extrusionOk="0">
                    <a:moveTo>
                      <a:pt x="7085" y="596"/>
                    </a:moveTo>
                    <a:cubicBezTo>
                      <a:pt x="7335" y="656"/>
                      <a:pt x="7573" y="739"/>
                      <a:pt x="7799" y="834"/>
                    </a:cubicBezTo>
                    <a:lnTo>
                      <a:pt x="7799" y="929"/>
                    </a:lnTo>
                    <a:cubicBezTo>
                      <a:pt x="7751" y="1846"/>
                      <a:pt x="7728" y="2418"/>
                      <a:pt x="8049" y="2644"/>
                    </a:cubicBezTo>
                    <a:cubicBezTo>
                      <a:pt x="8144" y="2715"/>
                      <a:pt x="8263" y="2751"/>
                      <a:pt x="8406" y="2751"/>
                    </a:cubicBezTo>
                    <a:cubicBezTo>
                      <a:pt x="8752" y="2751"/>
                      <a:pt x="9252" y="2549"/>
                      <a:pt x="9776" y="2346"/>
                    </a:cubicBezTo>
                    <a:lnTo>
                      <a:pt x="9847" y="2322"/>
                    </a:lnTo>
                    <a:cubicBezTo>
                      <a:pt x="10014" y="2513"/>
                      <a:pt x="10157" y="2715"/>
                      <a:pt x="10287" y="2930"/>
                    </a:cubicBezTo>
                    <a:lnTo>
                      <a:pt x="10252" y="2977"/>
                    </a:lnTo>
                    <a:cubicBezTo>
                      <a:pt x="9668" y="3692"/>
                      <a:pt x="9311" y="4156"/>
                      <a:pt x="9430" y="4549"/>
                    </a:cubicBezTo>
                    <a:cubicBezTo>
                      <a:pt x="9549" y="4918"/>
                      <a:pt x="10097" y="5073"/>
                      <a:pt x="10978" y="5299"/>
                    </a:cubicBezTo>
                    <a:lnTo>
                      <a:pt x="11073" y="5335"/>
                    </a:lnTo>
                    <a:cubicBezTo>
                      <a:pt x="11085" y="5454"/>
                      <a:pt x="11097" y="5585"/>
                      <a:pt x="11097" y="5716"/>
                    </a:cubicBezTo>
                    <a:cubicBezTo>
                      <a:pt x="11097" y="5859"/>
                      <a:pt x="11085" y="5978"/>
                      <a:pt x="11073" y="6109"/>
                    </a:cubicBezTo>
                    <a:lnTo>
                      <a:pt x="10954" y="6144"/>
                    </a:lnTo>
                    <a:cubicBezTo>
                      <a:pt x="10085" y="6371"/>
                      <a:pt x="9549" y="6525"/>
                      <a:pt x="9430" y="6894"/>
                    </a:cubicBezTo>
                    <a:cubicBezTo>
                      <a:pt x="9311" y="7275"/>
                      <a:pt x="9656" y="7740"/>
                      <a:pt x="10252" y="8466"/>
                    </a:cubicBezTo>
                    <a:lnTo>
                      <a:pt x="10287" y="8514"/>
                    </a:lnTo>
                    <a:cubicBezTo>
                      <a:pt x="10157" y="8716"/>
                      <a:pt x="10014" y="8930"/>
                      <a:pt x="9847" y="9121"/>
                    </a:cubicBezTo>
                    <a:lnTo>
                      <a:pt x="9787" y="9097"/>
                    </a:lnTo>
                    <a:cubicBezTo>
                      <a:pt x="9264" y="8895"/>
                      <a:pt x="8763" y="8692"/>
                      <a:pt x="8406" y="8692"/>
                    </a:cubicBezTo>
                    <a:cubicBezTo>
                      <a:pt x="8263" y="8692"/>
                      <a:pt x="8144" y="8728"/>
                      <a:pt x="8049" y="8799"/>
                    </a:cubicBezTo>
                    <a:cubicBezTo>
                      <a:pt x="7728" y="9026"/>
                      <a:pt x="7751" y="9597"/>
                      <a:pt x="7799" y="10514"/>
                    </a:cubicBezTo>
                    <a:lnTo>
                      <a:pt x="7799" y="10609"/>
                    </a:lnTo>
                    <a:cubicBezTo>
                      <a:pt x="7573" y="10704"/>
                      <a:pt x="7335" y="10776"/>
                      <a:pt x="7085" y="10835"/>
                    </a:cubicBezTo>
                    <a:lnTo>
                      <a:pt x="7073" y="10812"/>
                    </a:lnTo>
                    <a:cubicBezTo>
                      <a:pt x="6561" y="10014"/>
                      <a:pt x="6227" y="9526"/>
                      <a:pt x="5811" y="9526"/>
                    </a:cubicBezTo>
                    <a:cubicBezTo>
                      <a:pt x="5406" y="9526"/>
                      <a:pt x="5073" y="10002"/>
                      <a:pt x="4572" y="10788"/>
                    </a:cubicBezTo>
                    <a:lnTo>
                      <a:pt x="4537" y="10835"/>
                    </a:lnTo>
                    <a:cubicBezTo>
                      <a:pt x="4299" y="10776"/>
                      <a:pt x="4061" y="10704"/>
                      <a:pt x="3822" y="10609"/>
                    </a:cubicBezTo>
                    <a:lnTo>
                      <a:pt x="3822" y="10526"/>
                    </a:lnTo>
                    <a:cubicBezTo>
                      <a:pt x="3882" y="9597"/>
                      <a:pt x="3894" y="9026"/>
                      <a:pt x="3584" y="8799"/>
                    </a:cubicBezTo>
                    <a:cubicBezTo>
                      <a:pt x="3489" y="8728"/>
                      <a:pt x="3370" y="8692"/>
                      <a:pt x="3215" y="8692"/>
                    </a:cubicBezTo>
                    <a:cubicBezTo>
                      <a:pt x="2870" y="8692"/>
                      <a:pt x="2370" y="8883"/>
                      <a:pt x="1846" y="9097"/>
                    </a:cubicBezTo>
                    <a:lnTo>
                      <a:pt x="1786" y="9121"/>
                    </a:lnTo>
                    <a:cubicBezTo>
                      <a:pt x="1620" y="8930"/>
                      <a:pt x="1477" y="8728"/>
                      <a:pt x="1334" y="8514"/>
                    </a:cubicBezTo>
                    <a:lnTo>
                      <a:pt x="1382" y="8454"/>
                    </a:lnTo>
                    <a:cubicBezTo>
                      <a:pt x="1965" y="7740"/>
                      <a:pt x="2322" y="7275"/>
                      <a:pt x="2191" y="6894"/>
                    </a:cubicBezTo>
                    <a:cubicBezTo>
                      <a:pt x="2072" y="6525"/>
                      <a:pt x="1536" y="6371"/>
                      <a:pt x="667" y="6144"/>
                    </a:cubicBezTo>
                    <a:lnTo>
                      <a:pt x="548" y="6109"/>
                    </a:lnTo>
                    <a:cubicBezTo>
                      <a:pt x="536" y="5978"/>
                      <a:pt x="536" y="5847"/>
                      <a:pt x="536" y="5716"/>
                    </a:cubicBezTo>
                    <a:cubicBezTo>
                      <a:pt x="536" y="5585"/>
                      <a:pt x="536" y="5454"/>
                      <a:pt x="548" y="5335"/>
                    </a:cubicBezTo>
                    <a:lnTo>
                      <a:pt x="655" y="5299"/>
                    </a:lnTo>
                    <a:cubicBezTo>
                      <a:pt x="1536" y="5073"/>
                      <a:pt x="2072" y="4918"/>
                      <a:pt x="2203" y="4537"/>
                    </a:cubicBezTo>
                    <a:cubicBezTo>
                      <a:pt x="2322" y="4156"/>
                      <a:pt x="1965" y="3704"/>
                      <a:pt x="1370" y="2977"/>
                    </a:cubicBezTo>
                    <a:lnTo>
                      <a:pt x="1334" y="2930"/>
                    </a:lnTo>
                    <a:cubicBezTo>
                      <a:pt x="1465" y="2715"/>
                      <a:pt x="1620" y="2513"/>
                      <a:pt x="1786" y="2322"/>
                    </a:cubicBezTo>
                    <a:lnTo>
                      <a:pt x="1858" y="2346"/>
                    </a:lnTo>
                    <a:cubicBezTo>
                      <a:pt x="2382" y="2549"/>
                      <a:pt x="2870" y="2751"/>
                      <a:pt x="3215" y="2751"/>
                    </a:cubicBezTo>
                    <a:cubicBezTo>
                      <a:pt x="3370" y="2751"/>
                      <a:pt x="3489" y="2715"/>
                      <a:pt x="3584" y="2644"/>
                    </a:cubicBezTo>
                    <a:cubicBezTo>
                      <a:pt x="3894" y="2418"/>
                      <a:pt x="3882" y="1834"/>
                      <a:pt x="3822" y="918"/>
                    </a:cubicBezTo>
                    <a:lnTo>
                      <a:pt x="3822" y="834"/>
                    </a:lnTo>
                    <a:cubicBezTo>
                      <a:pt x="4049" y="739"/>
                      <a:pt x="4287" y="656"/>
                      <a:pt x="4537" y="596"/>
                    </a:cubicBezTo>
                    <a:lnTo>
                      <a:pt x="4561" y="632"/>
                    </a:lnTo>
                    <a:cubicBezTo>
                      <a:pt x="5073" y="1429"/>
                      <a:pt x="5406" y="1918"/>
                      <a:pt x="5811" y="1918"/>
                    </a:cubicBezTo>
                    <a:cubicBezTo>
                      <a:pt x="6227" y="1918"/>
                      <a:pt x="6561" y="1418"/>
                      <a:pt x="7085" y="608"/>
                    </a:cubicBezTo>
                    <a:lnTo>
                      <a:pt x="7085" y="596"/>
                    </a:lnTo>
                    <a:close/>
                    <a:moveTo>
                      <a:pt x="4787" y="1"/>
                    </a:moveTo>
                    <a:lnTo>
                      <a:pt x="4608" y="36"/>
                    </a:lnTo>
                    <a:cubicBezTo>
                      <a:pt x="4203" y="120"/>
                      <a:pt x="3810" y="251"/>
                      <a:pt x="3441" y="417"/>
                    </a:cubicBezTo>
                    <a:lnTo>
                      <a:pt x="3275" y="501"/>
                    </a:lnTo>
                    <a:lnTo>
                      <a:pt x="3299" y="941"/>
                    </a:lnTo>
                    <a:cubicBezTo>
                      <a:pt x="3322" y="1370"/>
                      <a:pt x="3358" y="2084"/>
                      <a:pt x="3275" y="2203"/>
                    </a:cubicBezTo>
                    <a:cubicBezTo>
                      <a:pt x="3275" y="2203"/>
                      <a:pt x="3263" y="2215"/>
                      <a:pt x="3215" y="2215"/>
                    </a:cubicBezTo>
                    <a:cubicBezTo>
                      <a:pt x="2977" y="2215"/>
                      <a:pt x="2477" y="2025"/>
                      <a:pt x="2048" y="1846"/>
                    </a:cubicBezTo>
                    <a:lnTo>
                      <a:pt x="1632" y="1691"/>
                    </a:lnTo>
                    <a:lnTo>
                      <a:pt x="1501" y="1822"/>
                    </a:lnTo>
                    <a:cubicBezTo>
                      <a:pt x="1227" y="2144"/>
                      <a:pt x="977" y="2477"/>
                      <a:pt x="786" y="2823"/>
                    </a:cubicBezTo>
                    <a:lnTo>
                      <a:pt x="691" y="2977"/>
                    </a:lnTo>
                    <a:lnTo>
                      <a:pt x="965" y="3311"/>
                    </a:lnTo>
                    <a:cubicBezTo>
                      <a:pt x="1239" y="3656"/>
                      <a:pt x="1703" y="4216"/>
                      <a:pt x="1691" y="4370"/>
                    </a:cubicBezTo>
                    <a:cubicBezTo>
                      <a:pt x="1608" y="4501"/>
                      <a:pt x="929" y="4680"/>
                      <a:pt x="524" y="4787"/>
                    </a:cubicBezTo>
                    <a:lnTo>
                      <a:pt x="60" y="4906"/>
                    </a:lnTo>
                    <a:lnTo>
                      <a:pt x="36" y="5097"/>
                    </a:lnTo>
                    <a:cubicBezTo>
                      <a:pt x="12" y="5299"/>
                      <a:pt x="0" y="5513"/>
                      <a:pt x="0" y="5716"/>
                    </a:cubicBezTo>
                    <a:cubicBezTo>
                      <a:pt x="0" y="5930"/>
                      <a:pt x="12" y="6144"/>
                      <a:pt x="36" y="6347"/>
                    </a:cubicBezTo>
                    <a:lnTo>
                      <a:pt x="60" y="6525"/>
                    </a:lnTo>
                    <a:lnTo>
                      <a:pt x="536" y="6656"/>
                    </a:lnTo>
                    <a:cubicBezTo>
                      <a:pt x="929" y="6763"/>
                      <a:pt x="1608" y="6942"/>
                      <a:pt x="1691" y="7049"/>
                    </a:cubicBezTo>
                    <a:cubicBezTo>
                      <a:pt x="1703" y="7216"/>
                      <a:pt x="1239" y="7787"/>
                      <a:pt x="965" y="8121"/>
                    </a:cubicBezTo>
                    <a:lnTo>
                      <a:pt x="691" y="8466"/>
                    </a:lnTo>
                    <a:lnTo>
                      <a:pt x="786" y="8621"/>
                    </a:lnTo>
                    <a:cubicBezTo>
                      <a:pt x="989" y="8978"/>
                      <a:pt x="1239" y="9311"/>
                      <a:pt x="1513" y="9621"/>
                    </a:cubicBezTo>
                    <a:lnTo>
                      <a:pt x="1632" y="9752"/>
                    </a:lnTo>
                    <a:lnTo>
                      <a:pt x="2036" y="9585"/>
                    </a:lnTo>
                    <a:cubicBezTo>
                      <a:pt x="2477" y="9419"/>
                      <a:pt x="2977" y="9228"/>
                      <a:pt x="3215" y="9228"/>
                    </a:cubicBezTo>
                    <a:lnTo>
                      <a:pt x="3263" y="9228"/>
                    </a:lnTo>
                    <a:cubicBezTo>
                      <a:pt x="3358" y="9383"/>
                      <a:pt x="3322" y="10073"/>
                      <a:pt x="3299" y="10490"/>
                    </a:cubicBezTo>
                    <a:lnTo>
                      <a:pt x="3275" y="10943"/>
                    </a:lnTo>
                    <a:lnTo>
                      <a:pt x="3441" y="11026"/>
                    </a:lnTo>
                    <a:cubicBezTo>
                      <a:pt x="3822" y="11193"/>
                      <a:pt x="4215" y="11324"/>
                      <a:pt x="4608" y="11407"/>
                    </a:cubicBezTo>
                    <a:lnTo>
                      <a:pt x="4787" y="11443"/>
                    </a:lnTo>
                    <a:lnTo>
                      <a:pt x="5025" y="11074"/>
                    </a:lnTo>
                    <a:cubicBezTo>
                      <a:pt x="5251" y="10704"/>
                      <a:pt x="5656" y="10097"/>
                      <a:pt x="5811" y="10050"/>
                    </a:cubicBezTo>
                    <a:cubicBezTo>
                      <a:pt x="5977" y="10097"/>
                      <a:pt x="6394" y="10752"/>
                      <a:pt x="6620" y="11109"/>
                    </a:cubicBezTo>
                    <a:lnTo>
                      <a:pt x="6847" y="11443"/>
                    </a:lnTo>
                    <a:lnTo>
                      <a:pt x="7025" y="11407"/>
                    </a:lnTo>
                    <a:cubicBezTo>
                      <a:pt x="7418" y="11324"/>
                      <a:pt x="7811" y="11193"/>
                      <a:pt x="8192" y="11026"/>
                    </a:cubicBezTo>
                    <a:lnTo>
                      <a:pt x="8359" y="10954"/>
                    </a:lnTo>
                    <a:lnTo>
                      <a:pt x="8335" y="10490"/>
                    </a:lnTo>
                    <a:cubicBezTo>
                      <a:pt x="8311" y="10062"/>
                      <a:pt x="8263" y="9359"/>
                      <a:pt x="8359" y="9228"/>
                    </a:cubicBezTo>
                    <a:lnTo>
                      <a:pt x="8406" y="9228"/>
                    </a:lnTo>
                    <a:cubicBezTo>
                      <a:pt x="8656" y="9228"/>
                      <a:pt x="9156" y="9419"/>
                      <a:pt x="9597" y="9597"/>
                    </a:cubicBezTo>
                    <a:lnTo>
                      <a:pt x="10002" y="9752"/>
                    </a:lnTo>
                    <a:lnTo>
                      <a:pt x="10121" y="9621"/>
                    </a:lnTo>
                    <a:cubicBezTo>
                      <a:pt x="10407" y="9300"/>
                      <a:pt x="10645" y="8966"/>
                      <a:pt x="10847" y="8621"/>
                    </a:cubicBezTo>
                    <a:lnTo>
                      <a:pt x="10942" y="8466"/>
                    </a:lnTo>
                    <a:lnTo>
                      <a:pt x="10668" y="8121"/>
                    </a:lnTo>
                    <a:cubicBezTo>
                      <a:pt x="10383" y="7787"/>
                      <a:pt x="9930" y="7216"/>
                      <a:pt x="9930" y="7073"/>
                    </a:cubicBezTo>
                    <a:cubicBezTo>
                      <a:pt x="10026" y="6942"/>
                      <a:pt x="10692" y="6763"/>
                      <a:pt x="11097" y="6656"/>
                    </a:cubicBezTo>
                    <a:lnTo>
                      <a:pt x="11573" y="6525"/>
                    </a:lnTo>
                    <a:lnTo>
                      <a:pt x="11597" y="6347"/>
                    </a:lnTo>
                    <a:cubicBezTo>
                      <a:pt x="11609" y="6144"/>
                      <a:pt x="11621" y="5942"/>
                      <a:pt x="11621" y="5716"/>
                    </a:cubicBezTo>
                    <a:cubicBezTo>
                      <a:pt x="11621" y="5501"/>
                      <a:pt x="11609" y="5299"/>
                      <a:pt x="11597" y="5097"/>
                    </a:cubicBezTo>
                    <a:lnTo>
                      <a:pt x="11573" y="4906"/>
                    </a:lnTo>
                    <a:lnTo>
                      <a:pt x="11109" y="4787"/>
                    </a:lnTo>
                    <a:cubicBezTo>
                      <a:pt x="10704" y="4680"/>
                      <a:pt x="10026" y="4501"/>
                      <a:pt x="9942" y="4394"/>
                    </a:cubicBezTo>
                    <a:cubicBezTo>
                      <a:pt x="9930" y="4216"/>
                      <a:pt x="10395" y="3644"/>
                      <a:pt x="10668" y="3311"/>
                    </a:cubicBezTo>
                    <a:lnTo>
                      <a:pt x="10942" y="2977"/>
                    </a:lnTo>
                    <a:lnTo>
                      <a:pt x="10847" y="2823"/>
                    </a:lnTo>
                    <a:cubicBezTo>
                      <a:pt x="10645" y="2477"/>
                      <a:pt x="10407" y="2144"/>
                      <a:pt x="10121" y="1822"/>
                    </a:cubicBezTo>
                    <a:lnTo>
                      <a:pt x="10002" y="1691"/>
                    </a:lnTo>
                    <a:lnTo>
                      <a:pt x="9585" y="1846"/>
                    </a:lnTo>
                    <a:cubicBezTo>
                      <a:pt x="9144" y="2025"/>
                      <a:pt x="8656" y="2215"/>
                      <a:pt x="8406" y="2215"/>
                    </a:cubicBezTo>
                    <a:lnTo>
                      <a:pt x="8371" y="2215"/>
                    </a:lnTo>
                    <a:cubicBezTo>
                      <a:pt x="8263" y="2061"/>
                      <a:pt x="8311" y="1370"/>
                      <a:pt x="8335" y="953"/>
                    </a:cubicBezTo>
                    <a:lnTo>
                      <a:pt x="8359" y="489"/>
                    </a:lnTo>
                    <a:lnTo>
                      <a:pt x="8192" y="417"/>
                    </a:lnTo>
                    <a:cubicBezTo>
                      <a:pt x="7811" y="251"/>
                      <a:pt x="7418" y="120"/>
                      <a:pt x="7025" y="36"/>
                    </a:cubicBezTo>
                    <a:lnTo>
                      <a:pt x="6847" y="1"/>
                    </a:lnTo>
                    <a:lnTo>
                      <a:pt x="6632" y="322"/>
                    </a:lnTo>
                    <a:cubicBezTo>
                      <a:pt x="6406" y="679"/>
                      <a:pt x="5977" y="1346"/>
                      <a:pt x="5823" y="1382"/>
                    </a:cubicBezTo>
                    <a:cubicBezTo>
                      <a:pt x="5644" y="1346"/>
                      <a:pt x="5251" y="715"/>
                      <a:pt x="5013" y="346"/>
                    </a:cubicBezTo>
                    <a:lnTo>
                      <a:pt x="4787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8" name="Google Shape;122;p16">
                <a:extLst>
                  <a:ext uri="{FF2B5EF4-FFF2-40B4-BE49-F238E27FC236}">
                    <a16:creationId xmlns:a16="http://schemas.microsoft.com/office/drawing/2014/main" id="{7F795C3D-1419-9B99-80C5-9650AF1F4C37}"/>
                  </a:ext>
                </a:extLst>
              </p:cNvPr>
              <p:cNvSpPr txBox="1"/>
              <p:nvPr/>
            </p:nvSpPr>
            <p:spPr>
              <a:xfrm>
                <a:off x="144668" y="1550190"/>
                <a:ext cx="1768082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 dirty="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Perceptron by Frank Rosenblatt in 1957</a:t>
                </a:r>
                <a:endParaRPr sz="1600" dirty="0">
                  <a:solidFill>
                    <a:srgbClr val="434343"/>
                  </a:solidFill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49" name="Google Shape;123;p16">
                <a:extLst>
                  <a:ext uri="{FF2B5EF4-FFF2-40B4-BE49-F238E27FC236}">
                    <a16:creationId xmlns:a16="http://schemas.microsoft.com/office/drawing/2014/main" id="{83B579BC-40E6-1F5A-215E-C3E8E37F83C3}"/>
                  </a:ext>
                </a:extLst>
              </p:cNvPr>
              <p:cNvSpPr txBox="1"/>
              <p:nvPr/>
            </p:nvSpPr>
            <p:spPr>
              <a:xfrm>
                <a:off x="382740" y="1203350"/>
                <a:ext cx="153001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Neural Networks</a:t>
                </a:r>
                <a:endParaRPr sz="1800" b="1" dirty="0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  <p:grpSp>
          <p:nvGrpSpPr>
            <p:cNvPr id="4" name="Google Shape;124;p16">
              <a:extLst>
                <a:ext uri="{FF2B5EF4-FFF2-40B4-BE49-F238E27FC236}">
                  <a16:creationId xmlns:a16="http://schemas.microsoft.com/office/drawing/2014/main" id="{328BF693-8834-E6ED-97E4-B01D7DE825D4}"/>
                </a:ext>
              </a:extLst>
            </p:cNvPr>
            <p:cNvGrpSpPr/>
            <p:nvPr/>
          </p:nvGrpSpPr>
          <p:grpSpPr>
            <a:xfrm>
              <a:off x="4024051" y="1918256"/>
              <a:ext cx="2405974" cy="1829550"/>
              <a:chOff x="2359826" y="1203350"/>
              <a:chExt cx="2405974" cy="1829550"/>
            </a:xfrm>
          </p:grpSpPr>
          <p:sp>
            <p:nvSpPr>
              <p:cNvPr id="37" name="Google Shape;125;p16">
                <a:extLst>
                  <a:ext uri="{FF2B5EF4-FFF2-40B4-BE49-F238E27FC236}">
                    <a16:creationId xmlns:a16="http://schemas.microsoft.com/office/drawing/2014/main" id="{B71ECAD7-C947-CBA5-64B6-FB270F43C0EF}"/>
                  </a:ext>
                </a:extLst>
              </p:cNvPr>
              <p:cNvSpPr/>
              <p:nvPr/>
            </p:nvSpPr>
            <p:spPr>
              <a:xfrm>
                <a:off x="4286550" y="1382375"/>
                <a:ext cx="230100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792" extrusionOk="0">
                    <a:moveTo>
                      <a:pt x="0" y="1"/>
                    </a:moveTo>
                    <a:lnTo>
                      <a:pt x="0" y="33291"/>
                    </a:lnTo>
                    <a:cubicBezTo>
                      <a:pt x="0" y="38244"/>
                      <a:pt x="2810" y="42649"/>
                      <a:pt x="7097" y="44792"/>
                    </a:cubicBezTo>
                    <a:lnTo>
                      <a:pt x="9204" y="44792"/>
                    </a:lnTo>
                    <a:lnTo>
                      <a:pt x="9204" y="43328"/>
                    </a:lnTo>
                    <a:cubicBezTo>
                      <a:pt x="5025" y="41804"/>
                      <a:pt x="2179" y="37827"/>
                      <a:pt x="2179" y="33291"/>
                    </a:cubicBezTo>
                    <a:lnTo>
                      <a:pt x="217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8" name="Google Shape;126;p16">
                <a:extLst>
                  <a:ext uri="{FF2B5EF4-FFF2-40B4-BE49-F238E27FC236}">
                    <a16:creationId xmlns:a16="http://schemas.microsoft.com/office/drawing/2014/main" id="{9DDCCF04-3088-343A-57C3-48473EEC860F}"/>
                  </a:ext>
                </a:extLst>
              </p:cNvPr>
              <p:cNvSpPr/>
              <p:nvPr/>
            </p:nvSpPr>
            <p:spPr>
              <a:xfrm>
                <a:off x="3460550" y="2443825"/>
                <a:ext cx="12400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02" h="23563" extrusionOk="0">
                    <a:moveTo>
                      <a:pt x="1" y="0"/>
                    </a:moveTo>
                    <a:cubicBezTo>
                      <a:pt x="4620" y="1917"/>
                      <a:pt x="7871" y="6477"/>
                      <a:pt x="7871" y="11788"/>
                    </a:cubicBezTo>
                    <a:cubicBezTo>
                      <a:pt x="7871" y="17098"/>
                      <a:pt x="4620" y="21646"/>
                      <a:pt x="1" y="23563"/>
                    </a:cubicBezTo>
                    <a:lnTo>
                      <a:pt x="37827" y="23563"/>
                    </a:lnTo>
                    <a:cubicBezTo>
                      <a:pt x="44328" y="23563"/>
                      <a:pt x="49602" y="18288"/>
                      <a:pt x="49602" y="11788"/>
                    </a:cubicBezTo>
                    <a:cubicBezTo>
                      <a:pt x="49602" y="5275"/>
                      <a:pt x="44328" y="0"/>
                      <a:pt x="37827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2016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39" name="Google Shape;127;p16">
                <a:extLst>
                  <a:ext uri="{FF2B5EF4-FFF2-40B4-BE49-F238E27FC236}">
                    <a16:creationId xmlns:a16="http://schemas.microsoft.com/office/drawing/2014/main" id="{BD888A1C-F883-51BF-479F-39F2E185FEE2}"/>
                  </a:ext>
                </a:extLst>
              </p:cNvPr>
              <p:cNvSpPr/>
              <p:nvPr/>
            </p:nvSpPr>
            <p:spPr>
              <a:xfrm>
                <a:off x="4460675" y="1496375"/>
                <a:ext cx="89325" cy="17117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6847" extrusionOk="0">
                    <a:moveTo>
                      <a:pt x="2977" y="739"/>
                    </a:moveTo>
                    <a:lnTo>
                      <a:pt x="2977" y="6252"/>
                    </a:lnTo>
                    <a:lnTo>
                      <a:pt x="596" y="6252"/>
                    </a:lnTo>
                    <a:lnTo>
                      <a:pt x="596" y="739"/>
                    </a:lnTo>
                    <a:close/>
                    <a:moveTo>
                      <a:pt x="1" y="1"/>
                    </a:moveTo>
                    <a:lnTo>
                      <a:pt x="1" y="6847"/>
                    </a:lnTo>
                    <a:lnTo>
                      <a:pt x="3572" y="6847"/>
                    </a:lnTo>
                    <a:lnTo>
                      <a:pt x="3572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0" name="Google Shape;128;p16">
                <a:extLst>
                  <a:ext uri="{FF2B5EF4-FFF2-40B4-BE49-F238E27FC236}">
                    <a16:creationId xmlns:a16="http://schemas.microsoft.com/office/drawing/2014/main" id="{5E5CBF82-F093-5DD3-64E8-18BA01BD7436}"/>
                  </a:ext>
                </a:extLst>
              </p:cNvPr>
              <p:cNvSpPr/>
              <p:nvPr/>
            </p:nvSpPr>
            <p:spPr>
              <a:xfrm>
                <a:off x="4564850" y="1436850"/>
                <a:ext cx="92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9228" extrusionOk="0">
                    <a:moveTo>
                      <a:pt x="3120" y="596"/>
                    </a:moveTo>
                    <a:lnTo>
                      <a:pt x="3120" y="8633"/>
                    </a:lnTo>
                    <a:lnTo>
                      <a:pt x="596" y="8633"/>
                    </a:lnTo>
                    <a:lnTo>
                      <a:pt x="596" y="596"/>
                    </a:lnTo>
                    <a:close/>
                    <a:moveTo>
                      <a:pt x="1" y="1"/>
                    </a:moveTo>
                    <a:lnTo>
                      <a:pt x="1" y="9228"/>
                    </a:lnTo>
                    <a:lnTo>
                      <a:pt x="3716" y="9228"/>
                    </a:lnTo>
                    <a:lnTo>
                      <a:pt x="3716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1" name="Google Shape;129;p16">
                <a:extLst>
                  <a:ext uri="{FF2B5EF4-FFF2-40B4-BE49-F238E27FC236}">
                    <a16:creationId xmlns:a16="http://schemas.microsoft.com/office/drawing/2014/main" id="{8369CAF8-4D83-0FF1-0D4F-40096316DFB9}"/>
                  </a:ext>
                </a:extLst>
              </p:cNvPr>
              <p:cNvSpPr/>
              <p:nvPr/>
            </p:nvSpPr>
            <p:spPr>
              <a:xfrm>
                <a:off x="4672600" y="1380900"/>
                <a:ext cx="93200" cy="28665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11466" extrusionOk="0">
                    <a:moveTo>
                      <a:pt x="3132" y="596"/>
                    </a:moveTo>
                    <a:lnTo>
                      <a:pt x="3132" y="10871"/>
                    </a:lnTo>
                    <a:lnTo>
                      <a:pt x="596" y="10871"/>
                    </a:lnTo>
                    <a:lnTo>
                      <a:pt x="596" y="596"/>
                    </a:lnTo>
                    <a:close/>
                    <a:moveTo>
                      <a:pt x="1" y="0"/>
                    </a:moveTo>
                    <a:lnTo>
                      <a:pt x="1" y="11466"/>
                    </a:lnTo>
                    <a:lnTo>
                      <a:pt x="3727" y="11466"/>
                    </a:lnTo>
                    <a:lnTo>
                      <a:pt x="3727" y="0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42" name="Google Shape;130;p16">
                <a:extLst>
                  <a:ext uri="{FF2B5EF4-FFF2-40B4-BE49-F238E27FC236}">
                    <a16:creationId xmlns:a16="http://schemas.microsoft.com/office/drawing/2014/main" id="{856E7283-A6BD-1EBB-CF67-BF125ADA627C}"/>
                  </a:ext>
                </a:extLst>
              </p:cNvPr>
              <p:cNvSpPr txBox="1"/>
              <p:nvPr/>
            </p:nvSpPr>
            <p:spPr>
              <a:xfrm>
                <a:off x="2359826" y="1550190"/>
                <a:ext cx="1926725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DeepMind’s AI defeats human world Go champion</a:t>
                </a:r>
              </a:p>
            </p:txBody>
          </p:sp>
          <p:sp>
            <p:nvSpPr>
              <p:cNvPr id="43" name="Google Shape;131;p16">
                <a:extLst>
                  <a:ext uri="{FF2B5EF4-FFF2-40B4-BE49-F238E27FC236}">
                    <a16:creationId xmlns:a16="http://schemas.microsoft.com/office/drawing/2014/main" id="{39C81BD6-9039-BB11-BC01-520AB759CCA3}"/>
                  </a:ext>
                </a:extLst>
              </p:cNvPr>
              <p:cNvSpPr txBox="1"/>
              <p:nvPr/>
            </p:nvSpPr>
            <p:spPr>
              <a:xfrm>
                <a:off x="2842352" y="1203350"/>
                <a:ext cx="144419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 dirty="0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AlphaGo Victory</a:t>
                </a:r>
                <a:endParaRPr sz="1800" b="1" dirty="0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  <p:grpSp>
          <p:nvGrpSpPr>
            <p:cNvPr id="5" name="Google Shape;132;p16">
              <a:extLst>
                <a:ext uri="{FF2B5EF4-FFF2-40B4-BE49-F238E27FC236}">
                  <a16:creationId xmlns:a16="http://schemas.microsoft.com/office/drawing/2014/main" id="{C3A0DE50-D3EB-61E8-2638-8D56BB161209}"/>
                </a:ext>
              </a:extLst>
            </p:cNvPr>
            <p:cNvGrpSpPr/>
            <p:nvPr/>
          </p:nvGrpSpPr>
          <p:grpSpPr>
            <a:xfrm>
              <a:off x="6556519" y="1918256"/>
              <a:ext cx="2245231" cy="1829550"/>
              <a:chOff x="4892294" y="1203350"/>
              <a:chExt cx="2245231" cy="1829550"/>
            </a:xfrm>
          </p:grpSpPr>
          <p:sp>
            <p:nvSpPr>
              <p:cNvPr id="31" name="Google Shape;133;p16">
                <a:extLst>
                  <a:ext uri="{FF2B5EF4-FFF2-40B4-BE49-F238E27FC236}">
                    <a16:creationId xmlns:a16="http://schemas.microsoft.com/office/drawing/2014/main" id="{41561F04-15AB-5A99-57B9-3F212A856A8B}"/>
                  </a:ext>
                </a:extLst>
              </p:cNvPr>
              <p:cNvSpPr/>
              <p:nvPr/>
            </p:nvSpPr>
            <p:spPr>
              <a:xfrm>
                <a:off x="6657075" y="1382375"/>
                <a:ext cx="230425" cy="1119800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44792" extrusionOk="0">
                    <a:moveTo>
                      <a:pt x="1" y="1"/>
                    </a:moveTo>
                    <a:lnTo>
                      <a:pt x="1" y="33291"/>
                    </a:lnTo>
                    <a:cubicBezTo>
                      <a:pt x="1" y="38244"/>
                      <a:pt x="2823" y="42649"/>
                      <a:pt x="7097" y="44792"/>
                    </a:cubicBezTo>
                    <a:lnTo>
                      <a:pt x="9216" y="44792"/>
                    </a:lnTo>
                    <a:lnTo>
                      <a:pt x="9216" y="43328"/>
                    </a:lnTo>
                    <a:cubicBezTo>
                      <a:pt x="5025" y="41804"/>
                      <a:pt x="2192" y="37827"/>
                      <a:pt x="2192" y="33291"/>
                    </a:cubicBezTo>
                    <a:lnTo>
                      <a:pt x="2192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2" name="Google Shape;134;p16">
                <a:extLst>
                  <a:ext uri="{FF2B5EF4-FFF2-40B4-BE49-F238E27FC236}">
                    <a16:creationId xmlns:a16="http://schemas.microsoft.com/office/drawing/2014/main" id="{AD32CB1C-A434-5BA1-3FE7-27044C13D274}"/>
                  </a:ext>
                </a:extLst>
              </p:cNvPr>
              <p:cNvSpPr/>
              <p:nvPr/>
            </p:nvSpPr>
            <p:spPr>
              <a:xfrm>
                <a:off x="5831075" y="2443825"/>
                <a:ext cx="12403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5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2020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33" name="Google Shape;135;p16">
                <a:extLst>
                  <a:ext uri="{FF2B5EF4-FFF2-40B4-BE49-F238E27FC236}">
                    <a16:creationId xmlns:a16="http://schemas.microsoft.com/office/drawing/2014/main" id="{C01043AC-B26F-6574-F6D5-17A2EF9375EA}"/>
                  </a:ext>
                </a:extLst>
              </p:cNvPr>
              <p:cNvSpPr/>
              <p:nvPr/>
            </p:nvSpPr>
            <p:spPr>
              <a:xfrm>
                <a:off x="6915750" y="1412900"/>
                <a:ext cx="145875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3317" extrusionOk="0">
                    <a:moveTo>
                      <a:pt x="2971" y="0"/>
                    </a:moveTo>
                    <a:cubicBezTo>
                      <a:pt x="2233" y="0"/>
                      <a:pt x="1495" y="280"/>
                      <a:pt x="929" y="840"/>
                    </a:cubicBezTo>
                    <a:cubicBezTo>
                      <a:pt x="262" y="1518"/>
                      <a:pt x="0" y="2447"/>
                      <a:pt x="131" y="3316"/>
                    </a:cubicBezTo>
                    <a:lnTo>
                      <a:pt x="739" y="3256"/>
                    </a:lnTo>
                    <a:cubicBezTo>
                      <a:pt x="619" y="2554"/>
                      <a:pt x="822" y="1816"/>
                      <a:pt x="1370" y="1280"/>
                    </a:cubicBezTo>
                    <a:cubicBezTo>
                      <a:pt x="1810" y="834"/>
                      <a:pt x="2391" y="610"/>
                      <a:pt x="2971" y="610"/>
                    </a:cubicBezTo>
                    <a:cubicBezTo>
                      <a:pt x="3551" y="610"/>
                      <a:pt x="4132" y="834"/>
                      <a:pt x="4572" y="1280"/>
                    </a:cubicBezTo>
                    <a:cubicBezTo>
                      <a:pt x="5001" y="1709"/>
                      <a:pt x="5215" y="2256"/>
                      <a:pt x="5239" y="2828"/>
                    </a:cubicBezTo>
                    <a:lnTo>
                      <a:pt x="5834" y="2768"/>
                    </a:lnTo>
                    <a:cubicBezTo>
                      <a:pt x="5811" y="2066"/>
                      <a:pt x="5537" y="1375"/>
                      <a:pt x="5013" y="840"/>
                    </a:cubicBezTo>
                    <a:cubicBezTo>
                      <a:pt x="4447" y="280"/>
                      <a:pt x="3709" y="0"/>
                      <a:pt x="297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4" name="Google Shape;136;p16">
                <a:extLst>
                  <a:ext uri="{FF2B5EF4-FFF2-40B4-BE49-F238E27FC236}">
                    <a16:creationId xmlns:a16="http://schemas.microsoft.com/office/drawing/2014/main" id="{C3FA7098-BC90-4AA0-303F-AB8F8EA9646A}"/>
                  </a:ext>
                </a:extLst>
              </p:cNvPr>
              <p:cNvSpPr/>
              <p:nvPr/>
            </p:nvSpPr>
            <p:spPr>
              <a:xfrm>
                <a:off x="6877350" y="1382225"/>
                <a:ext cx="260175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0407" h="10008" extrusionOk="0">
                    <a:moveTo>
                      <a:pt x="4507" y="611"/>
                    </a:moveTo>
                    <a:cubicBezTo>
                      <a:pt x="5403" y="611"/>
                      <a:pt x="6299" y="953"/>
                      <a:pt x="6977" y="1638"/>
                    </a:cubicBezTo>
                    <a:cubicBezTo>
                      <a:pt x="8335" y="2995"/>
                      <a:pt x="8335" y="5222"/>
                      <a:pt x="6977" y="6579"/>
                    </a:cubicBezTo>
                    <a:cubicBezTo>
                      <a:pt x="6299" y="7258"/>
                      <a:pt x="5403" y="7597"/>
                      <a:pt x="4507" y="7597"/>
                    </a:cubicBezTo>
                    <a:cubicBezTo>
                      <a:pt x="3611" y="7597"/>
                      <a:pt x="2715" y="7258"/>
                      <a:pt x="2036" y="6579"/>
                    </a:cubicBezTo>
                    <a:cubicBezTo>
                      <a:pt x="667" y="5222"/>
                      <a:pt x="667" y="2995"/>
                      <a:pt x="2036" y="1638"/>
                    </a:cubicBezTo>
                    <a:cubicBezTo>
                      <a:pt x="2715" y="953"/>
                      <a:pt x="3611" y="611"/>
                      <a:pt x="4507" y="611"/>
                    </a:cubicBezTo>
                    <a:close/>
                    <a:moveTo>
                      <a:pt x="8299" y="7365"/>
                    </a:moveTo>
                    <a:lnTo>
                      <a:pt x="9537" y="8603"/>
                    </a:lnTo>
                    <a:lnTo>
                      <a:pt x="9002" y="9139"/>
                    </a:lnTo>
                    <a:lnTo>
                      <a:pt x="7763" y="7901"/>
                    </a:lnTo>
                    <a:lnTo>
                      <a:pt x="8299" y="7365"/>
                    </a:lnTo>
                    <a:close/>
                    <a:moveTo>
                      <a:pt x="4507" y="1"/>
                    </a:moveTo>
                    <a:cubicBezTo>
                      <a:pt x="3456" y="1"/>
                      <a:pt x="2405" y="400"/>
                      <a:pt x="1608" y="1197"/>
                    </a:cubicBezTo>
                    <a:cubicBezTo>
                      <a:pt x="0" y="2805"/>
                      <a:pt x="0" y="5412"/>
                      <a:pt x="1608" y="7008"/>
                    </a:cubicBezTo>
                    <a:cubicBezTo>
                      <a:pt x="2404" y="7811"/>
                      <a:pt x="3452" y="8210"/>
                      <a:pt x="4502" y="8210"/>
                    </a:cubicBezTo>
                    <a:cubicBezTo>
                      <a:pt x="5445" y="8210"/>
                      <a:pt x="6390" y="7888"/>
                      <a:pt x="7156" y="7246"/>
                    </a:cubicBezTo>
                    <a:lnTo>
                      <a:pt x="7358" y="7448"/>
                    </a:lnTo>
                    <a:lnTo>
                      <a:pt x="6894" y="7901"/>
                    </a:lnTo>
                    <a:lnTo>
                      <a:pt x="9002" y="10008"/>
                    </a:lnTo>
                    <a:lnTo>
                      <a:pt x="10406" y="8603"/>
                    </a:lnTo>
                    <a:lnTo>
                      <a:pt x="8299" y="6496"/>
                    </a:lnTo>
                    <a:lnTo>
                      <a:pt x="7835" y="6960"/>
                    </a:lnTo>
                    <a:lnTo>
                      <a:pt x="7644" y="6758"/>
                    </a:lnTo>
                    <a:cubicBezTo>
                      <a:pt x="9002" y="5150"/>
                      <a:pt x="8930" y="2721"/>
                      <a:pt x="7406" y="1197"/>
                    </a:cubicBezTo>
                    <a:cubicBezTo>
                      <a:pt x="6608" y="400"/>
                      <a:pt x="5558" y="1"/>
                      <a:pt x="450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35" name="Google Shape;137;p16">
                <a:extLst>
                  <a:ext uri="{FF2B5EF4-FFF2-40B4-BE49-F238E27FC236}">
                    <a16:creationId xmlns:a16="http://schemas.microsoft.com/office/drawing/2014/main" id="{1A9668DC-910F-CEFF-DE79-9EE8D61680DF}"/>
                  </a:ext>
                </a:extLst>
              </p:cNvPr>
              <p:cNvSpPr txBox="1"/>
              <p:nvPr/>
            </p:nvSpPr>
            <p:spPr>
              <a:xfrm>
                <a:off x="4892294" y="1550190"/>
                <a:ext cx="1768082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OpenAI introduces model capable of text-to-image</a:t>
                </a:r>
                <a:endParaRPr sz="1600">
                  <a:solidFill>
                    <a:srgbClr val="434343"/>
                  </a:solidFill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36" name="Google Shape;138;p16">
                <a:extLst>
                  <a:ext uri="{FF2B5EF4-FFF2-40B4-BE49-F238E27FC236}">
                    <a16:creationId xmlns:a16="http://schemas.microsoft.com/office/drawing/2014/main" id="{49E96320-E945-D2D4-9C08-235C18E7077B}"/>
                  </a:ext>
                </a:extLst>
              </p:cNvPr>
              <p:cNvSpPr txBox="1"/>
              <p:nvPr/>
            </p:nvSpPr>
            <p:spPr>
              <a:xfrm>
                <a:off x="5216178" y="1203350"/>
                <a:ext cx="144419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DALL-E</a:t>
                </a:r>
                <a:endParaRPr sz="1800" b="1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  <p:grpSp>
          <p:nvGrpSpPr>
            <p:cNvPr id="7" name="Google Shape;139;p16">
              <a:extLst>
                <a:ext uri="{FF2B5EF4-FFF2-40B4-BE49-F238E27FC236}">
                  <a16:creationId xmlns:a16="http://schemas.microsoft.com/office/drawing/2014/main" id="{C6EB6A2B-2BF7-F42D-21CC-D2281316EA1D}"/>
                </a:ext>
              </a:extLst>
            </p:cNvPr>
            <p:cNvGrpSpPr/>
            <p:nvPr/>
          </p:nvGrpSpPr>
          <p:grpSpPr>
            <a:xfrm>
              <a:off x="2802467" y="3158731"/>
              <a:ext cx="2377108" cy="1781012"/>
              <a:chOff x="1138242" y="2443825"/>
              <a:chExt cx="2377108" cy="1781012"/>
            </a:xfrm>
          </p:grpSpPr>
          <p:sp>
            <p:nvSpPr>
              <p:cNvPr id="25" name="Google Shape;140;p16">
                <a:extLst>
                  <a:ext uri="{FF2B5EF4-FFF2-40B4-BE49-F238E27FC236}">
                    <a16:creationId xmlns:a16="http://schemas.microsoft.com/office/drawing/2014/main" id="{DBA0EEFB-626E-4097-171E-6D28BFF1EC52}"/>
                  </a:ext>
                </a:extLst>
              </p:cNvPr>
              <p:cNvSpPr/>
              <p:nvPr/>
            </p:nvSpPr>
            <p:spPr>
              <a:xfrm>
                <a:off x="3035500" y="2993300"/>
                <a:ext cx="230100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804" extrusionOk="0">
                    <a:moveTo>
                      <a:pt x="7097" y="0"/>
                    </a:moveTo>
                    <a:cubicBezTo>
                      <a:pt x="2810" y="2143"/>
                      <a:pt x="0" y="6549"/>
                      <a:pt x="0" y="11514"/>
                    </a:cubicBezTo>
                    <a:lnTo>
                      <a:pt x="0" y="44803"/>
                    </a:lnTo>
                    <a:lnTo>
                      <a:pt x="2179" y="44803"/>
                    </a:lnTo>
                    <a:lnTo>
                      <a:pt x="2179" y="11514"/>
                    </a:lnTo>
                    <a:cubicBezTo>
                      <a:pt x="2179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6" name="Google Shape;141;p16">
                <a:extLst>
                  <a:ext uri="{FF2B5EF4-FFF2-40B4-BE49-F238E27FC236}">
                    <a16:creationId xmlns:a16="http://schemas.microsoft.com/office/drawing/2014/main" id="{40573566-530E-6B18-87C9-6F5017FC70E0}"/>
                  </a:ext>
                </a:extLst>
              </p:cNvPr>
              <p:cNvSpPr/>
              <p:nvPr/>
            </p:nvSpPr>
            <p:spPr>
              <a:xfrm>
                <a:off x="2275275" y="2443825"/>
                <a:ext cx="1240075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03" h="23563" extrusionOk="0">
                    <a:moveTo>
                      <a:pt x="1" y="0"/>
                    </a:moveTo>
                    <a:cubicBezTo>
                      <a:pt x="4621" y="1917"/>
                      <a:pt x="7871" y="6477"/>
                      <a:pt x="7871" y="11788"/>
                    </a:cubicBezTo>
                    <a:cubicBezTo>
                      <a:pt x="7871" y="17098"/>
                      <a:pt x="4621" y="21646"/>
                      <a:pt x="1" y="23563"/>
                    </a:cubicBezTo>
                    <a:lnTo>
                      <a:pt x="37827" y="23563"/>
                    </a:lnTo>
                    <a:cubicBezTo>
                      <a:pt x="44328" y="23563"/>
                      <a:pt x="49602" y="18288"/>
                      <a:pt x="49602" y="11788"/>
                    </a:cubicBezTo>
                    <a:cubicBezTo>
                      <a:pt x="49602" y="5275"/>
                      <a:pt x="44328" y="0"/>
                      <a:pt x="37827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2014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27" name="Google Shape;142;p16">
                <a:extLst>
                  <a:ext uri="{FF2B5EF4-FFF2-40B4-BE49-F238E27FC236}">
                    <a16:creationId xmlns:a16="http://schemas.microsoft.com/office/drawing/2014/main" id="{4433B404-0F8C-A623-E2FD-3D1318BA4F06}"/>
                  </a:ext>
                </a:extLst>
              </p:cNvPr>
              <p:cNvSpPr/>
              <p:nvPr/>
            </p:nvSpPr>
            <p:spPr>
              <a:xfrm>
                <a:off x="3219450" y="3823750"/>
                <a:ext cx="289350" cy="28965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1586" extrusionOk="0">
                    <a:moveTo>
                      <a:pt x="5787" y="620"/>
                    </a:moveTo>
                    <a:cubicBezTo>
                      <a:pt x="8633" y="620"/>
                      <a:pt x="10954" y="2941"/>
                      <a:pt x="10954" y="5799"/>
                    </a:cubicBezTo>
                    <a:cubicBezTo>
                      <a:pt x="10954" y="8645"/>
                      <a:pt x="8633" y="10966"/>
                      <a:pt x="5787" y="10966"/>
                    </a:cubicBezTo>
                    <a:cubicBezTo>
                      <a:pt x="2929" y="10966"/>
                      <a:pt x="608" y="8645"/>
                      <a:pt x="608" y="5799"/>
                    </a:cubicBezTo>
                    <a:cubicBezTo>
                      <a:pt x="608" y="2941"/>
                      <a:pt x="2929" y="620"/>
                      <a:pt x="5787" y="620"/>
                    </a:cubicBezTo>
                    <a:close/>
                    <a:moveTo>
                      <a:pt x="5787" y="1"/>
                    </a:moveTo>
                    <a:cubicBezTo>
                      <a:pt x="2596" y="1"/>
                      <a:pt x="1" y="2596"/>
                      <a:pt x="1" y="5799"/>
                    </a:cubicBezTo>
                    <a:cubicBezTo>
                      <a:pt x="1" y="8990"/>
                      <a:pt x="2596" y="11585"/>
                      <a:pt x="5787" y="11585"/>
                    </a:cubicBezTo>
                    <a:cubicBezTo>
                      <a:pt x="8978" y="11585"/>
                      <a:pt x="11573" y="8990"/>
                      <a:pt x="11573" y="5799"/>
                    </a:cubicBezTo>
                    <a:cubicBezTo>
                      <a:pt x="11573" y="2596"/>
                      <a:pt x="8978" y="1"/>
                      <a:pt x="5787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8" name="Google Shape;143;p16">
                <a:extLst>
                  <a:ext uri="{FF2B5EF4-FFF2-40B4-BE49-F238E27FC236}">
                    <a16:creationId xmlns:a16="http://schemas.microsoft.com/office/drawing/2014/main" id="{C6FE6207-D17C-1319-3B1B-CFFD4319A7C9}"/>
                  </a:ext>
                </a:extLst>
              </p:cNvPr>
              <p:cNvSpPr/>
              <p:nvPr/>
            </p:nvSpPr>
            <p:spPr>
              <a:xfrm>
                <a:off x="3298025" y="3870175"/>
                <a:ext cx="13070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8336" extrusionOk="0">
                    <a:moveTo>
                      <a:pt x="2299" y="1227"/>
                    </a:moveTo>
                    <a:lnTo>
                      <a:pt x="2299" y="3668"/>
                    </a:lnTo>
                    <a:cubicBezTo>
                      <a:pt x="2156" y="3632"/>
                      <a:pt x="2096" y="3609"/>
                      <a:pt x="2001" y="3573"/>
                    </a:cubicBezTo>
                    <a:cubicBezTo>
                      <a:pt x="1751" y="3501"/>
                      <a:pt x="1560" y="3418"/>
                      <a:pt x="1406" y="3323"/>
                    </a:cubicBezTo>
                    <a:cubicBezTo>
                      <a:pt x="1263" y="3228"/>
                      <a:pt x="1144" y="3120"/>
                      <a:pt x="1072" y="2989"/>
                    </a:cubicBezTo>
                    <a:cubicBezTo>
                      <a:pt x="1001" y="2847"/>
                      <a:pt x="965" y="2680"/>
                      <a:pt x="965" y="2477"/>
                    </a:cubicBezTo>
                    <a:cubicBezTo>
                      <a:pt x="965" y="2085"/>
                      <a:pt x="1084" y="1775"/>
                      <a:pt x="1358" y="1549"/>
                    </a:cubicBezTo>
                    <a:cubicBezTo>
                      <a:pt x="1584" y="1370"/>
                      <a:pt x="1846" y="1263"/>
                      <a:pt x="2299" y="1227"/>
                    </a:cubicBezTo>
                    <a:close/>
                    <a:moveTo>
                      <a:pt x="2894" y="4478"/>
                    </a:moveTo>
                    <a:cubicBezTo>
                      <a:pt x="3049" y="4513"/>
                      <a:pt x="3204" y="4549"/>
                      <a:pt x="3335" y="4585"/>
                    </a:cubicBezTo>
                    <a:cubicBezTo>
                      <a:pt x="3585" y="4668"/>
                      <a:pt x="3811" y="4752"/>
                      <a:pt x="3989" y="4859"/>
                    </a:cubicBezTo>
                    <a:cubicBezTo>
                      <a:pt x="4168" y="4966"/>
                      <a:pt x="4299" y="5097"/>
                      <a:pt x="4382" y="5240"/>
                    </a:cubicBezTo>
                    <a:cubicBezTo>
                      <a:pt x="4478" y="5383"/>
                      <a:pt x="4501" y="5561"/>
                      <a:pt x="4501" y="5775"/>
                    </a:cubicBezTo>
                    <a:cubicBezTo>
                      <a:pt x="4501" y="6168"/>
                      <a:pt x="4347" y="6466"/>
                      <a:pt x="4037" y="6668"/>
                    </a:cubicBezTo>
                    <a:cubicBezTo>
                      <a:pt x="3763" y="6835"/>
                      <a:pt x="3489" y="6942"/>
                      <a:pt x="2894" y="6954"/>
                    </a:cubicBezTo>
                    <a:lnTo>
                      <a:pt x="2894" y="4478"/>
                    </a:lnTo>
                    <a:close/>
                    <a:moveTo>
                      <a:pt x="2299" y="1"/>
                    </a:moveTo>
                    <a:lnTo>
                      <a:pt x="2299" y="632"/>
                    </a:lnTo>
                    <a:cubicBezTo>
                      <a:pt x="2144" y="644"/>
                      <a:pt x="1894" y="680"/>
                      <a:pt x="1715" y="739"/>
                    </a:cubicBezTo>
                    <a:cubicBezTo>
                      <a:pt x="1418" y="823"/>
                      <a:pt x="1168" y="953"/>
                      <a:pt x="953" y="1108"/>
                    </a:cubicBezTo>
                    <a:cubicBezTo>
                      <a:pt x="727" y="1275"/>
                      <a:pt x="572" y="1489"/>
                      <a:pt x="453" y="1727"/>
                    </a:cubicBezTo>
                    <a:cubicBezTo>
                      <a:pt x="334" y="1977"/>
                      <a:pt x="275" y="2263"/>
                      <a:pt x="275" y="2573"/>
                    </a:cubicBezTo>
                    <a:cubicBezTo>
                      <a:pt x="275" y="2847"/>
                      <a:pt x="322" y="3085"/>
                      <a:pt x="417" y="3275"/>
                    </a:cubicBezTo>
                    <a:cubicBezTo>
                      <a:pt x="501" y="3466"/>
                      <a:pt x="644" y="3620"/>
                      <a:pt x="834" y="3763"/>
                    </a:cubicBezTo>
                    <a:cubicBezTo>
                      <a:pt x="1013" y="3894"/>
                      <a:pt x="1227" y="4001"/>
                      <a:pt x="1501" y="4097"/>
                    </a:cubicBezTo>
                    <a:cubicBezTo>
                      <a:pt x="1739" y="4180"/>
                      <a:pt x="2001" y="4252"/>
                      <a:pt x="2299" y="4323"/>
                    </a:cubicBezTo>
                    <a:lnTo>
                      <a:pt x="2299" y="6930"/>
                    </a:lnTo>
                    <a:cubicBezTo>
                      <a:pt x="2299" y="6918"/>
                      <a:pt x="2120" y="6907"/>
                      <a:pt x="2025" y="6883"/>
                    </a:cubicBezTo>
                    <a:cubicBezTo>
                      <a:pt x="1787" y="6835"/>
                      <a:pt x="1572" y="6776"/>
                      <a:pt x="1358" y="6680"/>
                    </a:cubicBezTo>
                    <a:cubicBezTo>
                      <a:pt x="1156" y="6597"/>
                      <a:pt x="965" y="6490"/>
                      <a:pt x="798" y="6383"/>
                    </a:cubicBezTo>
                    <a:cubicBezTo>
                      <a:pt x="620" y="6264"/>
                      <a:pt x="477" y="6145"/>
                      <a:pt x="358" y="6014"/>
                    </a:cubicBezTo>
                    <a:lnTo>
                      <a:pt x="1" y="6561"/>
                    </a:lnTo>
                    <a:cubicBezTo>
                      <a:pt x="668" y="7133"/>
                      <a:pt x="1406" y="7454"/>
                      <a:pt x="2299" y="7538"/>
                    </a:cubicBezTo>
                    <a:lnTo>
                      <a:pt x="2299" y="8335"/>
                    </a:lnTo>
                    <a:lnTo>
                      <a:pt x="2894" y="8335"/>
                    </a:lnTo>
                    <a:lnTo>
                      <a:pt x="2894" y="7550"/>
                    </a:lnTo>
                    <a:cubicBezTo>
                      <a:pt x="3192" y="7538"/>
                      <a:pt x="3489" y="7502"/>
                      <a:pt x="3739" y="7442"/>
                    </a:cubicBezTo>
                    <a:cubicBezTo>
                      <a:pt x="4037" y="7371"/>
                      <a:pt x="4311" y="7252"/>
                      <a:pt x="4525" y="7097"/>
                    </a:cubicBezTo>
                    <a:cubicBezTo>
                      <a:pt x="4751" y="6942"/>
                      <a:pt x="4930" y="6752"/>
                      <a:pt x="5049" y="6526"/>
                    </a:cubicBezTo>
                    <a:cubicBezTo>
                      <a:pt x="5168" y="6287"/>
                      <a:pt x="5228" y="6026"/>
                      <a:pt x="5228" y="5704"/>
                    </a:cubicBezTo>
                    <a:cubicBezTo>
                      <a:pt x="5228" y="5395"/>
                      <a:pt x="5180" y="5144"/>
                      <a:pt x="5073" y="4930"/>
                    </a:cubicBezTo>
                    <a:cubicBezTo>
                      <a:pt x="4966" y="4728"/>
                      <a:pt x="4811" y="4549"/>
                      <a:pt x="4597" y="4406"/>
                    </a:cubicBezTo>
                    <a:cubicBezTo>
                      <a:pt x="4394" y="4263"/>
                      <a:pt x="4120" y="4144"/>
                      <a:pt x="3823" y="4049"/>
                    </a:cubicBezTo>
                    <a:cubicBezTo>
                      <a:pt x="3561" y="3954"/>
                      <a:pt x="3335" y="3882"/>
                      <a:pt x="2894" y="3811"/>
                    </a:cubicBezTo>
                    <a:lnTo>
                      <a:pt x="2894" y="1215"/>
                    </a:lnTo>
                    <a:cubicBezTo>
                      <a:pt x="3192" y="1239"/>
                      <a:pt x="3513" y="1299"/>
                      <a:pt x="3775" y="1406"/>
                    </a:cubicBezTo>
                    <a:cubicBezTo>
                      <a:pt x="4097" y="1549"/>
                      <a:pt x="4370" y="1715"/>
                      <a:pt x="4561" y="1942"/>
                    </a:cubicBezTo>
                    <a:lnTo>
                      <a:pt x="4894" y="1394"/>
                    </a:lnTo>
                    <a:cubicBezTo>
                      <a:pt x="4608" y="1144"/>
                      <a:pt x="4263" y="953"/>
                      <a:pt x="3906" y="811"/>
                    </a:cubicBezTo>
                    <a:cubicBezTo>
                      <a:pt x="3608" y="703"/>
                      <a:pt x="3335" y="632"/>
                      <a:pt x="2894" y="620"/>
                    </a:cubicBezTo>
                    <a:lnTo>
                      <a:pt x="2894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9" name="Google Shape;144;p16">
                <a:extLst>
                  <a:ext uri="{FF2B5EF4-FFF2-40B4-BE49-F238E27FC236}">
                    <a16:creationId xmlns:a16="http://schemas.microsoft.com/office/drawing/2014/main" id="{5B497D15-C659-DB34-27FE-560901C1CF2B}"/>
                  </a:ext>
                </a:extLst>
              </p:cNvPr>
              <p:cNvSpPr txBox="1"/>
              <p:nvPr/>
            </p:nvSpPr>
            <p:spPr>
              <a:xfrm>
                <a:off x="1138242" y="3689937"/>
                <a:ext cx="1897246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Ian Goodfellow, et al. create GAI foundational work</a:t>
                </a:r>
                <a:endParaRPr sz="1600">
                  <a:solidFill>
                    <a:srgbClr val="434343"/>
                  </a:solidFill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30" name="Google Shape;145;p16">
                <a:extLst>
                  <a:ext uri="{FF2B5EF4-FFF2-40B4-BE49-F238E27FC236}">
                    <a16:creationId xmlns:a16="http://schemas.microsoft.com/office/drawing/2014/main" id="{9FAEED8F-5E5A-C80A-556F-62AC17994341}"/>
                  </a:ext>
                </a:extLst>
              </p:cNvPr>
              <p:cNvSpPr txBox="1"/>
              <p:nvPr/>
            </p:nvSpPr>
            <p:spPr>
              <a:xfrm>
                <a:off x="1485787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GAN’s</a:t>
                </a:r>
                <a:endParaRPr sz="1800" b="1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  <p:grpSp>
          <p:nvGrpSpPr>
            <p:cNvPr id="8" name="Google Shape;146;p16">
              <a:extLst>
                <a:ext uri="{FF2B5EF4-FFF2-40B4-BE49-F238E27FC236}">
                  <a16:creationId xmlns:a16="http://schemas.microsoft.com/office/drawing/2014/main" id="{40028916-8CB4-B518-859F-4EA2715547AD}"/>
                </a:ext>
              </a:extLst>
            </p:cNvPr>
            <p:cNvGrpSpPr/>
            <p:nvPr/>
          </p:nvGrpSpPr>
          <p:grpSpPr>
            <a:xfrm>
              <a:off x="5361442" y="3158731"/>
              <a:ext cx="2233008" cy="1781012"/>
              <a:chOff x="3697217" y="2443825"/>
              <a:chExt cx="2233008" cy="1781012"/>
            </a:xfrm>
          </p:grpSpPr>
          <p:sp>
            <p:nvSpPr>
              <p:cNvPr id="16" name="Google Shape;147;p16">
                <a:extLst>
                  <a:ext uri="{FF2B5EF4-FFF2-40B4-BE49-F238E27FC236}">
                    <a16:creationId xmlns:a16="http://schemas.microsoft.com/office/drawing/2014/main" id="{838F4507-4421-6D3C-C94B-8CFBDB47F046}"/>
                  </a:ext>
                </a:extLst>
              </p:cNvPr>
              <p:cNvSpPr/>
              <p:nvPr/>
            </p:nvSpPr>
            <p:spPr>
              <a:xfrm>
                <a:off x="5409300" y="2993300"/>
                <a:ext cx="230125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5" h="44804" extrusionOk="0">
                    <a:moveTo>
                      <a:pt x="7097" y="0"/>
                    </a:moveTo>
                    <a:cubicBezTo>
                      <a:pt x="2811" y="2143"/>
                      <a:pt x="1" y="6549"/>
                      <a:pt x="1" y="11514"/>
                    </a:cubicBezTo>
                    <a:lnTo>
                      <a:pt x="1" y="44803"/>
                    </a:lnTo>
                    <a:lnTo>
                      <a:pt x="2180" y="44803"/>
                    </a:lnTo>
                    <a:lnTo>
                      <a:pt x="2180" y="11514"/>
                    </a:lnTo>
                    <a:cubicBezTo>
                      <a:pt x="2180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7" name="Google Shape;148;p16">
                <a:extLst>
                  <a:ext uri="{FF2B5EF4-FFF2-40B4-BE49-F238E27FC236}">
                    <a16:creationId xmlns:a16="http://schemas.microsoft.com/office/drawing/2014/main" id="{CA734FD4-AEFC-9D1A-7905-EB2EDE5AA6F8}"/>
                  </a:ext>
                </a:extLst>
              </p:cNvPr>
              <p:cNvSpPr/>
              <p:nvPr/>
            </p:nvSpPr>
            <p:spPr>
              <a:xfrm>
                <a:off x="4645825" y="2443825"/>
                <a:ext cx="12403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4" h="23563" extrusionOk="0">
                    <a:moveTo>
                      <a:pt x="0" y="0"/>
                    </a:moveTo>
                    <a:cubicBezTo>
                      <a:pt x="4620" y="1917"/>
                      <a:pt x="7870" y="6477"/>
                      <a:pt x="7870" y="11788"/>
                    </a:cubicBezTo>
                    <a:cubicBezTo>
                      <a:pt x="7870" y="17098"/>
                      <a:pt x="4620" y="21646"/>
                      <a:pt x="0" y="23563"/>
                    </a:cubicBezTo>
                    <a:lnTo>
                      <a:pt x="37826" y="23563"/>
                    </a:lnTo>
                    <a:cubicBezTo>
                      <a:pt x="44339" y="23563"/>
                      <a:pt x="49614" y="18288"/>
                      <a:pt x="49614" y="11788"/>
                    </a:cubicBezTo>
                    <a:cubicBezTo>
                      <a:pt x="49614" y="5275"/>
                      <a:pt x="44339" y="0"/>
                      <a:pt x="37826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2018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18" name="Google Shape;149;p16">
                <a:extLst>
                  <a:ext uri="{FF2B5EF4-FFF2-40B4-BE49-F238E27FC236}">
                    <a16:creationId xmlns:a16="http://schemas.microsoft.com/office/drawing/2014/main" id="{3D00237A-244B-8036-E116-F46EEBADE510}"/>
                  </a:ext>
                </a:extLst>
              </p:cNvPr>
              <p:cNvSpPr/>
              <p:nvPr/>
            </p:nvSpPr>
            <p:spPr>
              <a:xfrm>
                <a:off x="566827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203" y="0"/>
                      <a:pt x="0" y="203"/>
                      <a:pt x="0" y="441"/>
                    </a:cubicBezTo>
                    <a:cubicBezTo>
                      <a:pt x="0" y="691"/>
                      <a:pt x="203" y="881"/>
                      <a:pt x="441" y="881"/>
                    </a:cubicBezTo>
                    <a:cubicBezTo>
                      <a:pt x="691" y="881"/>
                      <a:pt x="881" y="691"/>
                      <a:pt x="881" y="441"/>
                    </a:cubicBezTo>
                    <a:cubicBezTo>
                      <a:pt x="881" y="203"/>
                      <a:pt x="691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9" name="Google Shape;150;p16">
                <a:extLst>
                  <a:ext uri="{FF2B5EF4-FFF2-40B4-BE49-F238E27FC236}">
                    <a16:creationId xmlns:a16="http://schemas.microsoft.com/office/drawing/2014/main" id="{60C83E52-EC87-2683-DF44-49B242962933}"/>
                  </a:ext>
                </a:extLst>
              </p:cNvPr>
              <p:cNvSpPr/>
              <p:nvPr/>
            </p:nvSpPr>
            <p:spPr>
              <a:xfrm>
                <a:off x="5712325" y="3945200"/>
                <a:ext cx="223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82" extrusionOk="0">
                    <a:moveTo>
                      <a:pt x="441" y="0"/>
                    </a:moveTo>
                    <a:cubicBezTo>
                      <a:pt x="203" y="0"/>
                      <a:pt x="0" y="203"/>
                      <a:pt x="0" y="441"/>
                    </a:cubicBezTo>
                    <a:cubicBezTo>
                      <a:pt x="0" y="691"/>
                      <a:pt x="203" y="881"/>
                      <a:pt x="441" y="881"/>
                    </a:cubicBezTo>
                    <a:cubicBezTo>
                      <a:pt x="691" y="881"/>
                      <a:pt x="893" y="691"/>
                      <a:pt x="893" y="441"/>
                    </a:cubicBezTo>
                    <a:cubicBezTo>
                      <a:pt x="893" y="203"/>
                      <a:pt x="691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0" name="Google Shape;151;p16">
                <a:extLst>
                  <a:ext uri="{FF2B5EF4-FFF2-40B4-BE49-F238E27FC236}">
                    <a16:creationId xmlns:a16="http://schemas.microsoft.com/office/drawing/2014/main" id="{E3537A1A-7664-63B6-A38D-96D41960857C}"/>
                  </a:ext>
                </a:extLst>
              </p:cNvPr>
              <p:cNvSpPr/>
              <p:nvPr/>
            </p:nvSpPr>
            <p:spPr>
              <a:xfrm>
                <a:off x="575667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191" y="0"/>
                      <a:pt x="0" y="203"/>
                      <a:pt x="0" y="441"/>
                    </a:cubicBezTo>
                    <a:cubicBezTo>
                      <a:pt x="0" y="691"/>
                      <a:pt x="191" y="881"/>
                      <a:pt x="441" y="881"/>
                    </a:cubicBezTo>
                    <a:cubicBezTo>
                      <a:pt x="679" y="881"/>
                      <a:pt x="881" y="691"/>
                      <a:pt x="881" y="441"/>
                    </a:cubicBezTo>
                    <a:cubicBezTo>
                      <a:pt x="881" y="203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1" name="Google Shape;152;p16">
                <a:extLst>
                  <a:ext uri="{FF2B5EF4-FFF2-40B4-BE49-F238E27FC236}">
                    <a16:creationId xmlns:a16="http://schemas.microsoft.com/office/drawing/2014/main" id="{527933C9-D008-9CF8-ED73-2E70E417124B}"/>
                  </a:ext>
                </a:extLst>
              </p:cNvPr>
              <p:cNvSpPr/>
              <p:nvPr/>
            </p:nvSpPr>
            <p:spPr>
              <a:xfrm>
                <a:off x="5800725" y="3945200"/>
                <a:ext cx="220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882" extrusionOk="0">
                    <a:moveTo>
                      <a:pt x="441" y="0"/>
                    </a:moveTo>
                    <a:cubicBezTo>
                      <a:pt x="191" y="0"/>
                      <a:pt x="1" y="203"/>
                      <a:pt x="1" y="441"/>
                    </a:cubicBezTo>
                    <a:cubicBezTo>
                      <a:pt x="1" y="691"/>
                      <a:pt x="191" y="881"/>
                      <a:pt x="441" y="881"/>
                    </a:cubicBezTo>
                    <a:cubicBezTo>
                      <a:pt x="679" y="881"/>
                      <a:pt x="882" y="691"/>
                      <a:pt x="882" y="441"/>
                    </a:cubicBezTo>
                    <a:cubicBezTo>
                      <a:pt x="882" y="203"/>
                      <a:pt x="679" y="0"/>
                      <a:pt x="4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2" name="Google Shape;153;p16">
                <a:extLst>
                  <a:ext uri="{FF2B5EF4-FFF2-40B4-BE49-F238E27FC236}">
                    <a16:creationId xmlns:a16="http://schemas.microsoft.com/office/drawing/2014/main" id="{68726038-6E90-B6E6-DF93-21B3E80B709B}"/>
                  </a:ext>
                </a:extLst>
              </p:cNvPr>
              <p:cNvSpPr/>
              <p:nvPr/>
            </p:nvSpPr>
            <p:spPr>
              <a:xfrm>
                <a:off x="5614100" y="3803225"/>
                <a:ext cx="316125" cy="324450"/>
              </a:xfrm>
              <a:custGeom>
                <a:avLst/>
                <a:gdLst/>
                <a:ahLst/>
                <a:cxnLst/>
                <a:rect l="l" t="t" r="r" b="b"/>
                <a:pathLst>
                  <a:path w="12645" h="12978" extrusionOk="0">
                    <a:moveTo>
                      <a:pt x="11406" y="583"/>
                    </a:moveTo>
                    <a:cubicBezTo>
                      <a:pt x="11799" y="583"/>
                      <a:pt x="12192" y="881"/>
                      <a:pt x="12192" y="1286"/>
                    </a:cubicBezTo>
                    <a:lnTo>
                      <a:pt x="12192" y="5441"/>
                    </a:lnTo>
                    <a:lnTo>
                      <a:pt x="12204" y="5441"/>
                    </a:lnTo>
                    <a:cubicBezTo>
                      <a:pt x="12204" y="5763"/>
                      <a:pt x="12026" y="5882"/>
                      <a:pt x="12026" y="5882"/>
                    </a:cubicBezTo>
                    <a:lnTo>
                      <a:pt x="11966" y="5917"/>
                    </a:lnTo>
                    <a:cubicBezTo>
                      <a:pt x="11871" y="6025"/>
                      <a:pt x="11776" y="6132"/>
                      <a:pt x="11728" y="6156"/>
                    </a:cubicBezTo>
                    <a:lnTo>
                      <a:pt x="10418" y="7180"/>
                    </a:lnTo>
                    <a:lnTo>
                      <a:pt x="10418" y="3977"/>
                    </a:lnTo>
                    <a:cubicBezTo>
                      <a:pt x="10418" y="3274"/>
                      <a:pt x="9787" y="2667"/>
                      <a:pt x="9085" y="2667"/>
                    </a:cubicBezTo>
                    <a:lnTo>
                      <a:pt x="2822" y="2667"/>
                    </a:lnTo>
                    <a:lnTo>
                      <a:pt x="2822" y="1286"/>
                    </a:lnTo>
                    <a:cubicBezTo>
                      <a:pt x="2822" y="881"/>
                      <a:pt x="3120" y="583"/>
                      <a:pt x="3525" y="583"/>
                    </a:cubicBezTo>
                    <a:close/>
                    <a:moveTo>
                      <a:pt x="9085" y="3274"/>
                    </a:moveTo>
                    <a:cubicBezTo>
                      <a:pt x="9466" y="3274"/>
                      <a:pt x="9823" y="3596"/>
                      <a:pt x="9823" y="3977"/>
                    </a:cubicBezTo>
                    <a:lnTo>
                      <a:pt x="9823" y="8144"/>
                    </a:lnTo>
                    <a:cubicBezTo>
                      <a:pt x="9823" y="8442"/>
                      <a:pt x="9668" y="8561"/>
                      <a:pt x="9668" y="8561"/>
                    </a:cubicBezTo>
                    <a:lnTo>
                      <a:pt x="9621" y="8608"/>
                    </a:lnTo>
                    <a:cubicBezTo>
                      <a:pt x="9525" y="8704"/>
                      <a:pt x="9371" y="8823"/>
                      <a:pt x="9335" y="8846"/>
                    </a:cubicBezTo>
                    <a:lnTo>
                      <a:pt x="5358" y="11835"/>
                    </a:lnTo>
                    <a:lnTo>
                      <a:pt x="5358" y="8775"/>
                    </a:lnTo>
                    <a:lnTo>
                      <a:pt x="1203" y="8775"/>
                    </a:lnTo>
                    <a:cubicBezTo>
                      <a:pt x="810" y="8775"/>
                      <a:pt x="441" y="8525"/>
                      <a:pt x="441" y="8144"/>
                    </a:cubicBezTo>
                    <a:lnTo>
                      <a:pt x="441" y="3977"/>
                    </a:lnTo>
                    <a:cubicBezTo>
                      <a:pt x="441" y="3596"/>
                      <a:pt x="810" y="3274"/>
                      <a:pt x="1203" y="3274"/>
                    </a:cubicBezTo>
                    <a:close/>
                    <a:moveTo>
                      <a:pt x="3525" y="0"/>
                    </a:moveTo>
                    <a:cubicBezTo>
                      <a:pt x="2834" y="0"/>
                      <a:pt x="2227" y="595"/>
                      <a:pt x="2227" y="1286"/>
                    </a:cubicBezTo>
                    <a:lnTo>
                      <a:pt x="2227" y="2679"/>
                    </a:lnTo>
                    <a:lnTo>
                      <a:pt x="1203" y="2679"/>
                    </a:lnTo>
                    <a:cubicBezTo>
                      <a:pt x="500" y="2679"/>
                      <a:pt x="0" y="3274"/>
                      <a:pt x="0" y="3977"/>
                    </a:cubicBezTo>
                    <a:lnTo>
                      <a:pt x="0" y="8144"/>
                    </a:lnTo>
                    <a:cubicBezTo>
                      <a:pt x="0" y="8846"/>
                      <a:pt x="500" y="9370"/>
                      <a:pt x="1203" y="9370"/>
                    </a:cubicBezTo>
                    <a:lnTo>
                      <a:pt x="4906" y="9370"/>
                    </a:lnTo>
                    <a:lnTo>
                      <a:pt x="4906" y="12978"/>
                    </a:lnTo>
                    <a:lnTo>
                      <a:pt x="9680" y="9323"/>
                    </a:lnTo>
                    <a:cubicBezTo>
                      <a:pt x="9799" y="9251"/>
                      <a:pt x="9978" y="9085"/>
                      <a:pt x="10061" y="9001"/>
                    </a:cubicBezTo>
                    <a:cubicBezTo>
                      <a:pt x="10144" y="8918"/>
                      <a:pt x="10406" y="8656"/>
                      <a:pt x="10406" y="8144"/>
                    </a:cubicBezTo>
                    <a:lnTo>
                      <a:pt x="10406" y="7834"/>
                    </a:lnTo>
                    <a:lnTo>
                      <a:pt x="11990" y="6608"/>
                    </a:lnTo>
                    <a:cubicBezTo>
                      <a:pt x="12109" y="6537"/>
                      <a:pt x="12252" y="6370"/>
                      <a:pt x="12335" y="6287"/>
                    </a:cubicBezTo>
                    <a:cubicBezTo>
                      <a:pt x="12419" y="6203"/>
                      <a:pt x="12645" y="5953"/>
                      <a:pt x="12645" y="5441"/>
                    </a:cubicBezTo>
                    <a:lnTo>
                      <a:pt x="12645" y="1286"/>
                    </a:lnTo>
                    <a:cubicBezTo>
                      <a:pt x="12645" y="595"/>
                      <a:pt x="12097" y="0"/>
                      <a:pt x="11406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23" name="Google Shape;154;p16">
                <a:extLst>
                  <a:ext uri="{FF2B5EF4-FFF2-40B4-BE49-F238E27FC236}">
                    <a16:creationId xmlns:a16="http://schemas.microsoft.com/office/drawing/2014/main" id="{0B91FF76-8AA5-1B5C-07BE-0E7355DF5D1B}"/>
                  </a:ext>
                </a:extLst>
              </p:cNvPr>
              <p:cNvSpPr txBox="1"/>
              <p:nvPr/>
            </p:nvSpPr>
            <p:spPr>
              <a:xfrm>
                <a:off x="3697217" y="3689937"/>
                <a:ext cx="1712071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Large-scale language model for text generation</a:t>
                </a:r>
                <a:endParaRPr sz="1600">
                  <a:solidFill>
                    <a:srgbClr val="434343"/>
                  </a:solidFill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24" name="Google Shape;155;p16">
                <a:extLst>
                  <a:ext uri="{FF2B5EF4-FFF2-40B4-BE49-F238E27FC236}">
                    <a16:creationId xmlns:a16="http://schemas.microsoft.com/office/drawing/2014/main" id="{59B6F4C6-4AAA-3DF5-8FDF-D386EA5B08C5}"/>
                  </a:ext>
                </a:extLst>
              </p:cNvPr>
              <p:cNvSpPr txBox="1"/>
              <p:nvPr/>
            </p:nvSpPr>
            <p:spPr>
              <a:xfrm>
                <a:off x="3859587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GPT-2 Release</a:t>
                </a:r>
                <a:endParaRPr sz="1800" b="1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  <p:grpSp>
          <p:nvGrpSpPr>
            <p:cNvPr id="9" name="Google Shape;156;p16">
              <a:extLst>
                <a:ext uri="{FF2B5EF4-FFF2-40B4-BE49-F238E27FC236}">
                  <a16:creationId xmlns:a16="http://schemas.microsoft.com/office/drawing/2014/main" id="{F4C15BBF-3295-6CEF-206F-D90384DC35BC}"/>
                </a:ext>
              </a:extLst>
            </p:cNvPr>
            <p:cNvGrpSpPr/>
            <p:nvPr/>
          </p:nvGrpSpPr>
          <p:grpSpPr>
            <a:xfrm>
              <a:off x="7546817" y="3158731"/>
              <a:ext cx="2374108" cy="1781012"/>
              <a:chOff x="5882592" y="2443825"/>
              <a:chExt cx="2374108" cy="1781012"/>
            </a:xfrm>
          </p:grpSpPr>
          <p:sp>
            <p:nvSpPr>
              <p:cNvPr id="10" name="Google Shape;157;p16">
                <a:extLst>
                  <a:ext uri="{FF2B5EF4-FFF2-40B4-BE49-F238E27FC236}">
                    <a16:creationId xmlns:a16="http://schemas.microsoft.com/office/drawing/2014/main" id="{07C8484F-D1CB-6D5A-8CDC-17FFCFD3674C}"/>
                  </a:ext>
                </a:extLst>
              </p:cNvPr>
              <p:cNvSpPr/>
              <p:nvPr/>
            </p:nvSpPr>
            <p:spPr>
              <a:xfrm>
                <a:off x="7779850" y="2993300"/>
                <a:ext cx="230100" cy="1120100"/>
              </a:xfrm>
              <a:custGeom>
                <a:avLst/>
                <a:gdLst/>
                <a:ahLst/>
                <a:cxnLst/>
                <a:rect l="l" t="t" r="r" b="b"/>
                <a:pathLst>
                  <a:path w="9204" h="44804" extrusionOk="0">
                    <a:moveTo>
                      <a:pt x="7096" y="0"/>
                    </a:moveTo>
                    <a:cubicBezTo>
                      <a:pt x="2810" y="2143"/>
                      <a:pt x="0" y="6549"/>
                      <a:pt x="0" y="11514"/>
                    </a:cubicBezTo>
                    <a:lnTo>
                      <a:pt x="0" y="44803"/>
                    </a:lnTo>
                    <a:lnTo>
                      <a:pt x="2179" y="44803"/>
                    </a:lnTo>
                    <a:lnTo>
                      <a:pt x="2179" y="11514"/>
                    </a:lnTo>
                    <a:cubicBezTo>
                      <a:pt x="2179" y="6965"/>
                      <a:pt x="5025" y="2989"/>
                      <a:pt x="9204" y="1477"/>
                    </a:cubicBezTo>
                    <a:lnTo>
                      <a:pt x="9204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1" name="Google Shape;158;p16">
                <a:extLst>
                  <a:ext uri="{FF2B5EF4-FFF2-40B4-BE49-F238E27FC236}">
                    <a16:creationId xmlns:a16="http://schemas.microsoft.com/office/drawing/2014/main" id="{0BD0349E-826A-FE82-F51F-9134EAE05BD1}"/>
                  </a:ext>
                </a:extLst>
              </p:cNvPr>
              <p:cNvSpPr/>
              <p:nvPr/>
            </p:nvSpPr>
            <p:spPr>
              <a:xfrm>
                <a:off x="7016350" y="2443825"/>
                <a:ext cx="1240350" cy="589075"/>
              </a:xfrm>
              <a:custGeom>
                <a:avLst/>
                <a:gdLst/>
                <a:ahLst/>
                <a:cxnLst/>
                <a:rect l="l" t="t" r="r" b="b"/>
                <a:pathLst>
                  <a:path w="49614" h="23563" extrusionOk="0">
                    <a:moveTo>
                      <a:pt x="1" y="0"/>
                    </a:moveTo>
                    <a:cubicBezTo>
                      <a:pt x="4620" y="1917"/>
                      <a:pt x="7871" y="6477"/>
                      <a:pt x="7871" y="11788"/>
                    </a:cubicBezTo>
                    <a:cubicBezTo>
                      <a:pt x="7871" y="17098"/>
                      <a:pt x="4620" y="21646"/>
                      <a:pt x="1" y="23563"/>
                    </a:cubicBezTo>
                    <a:lnTo>
                      <a:pt x="37827" y="23563"/>
                    </a:lnTo>
                    <a:cubicBezTo>
                      <a:pt x="44340" y="23563"/>
                      <a:pt x="49614" y="18288"/>
                      <a:pt x="49614" y="11788"/>
                    </a:cubicBezTo>
                    <a:cubicBezTo>
                      <a:pt x="49614" y="5275"/>
                      <a:pt x="44340" y="0"/>
                      <a:pt x="37827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700">
                    <a:solidFill>
                      <a:srgbClr val="FFFFFF"/>
                    </a:solidFill>
                    <a:latin typeface="+mj-lt"/>
                    <a:ea typeface="Roboto Light" panose="02000000000000000000" pitchFamily="2" charset="0"/>
                    <a:cs typeface="Roboto Light" panose="02000000000000000000" pitchFamily="2" charset="0"/>
                    <a:sym typeface="Fira Sans Extra Condensed"/>
                  </a:rPr>
                  <a:t>2022</a:t>
                </a:r>
                <a:endParaRPr sz="1700">
                  <a:solidFill>
                    <a:srgbClr val="FFFFFF"/>
                  </a:solidFill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  <a:sym typeface="Fira Sans Extra Condensed"/>
                </a:endParaRPr>
              </a:p>
            </p:txBody>
          </p:sp>
          <p:sp>
            <p:nvSpPr>
              <p:cNvPr id="12" name="Google Shape;159;p16">
                <a:extLst>
                  <a:ext uri="{FF2B5EF4-FFF2-40B4-BE49-F238E27FC236}">
                    <a16:creationId xmlns:a16="http://schemas.microsoft.com/office/drawing/2014/main" id="{4023C7AC-F35E-4078-2DA1-E4287CE6BA00}"/>
                  </a:ext>
                </a:extLst>
              </p:cNvPr>
              <p:cNvSpPr/>
              <p:nvPr/>
            </p:nvSpPr>
            <p:spPr>
              <a:xfrm>
                <a:off x="7950700" y="3840425"/>
                <a:ext cx="282800" cy="278925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11157" extrusionOk="0">
                    <a:moveTo>
                      <a:pt x="9918" y="596"/>
                    </a:moveTo>
                    <a:cubicBezTo>
                      <a:pt x="10359" y="596"/>
                      <a:pt x="10716" y="941"/>
                      <a:pt x="10716" y="1381"/>
                    </a:cubicBezTo>
                    <a:lnTo>
                      <a:pt x="10716" y="6501"/>
                    </a:lnTo>
                    <a:cubicBezTo>
                      <a:pt x="10716" y="6930"/>
                      <a:pt x="10359" y="7287"/>
                      <a:pt x="9918" y="7287"/>
                    </a:cubicBezTo>
                    <a:lnTo>
                      <a:pt x="1381" y="7287"/>
                    </a:lnTo>
                    <a:cubicBezTo>
                      <a:pt x="941" y="7287"/>
                      <a:pt x="596" y="6930"/>
                      <a:pt x="596" y="6501"/>
                    </a:cubicBezTo>
                    <a:lnTo>
                      <a:pt x="596" y="1381"/>
                    </a:lnTo>
                    <a:cubicBezTo>
                      <a:pt x="596" y="941"/>
                      <a:pt x="941" y="596"/>
                      <a:pt x="1381" y="596"/>
                    </a:cubicBezTo>
                    <a:close/>
                    <a:moveTo>
                      <a:pt x="6989" y="7739"/>
                    </a:moveTo>
                    <a:lnTo>
                      <a:pt x="6989" y="9073"/>
                    </a:lnTo>
                    <a:lnTo>
                      <a:pt x="4310" y="9073"/>
                    </a:lnTo>
                    <a:lnTo>
                      <a:pt x="4310" y="7739"/>
                    </a:lnTo>
                    <a:close/>
                    <a:moveTo>
                      <a:pt x="9156" y="9668"/>
                    </a:moveTo>
                    <a:cubicBezTo>
                      <a:pt x="9490" y="9668"/>
                      <a:pt x="9823" y="9954"/>
                      <a:pt x="9823" y="10275"/>
                    </a:cubicBezTo>
                    <a:lnTo>
                      <a:pt x="9823" y="10561"/>
                    </a:lnTo>
                    <a:lnTo>
                      <a:pt x="1632" y="10561"/>
                    </a:lnTo>
                    <a:lnTo>
                      <a:pt x="1632" y="10275"/>
                    </a:lnTo>
                    <a:cubicBezTo>
                      <a:pt x="1632" y="9954"/>
                      <a:pt x="1834" y="9668"/>
                      <a:pt x="2155" y="9668"/>
                    </a:cubicBezTo>
                    <a:close/>
                    <a:moveTo>
                      <a:pt x="1393" y="0"/>
                    </a:moveTo>
                    <a:cubicBezTo>
                      <a:pt x="655" y="0"/>
                      <a:pt x="0" y="608"/>
                      <a:pt x="0" y="1358"/>
                    </a:cubicBezTo>
                    <a:lnTo>
                      <a:pt x="0" y="6430"/>
                    </a:lnTo>
                    <a:cubicBezTo>
                      <a:pt x="0" y="7168"/>
                      <a:pt x="655" y="7739"/>
                      <a:pt x="1393" y="7739"/>
                    </a:cubicBezTo>
                    <a:lnTo>
                      <a:pt x="3870" y="7739"/>
                    </a:lnTo>
                    <a:lnTo>
                      <a:pt x="3870" y="9073"/>
                    </a:lnTo>
                    <a:lnTo>
                      <a:pt x="2155" y="9073"/>
                    </a:lnTo>
                    <a:cubicBezTo>
                      <a:pt x="1512" y="9073"/>
                      <a:pt x="1036" y="9632"/>
                      <a:pt x="1036" y="10275"/>
                    </a:cubicBezTo>
                    <a:lnTo>
                      <a:pt x="1036" y="11156"/>
                    </a:lnTo>
                    <a:lnTo>
                      <a:pt x="10264" y="11156"/>
                    </a:lnTo>
                    <a:lnTo>
                      <a:pt x="10264" y="10275"/>
                    </a:lnTo>
                    <a:cubicBezTo>
                      <a:pt x="10264" y="9632"/>
                      <a:pt x="9799" y="9073"/>
                      <a:pt x="9156" y="9073"/>
                    </a:cubicBezTo>
                    <a:lnTo>
                      <a:pt x="7585" y="9073"/>
                    </a:lnTo>
                    <a:lnTo>
                      <a:pt x="7585" y="7739"/>
                    </a:lnTo>
                    <a:lnTo>
                      <a:pt x="9918" y="7739"/>
                    </a:lnTo>
                    <a:cubicBezTo>
                      <a:pt x="10668" y="7739"/>
                      <a:pt x="11311" y="7168"/>
                      <a:pt x="11311" y="6430"/>
                    </a:cubicBezTo>
                    <a:lnTo>
                      <a:pt x="11311" y="1358"/>
                    </a:lnTo>
                    <a:cubicBezTo>
                      <a:pt x="11311" y="608"/>
                      <a:pt x="10668" y="0"/>
                      <a:pt x="9918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3" name="Google Shape;160;p16">
                <a:extLst>
                  <a:ext uri="{FF2B5EF4-FFF2-40B4-BE49-F238E27FC236}">
                    <a16:creationId xmlns:a16="http://schemas.microsoft.com/office/drawing/2014/main" id="{E0FF7D54-11DD-F308-0C74-273E8FD1A007}"/>
                  </a:ext>
                </a:extLst>
              </p:cNvPr>
              <p:cNvSpPr/>
              <p:nvPr/>
            </p:nvSpPr>
            <p:spPr>
              <a:xfrm>
                <a:off x="8025100" y="3866325"/>
                <a:ext cx="17862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4620" extrusionOk="0">
                    <a:moveTo>
                      <a:pt x="1" y="0"/>
                    </a:moveTo>
                    <a:lnTo>
                      <a:pt x="1" y="596"/>
                    </a:lnTo>
                    <a:lnTo>
                      <a:pt x="6025" y="596"/>
                    </a:lnTo>
                    <a:cubicBezTo>
                      <a:pt x="6299" y="596"/>
                      <a:pt x="6549" y="857"/>
                      <a:pt x="6549" y="1131"/>
                    </a:cubicBezTo>
                    <a:lnTo>
                      <a:pt x="6549" y="4620"/>
                    </a:lnTo>
                    <a:lnTo>
                      <a:pt x="7145" y="4620"/>
                    </a:lnTo>
                    <a:lnTo>
                      <a:pt x="7145" y="1131"/>
                    </a:lnTo>
                    <a:cubicBezTo>
                      <a:pt x="7145" y="536"/>
                      <a:pt x="6609" y="0"/>
                      <a:pt x="6025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  <a:ea typeface="Roboto Light" panose="02000000000000000000" pitchFamily="2" charset="0"/>
                  <a:cs typeface="Roboto Light" panose="02000000000000000000" pitchFamily="2" charset="0"/>
                </a:endParaRPr>
              </a:p>
            </p:txBody>
          </p:sp>
          <p:sp>
            <p:nvSpPr>
              <p:cNvPr id="14" name="Google Shape;161;p16">
                <a:extLst>
                  <a:ext uri="{FF2B5EF4-FFF2-40B4-BE49-F238E27FC236}">
                    <a16:creationId xmlns:a16="http://schemas.microsoft.com/office/drawing/2014/main" id="{7BF65ADC-A068-023A-3789-4881896DC001}"/>
                  </a:ext>
                </a:extLst>
              </p:cNvPr>
              <p:cNvSpPr txBox="1"/>
              <p:nvPr/>
            </p:nvSpPr>
            <p:spPr>
              <a:xfrm>
                <a:off x="5882592" y="3689937"/>
                <a:ext cx="1897246" cy="53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600">
                    <a:solidFill>
                      <a:srgbClr val="434343"/>
                    </a:solidFill>
                    <a:latin typeface="Arial" panose="020B0604020202020204" pitchFamily="34" charset="0"/>
                    <a:ea typeface="Roboto Light" panose="02000000000000000000" pitchFamily="2" charset="0"/>
                    <a:cs typeface="Arial" panose="020B0604020202020204" pitchFamily="34" charset="0"/>
                    <a:sym typeface="Roboto"/>
                  </a:rPr>
                  <a:t>Open source model brings GAI to offline use</a:t>
                </a:r>
                <a:endParaRPr sz="1600">
                  <a:solidFill>
                    <a:srgbClr val="434343"/>
                  </a:solidFill>
                  <a:latin typeface="Arial" panose="020B0604020202020204" pitchFamily="34" charset="0"/>
                  <a:ea typeface="Roboto Light" panose="02000000000000000000" pitchFamily="2" charset="0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" name="Google Shape;162;p16">
                <a:extLst>
                  <a:ext uri="{FF2B5EF4-FFF2-40B4-BE49-F238E27FC236}">
                    <a16:creationId xmlns:a16="http://schemas.microsoft.com/office/drawing/2014/main" id="{3CA9B74C-4C2D-0448-7F04-B72265875DCD}"/>
                  </a:ext>
                </a:extLst>
              </p:cNvPr>
              <p:cNvSpPr txBox="1"/>
              <p:nvPr/>
            </p:nvSpPr>
            <p:spPr>
              <a:xfrm>
                <a:off x="6230136" y="3343088"/>
                <a:ext cx="154970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434343"/>
                    </a:solidFill>
                    <a:latin typeface="Arial" panose="020B0604020202020204" pitchFamily="34" charset="0"/>
                    <a:ea typeface="Roboto Black" panose="02000000000000000000" pitchFamily="2" charset="0"/>
                    <a:cs typeface="Arial" panose="020B0604020202020204" pitchFamily="34" charset="0"/>
                    <a:sym typeface="Fira Sans Extra Condensed Medium"/>
                  </a:rPr>
                  <a:t>Stable Diffusion</a:t>
                </a:r>
                <a:endParaRPr sz="1800" b="1">
                  <a:solidFill>
                    <a:srgbClr val="434343"/>
                  </a:solidFill>
                  <a:latin typeface="Arial" panose="020B0604020202020204" pitchFamily="34" charset="0"/>
                  <a:ea typeface="Roboto Black" panose="02000000000000000000" pitchFamily="2" charset="0"/>
                  <a:cs typeface="Arial" panose="020B0604020202020204" pitchFamily="34" charset="0"/>
                  <a:sym typeface="Fira Sans Extra Condensed Medium"/>
                </a:endParaRPr>
              </a:p>
            </p:txBody>
          </p:sp>
        </p:grpSp>
      </p:grpSp>
      <p:sp>
        <p:nvSpPr>
          <p:cNvPr id="50" name="Slide Number Placeholder 58">
            <a:extLst>
              <a:ext uri="{FF2B5EF4-FFF2-40B4-BE49-F238E27FC236}">
                <a16:creationId xmlns:a16="http://schemas.microsoft.com/office/drawing/2014/main" id="{B8A394B7-F346-4632-9491-090550B91E9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00268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Overview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C8BBF9C-8F14-B6CA-D983-091C17A481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62974"/>
              </p:ext>
            </p:extLst>
          </p:nvPr>
        </p:nvGraphicFramePr>
        <p:xfrm>
          <a:off x="755283" y="1301750"/>
          <a:ext cx="7416800" cy="46863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0461">
                  <a:extLst>
                    <a:ext uri="{9D8B030D-6E8A-4147-A177-3AD203B41FA5}">
                      <a16:colId xmlns:a16="http://schemas.microsoft.com/office/drawing/2014/main" val="1088229044"/>
                    </a:ext>
                  </a:extLst>
                </a:gridCol>
                <a:gridCol w="5686339">
                  <a:extLst>
                    <a:ext uri="{9D8B030D-6E8A-4147-A177-3AD203B41FA5}">
                      <a16:colId xmlns:a16="http://schemas.microsoft.com/office/drawing/2014/main" val="2579665280"/>
                    </a:ext>
                  </a:extLst>
                </a:gridCol>
              </a:tblGrid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Introduction and Learning Objectives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33250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Traditional Asset Production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84597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Generative Tools and Techniques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22791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Step-by-Step Walkthrough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361285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Summary and Conclusions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84551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Acknowledgements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9206394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164605"/>
                  </a:ext>
                </a:extLst>
              </a:tr>
            </a:tbl>
          </a:graphicData>
        </a:graphic>
      </p:graphicFrame>
      <p:pic>
        <p:nvPicPr>
          <p:cNvPr id="7" name="Picture 4" descr="828 Dish Antenna Drawing Illustrations &amp; Clip Art - iStock">
            <a:extLst>
              <a:ext uri="{FF2B5EF4-FFF2-40B4-BE49-F238E27FC236}">
                <a16:creationId xmlns:a16="http://schemas.microsoft.com/office/drawing/2014/main" id="{7816BF60-97C7-2667-D132-DF2C16359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9" y="1784358"/>
            <a:ext cx="3781878" cy="4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8">
            <a:extLst>
              <a:ext uri="{FF2B5EF4-FFF2-40B4-BE49-F238E27FC236}">
                <a16:creationId xmlns:a16="http://schemas.microsoft.com/office/drawing/2014/main" id="{A93CBB63-B928-EF43-A99D-089BE6593962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Typical Workflow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A7147-30A8-A790-DF1A-9DD06DDCB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444167"/>
            <a:ext cx="11049000" cy="4154852"/>
          </a:xfrm>
          <a:prstGeom prst="rect">
            <a:avLst/>
          </a:prstGeom>
        </p:spPr>
      </p:pic>
      <p:sp>
        <p:nvSpPr>
          <p:cNvPr id="7" name="Slide Number Placeholder 58">
            <a:extLst>
              <a:ext uri="{FF2B5EF4-FFF2-40B4-BE49-F238E27FC236}">
                <a16:creationId xmlns:a16="http://schemas.microsoft.com/office/drawing/2014/main" id="{545734DE-43DF-7B87-C13A-44E0A08DDA10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65137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Real World Use Cases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2AA7F-44A5-444F-65C3-9AF84C3A2B8C}"/>
              </a:ext>
            </a:extLst>
          </p:cNvPr>
          <p:cNvSpPr txBox="1"/>
          <p:nvPr/>
        </p:nvSpPr>
        <p:spPr>
          <a:xfrm>
            <a:off x="3294744" y="1058199"/>
            <a:ext cx="5602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Low-cost, high-speed, secure asset creation at the edge for text, 2D, and 3D workflows</a:t>
            </a:r>
          </a:p>
        </p:txBody>
      </p:sp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7C6248B2-A826-44F9-A7FB-0AD2AFE5A2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792250"/>
              </p:ext>
            </p:extLst>
          </p:nvPr>
        </p:nvGraphicFramePr>
        <p:xfrm>
          <a:off x="357283" y="2138996"/>
          <a:ext cx="11393716" cy="3741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3" name="Slide Number Placeholder 58">
            <a:extLst>
              <a:ext uri="{FF2B5EF4-FFF2-40B4-BE49-F238E27FC236}">
                <a16:creationId xmlns:a16="http://schemas.microsoft.com/office/drawing/2014/main" id="{369CE0FE-FAA5-7A3D-E878-6AD5FEACE2C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37240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Subjective Review of 3</a:t>
            </a:r>
            <a:r>
              <a:rPr lang="en-US" baseline="30000" dirty="0"/>
              <a:t>rd</a:t>
            </a:r>
            <a:r>
              <a:rPr lang="en-US" dirty="0"/>
              <a:t> Party </a:t>
            </a:r>
            <a:r>
              <a:rPr lang="en-US" dirty="0" err="1"/>
              <a:t>GenAI</a:t>
            </a:r>
            <a:endParaRPr lang="en-US" dirty="0"/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60A82F93-6284-DF1B-5C6A-B78ADC902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640624"/>
              </p:ext>
            </p:extLst>
          </p:nvPr>
        </p:nvGraphicFramePr>
        <p:xfrm>
          <a:off x="399144" y="1180133"/>
          <a:ext cx="11393711" cy="494211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5142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1840204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841916846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040142797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701522004"/>
                    </a:ext>
                  </a:extLst>
                </a:gridCol>
                <a:gridCol w="1627673">
                  <a:extLst>
                    <a:ext uri="{9D8B030D-6E8A-4147-A177-3AD203B41FA5}">
                      <a16:colId xmlns:a16="http://schemas.microsoft.com/office/drawing/2014/main" val="394840290"/>
                    </a:ext>
                  </a:extLst>
                </a:gridCol>
              </a:tblGrid>
              <a:tr h="484534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+mj-lt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ChatGPT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Midjourney</a:t>
                      </a:r>
                      <a:endParaRPr lang="en-US" sz="2000" b="1" dirty="0">
                        <a:latin typeface="Arial" panose="020B0604020202020204" pitchFamily="34" charset="0"/>
                        <a:ea typeface="Roboto Black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Stable Diffusion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DALL-E / Point-E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Omniverse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DeepMind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Company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OpenAI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Midjourney</a:t>
                      </a: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, Inc.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Stability 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OpenAI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Nvidia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Google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Released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Popular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Text to text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Photoreal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Online only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Offline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Modular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Community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Easy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Artistic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Scalable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Difficult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??</a:t>
                      </a:r>
                    </a:p>
                    <a:p>
                      <a:pPr marL="182880" marR="0" lvl="0" indent="-18288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  <a:tr h="831669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$20/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$10-30/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mo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$0.040 /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img</a:t>
                      </a:r>
                      <a:endParaRPr lang="en-US" sz="1800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Free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720196"/>
                  </a:ext>
                </a:extLst>
              </a:tr>
            </a:tbl>
          </a:graphicData>
        </a:graphic>
      </p:graphicFrame>
      <p:sp>
        <p:nvSpPr>
          <p:cNvPr id="3" name="Slide Number Placeholder 58">
            <a:extLst>
              <a:ext uri="{FF2B5EF4-FFF2-40B4-BE49-F238E27FC236}">
                <a16:creationId xmlns:a16="http://schemas.microsoft.com/office/drawing/2014/main" id="{27706349-4C41-7F2B-96B7-9A9F6F61ADF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182023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806F-3819-437F-9590-7BCD851C5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Research Projects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B84EB-5CCF-1855-BE05-8A975AD01423}"/>
              </a:ext>
            </a:extLst>
          </p:cNvPr>
          <p:cNvSpPr txBox="1"/>
          <p:nvPr/>
        </p:nvSpPr>
        <p:spPr>
          <a:xfrm>
            <a:off x="2476500" y="1119976"/>
            <a:ext cx="72390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public projects are abandoned after 6-9 months, seemingly after failing to attract investment capital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A4200C2-FEA3-C2B9-DDE4-89C2E10CB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133845"/>
              </p:ext>
            </p:extLst>
          </p:nvPr>
        </p:nvGraphicFramePr>
        <p:xfrm>
          <a:off x="694903" y="1473919"/>
          <a:ext cx="10802194" cy="3753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2238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Sample Outputs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7BFD1A-9728-400A-8C39-5CB6B9E4F29C}"/>
              </a:ext>
            </a:extLst>
          </p:cNvPr>
          <p:cNvSpPr txBox="1"/>
          <p:nvPr/>
        </p:nvSpPr>
        <p:spPr>
          <a:xfrm>
            <a:off x="2476500" y="921569"/>
            <a:ext cx="7239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are all generated by 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party AI tools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DBB11-A05F-61EA-5C22-1DFC483C6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89"/>
          <a:stretch/>
        </p:blipFill>
        <p:spPr>
          <a:xfrm>
            <a:off x="506678" y="2099630"/>
            <a:ext cx="3021786" cy="154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3607A-F8DD-BBCB-3618-6C620E2DE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34"/>
          <a:stretch/>
        </p:blipFill>
        <p:spPr>
          <a:xfrm>
            <a:off x="561844" y="4414903"/>
            <a:ext cx="2995200" cy="1547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7E8D0C-825C-D132-FB02-01FD886B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041"/>
          <a:stretch/>
        </p:blipFill>
        <p:spPr>
          <a:xfrm>
            <a:off x="4516306" y="2062767"/>
            <a:ext cx="3004064" cy="1561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9E008-52B0-F736-83DC-3EC470EB2C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63"/>
          <a:stretch/>
        </p:blipFill>
        <p:spPr>
          <a:xfrm>
            <a:off x="8265848" y="4262183"/>
            <a:ext cx="3239012" cy="1674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CD544A-32D5-3FAE-4A9E-C9FB1C2E6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650" y="4017392"/>
            <a:ext cx="2540982" cy="2459671"/>
          </a:xfrm>
          <a:prstGeom prst="rect">
            <a:avLst/>
          </a:prstGeom>
        </p:spPr>
      </p:pic>
      <p:pic>
        <p:nvPicPr>
          <p:cNvPr id="9" name="Picture 8" descr="A picture containing sky, helicopter rotor, rotorcraft, helicopter&#10;&#10;Description automatically generated">
            <a:extLst>
              <a:ext uri="{FF2B5EF4-FFF2-40B4-BE49-F238E27FC236}">
                <a16:creationId xmlns:a16="http://schemas.microsoft.com/office/drawing/2014/main" id="{3BC08B3F-CE8E-F37A-ADBA-85B390C780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0"/>
          <a:stretch/>
        </p:blipFill>
        <p:spPr>
          <a:xfrm>
            <a:off x="8508212" y="2013645"/>
            <a:ext cx="2581577" cy="19232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7BEAC0-C843-C29B-F898-869D246D4B8B}"/>
              </a:ext>
            </a:extLst>
          </p:cNvPr>
          <p:cNvSpPr txBox="1"/>
          <p:nvPr/>
        </p:nvSpPr>
        <p:spPr>
          <a:xfrm>
            <a:off x="136279" y="3653195"/>
            <a:ext cx="378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red pickup truck driving across a stream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D29B3-6996-ABB0-6F2B-7C8D4B6291CD}"/>
              </a:ext>
            </a:extLst>
          </p:cNvPr>
          <p:cNvSpPr txBox="1"/>
          <p:nvPr/>
        </p:nvSpPr>
        <p:spPr>
          <a:xfrm>
            <a:off x="136279" y="5971389"/>
            <a:ext cx="378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tree stump with an axe buried in 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90453-ACF9-46F9-728B-9FD750376D22}"/>
              </a:ext>
            </a:extLst>
          </p:cNvPr>
          <p:cNvSpPr txBox="1"/>
          <p:nvPr/>
        </p:nvSpPr>
        <p:spPr>
          <a:xfrm>
            <a:off x="4105658" y="3630395"/>
            <a:ext cx="3958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all-utility vehicle driving across a stream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8761D-D4B5-E6D0-3D45-B36C49D98A44}"/>
              </a:ext>
            </a:extLst>
          </p:cNvPr>
          <p:cNvSpPr txBox="1"/>
          <p:nvPr/>
        </p:nvSpPr>
        <p:spPr>
          <a:xfrm>
            <a:off x="8018551" y="5936431"/>
            <a:ext cx="3646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construction excavator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F8CCC-58B0-2161-40E0-07ADCD43A93B}"/>
              </a:ext>
            </a:extLst>
          </p:cNvPr>
          <p:cNvSpPr txBox="1"/>
          <p:nvPr/>
        </p:nvSpPr>
        <p:spPr>
          <a:xfrm>
            <a:off x="8011695" y="3882062"/>
            <a:ext cx="37473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soldiers evacuating by helicopter at night</a:t>
            </a:r>
          </a:p>
        </p:txBody>
      </p:sp>
      <p:sp>
        <p:nvSpPr>
          <p:cNvPr id="15" name="Slide Number Placeholder 58">
            <a:extLst>
              <a:ext uri="{FF2B5EF4-FFF2-40B4-BE49-F238E27FC236}">
                <a16:creationId xmlns:a16="http://schemas.microsoft.com/office/drawing/2014/main" id="{05901FA0-013C-1E83-BB79-250F8FD050EE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20ED3-7D20-F277-81AB-3B809B21FD8D}"/>
              </a:ext>
            </a:extLst>
          </p:cNvPr>
          <p:cNvSpPr txBox="1"/>
          <p:nvPr/>
        </p:nvSpPr>
        <p:spPr>
          <a:xfrm>
            <a:off x="1509729" y="1453299"/>
            <a:ext cx="9494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‘Dense maps’ – textured, 3D models of polygon geometry, created from 2D, AI-generated images</a:t>
            </a:r>
          </a:p>
        </p:txBody>
      </p:sp>
    </p:spTree>
    <p:extLst>
      <p:ext uri="{BB962C8B-B14F-4D97-AF65-F5344CB8AC3E}">
        <p14:creationId xmlns:p14="http://schemas.microsoft.com/office/powerpoint/2010/main" val="270040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Art and Science of Prompts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AB088-AB81-59EA-EB3A-7FAEDBA54BE4}"/>
              </a:ext>
            </a:extLst>
          </p:cNvPr>
          <p:cNvSpPr txBox="1"/>
          <p:nvPr/>
        </p:nvSpPr>
        <p:spPr>
          <a:xfrm>
            <a:off x="2576352" y="1274348"/>
            <a:ext cx="693419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prompt for a generative AI system is a specific input, such as text or an image, that serves as a starting point or instruction for the system to generate a desired output.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C9AA0FD-FFAC-1BAD-89FE-1FA20D2A3A22}"/>
              </a:ext>
            </a:extLst>
          </p:cNvPr>
          <p:cNvSpPr txBox="1">
            <a:spLocks/>
          </p:cNvSpPr>
          <p:nvPr/>
        </p:nvSpPr>
        <p:spPr>
          <a:xfrm>
            <a:off x="587214" y="2828211"/>
            <a:ext cx="5380035" cy="327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Negative Prompting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Guiding generative AI away from undesirable or suboptimal outputs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Providing instructions that discourage specific content or biases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Influencing the AI system to avoid generating certain types of content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0D12E76-0F08-D4FC-B253-77C247E55ACC}"/>
              </a:ext>
            </a:extLst>
          </p:cNvPr>
          <p:cNvSpPr txBox="1">
            <a:spLocks/>
          </p:cNvSpPr>
          <p:nvPr/>
        </p:nvSpPr>
        <p:spPr>
          <a:xfrm>
            <a:off x="6543515" y="2828211"/>
            <a:ext cx="5380035" cy="327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120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Style Transfer</a:t>
            </a: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Transforming the visual style of an image or artwork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Applying the characteristics and aesthetics of one image onto another</a:t>
            </a:r>
          </a:p>
          <a:p>
            <a:pPr marL="456565" indent="-45656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Using neural networks to recreate an image in a different style</a:t>
            </a:r>
          </a:p>
        </p:txBody>
      </p:sp>
      <p:sp>
        <p:nvSpPr>
          <p:cNvPr id="17" name="Slide Number Placeholder 58">
            <a:extLst>
              <a:ext uri="{FF2B5EF4-FFF2-40B4-BE49-F238E27FC236}">
                <a16:creationId xmlns:a16="http://schemas.microsoft.com/office/drawing/2014/main" id="{5339121E-4104-666C-D46F-3D53C6416E5A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877062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Prompts That Succeeded</a:t>
            </a:r>
          </a:p>
        </p:txBody>
      </p:sp>
      <p:pic>
        <p:nvPicPr>
          <p:cNvPr id="3" name="Picture 2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47D6CA42-A463-B1CA-3212-7FEBF331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57" y="995827"/>
            <a:ext cx="2461736" cy="2461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67BBF-AF59-87F3-A799-C96234EE9A64}"/>
              </a:ext>
            </a:extLst>
          </p:cNvPr>
          <p:cNvSpPr txBox="1"/>
          <p:nvPr/>
        </p:nvSpPr>
        <p:spPr>
          <a:xfrm>
            <a:off x="211058" y="1949696"/>
            <a:ext cx="325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military vehicle in the desert</a:t>
            </a:r>
            <a:endParaRPr lang="en-US" sz="14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B64B20A9-9D6F-327E-9FC3-4BEBD895C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9" y="1005364"/>
            <a:ext cx="2461736" cy="2461736"/>
          </a:xfrm>
          <a:prstGeom prst="rect">
            <a:avLst/>
          </a:prstGeom>
        </p:spPr>
      </p:pic>
      <p:pic>
        <p:nvPicPr>
          <p:cNvPr id="6" name="Picture 5" descr="A military vehicle in the desert&#10;&#10;Description automatically generated with medium confidence">
            <a:extLst>
              <a:ext uri="{FF2B5EF4-FFF2-40B4-BE49-F238E27FC236}">
                <a16:creationId xmlns:a16="http://schemas.microsoft.com/office/drawing/2014/main" id="{D4EEE740-D2D5-0AD1-A58D-642D5C0AD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41" y="1005364"/>
            <a:ext cx="2461736" cy="2461736"/>
          </a:xfrm>
          <a:prstGeom prst="rect">
            <a:avLst/>
          </a:prstGeom>
        </p:spPr>
      </p:pic>
      <p:pic>
        <p:nvPicPr>
          <p:cNvPr id="7" name="Picture 6" descr="A group of military tanks on a road&#10;&#10;Description automatically generated with low confidence">
            <a:extLst>
              <a:ext uri="{FF2B5EF4-FFF2-40B4-BE49-F238E27FC236}">
                <a16:creationId xmlns:a16="http://schemas.microsoft.com/office/drawing/2014/main" id="{690FE476-494F-A43C-DE3C-AF8E8505C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155" y="3644900"/>
            <a:ext cx="2461737" cy="2461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7FA42B-BE34-5BD5-0EF2-E7D9A740E439}"/>
              </a:ext>
            </a:extLst>
          </p:cNvPr>
          <p:cNvSpPr txBox="1"/>
          <p:nvPr/>
        </p:nvSpPr>
        <p:spPr>
          <a:xfrm>
            <a:off x="218967" y="4691102"/>
            <a:ext cx="325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three us army tanks in the desert</a:t>
            </a:r>
            <a:endParaRPr lang="en-US" sz="14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ransport, sky, vehicle, outdoor&#10;&#10;Description automatically generated">
            <a:extLst>
              <a:ext uri="{FF2B5EF4-FFF2-40B4-BE49-F238E27FC236}">
                <a16:creationId xmlns:a16="http://schemas.microsoft.com/office/drawing/2014/main" id="{01363E27-D03A-4DA8-C2F6-EA0A9405F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9" y="3644900"/>
            <a:ext cx="2461736" cy="2461736"/>
          </a:xfrm>
          <a:prstGeom prst="rect">
            <a:avLst/>
          </a:prstGeom>
        </p:spPr>
      </p:pic>
      <p:pic>
        <p:nvPicPr>
          <p:cNvPr id="10" name="Picture 9" descr="A group of military tanks on a dirt road&#10;&#10;Description automatically generated with low confidence">
            <a:extLst>
              <a:ext uri="{FF2B5EF4-FFF2-40B4-BE49-F238E27FC236}">
                <a16:creationId xmlns:a16="http://schemas.microsoft.com/office/drawing/2014/main" id="{CD678F25-0967-9738-A37E-A06C282447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97" y="3644900"/>
            <a:ext cx="2461736" cy="2461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E09A34-93BC-EC99-2360-1E674B80D9FF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These images were generated by an open-source program called Stable Diffusion</a:t>
            </a:r>
          </a:p>
        </p:txBody>
      </p:sp>
      <p:sp>
        <p:nvSpPr>
          <p:cNvPr id="13" name="Slide Number Placeholder 58">
            <a:extLst>
              <a:ext uri="{FF2B5EF4-FFF2-40B4-BE49-F238E27FC236}">
                <a16:creationId xmlns:a16="http://schemas.microsoft.com/office/drawing/2014/main" id="{2251C7EC-10ED-CE21-A05E-9095B93DACB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26404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Prompts That Failed</a:t>
            </a:r>
          </a:p>
        </p:txBody>
      </p:sp>
      <p:pic>
        <p:nvPicPr>
          <p:cNvPr id="2" name="Picture 1" descr="A military vehicle driving through a desert&#10;&#10;Description automatically generated with low confidence">
            <a:extLst>
              <a:ext uri="{FF2B5EF4-FFF2-40B4-BE49-F238E27FC236}">
                <a16:creationId xmlns:a16="http://schemas.microsoft.com/office/drawing/2014/main" id="{9A541F83-4260-0001-2876-B54C9DD7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53" y="967264"/>
            <a:ext cx="2461736" cy="2461736"/>
          </a:xfrm>
          <a:prstGeom prst="rect">
            <a:avLst/>
          </a:prstGeom>
        </p:spPr>
      </p:pic>
      <p:pic>
        <p:nvPicPr>
          <p:cNvPr id="11" name="Picture 10" descr="A large truck driving on a desert road&#10;&#10;Description automatically generated with low confidence">
            <a:extLst>
              <a:ext uri="{FF2B5EF4-FFF2-40B4-BE49-F238E27FC236}">
                <a16:creationId xmlns:a16="http://schemas.microsoft.com/office/drawing/2014/main" id="{D5360313-F2B7-31C6-2723-67270AE8E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53" y="3693685"/>
            <a:ext cx="2461736" cy="2461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A9E617-C4AB-8C9B-114E-71D2AEF9196E}"/>
              </a:ext>
            </a:extLst>
          </p:cNvPr>
          <p:cNvSpPr txBox="1"/>
          <p:nvPr/>
        </p:nvSpPr>
        <p:spPr>
          <a:xfrm>
            <a:off x="1085704" y="1774351"/>
            <a:ext cx="23278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 dirty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military vehicle in the desert on fire</a:t>
            </a:r>
            <a:endParaRPr lang="en-US" sz="1400" b="1" dirty="0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189BBB-D8BB-06B5-B619-02A261F3D7E0}"/>
              </a:ext>
            </a:extLst>
          </p:cNvPr>
          <p:cNvSpPr txBox="1"/>
          <p:nvPr/>
        </p:nvSpPr>
        <p:spPr>
          <a:xfrm>
            <a:off x="673010" y="4497458"/>
            <a:ext cx="2757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5 military vehicles in convoy in the desert</a:t>
            </a:r>
            <a:endParaRPr lang="en-US" sz="1400" b="1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5" name="Picture 14" descr="A picture containing military vehicle, tank, combat vehicle, outdoor&#10;&#10;Description automatically generated">
            <a:extLst>
              <a:ext uri="{FF2B5EF4-FFF2-40B4-BE49-F238E27FC236}">
                <a16:creationId xmlns:a16="http://schemas.microsoft.com/office/drawing/2014/main" id="{9A4FF6EB-7AAB-0C55-668C-E99620F7B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06" y="967264"/>
            <a:ext cx="2461736" cy="24617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76DA16-72E8-060B-0A04-5A2B1A618A18}"/>
              </a:ext>
            </a:extLst>
          </p:cNvPr>
          <p:cNvSpPr txBox="1"/>
          <p:nvPr/>
        </p:nvSpPr>
        <p:spPr>
          <a:xfrm>
            <a:off x="8836559" y="1774351"/>
            <a:ext cx="27577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two us army tanks covering each other</a:t>
            </a:r>
            <a:endParaRPr lang="en-US" sz="1400" b="1">
              <a:latin typeface="+mj-lt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3DC6A8-2200-A7C8-F647-8F0A877521EE}"/>
              </a:ext>
            </a:extLst>
          </p:cNvPr>
          <p:cNvSpPr txBox="1"/>
          <p:nvPr/>
        </p:nvSpPr>
        <p:spPr>
          <a:xfrm>
            <a:off x="8836559" y="4497458"/>
            <a:ext cx="27577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>
                <a:effectLst/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agile comba</a:t>
            </a:r>
            <a:r>
              <a:rPr lang="en-US" sz="1400" b="1">
                <a:latin typeface="+mj-lt"/>
                <a:ea typeface="Roboto Black" panose="02000000000000000000" pitchFamily="2" charset="0"/>
                <a:cs typeface="Roboto Black" panose="02000000000000000000" pitchFamily="2" charset="0"/>
              </a:rPr>
              <a:t>t deployment</a:t>
            </a:r>
          </a:p>
        </p:txBody>
      </p:sp>
      <p:pic>
        <p:nvPicPr>
          <p:cNvPr id="18" name="Picture 17" descr="A group of toy soldiers on a board game&#10;&#10;Description automatically generated with low confidence">
            <a:extLst>
              <a:ext uri="{FF2B5EF4-FFF2-40B4-BE49-F238E27FC236}">
                <a16:creationId xmlns:a16="http://schemas.microsoft.com/office/drawing/2014/main" id="{A13D5BE4-26AC-BB20-DF58-14F84A462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07" y="3690371"/>
            <a:ext cx="2461736" cy="24617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D772E5-0A3D-5711-CC2A-CE5856AD7A72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These images were generated by an open-source program called Stable Diffusion</a:t>
            </a:r>
          </a:p>
        </p:txBody>
      </p:sp>
      <p:sp>
        <p:nvSpPr>
          <p:cNvPr id="21" name="Slide Number Placeholder 58">
            <a:extLst>
              <a:ext uri="{FF2B5EF4-FFF2-40B4-BE49-F238E27FC236}">
                <a16:creationId xmlns:a16="http://schemas.microsoft.com/office/drawing/2014/main" id="{C5BBC5BC-5B39-766A-F399-605C1C66D5D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4002302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Creating Prompts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074E2F-3F4A-B080-7F61-C4767B0266CD}"/>
              </a:ext>
            </a:extLst>
          </p:cNvPr>
          <p:cNvSpPr txBox="1">
            <a:spLocks/>
          </p:cNvSpPr>
          <p:nvPr/>
        </p:nvSpPr>
        <p:spPr>
          <a:xfrm>
            <a:off x="531212" y="1288722"/>
            <a:ext cx="5380035" cy="42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Specify detailed parameters, characteristics, specifications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naval vessel with a length of 400 feet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equipped with a turret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Reference real-world examples, images, or data of existing military assets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in the Mojave Desert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formation of F16’s</a:t>
            </a:r>
            <a:endParaRPr lang="en-US" sz="1600" b="1" kern="120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A56FA-ACD6-8A81-2FF8-92ED5FF0A2CF}"/>
              </a:ext>
            </a:extLst>
          </p:cNvPr>
          <p:cNvSpPr txBox="1">
            <a:spLocks/>
          </p:cNvSpPr>
          <p:nvPr/>
        </p:nvSpPr>
        <p:spPr>
          <a:xfrm>
            <a:off x="6187491" y="1288721"/>
            <a:ext cx="5380035" cy="4250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Incorporate mission requirements and tailor the prompts to align with objectives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carrying 8 soldiers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at night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Generate multiple prompts, evaluate the results, and iterate on them to refine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carrying 8 </a:t>
            </a:r>
            <a:r>
              <a:rPr lang="en-US" sz="1600" b="1" u="sng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Army</a:t>
            </a:r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soldiers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at night </a:t>
            </a:r>
            <a:r>
              <a:rPr lang="en-US" sz="1600" b="1" u="sng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with no moonlight</a:t>
            </a:r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498DAFAC-A218-5A83-96E5-3EEFA0DA0537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2500864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Using Prompts to Create Prompts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FA2D02-AA49-5EBB-5961-9994B0F8A2F3}"/>
              </a:ext>
            </a:extLst>
          </p:cNvPr>
          <p:cNvSpPr/>
          <p:nvPr/>
        </p:nvSpPr>
        <p:spPr bwMode="auto">
          <a:xfrm>
            <a:off x="854699" y="1847850"/>
            <a:ext cx="6162675" cy="433387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5" name="Picture 4" descr="A group of military vehicles driving through a desert&#10;&#10;Description automatically generated with low confidence">
            <a:extLst>
              <a:ext uri="{FF2B5EF4-FFF2-40B4-BE49-F238E27FC236}">
                <a16:creationId xmlns:a16="http://schemas.microsoft.com/office/drawing/2014/main" id="{7AE2D1BE-DFDD-3AC8-DAA1-861FCD3EB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80" y="1960309"/>
            <a:ext cx="1949640" cy="1949638"/>
          </a:xfrm>
          <a:prstGeom prst="rect">
            <a:avLst/>
          </a:prstGeom>
        </p:spPr>
      </p:pic>
      <p:pic>
        <p:nvPicPr>
          <p:cNvPr id="6" name="Picture 5" descr="A group of military vehicles driving through sand&#10;&#10;Description automatically generated with low confidence">
            <a:extLst>
              <a:ext uri="{FF2B5EF4-FFF2-40B4-BE49-F238E27FC236}">
                <a16:creationId xmlns:a16="http://schemas.microsoft.com/office/drawing/2014/main" id="{9427C9C9-BBD9-BB08-E426-7AA4FC370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780" y="4133207"/>
            <a:ext cx="1949640" cy="1949638"/>
          </a:xfrm>
          <a:prstGeom prst="rect">
            <a:avLst/>
          </a:prstGeom>
        </p:spPr>
      </p:pic>
      <p:pic>
        <p:nvPicPr>
          <p:cNvPr id="7" name="Picture 6" descr="A vehicle in the desert&#10;&#10;Description automatically generated with low confidence">
            <a:extLst>
              <a:ext uri="{FF2B5EF4-FFF2-40B4-BE49-F238E27FC236}">
                <a16:creationId xmlns:a16="http://schemas.microsoft.com/office/drawing/2014/main" id="{67CE9C2B-99E1-F66B-A291-7255380B4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807" y="3082330"/>
            <a:ext cx="1949640" cy="19496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BFCEA2-BF15-38D1-F8FA-2C2EC859FD15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These images were generated by an open-source program called Stable Diffusion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CB0C7-C84B-7F00-F30A-EC1A7107539F}"/>
              </a:ext>
            </a:extLst>
          </p:cNvPr>
          <p:cNvSpPr txBox="1"/>
          <p:nvPr/>
        </p:nvSpPr>
        <p:spPr>
          <a:xfrm>
            <a:off x="1407920" y="1974863"/>
            <a:ext cx="54909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please provide 3 new example prompts based on my previous prompt history</a:t>
            </a:r>
          </a:p>
          <a:p>
            <a:endParaRPr lang="en-US" sz="1600" i="1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“Generate a military simulation asset of an unnamed aerial vehicle (UAV) with a wingspan of 15 feet, capable of vertical take-off and landing (VTOL), and equipped with infrared imaging technology.”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“Create a military simulation asset of an armored personnel carrier (APC) with a maximum speed of 60 miles per hour, capable of carrying 10 personnel, and equipped with a remote-controlled turret system.”</a:t>
            </a:r>
          </a:p>
          <a:p>
            <a:pPr marL="22860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“Generate a military simulation asset of a naval vessel resembling a guided-missile destroyer with a length of 500 feet, radar-evading capabilities, and a displacement of 10,000 tons.”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96564-ABA1-1D51-3E10-F7905F9BF654}"/>
              </a:ext>
            </a:extLst>
          </p:cNvPr>
          <p:cNvSpPr txBox="1"/>
          <p:nvPr/>
        </p:nvSpPr>
        <p:spPr>
          <a:xfrm>
            <a:off x="3294745" y="921569"/>
            <a:ext cx="5602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instruct ChatGPT (or similar) to write prompts for the image generators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6371C42-82AA-D7B0-8736-5F864F40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46" y="2751476"/>
            <a:ext cx="310821" cy="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F64D65-AA7D-467C-056C-A341D6C63F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75" t="17775" r="12796" b="14251"/>
          <a:stretch/>
        </p:blipFill>
        <p:spPr>
          <a:xfrm>
            <a:off x="970945" y="2037090"/>
            <a:ext cx="310821" cy="310822"/>
          </a:xfrm>
          <a:prstGeom prst="rect">
            <a:avLst/>
          </a:prstGeom>
        </p:spPr>
      </p:pic>
      <p:sp>
        <p:nvSpPr>
          <p:cNvPr id="14" name="Slide Number Placeholder 58">
            <a:extLst>
              <a:ext uri="{FF2B5EF4-FFF2-40B4-BE49-F238E27FC236}">
                <a16:creationId xmlns:a16="http://schemas.microsoft.com/office/drawing/2014/main" id="{5C0C181C-180E-0FD2-CADE-36EE4D177BFF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4228638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62983-2FEE-23F1-F9D3-EF027A8B7CFD}"/>
              </a:ext>
            </a:extLst>
          </p:cNvPr>
          <p:cNvSpPr txBox="1">
            <a:spLocks/>
          </p:cNvSpPr>
          <p:nvPr/>
        </p:nvSpPr>
        <p:spPr>
          <a:xfrm>
            <a:off x="1925320" y="1689274"/>
            <a:ext cx="8491157" cy="277890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Understand challenges of existing simulation asset production pipelines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Recognize the strengths, weaknesses, and trajectory of disruptive new image synthesis technology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Learn applied techniques and methods to begin using generative AI immediately</a:t>
            </a:r>
          </a:p>
        </p:txBody>
      </p:sp>
      <p:sp>
        <p:nvSpPr>
          <p:cNvPr id="9" name="Slide Number Placeholder 58">
            <a:extLst>
              <a:ext uri="{FF2B5EF4-FFF2-40B4-BE49-F238E27FC236}">
                <a16:creationId xmlns:a16="http://schemas.microsoft.com/office/drawing/2014/main" id="{C2915067-03B1-BC0D-9056-3F3525ECCE9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1758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Advanced Prompts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0AB50-E333-6E6E-7029-BF0351C06791}"/>
              </a:ext>
            </a:extLst>
          </p:cNvPr>
          <p:cNvSpPr txBox="1"/>
          <p:nvPr/>
        </p:nvSpPr>
        <p:spPr>
          <a:xfrm>
            <a:off x="2053214" y="1854279"/>
            <a:ext cx="4600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cinematic film still of a female soldier looking at a globe map, inside an emergency operations center, shallow depth of field, vignette, highly detailed, Hollywood movie, medium shot</a:t>
            </a:r>
            <a:endParaRPr lang="en-US" sz="18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918863-18B9-4DE6-8C84-BA4431C0D58E}"/>
              </a:ext>
            </a:extLst>
          </p:cNvPr>
          <p:cNvSpPr txBox="1"/>
          <p:nvPr/>
        </p:nvSpPr>
        <p:spPr>
          <a:xfrm>
            <a:off x="2053214" y="4024103"/>
            <a:ext cx="4600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4B34A-7BB9-196F-AA00-E00F829A6EE5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These images were generated by an open-source program called Stable Diffusion</a:t>
            </a:r>
          </a:p>
        </p:txBody>
      </p:sp>
      <p:pic>
        <p:nvPicPr>
          <p:cNvPr id="16" name="Picture 15" descr="A person in military uniform looking at a globe&#10;&#10;Description automatically generated">
            <a:extLst>
              <a:ext uri="{FF2B5EF4-FFF2-40B4-BE49-F238E27FC236}">
                <a16:creationId xmlns:a16="http://schemas.microsoft.com/office/drawing/2014/main" id="{4A56E321-6DD8-C143-4F68-3881D056A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05391"/>
            <a:ext cx="4800107" cy="48001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7DB424-D5F3-6E18-6BC6-4732573E3042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859D21-36DE-93D2-6337-79C86BE16EE1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19" name="Slide Number Placeholder 58">
            <a:extLst>
              <a:ext uri="{FF2B5EF4-FFF2-40B4-BE49-F238E27FC236}">
                <a16:creationId xmlns:a16="http://schemas.microsoft.com/office/drawing/2014/main" id="{3E22FA64-424F-8E0A-157E-006420EEF12D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095564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Advanced Prompts (2)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91032-35D5-81EB-6FC3-50014F1FCECA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These images were generated by an open-source program called Stable Diffusion</a:t>
            </a:r>
          </a:p>
        </p:txBody>
      </p:sp>
      <p:pic>
        <p:nvPicPr>
          <p:cNvPr id="6" name="Picture 5" descr="A room with computers and a large screen&#10;&#10;Description automatically generated">
            <a:extLst>
              <a:ext uri="{FF2B5EF4-FFF2-40B4-BE49-F238E27FC236}">
                <a16:creationId xmlns:a16="http://schemas.microsoft.com/office/drawing/2014/main" id="{F116B1A8-307D-E666-570E-5AF662CB0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99" y="1105391"/>
            <a:ext cx="4792199" cy="4792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362F0-7502-32E5-23C4-E9784115D888}"/>
              </a:ext>
            </a:extLst>
          </p:cNvPr>
          <p:cNvSpPr txBox="1"/>
          <p:nvPr/>
        </p:nvSpPr>
        <p:spPr>
          <a:xfrm>
            <a:off x="2053214" y="1854279"/>
            <a:ext cx="46001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cinematic film still an empty emergency operations center with maps on the tables, shallow depth of field, vignette, highly detailed, Hollywood movie, medium shot</a:t>
            </a:r>
            <a:endParaRPr lang="en-US" sz="18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0C6D8A-96A1-BD5B-61E6-DDB6AB9E863E}"/>
              </a:ext>
            </a:extLst>
          </p:cNvPr>
          <p:cNvSpPr txBox="1"/>
          <p:nvPr/>
        </p:nvSpPr>
        <p:spPr>
          <a:xfrm>
            <a:off x="2053214" y="4024103"/>
            <a:ext cx="4600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4EA0E2-4C87-D2F3-320D-D607AC61CA3C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72E65-A1B1-F4D4-F947-DA1CA79F1F8F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11" name="Slide Number Placeholder 58">
            <a:extLst>
              <a:ext uri="{FF2B5EF4-FFF2-40B4-BE49-F238E27FC236}">
                <a16:creationId xmlns:a16="http://schemas.microsoft.com/office/drawing/2014/main" id="{84932E31-6AC5-162E-85A3-0AF746E3D664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760992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Advanced Prompts (3)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0FFFBB-F735-FEA8-6A84-7E26E1F38FAD}"/>
              </a:ext>
            </a:extLst>
          </p:cNvPr>
          <p:cNvSpPr txBox="1"/>
          <p:nvPr/>
        </p:nvSpPr>
        <p:spPr>
          <a:xfrm>
            <a:off x="2924938" y="6413699"/>
            <a:ext cx="67147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These images were generated by an open-source program called Stable Diffusion</a:t>
            </a:r>
          </a:p>
        </p:txBody>
      </p:sp>
      <p:pic>
        <p:nvPicPr>
          <p:cNvPr id="11" name="Picture 10" descr="A group of men in uniform standing on a large map&#10;&#10;Description automatically generated">
            <a:extLst>
              <a:ext uri="{FF2B5EF4-FFF2-40B4-BE49-F238E27FC236}">
                <a16:creationId xmlns:a16="http://schemas.microsoft.com/office/drawing/2014/main" id="{FD6A7BF4-D251-2CFE-2548-872B89597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91" y="1105391"/>
            <a:ext cx="4800108" cy="48001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0936DE-0122-2015-08CB-995765C3BD5D}"/>
              </a:ext>
            </a:extLst>
          </p:cNvPr>
          <p:cNvSpPr txBox="1"/>
          <p:nvPr/>
        </p:nvSpPr>
        <p:spPr>
          <a:xfrm>
            <a:off x="2053214" y="1854279"/>
            <a:ext cx="460011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one commander and two soldiers </a:t>
            </a:r>
            <a:r>
              <a:rPr lang="en-US" sz="1800" b="1" i="0" dirty="0">
                <a:effectLst/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standing on top of a map on the floor, inside an emergency operations center,</a:t>
            </a:r>
            <a:r>
              <a:rPr lang="en-US" sz="1800" b="1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 </a:t>
            </a:r>
            <a:r>
              <a:rPr lang="en-US" sz="1800" b="1" i="0" dirty="0">
                <a:effectLst/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vignette, highly detailed, wide shot</a:t>
            </a:r>
            <a:endParaRPr lang="en-US" sz="1800" b="1" dirty="0">
              <a:latin typeface="Arial" panose="020B0604020202020204" pitchFamily="34" charset="0"/>
              <a:ea typeface="Roboto Black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D8D445-1240-7664-CD7E-D873F0F80449}"/>
              </a:ext>
            </a:extLst>
          </p:cNvPr>
          <p:cNvSpPr txBox="1"/>
          <p:nvPr/>
        </p:nvSpPr>
        <p:spPr>
          <a:xfrm>
            <a:off x="2053214" y="4024103"/>
            <a:ext cx="4600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effectLst/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anime, cartoon, graphic, text, painting, crayon, graphite, abstract, glitch, deformed, mutated, ugly, disfigured</a:t>
            </a:r>
            <a:endParaRPr lang="en-US" sz="1800" b="1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FF50C0-641F-C39A-59D2-90AB08E35956}"/>
              </a:ext>
            </a:extLst>
          </p:cNvPr>
          <p:cNvSpPr txBox="1"/>
          <p:nvPr/>
        </p:nvSpPr>
        <p:spPr>
          <a:xfrm>
            <a:off x="578278" y="4024103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Negative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47CCA9-4E45-6E6A-4E95-5BF81A49B797}"/>
              </a:ext>
            </a:extLst>
          </p:cNvPr>
          <p:cNvSpPr txBox="1"/>
          <p:nvPr/>
        </p:nvSpPr>
        <p:spPr>
          <a:xfrm>
            <a:off x="578277" y="1854279"/>
            <a:ext cx="19103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effectLst/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Prompt</a:t>
            </a:r>
          </a:p>
        </p:txBody>
      </p:sp>
      <p:sp>
        <p:nvSpPr>
          <p:cNvPr id="16" name="Slide Number Placeholder 58">
            <a:extLst>
              <a:ext uri="{FF2B5EF4-FFF2-40B4-BE49-F238E27FC236}">
                <a16:creationId xmlns:a16="http://schemas.microsoft.com/office/drawing/2014/main" id="{0C5149DA-C4F9-F0C0-AF96-27A4A8EEB78F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330461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5913DA-B1E0-57B1-D4B6-3CB9367014B7}"/>
              </a:ext>
            </a:extLst>
          </p:cNvPr>
          <p:cNvSpPr txBox="1">
            <a:spLocks/>
          </p:cNvSpPr>
          <p:nvPr/>
        </p:nvSpPr>
        <p:spPr bwMode="auto">
          <a:xfrm>
            <a:off x="2387600" y="303143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Step-by-Step Walkthrough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81E8BC-D6D3-E565-4FD6-D0D7D92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lide Number Placeholder 58">
            <a:extLst>
              <a:ext uri="{FF2B5EF4-FFF2-40B4-BE49-F238E27FC236}">
                <a16:creationId xmlns:a16="http://schemas.microsoft.com/office/drawing/2014/main" id="{ADF67952-8391-5976-695C-5E765E7925D7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069316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Prompt -&gt; 3D Workflow</a:t>
            </a:r>
          </a:p>
        </p:txBody>
      </p:sp>
      <p:sp>
        <p:nvSpPr>
          <p:cNvPr id="9" name="Slide Number Placeholder 58">
            <a:extLst>
              <a:ext uri="{FF2B5EF4-FFF2-40B4-BE49-F238E27FC236}">
                <a16:creationId xmlns:a16="http://schemas.microsoft.com/office/drawing/2014/main" id="{114D7119-B77E-67C9-DDD6-6A4B5D5245CC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32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50D003D-5C73-BF9A-D204-4A5853A2E8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7948"/>
              </p:ext>
            </p:extLst>
          </p:nvPr>
        </p:nvGraphicFramePr>
        <p:xfrm>
          <a:off x="1522082" y="1406106"/>
          <a:ext cx="9147835" cy="4538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8631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Start With Something Easy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5E0AD2-6A0D-D1ED-4198-398882D8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62" y="2105271"/>
            <a:ext cx="5308039" cy="408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27B7D-3220-AF1A-74F4-EA27838A6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85"/>
          <a:stretch/>
        </p:blipFill>
        <p:spPr>
          <a:xfrm>
            <a:off x="7392289" y="2359085"/>
            <a:ext cx="2868422" cy="103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AAE54C-EF0D-1343-4DC3-B09D09B3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289" y="3768875"/>
            <a:ext cx="2868422" cy="222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8FA31D-4AA2-73BF-EC64-BD5AE1F7EE53}"/>
              </a:ext>
            </a:extLst>
          </p:cNvPr>
          <p:cNvSpPr txBox="1"/>
          <p:nvPr/>
        </p:nvSpPr>
        <p:spPr>
          <a:xfrm>
            <a:off x="3846052" y="1122478"/>
            <a:ext cx="4866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from 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party website and install, will take 5-15 minutes to complete</a:t>
            </a:r>
          </a:p>
        </p:txBody>
      </p:sp>
      <p:sp>
        <p:nvSpPr>
          <p:cNvPr id="9" name="Slide Number Placeholder 58">
            <a:extLst>
              <a:ext uri="{FF2B5EF4-FFF2-40B4-BE49-F238E27FC236}">
                <a16:creationId xmlns:a16="http://schemas.microsoft.com/office/drawing/2014/main" id="{114D7119-B77E-67C9-DDD6-6A4B5D5245CC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17766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Text-to-2D Example: Stable Diffusion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1754C-5029-A79E-9746-CD6B3D8B2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" b="670"/>
          <a:stretch/>
        </p:blipFill>
        <p:spPr>
          <a:xfrm>
            <a:off x="546100" y="1054101"/>
            <a:ext cx="5881019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C73B7-B1E8-09EF-1123-12D8EB29A9AF}"/>
              </a:ext>
            </a:extLst>
          </p:cNvPr>
          <p:cNvSpPr txBox="1">
            <a:spLocks/>
          </p:cNvSpPr>
          <p:nvPr/>
        </p:nvSpPr>
        <p:spPr>
          <a:xfrm>
            <a:off x="6931970" y="1984448"/>
            <a:ext cx="4399754" cy="362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Launch user interface from web browser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 prompts as text, specify negative prompts, many extras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Operates completely offline = relatively secure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Runs on $200 GPU (GTX 1080), fast </a:t>
            </a: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on $700 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 (RTX 3090), very fast on $1500 GPU (4090)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1BBFD-4B4F-2C13-7C39-FA05EE35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7" y="2822085"/>
            <a:ext cx="3158213" cy="3210415"/>
          </a:xfrm>
          <a:prstGeom prst="rect">
            <a:avLst/>
          </a:prstGeom>
        </p:spPr>
      </p:pic>
      <p:sp>
        <p:nvSpPr>
          <p:cNvPr id="10" name="Slide Number Placeholder 58">
            <a:extLst>
              <a:ext uri="{FF2B5EF4-FFF2-40B4-BE49-F238E27FC236}">
                <a16:creationId xmlns:a16="http://schemas.microsoft.com/office/drawing/2014/main" id="{123CC121-5A4C-4F4B-D5EE-ED5BFE1B97FF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5196374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Using Extra Features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248ED-6CBD-AD21-9893-22F2EC75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66" y="1824286"/>
            <a:ext cx="4134427" cy="4010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572B-CF8D-926D-A6B8-43E567B8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7" y="1787002"/>
            <a:ext cx="3667341" cy="4404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39127-5B22-0FA7-2012-2A780A457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84" y="3013840"/>
            <a:ext cx="2310346" cy="16314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9C37A-0BB1-EA33-77FE-9D0D24A4B441}"/>
              </a:ext>
            </a:extLst>
          </p:cNvPr>
          <p:cNvSpPr txBox="1"/>
          <p:nvPr/>
        </p:nvSpPr>
        <p:spPr>
          <a:xfrm>
            <a:off x="2131552" y="981202"/>
            <a:ext cx="829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contextual buttons to generate more images, increase size, use as seed for refinement, adjust style, change image resolution, etc.</a:t>
            </a:r>
          </a:p>
        </p:txBody>
      </p:sp>
      <p:sp>
        <p:nvSpPr>
          <p:cNvPr id="14" name="Slide Number Placeholder 58">
            <a:extLst>
              <a:ext uri="{FF2B5EF4-FFF2-40B4-BE49-F238E27FC236}">
                <a16:creationId xmlns:a16="http://schemas.microsoft.com/office/drawing/2014/main" id="{D3BAD133-63B4-23C4-24C0-1D122F3746D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860896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Text-to-3D Example: Nvidia Edify-3D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531928F-88C8-13C2-60CC-681AB861E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727" y="1296514"/>
            <a:ext cx="4635494" cy="348991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8FCC6A-4B41-31A9-050C-8CEB6A82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957" y="1433674"/>
            <a:ext cx="6131065" cy="3279232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Text-to-3D or Image-to-3D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Enter prompt or upload image (image not public)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Wait ~1min for 2D image preview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Confirm to generate 3D, wait 3-5min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Download as GLB, USDZ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File size for traffic cone 3MB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Appears to use the same outlined workflow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AB043-1120-8A0D-08EB-4965554E3BEA}"/>
              </a:ext>
            </a:extLst>
          </p:cNvPr>
          <p:cNvSpPr txBox="1"/>
          <p:nvPr/>
        </p:nvSpPr>
        <p:spPr>
          <a:xfrm>
            <a:off x="5229958" y="4982177"/>
            <a:ext cx="693346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https://build.nvidia.com/shutterstock/edify-3d 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(3</a:t>
            </a:r>
            <a:r>
              <a:rPr lang="en-US" sz="2000" baseline="30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party)</a:t>
            </a:r>
          </a:p>
        </p:txBody>
      </p:sp>
      <p:sp>
        <p:nvSpPr>
          <p:cNvPr id="10" name="Slide Number Placeholder 58">
            <a:extLst>
              <a:ext uri="{FF2B5EF4-FFF2-40B4-BE49-F238E27FC236}">
                <a16:creationId xmlns:a16="http://schemas.microsoft.com/office/drawing/2014/main" id="{CE1AD637-F5D3-362F-BB3E-569BBDBA0AD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35</a:t>
            </a:r>
          </a:p>
        </p:txBody>
      </p:sp>
      <p:pic>
        <p:nvPicPr>
          <p:cNvPr id="5" name="Picture 4" descr="A jet flying in the sky&#10;&#10;Description automatically generated">
            <a:extLst>
              <a:ext uri="{FF2B5EF4-FFF2-40B4-BE49-F238E27FC236}">
                <a16:creationId xmlns:a16="http://schemas.microsoft.com/office/drawing/2014/main" id="{E1445481-9441-2CB5-7996-C147D3341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0" b="15963"/>
          <a:stretch/>
        </p:blipFill>
        <p:spPr>
          <a:xfrm>
            <a:off x="452727" y="4836583"/>
            <a:ext cx="1653540" cy="960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4D0A24-BAA4-D4FA-4A61-7BE5228E2ECB}"/>
              </a:ext>
            </a:extLst>
          </p:cNvPr>
          <p:cNvSpPr txBox="1"/>
          <p:nvPr/>
        </p:nvSpPr>
        <p:spPr>
          <a:xfrm>
            <a:off x="452726" y="5820260"/>
            <a:ext cx="4635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“F35 aircraft”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42E773-3034-FBD8-8C39-95B33CC9A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950" y="4982177"/>
            <a:ext cx="974475" cy="730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F3A444-4ECF-13DF-51F0-F2D8238E3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8971" y="4954221"/>
            <a:ext cx="854857" cy="7249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9E26C7-E216-EB64-7DDA-017550BDF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6232" y="5046767"/>
            <a:ext cx="1231321" cy="60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83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Text-to-3D Example: </a:t>
            </a:r>
            <a:r>
              <a:rPr lang="en-US" dirty="0" err="1"/>
              <a:t>Dreamfusion</a:t>
            </a:r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2531928F-88C8-13C2-60CC-681AB861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7" y="1183392"/>
            <a:ext cx="4256305" cy="473918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8FCC6A-4B41-31A9-050C-8CEB6A82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9957" y="1433674"/>
            <a:ext cx="6131065" cy="3279232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Neural Rendering Fields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NeRFs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are special AIs that represent a 3D model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NeRFs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are normally generated from image sets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generates these images with Stable Diffusion and text prompts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Text prompt generates images which are used to train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NeRF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Then export as a mesh into Unity, Unreal,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AB043-1120-8A0D-08EB-4965554E3BEA}"/>
              </a:ext>
            </a:extLst>
          </p:cNvPr>
          <p:cNvSpPr txBox="1"/>
          <p:nvPr/>
        </p:nvSpPr>
        <p:spPr>
          <a:xfrm>
            <a:off x="5712802" y="4982177"/>
            <a:ext cx="64506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https://dreamfusion3d.github.io</a:t>
            </a:r>
            <a:r>
              <a:rPr lang="en-US" sz="20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​  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(3</a:t>
            </a:r>
            <a:r>
              <a:rPr lang="en-US" sz="2000" baseline="30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party)</a:t>
            </a:r>
          </a:p>
        </p:txBody>
      </p:sp>
      <p:sp>
        <p:nvSpPr>
          <p:cNvPr id="10" name="Slide Number Placeholder 58">
            <a:extLst>
              <a:ext uri="{FF2B5EF4-FFF2-40B4-BE49-F238E27FC236}">
                <a16:creationId xmlns:a16="http://schemas.microsoft.com/office/drawing/2014/main" id="{CE1AD637-F5D3-362F-BB3E-569BBDBA0AD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621899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 and Concepts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DF4E8F-9F89-0E98-9D48-4D1749AD8CF8}"/>
              </a:ext>
            </a:extLst>
          </p:cNvPr>
          <p:cNvSpPr txBox="1">
            <a:spLocks/>
          </p:cNvSpPr>
          <p:nvPr/>
        </p:nvSpPr>
        <p:spPr>
          <a:xfrm>
            <a:off x="241301" y="1210600"/>
            <a:ext cx="5962947" cy="4763221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AI/ML</a:t>
            </a:r>
            <a:r>
              <a:rPr lang="en-US" sz="180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Computer systems and algorithms that can perform tasks and make decisions typically requiring human intelligence.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Conditional Generative Models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ML models that generate new samples based on conditions or constraints, for targeted data generation.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Deep Learning</a:t>
            </a:r>
            <a:r>
              <a:rPr lang="en-US" sz="1800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ML subset for training complex models from large datasets.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Generative Adversarial Networks (GANs)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Class of ML models with dual neural networks that compete/learn from each other to yield realistic outputs.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 err="1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NeRF</a:t>
            </a:r>
            <a:r>
              <a:rPr lang="en-US" sz="1800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A method, based on deep learning, used to reconstruct 3D representations from 2D images.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CAD032-1542-FC11-DCDB-69553DF2C518}"/>
              </a:ext>
            </a:extLst>
          </p:cNvPr>
          <p:cNvSpPr txBox="1">
            <a:spLocks/>
          </p:cNvSpPr>
          <p:nvPr/>
        </p:nvSpPr>
        <p:spPr bwMode="auto">
          <a:xfrm>
            <a:off x="6204248" y="1210600"/>
            <a:ext cx="5746452" cy="476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Latent Space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High-dimensional, continuous representation of internal model encoding; each point in latent space is a unique input/output configuration.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Autoencoders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Neural network models used for unsupervised learning, typically feature extraction.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Large Language Model (LLM)</a:t>
            </a:r>
            <a:r>
              <a:rPr lang="en-US" sz="1800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AI model trained on vast text datasets to understand and generate human-like language.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ChatGPT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Conversational AI based on the Generative Pre-trained Transformer architecture.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18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Style Transfer</a:t>
            </a:r>
            <a:r>
              <a:rPr lang="en-US" sz="1800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Extracting the artistic style from one image and applying to another.</a:t>
            </a:r>
          </a:p>
        </p:txBody>
      </p:sp>
      <p:sp>
        <p:nvSpPr>
          <p:cNvPr id="7" name="Slide Number Placeholder 58">
            <a:extLst>
              <a:ext uri="{FF2B5EF4-FFF2-40B4-BE49-F238E27FC236}">
                <a16:creationId xmlns:a16="http://schemas.microsoft.com/office/drawing/2014/main" id="{4384BCB1-E0C0-0D71-AAC9-5E3E4B9FE35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24198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Google Colab</a:t>
            </a:r>
          </a:p>
        </p:txBody>
      </p:sp>
      <p:pic>
        <p:nvPicPr>
          <p:cNvPr id="11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805553-CE3D-611B-FFB3-37F25347B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939" y="982482"/>
            <a:ext cx="4969564" cy="5264096"/>
          </a:xfrm>
          <a:prstGeom prst="rect">
            <a:avLst/>
          </a:prstGeom>
        </p:spPr>
      </p:pic>
      <p:pic>
        <p:nvPicPr>
          <p:cNvPr id="12" name="Picture 7" descr="Text&#10;&#10;Description automatically generated">
            <a:extLst>
              <a:ext uri="{FF2B5EF4-FFF2-40B4-BE49-F238E27FC236}">
                <a16:creationId xmlns:a16="http://schemas.microsoft.com/office/drawing/2014/main" id="{F0D25DC3-7C79-0748-DD86-62960E9AB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68" b="20375"/>
          <a:stretch/>
        </p:blipFill>
        <p:spPr>
          <a:xfrm>
            <a:off x="575240" y="3578628"/>
            <a:ext cx="5391658" cy="26780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1AA7E2-C53E-AD19-D849-BDC3CFE90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51" y="1351763"/>
            <a:ext cx="5730350" cy="2068408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can also be run on Google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 cloud-based environment with access to GPUs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 run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Colab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input a prompt in the Training &amp; Testing block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"run all" to run the code and start training</a:t>
            </a:r>
          </a:p>
        </p:txBody>
      </p:sp>
      <p:sp>
        <p:nvSpPr>
          <p:cNvPr id="14" name="Slide Number Placeholder 58">
            <a:extLst>
              <a:ext uri="{FF2B5EF4-FFF2-40B4-BE49-F238E27FC236}">
                <a16:creationId xmlns:a16="http://schemas.microsoft.com/office/drawing/2014/main" id="{73F415BC-7F9C-2126-D95D-E4CBAD29928D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133276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Setups: Prerequisites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743926-8AA9-4D2A-7DD0-01B5ED4C87FD}"/>
              </a:ext>
            </a:extLst>
          </p:cNvPr>
          <p:cNvSpPr txBox="1"/>
          <p:nvPr/>
        </p:nvSpPr>
        <p:spPr>
          <a:xfrm>
            <a:off x="415557" y="1152487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Install Python 3.8+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01961-AAC0-758D-A8A2-2395F676F0F8}"/>
              </a:ext>
            </a:extLst>
          </p:cNvPr>
          <p:cNvSpPr txBox="1"/>
          <p:nvPr/>
        </p:nvSpPr>
        <p:spPr>
          <a:xfrm>
            <a:off x="5786683" y="3507498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4.  Clone repository</a:t>
            </a:r>
            <a:endParaRPr lang="en-US" sz="200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pic>
        <p:nvPicPr>
          <p:cNvPr id="18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705C3D7-DBDE-6522-3976-698A95BDE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57" y="1554478"/>
            <a:ext cx="4003141" cy="17075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5726FA-8EAA-8E75-BF7B-B5AF3A421F8F}"/>
              </a:ext>
            </a:extLst>
          </p:cNvPr>
          <p:cNvSpPr txBox="1"/>
          <p:nvPr/>
        </p:nvSpPr>
        <p:spPr>
          <a:xfrm>
            <a:off x="5786683" y="1152487"/>
            <a:ext cx="48690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2.  Verify install and update pip</a:t>
            </a:r>
            <a:endParaRPr lang="en-US" sz="2000"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37CF9B-4581-9D82-43A9-B7D466F60984}"/>
              </a:ext>
            </a:extLst>
          </p:cNvPr>
          <p:cNvSpPr/>
          <p:nvPr/>
        </p:nvSpPr>
        <p:spPr bwMode="auto">
          <a:xfrm>
            <a:off x="5786683" y="1554478"/>
            <a:ext cx="6008552" cy="1532600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C:\Users\user&gt; 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-V</a:t>
            </a:r>
            <a:endParaRPr lang="en-US" sz="40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3.11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.0</a:t>
            </a:r>
            <a:br>
              <a:rPr lang="en-US" sz="4000">
                <a:latin typeface="Roboto Light"/>
              </a:rPr>
            </a:br>
            <a:endParaRPr lang="en-US" sz="1400">
              <a:solidFill>
                <a:srgbClr val="CE9178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C:\Users\user&gt; 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-m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ensurepip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--upgrade</a:t>
            </a:r>
            <a:endParaRPr lang="en-US" sz="40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Looking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links: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c: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\U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sers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\u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ser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\A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ppData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\L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ocal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\T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emp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\t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mphrg1awd_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Requirement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already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satisfied: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pip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c: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\p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ython311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\l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ib</a:t>
            </a:r>
            <a:r>
              <a:rPr lang="en-US" sz="1400">
                <a:solidFill>
                  <a:srgbClr val="D7BA7D"/>
                </a:solidFill>
                <a:latin typeface="Roboto Light"/>
                <a:ea typeface="Roboto Light"/>
                <a:cs typeface="Roboto Light"/>
              </a:rPr>
              <a:t>\s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ite-packages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(22.3)</a:t>
            </a:r>
            <a:endParaRPr lang="en-US" sz="4000">
              <a:latin typeface="Roboto Light"/>
              <a:ea typeface="Roboto Light"/>
              <a:cs typeface="Roboto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A284FAB-13A0-2C2F-CACE-06F9DA24BD6B}"/>
              </a:ext>
            </a:extLst>
          </p:cNvPr>
          <p:cNvSpPr/>
          <p:nvPr/>
        </p:nvSpPr>
        <p:spPr bwMode="auto">
          <a:xfrm>
            <a:off x="5786683" y="3925652"/>
            <a:ext cx="6008785" cy="223517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C:\Users\user\Desktop&gt; git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clone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  <a:hlinkClick r:id="rId3"/>
              </a:rPr>
              <a:t>https://github.com/ashawkey/stable-dreamfusion.git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Cloning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into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'stable-</a:t>
            </a:r>
            <a:r>
              <a:rPr lang="en-US" sz="12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dreamfusion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'...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Enumerating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1252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,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Counting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(634/634),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Compressing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(150/150),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remote: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Total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1252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(delta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508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), reused 544 (</a:t>
            </a:r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delta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484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), pack-reused 618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Receiving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objects: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(1252/1252), 17.12 MiB | </a:t>
            </a:r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4.79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MiB/s,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Resolving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deltas: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100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%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(761/761), done.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endParaRPr lang="en-US" sz="1200">
              <a:solidFill>
                <a:srgbClr val="D4D4D4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C:\Users\user\Desktop&gt; cd</a:t>
            </a:r>
            <a:r>
              <a:rPr lang="en-US" sz="12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2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stable-</a:t>
            </a:r>
            <a:r>
              <a:rPr lang="en-US" sz="12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dreamfusion</a:t>
            </a:r>
            <a:endParaRPr lang="en-US" sz="1200">
              <a:latin typeface="Roboto Light"/>
              <a:ea typeface="Roboto Light"/>
              <a:cs typeface="Roboto Light"/>
            </a:endParaRPr>
          </a:p>
          <a:p>
            <a:endParaRPr lang="en-US" sz="1200">
              <a:solidFill>
                <a:srgbClr val="DCDCAA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2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endParaRPr lang="en-US" sz="1200">
              <a:latin typeface="Roboto Light"/>
              <a:ea typeface="Roboto Light"/>
              <a:cs typeface="Roboto Light"/>
            </a:endParaRPr>
          </a:p>
        </p:txBody>
      </p:sp>
      <p:pic>
        <p:nvPicPr>
          <p:cNvPr id="2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9C10E83-A727-4110-9E49-5C56835FF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57" y="3925652"/>
            <a:ext cx="4138942" cy="18982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036DB9-759B-7B6A-0FE6-D88DDEE6C4F8}"/>
              </a:ext>
            </a:extLst>
          </p:cNvPr>
          <p:cNvSpPr txBox="1"/>
          <p:nvPr/>
        </p:nvSpPr>
        <p:spPr>
          <a:xfrm>
            <a:off x="415557" y="3507498"/>
            <a:ext cx="406179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3.  Install git</a:t>
            </a:r>
            <a:endParaRPr lang="en-US" sz="200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24" name="Slide Number Placeholder 58">
            <a:extLst>
              <a:ext uri="{FF2B5EF4-FFF2-40B4-BE49-F238E27FC236}">
                <a16:creationId xmlns:a16="http://schemas.microsoft.com/office/drawing/2014/main" id="{64A15EEB-A880-A7C8-6CED-B889ABF76BF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4097630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Setups: Install Dependencies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5CADF6-7860-E149-C731-B4CC1180C1F9}"/>
              </a:ext>
            </a:extLst>
          </p:cNvPr>
          <p:cNvSpPr txBox="1"/>
          <p:nvPr/>
        </p:nvSpPr>
        <p:spPr>
          <a:xfrm>
            <a:off x="2957793" y="1191495"/>
            <a:ext cx="64722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Install required Python modules automatically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EC1621-7AE8-E3EE-2870-DF7ED66258CC}"/>
              </a:ext>
            </a:extLst>
          </p:cNvPr>
          <p:cNvSpPr txBox="1"/>
          <p:nvPr/>
        </p:nvSpPr>
        <p:spPr>
          <a:xfrm>
            <a:off x="2957793" y="3627925"/>
            <a:ext cx="647226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2.  Download checkpoints (if using image prompt)</a:t>
            </a:r>
            <a:endParaRPr lang="en-US" sz="2000"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E0F522-EC3C-461E-45B1-404BC33C1C13}"/>
              </a:ext>
            </a:extLst>
          </p:cNvPr>
          <p:cNvSpPr/>
          <p:nvPr/>
        </p:nvSpPr>
        <p:spPr bwMode="auto">
          <a:xfrm>
            <a:off x="2957793" y="4066798"/>
            <a:ext cx="6472269" cy="202649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cd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pretrained/zero123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C:\Users\user\Desktop\stable-dreamfusion\pretrained\zero123&gt;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wget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  <a:hlinkClick r:id="rId2"/>
              </a:rPr>
              <a:t>https://huggingface.co/cvlab/zero123-weights/resolve/main/105000.ckpt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DCDCAA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mkdir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omnidata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cd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pretrained/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omnidata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C:\Users\user\Desktop\stable-dreamfusion\pretrained\omnidata&gt;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gdown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'1Jrh-bRnJEjyMCS7f-WsaFlccfPjJPPHI&amp;confirm=t'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C:\Users\user\Desktop\stable-dreamfusion\pretrained\omnidata&gt;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   </a:t>
            </a:r>
            <a:r>
              <a:rPr lang="en-US" sz="1100" err="1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gdown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'1wNxVO4vVbDEMEpnAi_jwQObf2MFodcBR&amp;confirm=t'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endParaRPr lang="en-US" sz="11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569CD6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32679D-851E-E339-4EDA-AA1C4C2B5C0E}"/>
              </a:ext>
            </a:extLst>
          </p:cNvPr>
          <p:cNvSpPr/>
          <p:nvPr/>
        </p:nvSpPr>
        <p:spPr bwMode="auto">
          <a:xfrm>
            <a:off x="2957793" y="1629907"/>
            <a:ext cx="6472270" cy="179261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C:\Users\user\Desktop\stable-dreamfusion&gt;pip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install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-r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requirements.txt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 err="1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tqdm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tqdm-4.65.0-py3-none-any.whl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(77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77.1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/77.1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4.2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rich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rich-13.4.2-py3-none-any.whl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(239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239.4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/239.4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4.9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Collecting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ninja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Downloading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ninja-1.11.1-py2.py3-none-win_amd64.whl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(313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)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    </a:t>
            </a:r>
            <a:r>
              <a:rPr lang="en-US" sz="11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━━━━━━━━━━━━━━━━━━━━━━━━━━━━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313.0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/313.0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kB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4.9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MB/s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eta</a:t>
            </a:r>
            <a:r>
              <a:rPr lang="en-US" sz="11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100">
                <a:solidFill>
                  <a:srgbClr val="B5CEA8"/>
                </a:solidFill>
                <a:latin typeface="Roboto Light"/>
                <a:ea typeface="Roboto Light"/>
                <a:cs typeface="Roboto Light"/>
              </a:rPr>
              <a:t>0</a:t>
            </a:r>
            <a:r>
              <a:rPr lang="en-US" sz="11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:00:00</a:t>
            </a:r>
            <a:endParaRPr lang="en-US">
              <a:latin typeface="Roboto Light"/>
              <a:ea typeface="Roboto Light"/>
              <a:cs typeface="Roboto Light"/>
            </a:endParaRPr>
          </a:p>
          <a:p>
            <a:endParaRPr lang="en-US" sz="1100">
              <a:solidFill>
                <a:srgbClr val="CE9178"/>
              </a:solidFill>
              <a:latin typeface="Roboto Light"/>
              <a:ea typeface="Tahoma"/>
              <a:cs typeface="Tahoma"/>
            </a:endParaRPr>
          </a:p>
        </p:txBody>
      </p:sp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E4DA6D0F-2095-1998-84B2-7D6568800DC7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008761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Training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F8BB3D-6928-5749-6CE0-C75A97174084}"/>
              </a:ext>
            </a:extLst>
          </p:cNvPr>
          <p:cNvSpPr/>
          <p:nvPr/>
        </p:nvSpPr>
        <p:spPr bwMode="auto">
          <a:xfrm>
            <a:off x="377239" y="4177645"/>
            <a:ext cx="6444036" cy="1840916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train with text prompt (with the default settings)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"an orange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endParaRPr lang="en-US" sz="14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reduce stable-diffusion memory usage if the program crashes</a:t>
            </a: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"an orange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</a:t>
            </a:r>
            <a:r>
              <a:rPr lang="en-US" sz="1400" err="1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vram_O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endParaRPr lang="en-US" sz="1400">
              <a:solidFill>
                <a:srgbClr val="6A9955"/>
              </a:solidFill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6A9955"/>
                </a:solidFill>
                <a:latin typeface="Roboto Light"/>
                <a:ea typeface="Roboto Light"/>
                <a:cs typeface="Roboto Light"/>
              </a:rPr>
              <a:t># pass a phrase to exclude</a:t>
            </a:r>
            <a:endParaRPr lang="en-US" sz="1400">
              <a:latin typeface="Roboto Light"/>
              <a:ea typeface="Roboto Light"/>
              <a:cs typeface="Roboto Light"/>
            </a:endParaRPr>
          </a:p>
          <a:p>
            <a:r>
              <a:rPr lang="en-US" sz="1400">
                <a:solidFill>
                  <a:srgbClr val="DCDCAA"/>
                </a:solidFill>
                <a:latin typeface="Roboto Light"/>
                <a:ea typeface="Roboto Light"/>
                <a:cs typeface="Roboto Light"/>
              </a:rPr>
              <a:t>python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main.py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--text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"a dog"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--negative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"blue"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 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--workspace</a:t>
            </a:r>
            <a:r>
              <a:rPr lang="en-US" sz="1400">
                <a:solidFill>
                  <a:srgbClr val="D4D4D4"/>
                </a:solidFill>
                <a:latin typeface="Roboto Light"/>
                <a:ea typeface="Roboto Light"/>
                <a:cs typeface="Roboto Light"/>
              </a:rPr>
              <a:t> </a:t>
            </a:r>
            <a:r>
              <a:rPr lang="en-US" sz="1400">
                <a:solidFill>
                  <a:srgbClr val="CE9178"/>
                </a:solidFill>
                <a:latin typeface="Roboto Light"/>
                <a:ea typeface="Roboto Light"/>
                <a:cs typeface="Roboto Light"/>
              </a:rPr>
              <a:t>dog </a:t>
            </a:r>
            <a:r>
              <a:rPr lang="en-US" sz="1400">
                <a:solidFill>
                  <a:srgbClr val="569CD6"/>
                </a:solidFill>
                <a:latin typeface="Roboto Light"/>
                <a:ea typeface="Roboto Light"/>
                <a:cs typeface="Roboto Light"/>
              </a:rPr>
              <a:t>-O</a:t>
            </a:r>
            <a:endParaRPr lang="en-US" sz="1400">
              <a:latin typeface="Roboto Light"/>
              <a:ea typeface="Roboto Light"/>
              <a:cs typeface="Roboto Light"/>
            </a:endParaRPr>
          </a:p>
        </p:txBody>
      </p:sp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53F557E0-8DD6-A52C-AF8F-CCCFF38F7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60" y="1267403"/>
            <a:ext cx="4668065" cy="478207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153DE9-CA25-E92F-D56C-2CB1EAFC6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53" y="1266157"/>
            <a:ext cx="6586692" cy="2251141"/>
          </a:xfrm>
        </p:spPr>
        <p:txBody>
          <a:bodyPr/>
          <a:lstStyle/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Multiple settings to train the system locally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Does not require internet access or external accounts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Runs on your computer with your hardware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Pass a text prompt, or a "negative" prompt to exclude information from the generation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Once training starts it will iterate over many epochs and will take a bit of time</a:t>
            </a:r>
          </a:p>
        </p:txBody>
      </p:sp>
      <p:sp>
        <p:nvSpPr>
          <p:cNvPr id="14" name="Slide Number Placeholder 58">
            <a:extLst>
              <a:ext uri="{FF2B5EF4-FFF2-40B4-BE49-F238E27FC236}">
                <a16:creationId xmlns:a16="http://schemas.microsoft.com/office/drawing/2014/main" id="{AD21D617-F2A9-D4CA-C4E6-8492B3A16FAB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153568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Training (Cont’d)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B9C3A7-C873-A98B-F68E-AD3DCEA23DBE}"/>
              </a:ext>
            </a:extLst>
          </p:cNvPr>
          <p:cNvSpPr/>
          <p:nvPr/>
        </p:nvSpPr>
        <p:spPr bwMode="auto">
          <a:xfrm>
            <a:off x="1353229" y="2526783"/>
            <a:ext cx="9531647" cy="2889378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--text : The text description of what you want to generate.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         Up to a point a more detailed prompt is better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--workspace : The name of the folder where the model will be saved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-O : Enables fp16 and 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cuda_ray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, i.e. instant-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ngp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-like occupancy 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     grid based acceleration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 (Using O2 instead of O will use basic </a:t>
            </a:r>
            <a:endParaRPr lang="en-US" sz="18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#      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NeRF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 instead of instant-</a:t>
            </a:r>
            <a:r>
              <a:rPr lang="en-US" sz="1800" dirty="0" err="1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ngp</a:t>
            </a:r>
            <a:r>
              <a:rPr lang="en-US" sz="1800" dirty="0">
                <a:solidFill>
                  <a:srgbClr val="6A9955"/>
                </a:solidFill>
                <a:latin typeface="Courier New" panose="02070309020205020404" pitchFamily="49" charset="0"/>
                <a:ea typeface="Tahoma"/>
                <a:cs typeface="Courier New" panose="02070309020205020404" pitchFamily="49" charset="0"/>
              </a:rPr>
              <a:t>) </a:t>
            </a:r>
            <a:endParaRPr lang="en-US" sz="18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800" dirty="0">
              <a:solidFill>
                <a:srgbClr val="DCDCAA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python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--text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"an image of a tank"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8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endParaRPr lang="en-US" sz="18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9D0F3-E037-A9F9-6CC3-E9E210EEE6D7}"/>
              </a:ext>
            </a:extLst>
          </p:cNvPr>
          <p:cNvSpPr txBox="1"/>
          <p:nvPr/>
        </p:nvSpPr>
        <p:spPr>
          <a:xfrm>
            <a:off x="1971478" y="1370085"/>
            <a:ext cx="8295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command line follows your text prompt to generate the images and begin training the neural network against them to create a mesh</a:t>
            </a:r>
          </a:p>
        </p:txBody>
      </p:sp>
      <p:sp>
        <p:nvSpPr>
          <p:cNvPr id="12" name="Slide Number Placeholder 58">
            <a:extLst>
              <a:ext uri="{FF2B5EF4-FFF2-40B4-BE49-F238E27FC236}">
                <a16:creationId xmlns:a16="http://schemas.microsoft.com/office/drawing/2014/main" id="{4B56299C-5F5E-075E-E461-706FC41AC704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541543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Processing Into A 3D Mesh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D14F13-4708-4498-3CD7-C9DB12083FCE}"/>
              </a:ext>
            </a:extLst>
          </p:cNvPr>
          <p:cNvSpPr/>
          <p:nvPr/>
        </p:nvSpPr>
        <p:spPr bwMode="auto">
          <a:xfrm>
            <a:off x="668435" y="2236706"/>
            <a:ext cx="4922403" cy="84022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Test by exporting a 360-video to check the result </a:t>
            </a:r>
            <a:endParaRPr lang="en-US" sz="36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DCDCAA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C:\Users\user\Desktop\stable-dreamfusion&gt;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ea typeface="Tahoma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      python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--test</a:t>
            </a:r>
            <a:br>
              <a:rPr lang="en-US" sz="36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3600" dirty="0"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DCDCAA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D6517-56D6-3791-EE50-4DA82B48F25D}"/>
              </a:ext>
            </a:extLst>
          </p:cNvPr>
          <p:cNvSpPr/>
          <p:nvPr/>
        </p:nvSpPr>
        <p:spPr bwMode="auto">
          <a:xfrm>
            <a:off x="6400751" y="2236705"/>
            <a:ext cx="5542346" cy="84022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solidFill>
                  <a:srgbClr val="6A9955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# Export the results to a textured mesh (obj) </a:t>
            </a:r>
            <a:endParaRPr lang="en-US" sz="36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DCDCAA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C:\Users\user\Desktop\stable-dreamfusion&gt;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ea typeface="Tahoma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       python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main.py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--workspace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tank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-O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-test</a:t>
            </a:r>
            <a:r>
              <a:rPr lang="en-US" sz="12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-</a:t>
            </a:r>
            <a:r>
              <a:rPr lang="en-US" sz="1200" dirty="0" err="1">
                <a:solidFill>
                  <a:srgbClr val="569CD6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save_mesh</a:t>
            </a:r>
            <a:endParaRPr lang="en-US" sz="1200" dirty="0"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6A9955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  <a:p>
            <a:endParaRPr lang="en-US" sz="1600" dirty="0">
              <a:solidFill>
                <a:srgbClr val="DCDCAA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pic>
        <p:nvPicPr>
          <p:cNvPr id="4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8A871B03-C351-9596-ECB3-92F88D3AC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58" y="3270437"/>
            <a:ext cx="4221932" cy="279709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3734893-449A-4C19-F728-01A394F1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37" y="3156682"/>
            <a:ext cx="2743200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1476F85-4221-9807-FBBA-7A6FB038A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921" y="3324842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C30CA-E3B3-1D83-A7A0-D0D32C1BE1C9}"/>
              </a:ext>
            </a:extLst>
          </p:cNvPr>
          <p:cNvSpPr txBox="1"/>
          <p:nvPr/>
        </p:nvSpPr>
        <p:spPr>
          <a:xfrm>
            <a:off x="3366627" y="1180892"/>
            <a:ext cx="58249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renderings begin fuzzy and then clarify as the computer processes the imagery into a 3D object</a:t>
            </a:r>
          </a:p>
        </p:txBody>
      </p:sp>
      <p:sp>
        <p:nvSpPr>
          <p:cNvPr id="8" name="Slide Number Placeholder 58">
            <a:extLst>
              <a:ext uri="{FF2B5EF4-FFF2-40B4-BE49-F238E27FC236}">
                <a16:creationId xmlns:a16="http://schemas.microsoft.com/office/drawing/2014/main" id="{E95D96CC-11AB-0B2C-694C-7A5DCD87A3D0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467231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Reference Photograph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0FB64-9E89-DB77-F5E5-39A4D768B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441" y="1276350"/>
            <a:ext cx="3956110" cy="499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B3D9DE-9B6E-04C3-6A48-71F7EEACC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441" y="1490663"/>
            <a:ext cx="5296100" cy="28908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Generating From Public Images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online image search to find base images to convert to 3D assets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Alternatively, take your own photograph, making sure the background is clear</a:t>
            </a:r>
          </a:p>
          <a:p>
            <a:pPr marL="456565" indent="-456565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major search engines have image search for photographs and illustrations</a:t>
            </a:r>
          </a:p>
        </p:txBody>
      </p:sp>
      <p:sp>
        <p:nvSpPr>
          <p:cNvPr id="17" name="Slide Number Placeholder 58">
            <a:extLst>
              <a:ext uri="{FF2B5EF4-FFF2-40B4-BE49-F238E27FC236}">
                <a16:creationId xmlns:a16="http://schemas.microsoft.com/office/drawing/2014/main" id="{10C8C3FA-A63F-C1C3-2F6F-67F1B3F1BAE7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902963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Training With Image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3EFB4F-07A3-0410-6385-67D0579F16A4}"/>
              </a:ext>
            </a:extLst>
          </p:cNvPr>
          <p:cNvSpPr/>
          <p:nvPr/>
        </p:nvSpPr>
        <p:spPr bwMode="auto">
          <a:xfrm>
            <a:off x="3318791" y="1826658"/>
            <a:ext cx="5554418" cy="39539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python</a:t>
            </a:r>
            <a:r>
              <a:rPr lang="en-US" sz="2000" dirty="0">
                <a:solidFill>
                  <a:srgbClr val="D4D4D4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CE9178"/>
                </a:solidFill>
                <a:latin typeface="Courier New" panose="02070309020205020404" pitchFamily="49" charset="0"/>
                <a:ea typeface="Roboto Light"/>
                <a:cs typeface="Courier New" panose="02070309020205020404" pitchFamily="49" charset="0"/>
              </a:rPr>
              <a:t>preprocess_image.py Cone.png</a:t>
            </a:r>
            <a:endParaRPr lang="en-US" sz="2000" dirty="0">
              <a:solidFill>
                <a:srgbClr val="569CD6"/>
              </a:solidFill>
              <a:latin typeface="Courier New" panose="02070309020205020404" pitchFamily="49" charset="0"/>
              <a:ea typeface="Roboto Light"/>
              <a:cs typeface="Courier New" panose="02070309020205020404" pitchFamily="49" charset="0"/>
            </a:endParaRPr>
          </a:p>
        </p:txBody>
      </p:sp>
      <p:pic>
        <p:nvPicPr>
          <p:cNvPr id="13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95794AB4-D3AF-EB94-13D0-167EE727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614" y="2857051"/>
            <a:ext cx="3058997" cy="307470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2E2F03CD-6B11-D15C-E9C8-699926C2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63" y="2859407"/>
            <a:ext cx="1870602" cy="3085708"/>
          </a:xfrm>
          <a:prstGeom prst="rect">
            <a:avLst/>
          </a:prstGeom>
        </p:spPr>
      </p:pic>
      <p:pic>
        <p:nvPicPr>
          <p:cNvPr id="17" name="Picture 8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13D95341-0526-24AF-B50C-F66F5DD5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469" y="2857051"/>
            <a:ext cx="3058998" cy="307470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BA1FE1-32F3-BF4B-0BBA-1B0D11DBD8F2}"/>
              </a:ext>
            </a:extLst>
          </p:cNvPr>
          <p:cNvCxnSpPr/>
          <p:nvPr/>
        </p:nvCxnSpPr>
        <p:spPr bwMode="auto">
          <a:xfrm flipV="1">
            <a:off x="3416026" y="4360625"/>
            <a:ext cx="1102937" cy="4714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4032FA-D812-E2C6-53F0-41FAAA33DB70}"/>
              </a:ext>
            </a:extLst>
          </p:cNvPr>
          <p:cNvSpPr txBox="1"/>
          <p:nvPr/>
        </p:nvSpPr>
        <p:spPr>
          <a:xfrm>
            <a:off x="1948426" y="1081052"/>
            <a:ext cx="829514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 photograph into 3D images using a command line script</a:t>
            </a:r>
          </a:p>
        </p:txBody>
      </p:sp>
      <p:sp>
        <p:nvSpPr>
          <p:cNvPr id="21" name="Slide Number Placeholder 58">
            <a:extLst>
              <a:ext uri="{FF2B5EF4-FFF2-40B4-BE49-F238E27FC236}">
                <a16:creationId xmlns:a16="http://schemas.microsoft.com/office/drawing/2014/main" id="{168A70EC-D88C-8121-A7DC-85CBF0BC41BB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2986988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Train Image For Final Output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AAF430-7251-ADF8-EF85-90C96FA192CB}"/>
              </a:ext>
            </a:extLst>
          </p:cNvPr>
          <p:cNvSpPr/>
          <p:nvPr/>
        </p:nvSpPr>
        <p:spPr bwMode="auto">
          <a:xfrm>
            <a:off x="1101675" y="2000976"/>
            <a:ext cx="9988650" cy="333734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python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main.py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-O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--image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 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../cone_rgba.png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 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--workspace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CE917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cone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</a:t>
            </a:r>
            <a:r>
              <a:rPr lang="en-US" sz="1600" dirty="0" err="1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dmtet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--</a:t>
            </a:r>
            <a:r>
              <a:rPr lang="en-US" sz="1600" dirty="0" err="1">
                <a:solidFill>
                  <a:srgbClr val="569CD6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iters</a:t>
            </a:r>
            <a:r>
              <a:rPr lang="en-US" sz="1600" dirty="0">
                <a:solidFill>
                  <a:srgbClr val="D4D4D4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B5CEA8"/>
                </a:solidFill>
                <a:latin typeface="Courier New" panose="02070309020205020404" pitchFamily="49" charset="0"/>
                <a:ea typeface="Consolas"/>
                <a:cs typeface="Courier New" panose="02070309020205020404" pitchFamily="49" charset="0"/>
              </a:rPr>
              <a:t>5000</a:t>
            </a:r>
            <a:endParaRPr lang="en-US" sz="1600" dirty="0">
              <a:solidFill>
                <a:srgbClr val="D4D4D4"/>
              </a:solidFill>
              <a:latin typeface="Courier New" panose="02070309020205020404" pitchFamily="49" charset="0"/>
              <a:ea typeface="Tahoma"/>
              <a:cs typeface="Courier New" panose="02070309020205020404" pitchFamily="49" charset="0"/>
            </a:endParaRPr>
          </a:p>
        </p:txBody>
      </p:sp>
      <p:pic>
        <p:nvPicPr>
          <p:cNvPr id="3" name="Picture 2" descr="A picture containing bottle&#10;&#10;Description automatically generated">
            <a:extLst>
              <a:ext uri="{FF2B5EF4-FFF2-40B4-BE49-F238E27FC236}">
                <a16:creationId xmlns:a16="http://schemas.microsoft.com/office/drawing/2014/main" id="{3981D955-763A-282E-D7D9-979B51828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1637" y="2670143"/>
            <a:ext cx="3740870" cy="3740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6CF577-58E6-F7E3-D0F0-108AC2DADE74}"/>
              </a:ext>
            </a:extLst>
          </p:cNvPr>
          <p:cNvSpPr txBox="1"/>
          <p:nvPr/>
        </p:nvSpPr>
        <p:spPr>
          <a:xfrm>
            <a:off x="2460522" y="1075796"/>
            <a:ext cx="7270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multiple iterations of image training to refine the model with a more accurate texture that reflects original intent</a:t>
            </a:r>
          </a:p>
        </p:txBody>
      </p:sp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BE196F9C-E9D8-5F8F-92BF-C222AC41819E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527216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Final Result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5272B70-72A8-A484-3DFE-EFBC76084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396" y="1500207"/>
            <a:ext cx="7707984" cy="408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8514D24-627A-5074-EB10-92C4CEC61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18" y="2038721"/>
            <a:ext cx="3842802" cy="2890838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kern="120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Import Final Output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Drag/Drop into simulation software like Unity or Unreal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Scale to proper size</a:t>
            </a: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Duplicate as needed</a:t>
            </a:r>
          </a:p>
          <a:p>
            <a:pPr marL="456565" indent="-456565">
              <a:spcBef>
                <a:spcPts val="0"/>
              </a:spcBef>
              <a:spcAft>
                <a:spcPts val="1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Begin using as asset</a:t>
            </a:r>
          </a:p>
        </p:txBody>
      </p:sp>
      <p:sp>
        <p:nvSpPr>
          <p:cNvPr id="11" name="Slide Number Placeholder 58">
            <a:extLst>
              <a:ext uri="{FF2B5EF4-FFF2-40B4-BE49-F238E27FC236}">
                <a16:creationId xmlns:a16="http://schemas.microsoft.com/office/drawing/2014/main" id="{59A691C2-88BC-0F3A-8B6E-605CDCC1BE3E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38656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806BFF-EF78-1007-5B34-0F0C17D86AA4}"/>
              </a:ext>
            </a:extLst>
          </p:cNvPr>
          <p:cNvSpPr/>
          <p:nvPr/>
        </p:nvSpPr>
        <p:spPr>
          <a:xfrm flipH="1">
            <a:off x="0" y="2468127"/>
            <a:ext cx="12192000" cy="2905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4D040-7EFE-8716-B3ED-DFD0845142CC}"/>
              </a:ext>
            </a:extLst>
          </p:cNvPr>
          <p:cNvSpPr txBox="1"/>
          <p:nvPr/>
        </p:nvSpPr>
        <p:spPr>
          <a:xfrm>
            <a:off x="188917" y="4966149"/>
            <a:ext cx="322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CDDC31-08B2-A491-2A19-15F2EA9FC768}"/>
              </a:ext>
            </a:extLst>
          </p:cNvPr>
          <p:cNvSpPr txBox="1"/>
          <p:nvPr/>
        </p:nvSpPr>
        <p:spPr>
          <a:xfrm>
            <a:off x="3607668" y="4966149"/>
            <a:ext cx="2916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BFBE8-774B-D475-61A9-15F26F64D2E4}"/>
              </a:ext>
            </a:extLst>
          </p:cNvPr>
          <p:cNvSpPr txBox="1"/>
          <p:nvPr/>
        </p:nvSpPr>
        <p:spPr>
          <a:xfrm>
            <a:off x="8772950" y="4966149"/>
            <a:ext cx="322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A1F8E7-4EA9-90FA-C5D0-2F431305BEEE}"/>
              </a:ext>
            </a:extLst>
          </p:cNvPr>
          <p:cNvSpPr txBox="1"/>
          <p:nvPr/>
        </p:nvSpPr>
        <p:spPr>
          <a:xfrm>
            <a:off x="6712983" y="4966149"/>
            <a:ext cx="187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7304672-0433-348D-1736-C25B94A71BB1}"/>
              </a:ext>
            </a:extLst>
          </p:cNvPr>
          <p:cNvSpPr txBox="1">
            <a:spLocks/>
          </p:cNvSpPr>
          <p:nvPr/>
        </p:nvSpPr>
        <p:spPr bwMode="auto">
          <a:xfrm>
            <a:off x="2934645" y="1380416"/>
            <a:ext cx="6322710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Asset production for modeling and simulation is an expensive, slow, and highly technical process </a:t>
            </a:r>
          </a:p>
        </p:txBody>
      </p:sp>
      <p:pic>
        <p:nvPicPr>
          <p:cNvPr id="21" name="Picture 2" descr="Hand Gestures with sketch and 3D models by Nadia - Make better art | CLIP  STUDIO TIPS">
            <a:extLst>
              <a:ext uri="{FF2B5EF4-FFF2-40B4-BE49-F238E27FC236}">
                <a16:creationId xmlns:a16="http://schemas.microsoft.com/office/drawing/2014/main" id="{52E82684-BFC8-7565-102A-D49D1112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6" y="2628025"/>
            <a:ext cx="3229834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3D Artist Job Description Template - VIVAHR">
            <a:extLst>
              <a:ext uri="{FF2B5EF4-FFF2-40B4-BE49-F238E27FC236}">
                <a16:creationId xmlns:a16="http://schemas.microsoft.com/office/drawing/2014/main" id="{70092AE3-F98D-EDC0-E724-86BBBFCC94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5416"/>
          <a:stretch/>
        </p:blipFill>
        <p:spPr bwMode="auto">
          <a:xfrm>
            <a:off x="3607869" y="2628025"/>
            <a:ext cx="2916195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3D Model Rigging: Particularities of the Process | 3D-Ace">
            <a:extLst>
              <a:ext uri="{FF2B5EF4-FFF2-40B4-BE49-F238E27FC236}">
                <a16:creationId xmlns:a16="http://schemas.microsoft.com/office/drawing/2014/main" id="{0E891F0D-B68F-01B9-257A-5989B0486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9" t="7812" r="9458" b="7935"/>
          <a:stretch/>
        </p:blipFill>
        <p:spPr bwMode="auto">
          <a:xfrm>
            <a:off x="6713081" y="2628025"/>
            <a:ext cx="1870949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Unity and Blender - Realtime level Prototyping - YouTube">
            <a:extLst>
              <a:ext uri="{FF2B5EF4-FFF2-40B4-BE49-F238E27FC236}">
                <a16:creationId xmlns:a16="http://schemas.microsoft.com/office/drawing/2014/main" id="{A5FA1225-BEBA-BDDC-4164-84833B99C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r="5208"/>
          <a:stretch/>
        </p:blipFill>
        <p:spPr bwMode="auto">
          <a:xfrm>
            <a:off x="8773047" y="2628025"/>
            <a:ext cx="3229834" cy="227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lide Number Placeholder 58">
            <a:extLst>
              <a:ext uri="{FF2B5EF4-FFF2-40B4-BE49-F238E27FC236}">
                <a16:creationId xmlns:a16="http://schemas.microsoft.com/office/drawing/2014/main" id="{A770900A-FD5D-285C-65CA-45BF68944F5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5706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5913DA-B1E0-57B1-D4B6-3CB9367014B7}"/>
              </a:ext>
            </a:extLst>
          </p:cNvPr>
          <p:cNvSpPr txBox="1">
            <a:spLocks/>
          </p:cNvSpPr>
          <p:nvPr/>
        </p:nvSpPr>
        <p:spPr bwMode="auto">
          <a:xfrm>
            <a:off x="2387600" y="303143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Summary and Conclusion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81E8BC-D6D3-E565-4FD6-D0D7D92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lide Number Placeholder 58">
            <a:extLst>
              <a:ext uri="{FF2B5EF4-FFF2-40B4-BE49-F238E27FC236}">
                <a16:creationId xmlns:a16="http://schemas.microsoft.com/office/drawing/2014/main" id="{AC89BA8B-E9A8-7F2B-A9F2-745C7DB1B159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0459154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Photo-&gt;3D Workflow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7491451-AA85-690B-4269-B9074D6D7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727061"/>
              </p:ext>
            </p:extLst>
          </p:nvPr>
        </p:nvGraphicFramePr>
        <p:xfrm>
          <a:off x="579180" y="1081182"/>
          <a:ext cx="11338440" cy="2818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 descr="A traffic cone on a tile floor&#10;&#10;Description automatically generated with low confidence">
            <a:extLst>
              <a:ext uri="{FF2B5EF4-FFF2-40B4-BE49-F238E27FC236}">
                <a16:creationId xmlns:a16="http://schemas.microsoft.com/office/drawing/2014/main" id="{1874FA21-4A3C-4223-3975-5F716F378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5296" r="26384" b="24215"/>
          <a:stretch/>
        </p:blipFill>
        <p:spPr>
          <a:xfrm>
            <a:off x="9025787" y="3691947"/>
            <a:ext cx="1868678" cy="183589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7C9DE9D4-D540-DB59-36BB-E069ECC51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77" y="3691947"/>
            <a:ext cx="1072382" cy="1768980"/>
          </a:xfrm>
          <a:prstGeom prst="rect">
            <a:avLst/>
          </a:prstGeom>
        </p:spPr>
      </p:pic>
      <p:pic>
        <p:nvPicPr>
          <p:cNvPr id="17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76EF5321-9DD8-8B4A-C7BE-0EBA15E07C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004" y="3691947"/>
            <a:ext cx="1760156" cy="1769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F51D1F-F78E-ED6A-B352-3005EDCE4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9233" y="3691947"/>
            <a:ext cx="1868678" cy="1835894"/>
          </a:xfrm>
          <a:prstGeom prst="rect">
            <a:avLst/>
          </a:prstGeom>
        </p:spPr>
      </p:pic>
      <p:sp>
        <p:nvSpPr>
          <p:cNvPr id="20" name="Slide Number Placeholder 58">
            <a:extLst>
              <a:ext uri="{FF2B5EF4-FFF2-40B4-BE49-F238E27FC236}">
                <a16:creationId xmlns:a16="http://schemas.microsoft.com/office/drawing/2014/main" id="{805D4949-D7A8-FBB8-D3AA-5DED666447B6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07810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Anticipated Challenges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74619F0-92C8-564A-2646-1BE63F81F89E}"/>
              </a:ext>
            </a:extLst>
          </p:cNvPr>
          <p:cNvSpPr txBox="1">
            <a:spLocks/>
          </p:cNvSpPr>
          <p:nvPr/>
        </p:nvSpPr>
        <p:spPr>
          <a:xfrm>
            <a:off x="6072934" y="1411320"/>
            <a:ext cx="5750766" cy="43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Safety and Security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AI has inherent biases that are largely unmeasured or immeasurable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Cannot prevent others from using the same tools, cannot protect IP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Potential future legal issues with AI being almost completely unregulated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This system could be weaponized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C90536D-2FAD-E48A-9187-23A706C92865}"/>
              </a:ext>
            </a:extLst>
          </p:cNvPr>
          <p:cNvSpPr txBox="1">
            <a:spLocks/>
          </p:cNvSpPr>
          <p:nvPr/>
        </p:nvSpPr>
        <p:spPr>
          <a:xfrm>
            <a:off x="368302" y="1411320"/>
            <a:ext cx="5750766" cy="508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Quality and Usage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Algorithms are still rough for general purpose use, improving every day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Must learn how to write prompts and run command lines for AI tools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Tooling is not consumer friendly (yet)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AR/VR requires high-efficiency and low polygon models, not there yet</a:t>
            </a:r>
          </a:p>
        </p:txBody>
      </p:sp>
      <p:sp>
        <p:nvSpPr>
          <p:cNvPr id="4" name="Slide Number Placeholder 58">
            <a:extLst>
              <a:ext uri="{FF2B5EF4-FFF2-40B4-BE49-F238E27FC236}">
                <a16:creationId xmlns:a16="http://schemas.microsoft.com/office/drawing/2014/main" id="{E5247F13-B768-727D-BEC5-593765FF1F9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603664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Takeaway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F557-13AF-021D-C3AC-5298466C3395}"/>
              </a:ext>
            </a:extLst>
          </p:cNvPr>
          <p:cNvSpPr txBox="1">
            <a:spLocks/>
          </p:cNvSpPr>
          <p:nvPr/>
        </p:nvSpPr>
        <p:spPr bwMode="auto">
          <a:xfrm>
            <a:off x="1420359" y="1063800"/>
            <a:ext cx="8767582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Generative AI is already replacing some manual asset production and empowering a global force in a digital world</a:t>
            </a:r>
            <a:endParaRPr lang="en-US" sz="2400" kern="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833D015-2E95-68BD-1E1A-23C925E93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7" t="8399" b="8399"/>
          <a:stretch/>
        </p:blipFill>
        <p:spPr bwMode="auto">
          <a:xfrm>
            <a:off x="1407515" y="2096071"/>
            <a:ext cx="3791895" cy="347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7">
            <a:extLst>
              <a:ext uri="{FF2B5EF4-FFF2-40B4-BE49-F238E27FC236}">
                <a16:creationId xmlns:a16="http://schemas.microsoft.com/office/drawing/2014/main" id="{FEB7D5E6-71EC-C768-78DF-5D11EDA85258}"/>
              </a:ext>
            </a:extLst>
          </p:cNvPr>
          <p:cNvSpPr/>
          <p:nvPr/>
        </p:nvSpPr>
        <p:spPr bwMode="auto">
          <a:xfrm>
            <a:off x="5605459" y="3689043"/>
            <a:ext cx="978408" cy="484632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2127CD-D8D5-C221-EF74-2F210274464C}"/>
              </a:ext>
            </a:extLst>
          </p:cNvPr>
          <p:cNvSpPr txBox="1"/>
          <p:nvPr/>
        </p:nvSpPr>
        <p:spPr>
          <a:xfrm>
            <a:off x="1349615" y="5591733"/>
            <a:ext cx="418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Expensive, slow, highly technical process restricted to trained artists and engineers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930F5-4F1B-8ED8-B696-AA9D111EDD43}"/>
              </a:ext>
            </a:extLst>
          </p:cNvPr>
          <p:cNvSpPr txBox="1"/>
          <p:nvPr/>
        </p:nvSpPr>
        <p:spPr>
          <a:xfrm>
            <a:off x="6932016" y="5591733"/>
            <a:ext cx="4184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Democratize asset creation by reducing input to a text/voice prompt for all echelons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AE96B13-EE37-99C9-4C19-5AE256574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b="4678"/>
          <a:stretch/>
        </p:blipFill>
        <p:spPr>
          <a:xfrm>
            <a:off x="6989916" y="2096071"/>
            <a:ext cx="3791894" cy="3464652"/>
          </a:xfrm>
          <a:prstGeom prst="rect">
            <a:avLst/>
          </a:prstGeom>
        </p:spPr>
      </p:pic>
      <p:sp>
        <p:nvSpPr>
          <p:cNvPr id="11" name="Slide Number Placeholder 58">
            <a:extLst>
              <a:ext uri="{FF2B5EF4-FFF2-40B4-BE49-F238E27FC236}">
                <a16:creationId xmlns:a16="http://schemas.microsoft.com/office/drawing/2014/main" id="{41EC3B31-9FF7-04EF-64C9-AA27CA607EA1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2958071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Revisit Goals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3DB7D84-D1FC-41B7-7957-96F89B5E8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320" y="1722771"/>
            <a:ext cx="8491157" cy="2778900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Understand challenges of existing simulation asset production pipelines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Recognize the strengths, weaknesses, and trajectory of disruptive new image synthesis technology</a:t>
            </a:r>
          </a:p>
          <a:p>
            <a:pPr marL="514350" indent="-514350">
              <a:spcBef>
                <a:spcPts val="0"/>
              </a:spcBef>
              <a:spcAft>
                <a:spcPts val="160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Learn applied techniques and methods to begin using generative AI immediately</a:t>
            </a:r>
          </a:p>
        </p:txBody>
      </p:sp>
      <p:sp>
        <p:nvSpPr>
          <p:cNvPr id="11" name="Slide Number Placeholder 58">
            <a:extLst>
              <a:ext uri="{FF2B5EF4-FFF2-40B4-BE49-F238E27FC236}">
                <a16:creationId xmlns:a16="http://schemas.microsoft.com/office/drawing/2014/main" id="{C5B8454C-AA77-0177-2FD8-F465EA75E105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0194522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D5B9C2D-00A5-79D1-4A0F-3ABF68D5F2A1}"/>
              </a:ext>
            </a:extLst>
          </p:cNvPr>
          <p:cNvSpPr txBox="1">
            <a:spLocks/>
          </p:cNvSpPr>
          <p:nvPr/>
        </p:nvSpPr>
        <p:spPr>
          <a:xfrm>
            <a:off x="249505" y="1078245"/>
            <a:ext cx="11711868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Acar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Oguz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“AI Prompt Engineering Isn’t the Future”.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https://hbr.org/2023/06/ai-prompt-engineering-isnt-the-future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Accenture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“AI for everyone”.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https://www.accenture.com/us-en/insights/technology/generative-ai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it-IT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Antonucci, G., Bottino, A., &amp; </a:t>
            </a:r>
            <a:r>
              <a:rPr lang="it-IT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Culmone</a:t>
            </a:r>
            <a:r>
              <a:rPr lang="it-IT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(2021)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“A Review of Artificial Intelligence Techniques Applied to Simulation and Modelling for Manufacturing”.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https://aiche.onlinelibrary.wiley.com/doi/full/10.1002/amp2.10159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it-IT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Agarwal</a:t>
            </a:r>
            <a:r>
              <a:rPr lang="it-IT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(2023)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“From Words to Pictures: Text to Image Generation with Stable Diffusion XL”.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https://rahulaga.medium.com/from-words-to-pictures-text-to-image-generation-with-stable-diffusion-xl-9c7def83e25e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Army Futures Command (2022).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“Synthetic Training Environment offers multi-dimensional combat preparation”.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https://www.army.mil/article/254005/synthetic_training_environment_offers_multi_dimensional_combat_preparation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Bloom (2001).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is Bloom’s Taxonomy”.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https://bloomstaxonomy.net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Cao et al.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“A Survey on Generative Diffusion Models”.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https://arxiv.org/abs/2209.02646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Cuenca, P et al.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“Using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for Efficient Stable Diffusion Fine-Tuning”.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https://huggingface.co/blog/lora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Google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“Prompt Engineering for Generative AI”.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https://developers.google.com/machine-learning/resources/prompt-eng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Hu, L.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“Stable Diffusion,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, Make-A-Video, Imagen Video, and What’s Next”.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https://towardsdatascience.com/generative-ai-878909fb7868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Hu, M.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“Advanced Medical Imaging with Language Models”.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https://arxiv.org/abs/2304.04920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58">
            <a:extLst>
              <a:ext uri="{FF2B5EF4-FFF2-40B4-BE49-F238E27FC236}">
                <a16:creationId xmlns:a16="http://schemas.microsoft.com/office/drawing/2014/main" id="{B8EE9935-D6E2-25B4-12E2-3F1FB622188B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33551402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 (Cont’d)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452D09A-487B-636D-F03F-A1DFADE28A0A}"/>
              </a:ext>
            </a:extLst>
          </p:cNvPr>
          <p:cNvSpPr txBox="1">
            <a:spLocks/>
          </p:cNvSpPr>
          <p:nvPr/>
        </p:nvSpPr>
        <p:spPr>
          <a:xfrm>
            <a:off x="249505" y="1079230"/>
            <a:ext cx="11711868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Koidan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K.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“Experimenting with Lighting Effects in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Midjourney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https://kikiandmozart.beehiiv.com/p/lighting-effects-in-midjourney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McKinsey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“What is generative AI?”.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https://www.mckinsey.com/featured-insights/mckinsey-explainers/what-is-generative-ai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Monge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“How To Easily Run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Text To 3D AI For Free”.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https://medium.com/mlearning-ai/how-to-easily-run-dreamfusion-ai-text-to-3d-for-free-32e6cecb82d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Nyakundi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, H.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“How to Communicate with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ChatGPT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– A Guide to Prompt Engineering”.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https://www.freecodecamp.org/news/how-to-communicate-with-ai-tools-prompt-engineering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Poole et al.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: Text-to-3D using 2D Diffusion”.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https://arxiv.org/abs/2209.14988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Ramesh, R.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“How to Engineer the Perfect Stable Diffusion Prompt”.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https://blog.segmind.com/guide-to-prompt-engineering-for-stable-diffusion/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Sean, X.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“Fine-tuning LLMs Made Easy with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and Generative AI-Stable Diffusion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LoRA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https://xiaosean5408.medium.com/fine-tuning-llms-made-easy-with-lora-and-generative-ai-stable-diffusion-lora-39ff27480fda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Stable Diffusion Art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“Stable Diffusion prompt: a definitive guide”.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https://stable-diffusion-art.com/prompt-guide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Tang, J. (2022).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“Stable-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dreamfusion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: Text-to-3D with Stable-diffusion”.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https://github.com/ashawkey/stable-dreamfusion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565" indent="-456565">
              <a:buFont typeface="Wingdings" panose="05000000000000000000" pitchFamily="2" charset="2"/>
              <a:buChar char="Ø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Yubin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(2023).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“33 Fantastic SDXL v1.0 Prompts (Many Styles with Prompt Templates)”. </a:t>
            </a:r>
            <a:r>
              <a:rPr lang="en-US" sz="16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https://aituts.com/sdxl-prompts/</a:t>
            </a:r>
            <a:endParaRPr lang="en-US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58">
            <a:extLst>
              <a:ext uri="{FF2B5EF4-FFF2-40B4-BE49-F238E27FC236}">
                <a16:creationId xmlns:a16="http://schemas.microsoft.com/office/drawing/2014/main" id="{3271249B-58CC-C2D5-50D0-9D20FA280488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1726458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Contact Info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3D3060D-E798-3F68-CAE7-28BC301C6E05}"/>
              </a:ext>
            </a:extLst>
          </p:cNvPr>
          <p:cNvSpPr txBox="1">
            <a:spLocks/>
          </p:cNvSpPr>
          <p:nvPr/>
        </p:nvSpPr>
        <p:spPr>
          <a:xfrm>
            <a:off x="3785098" y="2981222"/>
            <a:ext cx="4621804" cy="133491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10312 Norris Ave. Ste. D​</a:t>
            </a:r>
          </a:p>
          <a:p>
            <a:pPr marL="0" indent="0" algn="ctr">
              <a:buFont typeface="Wingdings" charset="2"/>
              <a:buNone/>
            </a:pPr>
            <a:r>
              <a:rPr lang="en-US" sz="2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Pacoima, CA 91331</a:t>
            </a:r>
          </a:p>
          <a:p>
            <a:pPr marL="0" indent="0" algn="ctr">
              <a:buNone/>
            </a:pPr>
            <a:r>
              <a:rPr lang="en-US" sz="2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(833) 600-DATA</a:t>
            </a:r>
          </a:p>
          <a:p>
            <a:pPr marL="0" indent="0">
              <a:buFont typeface="Wingdings" charset="2"/>
              <a:buNone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2B2E6A8-256A-FD89-F4E2-8D476262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309484"/>
            <a:ext cx="39052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DB6C37-5BED-37BC-7D40-237FE31BE010}"/>
              </a:ext>
            </a:extLst>
          </p:cNvPr>
          <p:cNvSpPr txBox="1"/>
          <p:nvPr/>
        </p:nvSpPr>
        <p:spPr>
          <a:xfrm>
            <a:off x="1132105" y="484832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Jad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Meouchy, CTO​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jad@badvr.com</a:t>
            </a:r>
            <a:endParaRPr lang="en-US" sz="2800" kern="1200" dirty="0">
              <a:solidFill>
                <a:srgbClr val="C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FF949C-4A5C-F390-7975-0F9FE557E48A}"/>
              </a:ext>
            </a:extLst>
          </p:cNvPr>
          <p:cNvSpPr txBox="1"/>
          <p:nvPr/>
        </p:nvSpPr>
        <p:spPr>
          <a:xfrm>
            <a:off x="6137861" y="484832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Suzanne Borders, CEO​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kern="1200" dirty="0">
                <a:solidFill>
                  <a:srgbClr val="C00000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suzanne@badvr.com</a:t>
            </a:r>
            <a:endParaRPr lang="en-US" sz="2800" kern="1200" dirty="0">
              <a:solidFill>
                <a:srgbClr val="C00000"/>
              </a:solidFill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09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Implications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16EEA81-1656-EC71-9049-34D7206342CA}"/>
              </a:ext>
            </a:extLst>
          </p:cNvPr>
          <p:cNvSpPr txBox="1">
            <a:spLocks/>
          </p:cNvSpPr>
          <p:nvPr/>
        </p:nvSpPr>
        <p:spPr>
          <a:xfrm>
            <a:off x="576700" y="1060475"/>
            <a:ext cx="5490724" cy="206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Complexity impedes individual productivity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Resource intensiveness hinders timely communication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Difficult or impossible to conduct rapid development process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E735800-BC33-2DE2-AE96-81733E512306}"/>
              </a:ext>
            </a:extLst>
          </p:cNvPr>
          <p:cNvSpPr txBox="1">
            <a:spLocks/>
          </p:cNvSpPr>
          <p:nvPr/>
        </p:nvSpPr>
        <p:spPr bwMode="auto">
          <a:xfrm>
            <a:off x="6191252" y="1060475"/>
            <a:ext cx="5490724" cy="206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 baseline="0">
                <a:solidFill>
                  <a:schemeClr val="bg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</a:pPr>
            <a:r>
              <a:rPr lang="en-US" sz="2000" dirty="0">
                <a:cs typeface="Arial" panose="020B0604020202020204" pitchFamily="34" charset="0"/>
              </a:rPr>
              <a:t>Many simulations become cost prohibitive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Requires coordination between artists, engineers, managers, and end users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cs typeface="Arial" panose="020B0604020202020204" pitchFamily="34" charset="0"/>
              </a:rPr>
              <a:t>Limited domestic talent pool available to contribute, raising security issues</a:t>
            </a:r>
          </a:p>
        </p:txBody>
      </p:sp>
      <p:pic>
        <p:nvPicPr>
          <p:cNvPr id="5" name="Picture 6" descr="Video Game Design &amp; Development | Software &amp; Tools | Autodesk">
            <a:extLst>
              <a:ext uri="{FF2B5EF4-FFF2-40B4-BE49-F238E27FC236}">
                <a16:creationId xmlns:a16="http://schemas.microsoft.com/office/drawing/2014/main" id="{DF9C0072-3437-CCF4-229E-936786E42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/>
          <a:stretch/>
        </p:blipFill>
        <p:spPr bwMode="auto">
          <a:xfrm>
            <a:off x="136525" y="3229738"/>
            <a:ext cx="445452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otion Capture | Advanced Realtime Tracking GmbH &amp; Co. KG">
            <a:extLst>
              <a:ext uri="{FF2B5EF4-FFF2-40B4-BE49-F238E27FC236}">
                <a16:creationId xmlns:a16="http://schemas.microsoft.com/office/drawing/2014/main" id="{4129E070-6FA0-4114-375A-BA42C64E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" r="7352"/>
          <a:stretch/>
        </p:blipFill>
        <p:spPr bwMode="auto">
          <a:xfrm>
            <a:off x="4721221" y="3229738"/>
            <a:ext cx="3327400" cy="285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Military Mocap — The Mocap Vaults">
            <a:extLst>
              <a:ext uri="{FF2B5EF4-FFF2-40B4-BE49-F238E27FC236}">
                <a16:creationId xmlns:a16="http://schemas.microsoft.com/office/drawing/2014/main" id="{950B26E8-C495-7044-9F4B-C1D1F7059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4"/>
          <a:stretch/>
        </p:blipFill>
        <p:spPr bwMode="auto">
          <a:xfrm>
            <a:off x="8178796" y="3229738"/>
            <a:ext cx="387667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8">
            <a:extLst>
              <a:ext uri="{FF2B5EF4-FFF2-40B4-BE49-F238E27FC236}">
                <a16:creationId xmlns:a16="http://schemas.microsoft.com/office/drawing/2014/main" id="{1371F0AB-172E-5E92-E4AF-E1BC59E142C2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277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Potential Solutions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F972F01-BFA2-1429-ECB0-5960B88D1441}"/>
              </a:ext>
            </a:extLst>
          </p:cNvPr>
          <p:cNvSpPr txBox="1">
            <a:spLocks/>
          </p:cNvSpPr>
          <p:nvPr/>
        </p:nvSpPr>
        <p:spPr>
          <a:xfrm>
            <a:off x="390525" y="1357495"/>
            <a:ext cx="57912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Adapt rapidly to changing digital landscape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Reduce cost of curriculum development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Modeling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Empower non-artists to contribute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Enhance realism through better sampling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Simulation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Generate scenarios from intelligence reports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Free human resources through automation</a:t>
            </a:r>
          </a:p>
        </p:txBody>
      </p:sp>
      <p:pic>
        <p:nvPicPr>
          <p:cNvPr id="9" name="Picture 8" descr="A picture containing transparent material, person, screenshot, indoor&#10;&#10;Description automatically generated">
            <a:extLst>
              <a:ext uri="{FF2B5EF4-FFF2-40B4-BE49-F238E27FC236}">
                <a16:creationId xmlns:a16="http://schemas.microsoft.com/office/drawing/2014/main" id="{94FAAFA5-86F9-692F-5648-0B5B630F0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2" r="20166"/>
          <a:stretch/>
        </p:blipFill>
        <p:spPr>
          <a:xfrm>
            <a:off x="6353174" y="1420995"/>
            <a:ext cx="5448301" cy="4314825"/>
          </a:xfrm>
          <a:prstGeom prst="rect">
            <a:avLst/>
          </a:prstGeom>
        </p:spPr>
      </p:pic>
      <p:sp>
        <p:nvSpPr>
          <p:cNvPr id="10" name="Slide Number Placeholder 58">
            <a:extLst>
              <a:ext uri="{FF2B5EF4-FFF2-40B4-BE49-F238E27FC236}">
                <a16:creationId xmlns:a16="http://schemas.microsoft.com/office/drawing/2014/main" id="{C9ACE292-9D4D-BD52-8AB9-486CA9660E7A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1859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D5913DA-B1E0-57B1-D4B6-3CB9367014B7}"/>
              </a:ext>
            </a:extLst>
          </p:cNvPr>
          <p:cNvSpPr txBox="1">
            <a:spLocks/>
          </p:cNvSpPr>
          <p:nvPr/>
        </p:nvSpPr>
        <p:spPr bwMode="auto">
          <a:xfrm>
            <a:off x="2387600" y="303143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Traditional Asset Production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81E8BC-D6D3-E565-4FD6-D0D7D920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Slide Number Placeholder 58">
            <a:extLst>
              <a:ext uri="{FF2B5EF4-FFF2-40B4-BE49-F238E27FC236}">
                <a16:creationId xmlns:a16="http://schemas.microsoft.com/office/drawing/2014/main" id="{D4B0C134-74E3-116A-F76C-ACD83F090F86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7533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“3D”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B47BD1-4886-C2DE-A074-57838A399F90}"/>
              </a:ext>
            </a:extLst>
          </p:cNvPr>
          <p:cNvSpPr/>
          <p:nvPr/>
        </p:nvSpPr>
        <p:spPr bwMode="auto">
          <a:xfrm>
            <a:off x="0" y="3871908"/>
            <a:ext cx="12192000" cy="1705448"/>
          </a:xfrm>
          <a:prstGeom prst="rect">
            <a:avLst/>
          </a:prstGeom>
          <a:solidFill>
            <a:srgbClr val="F2F2F2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70945E-FC3B-FFDA-4F95-DAD8D278687D}"/>
              </a:ext>
            </a:extLst>
          </p:cNvPr>
          <p:cNvGrpSpPr/>
          <p:nvPr/>
        </p:nvGrpSpPr>
        <p:grpSpPr>
          <a:xfrm>
            <a:off x="1543050" y="4001129"/>
            <a:ext cx="9105900" cy="1429914"/>
            <a:chOff x="749920" y="2589155"/>
            <a:chExt cx="10788939" cy="1694204"/>
          </a:xfrm>
        </p:grpSpPr>
        <p:pic>
          <p:nvPicPr>
            <p:cNvPr id="5" name="Picture 4" descr="5 Tips on 3D Project Smooth Workflow">
              <a:extLst>
                <a:ext uri="{FF2B5EF4-FFF2-40B4-BE49-F238E27FC236}">
                  <a16:creationId xmlns:a16="http://schemas.microsoft.com/office/drawing/2014/main" id="{7D48F3BE-C35A-57BB-C504-B82714CFC1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0" t="43975" r="9365" b="33545"/>
            <a:stretch/>
          </p:blipFill>
          <p:spPr bwMode="auto">
            <a:xfrm>
              <a:off x="749920" y="2589155"/>
              <a:ext cx="6555588" cy="1694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5 Tips on 3D Project Smooth Workflow">
              <a:extLst>
                <a:ext uri="{FF2B5EF4-FFF2-40B4-BE49-F238E27FC236}">
                  <a16:creationId xmlns:a16="http://schemas.microsoft.com/office/drawing/2014/main" id="{8334B254-EB4D-608C-911E-376DCEF819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62" r="40105" b="11171"/>
            <a:stretch/>
          </p:blipFill>
          <p:spPr bwMode="auto">
            <a:xfrm>
              <a:off x="7024913" y="2589873"/>
              <a:ext cx="4513946" cy="1678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E1A64C-CA40-B170-24C0-0E84D43D241F}"/>
              </a:ext>
            </a:extLst>
          </p:cNvPr>
          <p:cNvSpPr txBox="1"/>
          <p:nvPr/>
        </p:nvSpPr>
        <p:spPr>
          <a:xfrm>
            <a:off x="6624562" y="1701748"/>
            <a:ext cx="4528458" cy="1292662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lIns="182880" tIns="182880" rIns="182880" bIns="18288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“creative brief” is a requirements document critical for outlining the goals, budget, and visual style.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E95EA1D-1BB3-7DCF-3F45-A4F29851CE19}"/>
              </a:ext>
            </a:extLst>
          </p:cNvPr>
          <p:cNvSpPr txBox="1">
            <a:spLocks/>
          </p:cNvSpPr>
          <p:nvPr/>
        </p:nvSpPr>
        <p:spPr>
          <a:xfrm>
            <a:off x="1953985" y="1242200"/>
            <a:ext cx="4324655" cy="221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Write a brief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Find an artist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Negotiate a rate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Review and iterate for days</a:t>
            </a:r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Hand deliverable to engineers</a:t>
            </a:r>
          </a:p>
        </p:txBody>
      </p:sp>
      <p:sp>
        <p:nvSpPr>
          <p:cNvPr id="11" name="Slide Number Placeholder 58">
            <a:extLst>
              <a:ext uri="{FF2B5EF4-FFF2-40B4-BE49-F238E27FC236}">
                <a16:creationId xmlns:a16="http://schemas.microsoft.com/office/drawing/2014/main" id="{8910A670-C134-FA4C-AC89-9DA7C48F9443}"/>
              </a:ext>
            </a:extLst>
          </p:cNvPr>
          <p:cNvSpPr txBox="1">
            <a:spLocks/>
          </p:cNvSpPr>
          <p:nvPr/>
        </p:nvSpPr>
        <p:spPr bwMode="auto">
          <a:xfrm>
            <a:off x="9393623" y="6405035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0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81433863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43c88861-a11f-4b89-b771-d0f62fd8ed3f">
      <Terms xmlns="http://schemas.microsoft.com/office/infopath/2007/PartnerControls"/>
    </lcf76f155ced4ddcb4097134ff3c332f>
    <TaxCatchAll xmlns="a2877c07-af0b-4189-80b6-6c22a0c9a89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A3EF78D21CC44AD1761467E8BDEBE" ma:contentTypeVersion="18" ma:contentTypeDescription="Create a new document." ma:contentTypeScope="" ma:versionID="7fb39833484a5d70852333a9b3207e22">
  <xsd:schema xmlns:xsd="http://www.w3.org/2001/XMLSchema" xmlns:xs="http://www.w3.org/2001/XMLSchema" xmlns:p="http://schemas.microsoft.com/office/2006/metadata/properties" xmlns:ns2="43c88861-a11f-4b89-b771-d0f62fd8ed3f" xmlns:ns3="a2877c07-af0b-4189-80b6-6c22a0c9a89c" targetNamespace="http://schemas.microsoft.com/office/2006/metadata/properties" ma:root="true" ma:fieldsID="538c80fe6244419c4aff151735d0939b" ns2:_="" ns3:_="">
    <xsd:import namespace="43c88861-a11f-4b89-b771-d0f62fd8ed3f"/>
    <xsd:import namespace="a2877c07-af0b-4189-80b6-6c22a0c9a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88861-a11f-4b89-b771-d0f62fd8e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67b0f0-5e06-4c92-a4cd-0e0ced1868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77c07-af0b-4189-80b6-6c22a0c9a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0a9df80-b354-4b2b-a555-c747071f73ed}" ma:internalName="TaxCatchAll" ma:showField="CatchAllData" ma:web="a2877c07-af0b-4189-80b6-6c22a0c9a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43c88861-a11f-4b89-b771-d0f62fd8ed3f"/>
    <ds:schemaRef ds:uri="http://schemas.microsoft.com/office/infopath/2007/PartnerControls"/>
    <ds:schemaRef ds:uri="a2877c07-af0b-4189-80b6-6c22a0c9a89c"/>
  </ds:schemaRefs>
</ds:datastoreItem>
</file>

<file path=customXml/itemProps3.xml><?xml version="1.0" encoding="utf-8"?>
<ds:datastoreItem xmlns:ds="http://schemas.openxmlformats.org/officeDocument/2006/customXml" ds:itemID="{44818A9A-9108-4302-9D55-11E6367D18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88861-a11f-4b89-b771-d0f62fd8ed3f"/>
    <ds:schemaRef ds:uri="a2877c07-af0b-4189-80b6-6c22a0c9a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4903</TotalTime>
  <Words>3993</Words>
  <Application>Microsoft Office PowerPoint</Application>
  <PresentationFormat>Widescreen</PresentationFormat>
  <Paragraphs>597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Arial Narrow</vt:lpstr>
      <vt:lpstr>Courier New</vt:lpstr>
      <vt:lpstr>Roboto Light</vt:lpstr>
      <vt:lpstr>Tahoma</vt:lpstr>
      <vt:lpstr>Wingdings</vt:lpstr>
      <vt:lpstr>Blends</vt:lpstr>
      <vt:lpstr>PowerPoint Presentation</vt:lpstr>
      <vt:lpstr>Tutorial Overview</vt:lpstr>
      <vt:lpstr>Learning Objectives</vt:lpstr>
      <vt:lpstr>Terminology and Concepts</vt:lpstr>
      <vt:lpstr>Challenge</vt:lpstr>
      <vt:lpstr>Workflow Implications</vt:lpstr>
      <vt:lpstr>Impact of Potential Solutions</vt:lpstr>
      <vt:lpstr> </vt:lpstr>
      <vt:lpstr>How To “3D”</vt:lpstr>
      <vt:lpstr>Default Artist Workflow</vt:lpstr>
      <vt:lpstr>Cost Estimates</vt:lpstr>
      <vt:lpstr>Online Resource Libraries</vt:lpstr>
      <vt:lpstr>Basic Modeling With Blender (FREE)</vt:lpstr>
      <vt:lpstr>Advanced Modeling (PAID)</vt:lpstr>
      <vt:lpstr>3D Modeling Tools</vt:lpstr>
      <vt:lpstr>Future Challenges Of Traditional Workflows</vt:lpstr>
      <vt:lpstr> </vt:lpstr>
      <vt:lpstr>What Is AI?</vt:lpstr>
      <vt:lpstr>History of Generative AI</vt:lpstr>
      <vt:lpstr>Typical Workflow</vt:lpstr>
      <vt:lpstr>Real World Use Cases</vt:lpstr>
      <vt:lpstr>Subjective Review of 3rd Party GenAI</vt:lpstr>
      <vt:lpstr>Latest Research Projects</vt:lpstr>
      <vt:lpstr>Sample Outputs</vt:lpstr>
      <vt:lpstr>The Art and Science of Prompts</vt:lpstr>
      <vt:lpstr>Prompts That Succeeded</vt:lpstr>
      <vt:lpstr>Prompts That Failed</vt:lpstr>
      <vt:lpstr>Creating Prompts</vt:lpstr>
      <vt:lpstr>Using Prompts to Create Prompts</vt:lpstr>
      <vt:lpstr>Advanced Prompts (1)</vt:lpstr>
      <vt:lpstr>Advanced Prompts (2)</vt:lpstr>
      <vt:lpstr>Advanced Prompts (3)</vt:lpstr>
      <vt:lpstr> </vt:lpstr>
      <vt:lpstr>Prompt -&gt; 3D Workflow</vt:lpstr>
      <vt:lpstr>Start With Something Easy</vt:lpstr>
      <vt:lpstr>Text-to-2D Example: Stable Diffusion</vt:lpstr>
      <vt:lpstr>Using Extra Features</vt:lpstr>
      <vt:lpstr>Text-to-3D Example: Nvidia Edify-3D</vt:lpstr>
      <vt:lpstr>Text-to-3D Example: Dreamfusion</vt:lpstr>
      <vt:lpstr>Example: Google Colab</vt:lpstr>
      <vt:lpstr>Local Setups: Prerequisites</vt:lpstr>
      <vt:lpstr>Local Setups: Install Dependencies</vt:lpstr>
      <vt:lpstr>Local Training</vt:lpstr>
      <vt:lpstr>Local Training (Cont’d)</vt:lpstr>
      <vt:lpstr>Processing Into A 3D Mesh</vt:lpstr>
      <vt:lpstr>Example: Reference Photograph</vt:lpstr>
      <vt:lpstr>Local Training With Image</vt:lpstr>
      <vt:lpstr>Train Image For Final Output</vt:lpstr>
      <vt:lpstr>Final Result</vt:lpstr>
      <vt:lpstr> </vt:lpstr>
      <vt:lpstr>Photo-&gt;3D Workflow </vt:lpstr>
      <vt:lpstr>Anticipated Challenges</vt:lpstr>
      <vt:lpstr>Takeaway</vt:lpstr>
      <vt:lpstr>Revisit Goals</vt:lpstr>
      <vt:lpstr>Bibliography</vt:lpstr>
      <vt:lpstr>Bibliography (Cont’d)</vt:lpstr>
      <vt:lpstr>Contact Info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Jad Meouchy</cp:lastModifiedBy>
  <cp:revision>64</cp:revision>
  <cp:lastPrinted>1601-01-01T00:00:00Z</cp:lastPrinted>
  <dcterms:created xsi:type="dcterms:W3CDTF">2016-03-29T15:29:36Z</dcterms:created>
  <dcterms:modified xsi:type="dcterms:W3CDTF">2024-10-06T22:53:18Z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0x0101001E6A3EF78D21CC44AD1761467E8BDEBE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ediaServiceImageTags">
    <vt:lpwstr/>
  </property>
</Properties>
</file>