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77"/>
  </p:notesMasterIdLst>
  <p:handoutMasterIdLst>
    <p:handoutMasterId r:id="rId78"/>
  </p:handoutMasterIdLst>
  <p:sldIdLst>
    <p:sldId id="256" r:id="rId2"/>
    <p:sldId id="2141411323" r:id="rId3"/>
    <p:sldId id="2141411321" r:id="rId4"/>
    <p:sldId id="2141411324" r:id="rId5"/>
    <p:sldId id="2141411325" r:id="rId6"/>
    <p:sldId id="2141411326" r:id="rId7"/>
    <p:sldId id="259" r:id="rId8"/>
    <p:sldId id="260" r:id="rId9"/>
    <p:sldId id="261" r:id="rId10"/>
    <p:sldId id="263" r:id="rId11"/>
    <p:sldId id="2141411331" r:id="rId12"/>
    <p:sldId id="2141411322" r:id="rId13"/>
    <p:sldId id="265" r:id="rId14"/>
    <p:sldId id="262" r:id="rId15"/>
    <p:sldId id="266" r:id="rId16"/>
    <p:sldId id="268" r:id="rId17"/>
    <p:sldId id="271" r:id="rId18"/>
    <p:sldId id="272" r:id="rId19"/>
    <p:sldId id="273" r:id="rId20"/>
    <p:sldId id="269" r:id="rId21"/>
    <p:sldId id="267" r:id="rId22"/>
    <p:sldId id="2141411308" r:id="rId23"/>
    <p:sldId id="2141411327" r:id="rId24"/>
    <p:sldId id="274" r:id="rId25"/>
    <p:sldId id="295" r:id="rId26"/>
    <p:sldId id="276" r:id="rId27"/>
    <p:sldId id="277" r:id="rId28"/>
    <p:sldId id="292" r:id="rId29"/>
    <p:sldId id="288" r:id="rId30"/>
    <p:sldId id="282" r:id="rId31"/>
    <p:sldId id="278" r:id="rId32"/>
    <p:sldId id="279" r:id="rId33"/>
    <p:sldId id="299" r:id="rId34"/>
    <p:sldId id="280" r:id="rId35"/>
    <p:sldId id="281" r:id="rId36"/>
    <p:sldId id="291" r:id="rId37"/>
    <p:sldId id="2141411330" r:id="rId38"/>
    <p:sldId id="284" r:id="rId39"/>
    <p:sldId id="300" r:id="rId40"/>
    <p:sldId id="293" r:id="rId41"/>
    <p:sldId id="294" r:id="rId42"/>
    <p:sldId id="283" r:id="rId43"/>
    <p:sldId id="285" r:id="rId44"/>
    <p:sldId id="286" r:id="rId45"/>
    <p:sldId id="287" r:id="rId46"/>
    <p:sldId id="289" r:id="rId47"/>
    <p:sldId id="290" r:id="rId48"/>
    <p:sldId id="296" r:id="rId49"/>
    <p:sldId id="297" r:id="rId50"/>
    <p:sldId id="306" r:id="rId51"/>
    <p:sldId id="298" r:id="rId52"/>
    <p:sldId id="2141411329" r:id="rId53"/>
    <p:sldId id="308" r:id="rId54"/>
    <p:sldId id="302" r:id="rId55"/>
    <p:sldId id="303" r:id="rId56"/>
    <p:sldId id="309" r:id="rId57"/>
    <p:sldId id="310" r:id="rId58"/>
    <p:sldId id="311" r:id="rId59"/>
    <p:sldId id="304" r:id="rId60"/>
    <p:sldId id="305" r:id="rId61"/>
    <p:sldId id="307" r:id="rId62"/>
    <p:sldId id="2141411328" r:id="rId63"/>
    <p:sldId id="313" r:id="rId64"/>
    <p:sldId id="314" r:id="rId65"/>
    <p:sldId id="315" r:id="rId66"/>
    <p:sldId id="316" r:id="rId67"/>
    <p:sldId id="2141411340" r:id="rId68"/>
    <p:sldId id="2141411341" r:id="rId69"/>
    <p:sldId id="2141411342" r:id="rId70"/>
    <p:sldId id="2141411343" r:id="rId71"/>
    <p:sldId id="2141411344" r:id="rId72"/>
    <p:sldId id="322" r:id="rId73"/>
    <p:sldId id="325" r:id="rId74"/>
    <p:sldId id="323" r:id="rId75"/>
    <p:sldId id="301" r:id="rId76"/>
  </p:sldIdLst>
  <p:sldSz cx="12192000" cy="6858000"/>
  <p:notesSz cx="6858000" cy="9029700"/>
  <p:embeddedFontLst>
    <p:embeddedFont>
      <p:font typeface="Arial Narrow" panose="020B0606020202030204" pitchFamily="34" charset="0"/>
      <p:regular r:id="rId79"/>
      <p:bold r:id="rId80"/>
      <p:italic r:id="rId81"/>
      <p:boldItalic r:id="rId82"/>
    </p:embeddedFont>
    <p:embeddedFont>
      <p:font typeface="Georgia" panose="02040502050405020303" pitchFamily="18" charset="0"/>
      <p:regular r:id="rId83"/>
      <p:bold r:id="rId84"/>
      <p:italic r:id="rId85"/>
      <p:boldItalic r:id="rId86"/>
    </p:embeddedFont>
    <p:embeddedFont>
      <p:font typeface="Open Sans" panose="020B0606030504020204" pitchFamily="34" charset="0"/>
      <p:regular r:id="rId87"/>
      <p:bold r:id="rId88"/>
      <p:italic r:id="rId89"/>
      <p:boldItalic r:id="rId90"/>
    </p:embeddedFont>
    <p:embeddedFont>
      <p:font typeface="Quattrocento Sans" panose="020B0502050000020003" pitchFamily="34" charset="0"/>
      <p:regular r:id="rId91"/>
      <p:bold r:id="rId92"/>
      <p:italic r:id="rId93"/>
      <p:boldItalic r:id="rId94"/>
    </p:embeddedFont>
    <p:embeddedFont>
      <p:font typeface="Roboto" panose="02000000000000000000" pitchFamily="2" charset="0"/>
      <p:regular r:id="rId95"/>
      <p:bold r:id="rId96"/>
      <p:italic r:id="rId97"/>
      <p:boldItalic r:id="rId98"/>
    </p:embeddedFont>
    <p:embeddedFont>
      <p:font typeface="Tahoma" panose="020B0604030504040204" pitchFamily="34" charset="0"/>
      <p:regular r:id="rId99"/>
      <p:bold r:id="rId10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0 - Ryan - Introduction" id="{4AE86C79-AB29-4120-A864-6A5B1E0AF870}">
          <p14:sldIdLst>
            <p14:sldId id="256"/>
            <p14:sldId id="2141411323"/>
            <p14:sldId id="2141411321"/>
            <p14:sldId id="2141411324"/>
            <p14:sldId id="2141411325"/>
            <p14:sldId id="2141411326"/>
            <p14:sldId id="259"/>
            <p14:sldId id="260"/>
            <p14:sldId id="261"/>
            <p14:sldId id="263"/>
            <p14:sldId id="2141411331"/>
          </p14:sldIdLst>
        </p14:section>
        <p14:section name="1 - Ryan - Definitions for the Digital Twin" id="{02158A39-CED5-4E20-B8DF-A2C1B9508B41}">
          <p14:sldIdLst>
            <p14:sldId id="2141411322"/>
            <p14:sldId id="265"/>
            <p14:sldId id="262"/>
            <p14:sldId id="266"/>
            <p14:sldId id="268"/>
            <p14:sldId id="271"/>
            <p14:sldId id="272"/>
            <p14:sldId id="273"/>
            <p14:sldId id="269"/>
            <p14:sldId id="267"/>
            <p14:sldId id="2141411308"/>
          </p14:sldIdLst>
        </p14:section>
        <p14:section name="2 - Niles - How to Build a DT" id="{11CFCC80-57FA-4A16-9311-3DB4AB536FF3}">
          <p14:sldIdLst>
            <p14:sldId id="2141411327"/>
            <p14:sldId id="274"/>
            <p14:sldId id="295"/>
            <p14:sldId id="276"/>
            <p14:sldId id="277"/>
            <p14:sldId id="292"/>
            <p14:sldId id="288"/>
            <p14:sldId id="282"/>
            <p14:sldId id="278"/>
            <p14:sldId id="279"/>
            <p14:sldId id="299"/>
            <p14:sldId id="280"/>
            <p14:sldId id="281"/>
            <p14:sldId id="291"/>
          </p14:sldIdLst>
        </p14:section>
        <p14:section name="3 - Brett - Technology Integrations" id="{047BCFD1-5401-4E32-8DCA-515291E73264}">
          <p14:sldIdLst>
            <p14:sldId id="2141411330"/>
            <p14:sldId id="284"/>
            <p14:sldId id="300"/>
            <p14:sldId id="293"/>
            <p14:sldId id="294"/>
            <p14:sldId id="283"/>
            <p14:sldId id="285"/>
            <p14:sldId id="286"/>
            <p14:sldId id="287"/>
            <p14:sldId id="289"/>
            <p14:sldId id="290"/>
            <p14:sldId id="296"/>
            <p14:sldId id="297"/>
            <p14:sldId id="306"/>
            <p14:sldId id="298"/>
          </p14:sldIdLst>
        </p14:section>
        <p14:section name="4 - Niles - Role DT play in Simulation and Training" id="{C2118E4C-39C1-49A9-91A1-3A0AC24177E5}">
          <p14:sldIdLst>
            <p14:sldId id="2141411329"/>
            <p14:sldId id="308"/>
            <p14:sldId id="302"/>
            <p14:sldId id="303"/>
            <p14:sldId id="309"/>
            <p14:sldId id="310"/>
            <p14:sldId id="311"/>
            <p14:sldId id="304"/>
            <p14:sldId id="305"/>
            <p14:sldId id="307"/>
          </p14:sldIdLst>
        </p14:section>
        <p14:section name="5 - Brett - Best Practices" id="{8839F8F2-ED1E-44D2-A4D2-ECF9D0C9A62B}">
          <p14:sldIdLst>
            <p14:sldId id="2141411328"/>
            <p14:sldId id="313"/>
            <p14:sldId id="314"/>
            <p14:sldId id="315"/>
            <p14:sldId id="316"/>
          </p14:sldIdLst>
        </p14:section>
        <p14:section name="X - Ryan - Closing" id="{4E03F4CA-DC31-4C22-831D-BF5264B00022}">
          <p14:sldIdLst>
            <p14:sldId id="2141411340"/>
            <p14:sldId id="2141411341"/>
            <p14:sldId id="2141411342"/>
            <p14:sldId id="2141411343"/>
            <p14:sldId id="2141411344"/>
            <p14:sldId id="322"/>
          </p14:sldIdLst>
        </p14:section>
        <p14:section name="References" id="{CCDA59FB-09BD-48FC-AD06-32EDE5B0A369}">
          <p14:sldIdLst>
            <p14:sldId id="325"/>
            <p14:sldId id="323"/>
            <p14:sldId id="301"/>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2844">
          <p15:clr>
            <a:srgbClr val="A4A3A4"/>
          </p15:clr>
        </p15:guide>
        <p15:guide id="2" pos="2160">
          <p15:clr>
            <a:srgbClr val="A4A3A4"/>
          </p15:clr>
        </p15:guide>
      </p15:notes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01" roundtripDataSignature="AMtx7mjrKsMPTAhBYrYYoEHgR1DyxXUciA=="/>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98B3E3"/>
    <a:srgbClr val="78A0DD"/>
    <a:srgbClr val="578FD8"/>
    <a:srgbClr val="357FD5"/>
    <a:srgbClr val="2472C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7842E-3071-481D-AFFE-C91F6E11BC78}" v="936" dt="2024-11-28T15:12:23.177"/>
  </p1510:revLst>
</p1510:revInfo>
</file>

<file path=ppt/tableStyles.xml><?xml version="1.0" encoding="utf-8"?>
<a:tblStyleLst xmlns:a="http://schemas.openxmlformats.org/drawingml/2006/main" def="{DB9366C2-B2AE-427D-94F8-832CC49EB612}">
  <a:tblStyle styleId="{DB9366C2-B2AE-427D-94F8-832CC49EB612}"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49" autoAdjust="0"/>
    <p:restoredTop sz="93826" autoAdjust="0"/>
  </p:normalViewPr>
  <p:slideViewPr>
    <p:cSldViewPr snapToGrid="0">
      <p:cViewPr varScale="1">
        <p:scale>
          <a:sx n="104" d="100"/>
          <a:sy n="104" d="100"/>
        </p:scale>
        <p:origin x="600" y="72"/>
      </p:cViewPr>
      <p:guideLst>
        <p:guide orient="horz" pos="2160"/>
        <p:guide pos="3840"/>
      </p:guideLst>
    </p:cSldViewPr>
  </p:slideViewPr>
  <p:notesTextViewPr>
    <p:cViewPr>
      <p:scale>
        <a:sx n="1" d="1"/>
        <a:sy n="1" d="1"/>
      </p:scale>
      <p:origin x="0" y="0"/>
    </p:cViewPr>
  </p:notesTextViewPr>
  <p:sorterViewPr>
    <p:cViewPr>
      <p:scale>
        <a:sx n="100" d="100"/>
        <a:sy n="100" d="100"/>
      </p:scale>
      <p:origin x="0" y="-3882"/>
    </p:cViewPr>
  </p:sorterViewPr>
  <p:notesViewPr>
    <p:cSldViewPr snapToGrid="0">
      <p:cViewPr varScale="1">
        <p:scale>
          <a:sx n="85" d="100"/>
          <a:sy n="85" d="100"/>
        </p:scale>
        <p:origin x="3888" y="96"/>
      </p:cViewPr>
      <p:guideLst>
        <p:guide orient="horz" pos="2844"/>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font" Target="fonts/font6.fntdata"/><Relationship Id="rId89" Type="http://schemas.openxmlformats.org/officeDocument/2006/relationships/font" Target="fonts/font11.fntdata"/><Relationship Id="rId16" Type="http://schemas.openxmlformats.org/officeDocument/2006/relationships/slide" Target="slides/slide15.xml"/><Relationship Id="rId107" Type="http://schemas.microsoft.com/office/2015/10/relationships/revisionInfo" Target="revisionInfo.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font" Target="fonts/font1.fntdata"/><Relationship Id="rId102"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font" Target="fonts/font12.fntdata"/><Relationship Id="rId95" Type="http://schemas.openxmlformats.org/officeDocument/2006/relationships/font" Target="fonts/font17.fntdata"/><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font" Target="fonts/font2.fntdata"/><Relationship Id="rId85" Type="http://schemas.openxmlformats.org/officeDocument/2006/relationships/font" Target="fonts/font7.fntdata"/><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font" Target="fonts/font5.fntdata"/><Relationship Id="rId88" Type="http://schemas.openxmlformats.org/officeDocument/2006/relationships/font" Target="fonts/font10.fntdata"/><Relationship Id="rId91" Type="http://schemas.openxmlformats.org/officeDocument/2006/relationships/font" Target="fonts/font13.fntdata"/><Relationship Id="rId96" Type="http://schemas.openxmlformats.org/officeDocument/2006/relationships/font" Target="fonts/font18.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handoutMaster" Target="handoutMasters/handoutMaster1.xml"/><Relationship Id="rId81" Type="http://schemas.openxmlformats.org/officeDocument/2006/relationships/font" Target="fonts/font3.fntdata"/><Relationship Id="rId86" Type="http://schemas.openxmlformats.org/officeDocument/2006/relationships/font" Target="fonts/font8.fntdata"/><Relationship Id="rId94" Type="http://schemas.openxmlformats.org/officeDocument/2006/relationships/font" Target="fonts/font16.fntdata"/><Relationship Id="rId99" Type="http://schemas.openxmlformats.org/officeDocument/2006/relationships/font" Target="fonts/font21.fntdata"/><Relationship Id="rId101"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font" Target="fonts/font19.fntdata"/><Relationship Id="rId10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font" Target="fonts/font14.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9.fntdata"/><Relationship Id="rId61" Type="http://schemas.openxmlformats.org/officeDocument/2006/relationships/slide" Target="slides/slide60.xml"/><Relationship Id="rId82" Type="http://schemas.openxmlformats.org/officeDocument/2006/relationships/font" Target="fonts/font4.fntdata"/><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notesMaster" Target="notesMasters/notesMaster1.xml"/><Relationship Id="rId100" Type="http://schemas.openxmlformats.org/officeDocument/2006/relationships/font" Target="fonts/font22.fntdata"/><Relationship Id="rId105"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font" Target="fonts/font15.fntdata"/><Relationship Id="rId98" Type="http://schemas.openxmlformats.org/officeDocument/2006/relationships/font" Target="fonts/font20.fntdata"/><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les, John" userId="b59286e5-9820-4637-bcff-249ccf0b8a51" providerId="ADAL" clId="{3F17842E-3071-481D-AFFE-C91F6E11BC78}"/>
    <pc:docChg chg="undo custSel addSld delSld modSld sldOrd modMainMaster addSection delSection modSection">
      <pc:chgData name="Niles, John" userId="b59286e5-9820-4637-bcff-249ccf0b8a51" providerId="ADAL" clId="{3F17842E-3071-481D-AFFE-C91F6E11BC78}" dt="2024-11-28T15:13:13.414" v="7549" actId="1076"/>
      <pc:docMkLst>
        <pc:docMk/>
      </pc:docMkLst>
      <pc:sldChg chg="addSp modSp mod">
        <pc:chgData name="Niles, John" userId="b59286e5-9820-4637-bcff-249ccf0b8a51" providerId="ADAL" clId="{3F17842E-3071-481D-AFFE-C91F6E11BC78}" dt="2024-11-27T17:53:24.640" v="4646" actId="20577"/>
        <pc:sldMkLst>
          <pc:docMk/>
          <pc:sldMk cId="0" sldId="256"/>
        </pc:sldMkLst>
        <pc:spChg chg="add mod">
          <ac:chgData name="Niles, John" userId="b59286e5-9820-4637-bcff-249ccf0b8a51" providerId="ADAL" clId="{3F17842E-3071-481D-AFFE-C91F6E11BC78}" dt="2024-11-27T17:53:24.640" v="4646" actId="20577"/>
          <ac:spMkLst>
            <pc:docMk/>
            <pc:sldMk cId="0" sldId="256"/>
            <ac:spMk id="2" creationId="{9B0F18F3-4ECC-7625-0A54-30FF8ECE483A}"/>
          </ac:spMkLst>
        </pc:spChg>
      </pc:sldChg>
      <pc:sldChg chg="delSp modSp del mod modTransition">
        <pc:chgData name="Niles, John" userId="b59286e5-9820-4637-bcff-249ccf0b8a51" providerId="ADAL" clId="{3F17842E-3071-481D-AFFE-C91F6E11BC78}" dt="2024-11-26T23:00:07.033" v="2718" actId="47"/>
        <pc:sldMkLst>
          <pc:docMk/>
          <pc:sldMk cId="0" sldId="257"/>
        </pc:sldMkLst>
        <pc:spChg chg="mod">
          <ac:chgData name="Niles, John" userId="b59286e5-9820-4637-bcff-249ccf0b8a51" providerId="ADAL" clId="{3F17842E-3071-481D-AFFE-C91F6E11BC78}" dt="2024-11-26T22:55:05.855" v="2662" actId="6549"/>
          <ac:spMkLst>
            <pc:docMk/>
            <pc:sldMk cId="0" sldId="257"/>
            <ac:spMk id="99" creationId="{00000000-0000-0000-0000-000000000000}"/>
          </ac:spMkLst>
        </pc:spChg>
        <pc:spChg chg="del mod">
          <ac:chgData name="Niles, John" userId="b59286e5-9820-4637-bcff-249ccf0b8a51" providerId="ADAL" clId="{3F17842E-3071-481D-AFFE-C91F6E11BC78}" dt="2024-11-26T22:53:48.041" v="2637" actId="478"/>
          <ac:spMkLst>
            <pc:docMk/>
            <pc:sldMk cId="0" sldId="257"/>
            <ac:spMk id="100" creationId="{00000000-0000-0000-0000-000000000000}"/>
          </ac:spMkLst>
        </pc:spChg>
        <pc:cxnChg chg="del">
          <ac:chgData name="Niles, John" userId="b59286e5-9820-4637-bcff-249ccf0b8a51" providerId="ADAL" clId="{3F17842E-3071-481D-AFFE-C91F6E11BC78}" dt="2024-11-26T22:55:11.380" v="2666" actId="478"/>
          <ac:cxnSpMkLst>
            <pc:docMk/>
            <pc:sldMk cId="0" sldId="257"/>
            <ac:cxnSpMk id="102" creationId="{00000000-0000-0000-0000-000000000000}"/>
          </ac:cxnSpMkLst>
        </pc:cxnChg>
        <pc:cxnChg chg="del">
          <ac:chgData name="Niles, John" userId="b59286e5-9820-4637-bcff-249ccf0b8a51" providerId="ADAL" clId="{3F17842E-3071-481D-AFFE-C91F6E11BC78}" dt="2024-11-26T22:55:07.870" v="2663" actId="478"/>
          <ac:cxnSpMkLst>
            <pc:docMk/>
            <pc:sldMk cId="0" sldId="257"/>
            <ac:cxnSpMk id="103" creationId="{00000000-0000-0000-0000-000000000000}"/>
          </ac:cxnSpMkLst>
        </pc:cxnChg>
        <pc:cxnChg chg="del">
          <ac:chgData name="Niles, John" userId="b59286e5-9820-4637-bcff-249ccf0b8a51" providerId="ADAL" clId="{3F17842E-3071-481D-AFFE-C91F6E11BC78}" dt="2024-11-26T22:55:09.016" v="2664" actId="478"/>
          <ac:cxnSpMkLst>
            <pc:docMk/>
            <pc:sldMk cId="0" sldId="257"/>
            <ac:cxnSpMk id="104" creationId="{00000000-0000-0000-0000-000000000000}"/>
          </ac:cxnSpMkLst>
        </pc:cxnChg>
        <pc:cxnChg chg="del">
          <ac:chgData name="Niles, John" userId="b59286e5-9820-4637-bcff-249ccf0b8a51" providerId="ADAL" clId="{3F17842E-3071-481D-AFFE-C91F6E11BC78}" dt="2024-11-26T22:55:10.163" v="2665" actId="478"/>
          <ac:cxnSpMkLst>
            <pc:docMk/>
            <pc:sldMk cId="0" sldId="257"/>
            <ac:cxnSpMk id="105" creationId="{00000000-0000-0000-0000-000000000000}"/>
          </ac:cxnSpMkLst>
        </pc:cxnChg>
      </pc:sldChg>
      <pc:sldChg chg="addSp delSp del mod modTransition">
        <pc:chgData name="Niles, John" userId="b59286e5-9820-4637-bcff-249ccf0b8a51" providerId="ADAL" clId="{3F17842E-3071-481D-AFFE-C91F6E11BC78}" dt="2024-11-26T22:41:29.544" v="2437" actId="47"/>
        <pc:sldMkLst>
          <pc:docMk/>
          <pc:sldMk cId="0" sldId="258"/>
        </pc:sldMkLst>
        <pc:spChg chg="del">
          <ac:chgData name="Niles, John" userId="b59286e5-9820-4637-bcff-249ccf0b8a51" providerId="ADAL" clId="{3F17842E-3071-481D-AFFE-C91F6E11BC78}" dt="2024-11-25T18:06:35.617" v="9" actId="478"/>
          <ac:spMkLst>
            <pc:docMk/>
            <pc:sldMk cId="0" sldId="258"/>
            <ac:spMk id="117" creationId="{00000000-0000-0000-0000-000000000000}"/>
          </ac:spMkLst>
        </pc:spChg>
        <pc:spChg chg="del">
          <ac:chgData name="Niles, John" userId="b59286e5-9820-4637-bcff-249ccf0b8a51" providerId="ADAL" clId="{3F17842E-3071-481D-AFFE-C91F6E11BC78}" dt="2024-11-25T18:06:21.984" v="6" actId="478"/>
          <ac:spMkLst>
            <pc:docMk/>
            <pc:sldMk cId="0" sldId="258"/>
            <ac:spMk id="118" creationId="{00000000-0000-0000-0000-000000000000}"/>
          </ac:spMkLst>
        </pc:spChg>
        <pc:spChg chg="del">
          <ac:chgData name="Niles, John" userId="b59286e5-9820-4637-bcff-249ccf0b8a51" providerId="ADAL" clId="{3F17842E-3071-481D-AFFE-C91F6E11BC78}" dt="2024-11-25T18:06:37.531" v="10" actId="478"/>
          <ac:spMkLst>
            <pc:docMk/>
            <pc:sldMk cId="0" sldId="258"/>
            <ac:spMk id="119" creationId="{00000000-0000-0000-0000-000000000000}"/>
          </ac:spMkLst>
        </pc:spChg>
        <pc:spChg chg="del">
          <ac:chgData name="Niles, John" userId="b59286e5-9820-4637-bcff-249ccf0b8a51" providerId="ADAL" clId="{3F17842E-3071-481D-AFFE-C91F6E11BC78}" dt="2024-11-25T18:06:48.013" v="13" actId="478"/>
          <ac:spMkLst>
            <pc:docMk/>
            <pc:sldMk cId="0" sldId="258"/>
            <ac:spMk id="120" creationId="{00000000-0000-0000-0000-000000000000}"/>
          </ac:spMkLst>
        </pc:spChg>
        <pc:spChg chg="del">
          <ac:chgData name="Niles, John" userId="b59286e5-9820-4637-bcff-249ccf0b8a51" providerId="ADAL" clId="{3F17842E-3071-481D-AFFE-C91F6E11BC78}" dt="2024-11-25T18:06:40.994" v="11" actId="478"/>
          <ac:spMkLst>
            <pc:docMk/>
            <pc:sldMk cId="0" sldId="258"/>
            <ac:spMk id="121" creationId="{00000000-0000-0000-0000-000000000000}"/>
          </ac:spMkLst>
        </pc:spChg>
        <pc:spChg chg="del">
          <ac:chgData name="Niles, John" userId="b59286e5-9820-4637-bcff-249ccf0b8a51" providerId="ADAL" clId="{3F17842E-3071-481D-AFFE-C91F6E11BC78}" dt="2024-11-25T18:06:43.334" v="12" actId="478"/>
          <ac:spMkLst>
            <pc:docMk/>
            <pc:sldMk cId="0" sldId="258"/>
            <ac:spMk id="122" creationId="{00000000-0000-0000-0000-000000000000}"/>
          </ac:spMkLst>
        </pc:spChg>
        <pc:spChg chg="del">
          <ac:chgData name="Niles, John" userId="b59286e5-9820-4637-bcff-249ccf0b8a51" providerId="ADAL" clId="{3F17842E-3071-481D-AFFE-C91F6E11BC78}" dt="2024-11-25T18:06:52.919" v="15" actId="478"/>
          <ac:spMkLst>
            <pc:docMk/>
            <pc:sldMk cId="0" sldId="258"/>
            <ac:spMk id="123" creationId="{00000000-0000-0000-0000-000000000000}"/>
          </ac:spMkLst>
        </pc:spChg>
        <pc:spChg chg="del">
          <ac:chgData name="Niles, John" userId="b59286e5-9820-4637-bcff-249ccf0b8a51" providerId="ADAL" clId="{3F17842E-3071-481D-AFFE-C91F6E11BC78}" dt="2024-11-25T18:06:50.985" v="14" actId="478"/>
          <ac:spMkLst>
            <pc:docMk/>
            <pc:sldMk cId="0" sldId="258"/>
            <ac:spMk id="124" creationId="{00000000-0000-0000-0000-000000000000}"/>
          </ac:spMkLst>
        </pc:spChg>
        <pc:spChg chg="del">
          <ac:chgData name="Niles, John" userId="b59286e5-9820-4637-bcff-249ccf0b8a51" providerId="ADAL" clId="{3F17842E-3071-481D-AFFE-C91F6E11BC78}" dt="2024-11-25T18:06:56.323" v="16" actId="478"/>
          <ac:spMkLst>
            <pc:docMk/>
            <pc:sldMk cId="0" sldId="258"/>
            <ac:spMk id="125" creationId="{00000000-0000-0000-0000-000000000000}"/>
          </ac:spMkLst>
        </pc:spChg>
        <pc:spChg chg="del">
          <ac:chgData name="Niles, John" userId="b59286e5-9820-4637-bcff-249ccf0b8a51" providerId="ADAL" clId="{3F17842E-3071-481D-AFFE-C91F6E11BC78}" dt="2024-11-25T18:07:01.425" v="18" actId="478"/>
          <ac:spMkLst>
            <pc:docMk/>
            <pc:sldMk cId="0" sldId="258"/>
            <ac:spMk id="126" creationId="{00000000-0000-0000-0000-000000000000}"/>
          </ac:spMkLst>
        </pc:spChg>
        <pc:spChg chg="del">
          <ac:chgData name="Niles, John" userId="b59286e5-9820-4637-bcff-249ccf0b8a51" providerId="ADAL" clId="{3F17842E-3071-481D-AFFE-C91F6E11BC78}" dt="2024-11-25T18:06:59.579" v="17" actId="478"/>
          <ac:spMkLst>
            <pc:docMk/>
            <pc:sldMk cId="0" sldId="258"/>
            <ac:spMk id="127" creationId="{00000000-0000-0000-0000-000000000000}"/>
          </ac:spMkLst>
        </pc:spChg>
        <pc:spChg chg="del">
          <ac:chgData name="Niles, John" userId="b59286e5-9820-4637-bcff-249ccf0b8a51" providerId="ADAL" clId="{3F17842E-3071-481D-AFFE-C91F6E11BC78}" dt="2024-11-25T18:07:04.307" v="19" actId="478"/>
          <ac:spMkLst>
            <pc:docMk/>
            <pc:sldMk cId="0" sldId="258"/>
            <ac:spMk id="128" creationId="{00000000-0000-0000-0000-000000000000}"/>
          </ac:spMkLst>
        </pc:spChg>
        <pc:grpChg chg="add del">
          <ac:chgData name="Niles, John" userId="b59286e5-9820-4637-bcff-249ccf0b8a51" providerId="ADAL" clId="{3F17842E-3071-481D-AFFE-C91F6E11BC78}" dt="2024-11-25T18:06:24.665" v="8" actId="478"/>
          <ac:grpSpMkLst>
            <pc:docMk/>
            <pc:sldMk cId="0" sldId="258"/>
            <ac:grpSpMk id="113" creationId="{00000000-0000-0000-0000-000000000000}"/>
          </ac:grpSpMkLst>
        </pc:grpChg>
      </pc:sldChg>
      <pc:sldChg chg="modSp mod">
        <pc:chgData name="Niles, John" userId="b59286e5-9820-4637-bcff-249ccf0b8a51" providerId="ADAL" clId="{3F17842E-3071-481D-AFFE-C91F6E11BC78}" dt="2024-11-27T22:31:29.425" v="7234" actId="2"/>
        <pc:sldMkLst>
          <pc:docMk/>
          <pc:sldMk cId="0" sldId="260"/>
        </pc:sldMkLst>
        <pc:spChg chg="mod">
          <ac:chgData name="Niles, John" userId="b59286e5-9820-4637-bcff-249ccf0b8a51" providerId="ADAL" clId="{3F17842E-3071-481D-AFFE-C91F6E11BC78}" dt="2024-11-27T22:31:29.425" v="7234" actId="2"/>
          <ac:spMkLst>
            <pc:docMk/>
            <pc:sldMk cId="0" sldId="260"/>
            <ac:spMk id="193" creationId="{00000000-0000-0000-0000-000000000000}"/>
          </ac:spMkLst>
        </pc:spChg>
      </pc:sldChg>
      <pc:sldChg chg="modSp mod">
        <pc:chgData name="Niles, John" userId="b59286e5-9820-4637-bcff-249ccf0b8a51" providerId="ADAL" clId="{3F17842E-3071-481D-AFFE-C91F6E11BC78}" dt="2024-11-27T22:31:48.013" v="7235" actId="313"/>
        <pc:sldMkLst>
          <pc:docMk/>
          <pc:sldMk cId="0" sldId="261"/>
        </pc:sldMkLst>
        <pc:spChg chg="mod">
          <ac:chgData name="Niles, John" userId="b59286e5-9820-4637-bcff-249ccf0b8a51" providerId="ADAL" clId="{3F17842E-3071-481D-AFFE-C91F6E11BC78}" dt="2024-11-25T18:16:29.145" v="58" actId="14100"/>
          <ac:spMkLst>
            <pc:docMk/>
            <pc:sldMk cId="0" sldId="261"/>
            <ac:spMk id="210" creationId="{00000000-0000-0000-0000-000000000000}"/>
          </ac:spMkLst>
        </pc:spChg>
        <pc:spChg chg="mod">
          <ac:chgData name="Niles, John" userId="b59286e5-9820-4637-bcff-249ccf0b8a51" providerId="ADAL" clId="{3F17842E-3071-481D-AFFE-C91F6E11BC78}" dt="2024-11-27T22:31:48.013" v="7235" actId="313"/>
          <ac:spMkLst>
            <pc:docMk/>
            <pc:sldMk cId="0" sldId="261"/>
            <ac:spMk id="223" creationId="{00000000-0000-0000-0000-000000000000}"/>
          </ac:spMkLst>
        </pc:spChg>
      </pc:sldChg>
      <pc:sldChg chg="addSp delSp modSp mod ord modNotesTx">
        <pc:chgData name="Niles, John" userId="b59286e5-9820-4637-bcff-249ccf0b8a51" providerId="ADAL" clId="{3F17842E-3071-481D-AFFE-C91F6E11BC78}" dt="2024-11-27T21:50:52.426" v="6845" actId="14100"/>
        <pc:sldMkLst>
          <pc:docMk/>
          <pc:sldMk cId="0" sldId="262"/>
        </pc:sldMkLst>
        <pc:spChg chg="mod">
          <ac:chgData name="Niles, John" userId="b59286e5-9820-4637-bcff-249ccf0b8a51" providerId="ADAL" clId="{3F17842E-3071-481D-AFFE-C91F6E11BC78}" dt="2024-11-27T21:50:52.426" v="6845" actId="14100"/>
          <ac:spMkLst>
            <pc:docMk/>
            <pc:sldMk cId="0" sldId="262"/>
            <ac:spMk id="233" creationId="{00000000-0000-0000-0000-000000000000}"/>
          </ac:spMkLst>
        </pc:spChg>
        <pc:picChg chg="add del mod">
          <ac:chgData name="Niles, John" userId="b59286e5-9820-4637-bcff-249ccf0b8a51" providerId="ADAL" clId="{3F17842E-3071-481D-AFFE-C91F6E11BC78}" dt="2024-11-26T01:39:44.438" v="1992" actId="478"/>
          <ac:picMkLst>
            <pc:docMk/>
            <pc:sldMk cId="0" sldId="262"/>
            <ac:picMk id="2" creationId="{F3D7BCEB-698B-9F70-5DC2-82C22B1CECC4}"/>
          </ac:picMkLst>
        </pc:picChg>
        <pc:picChg chg="add mod">
          <ac:chgData name="Niles, John" userId="b59286e5-9820-4637-bcff-249ccf0b8a51" providerId="ADAL" clId="{3F17842E-3071-481D-AFFE-C91F6E11BC78}" dt="2024-11-27T21:49:59.105" v="6841" actId="208"/>
          <ac:picMkLst>
            <pc:docMk/>
            <pc:sldMk cId="0" sldId="262"/>
            <ac:picMk id="3" creationId="{D10EE604-8FCB-85C2-0D6A-FD4945B4819D}"/>
          </ac:picMkLst>
        </pc:picChg>
        <pc:picChg chg="add mod">
          <ac:chgData name="Niles, John" userId="b59286e5-9820-4637-bcff-249ccf0b8a51" providerId="ADAL" clId="{3F17842E-3071-481D-AFFE-C91F6E11BC78}" dt="2024-11-27T21:49:59.105" v="6841" actId="208"/>
          <ac:picMkLst>
            <pc:docMk/>
            <pc:sldMk cId="0" sldId="262"/>
            <ac:picMk id="4" creationId="{C399A72C-3C83-9C0E-871F-3968C571DBBB}"/>
          </ac:picMkLst>
        </pc:picChg>
        <pc:picChg chg="add mod">
          <ac:chgData name="Niles, John" userId="b59286e5-9820-4637-bcff-249ccf0b8a51" providerId="ADAL" clId="{3F17842E-3071-481D-AFFE-C91F6E11BC78}" dt="2024-11-27T21:49:59.105" v="6841" actId="208"/>
          <ac:picMkLst>
            <pc:docMk/>
            <pc:sldMk cId="0" sldId="262"/>
            <ac:picMk id="5" creationId="{03207773-555E-A04F-9E90-F92691A0BBA9}"/>
          </ac:picMkLst>
        </pc:picChg>
      </pc:sldChg>
      <pc:sldChg chg="delSp modSp mod ord modAnim modNotesTx">
        <pc:chgData name="Niles, John" userId="b59286e5-9820-4637-bcff-249ccf0b8a51" providerId="ADAL" clId="{3F17842E-3071-481D-AFFE-C91F6E11BC78}" dt="2024-11-28T14:27:32.100" v="7270"/>
        <pc:sldMkLst>
          <pc:docMk/>
          <pc:sldMk cId="0" sldId="263"/>
        </pc:sldMkLst>
        <pc:spChg chg="mod">
          <ac:chgData name="Niles, John" userId="b59286e5-9820-4637-bcff-249ccf0b8a51" providerId="ADAL" clId="{3F17842E-3071-481D-AFFE-C91F6E11BC78}" dt="2024-11-27T14:52:08.599" v="3224" actId="20577"/>
          <ac:spMkLst>
            <pc:docMk/>
            <pc:sldMk cId="0" sldId="263"/>
            <ac:spMk id="241" creationId="{00000000-0000-0000-0000-000000000000}"/>
          </ac:spMkLst>
        </pc:spChg>
        <pc:spChg chg="del">
          <ac:chgData name="Niles, John" userId="b59286e5-9820-4637-bcff-249ccf0b8a51" providerId="ADAL" clId="{3F17842E-3071-481D-AFFE-C91F6E11BC78}" dt="2024-11-25T18:32:44.599" v="135" actId="478"/>
          <ac:spMkLst>
            <pc:docMk/>
            <pc:sldMk cId="0" sldId="263"/>
            <ac:spMk id="243" creationId="{00000000-0000-0000-0000-000000000000}"/>
          </ac:spMkLst>
        </pc:spChg>
        <pc:spChg chg="mod">
          <ac:chgData name="Niles, John" userId="b59286e5-9820-4637-bcff-249ccf0b8a51" providerId="ADAL" clId="{3F17842E-3071-481D-AFFE-C91F6E11BC78}" dt="2024-11-26T01:41:50.870" v="2103" actId="1076"/>
          <ac:spMkLst>
            <pc:docMk/>
            <pc:sldMk cId="0" sldId="263"/>
            <ac:spMk id="245" creationId="{00000000-0000-0000-0000-000000000000}"/>
          </ac:spMkLst>
        </pc:spChg>
        <pc:picChg chg="mod">
          <ac:chgData name="Niles, John" userId="b59286e5-9820-4637-bcff-249ccf0b8a51" providerId="ADAL" clId="{3F17842E-3071-481D-AFFE-C91F6E11BC78}" dt="2024-11-26T01:41:55.825" v="2104" actId="1076"/>
          <ac:picMkLst>
            <pc:docMk/>
            <pc:sldMk cId="0" sldId="263"/>
            <ac:picMk id="242" creationId="{00000000-0000-0000-0000-000000000000}"/>
          </ac:picMkLst>
        </pc:picChg>
      </pc:sldChg>
      <pc:sldChg chg="del">
        <pc:chgData name="Niles, John" userId="b59286e5-9820-4637-bcff-249ccf0b8a51" providerId="ADAL" clId="{3F17842E-3071-481D-AFFE-C91F6E11BC78}" dt="2024-11-25T18:17:23.640" v="127" actId="47"/>
        <pc:sldMkLst>
          <pc:docMk/>
          <pc:sldMk cId="0" sldId="264"/>
        </pc:sldMkLst>
      </pc:sldChg>
      <pc:sldChg chg="delSp modSp mod ord">
        <pc:chgData name="Niles, John" userId="b59286e5-9820-4637-bcff-249ccf0b8a51" providerId="ADAL" clId="{3F17842E-3071-481D-AFFE-C91F6E11BC78}" dt="2024-11-27T15:25:01.926" v="3419"/>
        <pc:sldMkLst>
          <pc:docMk/>
          <pc:sldMk cId="0" sldId="265"/>
        </pc:sldMkLst>
        <pc:spChg chg="mod">
          <ac:chgData name="Niles, John" userId="b59286e5-9820-4637-bcff-249ccf0b8a51" providerId="ADAL" clId="{3F17842E-3071-481D-AFFE-C91F6E11BC78}" dt="2024-11-27T14:41:08.542" v="3178" actId="114"/>
          <ac:spMkLst>
            <pc:docMk/>
            <pc:sldMk cId="0" sldId="265"/>
            <ac:spMk id="263" creationId="{00000000-0000-0000-0000-000000000000}"/>
          </ac:spMkLst>
        </pc:spChg>
        <pc:spChg chg="mod">
          <ac:chgData name="Niles, John" userId="b59286e5-9820-4637-bcff-249ccf0b8a51" providerId="ADAL" clId="{3F17842E-3071-481D-AFFE-C91F6E11BC78}" dt="2024-11-27T14:41:17.023" v="3179" actId="255"/>
          <ac:spMkLst>
            <pc:docMk/>
            <pc:sldMk cId="0" sldId="265"/>
            <ac:spMk id="267" creationId="{00000000-0000-0000-0000-000000000000}"/>
          </ac:spMkLst>
        </pc:spChg>
        <pc:spChg chg="del">
          <ac:chgData name="Niles, John" userId="b59286e5-9820-4637-bcff-249ccf0b8a51" providerId="ADAL" clId="{3F17842E-3071-481D-AFFE-C91F6E11BC78}" dt="2024-11-25T18:32:40.343" v="134" actId="478"/>
          <ac:spMkLst>
            <pc:docMk/>
            <pc:sldMk cId="0" sldId="265"/>
            <ac:spMk id="268" creationId="{00000000-0000-0000-0000-000000000000}"/>
          </ac:spMkLst>
        </pc:spChg>
        <pc:picChg chg="mod ord">
          <ac:chgData name="Niles, John" userId="b59286e5-9820-4637-bcff-249ccf0b8a51" providerId="ADAL" clId="{3F17842E-3071-481D-AFFE-C91F6E11BC78}" dt="2024-11-27T14:40:47.542" v="3175" actId="1076"/>
          <ac:picMkLst>
            <pc:docMk/>
            <pc:sldMk cId="0" sldId="265"/>
            <ac:picMk id="264" creationId="{00000000-0000-0000-0000-000000000000}"/>
          </ac:picMkLst>
        </pc:picChg>
        <pc:picChg chg="mod ord">
          <ac:chgData name="Niles, John" userId="b59286e5-9820-4637-bcff-249ccf0b8a51" providerId="ADAL" clId="{3F17842E-3071-481D-AFFE-C91F6E11BC78}" dt="2024-11-27T14:41:34.809" v="3189" actId="1037"/>
          <ac:picMkLst>
            <pc:docMk/>
            <pc:sldMk cId="0" sldId="265"/>
            <ac:picMk id="265" creationId="{00000000-0000-0000-0000-000000000000}"/>
          </ac:picMkLst>
        </pc:picChg>
        <pc:picChg chg="mod ord">
          <ac:chgData name="Niles, John" userId="b59286e5-9820-4637-bcff-249ccf0b8a51" providerId="ADAL" clId="{3F17842E-3071-481D-AFFE-C91F6E11BC78}" dt="2024-11-27T14:41:39.917" v="3197" actId="1037"/>
          <ac:picMkLst>
            <pc:docMk/>
            <pc:sldMk cId="0" sldId="265"/>
            <ac:picMk id="266" creationId="{00000000-0000-0000-0000-000000000000}"/>
          </ac:picMkLst>
        </pc:picChg>
      </pc:sldChg>
      <pc:sldChg chg="delSp modSp mod ord">
        <pc:chgData name="Niles, John" userId="b59286e5-9820-4637-bcff-249ccf0b8a51" providerId="ADAL" clId="{3F17842E-3071-481D-AFFE-C91F6E11BC78}" dt="2024-11-27T21:53:28.003" v="6899" actId="1036"/>
        <pc:sldMkLst>
          <pc:docMk/>
          <pc:sldMk cId="0" sldId="266"/>
        </pc:sldMkLst>
        <pc:spChg chg="mod">
          <ac:chgData name="Niles, John" userId="b59286e5-9820-4637-bcff-249ccf0b8a51" providerId="ADAL" clId="{3F17842E-3071-481D-AFFE-C91F6E11BC78}" dt="2024-11-27T21:51:05.037" v="6855" actId="1035"/>
          <ac:spMkLst>
            <pc:docMk/>
            <pc:sldMk cId="0" sldId="266"/>
            <ac:spMk id="277" creationId="{00000000-0000-0000-0000-000000000000}"/>
          </ac:spMkLst>
        </pc:spChg>
        <pc:spChg chg="mod">
          <ac:chgData name="Niles, John" userId="b59286e5-9820-4637-bcff-249ccf0b8a51" providerId="ADAL" clId="{3F17842E-3071-481D-AFFE-C91F6E11BC78}" dt="2024-11-27T21:52:38.956" v="6870" actId="554"/>
          <ac:spMkLst>
            <pc:docMk/>
            <pc:sldMk cId="0" sldId="266"/>
            <ac:spMk id="282" creationId="{00000000-0000-0000-0000-000000000000}"/>
          </ac:spMkLst>
        </pc:spChg>
        <pc:spChg chg="mod">
          <ac:chgData name="Niles, John" userId="b59286e5-9820-4637-bcff-249ccf0b8a51" providerId="ADAL" clId="{3F17842E-3071-481D-AFFE-C91F6E11BC78}" dt="2024-11-27T21:52:38.956" v="6870" actId="554"/>
          <ac:spMkLst>
            <pc:docMk/>
            <pc:sldMk cId="0" sldId="266"/>
            <ac:spMk id="283" creationId="{00000000-0000-0000-0000-000000000000}"/>
          </ac:spMkLst>
        </pc:spChg>
        <pc:spChg chg="mod">
          <ac:chgData name="Niles, John" userId="b59286e5-9820-4637-bcff-249ccf0b8a51" providerId="ADAL" clId="{3F17842E-3071-481D-AFFE-C91F6E11BC78}" dt="2024-11-27T21:52:38.956" v="6870" actId="554"/>
          <ac:spMkLst>
            <pc:docMk/>
            <pc:sldMk cId="0" sldId="266"/>
            <ac:spMk id="284" creationId="{00000000-0000-0000-0000-000000000000}"/>
          </ac:spMkLst>
        </pc:spChg>
        <pc:spChg chg="del">
          <ac:chgData name="Niles, John" userId="b59286e5-9820-4637-bcff-249ccf0b8a51" providerId="ADAL" clId="{3F17842E-3071-481D-AFFE-C91F6E11BC78}" dt="2024-11-25T18:32:53.125" v="136" actId="478"/>
          <ac:spMkLst>
            <pc:docMk/>
            <pc:sldMk cId="0" sldId="266"/>
            <ac:spMk id="285" creationId="{00000000-0000-0000-0000-000000000000}"/>
          </ac:spMkLst>
        </pc:spChg>
        <pc:picChg chg="mod">
          <ac:chgData name="Niles, John" userId="b59286e5-9820-4637-bcff-249ccf0b8a51" providerId="ADAL" clId="{3F17842E-3071-481D-AFFE-C91F6E11BC78}" dt="2024-11-27T21:53:28.003" v="6899" actId="1036"/>
          <ac:picMkLst>
            <pc:docMk/>
            <pc:sldMk cId="0" sldId="266"/>
            <ac:picMk id="279" creationId="{00000000-0000-0000-0000-000000000000}"/>
          </ac:picMkLst>
        </pc:picChg>
        <pc:picChg chg="mod ord">
          <ac:chgData name="Niles, John" userId="b59286e5-9820-4637-bcff-249ccf0b8a51" providerId="ADAL" clId="{3F17842E-3071-481D-AFFE-C91F6E11BC78}" dt="2024-11-27T21:53:28.003" v="6899" actId="1036"/>
          <ac:picMkLst>
            <pc:docMk/>
            <pc:sldMk cId="0" sldId="266"/>
            <ac:picMk id="280" creationId="{00000000-0000-0000-0000-000000000000}"/>
          </ac:picMkLst>
        </pc:picChg>
        <pc:picChg chg="mod">
          <ac:chgData name="Niles, John" userId="b59286e5-9820-4637-bcff-249ccf0b8a51" providerId="ADAL" clId="{3F17842E-3071-481D-AFFE-C91F6E11BC78}" dt="2024-11-27T21:53:28.003" v="6899" actId="1036"/>
          <ac:picMkLst>
            <pc:docMk/>
            <pc:sldMk cId="0" sldId="266"/>
            <ac:picMk id="281" creationId="{00000000-0000-0000-0000-000000000000}"/>
          </ac:picMkLst>
        </pc:picChg>
      </pc:sldChg>
      <pc:sldChg chg="delSp modSp mod ord">
        <pc:chgData name="Niles, John" userId="b59286e5-9820-4637-bcff-249ccf0b8a51" providerId="ADAL" clId="{3F17842E-3071-481D-AFFE-C91F6E11BC78}" dt="2024-11-25T21:20:30.892" v="689" actId="108"/>
        <pc:sldMkLst>
          <pc:docMk/>
          <pc:sldMk cId="0" sldId="267"/>
        </pc:sldMkLst>
        <pc:spChg chg="mod">
          <ac:chgData name="Niles, John" userId="b59286e5-9820-4637-bcff-249ccf0b8a51" providerId="ADAL" clId="{3F17842E-3071-481D-AFFE-C91F6E11BC78}" dt="2024-11-25T21:19:02.930" v="660" actId="20577"/>
          <ac:spMkLst>
            <pc:docMk/>
            <pc:sldMk cId="0" sldId="267"/>
            <ac:spMk id="293" creationId="{00000000-0000-0000-0000-000000000000}"/>
          </ac:spMkLst>
        </pc:spChg>
        <pc:spChg chg="mod">
          <ac:chgData name="Niles, John" userId="b59286e5-9820-4637-bcff-249ccf0b8a51" providerId="ADAL" clId="{3F17842E-3071-481D-AFFE-C91F6E11BC78}" dt="2024-11-25T21:20:01.807" v="667" actId="14100"/>
          <ac:spMkLst>
            <pc:docMk/>
            <pc:sldMk cId="0" sldId="267"/>
            <ac:spMk id="294" creationId="{00000000-0000-0000-0000-000000000000}"/>
          </ac:spMkLst>
        </pc:spChg>
        <pc:spChg chg="del">
          <ac:chgData name="Niles, John" userId="b59286e5-9820-4637-bcff-249ccf0b8a51" providerId="ADAL" clId="{3F17842E-3071-481D-AFFE-C91F6E11BC78}" dt="2024-11-25T21:19:32.001" v="664" actId="478"/>
          <ac:spMkLst>
            <pc:docMk/>
            <pc:sldMk cId="0" sldId="267"/>
            <ac:spMk id="295" creationId="{00000000-0000-0000-0000-000000000000}"/>
          </ac:spMkLst>
        </pc:spChg>
        <pc:spChg chg="del mod">
          <ac:chgData name="Niles, John" userId="b59286e5-9820-4637-bcff-249ccf0b8a51" providerId="ADAL" clId="{3F17842E-3071-481D-AFFE-C91F6E11BC78}" dt="2024-11-25T21:19:17.689" v="662" actId="478"/>
          <ac:spMkLst>
            <pc:docMk/>
            <pc:sldMk cId="0" sldId="267"/>
            <ac:spMk id="298" creationId="{00000000-0000-0000-0000-000000000000}"/>
          </ac:spMkLst>
        </pc:spChg>
        <pc:spChg chg="del">
          <ac:chgData name="Niles, John" userId="b59286e5-9820-4637-bcff-249ccf0b8a51" providerId="ADAL" clId="{3F17842E-3071-481D-AFFE-C91F6E11BC78}" dt="2024-11-25T17:54:49.842" v="0" actId="478"/>
          <ac:spMkLst>
            <pc:docMk/>
            <pc:sldMk cId="0" sldId="267"/>
            <ac:spMk id="299" creationId="{00000000-0000-0000-0000-000000000000}"/>
          </ac:spMkLst>
        </pc:spChg>
        <pc:picChg chg="mod">
          <ac:chgData name="Niles, John" userId="b59286e5-9820-4637-bcff-249ccf0b8a51" providerId="ADAL" clId="{3F17842E-3071-481D-AFFE-C91F6E11BC78}" dt="2024-11-25T21:20:30.892" v="689" actId="108"/>
          <ac:picMkLst>
            <pc:docMk/>
            <pc:sldMk cId="0" sldId="267"/>
            <ac:picMk id="296" creationId="{00000000-0000-0000-0000-000000000000}"/>
          </ac:picMkLst>
        </pc:picChg>
        <pc:picChg chg="mod">
          <ac:chgData name="Niles, John" userId="b59286e5-9820-4637-bcff-249ccf0b8a51" providerId="ADAL" clId="{3F17842E-3071-481D-AFFE-C91F6E11BC78}" dt="2024-11-25T21:20:24.790" v="688" actId="1038"/>
          <ac:picMkLst>
            <pc:docMk/>
            <pc:sldMk cId="0" sldId="267"/>
            <ac:picMk id="297" creationId="{00000000-0000-0000-0000-000000000000}"/>
          </ac:picMkLst>
        </pc:picChg>
      </pc:sldChg>
      <pc:sldChg chg="delSp modSp mod ord modNotesTx">
        <pc:chgData name="Niles, John" userId="b59286e5-9820-4637-bcff-249ccf0b8a51" providerId="ADAL" clId="{3F17842E-3071-481D-AFFE-C91F6E11BC78}" dt="2024-11-27T22:31:54.746" v="7237" actId="2"/>
        <pc:sldMkLst>
          <pc:docMk/>
          <pc:sldMk cId="0" sldId="268"/>
        </pc:sldMkLst>
        <pc:spChg chg="mod">
          <ac:chgData name="Niles, John" userId="b59286e5-9820-4637-bcff-249ccf0b8a51" providerId="ADAL" clId="{3F17842E-3071-481D-AFFE-C91F6E11BC78}" dt="2024-11-26T21:28:51.634" v="2415" actId="20577"/>
          <ac:spMkLst>
            <pc:docMk/>
            <pc:sldMk cId="0" sldId="268"/>
            <ac:spMk id="307" creationId="{00000000-0000-0000-0000-000000000000}"/>
          </ac:spMkLst>
        </pc:spChg>
        <pc:spChg chg="mod">
          <ac:chgData name="Niles, John" userId="b59286e5-9820-4637-bcff-249ccf0b8a51" providerId="ADAL" clId="{3F17842E-3071-481D-AFFE-C91F6E11BC78}" dt="2024-11-27T22:31:54.746" v="7237" actId="2"/>
          <ac:spMkLst>
            <pc:docMk/>
            <pc:sldMk cId="0" sldId="268"/>
            <ac:spMk id="308" creationId="{00000000-0000-0000-0000-000000000000}"/>
          </ac:spMkLst>
        </pc:spChg>
        <pc:spChg chg="del">
          <ac:chgData name="Niles, John" userId="b59286e5-9820-4637-bcff-249ccf0b8a51" providerId="ADAL" clId="{3F17842E-3071-481D-AFFE-C91F6E11BC78}" dt="2024-11-25T18:33:05.724" v="137" actId="478"/>
          <ac:spMkLst>
            <pc:docMk/>
            <pc:sldMk cId="0" sldId="268"/>
            <ac:spMk id="309" creationId="{00000000-0000-0000-0000-000000000000}"/>
          </ac:spMkLst>
        </pc:spChg>
      </pc:sldChg>
      <pc:sldChg chg="delSp modSp mod ord modAnim">
        <pc:chgData name="Niles, John" userId="b59286e5-9820-4637-bcff-249ccf0b8a51" providerId="ADAL" clId="{3F17842E-3071-481D-AFFE-C91F6E11BC78}" dt="2024-11-27T22:32:02.072" v="7239" actId="2"/>
        <pc:sldMkLst>
          <pc:docMk/>
          <pc:sldMk cId="0" sldId="269"/>
        </pc:sldMkLst>
        <pc:spChg chg="mod">
          <ac:chgData name="Niles, John" userId="b59286e5-9820-4637-bcff-249ccf0b8a51" providerId="ADAL" clId="{3F17842E-3071-481D-AFFE-C91F6E11BC78}" dt="2024-11-25T21:28:25.375" v="886" actId="14100"/>
          <ac:spMkLst>
            <pc:docMk/>
            <pc:sldMk cId="0" sldId="269"/>
            <ac:spMk id="317"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19"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0"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1"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2"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3"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4"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5" creationId="{00000000-0000-0000-0000-000000000000}"/>
          </ac:spMkLst>
        </pc:spChg>
        <pc:spChg chg="mod">
          <ac:chgData name="Niles, John" userId="b59286e5-9820-4637-bcff-249ccf0b8a51" providerId="ADAL" clId="{3F17842E-3071-481D-AFFE-C91F6E11BC78}" dt="2024-11-27T21:37:25.976" v="6715" actId="1038"/>
          <ac:spMkLst>
            <pc:docMk/>
            <pc:sldMk cId="0" sldId="269"/>
            <ac:spMk id="326"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7"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8"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29"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30" creationId="{00000000-0000-0000-0000-000000000000}"/>
          </ac:spMkLst>
        </pc:spChg>
        <pc:spChg chg="mod">
          <ac:chgData name="Niles, John" userId="b59286e5-9820-4637-bcff-249ccf0b8a51" providerId="ADAL" clId="{3F17842E-3071-481D-AFFE-C91F6E11BC78}" dt="2024-11-27T21:37:12.735" v="6678" actId="1037"/>
          <ac:spMkLst>
            <pc:docMk/>
            <pc:sldMk cId="0" sldId="269"/>
            <ac:spMk id="331" creationId="{00000000-0000-0000-0000-000000000000}"/>
          </ac:spMkLst>
        </pc:spChg>
        <pc:spChg chg="mod">
          <ac:chgData name="Niles, John" userId="b59286e5-9820-4637-bcff-249ccf0b8a51" providerId="ADAL" clId="{3F17842E-3071-481D-AFFE-C91F6E11BC78}" dt="2024-11-27T21:38:54.135" v="6740" actId="1037"/>
          <ac:spMkLst>
            <pc:docMk/>
            <pc:sldMk cId="0" sldId="269"/>
            <ac:spMk id="332" creationId="{00000000-0000-0000-0000-000000000000}"/>
          </ac:spMkLst>
        </pc:spChg>
        <pc:spChg chg="mod">
          <ac:chgData name="Niles, John" userId="b59286e5-9820-4637-bcff-249ccf0b8a51" providerId="ADAL" clId="{3F17842E-3071-481D-AFFE-C91F6E11BC78}" dt="2024-11-27T21:38:54.135" v="6740" actId="1037"/>
          <ac:spMkLst>
            <pc:docMk/>
            <pc:sldMk cId="0" sldId="269"/>
            <ac:spMk id="333" creationId="{00000000-0000-0000-0000-000000000000}"/>
          </ac:spMkLst>
        </pc:spChg>
        <pc:spChg chg="mod">
          <ac:chgData name="Niles, John" userId="b59286e5-9820-4637-bcff-249ccf0b8a51" providerId="ADAL" clId="{3F17842E-3071-481D-AFFE-C91F6E11BC78}" dt="2024-11-27T21:38:54.135" v="6740" actId="1037"/>
          <ac:spMkLst>
            <pc:docMk/>
            <pc:sldMk cId="0" sldId="269"/>
            <ac:spMk id="334" creationId="{00000000-0000-0000-0000-000000000000}"/>
          </ac:spMkLst>
        </pc:spChg>
        <pc:spChg chg="mod">
          <ac:chgData name="Niles, John" userId="b59286e5-9820-4637-bcff-249ccf0b8a51" providerId="ADAL" clId="{3F17842E-3071-481D-AFFE-C91F6E11BC78}" dt="2024-11-27T21:38:54.135" v="6740" actId="1037"/>
          <ac:spMkLst>
            <pc:docMk/>
            <pc:sldMk cId="0" sldId="269"/>
            <ac:spMk id="335" creationId="{00000000-0000-0000-0000-000000000000}"/>
          </ac:spMkLst>
        </pc:spChg>
        <pc:spChg chg="mod">
          <ac:chgData name="Niles, John" userId="b59286e5-9820-4637-bcff-249ccf0b8a51" providerId="ADAL" clId="{3F17842E-3071-481D-AFFE-C91F6E11BC78}" dt="2024-11-27T21:38:54.135" v="6740" actId="1037"/>
          <ac:spMkLst>
            <pc:docMk/>
            <pc:sldMk cId="0" sldId="269"/>
            <ac:spMk id="336" creationId="{00000000-0000-0000-0000-000000000000}"/>
          </ac:spMkLst>
        </pc:spChg>
        <pc:spChg chg="mod">
          <ac:chgData name="Niles, John" userId="b59286e5-9820-4637-bcff-249ccf0b8a51" providerId="ADAL" clId="{3F17842E-3071-481D-AFFE-C91F6E11BC78}" dt="2024-11-27T21:38:54.135" v="6740" actId="1037"/>
          <ac:spMkLst>
            <pc:docMk/>
            <pc:sldMk cId="0" sldId="269"/>
            <ac:spMk id="337" creationId="{00000000-0000-0000-0000-000000000000}"/>
          </ac:spMkLst>
        </pc:spChg>
        <pc:spChg chg="mod">
          <ac:chgData name="Niles, John" userId="b59286e5-9820-4637-bcff-249ccf0b8a51" providerId="ADAL" clId="{3F17842E-3071-481D-AFFE-C91F6E11BC78}" dt="2024-11-27T22:32:02.072" v="7239" actId="2"/>
          <ac:spMkLst>
            <pc:docMk/>
            <pc:sldMk cId="0" sldId="269"/>
            <ac:spMk id="338" creationId="{00000000-0000-0000-0000-000000000000}"/>
          </ac:spMkLst>
        </pc:spChg>
        <pc:spChg chg="del">
          <ac:chgData name="Niles, John" userId="b59286e5-9820-4637-bcff-249ccf0b8a51" providerId="ADAL" clId="{3F17842E-3071-481D-AFFE-C91F6E11BC78}" dt="2024-11-25T21:28:29.512" v="887" actId="478"/>
          <ac:spMkLst>
            <pc:docMk/>
            <pc:sldMk cId="0" sldId="269"/>
            <ac:spMk id="339" creationId="{00000000-0000-0000-0000-000000000000}"/>
          </ac:spMkLst>
        </pc:spChg>
        <pc:picChg chg="mod">
          <ac:chgData name="Niles, John" userId="b59286e5-9820-4637-bcff-249ccf0b8a51" providerId="ADAL" clId="{3F17842E-3071-481D-AFFE-C91F6E11BC78}" dt="2024-11-27T21:37:12.735" v="6678" actId="1037"/>
          <ac:picMkLst>
            <pc:docMk/>
            <pc:sldMk cId="0" sldId="269"/>
            <ac:picMk id="316" creationId="{00000000-0000-0000-0000-000000000000}"/>
          </ac:picMkLst>
        </pc:picChg>
        <pc:picChg chg="mod">
          <ac:chgData name="Niles, John" userId="b59286e5-9820-4637-bcff-249ccf0b8a51" providerId="ADAL" clId="{3F17842E-3071-481D-AFFE-C91F6E11BC78}" dt="2024-11-27T21:38:54.135" v="6740" actId="1037"/>
          <ac:picMkLst>
            <pc:docMk/>
            <pc:sldMk cId="0" sldId="269"/>
            <ac:picMk id="318" creationId="{00000000-0000-0000-0000-000000000000}"/>
          </ac:picMkLst>
        </pc:picChg>
      </pc:sldChg>
      <pc:sldChg chg="addSp delSp modSp del mod">
        <pc:chgData name="Niles, John" userId="b59286e5-9820-4637-bcff-249ccf0b8a51" providerId="ADAL" clId="{3F17842E-3071-481D-AFFE-C91F6E11BC78}" dt="2024-11-26T21:55:20.533" v="2421" actId="47"/>
        <pc:sldMkLst>
          <pc:docMk/>
          <pc:sldMk cId="0" sldId="270"/>
        </pc:sldMkLst>
        <pc:spChg chg="mod">
          <ac:chgData name="Niles, John" userId="b59286e5-9820-4637-bcff-249ccf0b8a51" providerId="ADAL" clId="{3F17842E-3071-481D-AFFE-C91F6E11BC78}" dt="2024-11-25T21:46:41.589" v="1323" actId="14100"/>
          <ac:spMkLst>
            <pc:docMk/>
            <pc:sldMk cId="0" sldId="270"/>
            <ac:spMk id="346" creationId="{00000000-0000-0000-0000-000000000000}"/>
          </ac:spMkLst>
        </pc:spChg>
        <pc:spChg chg="del">
          <ac:chgData name="Niles, John" userId="b59286e5-9820-4637-bcff-249ccf0b8a51" providerId="ADAL" clId="{3F17842E-3071-481D-AFFE-C91F6E11BC78}" dt="2024-11-25T18:33:17.307" v="138" actId="478"/>
          <ac:spMkLst>
            <pc:docMk/>
            <pc:sldMk cId="0" sldId="270"/>
            <ac:spMk id="348" creationId="{00000000-0000-0000-0000-000000000000}"/>
          </ac:spMkLst>
        </pc:spChg>
        <pc:spChg chg="add del">
          <ac:chgData name="Niles, John" userId="b59286e5-9820-4637-bcff-249ccf0b8a51" providerId="ADAL" clId="{3F17842E-3071-481D-AFFE-C91F6E11BC78}" dt="2024-11-26T01:36:03.451" v="1917" actId="478"/>
          <ac:spMkLst>
            <pc:docMk/>
            <pc:sldMk cId="0" sldId="270"/>
            <ac:spMk id="350" creationId="{00000000-0000-0000-0000-000000000000}"/>
          </ac:spMkLst>
        </pc:spChg>
      </pc:sldChg>
      <pc:sldChg chg="addSp delSp modSp mod ord">
        <pc:chgData name="Niles, John" userId="b59286e5-9820-4637-bcff-249ccf0b8a51" providerId="ADAL" clId="{3F17842E-3071-481D-AFFE-C91F6E11BC78}" dt="2024-11-28T14:36:23.941" v="7358" actId="478"/>
        <pc:sldMkLst>
          <pc:docMk/>
          <pc:sldMk cId="0" sldId="271"/>
        </pc:sldMkLst>
        <pc:spChg chg="add del mod">
          <ac:chgData name="Niles, John" userId="b59286e5-9820-4637-bcff-249ccf0b8a51" providerId="ADAL" clId="{3F17842E-3071-481D-AFFE-C91F6E11BC78}" dt="2024-11-25T21:42:37.552" v="1223" actId="478"/>
          <ac:spMkLst>
            <pc:docMk/>
            <pc:sldMk cId="0" sldId="271"/>
            <ac:spMk id="2" creationId="{87AA3A8A-0CAD-722B-A157-7BD279A9EF64}"/>
          </ac:spMkLst>
        </pc:spChg>
        <pc:spChg chg="add mod">
          <ac:chgData name="Niles, John" userId="b59286e5-9820-4637-bcff-249ccf0b8a51" providerId="ADAL" clId="{3F17842E-3071-481D-AFFE-C91F6E11BC78}" dt="2024-11-27T21:40:13.590" v="6749" actId="14861"/>
          <ac:spMkLst>
            <pc:docMk/>
            <pc:sldMk cId="0" sldId="271"/>
            <ac:spMk id="3" creationId="{1FC61D41-3590-8CC2-A02C-DF777D1A9B23}"/>
          </ac:spMkLst>
        </pc:spChg>
        <pc:spChg chg="add mod">
          <ac:chgData name="Niles, John" userId="b59286e5-9820-4637-bcff-249ccf0b8a51" providerId="ADAL" clId="{3F17842E-3071-481D-AFFE-C91F6E11BC78}" dt="2024-11-28T14:36:16.570" v="7357" actId="1076"/>
          <ac:spMkLst>
            <pc:docMk/>
            <pc:sldMk cId="0" sldId="271"/>
            <ac:spMk id="4" creationId="{97295A29-9D30-5199-C103-2F892EA01115}"/>
          </ac:spMkLst>
        </pc:spChg>
        <pc:spChg chg="add del mod">
          <ac:chgData name="Niles, John" userId="b59286e5-9820-4637-bcff-249ccf0b8a51" providerId="ADAL" clId="{3F17842E-3071-481D-AFFE-C91F6E11BC78}" dt="2024-11-25T21:37:24.798" v="1019" actId="478"/>
          <ac:spMkLst>
            <pc:docMk/>
            <pc:sldMk cId="0" sldId="271"/>
            <ac:spMk id="4" creationId="{F997E429-4FFE-6621-1C0B-2ECC43CD2500}"/>
          </ac:spMkLst>
        </pc:spChg>
        <pc:spChg chg="add del mod">
          <ac:chgData name="Niles, John" userId="b59286e5-9820-4637-bcff-249ccf0b8a51" providerId="ADAL" clId="{3F17842E-3071-481D-AFFE-C91F6E11BC78}" dt="2024-11-25T21:38:46.483" v="1098" actId="478"/>
          <ac:spMkLst>
            <pc:docMk/>
            <pc:sldMk cId="0" sldId="271"/>
            <ac:spMk id="5" creationId="{E7783533-79C1-75CD-0624-47577EA7FCE3}"/>
          </ac:spMkLst>
        </pc:spChg>
        <pc:spChg chg="add mod">
          <ac:chgData name="Niles, John" userId="b59286e5-9820-4637-bcff-249ccf0b8a51" providerId="ADAL" clId="{3F17842E-3071-481D-AFFE-C91F6E11BC78}" dt="2024-11-27T21:39:50.203" v="6747" actId="14861"/>
          <ac:spMkLst>
            <pc:docMk/>
            <pc:sldMk cId="0" sldId="271"/>
            <ac:spMk id="6" creationId="{620A8EA6-DB89-CA5E-662F-B84885B9A0D7}"/>
          </ac:spMkLst>
        </pc:spChg>
        <pc:spChg chg="add mod">
          <ac:chgData name="Niles, John" userId="b59286e5-9820-4637-bcff-249ccf0b8a51" providerId="ADAL" clId="{3F17842E-3071-481D-AFFE-C91F6E11BC78}" dt="2024-11-27T21:40:06.707" v="6748" actId="14861"/>
          <ac:spMkLst>
            <pc:docMk/>
            <pc:sldMk cId="0" sldId="271"/>
            <ac:spMk id="7" creationId="{2DDEB392-9AB4-5397-4475-700D50C82863}"/>
          </ac:spMkLst>
        </pc:spChg>
        <pc:spChg chg="mod">
          <ac:chgData name="Niles, John" userId="b59286e5-9820-4637-bcff-249ccf0b8a51" providerId="ADAL" clId="{3F17842E-3071-481D-AFFE-C91F6E11BC78}" dt="2024-11-25T21:44:51.908" v="1315" actId="20577"/>
          <ac:spMkLst>
            <pc:docMk/>
            <pc:sldMk cId="0" sldId="271"/>
            <ac:spMk id="357" creationId="{00000000-0000-0000-0000-000000000000}"/>
          </ac:spMkLst>
        </pc:spChg>
        <pc:spChg chg="mod">
          <ac:chgData name="Niles, John" userId="b59286e5-9820-4637-bcff-249ccf0b8a51" providerId="ADAL" clId="{3F17842E-3071-481D-AFFE-C91F6E11BC78}" dt="2024-11-25T21:45:17.504" v="1320" actId="1076"/>
          <ac:spMkLst>
            <pc:docMk/>
            <pc:sldMk cId="0" sldId="271"/>
            <ac:spMk id="359" creationId="{00000000-0000-0000-0000-000000000000}"/>
          </ac:spMkLst>
        </pc:spChg>
        <pc:spChg chg="mod">
          <ac:chgData name="Niles, John" userId="b59286e5-9820-4637-bcff-249ccf0b8a51" providerId="ADAL" clId="{3F17842E-3071-481D-AFFE-C91F6E11BC78}" dt="2024-11-25T21:45:14.843" v="1319" actId="1076"/>
          <ac:spMkLst>
            <pc:docMk/>
            <pc:sldMk cId="0" sldId="271"/>
            <ac:spMk id="360" creationId="{00000000-0000-0000-0000-000000000000}"/>
          </ac:spMkLst>
        </pc:spChg>
        <pc:spChg chg="mod">
          <ac:chgData name="Niles, John" userId="b59286e5-9820-4637-bcff-249ccf0b8a51" providerId="ADAL" clId="{3F17842E-3071-481D-AFFE-C91F6E11BC78}" dt="2024-11-27T21:53:58.159" v="6917" actId="20577"/>
          <ac:spMkLst>
            <pc:docMk/>
            <pc:sldMk cId="0" sldId="271"/>
            <ac:spMk id="361" creationId="{00000000-0000-0000-0000-000000000000}"/>
          </ac:spMkLst>
        </pc:spChg>
        <pc:spChg chg="del">
          <ac:chgData name="Niles, John" userId="b59286e5-9820-4637-bcff-249ccf0b8a51" providerId="ADAL" clId="{3F17842E-3071-481D-AFFE-C91F6E11BC78}" dt="2024-11-25T18:33:21.966" v="139" actId="478"/>
          <ac:spMkLst>
            <pc:docMk/>
            <pc:sldMk cId="0" sldId="271"/>
            <ac:spMk id="362" creationId="{00000000-0000-0000-0000-000000000000}"/>
          </ac:spMkLst>
        </pc:spChg>
        <pc:graphicFrameChg chg="mod">
          <ac:chgData name="Niles, John" userId="b59286e5-9820-4637-bcff-249ccf0b8a51" providerId="ADAL" clId="{3F17842E-3071-481D-AFFE-C91F6E11BC78}" dt="2024-11-27T21:39:20.110" v="6743" actId="208"/>
          <ac:graphicFrameMkLst>
            <pc:docMk/>
            <pc:sldMk cId="0" sldId="271"/>
            <ac:graphicFrameMk id="358" creationId="{00000000-0000-0000-0000-000000000000}"/>
          </ac:graphicFrameMkLst>
        </pc:graphicFrameChg>
        <pc:picChg chg="add del mod">
          <ac:chgData name="Niles, John" userId="b59286e5-9820-4637-bcff-249ccf0b8a51" providerId="ADAL" clId="{3F17842E-3071-481D-AFFE-C91F6E11BC78}" dt="2024-11-28T14:36:23.941" v="7358" actId="478"/>
          <ac:picMkLst>
            <pc:docMk/>
            <pc:sldMk cId="0" sldId="271"/>
            <ac:picMk id="2" creationId="{7FA07A0C-F2D9-AC49-EEF8-02AC3D6B3F50}"/>
          </ac:picMkLst>
        </pc:picChg>
      </pc:sldChg>
      <pc:sldChg chg="addSp delSp modSp mod ord modAnim">
        <pc:chgData name="Niles, John" userId="b59286e5-9820-4637-bcff-249ccf0b8a51" providerId="ADAL" clId="{3F17842E-3071-481D-AFFE-C91F6E11BC78}" dt="2024-11-28T14:34:55.249" v="7352" actId="1038"/>
        <pc:sldMkLst>
          <pc:docMk/>
          <pc:sldMk cId="0" sldId="272"/>
        </pc:sldMkLst>
        <pc:spChg chg="add mod">
          <ac:chgData name="Niles, John" userId="b59286e5-9820-4637-bcff-249ccf0b8a51" providerId="ADAL" clId="{3F17842E-3071-481D-AFFE-C91F6E11BC78}" dt="2024-11-27T18:08:41.615" v="4807" actId="1037"/>
          <ac:spMkLst>
            <pc:docMk/>
            <pc:sldMk cId="0" sldId="272"/>
            <ac:spMk id="2" creationId="{DD2453C8-1C20-D858-087D-902A7995AC81}"/>
          </ac:spMkLst>
        </pc:spChg>
        <pc:spChg chg="add mod">
          <ac:chgData name="Niles, John" userId="b59286e5-9820-4637-bcff-249ccf0b8a51" providerId="ADAL" clId="{3F17842E-3071-481D-AFFE-C91F6E11BC78}" dt="2024-11-27T18:07:47.992" v="4793" actId="1035"/>
          <ac:spMkLst>
            <pc:docMk/>
            <pc:sldMk cId="0" sldId="272"/>
            <ac:spMk id="4" creationId="{93882553-FE67-4744-259A-B382DE749A4E}"/>
          </ac:spMkLst>
        </pc:spChg>
        <pc:spChg chg="add mod">
          <ac:chgData name="Niles, John" userId="b59286e5-9820-4637-bcff-249ccf0b8a51" providerId="ADAL" clId="{3F17842E-3071-481D-AFFE-C91F6E11BC78}" dt="2024-11-27T18:08:35.086" v="4803" actId="1036"/>
          <ac:spMkLst>
            <pc:docMk/>
            <pc:sldMk cId="0" sldId="272"/>
            <ac:spMk id="5" creationId="{295D1918-4C67-E62F-C29E-7045A204B71A}"/>
          </ac:spMkLst>
        </pc:spChg>
        <pc:spChg chg="add mod">
          <ac:chgData name="Niles, John" userId="b59286e5-9820-4637-bcff-249ccf0b8a51" providerId="ADAL" clId="{3F17842E-3071-481D-AFFE-C91F6E11BC78}" dt="2024-11-27T18:08:05.545" v="4794" actId="1035"/>
          <ac:spMkLst>
            <pc:docMk/>
            <pc:sldMk cId="0" sldId="272"/>
            <ac:spMk id="7" creationId="{7B8075F9-EF82-FC34-02A0-971D57466D77}"/>
          </ac:spMkLst>
        </pc:spChg>
        <pc:spChg chg="add mod">
          <ac:chgData name="Niles, John" userId="b59286e5-9820-4637-bcff-249ccf0b8a51" providerId="ADAL" clId="{3F17842E-3071-481D-AFFE-C91F6E11BC78}" dt="2024-11-27T18:07:00.450" v="4705" actId="1035"/>
          <ac:spMkLst>
            <pc:docMk/>
            <pc:sldMk cId="0" sldId="272"/>
            <ac:spMk id="8" creationId="{7D145F38-934D-8E8A-7395-83CA13F1169D}"/>
          </ac:spMkLst>
        </pc:spChg>
        <pc:spChg chg="add mod">
          <ac:chgData name="Niles, John" userId="b59286e5-9820-4637-bcff-249ccf0b8a51" providerId="ADAL" clId="{3F17842E-3071-481D-AFFE-C91F6E11BC78}" dt="2024-11-27T18:06:50.365" v="4703" actId="1076"/>
          <ac:spMkLst>
            <pc:docMk/>
            <pc:sldMk cId="0" sldId="272"/>
            <ac:spMk id="9" creationId="{9A6E723C-8AE5-7C22-9911-13D0DDD15FA7}"/>
          </ac:spMkLst>
        </pc:spChg>
        <pc:spChg chg="mod">
          <ac:chgData name="Niles, John" userId="b59286e5-9820-4637-bcff-249ccf0b8a51" providerId="ADAL" clId="{3F17842E-3071-481D-AFFE-C91F6E11BC78}" dt="2024-11-25T21:33:05.006" v="978" actId="20577"/>
          <ac:spMkLst>
            <pc:docMk/>
            <pc:sldMk cId="0" sldId="272"/>
            <ac:spMk id="370" creationId="{00000000-0000-0000-0000-000000000000}"/>
          </ac:spMkLst>
        </pc:spChg>
        <pc:spChg chg="del">
          <ac:chgData name="Niles, John" userId="b59286e5-9820-4637-bcff-249ccf0b8a51" providerId="ADAL" clId="{3F17842E-3071-481D-AFFE-C91F6E11BC78}" dt="2024-11-25T21:31:42.611" v="944" actId="478"/>
          <ac:spMkLst>
            <pc:docMk/>
            <pc:sldMk cId="0" sldId="272"/>
            <ac:spMk id="371" creationId="{00000000-0000-0000-0000-000000000000}"/>
          </ac:spMkLst>
        </pc:spChg>
        <pc:spChg chg="add del mod">
          <ac:chgData name="Niles, John" userId="b59286e5-9820-4637-bcff-249ccf0b8a51" providerId="ADAL" clId="{3F17842E-3071-481D-AFFE-C91F6E11BC78}" dt="2024-11-27T18:10:05.719" v="4847" actId="478"/>
          <ac:spMkLst>
            <pc:docMk/>
            <pc:sldMk cId="0" sldId="272"/>
            <ac:spMk id="373" creationId="{00000000-0000-0000-0000-000000000000}"/>
          </ac:spMkLst>
        </pc:spChg>
        <pc:spChg chg="del">
          <ac:chgData name="Niles, John" userId="b59286e5-9820-4637-bcff-249ccf0b8a51" providerId="ADAL" clId="{3F17842E-3071-481D-AFFE-C91F6E11BC78}" dt="2024-11-25T18:33:36.795" v="140" actId="478"/>
          <ac:spMkLst>
            <pc:docMk/>
            <pc:sldMk cId="0" sldId="272"/>
            <ac:spMk id="374" creationId="{00000000-0000-0000-0000-000000000000}"/>
          </ac:spMkLst>
        </pc:spChg>
        <pc:spChg chg="mod">
          <ac:chgData name="Niles, John" userId="b59286e5-9820-4637-bcff-249ccf0b8a51" providerId="ADAL" clId="{3F17842E-3071-481D-AFFE-C91F6E11BC78}" dt="2024-11-25T21:34:33.939" v="986" actId="113"/>
          <ac:spMkLst>
            <pc:docMk/>
            <pc:sldMk cId="0" sldId="272"/>
            <ac:spMk id="386" creationId="{00000000-0000-0000-0000-000000000000}"/>
          </ac:spMkLst>
        </pc:spChg>
        <pc:spChg chg="mod">
          <ac:chgData name="Niles, John" userId="b59286e5-9820-4637-bcff-249ccf0b8a51" providerId="ADAL" clId="{3F17842E-3071-481D-AFFE-C91F6E11BC78}" dt="2024-11-25T21:31:56.144" v="945" actId="255"/>
          <ac:spMkLst>
            <pc:docMk/>
            <pc:sldMk cId="0" sldId="272"/>
            <ac:spMk id="388" creationId="{00000000-0000-0000-0000-000000000000}"/>
          </ac:spMkLst>
        </pc:spChg>
        <pc:spChg chg="mod">
          <ac:chgData name="Niles, John" userId="b59286e5-9820-4637-bcff-249ccf0b8a51" providerId="ADAL" clId="{3F17842E-3071-481D-AFFE-C91F6E11BC78}" dt="2024-11-25T21:31:56.144" v="945" actId="255"/>
          <ac:spMkLst>
            <pc:docMk/>
            <pc:sldMk cId="0" sldId="272"/>
            <ac:spMk id="389" creationId="{00000000-0000-0000-0000-000000000000}"/>
          </ac:spMkLst>
        </pc:spChg>
        <pc:spChg chg="mod">
          <ac:chgData name="Niles, John" userId="b59286e5-9820-4637-bcff-249ccf0b8a51" providerId="ADAL" clId="{3F17842E-3071-481D-AFFE-C91F6E11BC78}" dt="2024-11-27T18:05:16.430" v="4661" actId="1038"/>
          <ac:spMkLst>
            <pc:docMk/>
            <pc:sldMk cId="0" sldId="272"/>
            <ac:spMk id="391" creationId="{00000000-0000-0000-0000-000000000000}"/>
          </ac:spMkLst>
        </pc:spChg>
        <pc:spChg chg="mod">
          <ac:chgData name="Niles, John" userId="b59286e5-9820-4637-bcff-249ccf0b8a51" providerId="ADAL" clId="{3F17842E-3071-481D-AFFE-C91F6E11BC78}" dt="2024-11-25T21:31:56.144" v="945" actId="255"/>
          <ac:spMkLst>
            <pc:docMk/>
            <pc:sldMk cId="0" sldId="272"/>
            <ac:spMk id="393" creationId="{00000000-0000-0000-0000-000000000000}"/>
          </ac:spMkLst>
        </pc:spChg>
        <pc:spChg chg="mod">
          <ac:chgData name="Niles, John" userId="b59286e5-9820-4637-bcff-249ccf0b8a51" providerId="ADAL" clId="{3F17842E-3071-481D-AFFE-C91F6E11BC78}" dt="2024-11-25T21:31:56.144" v="945" actId="255"/>
          <ac:spMkLst>
            <pc:docMk/>
            <pc:sldMk cId="0" sldId="272"/>
            <ac:spMk id="394" creationId="{00000000-0000-0000-0000-000000000000}"/>
          </ac:spMkLst>
        </pc:spChg>
        <pc:spChg chg="mod">
          <ac:chgData name="Niles, John" userId="b59286e5-9820-4637-bcff-249ccf0b8a51" providerId="ADAL" clId="{3F17842E-3071-481D-AFFE-C91F6E11BC78}" dt="2024-11-28T14:34:55.249" v="7352" actId="1038"/>
          <ac:spMkLst>
            <pc:docMk/>
            <pc:sldMk cId="0" sldId="272"/>
            <ac:spMk id="396" creationId="{00000000-0000-0000-0000-000000000000}"/>
          </ac:spMkLst>
        </pc:spChg>
        <pc:spChg chg="mod">
          <ac:chgData name="Niles, John" userId="b59286e5-9820-4637-bcff-249ccf0b8a51" providerId="ADAL" clId="{3F17842E-3071-481D-AFFE-C91F6E11BC78}" dt="2024-11-25T21:31:56.144" v="945" actId="255"/>
          <ac:spMkLst>
            <pc:docMk/>
            <pc:sldMk cId="0" sldId="272"/>
            <ac:spMk id="398" creationId="{00000000-0000-0000-0000-000000000000}"/>
          </ac:spMkLst>
        </pc:spChg>
        <pc:spChg chg="mod">
          <ac:chgData name="Niles, John" userId="b59286e5-9820-4637-bcff-249ccf0b8a51" providerId="ADAL" clId="{3F17842E-3071-481D-AFFE-C91F6E11BC78}" dt="2024-11-25T21:31:56.144" v="945" actId="255"/>
          <ac:spMkLst>
            <pc:docMk/>
            <pc:sldMk cId="0" sldId="272"/>
            <ac:spMk id="399" creationId="{00000000-0000-0000-0000-000000000000}"/>
          </ac:spMkLst>
        </pc:spChg>
        <pc:spChg chg="mod">
          <ac:chgData name="Niles, John" userId="b59286e5-9820-4637-bcff-249ccf0b8a51" providerId="ADAL" clId="{3F17842E-3071-481D-AFFE-C91F6E11BC78}" dt="2024-11-25T21:34:46.319" v="989" actId="113"/>
          <ac:spMkLst>
            <pc:docMk/>
            <pc:sldMk cId="0" sldId="272"/>
            <ac:spMk id="401" creationId="{00000000-0000-0000-0000-000000000000}"/>
          </ac:spMkLst>
        </pc:spChg>
        <pc:spChg chg="mod">
          <ac:chgData name="Niles, John" userId="b59286e5-9820-4637-bcff-249ccf0b8a51" providerId="ADAL" clId="{3F17842E-3071-481D-AFFE-C91F6E11BC78}" dt="2024-11-25T21:31:56.144" v="945" actId="255"/>
          <ac:spMkLst>
            <pc:docMk/>
            <pc:sldMk cId="0" sldId="272"/>
            <ac:spMk id="403" creationId="{00000000-0000-0000-0000-000000000000}"/>
          </ac:spMkLst>
        </pc:spChg>
        <pc:spChg chg="mod">
          <ac:chgData name="Niles, John" userId="b59286e5-9820-4637-bcff-249ccf0b8a51" providerId="ADAL" clId="{3F17842E-3071-481D-AFFE-C91F6E11BC78}" dt="2024-11-25T21:31:56.144" v="945" actId="255"/>
          <ac:spMkLst>
            <pc:docMk/>
            <pc:sldMk cId="0" sldId="272"/>
            <ac:spMk id="404" creationId="{00000000-0000-0000-0000-000000000000}"/>
          </ac:spMkLst>
        </pc:spChg>
        <pc:spChg chg="mod">
          <ac:chgData name="Niles, John" userId="b59286e5-9820-4637-bcff-249ccf0b8a51" providerId="ADAL" clId="{3F17842E-3071-481D-AFFE-C91F6E11BC78}" dt="2024-11-27T18:06:07.032" v="4665" actId="571"/>
          <ac:spMkLst>
            <pc:docMk/>
            <pc:sldMk cId="0" sldId="272"/>
            <ac:spMk id="406" creationId="{00000000-0000-0000-0000-000000000000}"/>
          </ac:spMkLst>
        </pc:spChg>
        <pc:spChg chg="mod">
          <ac:chgData name="Niles, John" userId="b59286e5-9820-4637-bcff-249ccf0b8a51" providerId="ADAL" clId="{3F17842E-3071-481D-AFFE-C91F6E11BC78}" dt="2024-11-27T18:06:07.032" v="4665" actId="571"/>
          <ac:spMkLst>
            <pc:docMk/>
            <pc:sldMk cId="0" sldId="272"/>
            <ac:spMk id="408" creationId="{00000000-0000-0000-0000-000000000000}"/>
          </ac:spMkLst>
        </pc:spChg>
        <pc:spChg chg="mod">
          <ac:chgData name="Niles, John" userId="b59286e5-9820-4637-bcff-249ccf0b8a51" providerId="ADAL" clId="{3F17842E-3071-481D-AFFE-C91F6E11BC78}" dt="2024-11-27T18:06:07.032" v="4665" actId="571"/>
          <ac:spMkLst>
            <pc:docMk/>
            <pc:sldMk cId="0" sldId="272"/>
            <ac:spMk id="409" creationId="{00000000-0000-0000-0000-000000000000}"/>
          </ac:spMkLst>
        </pc:spChg>
        <pc:grpChg chg="mod">
          <ac:chgData name="Niles, John" userId="b59286e5-9820-4637-bcff-249ccf0b8a51" providerId="ADAL" clId="{3F17842E-3071-481D-AFFE-C91F6E11BC78}" dt="2024-11-27T18:06:07.032" v="4665" actId="571"/>
          <ac:grpSpMkLst>
            <pc:docMk/>
            <pc:sldMk cId="0" sldId="272"/>
            <ac:grpSpMk id="405" creationId="{00000000-0000-0000-0000-000000000000}"/>
          </ac:grpSpMkLst>
        </pc:grpChg>
        <pc:cxnChg chg="add mod">
          <ac:chgData name="Niles, John" userId="b59286e5-9820-4637-bcff-249ccf0b8a51" providerId="ADAL" clId="{3F17842E-3071-481D-AFFE-C91F6E11BC78}" dt="2024-11-27T18:08:14.402" v="4795" actId="14100"/>
          <ac:cxnSpMkLst>
            <pc:docMk/>
            <pc:sldMk cId="0" sldId="272"/>
            <ac:cxnSpMk id="3" creationId="{53BBBF9F-F8B2-5A3E-AAAB-D68CFF130A5B}"/>
          </ac:cxnSpMkLst>
        </pc:cxnChg>
        <pc:cxnChg chg="add mod">
          <ac:chgData name="Niles, John" userId="b59286e5-9820-4637-bcff-249ccf0b8a51" providerId="ADAL" clId="{3F17842E-3071-481D-AFFE-C91F6E11BC78}" dt="2024-11-27T18:08:25.077" v="4796" actId="14100"/>
          <ac:cxnSpMkLst>
            <pc:docMk/>
            <pc:sldMk cId="0" sldId="272"/>
            <ac:cxnSpMk id="6" creationId="{788E7A04-816D-DCAC-E6C3-0364E12440C3}"/>
          </ac:cxnSpMkLst>
        </pc:cxnChg>
        <pc:cxnChg chg="mod">
          <ac:chgData name="Niles, John" userId="b59286e5-9820-4637-bcff-249ccf0b8a51" providerId="ADAL" clId="{3F17842E-3071-481D-AFFE-C91F6E11BC78}" dt="2024-11-27T18:06:07.032" v="4665" actId="571"/>
          <ac:cxnSpMkLst>
            <pc:docMk/>
            <pc:sldMk cId="0" sldId="272"/>
            <ac:cxnSpMk id="407" creationId="{00000000-0000-0000-0000-000000000000}"/>
          </ac:cxnSpMkLst>
        </pc:cxnChg>
      </pc:sldChg>
      <pc:sldChg chg="addSp delSp modSp mod ord delAnim">
        <pc:chgData name="Niles, John" userId="b59286e5-9820-4637-bcff-249ccf0b8a51" providerId="ADAL" clId="{3F17842E-3071-481D-AFFE-C91F6E11BC78}" dt="2024-11-27T21:11:33.965" v="6487" actId="1440"/>
        <pc:sldMkLst>
          <pc:docMk/>
          <pc:sldMk cId="0" sldId="273"/>
        </pc:sldMkLst>
        <pc:spChg chg="add mod">
          <ac:chgData name="Niles, John" userId="b59286e5-9820-4637-bcff-249ccf0b8a51" providerId="ADAL" clId="{3F17842E-3071-481D-AFFE-C91F6E11BC78}" dt="2024-11-25T22:03:14.536" v="1674" actId="122"/>
          <ac:spMkLst>
            <pc:docMk/>
            <pc:sldMk cId="0" sldId="273"/>
            <ac:spMk id="2" creationId="{22789553-4DBF-1BE2-77F3-552FC8A29445}"/>
          </ac:spMkLst>
        </pc:spChg>
        <pc:spChg chg="mod">
          <ac:chgData name="Niles, John" userId="b59286e5-9820-4637-bcff-249ccf0b8a51" providerId="ADAL" clId="{3F17842E-3071-481D-AFFE-C91F6E11BC78}" dt="2024-11-25T22:03:24.871" v="1675" actId="208"/>
          <ac:spMkLst>
            <pc:docMk/>
            <pc:sldMk cId="0" sldId="273"/>
            <ac:spMk id="420" creationId="{00000000-0000-0000-0000-000000000000}"/>
          </ac:spMkLst>
        </pc:spChg>
        <pc:spChg chg="mod">
          <ac:chgData name="Niles, John" userId="b59286e5-9820-4637-bcff-249ccf0b8a51" providerId="ADAL" clId="{3F17842E-3071-481D-AFFE-C91F6E11BC78}" dt="2024-11-25T22:03:35.396" v="1679" actId="208"/>
          <ac:spMkLst>
            <pc:docMk/>
            <pc:sldMk cId="0" sldId="273"/>
            <ac:spMk id="423" creationId="{00000000-0000-0000-0000-000000000000}"/>
          </ac:spMkLst>
        </pc:spChg>
        <pc:spChg chg="mod">
          <ac:chgData name="Niles, John" userId="b59286e5-9820-4637-bcff-249ccf0b8a51" providerId="ADAL" clId="{3F17842E-3071-481D-AFFE-C91F6E11BC78}" dt="2024-11-25T22:03:32.444" v="1678" actId="208"/>
          <ac:spMkLst>
            <pc:docMk/>
            <pc:sldMk cId="0" sldId="273"/>
            <ac:spMk id="426" creationId="{00000000-0000-0000-0000-000000000000}"/>
          </ac:spMkLst>
        </pc:spChg>
        <pc:spChg chg="mod">
          <ac:chgData name="Niles, John" userId="b59286e5-9820-4637-bcff-249ccf0b8a51" providerId="ADAL" clId="{3F17842E-3071-481D-AFFE-C91F6E11BC78}" dt="2024-11-25T22:03:30.013" v="1677" actId="208"/>
          <ac:spMkLst>
            <pc:docMk/>
            <pc:sldMk cId="0" sldId="273"/>
            <ac:spMk id="429" creationId="{00000000-0000-0000-0000-000000000000}"/>
          </ac:spMkLst>
        </pc:spChg>
        <pc:spChg chg="mod">
          <ac:chgData name="Niles, John" userId="b59286e5-9820-4637-bcff-249ccf0b8a51" providerId="ADAL" clId="{3F17842E-3071-481D-AFFE-C91F6E11BC78}" dt="2024-11-25T22:03:27.349" v="1676" actId="208"/>
          <ac:spMkLst>
            <pc:docMk/>
            <pc:sldMk cId="0" sldId="273"/>
            <ac:spMk id="432" creationId="{00000000-0000-0000-0000-000000000000}"/>
          </ac:spMkLst>
        </pc:spChg>
        <pc:spChg chg="del mod">
          <ac:chgData name="Niles, John" userId="b59286e5-9820-4637-bcff-249ccf0b8a51" providerId="ADAL" clId="{3F17842E-3071-481D-AFFE-C91F6E11BC78}" dt="2024-11-25T21:57:57.739" v="1517" actId="478"/>
          <ac:spMkLst>
            <pc:docMk/>
            <pc:sldMk cId="0" sldId="273"/>
            <ac:spMk id="433" creationId="{00000000-0000-0000-0000-000000000000}"/>
          </ac:spMkLst>
        </pc:spChg>
        <pc:spChg chg="del">
          <ac:chgData name="Niles, John" userId="b59286e5-9820-4637-bcff-249ccf0b8a51" providerId="ADAL" clId="{3F17842E-3071-481D-AFFE-C91F6E11BC78}" dt="2024-11-25T18:33:42.847" v="141" actId="478"/>
          <ac:spMkLst>
            <pc:docMk/>
            <pc:sldMk cId="0" sldId="273"/>
            <ac:spMk id="435" creationId="{00000000-0000-0000-0000-000000000000}"/>
          </ac:spMkLst>
        </pc:spChg>
        <pc:spChg chg="mod">
          <ac:chgData name="Niles, John" userId="b59286e5-9820-4637-bcff-249ccf0b8a51" providerId="ADAL" clId="{3F17842E-3071-481D-AFFE-C91F6E11BC78}" dt="2024-11-25T21:57:05.262" v="1425" actId="1036"/>
          <ac:spMkLst>
            <pc:docMk/>
            <pc:sldMk cId="0" sldId="273"/>
            <ac:spMk id="436" creationId="{00000000-0000-0000-0000-000000000000}"/>
          </ac:spMkLst>
        </pc:spChg>
        <pc:spChg chg="mod">
          <ac:chgData name="Niles, John" userId="b59286e5-9820-4637-bcff-249ccf0b8a51" providerId="ADAL" clId="{3F17842E-3071-481D-AFFE-C91F6E11BC78}" dt="2024-11-25T21:57:05.262" v="1425" actId="1036"/>
          <ac:spMkLst>
            <pc:docMk/>
            <pc:sldMk cId="0" sldId="273"/>
            <ac:spMk id="437" creationId="{00000000-0000-0000-0000-000000000000}"/>
          </ac:spMkLst>
        </pc:spChg>
        <pc:grpChg chg="mod">
          <ac:chgData name="Niles, John" userId="b59286e5-9820-4637-bcff-249ccf0b8a51" providerId="ADAL" clId="{3F17842E-3071-481D-AFFE-C91F6E11BC78}" dt="2024-11-25T22:00:27.109" v="1642" actId="1035"/>
          <ac:grpSpMkLst>
            <pc:docMk/>
            <pc:sldMk cId="0" sldId="273"/>
            <ac:grpSpMk id="418" creationId="{00000000-0000-0000-0000-000000000000}"/>
          </ac:grpSpMkLst>
        </pc:grpChg>
        <pc:grpChg chg="mod">
          <ac:chgData name="Niles, John" userId="b59286e5-9820-4637-bcff-249ccf0b8a51" providerId="ADAL" clId="{3F17842E-3071-481D-AFFE-C91F6E11BC78}" dt="2024-11-25T22:00:27.109" v="1642" actId="1035"/>
          <ac:grpSpMkLst>
            <pc:docMk/>
            <pc:sldMk cId="0" sldId="273"/>
            <ac:grpSpMk id="421" creationId="{00000000-0000-0000-0000-000000000000}"/>
          </ac:grpSpMkLst>
        </pc:grpChg>
        <pc:grpChg chg="mod">
          <ac:chgData name="Niles, John" userId="b59286e5-9820-4637-bcff-249ccf0b8a51" providerId="ADAL" clId="{3F17842E-3071-481D-AFFE-C91F6E11BC78}" dt="2024-11-25T22:00:27.109" v="1642" actId="1035"/>
          <ac:grpSpMkLst>
            <pc:docMk/>
            <pc:sldMk cId="0" sldId="273"/>
            <ac:grpSpMk id="424" creationId="{00000000-0000-0000-0000-000000000000}"/>
          </ac:grpSpMkLst>
        </pc:grpChg>
        <pc:grpChg chg="mod">
          <ac:chgData name="Niles, John" userId="b59286e5-9820-4637-bcff-249ccf0b8a51" providerId="ADAL" clId="{3F17842E-3071-481D-AFFE-C91F6E11BC78}" dt="2024-11-27T21:10:52.583" v="6481" actId="1076"/>
          <ac:grpSpMkLst>
            <pc:docMk/>
            <pc:sldMk cId="0" sldId="273"/>
            <ac:grpSpMk id="427" creationId="{00000000-0000-0000-0000-000000000000}"/>
          </ac:grpSpMkLst>
        </pc:grpChg>
        <pc:grpChg chg="mod">
          <ac:chgData name="Niles, John" userId="b59286e5-9820-4637-bcff-249ccf0b8a51" providerId="ADAL" clId="{3F17842E-3071-481D-AFFE-C91F6E11BC78}" dt="2024-11-25T22:00:27.109" v="1642" actId="1035"/>
          <ac:grpSpMkLst>
            <pc:docMk/>
            <pc:sldMk cId="0" sldId="273"/>
            <ac:grpSpMk id="430" creationId="{00000000-0000-0000-0000-000000000000}"/>
          </ac:grpSpMkLst>
        </pc:grpChg>
        <pc:picChg chg="mod">
          <ac:chgData name="Niles, John" userId="b59286e5-9820-4637-bcff-249ccf0b8a51" providerId="ADAL" clId="{3F17842E-3071-481D-AFFE-C91F6E11BC78}" dt="2024-11-27T21:11:19.201" v="6484" actId="1440"/>
          <ac:picMkLst>
            <pc:docMk/>
            <pc:sldMk cId="0" sldId="273"/>
            <ac:picMk id="419" creationId="{00000000-0000-0000-0000-000000000000}"/>
          </ac:picMkLst>
        </pc:picChg>
        <pc:picChg chg="mod">
          <ac:chgData name="Niles, John" userId="b59286e5-9820-4637-bcff-249ccf0b8a51" providerId="ADAL" clId="{3F17842E-3071-481D-AFFE-C91F6E11BC78}" dt="2024-11-27T21:11:33.965" v="6487" actId="1440"/>
          <ac:picMkLst>
            <pc:docMk/>
            <pc:sldMk cId="0" sldId="273"/>
            <ac:picMk id="422" creationId="{00000000-0000-0000-0000-000000000000}"/>
          </ac:picMkLst>
        </pc:picChg>
        <pc:picChg chg="mod">
          <ac:chgData name="Niles, John" userId="b59286e5-9820-4637-bcff-249ccf0b8a51" providerId="ADAL" clId="{3F17842E-3071-481D-AFFE-C91F6E11BC78}" dt="2024-11-27T21:11:31.437" v="6486" actId="1440"/>
          <ac:picMkLst>
            <pc:docMk/>
            <pc:sldMk cId="0" sldId="273"/>
            <ac:picMk id="425" creationId="{00000000-0000-0000-0000-000000000000}"/>
          </ac:picMkLst>
        </pc:picChg>
        <pc:picChg chg="mod">
          <ac:chgData name="Niles, John" userId="b59286e5-9820-4637-bcff-249ccf0b8a51" providerId="ADAL" clId="{3F17842E-3071-481D-AFFE-C91F6E11BC78}" dt="2024-11-27T21:11:16.373" v="6483" actId="1440"/>
          <ac:picMkLst>
            <pc:docMk/>
            <pc:sldMk cId="0" sldId="273"/>
            <ac:picMk id="428" creationId="{00000000-0000-0000-0000-000000000000}"/>
          </ac:picMkLst>
        </pc:picChg>
        <pc:picChg chg="mod">
          <ac:chgData name="Niles, John" userId="b59286e5-9820-4637-bcff-249ccf0b8a51" providerId="ADAL" clId="{3F17842E-3071-481D-AFFE-C91F6E11BC78}" dt="2024-11-27T21:11:27.718" v="6485" actId="1440"/>
          <ac:picMkLst>
            <pc:docMk/>
            <pc:sldMk cId="0" sldId="273"/>
            <ac:picMk id="431" creationId="{00000000-0000-0000-0000-000000000000}"/>
          </ac:picMkLst>
        </pc:picChg>
        <pc:picChg chg="mod ord">
          <ac:chgData name="Niles, John" userId="b59286e5-9820-4637-bcff-249ccf0b8a51" providerId="ADAL" clId="{3F17842E-3071-481D-AFFE-C91F6E11BC78}" dt="2024-11-25T22:00:27.109" v="1642" actId="1035"/>
          <ac:picMkLst>
            <pc:docMk/>
            <pc:sldMk cId="0" sldId="273"/>
            <ac:picMk id="434" creationId="{00000000-0000-0000-0000-000000000000}"/>
          </ac:picMkLst>
        </pc:picChg>
      </pc:sldChg>
      <pc:sldChg chg="addSp delSp modSp mod ord">
        <pc:chgData name="Niles, John" userId="b59286e5-9820-4637-bcff-249ccf0b8a51" providerId="ADAL" clId="{3F17842E-3071-481D-AFFE-C91F6E11BC78}" dt="2024-11-28T14:36:38.189" v="7360" actId="478"/>
        <pc:sldMkLst>
          <pc:docMk/>
          <pc:sldMk cId="0" sldId="274"/>
        </pc:sldMkLst>
        <pc:spChg chg="add mod">
          <ac:chgData name="Niles, John" userId="b59286e5-9820-4637-bcff-249ccf0b8a51" providerId="ADAL" clId="{3F17842E-3071-481D-AFFE-C91F6E11BC78}" dt="2024-11-25T22:08:57.397" v="1780" actId="20577"/>
          <ac:spMkLst>
            <pc:docMk/>
            <pc:sldMk cId="0" sldId="274"/>
            <ac:spMk id="2" creationId="{9314BA88-50B4-C4B2-72E5-69499B3A39F2}"/>
          </ac:spMkLst>
        </pc:spChg>
        <pc:spChg chg="add mod">
          <ac:chgData name="Niles, John" userId="b59286e5-9820-4637-bcff-249ccf0b8a51" providerId="ADAL" clId="{3F17842E-3071-481D-AFFE-C91F6E11BC78}" dt="2024-11-28T14:36:35.896" v="7359"/>
          <ac:spMkLst>
            <pc:docMk/>
            <pc:sldMk cId="0" sldId="274"/>
            <ac:spMk id="4" creationId="{895E60A4-5DFB-A0E1-C870-598475FE88C8}"/>
          </ac:spMkLst>
        </pc:spChg>
        <pc:spChg chg="mod">
          <ac:chgData name="Niles, John" userId="b59286e5-9820-4637-bcff-249ccf0b8a51" providerId="ADAL" clId="{3F17842E-3071-481D-AFFE-C91F6E11BC78}" dt="2024-11-25T21:50:59.707" v="1346" actId="14100"/>
          <ac:spMkLst>
            <pc:docMk/>
            <pc:sldMk cId="0" sldId="274"/>
            <ac:spMk id="443" creationId="{00000000-0000-0000-0000-000000000000}"/>
          </ac:spMkLst>
        </pc:spChg>
        <pc:spChg chg="mod">
          <ac:chgData name="Niles, John" userId="b59286e5-9820-4637-bcff-249ccf0b8a51" providerId="ADAL" clId="{3F17842E-3071-481D-AFFE-C91F6E11BC78}" dt="2024-11-27T17:18:47.136" v="4366" actId="6549"/>
          <ac:spMkLst>
            <pc:docMk/>
            <pc:sldMk cId="0" sldId="274"/>
            <ac:spMk id="445" creationId="{00000000-0000-0000-0000-000000000000}"/>
          </ac:spMkLst>
        </pc:spChg>
        <pc:spChg chg="mod">
          <ac:chgData name="Niles, John" userId="b59286e5-9820-4637-bcff-249ccf0b8a51" providerId="ADAL" clId="{3F17842E-3071-481D-AFFE-C91F6E11BC78}" dt="2024-11-27T17:23:25.259" v="4376" actId="20577"/>
          <ac:spMkLst>
            <pc:docMk/>
            <pc:sldMk cId="0" sldId="274"/>
            <ac:spMk id="446" creationId="{00000000-0000-0000-0000-000000000000}"/>
          </ac:spMkLst>
        </pc:spChg>
        <pc:picChg chg="add del mod">
          <ac:chgData name="Niles, John" userId="b59286e5-9820-4637-bcff-249ccf0b8a51" providerId="ADAL" clId="{3F17842E-3071-481D-AFFE-C91F6E11BC78}" dt="2024-11-28T14:36:38.189" v="7360" actId="478"/>
          <ac:picMkLst>
            <pc:docMk/>
            <pc:sldMk cId="0" sldId="274"/>
            <ac:picMk id="3" creationId="{9268E599-8BCC-C786-E80F-E2252984B7D4}"/>
          </ac:picMkLst>
        </pc:picChg>
        <pc:picChg chg="mod modCrop">
          <ac:chgData name="Niles, John" userId="b59286e5-9820-4637-bcff-249ccf0b8a51" providerId="ADAL" clId="{3F17842E-3071-481D-AFFE-C91F6E11BC78}" dt="2024-11-27T17:21:04.641" v="4370"/>
          <ac:picMkLst>
            <pc:docMk/>
            <pc:sldMk cId="0" sldId="274"/>
            <ac:picMk id="444" creationId="{00000000-0000-0000-0000-000000000000}"/>
          </ac:picMkLst>
        </pc:picChg>
      </pc:sldChg>
      <pc:sldChg chg="delSp del mod">
        <pc:chgData name="Niles, John" userId="b59286e5-9820-4637-bcff-249ccf0b8a51" providerId="ADAL" clId="{3F17842E-3071-481D-AFFE-C91F6E11BC78}" dt="2024-11-25T22:09:55.106" v="1807" actId="2696"/>
        <pc:sldMkLst>
          <pc:docMk/>
          <pc:sldMk cId="0" sldId="275"/>
        </pc:sldMkLst>
        <pc:spChg chg="del">
          <ac:chgData name="Niles, John" userId="b59286e5-9820-4637-bcff-249ccf0b8a51" providerId="ADAL" clId="{3F17842E-3071-481D-AFFE-C91F6E11BC78}" dt="2024-11-25T18:33:53.243" v="142" actId="478"/>
          <ac:spMkLst>
            <pc:docMk/>
            <pc:sldMk cId="0" sldId="275"/>
            <ac:spMk id="453" creationId="{00000000-0000-0000-0000-000000000000}"/>
          </ac:spMkLst>
        </pc:spChg>
      </pc:sldChg>
      <pc:sldChg chg="delSp modSp mod ord">
        <pc:chgData name="Niles, John" userId="b59286e5-9820-4637-bcff-249ccf0b8a51" providerId="ADAL" clId="{3F17842E-3071-481D-AFFE-C91F6E11BC78}" dt="2024-11-27T17:24:12.917" v="4380" actId="20577"/>
        <pc:sldMkLst>
          <pc:docMk/>
          <pc:sldMk cId="0" sldId="276"/>
        </pc:sldMkLst>
        <pc:spChg chg="mod">
          <ac:chgData name="Niles, John" userId="b59286e5-9820-4637-bcff-249ccf0b8a51" providerId="ADAL" clId="{3F17842E-3071-481D-AFFE-C91F6E11BC78}" dt="2024-11-26T01:33:14.727" v="1892" actId="14100"/>
          <ac:spMkLst>
            <pc:docMk/>
            <pc:sldMk cId="0" sldId="276"/>
            <ac:spMk id="460" creationId="{00000000-0000-0000-0000-000000000000}"/>
          </ac:spMkLst>
        </pc:spChg>
        <pc:spChg chg="mod">
          <ac:chgData name="Niles, John" userId="b59286e5-9820-4637-bcff-249ccf0b8a51" providerId="ADAL" clId="{3F17842E-3071-481D-AFFE-C91F6E11BC78}" dt="2024-11-26T01:33:14.727" v="1892" actId="14100"/>
          <ac:spMkLst>
            <pc:docMk/>
            <pc:sldMk cId="0" sldId="276"/>
            <ac:spMk id="462" creationId="{00000000-0000-0000-0000-000000000000}"/>
          </ac:spMkLst>
        </pc:spChg>
        <pc:spChg chg="mod">
          <ac:chgData name="Niles, John" userId="b59286e5-9820-4637-bcff-249ccf0b8a51" providerId="ADAL" clId="{3F17842E-3071-481D-AFFE-C91F6E11BC78}" dt="2024-11-26T01:33:14.727" v="1892" actId="14100"/>
          <ac:spMkLst>
            <pc:docMk/>
            <pc:sldMk cId="0" sldId="276"/>
            <ac:spMk id="463" creationId="{00000000-0000-0000-0000-000000000000}"/>
          </ac:spMkLst>
        </pc:spChg>
        <pc:spChg chg="mod">
          <ac:chgData name="Niles, John" userId="b59286e5-9820-4637-bcff-249ccf0b8a51" providerId="ADAL" clId="{3F17842E-3071-481D-AFFE-C91F6E11BC78}" dt="2024-11-26T01:33:14.727" v="1892" actId="14100"/>
          <ac:spMkLst>
            <pc:docMk/>
            <pc:sldMk cId="0" sldId="276"/>
            <ac:spMk id="464" creationId="{00000000-0000-0000-0000-000000000000}"/>
          </ac:spMkLst>
        </pc:spChg>
        <pc:spChg chg="mod">
          <ac:chgData name="Niles, John" userId="b59286e5-9820-4637-bcff-249ccf0b8a51" providerId="ADAL" clId="{3F17842E-3071-481D-AFFE-C91F6E11BC78}" dt="2024-11-26T01:33:14.727" v="1892" actId="14100"/>
          <ac:spMkLst>
            <pc:docMk/>
            <pc:sldMk cId="0" sldId="276"/>
            <ac:spMk id="465" creationId="{00000000-0000-0000-0000-000000000000}"/>
          </ac:spMkLst>
        </pc:spChg>
        <pc:spChg chg="mod">
          <ac:chgData name="Niles, John" userId="b59286e5-9820-4637-bcff-249ccf0b8a51" providerId="ADAL" clId="{3F17842E-3071-481D-AFFE-C91F6E11BC78}" dt="2024-11-26T01:33:14.727" v="1892" actId="14100"/>
          <ac:spMkLst>
            <pc:docMk/>
            <pc:sldMk cId="0" sldId="276"/>
            <ac:spMk id="466" creationId="{00000000-0000-0000-0000-000000000000}"/>
          </ac:spMkLst>
        </pc:spChg>
        <pc:spChg chg="mod">
          <ac:chgData name="Niles, John" userId="b59286e5-9820-4637-bcff-249ccf0b8a51" providerId="ADAL" clId="{3F17842E-3071-481D-AFFE-C91F6E11BC78}" dt="2024-11-26T01:33:14.727" v="1892" actId="14100"/>
          <ac:spMkLst>
            <pc:docMk/>
            <pc:sldMk cId="0" sldId="276"/>
            <ac:spMk id="467" creationId="{00000000-0000-0000-0000-000000000000}"/>
          </ac:spMkLst>
        </pc:spChg>
        <pc:spChg chg="mod">
          <ac:chgData name="Niles, John" userId="b59286e5-9820-4637-bcff-249ccf0b8a51" providerId="ADAL" clId="{3F17842E-3071-481D-AFFE-C91F6E11BC78}" dt="2024-11-26T01:33:28.291" v="1895" actId="14100"/>
          <ac:spMkLst>
            <pc:docMk/>
            <pc:sldMk cId="0" sldId="276"/>
            <ac:spMk id="468" creationId="{00000000-0000-0000-0000-000000000000}"/>
          </ac:spMkLst>
        </pc:spChg>
        <pc:spChg chg="mod">
          <ac:chgData name="Niles, John" userId="b59286e5-9820-4637-bcff-249ccf0b8a51" providerId="ADAL" clId="{3F17842E-3071-481D-AFFE-C91F6E11BC78}" dt="2024-11-26T01:34:04.321" v="1912" actId="1076"/>
          <ac:spMkLst>
            <pc:docMk/>
            <pc:sldMk cId="0" sldId="276"/>
            <ac:spMk id="469" creationId="{00000000-0000-0000-0000-000000000000}"/>
          </ac:spMkLst>
        </pc:spChg>
        <pc:spChg chg="mod">
          <ac:chgData name="Niles, John" userId="b59286e5-9820-4637-bcff-249ccf0b8a51" providerId="ADAL" clId="{3F17842E-3071-481D-AFFE-C91F6E11BC78}" dt="2024-11-26T01:34:00.717" v="1911" actId="1076"/>
          <ac:spMkLst>
            <pc:docMk/>
            <pc:sldMk cId="0" sldId="276"/>
            <ac:spMk id="470" creationId="{00000000-0000-0000-0000-000000000000}"/>
          </ac:spMkLst>
        </pc:spChg>
        <pc:spChg chg="mod">
          <ac:chgData name="Niles, John" userId="b59286e5-9820-4637-bcff-249ccf0b8a51" providerId="ADAL" clId="{3F17842E-3071-481D-AFFE-C91F6E11BC78}" dt="2024-11-26T01:33:56.932" v="1910" actId="1076"/>
          <ac:spMkLst>
            <pc:docMk/>
            <pc:sldMk cId="0" sldId="276"/>
            <ac:spMk id="471" creationId="{00000000-0000-0000-0000-000000000000}"/>
          </ac:spMkLst>
        </pc:spChg>
        <pc:spChg chg="mod">
          <ac:chgData name="Niles, John" userId="b59286e5-9820-4637-bcff-249ccf0b8a51" providerId="ADAL" clId="{3F17842E-3071-481D-AFFE-C91F6E11BC78}" dt="2024-11-26T01:33:51.292" v="1909" actId="1076"/>
          <ac:spMkLst>
            <pc:docMk/>
            <pc:sldMk cId="0" sldId="276"/>
            <ac:spMk id="472" creationId="{00000000-0000-0000-0000-000000000000}"/>
          </ac:spMkLst>
        </pc:spChg>
        <pc:spChg chg="mod">
          <ac:chgData name="Niles, John" userId="b59286e5-9820-4637-bcff-249ccf0b8a51" providerId="ADAL" clId="{3F17842E-3071-481D-AFFE-C91F6E11BC78}" dt="2024-11-26T01:33:36.078" v="1897" actId="1076"/>
          <ac:spMkLst>
            <pc:docMk/>
            <pc:sldMk cId="0" sldId="276"/>
            <ac:spMk id="473" creationId="{00000000-0000-0000-0000-000000000000}"/>
          </ac:spMkLst>
        </pc:spChg>
        <pc:spChg chg="mod">
          <ac:chgData name="Niles, John" userId="b59286e5-9820-4637-bcff-249ccf0b8a51" providerId="ADAL" clId="{3F17842E-3071-481D-AFFE-C91F6E11BC78}" dt="2024-11-26T01:33:14.727" v="1892" actId="14100"/>
          <ac:spMkLst>
            <pc:docMk/>
            <pc:sldMk cId="0" sldId="276"/>
            <ac:spMk id="480" creationId="{00000000-0000-0000-0000-000000000000}"/>
          </ac:spMkLst>
        </pc:spChg>
        <pc:spChg chg="del">
          <ac:chgData name="Niles, John" userId="b59286e5-9820-4637-bcff-249ccf0b8a51" providerId="ADAL" clId="{3F17842E-3071-481D-AFFE-C91F6E11BC78}" dt="2024-11-25T18:33:58.507" v="143" actId="478"/>
          <ac:spMkLst>
            <pc:docMk/>
            <pc:sldMk cId="0" sldId="276"/>
            <ac:spMk id="482" creationId="{00000000-0000-0000-0000-000000000000}"/>
          </ac:spMkLst>
        </pc:spChg>
        <pc:spChg chg="mod">
          <ac:chgData name="Niles, John" userId="b59286e5-9820-4637-bcff-249ccf0b8a51" providerId="ADAL" clId="{3F17842E-3071-481D-AFFE-C91F6E11BC78}" dt="2024-11-27T17:24:12.917" v="4380" actId="20577"/>
          <ac:spMkLst>
            <pc:docMk/>
            <pc:sldMk cId="0" sldId="276"/>
            <ac:spMk id="484" creationId="{00000000-0000-0000-0000-000000000000}"/>
          </ac:spMkLst>
        </pc:spChg>
        <pc:picChg chg="mod">
          <ac:chgData name="Niles, John" userId="b59286e5-9820-4637-bcff-249ccf0b8a51" providerId="ADAL" clId="{3F17842E-3071-481D-AFFE-C91F6E11BC78}" dt="2024-11-26T01:33:14.727" v="1892" actId="14100"/>
          <ac:picMkLst>
            <pc:docMk/>
            <pc:sldMk cId="0" sldId="276"/>
            <ac:picMk id="474" creationId="{00000000-0000-0000-0000-000000000000}"/>
          </ac:picMkLst>
        </pc:picChg>
        <pc:picChg chg="mod">
          <ac:chgData name="Niles, John" userId="b59286e5-9820-4637-bcff-249ccf0b8a51" providerId="ADAL" clId="{3F17842E-3071-481D-AFFE-C91F6E11BC78}" dt="2024-11-26T01:33:14.727" v="1892" actId="14100"/>
          <ac:picMkLst>
            <pc:docMk/>
            <pc:sldMk cId="0" sldId="276"/>
            <ac:picMk id="475" creationId="{00000000-0000-0000-0000-000000000000}"/>
          </ac:picMkLst>
        </pc:picChg>
        <pc:picChg chg="mod">
          <ac:chgData name="Niles, John" userId="b59286e5-9820-4637-bcff-249ccf0b8a51" providerId="ADAL" clId="{3F17842E-3071-481D-AFFE-C91F6E11BC78}" dt="2024-11-26T01:33:43.082" v="1907" actId="1035"/>
          <ac:picMkLst>
            <pc:docMk/>
            <pc:sldMk cId="0" sldId="276"/>
            <ac:picMk id="476" creationId="{00000000-0000-0000-0000-000000000000}"/>
          </ac:picMkLst>
        </pc:picChg>
        <pc:picChg chg="mod">
          <ac:chgData name="Niles, John" userId="b59286e5-9820-4637-bcff-249ccf0b8a51" providerId="ADAL" clId="{3F17842E-3071-481D-AFFE-C91F6E11BC78}" dt="2024-11-26T01:33:14.727" v="1892" actId="14100"/>
          <ac:picMkLst>
            <pc:docMk/>
            <pc:sldMk cId="0" sldId="276"/>
            <ac:picMk id="477" creationId="{00000000-0000-0000-0000-000000000000}"/>
          </ac:picMkLst>
        </pc:picChg>
        <pc:picChg chg="mod">
          <ac:chgData name="Niles, John" userId="b59286e5-9820-4637-bcff-249ccf0b8a51" providerId="ADAL" clId="{3F17842E-3071-481D-AFFE-C91F6E11BC78}" dt="2024-11-26T01:33:14.727" v="1892" actId="14100"/>
          <ac:picMkLst>
            <pc:docMk/>
            <pc:sldMk cId="0" sldId="276"/>
            <ac:picMk id="478" creationId="{00000000-0000-0000-0000-000000000000}"/>
          </ac:picMkLst>
        </pc:picChg>
        <pc:picChg chg="mod">
          <ac:chgData name="Niles, John" userId="b59286e5-9820-4637-bcff-249ccf0b8a51" providerId="ADAL" clId="{3F17842E-3071-481D-AFFE-C91F6E11BC78}" dt="2024-11-26T01:33:14.727" v="1892" actId="14100"/>
          <ac:picMkLst>
            <pc:docMk/>
            <pc:sldMk cId="0" sldId="276"/>
            <ac:picMk id="479" creationId="{00000000-0000-0000-0000-000000000000}"/>
          </ac:picMkLst>
        </pc:picChg>
        <pc:picChg chg="mod">
          <ac:chgData name="Niles, John" userId="b59286e5-9820-4637-bcff-249ccf0b8a51" providerId="ADAL" clId="{3F17842E-3071-481D-AFFE-C91F6E11BC78}" dt="2024-11-26T01:33:14.727" v="1892" actId="14100"/>
          <ac:picMkLst>
            <pc:docMk/>
            <pc:sldMk cId="0" sldId="276"/>
            <ac:picMk id="481" creationId="{00000000-0000-0000-0000-000000000000}"/>
          </ac:picMkLst>
        </pc:picChg>
      </pc:sldChg>
      <pc:sldChg chg="addSp delSp modSp mod ord">
        <pc:chgData name="Niles, John" userId="b59286e5-9820-4637-bcff-249ccf0b8a51" providerId="ADAL" clId="{3F17842E-3071-481D-AFFE-C91F6E11BC78}" dt="2024-11-27T22:32:05.492" v="7241" actId="2"/>
        <pc:sldMkLst>
          <pc:docMk/>
          <pc:sldMk cId="0" sldId="277"/>
        </pc:sldMkLst>
        <pc:spChg chg="add mod">
          <ac:chgData name="Niles, John" userId="b59286e5-9820-4637-bcff-249ccf0b8a51" providerId="ADAL" clId="{3F17842E-3071-481D-AFFE-C91F6E11BC78}" dt="2024-11-27T22:20:34.433" v="6939" actId="6549"/>
          <ac:spMkLst>
            <pc:docMk/>
            <pc:sldMk cId="0" sldId="277"/>
            <ac:spMk id="2" creationId="{2C560B3A-FF81-9BA2-5802-EF1A60553936}"/>
          </ac:spMkLst>
        </pc:spChg>
        <pc:spChg chg="mod">
          <ac:chgData name="Niles, John" userId="b59286e5-9820-4637-bcff-249ccf0b8a51" providerId="ADAL" clId="{3F17842E-3071-481D-AFFE-C91F6E11BC78}" dt="2024-11-27T19:53:30.812" v="5169" actId="20577"/>
          <ac:spMkLst>
            <pc:docMk/>
            <pc:sldMk cId="0" sldId="277"/>
            <ac:spMk id="490" creationId="{00000000-0000-0000-0000-000000000000}"/>
          </ac:spMkLst>
        </pc:spChg>
        <pc:spChg chg="mod">
          <ac:chgData name="Niles, John" userId="b59286e5-9820-4637-bcff-249ccf0b8a51" providerId="ADAL" clId="{3F17842E-3071-481D-AFFE-C91F6E11BC78}" dt="2024-11-27T19:53:55.165" v="5175" actId="12"/>
          <ac:spMkLst>
            <pc:docMk/>
            <pc:sldMk cId="0" sldId="277"/>
            <ac:spMk id="491" creationId="{00000000-0000-0000-0000-000000000000}"/>
          </ac:spMkLst>
        </pc:spChg>
        <pc:spChg chg="del mod">
          <ac:chgData name="Niles, John" userId="b59286e5-9820-4637-bcff-249ccf0b8a51" providerId="ADAL" clId="{3F17842E-3071-481D-AFFE-C91F6E11BC78}" dt="2024-11-25T21:53:37.087" v="1362" actId="478"/>
          <ac:spMkLst>
            <pc:docMk/>
            <pc:sldMk cId="0" sldId="277"/>
            <ac:spMk id="492" creationId="{00000000-0000-0000-0000-000000000000}"/>
          </ac:spMkLst>
        </pc:spChg>
        <pc:spChg chg="mod">
          <ac:chgData name="Niles, John" userId="b59286e5-9820-4637-bcff-249ccf0b8a51" providerId="ADAL" clId="{3F17842E-3071-481D-AFFE-C91F6E11BC78}" dt="2024-11-25T21:52:03.481" v="1349" actId="255"/>
          <ac:spMkLst>
            <pc:docMk/>
            <pc:sldMk cId="0" sldId="277"/>
            <ac:spMk id="494" creationId="{00000000-0000-0000-0000-000000000000}"/>
          </ac:spMkLst>
        </pc:spChg>
        <pc:spChg chg="mod">
          <ac:chgData name="Niles, John" userId="b59286e5-9820-4637-bcff-249ccf0b8a51" providerId="ADAL" clId="{3F17842E-3071-481D-AFFE-C91F6E11BC78}" dt="2024-11-25T21:52:39.284" v="1353" actId="14100"/>
          <ac:spMkLst>
            <pc:docMk/>
            <pc:sldMk cId="0" sldId="277"/>
            <ac:spMk id="495" creationId="{00000000-0000-0000-0000-000000000000}"/>
          </ac:spMkLst>
        </pc:spChg>
        <pc:spChg chg="mod">
          <ac:chgData name="Niles, John" userId="b59286e5-9820-4637-bcff-249ccf0b8a51" providerId="ADAL" clId="{3F17842E-3071-481D-AFFE-C91F6E11BC78}" dt="2024-11-25T21:52:03.481" v="1349" actId="255"/>
          <ac:spMkLst>
            <pc:docMk/>
            <pc:sldMk cId="0" sldId="277"/>
            <ac:spMk id="496" creationId="{00000000-0000-0000-0000-000000000000}"/>
          </ac:spMkLst>
        </pc:spChg>
        <pc:spChg chg="mod">
          <ac:chgData name="Niles, John" userId="b59286e5-9820-4637-bcff-249ccf0b8a51" providerId="ADAL" clId="{3F17842E-3071-481D-AFFE-C91F6E11BC78}" dt="2024-11-25T21:52:03.481" v="1349" actId="255"/>
          <ac:spMkLst>
            <pc:docMk/>
            <pc:sldMk cId="0" sldId="277"/>
            <ac:spMk id="497" creationId="{00000000-0000-0000-0000-000000000000}"/>
          </ac:spMkLst>
        </pc:spChg>
        <pc:spChg chg="mod">
          <ac:chgData name="Niles, John" userId="b59286e5-9820-4637-bcff-249ccf0b8a51" providerId="ADAL" clId="{3F17842E-3071-481D-AFFE-C91F6E11BC78}" dt="2024-11-25T21:52:39.284" v="1353" actId="14100"/>
          <ac:spMkLst>
            <pc:docMk/>
            <pc:sldMk cId="0" sldId="277"/>
            <ac:spMk id="498" creationId="{00000000-0000-0000-0000-000000000000}"/>
          </ac:spMkLst>
        </pc:spChg>
        <pc:spChg chg="mod">
          <ac:chgData name="Niles, John" userId="b59286e5-9820-4637-bcff-249ccf0b8a51" providerId="ADAL" clId="{3F17842E-3071-481D-AFFE-C91F6E11BC78}" dt="2024-11-25T21:52:03.481" v="1349" actId="255"/>
          <ac:spMkLst>
            <pc:docMk/>
            <pc:sldMk cId="0" sldId="277"/>
            <ac:spMk id="499" creationId="{00000000-0000-0000-0000-000000000000}"/>
          </ac:spMkLst>
        </pc:spChg>
        <pc:spChg chg="mod">
          <ac:chgData name="Niles, John" userId="b59286e5-9820-4637-bcff-249ccf0b8a51" providerId="ADAL" clId="{3F17842E-3071-481D-AFFE-C91F6E11BC78}" dt="2024-11-25T21:52:03.481" v="1349" actId="255"/>
          <ac:spMkLst>
            <pc:docMk/>
            <pc:sldMk cId="0" sldId="277"/>
            <ac:spMk id="500" creationId="{00000000-0000-0000-0000-000000000000}"/>
          </ac:spMkLst>
        </pc:spChg>
        <pc:spChg chg="mod">
          <ac:chgData name="Niles, John" userId="b59286e5-9820-4637-bcff-249ccf0b8a51" providerId="ADAL" clId="{3F17842E-3071-481D-AFFE-C91F6E11BC78}" dt="2024-11-25T21:52:39.284" v="1353" actId="14100"/>
          <ac:spMkLst>
            <pc:docMk/>
            <pc:sldMk cId="0" sldId="277"/>
            <ac:spMk id="501" creationId="{00000000-0000-0000-0000-000000000000}"/>
          </ac:spMkLst>
        </pc:spChg>
        <pc:spChg chg="mod">
          <ac:chgData name="Niles, John" userId="b59286e5-9820-4637-bcff-249ccf0b8a51" providerId="ADAL" clId="{3F17842E-3071-481D-AFFE-C91F6E11BC78}" dt="2024-11-25T21:52:03.481" v="1349" actId="255"/>
          <ac:spMkLst>
            <pc:docMk/>
            <pc:sldMk cId="0" sldId="277"/>
            <ac:spMk id="502" creationId="{00000000-0000-0000-0000-000000000000}"/>
          </ac:spMkLst>
        </pc:spChg>
        <pc:spChg chg="mod">
          <ac:chgData name="Niles, John" userId="b59286e5-9820-4637-bcff-249ccf0b8a51" providerId="ADAL" clId="{3F17842E-3071-481D-AFFE-C91F6E11BC78}" dt="2024-11-25T21:52:03.481" v="1349" actId="255"/>
          <ac:spMkLst>
            <pc:docMk/>
            <pc:sldMk cId="0" sldId="277"/>
            <ac:spMk id="503" creationId="{00000000-0000-0000-0000-000000000000}"/>
          </ac:spMkLst>
        </pc:spChg>
        <pc:spChg chg="mod">
          <ac:chgData name="Niles, John" userId="b59286e5-9820-4637-bcff-249ccf0b8a51" providerId="ADAL" clId="{3F17842E-3071-481D-AFFE-C91F6E11BC78}" dt="2024-11-25T21:52:39.284" v="1353" actId="14100"/>
          <ac:spMkLst>
            <pc:docMk/>
            <pc:sldMk cId="0" sldId="277"/>
            <ac:spMk id="504" creationId="{00000000-0000-0000-0000-000000000000}"/>
          </ac:spMkLst>
        </pc:spChg>
        <pc:spChg chg="mod">
          <ac:chgData name="Niles, John" userId="b59286e5-9820-4637-bcff-249ccf0b8a51" providerId="ADAL" clId="{3F17842E-3071-481D-AFFE-C91F6E11BC78}" dt="2024-11-25T21:52:03.481" v="1349" actId="255"/>
          <ac:spMkLst>
            <pc:docMk/>
            <pc:sldMk cId="0" sldId="277"/>
            <ac:spMk id="505" creationId="{00000000-0000-0000-0000-000000000000}"/>
          </ac:spMkLst>
        </pc:spChg>
        <pc:spChg chg="mod">
          <ac:chgData name="Niles, John" userId="b59286e5-9820-4637-bcff-249ccf0b8a51" providerId="ADAL" clId="{3F17842E-3071-481D-AFFE-C91F6E11BC78}" dt="2024-11-25T21:52:03.481" v="1349" actId="255"/>
          <ac:spMkLst>
            <pc:docMk/>
            <pc:sldMk cId="0" sldId="277"/>
            <ac:spMk id="506" creationId="{00000000-0000-0000-0000-000000000000}"/>
          </ac:spMkLst>
        </pc:spChg>
        <pc:spChg chg="mod">
          <ac:chgData name="Niles, John" userId="b59286e5-9820-4637-bcff-249ccf0b8a51" providerId="ADAL" clId="{3F17842E-3071-481D-AFFE-C91F6E11BC78}" dt="2024-11-27T22:32:05.492" v="7241" actId="2"/>
          <ac:spMkLst>
            <pc:docMk/>
            <pc:sldMk cId="0" sldId="277"/>
            <ac:spMk id="507" creationId="{00000000-0000-0000-0000-000000000000}"/>
          </ac:spMkLst>
        </pc:spChg>
        <pc:spChg chg="mod">
          <ac:chgData name="Niles, John" userId="b59286e5-9820-4637-bcff-249ccf0b8a51" providerId="ADAL" clId="{3F17842E-3071-481D-AFFE-C91F6E11BC78}" dt="2024-11-25T21:52:03.481" v="1349" actId="255"/>
          <ac:spMkLst>
            <pc:docMk/>
            <pc:sldMk cId="0" sldId="277"/>
            <ac:spMk id="508" creationId="{00000000-0000-0000-0000-000000000000}"/>
          </ac:spMkLst>
        </pc:spChg>
        <pc:spChg chg="mod">
          <ac:chgData name="Niles, John" userId="b59286e5-9820-4637-bcff-249ccf0b8a51" providerId="ADAL" clId="{3F17842E-3071-481D-AFFE-C91F6E11BC78}" dt="2024-11-25T21:52:03.481" v="1349" actId="255"/>
          <ac:spMkLst>
            <pc:docMk/>
            <pc:sldMk cId="0" sldId="277"/>
            <ac:spMk id="509" creationId="{00000000-0000-0000-0000-000000000000}"/>
          </ac:spMkLst>
        </pc:spChg>
        <pc:spChg chg="mod">
          <ac:chgData name="Niles, John" userId="b59286e5-9820-4637-bcff-249ccf0b8a51" providerId="ADAL" clId="{3F17842E-3071-481D-AFFE-C91F6E11BC78}" dt="2024-11-25T21:52:39.284" v="1353" actId="14100"/>
          <ac:spMkLst>
            <pc:docMk/>
            <pc:sldMk cId="0" sldId="277"/>
            <ac:spMk id="510" creationId="{00000000-0000-0000-0000-000000000000}"/>
          </ac:spMkLst>
        </pc:spChg>
        <pc:spChg chg="mod">
          <ac:chgData name="Niles, John" userId="b59286e5-9820-4637-bcff-249ccf0b8a51" providerId="ADAL" clId="{3F17842E-3071-481D-AFFE-C91F6E11BC78}" dt="2024-11-25T21:52:03.481" v="1349" actId="255"/>
          <ac:spMkLst>
            <pc:docMk/>
            <pc:sldMk cId="0" sldId="277"/>
            <ac:spMk id="511" creationId="{00000000-0000-0000-0000-000000000000}"/>
          </ac:spMkLst>
        </pc:spChg>
        <pc:spChg chg="mod">
          <ac:chgData name="Niles, John" userId="b59286e5-9820-4637-bcff-249ccf0b8a51" providerId="ADAL" clId="{3F17842E-3071-481D-AFFE-C91F6E11BC78}" dt="2024-11-25T21:52:03.481" v="1349" actId="255"/>
          <ac:spMkLst>
            <pc:docMk/>
            <pc:sldMk cId="0" sldId="277"/>
            <ac:spMk id="512" creationId="{00000000-0000-0000-0000-000000000000}"/>
          </ac:spMkLst>
        </pc:spChg>
        <pc:spChg chg="mod">
          <ac:chgData name="Niles, John" userId="b59286e5-9820-4637-bcff-249ccf0b8a51" providerId="ADAL" clId="{3F17842E-3071-481D-AFFE-C91F6E11BC78}" dt="2024-11-25T21:52:39.284" v="1353" actId="14100"/>
          <ac:spMkLst>
            <pc:docMk/>
            <pc:sldMk cId="0" sldId="277"/>
            <ac:spMk id="513" creationId="{00000000-0000-0000-0000-000000000000}"/>
          </ac:spMkLst>
        </pc:spChg>
        <pc:spChg chg="mod">
          <ac:chgData name="Niles, John" userId="b59286e5-9820-4637-bcff-249ccf0b8a51" providerId="ADAL" clId="{3F17842E-3071-481D-AFFE-C91F6E11BC78}" dt="2024-11-25T21:52:03.481" v="1349" actId="255"/>
          <ac:spMkLst>
            <pc:docMk/>
            <pc:sldMk cId="0" sldId="277"/>
            <ac:spMk id="514" creationId="{00000000-0000-0000-0000-000000000000}"/>
          </ac:spMkLst>
        </pc:spChg>
        <pc:spChg chg="mod">
          <ac:chgData name="Niles, John" userId="b59286e5-9820-4637-bcff-249ccf0b8a51" providerId="ADAL" clId="{3F17842E-3071-481D-AFFE-C91F6E11BC78}" dt="2024-11-25T21:52:03.481" v="1349" actId="255"/>
          <ac:spMkLst>
            <pc:docMk/>
            <pc:sldMk cId="0" sldId="277"/>
            <ac:spMk id="515" creationId="{00000000-0000-0000-0000-000000000000}"/>
          </ac:spMkLst>
        </pc:spChg>
        <pc:spChg chg="mod">
          <ac:chgData name="Niles, John" userId="b59286e5-9820-4637-bcff-249ccf0b8a51" providerId="ADAL" clId="{3F17842E-3071-481D-AFFE-C91F6E11BC78}" dt="2024-11-25T21:52:39.284" v="1353" actId="14100"/>
          <ac:spMkLst>
            <pc:docMk/>
            <pc:sldMk cId="0" sldId="277"/>
            <ac:spMk id="516" creationId="{00000000-0000-0000-0000-000000000000}"/>
          </ac:spMkLst>
        </pc:spChg>
        <pc:spChg chg="mod">
          <ac:chgData name="Niles, John" userId="b59286e5-9820-4637-bcff-249ccf0b8a51" providerId="ADAL" clId="{3F17842E-3071-481D-AFFE-C91F6E11BC78}" dt="2024-11-25T21:52:03.481" v="1349" actId="255"/>
          <ac:spMkLst>
            <pc:docMk/>
            <pc:sldMk cId="0" sldId="277"/>
            <ac:spMk id="517" creationId="{00000000-0000-0000-0000-000000000000}"/>
          </ac:spMkLst>
        </pc:spChg>
        <pc:spChg chg="mod">
          <ac:chgData name="Niles, John" userId="b59286e5-9820-4637-bcff-249ccf0b8a51" providerId="ADAL" clId="{3F17842E-3071-481D-AFFE-C91F6E11BC78}" dt="2024-11-27T17:24:25.044" v="4382" actId="20577"/>
          <ac:spMkLst>
            <pc:docMk/>
            <pc:sldMk cId="0" sldId="277"/>
            <ac:spMk id="519" creationId="{00000000-0000-0000-0000-000000000000}"/>
          </ac:spMkLst>
        </pc:spChg>
        <pc:grpChg chg="mod">
          <ac:chgData name="Niles, John" userId="b59286e5-9820-4637-bcff-249ccf0b8a51" providerId="ADAL" clId="{3F17842E-3071-481D-AFFE-C91F6E11BC78}" dt="2024-11-27T18:26:55.940" v="5082" actId="1035"/>
          <ac:grpSpMkLst>
            <pc:docMk/>
            <pc:sldMk cId="0" sldId="277"/>
            <ac:grpSpMk id="493" creationId="{00000000-0000-0000-0000-000000000000}"/>
          </ac:grpSpMkLst>
        </pc:grpChg>
      </pc:sldChg>
      <pc:sldChg chg="addSp delSp modSp mod modTransition">
        <pc:chgData name="Niles, John" userId="b59286e5-9820-4637-bcff-249ccf0b8a51" providerId="ADAL" clId="{3F17842E-3071-481D-AFFE-C91F6E11BC78}" dt="2024-11-28T14:36:53.095" v="7364"/>
        <pc:sldMkLst>
          <pc:docMk/>
          <pc:sldMk cId="0" sldId="278"/>
        </pc:sldMkLst>
        <pc:spChg chg="add mod">
          <ac:chgData name="Niles, John" userId="b59286e5-9820-4637-bcff-249ccf0b8a51" providerId="ADAL" clId="{3F17842E-3071-481D-AFFE-C91F6E11BC78}" dt="2024-11-28T14:36:53.095" v="7364"/>
          <ac:spMkLst>
            <pc:docMk/>
            <pc:sldMk cId="0" sldId="278"/>
            <ac:spMk id="3" creationId="{83AD66F1-A307-B0B3-45E1-C6CA5EB40EF0}"/>
          </ac:spMkLst>
        </pc:spChg>
        <pc:spChg chg="mod">
          <ac:chgData name="Niles, John" userId="b59286e5-9820-4637-bcff-249ccf0b8a51" providerId="ADAL" clId="{3F17842E-3071-481D-AFFE-C91F6E11BC78}" dt="2024-11-27T15:01:44.027" v="3302" actId="20577"/>
          <ac:spMkLst>
            <pc:docMk/>
            <pc:sldMk cId="0" sldId="278"/>
            <ac:spMk id="524" creationId="{00000000-0000-0000-0000-000000000000}"/>
          </ac:spMkLst>
        </pc:spChg>
        <pc:spChg chg="del">
          <ac:chgData name="Niles, John" userId="b59286e5-9820-4637-bcff-249ccf0b8a51" providerId="ADAL" clId="{3F17842E-3071-481D-AFFE-C91F6E11BC78}" dt="2024-11-25T18:35:02.116" v="145" actId="478"/>
          <ac:spMkLst>
            <pc:docMk/>
            <pc:sldMk cId="0" sldId="278"/>
            <ac:spMk id="531" creationId="{00000000-0000-0000-0000-000000000000}"/>
          </ac:spMkLst>
        </pc:spChg>
        <pc:spChg chg="mod">
          <ac:chgData name="Niles, John" userId="b59286e5-9820-4637-bcff-249ccf0b8a51" providerId="ADAL" clId="{3F17842E-3071-481D-AFFE-C91F6E11BC78}" dt="2024-11-27T17:24:58.028" v="4388" actId="20577"/>
          <ac:spMkLst>
            <pc:docMk/>
            <pc:sldMk cId="0" sldId="278"/>
            <ac:spMk id="533" creationId="{00000000-0000-0000-0000-000000000000}"/>
          </ac:spMkLst>
        </pc:spChg>
        <pc:picChg chg="add del mod">
          <ac:chgData name="Niles, John" userId="b59286e5-9820-4637-bcff-249ccf0b8a51" providerId="ADAL" clId="{3F17842E-3071-481D-AFFE-C91F6E11BC78}" dt="2024-11-28T14:36:52.587" v="7363" actId="478"/>
          <ac:picMkLst>
            <pc:docMk/>
            <pc:sldMk cId="0" sldId="278"/>
            <ac:picMk id="2" creationId="{B54CE2CF-A3C3-26D6-F236-808DF0F7E7A1}"/>
          </ac:picMkLst>
        </pc:picChg>
        <pc:picChg chg="del mod">
          <ac:chgData name="Niles, John" userId="b59286e5-9820-4637-bcff-249ccf0b8a51" providerId="ADAL" clId="{3F17842E-3071-481D-AFFE-C91F6E11BC78}" dt="2024-11-27T18:14:15.405" v="4856" actId="478"/>
          <ac:picMkLst>
            <pc:docMk/>
            <pc:sldMk cId="0" sldId="278"/>
            <ac:picMk id="534" creationId="{00000000-0000-0000-0000-000000000000}"/>
          </ac:picMkLst>
        </pc:picChg>
      </pc:sldChg>
      <pc:sldChg chg="modSp mod modTransition">
        <pc:chgData name="Niles, John" userId="b59286e5-9820-4637-bcff-249ccf0b8a51" providerId="ADAL" clId="{3F17842E-3071-481D-AFFE-C91F6E11BC78}" dt="2024-11-27T21:45:11.667" v="6830"/>
        <pc:sldMkLst>
          <pc:docMk/>
          <pc:sldMk cId="0" sldId="279"/>
        </pc:sldMkLst>
        <pc:spChg chg="mod">
          <ac:chgData name="Niles, John" userId="b59286e5-9820-4637-bcff-249ccf0b8a51" providerId="ADAL" clId="{3F17842E-3071-481D-AFFE-C91F6E11BC78}" dt="2024-11-27T17:25:05.004" v="4390" actId="20577"/>
          <ac:spMkLst>
            <pc:docMk/>
            <pc:sldMk cId="0" sldId="279"/>
            <ac:spMk id="556" creationId="{00000000-0000-0000-0000-000000000000}"/>
          </ac:spMkLst>
        </pc:spChg>
      </pc:sldChg>
      <pc:sldChg chg="delSp modSp mod">
        <pc:chgData name="Niles, John" userId="b59286e5-9820-4637-bcff-249ccf0b8a51" providerId="ADAL" clId="{3F17842E-3071-481D-AFFE-C91F6E11BC78}" dt="2024-11-27T20:02:50.599" v="5272" actId="20577"/>
        <pc:sldMkLst>
          <pc:docMk/>
          <pc:sldMk cId="0" sldId="280"/>
        </pc:sldMkLst>
        <pc:spChg chg="mod">
          <ac:chgData name="Niles, John" userId="b59286e5-9820-4637-bcff-249ccf0b8a51" providerId="ADAL" clId="{3F17842E-3071-481D-AFFE-C91F6E11BC78}" dt="2024-11-27T20:02:50.599" v="5272" actId="20577"/>
          <ac:spMkLst>
            <pc:docMk/>
            <pc:sldMk cId="0" sldId="280"/>
            <ac:spMk id="572" creationId="{00000000-0000-0000-0000-000000000000}"/>
          </ac:spMkLst>
        </pc:spChg>
        <pc:spChg chg="mod">
          <ac:chgData name="Niles, John" userId="b59286e5-9820-4637-bcff-249ccf0b8a51" providerId="ADAL" clId="{3F17842E-3071-481D-AFFE-C91F6E11BC78}" dt="2024-11-26T02:01:02.495" v="2208" actId="33524"/>
          <ac:spMkLst>
            <pc:docMk/>
            <pc:sldMk cId="0" sldId="280"/>
            <ac:spMk id="573" creationId="{00000000-0000-0000-0000-000000000000}"/>
          </ac:spMkLst>
        </pc:spChg>
        <pc:spChg chg="del">
          <ac:chgData name="Niles, John" userId="b59286e5-9820-4637-bcff-249ccf0b8a51" providerId="ADAL" clId="{3F17842E-3071-481D-AFFE-C91F6E11BC78}" dt="2024-11-27T20:02:07.556" v="5255" actId="478"/>
          <ac:spMkLst>
            <pc:docMk/>
            <pc:sldMk cId="0" sldId="280"/>
            <ac:spMk id="578" creationId="{00000000-0000-0000-0000-000000000000}"/>
          </ac:spMkLst>
        </pc:spChg>
        <pc:spChg chg="mod">
          <ac:chgData name="Niles, John" userId="b59286e5-9820-4637-bcff-249ccf0b8a51" providerId="ADAL" clId="{3F17842E-3071-481D-AFFE-C91F6E11BC78}" dt="2024-11-27T18:14:27.241" v="4858" actId="20577"/>
          <ac:spMkLst>
            <pc:docMk/>
            <pc:sldMk cId="0" sldId="280"/>
            <ac:spMk id="580" creationId="{00000000-0000-0000-0000-000000000000}"/>
          </ac:spMkLst>
        </pc:spChg>
      </pc:sldChg>
      <pc:sldChg chg="delSp modSp mod">
        <pc:chgData name="Niles, John" userId="b59286e5-9820-4637-bcff-249ccf0b8a51" providerId="ADAL" clId="{3F17842E-3071-481D-AFFE-C91F6E11BC78}" dt="2024-11-27T22:21:11.201" v="6942" actId="113"/>
        <pc:sldMkLst>
          <pc:docMk/>
          <pc:sldMk cId="0" sldId="281"/>
        </pc:sldMkLst>
        <pc:spChg chg="mod">
          <ac:chgData name="Niles, John" userId="b59286e5-9820-4637-bcff-249ccf0b8a51" providerId="ADAL" clId="{3F17842E-3071-481D-AFFE-C91F6E11BC78}" dt="2024-11-27T22:21:11.201" v="6942" actId="113"/>
          <ac:spMkLst>
            <pc:docMk/>
            <pc:sldMk cId="0" sldId="281"/>
            <ac:spMk id="587" creationId="{00000000-0000-0000-0000-000000000000}"/>
          </ac:spMkLst>
        </pc:spChg>
        <pc:spChg chg="mod">
          <ac:chgData name="Niles, John" userId="b59286e5-9820-4637-bcff-249ccf0b8a51" providerId="ADAL" clId="{3F17842E-3071-481D-AFFE-C91F6E11BC78}" dt="2024-11-27T20:03:15.546" v="5273" actId="552"/>
          <ac:spMkLst>
            <pc:docMk/>
            <pc:sldMk cId="0" sldId="281"/>
            <ac:spMk id="588" creationId="{00000000-0000-0000-0000-000000000000}"/>
          </ac:spMkLst>
        </pc:spChg>
        <pc:spChg chg="mod">
          <ac:chgData name="Niles, John" userId="b59286e5-9820-4637-bcff-249ccf0b8a51" providerId="ADAL" clId="{3F17842E-3071-481D-AFFE-C91F6E11BC78}" dt="2024-11-27T20:03:15.546" v="5273" actId="552"/>
          <ac:spMkLst>
            <pc:docMk/>
            <pc:sldMk cId="0" sldId="281"/>
            <ac:spMk id="589" creationId="{00000000-0000-0000-0000-000000000000}"/>
          </ac:spMkLst>
        </pc:spChg>
        <pc:spChg chg="mod">
          <ac:chgData name="Niles, John" userId="b59286e5-9820-4637-bcff-249ccf0b8a51" providerId="ADAL" clId="{3F17842E-3071-481D-AFFE-C91F6E11BC78}" dt="2024-11-27T20:03:30.874" v="5291" actId="1035"/>
          <ac:spMkLst>
            <pc:docMk/>
            <pc:sldMk cId="0" sldId="281"/>
            <ac:spMk id="590" creationId="{00000000-0000-0000-0000-000000000000}"/>
          </ac:spMkLst>
        </pc:spChg>
        <pc:spChg chg="mod">
          <ac:chgData name="Niles, John" userId="b59286e5-9820-4637-bcff-249ccf0b8a51" providerId="ADAL" clId="{3F17842E-3071-481D-AFFE-C91F6E11BC78}" dt="2024-11-27T20:03:37.535" v="5295" actId="1035"/>
          <ac:spMkLst>
            <pc:docMk/>
            <pc:sldMk cId="0" sldId="281"/>
            <ac:spMk id="591" creationId="{00000000-0000-0000-0000-000000000000}"/>
          </ac:spMkLst>
        </pc:spChg>
        <pc:spChg chg="mod">
          <ac:chgData name="Niles, John" userId="b59286e5-9820-4637-bcff-249ccf0b8a51" providerId="ADAL" clId="{3F17842E-3071-481D-AFFE-C91F6E11BC78}" dt="2024-11-27T20:03:45.053" v="5316" actId="1036"/>
          <ac:spMkLst>
            <pc:docMk/>
            <pc:sldMk cId="0" sldId="281"/>
            <ac:spMk id="592" creationId="{00000000-0000-0000-0000-000000000000}"/>
          </ac:spMkLst>
        </pc:spChg>
        <pc:spChg chg="del">
          <ac:chgData name="Niles, John" userId="b59286e5-9820-4637-bcff-249ccf0b8a51" providerId="ADAL" clId="{3F17842E-3071-481D-AFFE-C91F6E11BC78}" dt="2024-11-25T18:35:15.999" v="146" actId="478"/>
          <ac:spMkLst>
            <pc:docMk/>
            <pc:sldMk cId="0" sldId="281"/>
            <ac:spMk id="593" creationId="{00000000-0000-0000-0000-000000000000}"/>
          </ac:spMkLst>
        </pc:spChg>
        <pc:spChg chg="mod">
          <ac:chgData name="Niles, John" userId="b59286e5-9820-4637-bcff-249ccf0b8a51" providerId="ADAL" clId="{3F17842E-3071-481D-AFFE-C91F6E11BC78}" dt="2024-11-27T18:14:37.275" v="4860" actId="20577"/>
          <ac:spMkLst>
            <pc:docMk/>
            <pc:sldMk cId="0" sldId="281"/>
            <ac:spMk id="595" creationId="{00000000-0000-0000-0000-000000000000}"/>
          </ac:spMkLst>
        </pc:spChg>
      </pc:sldChg>
      <pc:sldChg chg="delSp modSp mod ord modAnim">
        <pc:chgData name="Niles, John" userId="b59286e5-9820-4637-bcff-249ccf0b8a51" providerId="ADAL" clId="{3F17842E-3071-481D-AFFE-C91F6E11BC78}" dt="2024-11-27T21:45:56.857" v="6835"/>
        <pc:sldMkLst>
          <pc:docMk/>
          <pc:sldMk cId="0" sldId="282"/>
        </pc:sldMkLst>
        <pc:spChg chg="mod topLvl">
          <ac:chgData name="Niles, John" userId="b59286e5-9820-4637-bcff-249ccf0b8a51" providerId="ADAL" clId="{3F17842E-3071-481D-AFFE-C91F6E11BC78}" dt="2024-11-27T19:59:08.322" v="5251" actId="208"/>
          <ac:spMkLst>
            <pc:docMk/>
            <pc:sldMk cId="0" sldId="282"/>
            <ac:spMk id="602" creationId="{00000000-0000-0000-0000-000000000000}"/>
          </ac:spMkLst>
        </pc:spChg>
        <pc:spChg chg="mod topLvl">
          <ac:chgData name="Niles, John" userId="b59286e5-9820-4637-bcff-249ccf0b8a51" providerId="ADAL" clId="{3F17842E-3071-481D-AFFE-C91F6E11BC78}" dt="2024-11-27T19:56:55.965" v="5238" actId="165"/>
          <ac:spMkLst>
            <pc:docMk/>
            <pc:sldMk cId="0" sldId="282"/>
            <ac:spMk id="603" creationId="{00000000-0000-0000-0000-000000000000}"/>
          </ac:spMkLst>
        </pc:spChg>
        <pc:spChg chg="mod topLvl">
          <ac:chgData name="Niles, John" userId="b59286e5-9820-4637-bcff-249ccf0b8a51" providerId="ADAL" clId="{3F17842E-3071-481D-AFFE-C91F6E11BC78}" dt="2024-11-27T19:59:04.746" v="5250" actId="208"/>
          <ac:spMkLst>
            <pc:docMk/>
            <pc:sldMk cId="0" sldId="282"/>
            <ac:spMk id="604" creationId="{00000000-0000-0000-0000-000000000000}"/>
          </ac:spMkLst>
        </pc:spChg>
        <pc:spChg chg="mod topLvl">
          <ac:chgData name="Niles, John" userId="b59286e5-9820-4637-bcff-249ccf0b8a51" providerId="ADAL" clId="{3F17842E-3071-481D-AFFE-C91F6E11BC78}" dt="2024-11-27T19:57:52.449" v="5242" actId="207"/>
          <ac:spMkLst>
            <pc:docMk/>
            <pc:sldMk cId="0" sldId="282"/>
            <ac:spMk id="605" creationId="{00000000-0000-0000-0000-000000000000}"/>
          </ac:spMkLst>
        </pc:spChg>
        <pc:spChg chg="mod topLvl">
          <ac:chgData name="Niles, John" userId="b59286e5-9820-4637-bcff-249ccf0b8a51" providerId="ADAL" clId="{3F17842E-3071-481D-AFFE-C91F6E11BC78}" dt="2024-11-27T19:59:02.269" v="5249" actId="208"/>
          <ac:spMkLst>
            <pc:docMk/>
            <pc:sldMk cId="0" sldId="282"/>
            <ac:spMk id="606" creationId="{00000000-0000-0000-0000-000000000000}"/>
          </ac:spMkLst>
        </pc:spChg>
        <pc:spChg chg="mod topLvl">
          <ac:chgData name="Niles, John" userId="b59286e5-9820-4637-bcff-249ccf0b8a51" providerId="ADAL" clId="{3F17842E-3071-481D-AFFE-C91F6E11BC78}" dt="2024-11-27T19:56:55.965" v="5238" actId="165"/>
          <ac:spMkLst>
            <pc:docMk/>
            <pc:sldMk cId="0" sldId="282"/>
            <ac:spMk id="607" creationId="{00000000-0000-0000-0000-000000000000}"/>
          </ac:spMkLst>
        </pc:spChg>
        <pc:spChg chg="mod topLvl">
          <ac:chgData name="Niles, John" userId="b59286e5-9820-4637-bcff-249ccf0b8a51" providerId="ADAL" clId="{3F17842E-3071-481D-AFFE-C91F6E11BC78}" dt="2024-11-27T19:58:59.699" v="5248" actId="208"/>
          <ac:spMkLst>
            <pc:docMk/>
            <pc:sldMk cId="0" sldId="282"/>
            <ac:spMk id="608" creationId="{00000000-0000-0000-0000-000000000000}"/>
          </ac:spMkLst>
        </pc:spChg>
        <pc:spChg chg="mod topLvl">
          <ac:chgData name="Niles, John" userId="b59286e5-9820-4637-bcff-249ccf0b8a51" providerId="ADAL" clId="{3F17842E-3071-481D-AFFE-C91F6E11BC78}" dt="2024-11-27T19:56:55.965" v="5238" actId="165"/>
          <ac:spMkLst>
            <pc:docMk/>
            <pc:sldMk cId="0" sldId="282"/>
            <ac:spMk id="609" creationId="{00000000-0000-0000-0000-000000000000}"/>
          </ac:spMkLst>
        </pc:spChg>
        <pc:spChg chg="mod topLvl">
          <ac:chgData name="Niles, John" userId="b59286e5-9820-4637-bcff-249ccf0b8a51" providerId="ADAL" clId="{3F17842E-3071-481D-AFFE-C91F6E11BC78}" dt="2024-11-27T19:58:56.860" v="5247" actId="208"/>
          <ac:spMkLst>
            <pc:docMk/>
            <pc:sldMk cId="0" sldId="282"/>
            <ac:spMk id="610" creationId="{00000000-0000-0000-0000-000000000000}"/>
          </ac:spMkLst>
        </pc:spChg>
        <pc:spChg chg="mod topLvl">
          <ac:chgData name="Niles, John" userId="b59286e5-9820-4637-bcff-249ccf0b8a51" providerId="ADAL" clId="{3F17842E-3071-481D-AFFE-C91F6E11BC78}" dt="2024-11-27T19:56:55.965" v="5238" actId="165"/>
          <ac:spMkLst>
            <pc:docMk/>
            <pc:sldMk cId="0" sldId="282"/>
            <ac:spMk id="611" creationId="{00000000-0000-0000-0000-000000000000}"/>
          </ac:spMkLst>
        </pc:spChg>
        <pc:spChg chg="mod topLvl">
          <ac:chgData name="Niles, John" userId="b59286e5-9820-4637-bcff-249ccf0b8a51" providerId="ADAL" clId="{3F17842E-3071-481D-AFFE-C91F6E11BC78}" dt="2024-11-27T21:44:41.680" v="6829" actId="207"/>
          <ac:spMkLst>
            <pc:docMk/>
            <pc:sldMk cId="0" sldId="282"/>
            <ac:spMk id="612" creationId="{00000000-0000-0000-0000-000000000000}"/>
          </ac:spMkLst>
        </pc:spChg>
        <pc:spChg chg="mod topLvl">
          <ac:chgData name="Niles, John" userId="b59286e5-9820-4637-bcff-249ccf0b8a51" providerId="ADAL" clId="{3F17842E-3071-481D-AFFE-C91F6E11BC78}" dt="2024-11-27T21:44:41.680" v="6829" actId="207"/>
          <ac:spMkLst>
            <pc:docMk/>
            <pc:sldMk cId="0" sldId="282"/>
            <ac:spMk id="613" creationId="{00000000-0000-0000-0000-000000000000}"/>
          </ac:spMkLst>
        </pc:spChg>
        <pc:spChg chg="mod topLvl">
          <ac:chgData name="Niles, John" userId="b59286e5-9820-4637-bcff-249ccf0b8a51" providerId="ADAL" clId="{3F17842E-3071-481D-AFFE-C91F6E11BC78}" dt="2024-11-27T21:44:41.680" v="6829" actId="207"/>
          <ac:spMkLst>
            <pc:docMk/>
            <pc:sldMk cId="0" sldId="282"/>
            <ac:spMk id="614" creationId="{00000000-0000-0000-0000-000000000000}"/>
          </ac:spMkLst>
        </pc:spChg>
        <pc:spChg chg="mod topLvl">
          <ac:chgData name="Niles, John" userId="b59286e5-9820-4637-bcff-249ccf0b8a51" providerId="ADAL" clId="{3F17842E-3071-481D-AFFE-C91F6E11BC78}" dt="2024-11-27T21:44:41.680" v="6829" actId="207"/>
          <ac:spMkLst>
            <pc:docMk/>
            <pc:sldMk cId="0" sldId="282"/>
            <ac:spMk id="615" creationId="{00000000-0000-0000-0000-000000000000}"/>
          </ac:spMkLst>
        </pc:spChg>
        <pc:spChg chg="mod topLvl">
          <ac:chgData name="Niles, John" userId="b59286e5-9820-4637-bcff-249ccf0b8a51" providerId="ADAL" clId="{3F17842E-3071-481D-AFFE-C91F6E11BC78}" dt="2024-11-27T21:44:41.680" v="6829" actId="207"/>
          <ac:spMkLst>
            <pc:docMk/>
            <pc:sldMk cId="0" sldId="282"/>
            <ac:spMk id="616" creationId="{00000000-0000-0000-0000-000000000000}"/>
          </ac:spMkLst>
        </pc:spChg>
        <pc:spChg chg="mod topLvl">
          <ac:chgData name="Niles, John" userId="b59286e5-9820-4637-bcff-249ccf0b8a51" providerId="ADAL" clId="{3F17842E-3071-481D-AFFE-C91F6E11BC78}" dt="2024-11-27T21:44:41.680" v="6829" actId="207"/>
          <ac:spMkLst>
            <pc:docMk/>
            <pc:sldMk cId="0" sldId="282"/>
            <ac:spMk id="617" creationId="{00000000-0000-0000-0000-000000000000}"/>
          </ac:spMkLst>
        </pc:spChg>
        <pc:spChg chg="mod topLvl">
          <ac:chgData name="Niles, John" userId="b59286e5-9820-4637-bcff-249ccf0b8a51" providerId="ADAL" clId="{3F17842E-3071-481D-AFFE-C91F6E11BC78}" dt="2024-11-27T21:44:41.680" v="6829" actId="207"/>
          <ac:spMkLst>
            <pc:docMk/>
            <pc:sldMk cId="0" sldId="282"/>
            <ac:spMk id="618" creationId="{00000000-0000-0000-0000-000000000000}"/>
          </ac:spMkLst>
        </pc:spChg>
        <pc:spChg chg="mod topLvl">
          <ac:chgData name="Niles, John" userId="b59286e5-9820-4637-bcff-249ccf0b8a51" providerId="ADAL" clId="{3F17842E-3071-481D-AFFE-C91F6E11BC78}" dt="2024-11-27T21:44:41.680" v="6829" actId="207"/>
          <ac:spMkLst>
            <pc:docMk/>
            <pc:sldMk cId="0" sldId="282"/>
            <ac:spMk id="619" creationId="{00000000-0000-0000-0000-000000000000}"/>
          </ac:spMkLst>
        </pc:spChg>
        <pc:spChg chg="mod">
          <ac:chgData name="Niles, John" userId="b59286e5-9820-4637-bcff-249ccf0b8a51" providerId="ADAL" clId="{3F17842E-3071-481D-AFFE-C91F6E11BC78}" dt="2024-11-27T19:56:31.501" v="5233" actId="108"/>
          <ac:spMkLst>
            <pc:docMk/>
            <pc:sldMk cId="0" sldId="282"/>
            <ac:spMk id="620" creationId="{00000000-0000-0000-0000-000000000000}"/>
          </ac:spMkLst>
        </pc:spChg>
        <pc:spChg chg="mod">
          <ac:chgData name="Niles, John" userId="b59286e5-9820-4637-bcff-249ccf0b8a51" providerId="ADAL" clId="{3F17842E-3071-481D-AFFE-C91F6E11BC78}" dt="2024-11-27T19:56:38.032" v="5234" actId="108"/>
          <ac:spMkLst>
            <pc:docMk/>
            <pc:sldMk cId="0" sldId="282"/>
            <ac:spMk id="621" creationId="{00000000-0000-0000-0000-000000000000}"/>
          </ac:spMkLst>
        </pc:spChg>
        <pc:spChg chg="mod">
          <ac:chgData name="Niles, John" userId="b59286e5-9820-4637-bcff-249ccf0b8a51" providerId="ADAL" clId="{3F17842E-3071-481D-AFFE-C91F6E11BC78}" dt="2024-11-27T19:56:39.182" v="5235" actId="108"/>
          <ac:spMkLst>
            <pc:docMk/>
            <pc:sldMk cId="0" sldId="282"/>
            <ac:spMk id="622" creationId="{00000000-0000-0000-0000-000000000000}"/>
          </ac:spMkLst>
        </pc:spChg>
        <pc:spChg chg="mod">
          <ac:chgData name="Niles, John" userId="b59286e5-9820-4637-bcff-249ccf0b8a51" providerId="ADAL" clId="{3F17842E-3071-481D-AFFE-C91F6E11BC78}" dt="2024-11-27T19:56:40.331" v="5236" actId="108"/>
          <ac:spMkLst>
            <pc:docMk/>
            <pc:sldMk cId="0" sldId="282"/>
            <ac:spMk id="623" creationId="{00000000-0000-0000-0000-000000000000}"/>
          </ac:spMkLst>
        </pc:spChg>
        <pc:spChg chg="mod">
          <ac:chgData name="Niles, John" userId="b59286e5-9820-4637-bcff-249ccf0b8a51" providerId="ADAL" clId="{3F17842E-3071-481D-AFFE-C91F6E11BC78}" dt="2024-11-27T19:56:40.968" v="5237" actId="108"/>
          <ac:spMkLst>
            <pc:docMk/>
            <pc:sldMk cId="0" sldId="282"/>
            <ac:spMk id="624" creationId="{00000000-0000-0000-0000-000000000000}"/>
          </ac:spMkLst>
        </pc:spChg>
        <pc:spChg chg="del">
          <ac:chgData name="Niles, John" userId="b59286e5-9820-4637-bcff-249ccf0b8a51" providerId="ADAL" clId="{3F17842E-3071-481D-AFFE-C91F6E11BC78}" dt="2024-11-25T18:35:22.500" v="147" actId="478"/>
          <ac:spMkLst>
            <pc:docMk/>
            <pc:sldMk cId="0" sldId="282"/>
            <ac:spMk id="625" creationId="{00000000-0000-0000-0000-000000000000}"/>
          </ac:spMkLst>
        </pc:spChg>
        <pc:spChg chg="mod">
          <ac:chgData name="Niles, John" userId="b59286e5-9820-4637-bcff-249ccf0b8a51" providerId="ADAL" clId="{3F17842E-3071-481D-AFFE-C91F6E11BC78}" dt="2024-11-27T18:14:07.733" v="4855" actId="20577"/>
          <ac:spMkLst>
            <pc:docMk/>
            <pc:sldMk cId="0" sldId="282"/>
            <ac:spMk id="627" creationId="{00000000-0000-0000-0000-000000000000}"/>
          </ac:spMkLst>
        </pc:spChg>
        <pc:grpChg chg="del">
          <ac:chgData name="Niles, John" userId="b59286e5-9820-4637-bcff-249ccf0b8a51" providerId="ADAL" clId="{3F17842E-3071-481D-AFFE-C91F6E11BC78}" dt="2024-11-27T19:56:55.965" v="5238" actId="165"/>
          <ac:grpSpMkLst>
            <pc:docMk/>
            <pc:sldMk cId="0" sldId="282"/>
            <ac:grpSpMk id="601" creationId="{00000000-0000-0000-0000-000000000000}"/>
          </ac:grpSpMkLst>
        </pc:grpChg>
      </pc:sldChg>
      <pc:sldChg chg="delSp modSp mod">
        <pc:chgData name="Niles, John" userId="b59286e5-9820-4637-bcff-249ccf0b8a51" providerId="ADAL" clId="{3F17842E-3071-481D-AFFE-C91F6E11BC78}" dt="2024-11-26T02:02:12.263" v="2220" actId="1035"/>
        <pc:sldMkLst>
          <pc:docMk/>
          <pc:sldMk cId="0" sldId="283"/>
        </pc:sldMkLst>
        <pc:spChg chg="del">
          <ac:chgData name="Niles, John" userId="b59286e5-9820-4637-bcff-249ccf0b8a51" providerId="ADAL" clId="{3F17842E-3071-481D-AFFE-C91F6E11BC78}" dt="2024-11-25T18:35:31.075" v="148" actId="478"/>
          <ac:spMkLst>
            <pc:docMk/>
            <pc:sldMk cId="0" sldId="283"/>
            <ac:spMk id="635" creationId="{00000000-0000-0000-0000-000000000000}"/>
          </ac:spMkLst>
        </pc:spChg>
        <pc:graphicFrameChg chg="mod modGraphic">
          <ac:chgData name="Niles, John" userId="b59286e5-9820-4637-bcff-249ccf0b8a51" providerId="ADAL" clId="{3F17842E-3071-481D-AFFE-C91F6E11BC78}" dt="2024-11-26T02:02:12.263" v="2220" actId="1035"/>
          <ac:graphicFrameMkLst>
            <pc:docMk/>
            <pc:sldMk cId="0" sldId="283"/>
            <ac:graphicFrameMk id="634" creationId="{00000000-0000-0000-0000-000000000000}"/>
          </ac:graphicFrameMkLst>
        </pc:graphicFrameChg>
      </pc:sldChg>
      <pc:sldChg chg="addSp delSp modSp mod ord">
        <pc:chgData name="Niles, John" userId="b59286e5-9820-4637-bcff-249ccf0b8a51" providerId="ADAL" clId="{3F17842E-3071-481D-AFFE-C91F6E11BC78}" dt="2024-11-27T20:16:44.238" v="5657" actId="6549"/>
        <pc:sldMkLst>
          <pc:docMk/>
          <pc:sldMk cId="0" sldId="284"/>
        </pc:sldMkLst>
        <pc:spChg chg="add mod">
          <ac:chgData name="Niles, John" userId="b59286e5-9820-4637-bcff-249ccf0b8a51" providerId="ADAL" clId="{3F17842E-3071-481D-AFFE-C91F6E11BC78}" dt="2024-11-27T20:15:40.050" v="5634" actId="14100"/>
          <ac:spMkLst>
            <pc:docMk/>
            <pc:sldMk cId="0" sldId="284"/>
            <ac:spMk id="2" creationId="{A06DDE79-DE50-A880-FA4B-622B973F9B99}"/>
          </ac:spMkLst>
        </pc:spChg>
        <pc:spChg chg="del mod">
          <ac:chgData name="Niles, John" userId="b59286e5-9820-4637-bcff-249ccf0b8a51" providerId="ADAL" clId="{3F17842E-3071-481D-AFFE-C91F6E11BC78}" dt="2024-11-27T20:14:28.421" v="5598" actId="478"/>
          <ac:spMkLst>
            <pc:docMk/>
            <pc:sldMk cId="0" sldId="284"/>
            <ac:spMk id="643" creationId="{00000000-0000-0000-0000-000000000000}"/>
          </ac:spMkLst>
        </pc:spChg>
        <pc:spChg chg="mod">
          <ac:chgData name="Niles, John" userId="b59286e5-9820-4637-bcff-249ccf0b8a51" providerId="ADAL" clId="{3F17842E-3071-481D-AFFE-C91F6E11BC78}" dt="2024-11-27T20:16:23.877" v="5654" actId="14100"/>
          <ac:spMkLst>
            <pc:docMk/>
            <pc:sldMk cId="0" sldId="284"/>
            <ac:spMk id="645" creationId="{00000000-0000-0000-0000-000000000000}"/>
          </ac:spMkLst>
        </pc:spChg>
        <pc:spChg chg="del">
          <ac:chgData name="Niles, John" userId="b59286e5-9820-4637-bcff-249ccf0b8a51" providerId="ADAL" clId="{3F17842E-3071-481D-AFFE-C91F6E11BC78}" dt="2024-11-25T18:37:00.986" v="159" actId="478"/>
          <ac:spMkLst>
            <pc:docMk/>
            <pc:sldMk cId="0" sldId="284"/>
            <ac:spMk id="646" creationId="{00000000-0000-0000-0000-000000000000}"/>
          </ac:spMkLst>
        </pc:spChg>
        <pc:spChg chg="mod">
          <ac:chgData name="Niles, John" userId="b59286e5-9820-4637-bcff-249ccf0b8a51" providerId="ADAL" clId="{3F17842E-3071-481D-AFFE-C91F6E11BC78}" dt="2024-11-27T20:16:44.238" v="5657" actId="6549"/>
          <ac:spMkLst>
            <pc:docMk/>
            <pc:sldMk cId="0" sldId="284"/>
            <ac:spMk id="648" creationId="{00000000-0000-0000-0000-000000000000}"/>
          </ac:spMkLst>
        </pc:spChg>
      </pc:sldChg>
      <pc:sldChg chg="delSp modSp mod">
        <pc:chgData name="Niles, John" userId="b59286e5-9820-4637-bcff-249ccf0b8a51" providerId="ADAL" clId="{3F17842E-3071-481D-AFFE-C91F6E11BC78}" dt="2024-11-27T21:26:03.579" v="6571" actId="1035"/>
        <pc:sldMkLst>
          <pc:docMk/>
          <pc:sldMk cId="0" sldId="285"/>
        </pc:sldMkLst>
        <pc:spChg chg="del">
          <ac:chgData name="Niles, John" userId="b59286e5-9820-4637-bcff-249ccf0b8a51" providerId="ADAL" clId="{3F17842E-3071-481D-AFFE-C91F6E11BC78}" dt="2024-11-25T18:35:37.645" v="149" actId="478"/>
          <ac:spMkLst>
            <pc:docMk/>
            <pc:sldMk cId="0" sldId="285"/>
            <ac:spMk id="657" creationId="{00000000-0000-0000-0000-000000000000}"/>
          </ac:spMkLst>
        </pc:spChg>
        <pc:picChg chg="mod">
          <ac:chgData name="Niles, John" userId="b59286e5-9820-4637-bcff-249ccf0b8a51" providerId="ADAL" clId="{3F17842E-3071-481D-AFFE-C91F6E11BC78}" dt="2024-11-27T21:26:03.579" v="6571" actId="1035"/>
          <ac:picMkLst>
            <pc:docMk/>
            <pc:sldMk cId="0" sldId="285"/>
            <ac:picMk id="653" creationId="{00000000-0000-0000-0000-000000000000}"/>
          </ac:picMkLst>
        </pc:picChg>
        <pc:picChg chg="mod">
          <ac:chgData name="Niles, John" userId="b59286e5-9820-4637-bcff-249ccf0b8a51" providerId="ADAL" clId="{3F17842E-3071-481D-AFFE-C91F6E11BC78}" dt="2024-11-27T21:26:03.579" v="6571" actId="1035"/>
          <ac:picMkLst>
            <pc:docMk/>
            <pc:sldMk cId="0" sldId="285"/>
            <ac:picMk id="654" creationId="{00000000-0000-0000-0000-000000000000}"/>
          </ac:picMkLst>
        </pc:picChg>
        <pc:picChg chg="mod">
          <ac:chgData name="Niles, John" userId="b59286e5-9820-4637-bcff-249ccf0b8a51" providerId="ADAL" clId="{3F17842E-3071-481D-AFFE-C91F6E11BC78}" dt="2024-11-27T21:26:03.579" v="6571" actId="1035"/>
          <ac:picMkLst>
            <pc:docMk/>
            <pc:sldMk cId="0" sldId="285"/>
            <ac:picMk id="655" creationId="{00000000-0000-0000-0000-000000000000}"/>
          </ac:picMkLst>
        </pc:picChg>
        <pc:picChg chg="mod">
          <ac:chgData name="Niles, John" userId="b59286e5-9820-4637-bcff-249ccf0b8a51" providerId="ADAL" clId="{3F17842E-3071-481D-AFFE-C91F6E11BC78}" dt="2024-11-27T21:26:03.579" v="6571" actId="1035"/>
          <ac:picMkLst>
            <pc:docMk/>
            <pc:sldMk cId="0" sldId="285"/>
            <ac:picMk id="656" creationId="{00000000-0000-0000-0000-000000000000}"/>
          </ac:picMkLst>
        </pc:picChg>
      </pc:sldChg>
      <pc:sldChg chg="delSp modSp mod">
        <pc:chgData name="Niles, John" userId="b59286e5-9820-4637-bcff-249ccf0b8a51" providerId="ADAL" clId="{3F17842E-3071-481D-AFFE-C91F6E11BC78}" dt="2024-11-27T21:27:43.664" v="6603" actId="20577"/>
        <pc:sldMkLst>
          <pc:docMk/>
          <pc:sldMk cId="0" sldId="286"/>
        </pc:sldMkLst>
        <pc:spChg chg="mod">
          <ac:chgData name="Niles, John" userId="b59286e5-9820-4637-bcff-249ccf0b8a51" providerId="ADAL" clId="{3F17842E-3071-481D-AFFE-C91F6E11BC78}" dt="2024-11-27T21:26:57.857" v="6578" actId="1076"/>
          <ac:spMkLst>
            <pc:docMk/>
            <pc:sldMk cId="0" sldId="286"/>
            <ac:spMk id="667" creationId="{00000000-0000-0000-0000-000000000000}"/>
          </ac:spMkLst>
        </pc:spChg>
        <pc:spChg chg="del">
          <ac:chgData name="Niles, John" userId="b59286e5-9820-4637-bcff-249ccf0b8a51" providerId="ADAL" clId="{3F17842E-3071-481D-AFFE-C91F6E11BC78}" dt="2024-11-25T18:35:45.699" v="150" actId="478"/>
          <ac:spMkLst>
            <pc:docMk/>
            <pc:sldMk cId="0" sldId="286"/>
            <ac:spMk id="668" creationId="{00000000-0000-0000-0000-000000000000}"/>
          </ac:spMkLst>
        </pc:spChg>
        <pc:spChg chg="mod">
          <ac:chgData name="Niles, John" userId="b59286e5-9820-4637-bcff-249ccf0b8a51" providerId="ADAL" clId="{3F17842E-3071-481D-AFFE-C91F6E11BC78}" dt="2024-11-27T21:27:43.664" v="6603" actId="20577"/>
          <ac:spMkLst>
            <pc:docMk/>
            <pc:sldMk cId="0" sldId="286"/>
            <ac:spMk id="670" creationId="{00000000-0000-0000-0000-000000000000}"/>
          </ac:spMkLst>
        </pc:spChg>
        <pc:picChg chg="mod">
          <ac:chgData name="Niles, John" userId="b59286e5-9820-4637-bcff-249ccf0b8a51" providerId="ADAL" clId="{3F17842E-3071-481D-AFFE-C91F6E11BC78}" dt="2024-11-27T21:27:29.716" v="6595" actId="1038"/>
          <ac:picMkLst>
            <pc:docMk/>
            <pc:sldMk cId="0" sldId="286"/>
            <ac:picMk id="666" creationId="{00000000-0000-0000-0000-000000000000}"/>
          </ac:picMkLst>
        </pc:picChg>
      </pc:sldChg>
      <pc:sldChg chg="addSp delSp modSp mod">
        <pc:chgData name="Niles, John" userId="b59286e5-9820-4637-bcff-249ccf0b8a51" providerId="ADAL" clId="{3F17842E-3071-481D-AFFE-C91F6E11BC78}" dt="2024-11-27T21:29:31.451" v="6614" actId="1076"/>
        <pc:sldMkLst>
          <pc:docMk/>
          <pc:sldMk cId="0" sldId="287"/>
        </pc:sldMkLst>
        <pc:spChg chg="add mod">
          <ac:chgData name="Niles, John" userId="b59286e5-9820-4637-bcff-249ccf0b8a51" providerId="ADAL" clId="{3F17842E-3071-481D-AFFE-C91F6E11BC78}" dt="2024-11-27T20:17:04.487" v="5660" actId="6549"/>
          <ac:spMkLst>
            <pc:docMk/>
            <pc:sldMk cId="0" sldId="287"/>
            <ac:spMk id="2" creationId="{EE276DD7-DEB8-0C4E-2B34-8A784F969594}"/>
          </ac:spMkLst>
        </pc:spChg>
        <pc:spChg chg="mod">
          <ac:chgData name="Niles, John" userId="b59286e5-9820-4637-bcff-249ccf0b8a51" providerId="ADAL" clId="{3F17842E-3071-481D-AFFE-C91F6E11BC78}" dt="2024-11-27T21:28:24.077" v="6610" actId="14100"/>
          <ac:spMkLst>
            <pc:docMk/>
            <pc:sldMk cId="0" sldId="287"/>
            <ac:spMk id="678" creationId="{00000000-0000-0000-0000-000000000000}"/>
          </ac:spMkLst>
        </pc:spChg>
        <pc:spChg chg="del">
          <ac:chgData name="Niles, John" userId="b59286e5-9820-4637-bcff-249ccf0b8a51" providerId="ADAL" clId="{3F17842E-3071-481D-AFFE-C91F6E11BC78}" dt="2024-11-25T18:35:50.784" v="151" actId="478"/>
          <ac:spMkLst>
            <pc:docMk/>
            <pc:sldMk cId="0" sldId="287"/>
            <ac:spMk id="679" creationId="{00000000-0000-0000-0000-000000000000}"/>
          </ac:spMkLst>
        </pc:spChg>
        <pc:picChg chg="mod">
          <ac:chgData name="Niles, John" userId="b59286e5-9820-4637-bcff-249ccf0b8a51" providerId="ADAL" clId="{3F17842E-3071-481D-AFFE-C91F6E11BC78}" dt="2024-11-27T21:29:31.451" v="6614" actId="1076"/>
          <ac:picMkLst>
            <pc:docMk/>
            <pc:sldMk cId="0" sldId="287"/>
            <ac:picMk id="675" creationId="{00000000-0000-0000-0000-000000000000}"/>
          </ac:picMkLst>
        </pc:picChg>
      </pc:sldChg>
      <pc:sldChg chg="addSp delSp modSp mod ord">
        <pc:chgData name="Niles, John" userId="b59286e5-9820-4637-bcff-249ccf0b8a51" providerId="ADAL" clId="{3F17842E-3071-481D-AFFE-C91F6E11BC78}" dt="2024-11-28T14:36:46.151" v="7362"/>
        <pc:sldMkLst>
          <pc:docMk/>
          <pc:sldMk cId="0" sldId="288"/>
        </pc:sldMkLst>
        <pc:spChg chg="add mod topLvl">
          <ac:chgData name="Niles, John" userId="b59286e5-9820-4637-bcff-249ccf0b8a51" providerId="ADAL" clId="{3F17842E-3071-481D-AFFE-C91F6E11BC78}" dt="2024-11-27T18:22:03.786" v="5018" actId="1036"/>
          <ac:spMkLst>
            <pc:docMk/>
            <pc:sldMk cId="0" sldId="288"/>
            <ac:spMk id="2" creationId="{7D5230E4-0EA0-9633-A4C2-B03AEEE34486}"/>
          </ac:spMkLst>
        </pc:spChg>
        <pc:spChg chg="add mod topLvl">
          <ac:chgData name="Niles, John" userId="b59286e5-9820-4637-bcff-249ccf0b8a51" providerId="ADAL" clId="{3F17842E-3071-481D-AFFE-C91F6E11BC78}" dt="2024-11-27T18:22:03.786" v="5018" actId="1036"/>
          <ac:spMkLst>
            <pc:docMk/>
            <pc:sldMk cId="0" sldId="288"/>
            <ac:spMk id="3" creationId="{181A75E4-22E6-D30E-F570-B88B24770B07}"/>
          </ac:spMkLst>
        </pc:spChg>
        <pc:spChg chg="add mod topLvl">
          <ac:chgData name="Niles, John" userId="b59286e5-9820-4637-bcff-249ccf0b8a51" providerId="ADAL" clId="{3F17842E-3071-481D-AFFE-C91F6E11BC78}" dt="2024-11-27T18:22:03.786" v="5018" actId="1036"/>
          <ac:spMkLst>
            <pc:docMk/>
            <pc:sldMk cId="0" sldId="288"/>
            <ac:spMk id="4" creationId="{CD5F4DF9-9387-0BA1-B767-29146C493D06}"/>
          </ac:spMkLst>
        </pc:spChg>
        <pc:spChg chg="add mod topLvl">
          <ac:chgData name="Niles, John" userId="b59286e5-9820-4637-bcff-249ccf0b8a51" providerId="ADAL" clId="{3F17842E-3071-481D-AFFE-C91F6E11BC78}" dt="2024-11-27T18:22:03.786" v="5018" actId="1036"/>
          <ac:spMkLst>
            <pc:docMk/>
            <pc:sldMk cId="0" sldId="288"/>
            <ac:spMk id="5" creationId="{6E2296AF-9957-3750-ACB8-A799167A2B9C}"/>
          </ac:spMkLst>
        </pc:spChg>
        <pc:spChg chg="add mod topLvl">
          <ac:chgData name="Niles, John" userId="b59286e5-9820-4637-bcff-249ccf0b8a51" providerId="ADAL" clId="{3F17842E-3071-481D-AFFE-C91F6E11BC78}" dt="2024-11-27T18:22:03.786" v="5018" actId="1036"/>
          <ac:spMkLst>
            <pc:docMk/>
            <pc:sldMk cId="0" sldId="288"/>
            <ac:spMk id="6" creationId="{54E47554-38CF-24B4-3673-7FFAD186C4A5}"/>
          </ac:spMkLst>
        </pc:spChg>
        <pc:spChg chg="add mod topLvl">
          <ac:chgData name="Niles, John" userId="b59286e5-9820-4637-bcff-249ccf0b8a51" providerId="ADAL" clId="{3F17842E-3071-481D-AFFE-C91F6E11BC78}" dt="2024-11-27T18:22:03.786" v="5018" actId="1036"/>
          <ac:spMkLst>
            <pc:docMk/>
            <pc:sldMk cId="0" sldId="288"/>
            <ac:spMk id="7" creationId="{AA6F0E41-4E49-F005-5F03-FB78B39E562B}"/>
          </ac:spMkLst>
        </pc:spChg>
        <pc:spChg chg="add mod topLvl">
          <ac:chgData name="Niles, John" userId="b59286e5-9820-4637-bcff-249ccf0b8a51" providerId="ADAL" clId="{3F17842E-3071-481D-AFFE-C91F6E11BC78}" dt="2024-11-27T18:22:03.786" v="5018" actId="1036"/>
          <ac:spMkLst>
            <pc:docMk/>
            <pc:sldMk cId="0" sldId="288"/>
            <ac:spMk id="8" creationId="{CA433D79-889E-68DA-ACEC-AC887293A344}"/>
          </ac:spMkLst>
        </pc:spChg>
        <pc:spChg chg="add mod topLvl">
          <ac:chgData name="Niles, John" userId="b59286e5-9820-4637-bcff-249ccf0b8a51" providerId="ADAL" clId="{3F17842E-3071-481D-AFFE-C91F6E11BC78}" dt="2024-11-27T18:22:03.786" v="5018" actId="1036"/>
          <ac:spMkLst>
            <pc:docMk/>
            <pc:sldMk cId="0" sldId="288"/>
            <ac:spMk id="9" creationId="{A3F63E57-37EE-6A7A-8478-3D77B462C4F8}"/>
          </ac:spMkLst>
        </pc:spChg>
        <pc:spChg chg="add mod topLvl">
          <ac:chgData name="Niles, John" userId="b59286e5-9820-4637-bcff-249ccf0b8a51" providerId="ADAL" clId="{3F17842E-3071-481D-AFFE-C91F6E11BC78}" dt="2024-11-27T18:22:03.786" v="5018" actId="1036"/>
          <ac:spMkLst>
            <pc:docMk/>
            <pc:sldMk cId="0" sldId="288"/>
            <ac:spMk id="10" creationId="{6C7300C8-8333-4462-18FF-5BC292B2BBE5}"/>
          </ac:spMkLst>
        </pc:spChg>
        <pc:spChg chg="add mod topLvl">
          <ac:chgData name="Niles, John" userId="b59286e5-9820-4637-bcff-249ccf0b8a51" providerId="ADAL" clId="{3F17842E-3071-481D-AFFE-C91F6E11BC78}" dt="2024-11-27T18:25:06.464" v="5054" actId="207"/>
          <ac:spMkLst>
            <pc:docMk/>
            <pc:sldMk cId="0" sldId="288"/>
            <ac:spMk id="11" creationId="{B44FDA19-EC5D-F9BD-41E8-DBEB1758A40D}"/>
          </ac:spMkLst>
        </pc:spChg>
        <pc:spChg chg="add mod topLvl">
          <ac:chgData name="Niles, John" userId="b59286e5-9820-4637-bcff-249ccf0b8a51" providerId="ADAL" clId="{3F17842E-3071-481D-AFFE-C91F6E11BC78}" dt="2024-11-27T18:22:03.786" v="5018" actId="1036"/>
          <ac:spMkLst>
            <pc:docMk/>
            <pc:sldMk cId="0" sldId="288"/>
            <ac:spMk id="12" creationId="{45181D16-C2CC-6937-50E1-41326A76E35B}"/>
          </ac:spMkLst>
        </pc:spChg>
        <pc:spChg chg="add mod topLvl">
          <ac:chgData name="Niles, John" userId="b59286e5-9820-4637-bcff-249ccf0b8a51" providerId="ADAL" clId="{3F17842E-3071-481D-AFFE-C91F6E11BC78}" dt="2024-11-27T18:22:03.786" v="5018" actId="1036"/>
          <ac:spMkLst>
            <pc:docMk/>
            <pc:sldMk cId="0" sldId="288"/>
            <ac:spMk id="13" creationId="{A5E624A1-F973-5BEE-1E0D-C8382BC51427}"/>
          </ac:spMkLst>
        </pc:spChg>
        <pc:spChg chg="add mod topLvl">
          <ac:chgData name="Niles, John" userId="b59286e5-9820-4637-bcff-249ccf0b8a51" providerId="ADAL" clId="{3F17842E-3071-481D-AFFE-C91F6E11BC78}" dt="2024-11-27T18:22:03.786" v="5018" actId="1036"/>
          <ac:spMkLst>
            <pc:docMk/>
            <pc:sldMk cId="0" sldId="288"/>
            <ac:spMk id="14" creationId="{65A459D7-DCE2-8C0E-C431-986729EE44BE}"/>
          </ac:spMkLst>
        </pc:spChg>
        <pc:spChg chg="add mod topLvl">
          <ac:chgData name="Niles, John" userId="b59286e5-9820-4637-bcff-249ccf0b8a51" providerId="ADAL" clId="{3F17842E-3071-481D-AFFE-C91F6E11BC78}" dt="2024-11-27T18:22:03.786" v="5018" actId="1036"/>
          <ac:spMkLst>
            <pc:docMk/>
            <pc:sldMk cId="0" sldId="288"/>
            <ac:spMk id="15" creationId="{5CA85726-403D-0773-51E5-D66FD95E11CF}"/>
          </ac:spMkLst>
        </pc:spChg>
        <pc:spChg chg="add mod topLvl">
          <ac:chgData name="Niles, John" userId="b59286e5-9820-4637-bcff-249ccf0b8a51" providerId="ADAL" clId="{3F17842E-3071-481D-AFFE-C91F6E11BC78}" dt="2024-11-27T18:22:03.786" v="5018" actId="1036"/>
          <ac:spMkLst>
            <pc:docMk/>
            <pc:sldMk cId="0" sldId="288"/>
            <ac:spMk id="16" creationId="{017EFAA8-CCB9-786C-A58F-ADBCD6F1DD06}"/>
          </ac:spMkLst>
        </pc:spChg>
        <pc:spChg chg="add mod topLvl">
          <ac:chgData name="Niles, John" userId="b59286e5-9820-4637-bcff-249ccf0b8a51" providerId="ADAL" clId="{3F17842E-3071-481D-AFFE-C91F6E11BC78}" dt="2024-11-27T18:22:03.786" v="5018" actId="1036"/>
          <ac:spMkLst>
            <pc:docMk/>
            <pc:sldMk cId="0" sldId="288"/>
            <ac:spMk id="17" creationId="{A2135602-DEEA-150A-31E9-39DD24109542}"/>
          </ac:spMkLst>
        </pc:spChg>
        <pc:spChg chg="add mod topLvl">
          <ac:chgData name="Niles, John" userId="b59286e5-9820-4637-bcff-249ccf0b8a51" providerId="ADAL" clId="{3F17842E-3071-481D-AFFE-C91F6E11BC78}" dt="2024-11-27T18:22:03.786" v="5018" actId="1036"/>
          <ac:spMkLst>
            <pc:docMk/>
            <pc:sldMk cId="0" sldId="288"/>
            <ac:spMk id="18" creationId="{FB305165-B3D5-3D1C-E18B-73C31C6CB901}"/>
          </ac:spMkLst>
        </pc:spChg>
        <pc:spChg chg="add mod topLvl">
          <ac:chgData name="Niles, John" userId="b59286e5-9820-4637-bcff-249ccf0b8a51" providerId="ADAL" clId="{3F17842E-3071-481D-AFFE-C91F6E11BC78}" dt="2024-11-27T18:22:03.786" v="5018" actId="1036"/>
          <ac:spMkLst>
            <pc:docMk/>
            <pc:sldMk cId="0" sldId="288"/>
            <ac:spMk id="19" creationId="{B0F6769C-207E-FF10-FBA2-CFA996F538CB}"/>
          </ac:spMkLst>
        </pc:spChg>
        <pc:spChg chg="add mod topLvl">
          <ac:chgData name="Niles, John" userId="b59286e5-9820-4637-bcff-249ccf0b8a51" providerId="ADAL" clId="{3F17842E-3071-481D-AFFE-C91F6E11BC78}" dt="2024-11-27T18:22:03.786" v="5018" actId="1036"/>
          <ac:spMkLst>
            <pc:docMk/>
            <pc:sldMk cId="0" sldId="288"/>
            <ac:spMk id="20" creationId="{4D4FE833-B1FD-1162-4885-71C4747FF01C}"/>
          </ac:spMkLst>
        </pc:spChg>
        <pc:spChg chg="add mod topLvl">
          <ac:chgData name="Niles, John" userId="b59286e5-9820-4637-bcff-249ccf0b8a51" providerId="ADAL" clId="{3F17842E-3071-481D-AFFE-C91F6E11BC78}" dt="2024-11-27T18:22:03.786" v="5018" actId="1036"/>
          <ac:spMkLst>
            <pc:docMk/>
            <pc:sldMk cId="0" sldId="288"/>
            <ac:spMk id="21" creationId="{16DA46AE-43CC-E9C0-0B75-2E25EA5233DF}"/>
          </ac:spMkLst>
        </pc:spChg>
        <pc:spChg chg="add mod topLvl">
          <ac:chgData name="Niles, John" userId="b59286e5-9820-4637-bcff-249ccf0b8a51" providerId="ADAL" clId="{3F17842E-3071-481D-AFFE-C91F6E11BC78}" dt="2024-11-27T18:22:03.786" v="5018" actId="1036"/>
          <ac:spMkLst>
            <pc:docMk/>
            <pc:sldMk cId="0" sldId="288"/>
            <ac:spMk id="22" creationId="{4E2ABDA6-6EEE-9C98-3A93-9795631368F8}"/>
          </ac:spMkLst>
        </pc:spChg>
        <pc:spChg chg="add mod topLvl">
          <ac:chgData name="Niles, John" userId="b59286e5-9820-4637-bcff-249ccf0b8a51" providerId="ADAL" clId="{3F17842E-3071-481D-AFFE-C91F6E11BC78}" dt="2024-11-27T18:22:03.786" v="5018" actId="1036"/>
          <ac:spMkLst>
            <pc:docMk/>
            <pc:sldMk cId="0" sldId="288"/>
            <ac:spMk id="23" creationId="{A3B529DF-78D1-B669-042F-70903A714064}"/>
          </ac:spMkLst>
        </pc:spChg>
        <pc:spChg chg="add mod topLvl">
          <ac:chgData name="Niles, John" userId="b59286e5-9820-4637-bcff-249ccf0b8a51" providerId="ADAL" clId="{3F17842E-3071-481D-AFFE-C91F6E11BC78}" dt="2024-11-27T18:22:03.786" v="5018" actId="1036"/>
          <ac:spMkLst>
            <pc:docMk/>
            <pc:sldMk cId="0" sldId="288"/>
            <ac:spMk id="24" creationId="{183798BE-BB8F-6481-34B3-5A347151F03E}"/>
          </ac:spMkLst>
        </pc:spChg>
        <pc:spChg chg="add mod topLvl">
          <ac:chgData name="Niles, John" userId="b59286e5-9820-4637-bcff-249ccf0b8a51" providerId="ADAL" clId="{3F17842E-3071-481D-AFFE-C91F6E11BC78}" dt="2024-11-27T18:22:03.786" v="5018" actId="1036"/>
          <ac:spMkLst>
            <pc:docMk/>
            <pc:sldMk cId="0" sldId="288"/>
            <ac:spMk id="25" creationId="{6207AEB1-5857-3C28-2686-CA62A569B5DF}"/>
          </ac:spMkLst>
        </pc:spChg>
        <pc:spChg chg="add mod topLvl">
          <ac:chgData name="Niles, John" userId="b59286e5-9820-4637-bcff-249ccf0b8a51" providerId="ADAL" clId="{3F17842E-3071-481D-AFFE-C91F6E11BC78}" dt="2024-11-27T18:22:03.786" v="5018" actId="1036"/>
          <ac:spMkLst>
            <pc:docMk/>
            <pc:sldMk cId="0" sldId="288"/>
            <ac:spMk id="26" creationId="{75B0EA6D-DA2F-A98A-C807-DC9D6035213C}"/>
          </ac:spMkLst>
        </pc:spChg>
        <pc:spChg chg="add mod topLvl">
          <ac:chgData name="Niles, John" userId="b59286e5-9820-4637-bcff-249ccf0b8a51" providerId="ADAL" clId="{3F17842E-3071-481D-AFFE-C91F6E11BC78}" dt="2024-11-27T18:22:03.786" v="5018" actId="1036"/>
          <ac:spMkLst>
            <pc:docMk/>
            <pc:sldMk cId="0" sldId="288"/>
            <ac:spMk id="27" creationId="{7EFA73E3-9065-E23C-1A98-A6B57495491F}"/>
          </ac:spMkLst>
        </pc:spChg>
        <pc:spChg chg="add mod topLvl">
          <ac:chgData name="Niles, John" userId="b59286e5-9820-4637-bcff-249ccf0b8a51" providerId="ADAL" clId="{3F17842E-3071-481D-AFFE-C91F6E11BC78}" dt="2024-11-27T18:22:03.786" v="5018" actId="1036"/>
          <ac:spMkLst>
            <pc:docMk/>
            <pc:sldMk cId="0" sldId="288"/>
            <ac:spMk id="28" creationId="{80F682A8-2375-9679-55AB-441398D48507}"/>
          </ac:spMkLst>
        </pc:spChg>
        <pc:spChg chg="add mod topLvl">
          <ac:chgData name="Niles, John" userId="b59286e5-9820-4637-bcff-249ccf0b8a51" providerId="ADAL" clId="{3F17842E-3071-481D-AFFE-C91F6E11BC78}" dt="2024-11-27T18:22:03.786" v="5018" actId="1036"/>
          <ac:spMkLst>
            <pc:docMk/>
            <pc:sldMk cId="0" sldId="288"/>
            <ac:spMk id="29" creationId="{DA87C89C-A9DE-C305-2CAE-874DF7447ED7}"/>
          </ac:spMkLst>
        </pc:spChg>
        <pc:spChg chg="add mod topLvl">
          <ac:chgData name="Niles, John" userId="b59286e5-9820-4637-bcff-249ccf0b8a51" providerId="ADAL" clId="{3F17842E-3071-481D-AFFE-C91F6E11BC78}" dt="2024-11-27T18:22:03.786" v="5018" actId="1036"/>
          <ac:spMkLst>
            <pc:docMk/>
            <pc:sldMk cId="0" sldId="288"/>
            <ac:spMk id="30" creationId="{A1128BBA-512B-2EE4-96AA-CEC0689C3877}"/>
          </ac:spMkLst>
        </pc:spChg>
        <pc:spChg chg="add mod topLvl">
          <ac:chgData name="Niles, John" userId="b59286e5-9820-4637-bcff-249ccf0b8a51" providerId="ADAL" clId="{3F17842E-3071-481D-AFFE-C91F6E11BC78}" dt="2024-11-27T18:22:03.786" v="5018" actId="1036"/>
          <ac:spMkLst>
            <pc:docMk/>
            <pc:sldMk cId="0" sldId="288"/>
            <ac:spMk id="31" creationId="{3C97A3AA-416F-BCAB-1FD8-2E9C7775EA4B}"/>
          </ac:spMkLst>
        </pc:spChg>
        <pc:spChg chg="add mod topLvl">
          <ac:chgData name="Niles, John" userId="b59286e5-9820-4637-bcff-249ccf0b8a51" providerId="ADAL" clId="{3F17842E-3071-481D-AFFE-C91F6E11BC78}" dt="2024-11-27T18:22:03.786" v="5018" actId="1036"/>
          <ac:spMkLst>
            <pc:docMk/>
            <pc:sldMk cId="0" sldId="288"/>
            <ac:spMk id="32" creationId="{517EA3EC-1751-9E5A-00B6-8744BDC25D90}"/>
          </ac:spMkLst>
        </pc:spChg>
        <pc:spChg chg="add mod topLvl">
          <ac:chgData name="Niles, John" userId="b59286e5-9820-4637-bcff-249ccf0b8a51" providerId="ADAL" clId="{3F17842E-3071-481D-AFFE-C91F6E11BC78}" dt="2024-11-27T18:22:03.786" v="5018" actId="1036"/>
          <ac:spMkLst>
            <pc:docMk/>
            <pc:sldMk cId="0" sldId="288"/>
            <ac:spMk id="33" creationId="{262BB0C3-E887-16D0-962F-F7A4192F46D9}"/>
          </ac:spMkLst>
        </pc:spChg>
        <pc:spChg chg="add mod topLvl">
          <ac:chgData name="Niles, John" userId="b59286e5-9820-4637-bcff-249ccf0b8a51" providerId="ADAL" clId="{3F17842E-3071-481D-AFFE-C91F6E11BC78}" dt="2024-11-27T18:22:03.786" v="5018" actId="1036"/>
          <ac:spMkLst>
            <pc:docMk/>
            <pc:sldMk cId="0" sldId="288"/>
            <ac:spMk id="34" creationId="{1E391BD0-CE23-A886-8C3E-AF2461B81EB8}"/>
          </ac:spMkLst>
        </pc:spChg>
        <pc:spChg chg="add mod topLvl">
          <ac:chgData name="Niles, John" userId="b59286e5-9820-4637-bcff-249ccf0b8a51" providerId="ADAL" clId="{3F17842E-3071-481D-AFFE-C91F6E11BC78}" dt="2024-11-27T18:22:03.786" v="5018" actId="1036"/>
          <ac:spMkLst>
            <pc:docMk/>
            <pc:sldMk cId="0" sldId="288"/>
            <ac:spMk id="35" creationId="{6A399004-74C8-35BE-206E-30F92763B6D9}"/>
          </ac:spMkLst>
        </pc:spChg>
        <pc:spChg chg="add mod topLvl">
          <ac:chgData name="Niles, John" userId="b59286e5-9820-4637-bcff-249ccf0b8a51" providerId="ADAL" clId="{3F17842E-3071-481D-AFFE-C91F6E11BC78}" dt="2024-11-27T18:22:03.786" v="5018" actId="1036"/>
          <ac:spMkLst>
            <pc:docMk/>
            <pc:sldMk cId="0" sldId="288"/>
            <ac:spMk id="36" creationId="{69E4AAAD-8692-868F-80D2-D5070B3E57C0}"/>
          </ac:spMkLst>
        </pc:spChg>
        <pc:spChg chg="add mod topLvl">
          <ac:chgData name="Niles, John" userId="b59286e5-9820-4637-bcff-249ccf0b8a51" providerId="ADAL" clId="{3F17842E-3071-481D-AFFE-C91F6E11BC78}" dt="2024-11-27T18:22:03.786" v="5018" actId="1036"/>
          <ac:spMkLst>
            <pc:docMk/>
            <pc:sldMk cId="0" sldId="288"/>
            <ac:spMk id="37" creationId="{13249974-EBD3-05DB-B656-78944FFDFCE0}"/>
          </ac:spMkLst>
        </pc:spChg>
        <pc:spChg chg="add mod topLvl">
          <ac:chgData name="Niles, John" userId="b59286e5-9820-4637-bcff-249ccf0b8a51" providerId="ADAL" clId="{3F17842E-3071-481D-AFFE-C91F6E11BC78}" dt="2024-11-27T18:22:03.786" v="5018" actId="1036"/>
          <ac:spMkLst>
            <pc:docMk/>
            <pc:sldMk cId="0" sldId="288"/>
            <ac:spMk id="38" creationId="{3C5C54C0-0637-C068-1222-5E1E5F4BE1B4}"/>
          </ac:spMkLst>
        </pc:spChg>
        <pc:spChg chg="add mod topLvl">
          <ac:chgData name="Niles, John" userId="b59286e5-9820-4637-bcff-249ccf0b8a51" providerId="ADAL" clId="{3F17842E-3071-481D-AFFE-C91F6E11BC78}" dt="2024-11-27T18:22:03.786" v="5018" actId="1036"/>
          <ac:spMkLst>
            <pc:docMk/>
            <pc:sldMk cId="0" sldId="288"/>
            <ac:spMk id="39" creationId="{575DE950-77E3-6FA4-AC18-F895249C73BF}"/>
          </ac:spMkLst>
        </pc:spChg>
        <pc:spChg chg="add mod topLvl">
          <ac:chgData name="Niles, John" userId="b59286e5-9820-4637-bcff-249ccf0b8a51" providerId="ADAL" clId="{3F17842E-3071-481D-AFFE-C91F6E11BC78}" dt="2024-11-27T18:22:03.786" v="5018" actId="1036"/>
          <ac:spMkLst>
            <pc:docMk/>
            <pc:sldMk cId="0" sldId="288"/>
            <ac:spMk id="40" creationId="{2920C4A5-916B-C907-6EB6-914822456B72}"/>
          </ac:spMkLst>
        </pc:spChg>
        <pc:spChg chg="add mod topLvl">
          <ac:chgData name="Niles, John" userId="b59286e5-9820-4637-bcff-249ccf0b8a51" providerId="ADAL" clId="{3F17842E-3071-481D-AFFE-C91F6E11BC78}" dt="2024-11-27T18:22:03.786" v="5018" actId="1036"/>
          <ac:spMkLst>
            <pc:docMk/>
            <pc:sldMk cId="0" sldId="288"/>
            <ac:spMk id="41" creationId="{30F3F950-C370-740C-142C-7E998CAD6747}"/>
          </ac:spMkLst>
        </pc:spChg>
        <pc:spChg chg="add mod topLvl">
          <ac:chgData name="Niles, John" userId="b59286e5-9820-4637-bcff-249ccf0b8a51" providerId="ADAL" clId="{3F17842E-3071-481D-AFFE-C91F6E11BC78}" dt="2024-11-27T18:22:03.786" v="5018" actId="1036"/>
          <ac:spMkLst>
            <pc:docMk/>
            <pc:sldMk cId="0" sldId="288"/>
            <ac:spMk id="42" creationId="{C6487449-2002-4E5E-B650-E26AB2AAFA75}"/>
          </ac:spMkLst>
        </pc:spChg>
        <pc:spChg chg="add mod topLvl">
          <ac:chgData name="Niles, John" userId="b59286e5-9820-4637-bcff-249ccf0b8a51" providerId="ADAL" clId="{3F17842E-3071-481D-AFFE-C91F6E11BC78}" dt="2024-11-27T18:22:03.786" v="5018" actId="1036"/>
          <ac:spMkLst>
            <pc:docMk/>
            <pc:sldMk cId="0" sldId="288"/>
            <ac:spMk id="43" creationId="{C3BC443E-9ED5-1A3B-55D8-DCA26F58B7E4}"/>
          </ac:spMkLst>
        </pc:spChg>
        <pc:spChg chg="add mod topLvl">
          <ac:chgData name="Niles, John" userId="b59286e5-9820-4637-bcff-249ccf0b8a51" providerId="ADAL" clId="{3F17842E-3071-481D-AFFE-C91F6E11BC78}" dt="2024-11-27T18:22:03.786" v="5018" actId="1036"/>
          <ac:spMkLst>
            <pc:docMk/>
            <pc:sldMk cId="0" sldId="288"/>
            <ac:spMk id="44" creationId="{AFD42C1F-9BA4-0085-2DE8-2FB8489CF9A4}"/>
          </ac:spMkLst>
        </pc:spChg>
        <pc:spChg chg="add mod topLvl">
          <ac:chgData name="Niles, John" userId="b59286e5-9820-4637-bcff-249ccf0b8a51" providerId="ADAL" clId="{3F17842E-3071-481D-AFFE-C91F6E11BC78}" dt="2024-11-27T18:22:03.786" v="5018" actId="1036"/>
          <ac:spMkLst>
            <pc:docMk/>
            <pc:sldMk cId="0" sldId="288"/>
            <ac:spMk id="45" creationId="{4048E34F-B617-DCC5-9CF5-9F41D45C4907}"/>
          </ac:spMkLst>
        </pc:spChg>
        <pc:spChg chg="add mod topLvl">
          <ac:chgData name="Niles, John" userId="b59286e5-9820-4637-bcff-249ccf0b8a51" providerId="ADAL" clId="{3F17842E-3071-481D-AFFE-C91F6E11BC78}" dt="2024-11-27T18:22:03.786" v="5018" actId="1036"/>
          <ac:spMkLst>
            <pc:docMk/>
            <pc:sldMk cId="0" sldId="288"/>
            <ac:spMk id="46" creationId="{8BF1F698-B934-8210-AFE9-DE52234D05B9}"/>
          </ac:spMkLst>
        </pc:spChg>
        <pc:spChg chg="add mod topLvl">
          <ac:chgData name="Niles, John" userId="b59286e5-9820-4637-bcff-249ccf0b8a51" providerId="ADAL" clId="{3F17842E-3071-481D-AFFE-C91F6E11BC78}" dt="2024-11-27T18:22:03.786" v="5018" actId="1036"/>
          <ac:spMkLst>
            <pc:docMk/>
            <pc:sldMk cId="0" sldId="288"/>
            <ac:spMk id="47" creationId="{AABE5425-A31A-8070-6405-67B08E29DCBC}"/>
          </ac:spMkLst>
        </pc:spChg>
        <pc:spChg chg="add mod topLvl">
          <ac:chgData name="Niles, John" userId="b59286e5-9820-4637-bcff-249ccf0b8a51" providerId="ADAL" clId="{3F17842E-3071-481D-AFFE-C91F6E11BC78}" dt="2024-11-27T18:22:03.786" v="5018" actId="1036"/>
          <ac:spMkLst>
            <pc:docMk/>
            <pc:sldMk cId="0" sldId="288"/>
            <ac:spMk id="48" creationId="{B9B2D917-3B97-18FB-278D-657AB73FBDA9}"/>
          </ac:spMkLst>
        </pc:spChg>
        <pc:spChg chg="add mod topLvl">
          <ac:chgData name="Niles, John" userId="b59286e5-9820-4637-bcff-249ccf0b8a51" providerId="ADAL" clId="{3F17842E-3071-481D-AFFE-C91F6E11BC78}" dt="2024-11-27T18:22:03.786" v="5018" actId="1036"/>
          <ac:spMkLst>
            <pc:docMk/>
            <pc:sldMk cId="0" sldId="288"/>
            <ac:spMk id="49" creationId="{0FEA2B5F-22C2-01F0-C14B-A0C1193D38D1}"/>
          </ac:spMkLst>
        </pc:spChg>
        <pc:spChg chg="add mod topLvl">
          <ac:chgData name="Niles, John" userId="b59286e5-9820-4637-bcff-249ccf0b8a51" providerId="ADAL" clId="{3F17842E-3071-481D-AFFE-C91F6E11BC78}" dt="2024-11-27T18:22:03.786" v="5018" actId="1036"/>
          <ac:spMkLst>
            <pc:docMk/>
            <pc:sldMk cId="0" sldId="288"/>
            <ac:spMk id="50" creationId="{74CBC37F-8719-CE19-4698-46EFAC068E55}"/>
          </ac:spMkLst>
        </pc:spChg>
        <pc:spChg chg="add mod topLvl">
          <ac:chgData name="Niles, John" userId="b59286e5-9820-4637-bcff-249ccf0b8a51" providerId="ADAL" clId="{3F17842E-3071-481D-AFFE-C91F6E11BC78}" dt="2024-11-27T18:22:30.982" v="5030" actId="14100"/>
          <ac:spMkLst>
            <pc:docMk/>
            <pc:sldMk cId="0" sldId="288"/>
            <ac:spMk id="51" creationId="{6C81DAD2-4FA1-2CC5-8395-2F2AC79CD5F9}"/>
          </ac:spMkLst>
        </pc:spChg>
        <pc:spChg chg="add mod topLvl">
          <ac:chgData name="Niles, John" userId="b59286e5-9820-4637-bcff-249ccf0b8a51" providerId="ADAL" clId="{3F17842E-3071-481D-AFFE-C91F6E11BC78}" dt="2024-11-27T18:22:26.318" v="5029" actId="1036"/>
          <ac:spMkLst>
            <pc:docMk/>
            <pc:sldMk cId="0" sldId="288"/>
            <ac:spMk id="52" creationId="{264E1DB3-E993-A76E-03E3-ED05B4A83566}"/>
          </ac:spMkLst>
        </pc:spChg>
        <pc:spChg chg="add mod topLvl">
          <ac:chgData name="Niles, John" userId="b59286e5-9820-4637-bcff-249ccf0b8a51" providerId="ADAL" clId="{3F17842E-3071-481D-AFFE-C91F6E11BC78}" dt="2024-11-27T18:22:03.786" v="5018" actId="1036"/>
          <ac:spMkLst>
            <pc:docMk/>
            <pc:sldMk cId="0" sldId="288"/>
            <ac:spMk id="53" creationId="{BDD51A53-9D03-334E-3210-38B129CB8BC2}"/>
          </ac:spMkLst>
        </pc:spChg>
        <pc:spChg chg="add mod topLvl">
          <ac:chgData name="Niles, John" userId="b59286e5-9820-4637-bcff-249ccf0b8a51" providerId="ADAL" clId="{3F17842E-3071-481D-AFFE-C91F6E11BC78}" dt="2024-11-27T18:22:03.786" v="5018" actId="1036"/>
          <ac:spMkLst>
            <pc:docMk/>
            <pc:sldMk cId="0" sldId="288"/>
            <ac:spMk id="54" creationId="{D12A9809-CEC1-7AF3-728E-52EF2E2F31C5}"/>
          </ac:spMkLst>
        </pc:spChg>
        <pc:spChg chg="add mod topLvl">
          <ac:chgData name="Niles, John" userId="b59286e5-9820-4637-bcff-249ccf0b8a51" providerId="ADAL" clId="{3F17842E-3071-481D-AFFE-C91F6E11BC78}" dt="2024-11-27T18:22:03.786" v="5018" actId="1036"/>
          <ac:spMkLst>
            <pc:docMk/>
            <pc:sldMk cId="0" sldId="288"/>
            <ac:spMk id="55" creationId="{AFDEB6AD-E271-4DB9-DA9D-D9FDA2C758A3}"/>
          </ac:spMkLst>
        </pc:spChg>
        <pc:spChg chg="add mod topLvl">
          <ac:chgData name="Niles, John" userId="b59286e5-9820-4637-bcff-249ccf0b8a51" providerId="ADAL" clId="{3F17842E-3071-481D-AFFE-C91F6E11BC78}" dt="2024-11-27T18:22:03.786" v="5018" actId="1036"/>
          <ac:spMkLst>
            <pc:docMk/>
            <pc:sldMk cId="0" sldId="288"/>
            <ac:spMk id="56" creationId="{5F8CAA21-4C17-8C71-63B8-C8399346C628}"/>
          </ac:spMkLst>
        </pc:spChg>
        <pc:spChg chg="add mod topLvl">
          <ac:chgData name="Niles, John" userId="b59286e5-9820-4637-bcff-249ccf0b8a51" providerId="ADAL" clId="{3F17842E-3071-481D-AFFE-C91F6E11BC78}" dt="2024-11-27T18:22:03.786" v="5018" actId="1036"/>
          <ac:spMkLst>
            <pc:docMk/>
            <pc:sldMk cId="0" sldId="288"/>
            <ac:spMk id="57" creationId="{67E2E715-23C0-F5BD-14CF-D3E546172081}"/>
          </ac:spMkLst>
        </pc:spChg>
        <pc:spChg chg="add mod topLvl">
          <ac:chgData name="Niles, John" userId="b59286e5-9820-4637-bcff-249ccf0b8a51" providerId="ADAL" clId="{3F17842E-3071-481D-AFFE-C91F6E11BC78}" dt="2024-11-27T18:22:03.786" v="5018" actId="1036"/>
          <ac:spMkLst>
            <pc:docMk/>
            <pc:sldMk cId="0" sldId="288"/>
            <ac:spMk id="58" creationId="{57AEDD96-40A9-661E-1292-66DDB1B91796}"/>
          </ac:spMkLst>
        </pc:spChg>
        <pc:spChg chg="add mod topLvl">
          <ac:chgData name="Niles, John" userId="b59286e5-9820-4637-bcff-249ccf0b8a51" providerId="ADAL" clId="{3F17842E-3071-481D-AFFE-C91F6E11BC78}" dt="2024-11-27T18:22:03.786" v="5018" actId="1036"/>
          <ac:spMkLst>
            <pc:docMk/>
            <pc:sldMk cId="0" sldId="288"/>
            <ac:spMk id="59" creationId="{F85514E1-3825-529A-8B4F-C6E5CF27CF18}"/>
          </ac:spMkLst>
        </pc:spChg>
        <pc:spChg chg="add mod">
          <ac:chgData name="Niles, John" userId="b59286e5-9820-4637-bcff-249ccf0b8a51" providerId="ADAL" clId="{3F17842E-3071-481D-AFFE-C91F6E11BC78}" dt="2024-11-28T14:36:46.151" v="7362"/>
          <ac:spMkLst>
            <pc:docMk/>
            <pc:sldMk cId="0" sldId="288"/>
            <ac:spMk id="60" creationId="{611AEE07-41BC-025F-0938-0BFEF824A6BA}"/>
          </ac:spMkLst>
        </pc:spChg>
        <pc:spChg chg="mod">
          <ac:chgData name="Niles, John" userId="b59286e5-9820-4637-bcff-249ccf0b8a51" providerId="ADAL" clId="{3F17842E-3071-481D-AFFE-C91F6E11BC78}" dt="2024-11-27T18:23:37.403" v="5038" actId="20577"/>
          <ac:spMkLst>
            <pc:docMk/>
            <pc:sldMk cId="0" sldId="288"/>
            <ac:spMk id="684" creationId="{00000000-0000-0000-0000-000000000000}"/>
          </ac:spMkLst>
        </pc:spChg>
        <pc:spChg chg="mod">
          <ac:chgData name="Niles, John" userId="b59286e5-9820-4637-bcff-249ccf0b8a51" providerId="ADAL" clId="{3F17842E-3071-481D-AFFE-C91F6E11BC78}" dt="2024-11-27T18:24:05.088" v="5043" actId="14100"/>
          <ac:spMkLst>
            <pc:docMk/>
            <pc:sldMk cId="0" sldId="288"/>
            <ac:spMk id="686" creationId="{00000000-0000-0000-0000-000000000000}"/>
          </ac:spMkLst>
        </pc:spChg>
        <pc:spChg chg="mod">
          <ac:chgData name="Niles, John" userId="b59286e5-9820-4637-bcff-249ccf0b8a51" providerId="ADAL" clId="{3F17842E-3071-481D-AFFE-C91F6E11BC78}" dt="2024-11-27T22:20:57.119" v="6941" actId="6549"/>
          <ac:spMkLst>
            <pc:docMk/>
            <pc:sldMk cId="0" sldId="288"/>
            <ac:spMk id="688" creationId="{00000000-0000-0000-0000-000000000000}"/>
          </ac:spMkLst>
        </pc:spChg>
        <pc:spChg chg="del">
          <ac:chgData name="Niles, John" userId="b59286e5-9820-4637-bcff-249ccf0b8a51" providerId="ADAL" clId="{3F17842E-3071-481D-AFFE-C91F6E11BC78}" dt="2024-11-25T18:36:28.269" v="156" actId="478"/>
          <ac:spMkLst>
            <pc:docMk/>
            <pc:sldMk cId="0" sldId="288"/>
            <ac:spMk id="689" creationId="{00000000-0000-0000-0000-000000000000}"/>
          </ac:spMkLst>
        </pc:spChg>
        <pc:spChg chg="mod">
          <ac:chgData name="Niles, John" userId="b59286e5-9820-4637-bcff-249ccf0b8a51" providerId="ADAL" clId="{3F17842E-3071-481D-AFFE-C91F6E11BC78}" dt="2024-11-27T18:18:45.821" v="4911" actId="2711"/>
          <ac:spMkLst>
            <pc:docMk/>
            <pc:sldMk cId="0" sldId="288"/>
            <ac:spMk id="690" creationId="{00000000-0000-0000-0000-000000000000}"/>
          </ac:spMkLst>
        </pc:spChg>
        <pc:spChg chg="mod">
          <ac:chgData name="Niles, John" userId="b59286e5-9820-4637-bcff-249ccf0b8a51" providerId="ADAL" clId="{3F17842E-3071-481D-AFFE-C91F6E11BC78}" dt="2024-11-27T18:18:45.821" v="4911" actId="2711"/>
          <ac:spMkLst>
            <pc:docMk/>
            <pc:sldMk cId="0" sldId="288"/>
            <ac:spMk id="691" creationId="{00000000-0000-0000-0000-000000000000}"/>
          </ac:spMkLst>
        </pc:spChg>
        <pc:grpChg chg="add del mod">
          <ac:chgData name="Niles, John" userId="b59286e5-9820-4637-bcff-249ccf0b8a51" providerId="ADAL" clId="{3F17842E-3071-481D-AFFE-C91F6E11BC78}" dt="2024-11-27T18:18:27.115" v="4870" actId="165"/>
          <ac:grpSpMkLst>
            <pc:docMk/>
            <pc:sldMk cId="0" sldId="288"/>
            <ac:grpSpMk id="60" creationId="{E4298381-BDAB-7A82-FF63-30B87C2DDD08}"/>
          </ac:grpSpMkLst>
        </pc:grpChg>
        <pc:picChg chg="add del mod">
          <ac:chgData name="Niles, John" userId="b59286e5-9820-4637-bcff-249ccf0b8a51" providerId="ADAL" clId="{3F17842E-3071-481D-AFFE-C91F6E11BC78}" dt="2024-11-26T02:06:52.954" v="2292" actId="478"/>
          <ac:picMkLst>
            <pc:docMk/>
            <pc:sldMk cId="0" sldId="288"/>
            <ac:picMk id="2" creationId="{3D828EF4-DA92-1F97-64C2-2C01EBCAA9B2}"/>
          </ac:picMkLst>
        </pc:picChg>
        <pc:picChg chg="add del mod">
          <ac:chgData name="Niles, John" userId="b59286e5-9820-4637-bcff-249ccf0b8a51" providerId="ADAL" clId="{3F17842E-3071-481D-AFFE-C91F6E11BC78}" dt="2024-11-28T14:36:45.255" v="7361" actId="478"/>
          <ac:picMkLst>
            <pc:docMk/>
            <pc:sldMk cId="0" sldId="288"/>
            <ac:picMk id="61" creationId="{89CB5CE0-06D6-AF2E-BC03-048DDC8E296F}"/>
          </ac:picMkLst>
        </pc:picChg>
        <pc:picChg chg="del">
          <ac:chgData name="Niles, John" userId="b59286e5-9820-4637-bcff-249ccf0b8a51" providerId="ADAL" clId="{3F17842E-3071-481D-AFFE-C91F6E11BC78}" dt="2024-11-26T02:03:39.616" v="2223" actId="478"/>
          <ac:picMkLst>
            <pc:docMk/>
            <pc:sldMk cId="0" sldId="288"/>
            <ac:picMk id="685" creationId="{00000000-0000-0000-0000-000000000000}"/>
          </ac:picMkLst>
        </pc:picChg>
        <pc:picChg chg="del mod">
          <ac:chgData name="Niles, John" userId="b59286e5-9820-4637-bcff-249ccf0b8a51" providerId="ADAL" clId="{3F17842E-3071-481D-AFFE-C91F6E11BC78}" dt="2024-11-27T18:17:38.135" v="4863" actId="478"/>
          <ac:picMkLst>
            <pc:docMk/>
            <pc:sldMk cId="0" sldId="288"/>
            <ac:picMk id="687" creationId="{00000000-0000-0000-0000-000000000000}"/>
          </ac:picMkLst>
        </pc:picChg>
      </pc:sldChg>
      <pc:sldChg chg="addSp delSp modSp mod">
        <pc:chgData name="Niles, John" userId="b59286e5-9820-4637-bcff-249ccf0b8a51" providerId="ADAL" clId="{3F17842E-3071-481D-AFFE-C91F6E11BC78}" dt="2024-11-27T21:30:58.526" v="6628" actId="1076"/>
        <pc:sldMkLst>
          <pc:docMk/>
          <pc:sldMk cId="0" sldId="289"/>
        </pc:sldMkLst>
        <pc:spChg chg="add del mod">
          <ac:chgData name="Niles, John" userId="b59286e5-9820-4637-bcff-249ccf0b8a51" providerId="ADAL" clId="{3F17842E-3071-481D-AFFE-C91F6E11BC78}" dt="2024-11-27T21:30:34.014" v="6623" actId="478"/>
          <ac:spMkLst>
            <pc:docMk/>
            <pc:sldMk cId="0" sldId="289"/>
            <ac:spMk id="3" creationId="{EEC10BB3-3FA3-9872-DB82-4890E743B712}"/>
          </ac:spMkLst>
        </pc:spChg>
        <pc:spChg chg="mod">
          <ac:chgData name="Niles, John" userId="b59286e5-9820-4637-bcff-249ccf0b8a51" providerId="ADAL" clId="{3F17842E-3071-481D-AFFE-C91F6E11BC78}" dt="2024-11-27T21:30:30.816" v="6622" actId="1076"/>
          <ac:spMkLst>
            <pc:docMk/>
            <pc:sldMk cId="0" sldId="289"/>
            <ac:spMk id="699" creationId="{00000000-0000-0000-0000-000000000000}"/>
          </ac:spMkLst>
        </pc:spChg>
        <pc:spChg chg="del">
          <ac:chgData name="Niles, John" userId="b59286e5-9820-4637-bcff-249ccf0b8a51" providerId="ADAL" clId="{3F17842E-3071-481D-AFFE-C91F6E11BC78}" dt="2024-11-25T18:36:35.288" v="157" actId="478"/>
          <ac:spMkLst>
            <pc:docMk/>
            <pc:sldMk cId="0" sldId="289"/>
            <ac:spMk id="701" creationId="{00000000-0000-0000-0000-000000000000}"/>
          </ac:spMkLst>
        </pc:spChg>
        <pc:spChg chg="mod">
          <ac:chgData name="Niles, John" userId="b59286e5-9820-4637-bcff-249ccf0b8a51" providerId="ADAL" clId="{3F17842E-3071-481D-AFFE-C91F6E11BC78}" dt="2024-11-27T20:17:09.974" v="5662" actId="20577"/>
          <ac:spMkLst>
            <pc:docMk/>
            <pc:sldMk cId="0" sldId="289"/>
            <ac:spMk id="702" creationId="{00000000-0000-0000-0000-000000000000}"/>
          </ac:spMkLst>
        </pc:spChg>
        <pc:picChg chg="add mod">
          <ac:chgData name="Niles, John" userId="b59286e5-9820-4637-bcff-249ccf0b8a51" providerId="ADAL" clId="{3F17842E-3071-481D-AFFE-C91F6E11BC78}" dt="2024-11-27T21:30:58.526" v="6628" actId="1076"/>
          <ac:picMkLst>
            <pc:docMk/>
            <pc:sldMk cId="0" sldId="289"/>
            <ac:picMk id="2" creationId="{6DF13022-03E9-E955-452E-D0C07731BA67}"/>
          </ac:picMkLst>
        </pc:picChg>
        <pc:picChg chg="mod ord">
          <ac:chgData name="Niles, John" userId="b59286e5-9820-4637-bcff-249ccf0b8a51" providerId="ADAL" clId="{3F17842E-3071-481D-AFFE-C91F6E11BC78}" dt="2024-11-27T21:30:46.068" v="6625" actId="14100"/>
          <ac:picMkLst>
            <pc:docMk/>
            <pc:sldMk cId="0" sldId="289"/>
            <ac:picMk id="698" creationId="{00000000-0000-0000-0000-000000000000}"/>
          </ac:picMkLst>
        </pc:picChg>
      </pc:sldChg>
      <pc:sldChg chg="delSp modSp mod">
        <pc:chgData name="Niles, John" userId="b59286e5-9820-4637-bcff-249ccf0b8a51" providerId="ADAL" clId="{3F17842E-3071-481D-AFFE-C91F6E11BC78}" dt="2024-11-27T21:31:36.737" v="6632" actId="1076"/>
        <pc:sldMkLst>
          <pc:docMk/>
          <pc:sldMk cId="0" sldId="290"/>
        </pc:sldMkLst>
        <pc:spChg chg="del">
          <ac:chgData name="Niles, John" userId="b59286e5-9820-4637-bcff-249ccf0b8a51" providerId="ADAL" clId="{3F17842E-3071-481D-AFFE-C91F6E11BC78}" dt="2024-11-25T18:36:06.516" v="152" actId="478"/>
          <ac:spMkLst>
            <pc:docMk/>
            <pc:sldMk cId="0" sldId="290"/>
            <ac:spMk id="711" creationId="{00000000-0000-0000-0000-000000000000}"/>
          </ac:spMkLst>
        </pc:spChg>
        <pc:spChg chg="mod">
          <ac:chgData name="Niles, John" userId="b59286e5-9820-4637-bcff-249ccf0b8a51" providerId="ADAL" clId="{3F17842E-3071-481D-AFFE-C91F6E11BC78}" dt="2024-11-27T17:30:21.093" v="4400" actId="20577"/>
          <ac:spMkLst>
            <pc:docMk/>
            <pc:sldMk cId="0" sldId="290"/>
            <ac:spMk id="713" creationId="{00000000-0000-0000-0000-000000000000}"/>
          </ac:spMkLst>
        </pc:spChg>
        <pc:picChg chg="mod">
          <ac:chgData name="Niles, John" userId="b59286e5-9820-4637-bcff-249ccf0b8a51" providerId="ADAL" clId="{3F17842E-3071-481D-AFFE-C91F6E11BC78}" dt="2024-11-27T21:31:26.585" v="6631" actId="1440"/>
          <ac:picMkLst>
            <pc:docMk/>
            <pc:sldMk cId="0" sldId="290"/>
            <ac:picMk id="708" creationId="{00000000-0000-0000-0000-000000000000}"/>
          </ac:picMkLst>
        </pc:picChg>
        <pc:picChg chg="mod">
          <ac:chgData name="Niles, John" userId="b59286e5-9820-4637-bcff-249ccf0b8a51" providerId="ADAL" clId="{3F17842E-3071-481D-AFFE-C91F6E11BC78}" dt="2024-11-27T21:31:36.737" v="6632" actId="1076"/>
          <ac:picMkLst>
            <pc:docMk/>
            <pc:sldMk cId="0" sldId="290"/>
            <ac:picMk id="709" creationId="{00000000-0000-0000-0000-000000000000}"/>
          </ac:picMkLst>
        </pc:picChg>
        <pc:picChg chg="mod">
          <ac:chgData name="Niles, John" userId="b59286e5-9820-4637-bcff-249ccf0b8a51" providerId="ADAL" clId="{3F17842E-3071-481D-AFFE-C91F6E11BC78}" dt="2024-11-27T21:31:17.323" v="6629" actId="1076"/>
          <ac:picMkLst>
            <pc:docMk/>
            <pc:sldMk cId="0" sldId="290"/>
            <ac:picMk id="710" creationId="{00000000-0000-0000-0000-000000000000}"/>
          </ac:picMkLst>
        </pc:picChg>
      </pc:sldChg>
      <pc:sldChg chg="addSp delSp modSp mod ord modAnim">
        <pc:chgData name="Niles, John" userId="b59286e5-9820-4637-bcff-249ccf0b8a51" providerId="ADAL" clId="{3F17842E-3071-481D-AFFE-C91F6E11BC78}" dt="2024-11-28T14:37:06.591" v="7366" actId="478"/>
        <pc:sldMkLst>
          <pc:docMk/>
          <pc:sldMk cId="0" sldId="291"/>
        </pc:sldMkLst>
        <pc:spChg chg="add mod">
          <ac:chgData name="Niles, John" userId="b59286e5-9820-4637-bcff-249ccf0b8a51" providerId="ADAL" clId="{3F17842E-3071-481D-AFFE-C91F6E11BC78}" dt="2024-11-28T14:37:03.394" v="7365"/>
          <ac:spMkLst>
            <pc:docMk/>
            <pc:sldMk cId="0" sldId="291"/>
            <ac:spMk id="4" creationId="{2E907FDC-8AD2-4F35-BA45-57AF661D08F1}"/>
          </ac:spMkLst>
        </pc:spChg>
        <pc:spChg chg="mod">
          <ac:chgData name="Niles, John" userId="b59286e5-9820-4637-bcff-249ccf0b8a51" providerId="ADAL" clId="{3F17842E-3071-481D-AFFE-C91F6E11BC78}" dt="2024-11-27T20:04:04.021" v="5324" actId="20577"/>
          <ac:spMkLst>
            <pc:docMk/>
            <pc:sldMk cId="0" sldId="291"/>
            <ac:spMk id="718" creationId="{00000000-0000-0000-0000-000000000000}"/>
          </ac:spMkLst>
        </pc:spChg>
        <pc:spChg chg="mod">
          <ac:chgData name="Niles, John" userId="b59286e5-9820-4637-bcff-249ccf0b8a51" providerId="ADAL" clId="{3F17842E-3071-481D-AFFE-C91F6E11BC78}" dt="2024-11-27T20:07:51.490" v="5384" actId="14100"/>
          <ac:spMkLst>
            <pc:docMk/>
            <pc:sldMk cId="0" sldId="291"/>
            <ac:spMk id="719"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1"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2"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3"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4"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5"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6"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7"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8"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29"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0"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1"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2"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3"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4"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5"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6"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7"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8"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39"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40"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41"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42"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43"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44"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45" creationId="{00000000-0000-0000-0000-000000000000}"/>
          </ac:spMkLst>
        </pc:spChg>
        <pc:spChg chg="mod topLvl">
          <ac:chgData name="Niles, John" userId="b59286e5-9820-4637-bcff-249ccf0b8a51" providerId="ADAL" clId="{3F17842E-3071-481D-AFFE-C91F6E11BC78}" dt="2024-11-27T20:07:13.159" v="5379" actId="1036"/>
          <ac:spMkLst>
            <pc:docMk/>
            <pc:sldMk cId="0" sldId="291"/>
            <ac:spMk id="746" creationId="{00000000-0000-0000-0000-000000000000}"/>
          </ac:spMkLst>
        </pc:spChg>
        <pc:spChg chg="del">
          <ac:chgData name="Niles, John" userId="b59286e5-9820-4637-bcff-249ccf0b8a51" providerId="ADAL" clId="{3F17842E-3071-481D-AFFE-C91F6E11BC78}" dt="2024-11-25T18:45:10.491" v="160" actId="478"/>
          <ac:spMkLst>
            <pc:docMk/>
            <pc:sldMk cId="0" sldId="291"/>
            <ac:spMk id="748" creationId="{00000000-0000-0000-0000-000000000000}"/>
          </ac:spMkLst>
        </pc:spChg>
        <pc:spChg chg="mod">
          <ac:chgData name="Niles, John" userId="b59286e5-9820-4637-bcff-249ccf0b8a51" providerId="ADAL" clId="{3F17842E-3071-481D-AFFE-C91F6E11BC78}" dt="2024-11-27T18:14:43.418" v="4862" actId="20577"/>
          <ac:spMkLst>
            <pc:docMk/>
            <pc:sldMk cId="0" sldId="291"/>
            <ac:spMk id="749" creationId="{00000000-0000-0000-0000-000000000000}"/>
          </ac:spMkLst>
        </pc:spChg>
        <pc:grpChg chg="del">
          <ac:chgData name="Niles, John" userId="b59286e5-9820-4637-bcff-249ccf0b8a51" providerId="ADAL" clId="{3F17842E-3071-481D-AFFE-C91F6E11BC78}" dt="2024-11-27T20:04:35.969" v="5327" actId="165"/>
          <ac:grpSpMkLst>
            <pc:docMk/>
            <pc:sldMk cId="0" sldId="291"/>
            <ac:grpSpMk id="720" creationId="{00000000-0000-0000-0000-000000000000}"/>
          </ac:grpSpMkLst>
        </pc:grpChg>
        <pc:picChg chg="add mod">
          <ac:chgData name="Niles, John" userId="b59286e5-9820-4637-bcff-249ccf0b8a51" providerId="ADAL" clId="{3F17842E-3071-481D-AFFE-C91F6E11BC78}" dt="2024-11-27T20:09:11.626" v="5398" actId="1037"/>
          <ac:picMkLst>
            <pc:docMk/>
            <pc:sldMk cId="0" sldId="291"/>
            <ac:picMk id="2" creationId="{B9AC0DE6-6EA2-2219-C685-BD1A212E4591}"/>
          </ac:picMkLst>
        </pc:picChg>
        <pc:picChg chg="add del mod">
          <ac:chgData name="Niles, John" userId="b59286e5-9820-4637-bcff-249ccf0b8a51" providerId="ADAL" clId="{3F17842E-3071-481D-AFFE-C91F6E11BC78}" dt="2024-11-28T14:37:06.591" v="7366" actId="478"/>
          <ac:picMkLst>
            <pc:docMk/>
            <pc:sldMk cId="0" sldId="291"/>
            <ac:picMk id="3" creationId="{BF75BFC8-F154-3262-847A-97FA8B1A62B5}"/>
          </ac:picMkLst>
        </pc:picChg>
      </pc:sldChg>
      <pc:sldChg chg="addSp delSp modSp mod ord">
        <pc:chgData name="Niles, John" userId="b59286e5-9820-4637-bcff-249ccf0b8a51" providerId="ADAL" clId="{3F17842E-3071-481D-AFFE-C91F6E11BC78}" dt="2024-11-27T21:43:46.503" v="6827" actId="1037"/>
        <pc:sldMkLst>
          <pc:docMk/>
          <pc:sldMk cId="0" sldId="292"/>
        </pc:sldMkLst>
        <pc:spChg chg="mod">
          <ac:chgData name="Niles, John" userId="b59286e5-9820-4637-bcff-249ccf0b8a51" providerId="ADAL" clId="{3F17842E-3071-481D-AFFE-C91F6E11BC78}" dt="2024-11-27T15:09:17.731" v="3337" actId="6549"/>
          <ac:spMkLst>
            <pc:docMk/>
            <pc:sldMk cId="0" sldId="292"/>
            <ac:spMk id="754" creationId="{00000000-0000-0000-0000-000000000000}"/>
          </ac:spMkLst>
        </pc:spChg>
        <pc:spChg chg="del">
          <ac:chgData name="Niles, John" userId="b59286e5-9820-4637-bcff-249ccf0b8a51" providerId="ADAL" clId="{3F17842E-3071-481D-AFFE-C91F6E11BC78}" dt="2024-11-27T19:54:55.365" v="5183" actId="478"/>
          <ac:spMkLst>
            <pc:docMk/>
            <pc:sldMk cId="0" sldId="292"/>
            <ac:spMk id="755" creationId="{00000000-0000-0000-0000-000000000000}"/>
          </ac:spMkLst>
        </pc:spChg>
        <pc:spChg chg="del mod">
          <ac:chgData name="Niles, John" userId="b59286e5-9820-4637-bcff-249ccf0b8a51" providerId="ADAL" clId="{3F17842E-3071-481D-AFFE-C91F6E11BC78}" dt="2024-11-27T18:26:11.526" v="5061" actId="478"/>
          <ac:spMkLst>
            <pc:docMk/>
            <pc:sldMk cId="0" sldId="292"/>
            <ac:spMk id="756" creationId="{00000000-0000-0000-0000-000000000000}"/>
          </ac:spMkLst>
        </pc:spChg>
        <pc:spChg chg="mod">
          <ac:chgData name="Niles, John" userId="b59286e5-9820-4637-bcff-249ccf0b8a51" providerId="ADAL" clId="{3F17842E-3071-481D-AFFE-C91F6E11BC78}" dt="2024-11-27T21:42:53.315" v="6803" actId="164"/>
          <ac:spMkLst>
            <pc:docMk/>
            <pc:sldMk cId="0" sldId="292"/>
            <ac:spMk id="757" creationId="{00000000-0000-0000-0000-000000000000}"/>
          </ac:spMkLst>
        </pc:spChg>
        <pc:spChg chg="mod">
          <ac:chgData name="Niles, John" userId="b59286e5-9820-4637-bcff-249ccf0b8a51" providerId="ADAL" clId="{3F17842E-3071-481D-AFFE-C91F6E11BC78}" dt="2024-11-27T21:43:00.658" v="6804" actId="164"/>
          <ac:spMkLst>
            <pc:docMk/>
            <pc:sldMk cId="0" sldId="292"/>
            <ac:spMk id="758" creationId="{00000000-0000-0000-0000-000000000000}"/>
          </ac:spMkLst>
        </pc:spChg>
        <pc:spChg chg="mod">
          <ac:chgData name="Niles, John" userId="b59286e5-9820-4637-bcff-249ccf0b8a51" providerId="ADAL" clId="{3F17842E-3071-481D-AFFE-C91F6E11BC78}" dt="2024-11-27T21:43:07.465" v="6805" actId="164"/>
          <ac:spMkLst>
            <pc:docMk/>
            <pc:sldMk cId="0" sldId="292"/>
            <ac:spMk id="759" creationId="{00000000-0000-0000-0000-000000000000}"/>
          </ac:spMkLst>
        </pc:spChg>
        <pc:spChg chg="mod">
          <ac:chgData name="Niles, John" userId="b59286e5-9820-4637-bcff-249ccf0b8a51" providerId="ADAL" clId="{3F17842E-3071-481D-AFFE-C91F6E11BC78}" dt="2024-11-27T21:42:53.315" v="6803" actId="164"/>
          <ac:spMkLst>
            <pc:docMk/>
            <pc:sldMk cId="0" sldId="292"/>
            <ac:spMk id="763" creationId="{00000000-0000-0000-0000-000000000000}"/>
          </ac:spMkLst>
        </pc:spChg>
        <pc:spChg chg="mod">
          <ac:chgData name="Niles, John" userId="b59286e5-9820-4637-bcff-249ccf0b8a51" providerId="ADAL" clId="{3F17842E-3071-481D-AFFE-C91F6E11BC78}" dt="2024-11-27T21:43:00.658" v="6804" actId="164"/>
          <ac:spMkLst>
            <pc:docMk/>
            <pc:sldMk cId="0" sldId="292"/>
            <ac:spMk id="764" creationId="{00000000-0000-0000-0000-000000000000}"/>
          </ac:spMkLst>
        </pc:spChg>
        <pc:spChg chg="mod">
          <ac:chgData name="Niles, John" userId="b59286e5-9820-4637-bcff-249ccf0b8a51" providerId="ADAL" clId="{3F17842E-3071-481D-AFFE-C91F6E11BC78}" dt="2024-11-27T21:43:07.465" v="6805" actId="164"/>
          <ac:spMkLst>
            <pc:docMk/>
            <pc:sldMk cId="0" sldId="292"/>
            <ac:spMk id="765" creationId="{00000000-0000-0000-0000-000000000000}"/>
          </ac:spMkLst>
        </pc:spChg>
        <pc:spChg chg="del">
          <ac:chgData name="Niles, John" userId="b59286e5-9820-4637-bcff-249ccf0b8a51" providerId="ADAL" clId="{3F17842E-3071-481D-AFFE-C91F6E11BC78}" dt="2024-11-25T18:45:18.366" v="161" actId="478"/>
          <ac:spMkLst>
            <pc:docMk/>
            <pc:sldMk cId="0" sldId="292"/>
            <ac:spMk id="766" creationId="{00000000-0000-0000-0000-000000000000}"/>
          </ac:spMkLst>
        </pc:spChg>
        <pc:spChg chg="mod">
          <ac:chgData name="Niles, John" userId="b59286e5-9820-4637-bcff-249ccf0b8a51" providerId="ADAL" clId="{3F17842E-3071-481D-AFFE-C91F6E11BC78}" dt="2024-11-27T17:24:33.277" v="4384" actId="20577"/>
          <ac:spMkLst>
            <pc:docMk/>
            <pc:sldMk cId="0" sldId="292"/>
            <ac:spMk id="768" creationId="{00000000-0000-0000-0000-000000000000}"/>
          </ac:spMkLst>
        </pc:spChg>
        <pc:grpChg chg="add mod">
          <ac:chgData name="Niles, John" userId="b59286e5-9820-4637-bcff-249ccf0b8a51" providerId="ADAL" clId="{3F17842E-3071-481D-AFFE-C91F6E11BC78}" dt="2024-11-27T21:43:46.503" v="6827" actId="1037"/>
          <ac:grpSpMkLst>
            <pc:docMk/>
            <pc:sldMk cId="0" sldId="292"/>
            <ac:grpSpMk id="2" creationId="{E6F02FA8-E750-51BB-956E-3DF6D513542F}"/>
          </ac:grpSpMkLst>
        </pc:grpChg>
        <pc:grpChg chg="add mod">
          <ac:chgData name="Niles, John" userId="b59286e5-9820-4637-bcff-249ccf0b8a51" providerId="ADAL" clId="{3F17842E-3071-481D-AFFE-C91F6E11BC78}" dt="2024-11-27T21:43:46.503" v="6827" actId="1037"/>
          <ac:grpSpMkLst>
            <pc:docMk/>
            <pc:sldMk cId="0" sldId="292"/>
            <ac:grpSpMk id="3" creationId="{1E20129A-00E5-2CBF-5099-B665A937F55E}"/>
          </ac:grpSpMkLst>
        </pc:grpChg>
        <pc:grpChg chg="add mod">
          <ac:chgData name="Niles, John" userId="b59286e5-9820-4637-bcff-249ccf0b8a51" providerId="ADAL" clId="{3F17842E-3071-481D-AFFE-C91F6E11BC78}" dt="2024-11-27T21:43:46.503" v="6827" actId="1037"/>
          <ac:grpSpMkLst>
            <pc:docMk/>
            <pc:sldMk cId="0" sldId="292"/>
            <ac:grpSpMk id="4" creationId="{8AF060FD-98F2-0E52-3E73-CBBEC1F0343C}"/>
          </ac:grpSpMkLst>
        </pc:grpChg>
        <pc:picChg chg="mod">
          <ac:chgData name="Niles, John" userId="b59286e5-9820-4637-bcff-249ccf0b8a51" providerId="ADAL" clId="{3F17842E-3071-481D-AFFE-C91F6E11BC78}" dt="2024-11-27T21:43:00.658" v="6804" actId="164"/>
          <ac:picMkLst>
            <pc:docMk/>
            <pc:sldMk cId="0" sldId="292"/>
            <ac:picMk id="760" creationId="{00000000-0000-0000-0000-000000000000}"/>
          </ac:picMkLst>
        </pc:picChg>
        <pc:picChg chg="mod">
          <ac:chgData name="Niles, John" userId="b59286e5-9820-4637-bcff-249ccf0b8a51" providerId="ADAL" clId="{3F17842E-3071-481D-AFFE-C91F6E11BC78}" dt="2024-11-27T21:42:53.315" v="6803" actId="164"/>
          <ac:picMkLst>
            <pc:docMk/>
            <pc:sldMk cId="0" sldId="292"/>
            <ac:picMk id="761" creationId="{00000000-0000-0000-0000-000000000000}"/>
          </ac:picMkLst>
        </pc:picChg>
        <pc:picChg chg="mod">
          <ac:chgData name="Niles, John" userId="b59286e5-9820-4637-bcff-249ccf0b8a51" providerId="ADAL" clId="{3F17842E-3071-481D-AFFE-C91F6E11BC78}" dt="2024-11-27T21:43:07.465" v="6805" actId="164"/>
          <ac:picMkLst>
            <pc:docMk/>
            <pc:sldMk cId="0" sldId="292"/>
            <ac:picMk id="762" creationId="{00000000-0000-0000-0000-000000000000}"/>
          </ac:picMkLst>
        </pc:picChg>
      </pc:sldChg>
      <pc:sldChg chg="delSp mod ord modAnim">
        <pc:chgData name="Niles, John" userId="b59286e5-9820-4637-bcff-249ccf0b8a51" providerId="ADAL" clId="{3F17842E-3071-481D-AFFE-C91F6E11BC78}" dt="2024-11-27T15:14:36.675" v="3360"/>
        <pc:sldMkLst>
          <pc:docMk/>
          <pc:sldMk cId="0" sldId="293"/>
        </pc:sldMkLst>
        <pc:spChg chg="del">
          <ac:chgData name="Niles, John" userId="b59286e5-9820-4637-bcff-249ccf0b8a51" providerId="ADAL" clId="{3F17842E-3071-481D-AFFE-C91F6E11BC78}" dt="2024-11-25T18:45:40.461" v="162" actId="478"/>
          <ac:spMkLst>
            <pc:docMk/>
            <pc:sldMk cId="0" sldId="293"/>
            <ac:spMk id="780" creationId="{00000000-0000-0000-0000-000000000000}"/>
          </ac:spMkLst>
        </pc:spChg>
      </pc:sldChg>
      <pc:sldChg chg="addSp delSp modSp mod ord">
        <pc:chgData name="Niles, John" userId="b59286e5-9820-4637-bcff-249ccf0b8a51" providerId="ADAL" clId="{3F17842E-3071-481D-AFFE-C91F6E11BC78}" dt="2024-11-28T14:37:17.038" v="7368"/>
        <pc:sldMkLst>
          <pc:docMk/>
          <pc:sldMk cId="0" sldId="294"/>
        </pc:sldMkLst>
        <pc:spChg chg="add mod">
          <ac:chgData name="Niles, John" userId="b59286e5-9820-4637-bcff-249ccf0b8a51" providerId="ADAL" clId="{3F17842E-3071-481D-AFFE-C91F6E11BC78}" dt="2024-11-28T14:37:17.038" v="7368"/>
          <ac:spMkLst>
            <pc:docMk/>
            <pc:sldMk cId="0" sldId="294"/>
            <ac:spMk id="3" creationId="{B99E740E-158E-C584-48A7-540FA62BED87}"/>
          </ac:spMkLst>
        </pc:spChg>
        <pc:picChg chg="add del mod">
          <ac:chgData name="Niles, John" userId="b59286e5-9820-4637-bcff-249ccf0b8a51" providerId="ADAL" clId="{3F17842E-3071-481D-AFFE-C91F6E11BC78}" dt="2024-11-28T14:37:15.898" v="7367" actId="478"/>
          <ac:picMkLst>
            <pc:docMk/>
            <pc:sldMk cId="0" sldId="294"/>
            <ac:picMk id="2" creationId="{C4FDE001-BADA-3C1E-5A80-5C1A0879BBA4}"/>
          </ac:picMkLst>
        </pc:picChg>
      </pc:sldChg>
      <pc:sldChg chg="delSp modSp mod ord">
        <pc:chgData name="Niles, John" userId="b59286e5-9820-4637-bcff-249ccf0b8a51" providerId="ADAL" clId="{3F17842E-3071-481D-AFFE-C91F6E11BC78}" dt="2024-11-27T22:32:04.031" v="7240" actId="2"/>
        <pc:sldMkLst>
          <pc:docMk/>
          <pc:sldMk cId="0" sldId="295"/>
        </pc:sldMkLst>
        <pc:spChg chg="mod">
          <ac:chgData name="Niles, John" userId="b59286e5-9820-4637-bcff-249ccf0b8a51" providerId="ADAL" clId="{3F17842E-3071-481D-AFFE-C91F6E11BC78}" dt="2024-11-27T17:23:08.845" v="4372" actId="14100"/>
          <ac:spMkLst>
            <pc:docMk/>
            <pc:sldMk cId="0" sldId="295"/>
            <ac:spMk id="826" creationId="{00000000-0000-0000-0000-000000000000}"/>
          </ac:spMkLst>
        </pc:spChg>
        <pc:spChg chg="mod">
          <ac:chgData name="Niles, John" userId="b59286e5-9820-4637-bcff-249ccf0b8a51" providerId="ADAL" clId="{3F17842E-3071-481D-AFFE-C91F6E11BC78}" dt="2024-11-27T22:32:04.031" v="7240" actId="2"/>
          <ac:spMkLst>
            <pc:docMk/>
            <pc:sldMk cId="0" sldId="295"/>
            <ac:spMk id="845" creationId="{00000000-0000-0000-0000-000000000000}"/>
          </ac:spMkLst>
        </pc:spChg>
        <pc:spChg chg="del">
          <ac:chgData name="Niles, John" userId="b59286e5-9820-4637-bcff-249ccf0b8a51" providerId="ADAL" clId="{3F17842E-3071-481D-AFFE-C91F6E11BC78}" dt="2024-11-25T18:45:49.529" v="163" actId="478"/>
          <ac:spMkLst>
            <pc:docMk/>
            <pc:sldMk cId="0" sldId="295"/>
            <ac:spMk id="848" creationId="{00000000-0000-0000-0000-000000000000}"/>
          </ac:spMkLst>
        </pc:spChg>
        <pc:spChg chg="mod">
          <ac:chgData name="Niles, John" userId="b59286e5-9820-4637-bcff-249ccf0b8a51" providerId="ADAL" clId="{3F17842E-3071-481D-AFFE-C91F6E11BC78}" dt="2024-11-27T17:23:20.129" v="4374" actId="20577"/>
          <ac:spMkLst>
            <pc:docMk/>
            <pc:sldMk cId="0" sldId="295"/>
            <ac:spMk id="849" creationId="{00000000-0000-0000-0000-000000000000}"/>
          </ac:spMkLst>
        </pc:spChg>
      </pc:sldChg>
      <pc:sldChg chg="delSp modSp mod modTransition">
        <pc:chgData name="Niles, John" userId="b59286e5-9820-4637-bcff-249ccf0b8a51" providerId="ADAL" clId="{3F17842E-3071-481D-AFFE-C91F6E11BC78}" dt="2024-11-27T22:32:08.809" v="7243" actId="2"/>
        <pc:sldMkLst>
          <pc:docMk/>
          <pc:sldMk cId="0" sldId="296"/>
        </pc:sldMkLst>
        <pc:spChg chg="mod">
          <ac:chgData name="Niles, John" userId="b59286e5-9820-4637-bcff-249ccf0b8a51" providerId="ADAL" clId="{3F17842E-3071-481D-AFFE-C91F6E11BC78}" dt="2024-11-27T22:32:08.809" v="7243" actId="2"/>
          <ac:spMkLst>
            <pc:docMk/>
            <pc:sldMk cId="0" sldId="296"/>
            <ac:spMk id="866" creationId="{00000000-0000-0000-0000-000000000000}"/>
          </ac:spMkLst>
        </pc:spChg>
        <pc:spChg chg="del">
          <ac:chgData name="Niles, John" userId="b59286e5-9820-4637-bcff-249ccf0b8a51" providerId="ADAL" clId="{3F17842E-3071-481D-AFFE-C91F6E11BC78}" dt="2024-11-25T18:45:56.841" v="164" actId="478"/>
          <ac:spMkLst>
            <pc:docMk/>
            <pc:sldMk cId="0" sldId="296"/>
            <ac:spMk id="936" creationId="{00000000-0000-0000-0000-000000000000}"/>
          </ac:spMkLst>
        </pc:spChg>
      </pc:sldChg>
      <pc:sldChg chg="modSp modTransition">
        <pc:chgData name="Niles, John" userId="b59286e5-9820-4637-bcff-249ccf0b8a51" providerId="ADAL" clId="{3F17842E-3071-481D-AFFE-C91F6E11BC78}" dt="2024-11-27T22:32:10.218" v="7244" actId="2"/>
        <pc:sldMkLst>
          <pc:docMk/>
          <pc:sldMk cId="0" sldId="297"/>
        </pc:sldMkLst>
        <pc:spChg chg="mod">
          <ac:chgData name="Niles, John" userId="b59286e5-9820-4637-bcff-249ccf0b8a51" providerId="ADAL" clId="{3F17842E-3071-481D-AFFE-C91F6E11BC78}" dt="2024-11-27T22:32:10.218" v="7244" actId="2"/>
          <ac:spMkLst>
            <pc:docMk/>
            <pc:sldMk cId="0" sldId="297"/>
            <ac:spMk id="955" creationId="{00000000-0000-0000-0000-000000000000}"/>
          </ac:spMkLst>
        </pc:spChg>
      </pc:sldChg>
      <pc:sldChg chg="delSp modSp mod">
        <pc:chgData name="Niles, John" userId="b59286e5-9820-4637-bcff-249ccf0b8a51" providerId="ADAL" clId="{3F17842E-3071-481D-AFFE-C91F6E11BC78}" dt="2024-11-27T22:32:12.097" v="7245" actId="2"/>
        <pc:sldMkLst>
          <pc:docMk/>
          <pc:sldMk cId="0" sldId="298"/>
        </pc:sldMkLst>
        <pc:spChg chg="mod">
          <ac:chgData name="Niles, John" userId="b59286e5-9820-4637-bcff-249ccf0b8a51" providerId="ADAL" clId="{3F17842E-3071-481D-AFFE-C91F6E11BC78}" dt="2024-11-27T21:32:39.026" v="6656" actId="1036"/>
          <ac:spMkLst>
            <pc:docMk/>
            <pc:sldMk cId="0" sldId="298"/>
            <ac:spMk id="1004"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06"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07"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08"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09"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10"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11"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17"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19"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20"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23"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24"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26" creationId="{00000000-0000-0000-0000-000000000000}"/>
          </ac:spMkLst>
        </pc:spChg>
        <pc:spChg chg="mod">
          <ac:chgData name="Niles, John" userId="b59286e5-9820-4637-bcff-249ccf0b8a51" providerId="ADAL" clId="{3F17842E-3071-481D-AFFE-C91F6E11BC78}" dt="2024-11-27T21:32:39.026" v="6656" actId="1036"/>
          <ac:spMkLst>
            <pc:docMk/>
            <pc:sldMk cId="0" sldId="298"/>
            <ac:spMk id="1031" creationId="{00000000-0000-0000-0000-000000000000}"/>
          </ac:spMkLst>
        </pc:spChg>
        <pc:spChg chg="mod">
          <ac:chgData name="Niles, John" userId="b59286e5-9820-4637-bcff-249ccf0b8a51" providerId="ADAL" clId="{3F17842E-3071-481D-AFFE-C91F6E11BC78}" dt="2024-11-27T22:32:12.097" v="7245" actId="2"/>
          <ac:spMkLst>
            <pc:docMk/>
            <pc:sldMk cId="0" sldId="298"/>
            <ac:spMk id="1033" creationId="{00000000-0000-0000-0000-000000000000}"/>
          </ac:spMkLst>
        </pc:spChg>
        <pc:spChg chg="del mod">
          <ac:chgData name="Niles, John" userId="b59286e5-9820-4637-bcff-249ccf0b8a51" providerId="ADAL" clId="{3F17842E-3071-481D-AFFE-C91F6E11BC78}" dt="2024-11-27T21:32:20.124" v="6634" actId="478"/>
          <ac:spMkLst>
            <pc:docMk/>
            <pc:sldMk cId="0" sldId="298"/>
            <ac:spMk id="1035" creationId="{00000000-0000-0000-0000-000000000000}"/>
          </ac:spMkLst>
        </pc:spChg>
        <pc:cxnChg chg="mod">
          <ac:chgData name="Niles, John" userId="b59286e5-9820-4637-bcff-249ccf0b8a51" providerId="ADAL" clId="{3F17842E-3071-481D-AFFE-C91F6E11BC78}" dt="2024-11-27T21:32:39.026" v="6656" actId="1036"/>
          <ac:cxnSpMkLst>
            <pc:docMk/>
            <pc:sldMk cId="0" sldId="298"/>
            <ac:cxnSpMk id="1012"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13"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14"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15"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16"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18"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21"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22"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25"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27"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28"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29"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30"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32" creationId="{00000000-0000-0000-0000-000000000000}"/>
          </ac:cxnSpMkLst>
        </pc:cxnChg>
        <pc:cxnChg chg="mod">
          <ac:chgData name="Niles, John" userId="b59286e5-9820-4637-bcff-249ccf0b8a51" providerId="ADAL" clId="{3F17842E-3071-481D-AFFE-C91F6E11BC78}" dt="2024-11-27T21:32:39.026" v="6656" actId="1036"/>
          <ac:cxnSpMkLst>
            <pc:docMk/>
            <pc:sldMk cId="0" sldId="298"/>
            <ac:cxnSpMk id="1034" creationId="{00000000-0000-0000-0000-000000000000}"/>
          </ac:cxnSpMkLst>
        </pc:cxnChg>
      </pc:sldChg>
      <pc:sldChg chg="delSp modSp mod ord">
        <pc:chgData name="Niles, John" userId="b59286e5-9820-4637-bcff-249ccf0b8a51" providerId="ADAL" clId="{3F17842E-3071-481D-AFFE-C91F6E11BC78}" dt="2024-11-27T17:25:14.476" v="4392" actId="20577"/>
        <pc:sldMkLst>
          <pc:docMk/>
          <pc:sldMk cId="0" sldId="299"/>
        </pc:sldMkLst>
        <pc:spChg chg="del">
          <ac:chgData name="Niles, John" userId="b59286e5-9820-4637-bcff-249ccf0b8a51" providerId="ADAL" clId="{3F17842E-3071-481D-AFFE-C91F6E11BC78}" dt="2024-11-25T18:46:06.834" v="165" actId="478"/>
          <ac:spMkLst>
            <pc:docMk/>
            <pc:sldMk cId="0" sldId="299"/>
            <ac:spMk id="1055" creationId="{00000000-0000-0000-0000-000000000000}"/>
          </ac:spMkLst>
        </pc:spChg>
        <pc:spChg chg="mod">
          <ac:chgData name="Niles, John" userId="b59286e5-9820-4637-bcff-249ccf0b8a51" providerId="ADAL" clId="{3F17842E-3071-481D-AFFE-C91F6E11BC78}" dt="2024-11-27T17:25:14.476" v="4392" actId="20577"/>
          <ac:spMkLst>
            <pc:docMk/>
            <pc:sldMk cId="0" sldId="299"/>
            <ac:spMk id="1057" creationId="{00000000-0000-0000-0000-000000000000}"/>
          </ac:spMkLst>
        </pc:spChg>
      </pc:sldChg>
      <pc:sldChg chg="delSp modSp mod ord">
        <pc:chgData name="Niles, John" userId="b59286e5-9820-4637-bcff-249ccf0b8a51" providerId="ADAL" clId="{3F17842E-3071-481D-AFFE-C91F6E11BC78}" dt="2024-11-27T22:32:06.603" v="7242" actId="2"/>
        <pc:sldMkLst>
          <pc:docMk/>
          <pc:sldMk cId="0" sldId="300"/>
        </pc:sldMkLst>
        <pc:spChg chg="mod">
          <ac:chgData name="Niles, John" userId="b59286e5-9820-4637-bcff-249ccf0b8a51" providerId="ADAL" clId="{3F17842E-3071-481D-AFFE-C91F6E11BC78}" dt="2024-11-27T20:10:12.390" v="5404" actId="20577"/>
          <ac:spMkLst>
            <pc:docMk/>
            <pc:sldMk cId="0" sldId="300"/>
            <ac:spMk id="1062" creationId="{00000000-0000-0000-0000-000000000000}"/>
          </ac:spMkLst>
        </pc:spChg>
        <pc:spChg chg="mod">
          <ac:chgData name="Niles, John" userId="b59286e5-9820-4637-bcff-249ccf0b8a51" providerId="ADAL" clId="{3F17842E-3071-481D-AFFE-C91F6E11BC78}" dt="2024-11-27T22:32:06.603" v="7242" actId="2"/>
          <ac:spMkLst>
            <pc:docMk/>
            <pc:sldMk cId="0" sldId="300"/>
            <ac:spMk id="1063" creationId="{00000000-0000-0000-0000-000000000000}"/>
          </ac:spMkLst>
        </pc:spChg>
        <pc:spChg chg="del">
          <ac:chgData name="Niles, John" userId="b59286e5-9820-4637-bcff-249ccf0b8a51" providerId="ADAL" clId="{3F17842E-3071-481D-AFFE-C91F6E11BC78}" dt="2024-11-26T02:10:12.688" v="2308" actId="478"/>
          <ac:spMkLst>
            <pc:docMk/>
            <pc:sldMk cId="0" sldId="300"/>
            <ac:spMk id="1064" creationId="{00000000-0000-0000-0000-000000000000}"/>
          </ac:spMkLst>
        </pc:spChg>
        <pc:spChg chg="mod">
          <ac:chgData name="Niles, John" userId="b59286e5-9820-4637-bcff-249ccf0b8a51" providerId="ADAL" clId="{3F17842E-3071-481D-AFFE-C91F6E11BC78}" dt="2024-11-27T17:31:12.324" v="4403" actId="20577"/>
          <ac:spMkLst>
            <pc:docMk/>
            <pc:sldMk cId="0" sldId="300"/>
            <ac:spMk id="1066" creationId="{00000000-0000-0000-0000-000000000000}"/>
          </ac:spMkLst>
        </pc:spChg>
      </pc:sldChg>
      <pc:sldChg chg="delSp modSp mod ord">
        <pc:chgData name="Niles, John" userId="b59286e5-9820-4637-bcff-249ccf0b8a51" providerId="ADAL" clId="{3F17842E-3071-481D-AFFE-C91F6E11BC78}" dt="2024-11-27T15:36:20.200" v="3470"/>
        <pc:sldMkLst>
          <pc:docMk/>
          <pc:sldMk cId="0" sldId="301"/>
        </pc:sldMkLst>
        <pc:spChg chg="mod">
          <ac:chgData name="Niles, John" userId="b59286e5-9820-4637-bcff-249ccf0b8a51" providerId="ADAL" clId="{3F17842E-3071-481D-AFFE-C91F6E11BC78}" dt="2024-11-26T02:12:02.698" v="2379" actId="1037"/>
          <ac:spMkLst>
            <pc:docMk/>
            <pc:sldMk cId="0" sldId="301"/>
            <ac:spMk id="1092" creationId="{00000000-0000-0000-0000-000000000000}"/>
          </ac:spMkLst>
        </pc:spChg>
        <pc:spChg chg="mod">
          <ac:chgData name="Niles, John" userId="b59286e5-9820-4637-bcff-249ccf0b8a51" providerId="ADAL" clId="{3F17842E-3071-481D-AFFE-C91F6E11BC78}" dt="2024-11-26T02:12:02.698" v="2379" actId="1037"/>
          <ac:spMkLst>
            <pc:docMk/>
            <pc:sldMk cId="0" sldId="301"/>
            <ac:spMk id="1100" creationId="{00000000-0000-0000-0000-000000000000}"/>
          </ac:spMkLst>
        </pc:spChg>
        <pc:spChg chg="mod">
          <ac:chgData name="Niles, John" userId="b59286e5-9820-4637-bcff-249ccf0b8a51" providerId="ADAL" clId="{3F17842E-3071-481D-AFFE-C91F6E11BC78}" dt="2024-11-26T02:12:02.698" v="2379" actId="1037"/>
          <ac:spMkLst>
            <pc:docMk/>
            <pc:sldMk cId="0" sldId="301"/>
            <ac:spMk id="1104" creationId="{00000000-0000-0000-0000-000000000000}"/>
          </ac:spMkLst>
        </pc:spChg>
        <pc:spChg chg="mod">
          <ac:chgData name="Niles, John" userId="b59286e5-9820-4637-bcff-249ccf0b8a51" providerId="ADAL" clId="{3F17842E-3071-481D-AFFE-C91F6E11BC78}" dt="2024-11-26T02:12:02.698" v="2379" actId="1037"/>
          <ac:spMkLst>
            <pc:docMk/>
            <pc:sldMk cId="0" sldId="301"/>
            <ac:spMk id="1106" creationId="{00000000-0000-0000-0000-000000000000}"/>
          </ac:spMkLst>
        </pc:spChg>
        <pc:spChg chg="mod">
          <ac:chgData name="Niles, John" userId="b59286e5-9820-4637-bcff-249ccf0b8a51" providerId="ADAL" clId="{3F17842E-3071-481D-AFFE-C91F6E11BC78}" dt="2024-11-26T02:12:02.698" v="2379" actId="1037"/>
          <ac:spMkLst>
            <pc:docMk/>
            <pc:sldMk cId="0" sldId="301"/>
            <ac:spMk id="1107" creationId="{00000000-0000-0000-0000-000000000000}"/>
          </ac:spMkLst>
        </pc:spChg>
        <pc:spChg chg="mod">
          <ac:chgData name="Niles, John" userId="b59286e5-9820-4637-bcff-249ccf0b8a51" providerId="ADAL" clId="{3F17842E-3071-481D-AFFE-C91F6E11BC78}" dt="2024-11-26T02:12:02.698" v="2379" actId="1037"/>
          <ac:spMkLst>
            <pc:docMk/>
            <pc:sldMk cId="0" sldId="301"/>
            <ac:spMk id="1118" creationId="{00000000-0000-0000-0000-000000000000}"/>
          </ac:spMkLst>
        </pc:spChg>
        <pc:spChg chg="mod">
          <ac:chgData name="Niles, John" userId="b59286e5-9820-4637-bcff-249ccf0b8a51" providerId="ADAL" clId="{3F17842E-3071-481D-AFFE-C91F6E11BC78}" dt="2024-11-26T02:12:02.698" v="2379" actId="1037"/>
          <ac:spMkLst>
            <pc:docMk/>
            <pc:sldMk cId="0" sldId="301"/>
            <ac:spMk id="1119" creationId="{00000000-0000-0000-0000-000000000000}"/>
          </ac:spMkLst>
        </pc:spChg>
        <pc:spChg chg="del">
          <ac:chgData name="Niles, John" userId="b59286e5-9820-4637-bcff-249ccf0b8a51" providerId="ADAL" clId="{3F17842E-3071-481D-AFFE-C91F6E11BC78}" dt="2024-11-25T18:46:26.406" v="166" actId="478"/>
          <ac:spMkLst>
            <pc:docMk/>
            <pc:sldMk cId="0" sldId="301"/>
            <ac:spMk id="1121" creationId="{00000000-0000-0000-0000-000000000000}"/>
          </ac:spMkLst>
        </pc:spChg>
        <pc:grpChg chg="mod">
          <ac:chgData name="Niles, John" userId="b59286e5-9820-4637-bcff-249ccf0b8a51" providerId="ADAL" clId="{3F17842E-3071-481D-AFFE-C91F6E11BC78}" dt="2024-11-26T02:12:02.698" v="2379" actId="1037"/>
          <ac:grpSpMkLst>
            <pc:docMk/>
            <pc:sldMk cId="0" sldId="301"/>
            <ac:grpSpMk id="1074" creationId="{00000000-0000-0000-0000-000000000000}"/>
          </ac:grpSpMkLst>
        </pc:grpChg>
        <pc:grpChg chg="mod">
          <ac:chgData name="Niles, John" userId="b59286e5-9820-4637-bcff-249ccf0b8a51" providerId="ADAL" clId="{3F17842E-3071-481D-AFFE-C91F6E11BC78}" dt="2024-11-26T02:12:02.698" v="2379" actId="1037"/>
          <ac:grpSpMkLst>
            <pc:docMk/>
            <pc:sldMk cId="0" sldId="301"/>
            <ac:grpSpMk id="1077" creationId="{00000000-0000-0000-0000-000000000000}"/>
          </ac:grpSpMkLst>
        </pc:grpChg>
        <pc:grpChg chg="mod">
          <ac:chgData name="Niles, John" userId="b59286e5-9820-4637-bcff-249ccf0b8a51" providerId="ADAL" clId="{3F17842E-3071-481D-AFFE-C91F6E11BC78}" dt="2024-11-26T02:12:02.698" v="2379" actId="1037"/>
          <ac:grpSpMkLst>
            <pc:docMk/>
            <pc:sldMk cId="0" sldId="301"/>
            <ac:grpSpMk id="1087" creationId="{00000000-0000-0000-0000-000000000000}"/>
          </ac:grpSpMkLst>
        </pc:grpChg>
        <pc:grpChg chg="mod">
          <ac:chgData name="Niles, John" userId="b59286e5-9820-4637-bcff-249ccf0b8a51" providerId="ADAL" clId="{3F17842E-3071-481D-AFFE-C91F6E11BC78}" dt="2024-11-26T02:12:02.698" v="2379" actId="1037"/>
          <ac:grpSpMkLst>
            <pc:docMk/>
            <pc:sldMk cId="0" sldId="301"/>
            <ac:grpSpMk id="1094" creationId="{00000000-0000-0000-0000-000000000000}"/>
          </ac:grpSpMkLst>
        </pc:grpChg>
        <pc:grpChg chg="mod">
          <ac:chgData name="Niles, John" userId="b59286e5-9820-4637-bcff-249ccf0b8a51" providerId="ADAL" clId="{3F17842E-3071-481D-AFFE-C91F6E11BC78}" dt="2024-11-26T02:12:02.698" v="2379" actId="1037"/>
          <ac:grpSpMkLst>
            <pc:docMk/>
            <pc:sldMk cId="0" sldId="301"/>
            <ac:grpSpMk id="1097" creationId="{00000000-0000-0000-0000-000000000000}"/>
          </ac:grpSpMkLst>
        </pc:grpChg>
        <pc:grpChg chg="mod">
          <ac:chgData name="Niles, John" userId="b59286e5-9820-4637-bcff-249ccf0b8a51" providerId="ADAL" clId="{3F17842E-3071-481D-AFFE-C91F6E11BC78}" dt="2024-11-26T02:12:02.698" v="2379" actId="1037"/>
          <ac:grpSpMkLst>
            <pc:docMk/>
            <pc:sldMk cId="0" sldId="301"/>
            <ac:grpSpMk id="1101" creationId="{00000000-0000-0000-0000-000000000000}"/>
          </ac:grpSpMkLst>
        </pc:grpChg>
        <pc:grpChg chg="mod">
          <ac:chgData name="Niles, John" userId="b59286e5-9820-4637-bcff-249ccf0b8a51" providerId="ADAL" clId="{3F17842E-3071-481D-AFFE-C91F6E11BC78}" dt="2024-11-26T02:12:02.698" v="2379" actId="1037"/>
          <ac:grpSpMkLst>
            <pc:docMk/>
            <pc:sldMk cId="0" sldId="301"/>
            <ac:grpSpMk id="1110" creationId="{00000000-0000-0000-0000-000000000000}"/>
          </ac:grpSpMkLst>
        </pc:grpChg>
        <pc:picChg chg="mod">
          <ac:chgData name="Niles, John" userId="b59286e5-9820-4637-bcff-249ccf0b8a51" providerId="ADAL" clId="{3F17842E-3071-481D-AFFE-C91F6E11BC78}" dt="2024-11-26T02:12:02.698" v="2379" actId="1037"/>
          <ac:picMkLst>
            <pc:docMk/>
            <pc:sldMk cId="0" sldId="301"/>
            <ac:picMk id="1072" creationId="{00000000-0000-0000-0000-000000000000}"/>
          </ac:picMkLst>
        </pc:picChg>
        <pc:picChg chg="mod">
          <ac:chgData name="Niles, John" userId="b59286e5-9820-4637-bcff-249ccf0b8a51" providerId="ADAL" clId="{3F17842E-3071-481D-AFFE-C91F6E11BC78}" dt="2024-11-26T02:12:02.698" v="2379" actId="1037"/>
          <ac:picMkLst>
            <pc:docMk/>
            <pc:sldMk cId="0" sldId="301"/>
            <ac:picMk id="1073" creationId="{00000000-0000-0000-0000-000000000000}"/>
          </ac:picMkLst>
        </pc:picChg>
        <pc:picChg chg="mod">
          <ac:chgData name="Niles, John" userId="b59286e5-9820-4637-bcff-249ccf0b8a51" providerId="ADAL" clId="{3F17842E-3071-481D-AFFE-C91F6E11BC78}" dt="2024-11-26T02:12:02.698" v="2379" actId="1037"/>
          <ac:picMkLst>
            <pc:docMk/>
            <pc:sldMk cId="0" sldId="301"/>
            <ac:picMk id="1080" creationId="{00000000-0000-0000-0000-000000000000}"/>
          </ac:picMkLst>
        </pc:picChg>
        <pc:picChg chg="mod">
          <ac:chgData name="Niles, John" userId="b59286e5-9820-4637-bcff-249ccf0b8a51" providerId="ADAL" clId="{3F17842E-3071-481D-AFFE-C91F6E11BC78}" dt="2024-11-26T02:12:02.698" v="2379" actId="1037"/>
          <ac:picMkLst>
            <pc:docMk/>
            <pc:sldMk cId="0" sldId="301"/>
            <ac:picMk id="1081" creationId="{00000000-0000-0000-0000-000000000000}"/>
          </ac:picMkLst>
        </pc:picChg>
        <pc:picChg chg="mod">
          <ac:chgData name="Niles, John" userId="b59286e5-9820-4637-bcff-249ccf0b8a51" providerId="ADAL" clId="{3F17842E-3071-481D-AFFE-C91F6E11BC78}" dt="2024-11-26T02:12:02.698" v="2379" actId="1037"/>
          <ac:picMkLst>
            <pc:docMk/>
            <pc:sldMk cId="0" sldId="301"/>
            <ac:picMk id="1105" creationId="{00000000-0000-0000-0000-000000000000}"/>
          </ac:picMkLst>
        </pc:picChg>
        <pc:picChg chg="mod">
          <ac:chgData name="Niles, John" userId="b59286e5-9820-4637-bcff-249ccf0b8a51" providerId="ADAL" clId="{3F17842E-3071-481D-AFFE-C91F6E11BC78}" dt="2024-11-26T02:12:02.698" v="2379" actId="1037"/>
          <ac:picMkLst>
            <pc:docMk/>
            <pc:sldMk cId="0" sldId="301"/>
            <ac:picMk id="1114" creationId="{00000000-0000-0000-0000-000000000000}"/>
          </ac:picMkLst>
        </pc:picChg>
        <pc:picChg chg="mod">
          <ac:chgData name="Niles, John" userId="b59286e5-9820-4637-bcff-249ccf0b8a51" providerId="ADAL" clId="{3F17842E-3071-481D-AFFE-C91F6E11BC78}" dt="2024-11-26T02:12:02.698" v="2379" actId="1037"/>
          <ac:picMkLst>
            <pc:docMk/>
            <pc:sldMk cId="0" sldId="301"/>
            <ac:picMk id="1115" creationId="{00000000-0000-0000-0000-000000000000}"/>
          </ac:picMkLst>
        </pc:picChg>
        <pc:cxnChg chg="mod">
          <ac:chgData name="Niles, John" userId="b59286e5-9820-4637-bcff-249ccf0b8a51" providerId="ADAL" clId="{3F17842E-3071-481D-AFFE-C91F6E11BC78}" dt="2024-11-26T02:12:02.698" v="2379" actId="1037"/>
          <ac:cxnSpMkLst>
            <pc:docMk/>
            <pc:sldMk cId="0" sldId="301"/>
            <ac:cxnSpMk id="1082"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083"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084"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085"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086"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090"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091"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093"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108"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109"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113"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116" creationId="{00000000-0000-0000-0000-000000000000}"/>
          </ac:cxnSpMkLst>
        </pc:cxnChg>
        <pc:cxnChg chg="mod">
          <ac:chgData name="Niles, John" userId="b59286e5-9820-4637-bcff-249ccf0b8a51" providerId="ADAL" clId="{3F17842E-3071-481D-AFFE-C91F6E11BC78}" dt="2024-11-26T02:12:02.698" v="2379" actId="1037"/>
          <ac:cxnSpMkLst>
            <pc:docMk/>
            <pc:sldMk cId="0" sldId="301"/>
            <ac:cxnSpMk id="1117" creationId="{00000000-0000-0000-0000-000000000000}"/>
          </ac:cxnSpMkLst>
        </pc:cxnChg>
      </pc:sldChg>
      <pc:sldChg chg="delSp modSp mod">
        <pc:chgData name="Niles, John" userId="b59286e5-9820-4637-bcff-249ccf0b8a51" providerId="ADAL" clId="{3F17842E-3071-481D-AFFE-C91F6E11BC78}" dt="2024-11-27T22:29:09.581" v="7094" actId="1036"/>
        <pc:sldMkLst>
          <pc:docMk/>
          <pc:sldMk cId="0" sldId="302"/>
        </pc:sldMkLst>
        <pc:spChg chg="mod">
          <ac:chgData name="Niles, John" userId="b59286e5-9820-4637-bcff-249ccf0b8a51" providerId="ADAL" clId="{3F17842E-3071-481D-AFFE-C91F6E11BC78}" dt="2024-11-27T22:29:01.924" v="7060" actId="1036"/>
          <ac:spMkLst>
            <pc:docMk/>
            <pc:sldMk cId="0" sldId="302"/>
            <ac:spMk id="1130" creationId="{00000000-0000-0000-0000-000000000000}"/>
          </ac:spMkLst>
        </pc:spChg>
        <pc:spChg chg="mod">
          <ac:chgData name="Niles, John" userId="b59286e5-9820-4637-bcff-249ccf0b8a51" providerId="ADAL" clId="{3F17842E-3071-481D-AFFE-C91F6E11BC78}" dt="2024-11-27T22:27:49.094" v="7026" actId="20577"/>
          <ac:spMkLst>
            <pc:docMk/>
            <pc:sldMk cId="0" sldId="302"/>
            <ac:spMk id="1131" creationId="{00000000-0000-0000-0000-000000000000}"/>
          </ac:spMkLst>
        </pc:spChg>
        <pc:spChg chg="mod">
          <ac:chgData name="Niles, John" userId="b59286e5-9820-4637-bcff-249ccf0b8a51" providerId="ADAL" clId="{3F17842E-3071-481D-AFFE-C91F6E11BC78}" dt="2024-11-27T22:29:09.581" v="7094" actId="1036"/>
          <ac:spMkLst>
            <pc:docMk/>
            <pc:sldMk cId="0" sldId="302"/>
            <ac:spMk id="1133" creationId="{00000000-0000-0000-0000-000000000000}"/>
          </ac:spMkLst>
        </pc:spChg>
        <pc:spChg chg="del">
          <ac:chgData name="Niles, John" userId="b59286e5-9820-4637-bcff-249ccf0b8a51" providerId="ADAL" clId="{3F17842E-3071-481D-AFFE-C91F6E11BC78}" dt="2024-11-25T18:46:36.600" v="167" actId="478"/>
          <ac:spMkLst>
            <pc:docMk/>
            <pc:sldMk cId="0" sldId="302"/>
            <ac:spMk id="1134" creationId="{00000000-0000-0000-0000-000000000000}"/>
          </ac:spMkLst>
        </pc:spChg>
        <pc:spChg chg="mod">
          <ac:chgData name="Niles, John" userId="b59286e5-9820-4637-bcff-249ccf0b8a51" providerId="ADAL" clId="{3F17842E-3071-481D-AFFE-C91F6E11BC78}" dt="2024-11-25T18:46:42.516" v="171" actId="20577"/>
          <ac:spMkLst>
            <pc:docMk/>
            <pc:sldMk cId="0" sldId="302"/>
            <ac:spMk id="1136" creationId="{00000000-0000-0000-0000-000000000000}"/>
          </ac:spMkLst>
        </pc:spChg>
        <pc:picChg chg="mod">
          <ac:chgData name="Niles, John" userId="b59286e5-9820-4637-bcff-249ccf0b8a51" providerId="ADAL" clId="{3F17842E-3071-481D-AFFE-C91F6E11BC78}" dt="2024-11-27T22:29:09.581" v="7094" actId="1036"/>
          <ac:picMkLst>
            <pc:docMk/>
            <pc:sldMk cId="0" sldId="302"/>
            <ac:picMk id="1132" creationId="{00000000-0000-0000-0000-000000000000}"/>
          </ac:picMkLst>
        </pc:picChg>
      </pc:sldChg>
      <pc:sldChg chg="addSp delSp modSp mod">
        <pc:chgData name="Niles, John" userId="b59286e5-9820-4637-bcff-249ccf0b8a51" providerId="ADAL" clId="{3F17842E-3071-481D-AFFE-C91F6E11BC78}" dt="2024-11-28T15:13:13.414" v="7549" actId="1076"/>
        <pc:sldMkLst>
          <pc:docMk/>
          <pc:sldMk cId="0" sldId="303"/>
        </pc:sldMkLst>
        <pc:spChg chg="add mod">
          <ac:chgData name="Niles, John" userId="b59286e5-9820-4637-bcff-249ccf0b8a51" providerId="ADAL" clId="{3F17842E-3071-481D-AFFE-C91F6E11BC78}" dt="2024-11-27T22:30:39.242" v="7226" actId="20577"/>
          <ac:spMkLst>
            <pc:docMk/>
            <pc:sldMk cId="0" sldId="303"/>
            <ac:spMk id="2" creationId="{9F13A9D1-5C82-F67E-E61C-6D7AE63BB8E5}"/>
          </ac:spMkLst>
        </pc:spChg>
        <pc:spChg chg="add mod">
          <ac:chgData name="Niles, John" userId="b59286e5-9820-4637-bcff-249ccf0b8a51" providerId="ADAL" clId="{3F17842E-3071-481D-AFFE-C91F6E11BC78}" dt="2024-11-28T15:11:50.211" v="7534"/>
          <ac:spMkLst>
            <pc:docMk/>
            <pc:sldMk cId="0" sldId="303"/>
            <ac:spMk id="4" creationId="{5002685A-E386-B769-B4D3-FC76F3D6F9B2}"/>
          </ac:spMkLst>
        </pc:spChg>
        <pc:spChg chg="add mod">
          <ac:chgData name="Niles, John" userId="b59286e5-9820-4637-bcff-249ccf0b8a51" providerId="ADAL" clId="{3F17842E-3071-481D-AFFE-C91F6E11BC78}" dt="2024-11-28T15:13:13.414" v="7549" actId="1076"/>
          <ac:spMkLst>
            <pc:docMk/>
            <pc:sldMk cId="0" sldId="303"/>
            <ac:spMk id="5" creationId="{3CBEB710-6525-13AA-9B49-9AC512D7B2F4}"/>
          </ac:spMkLst>
        </pc:spChg>
        <pc:spChg chg="mod">
          <ac:chgData name="Niles, John" userId="b59286e5-9820-4637-bcff-249ccf0b8a51" providerId="ADAL" clId="{3F17842E-3071-481D-AFFE-C91F6E11BC78}" dt="2024-11-27T22:30:07.153" v="7163" actId="20577"/>
          <ac:spMkLst>
            <pc:docMk/>
            <pc:sldMk cId="0" sldId="303"/>
            <ac:spMk id="1143" creationId="{00000000-0000-0000-0000-000000000000}"/>
          </ac:spMkLst>
        </pc:spChg>
        <pc:spChg chg="mod">
          <ac:chgData name="Niles, John" userId="b59286e5-9820-4637-bcff-249ccf0b8a51" providerId="ADAL" clId="{3F17842E-3071-481D-AFFE-C91F6E11BC78}" dt="2024-11-28T15:11:41.110" v="7533" actId="1076"/>
          <ac:spMkLst>
            <pc:docMk/>
            <pc:sldMk cId="0" sldId="303"/>
            <ac:spMk id="1144" creationId="{00000000-0000-0000-0000-000000000000}"/>
          </ac:spMkLst>
        </pc:spChg>
        <pc:spChg chg="del">
          <ac:chgData name="Niles, John" userId="b59286e5-9820-4637-bcff-249ccf0b8a51" providerId="ADAL" clId="{3F17842E-3071-481D-AFFE-C91F6E11BC78}" dt="2024-11-25T18:46:57.907" v="178" actId="478"/>
          <ac:spMkLst>
            <pc:docMk/>
            <pc:sldMk cId="0" sldId="303"/>
            <ac:spMk id="1146" creationId="{00000000-0000-0000-0000-000000000000}"/>
          </ac:spMkLst>
        </pc:spChg>
        <pc:spChg chg="mod">
          <ac:chgData name="Niles, John" userId="b59286e5-9820-4637-bcff-249ccf0b8a51" providerId="ADAL" clId="{3F17842E-3071-481D-AFFE-C91F6E11BC78}" dt="2024-11-25T18:46:53.389" v="177" actId="20577"/>
          <ac:spMkLst>
            <pc:docMk/>
            <pc:sldMk cId="0" sldId="303"/>
            <ac:spMk id="1147" creationId="{00000000-0000-0000-0000-000000000000}"/>
          </ac:spMkLst>
        </pc:spChg>
        <pc:picChg chg="add mod ord">
          <ac:chgData name="Niles, John" userId="b59286e5-9820-4637-bcff-249ccf0b8a51" providerId="ADAL" clId="{3F17842E-3071-481D-AFFE-C91F6E11BC78}" dt="2024-11-28T15:12:08.939" v="7539" actId="208"/>
          <ac:picMkLst>
            <pc:docMk/>
            <pc:sldMk cId="0" sldId="303"/>
            <ac:picMk id="3" creationId="{1ECE21C5-453C-74BB-5D67-2E74FD81BCD9}"/>
          </ac:picMkLst>
        </pc:picChg>
        <pc:picChg chg="mod ord">
          <ac:chgData name="Niles, John" userId="b59286e5-9820-4637-bcff-249ccf0b8a51" providerId="ADAL" clId="{3F17842E-3071-481D-AFFE-C91F6E11BC78}" dt="2024-11-28T15:12:03.672" v="7537" actId="208"/>
          <ac:picMkLst>
            <pc:docMk/>
            <pc:sldMk cId="0" sldId="303"/>
            <ac:picMk id="1145" creationId="{00000000-0000-0000-0000-000000000000}"/>
          </ac:picMkLst>
        </pc:picChg>
      </pc:sldChg>
      <pc:sldChg chg="addSp delSp modSp mod ord">
        <pc:chgData name="Niles, John" userId="b59286e5-9820-4637-bcff-249ccf0b8a51" providerId="ADAL" clId="{3F17842E-3071-481D-AFFE-C91F6E11BC78}" dt="2024-11-27T20:36:49.950" v="6026" actId="255"/>
        <pc:sldMkLst>
          <pc:docMk/>
          <pc:sldMk cId="0" sldId="304"/>
        </pc:sldMkLst>
        <pc:spChg chg="add del mod">
          <ac:chgData name="Niles, John" userId="b59286e5-9820-4637-bcff-249ccf0b8a51" providerId="ADAL" clId="{3F17842E-3071-481D-AFFE-C91F6E11BC78}" dt="2024-11-27T20:24:13.293" v="5765" actId="478"/>
          <ac:spMkLst>
            <pc:docMk/>
            <pc:sldMk cId="0" sldId="304"/>
            <ac:spMk id="2" creationId="{C60B979B-A1E6-3570-65E3-CBCF1DEA71A4}"/>
          </ac:spMkLst>
        </pc:spChg>
        <pc:spChg chg="add mod">
          <ac:chgData name="Niles, John" userId="b59286e5-9820-4637-bcff-249ccf0b8a51" providerId="ADAL" clId="{3F17842E-3071-481D-AFFE-C91F6E11BC78}" dt="2024-11-27T20:26:31.197" v="5808" actId="20577"/>
          <ac:spMkLst>
            <pc:docMk/>
            <pc:sldMk cId="0" sldId="304"/>
            <ac:spMk id="4" creationId="{C6D05169-8819-37A1-33CE-1758FB8314DB}"/>
          </ac:spMkLst>
        </pc:spChg>
        <pc:spChg chg="del">
          <ac:chgData name="Niles, John" userId="b59286e5-9820-4637-bcff-249ccf0b8a51" providerId="ADAL" clId="{3F17842E-3071-481D-AFFE-C91F6E11BC78}" dt="2024-11-27T20:26:37.025" v="5809" actId="478"/>
          <ac:spMkLst>
            <pc:docMk/>
            <pc:sldMk cId="0" sldId="304"/>
            <ac:spMk id="1154" creationId="{00000000-0000-0000-0000-000000000000}"/>
          </ac:spMkLst>
        </pc:spChg>
        <pc:spChg chg="mod">
          <ac:chgData name="Niles, John" userId="b59286e5-9820-4637-bcff-249ccf0b8a51" providerId="ADAL" clId="{3F17842E-3071-481D-AFFE-C91F6E11BC78}" dt="2024-11-27T20:36:49.950" v="6026" actId="255"/>
          <ac:spMkLst>
            <pc:docMk/>
            <pc:sldMk cId="0" sldId="304"/>
            <ac:spMk id="1155" creationId="{00000000-0000-0000-0000-000000000000}"/>
          </ac:spMkLst>
        </pc:spChg>
        <pc:spChg chg="mod">
          <ac:chgData name="Niles, John" userId="b59286e5-9820-4637-bcff-249ccf0b8a51" providerId="ADAL" clId="{3F17842E-3071-481D-AFFE-C91F6E11BC78}" dt="2024-11-25T18:47:08.191" v="180" actId="20577"/>
          <ac:spMkLst>
            <pc:docMk/>
            <pc:sldMk cId="0" sldId="304"/>
            <ac:spMk id="1157" creationId="{00000000-0000-0000-0000-000000000000}"/>
          </ac:spMkLst>
        </pc:spChg>
        <pc:picChg chg="add del mod">
          <ac:chgData name="Niles, John" userId="b59286e5-9820-4637-bcff-249ccf0b8a51" providerId="ADAL" clId="{3F17842E-3071-481D-AFFE-C91F6E11BC78}" dt="2024-11-27T20:24:57.125" v="5779" actId="478"/>
          <ac:picMkLst>
            <pc:docMk/>
            <pc:sldMk cId="0" sldId="304"/>
            <ac:picMk id="3" creationId="{7108581C-C91B-59BA-C306-F1672E2BEB4C}"/>
          </ac:picMkLst>
        </pc:picChg>
        <pc:picChg chg="mod">
          <ac:chgData name="Niles, John" userId="b59286e5-9820-4637-bcff-249ccf0b8a51" providerId="ADAL" clId="{3F17842E-3071-481D-AFFE-C91F6E11BC78}" dt="2024-11-27T20:26:45.177" v="5812" actId="14100"/>
          <ac:picMkLst>
            <pc:docMk/>
            <pc:sldMk cId="0" sldId="304"/>
            <ac:picMk id="1152" creationId="{00000000-0000-0000-0000-000000000000}"/>
          </ac:picMkLst>
        </pc:picChg>
        <pc:picChg chg="mod">
          <ac:chgData name="Niles, John" userId="b59286e5-9820-4637-bcff-249ccf0b8a51" providerId="ADAL" clId="{3F17842E-3071-481D-AFFE-C91F6E11BC78}" dt="2024-11-27T20:28:45.898" v="5828" actId="1076"/>
          <ac:picMkLst>
            <pc:docMk/>
            <pc:sldMk cId="0" sldId="304"/>
            <ac:picMk id="1153" creationId="{00000000-0000-0000-0000-000000000000}"/>
          </ac:picMkLst>
        </pc:picChg>
      </pc:sldChg>
      <pc:sldChg chg="addSp delSp modSp mod ord">
        <pc:chgData name="Niles, John" userId="b59286e5-9820-4637-bcff-249ccf0b8a51" providerId="ADAL" clId="{3F17842E-3071-481D-AFFE-C91F6E11BC78}" dt="2024-11-28T14:38:39.643" v="7372" actId="478"/>
        <pc:sldMkLst>
          <pc:docMk/>
          <pc:sldMk cId="0" sldId="305"/>
        </pc:sldMkLst>
        <pc:spChg chg="add mod">
          <ac:chgData name="Niles, John" userId="b59286e5-9820-4637-bcff-249ccf0b8a51" providerId="ADAL" clId="{3F17842E-3071-481D-AFFE-C91F6E11BC78}" dt="2024-11-28T14:38:37.493" v="7371"/>
          <ac:spMkLst>
            <pc:docMk/>
            <pc:sldMk cId="0" sldId="305"/>
            <ac:spMk id="2" creationId="{A7D5E1B4-7513-6297-B326-E42E9B49DB7B}"/>
          </ac:spMkLst>
        </pc:spChg>
        <pc:spChg chg="add mod">
          <ac:chgData name="Niles, John" userId="b59286e5-9820-4637-bcff-249ccf0b8a51" providerId="ADAL" clId="{3F17842E-3071-481D-AFFE-C91F6E11BC78}" dt="2024-11-27T20:30:06.122" v="5881" actId="20577"/>
          <ac:spMkLst>
            <pc:docMk/>
            <pc:sldMk cId="0" sldId="305"/>
            <ac:spMk id="3" creationId="{3AFC9E90-EFEB-9D64-9FB6-A7C1F5820DD7}"/>
          </ac:spMkLst>
        </pc:spChg>
        <pc:spChg chg="add del mod">
          <ac:chgData name="Niles, John" userId="b59286e5-9820-4637-bcff-249ccf0b8a51" providerId="ADAL" clId="{3F17842E-3071-481D-AFFE-C91F6E11BC78}" dt="2024-11-27T20:30:49.750" v="5903" actId="478"/>
          <ac:spMkLst>
            <pc:docMk/>
            <pc:sldMk cId="0" sldId="305"/>
            <ac:spMk id="4" creationId="{91D59317-B3C8-22EA-6F03-CBDA90C76906}"/>
          </ac:spMkLst>
        </pc:spChg>
        <pc:spChg chg="del mod">
          <ac:chgData name="Niles, John" userId="b59286e5-9820-4637-bcff-249ccf0b8a51" providerId="ADAL" clId="{3F17842E-3071-481D-AFFE-C91F6E11BC78}" dt="2024-11-27T20:30:26.640" v="5898" actId="478"/>
          <ac:spMkLst>
            <pc:docMk/>
            <pc:sldMk cId="0" sldId="305"/>
            <ac:spMk id="1163" creationId="{00000000-0000-0000-0000-000000000000}"/>
          </ac:spMkLst>
        </pc:spChg>
        <pc:spChg chg="mod">
          <ac:chgData name="Niles, John" userId="b59286e5-9820-4637-bcff-249ccf0b8a51" providerId="ADAL" clId="{3F17842E-3071-481D-AFFE-C91F6E11BC78}" dt="2024-11-27T20:36:59.545" v="6027" actId="255"/>
          <ac:spMkLst>
            <pc:docMk/>
            <pc:sldMk cId="0" sldId="305"/>
            <ac:spMk id="1164" creationId="{00000000-0000-0000-0000-000000000000}"/>
          </ac:spMkLst>
        </pc:spChg>
        <pc:spChg chg="del">
          <ac:chgData name="Niles, John" userId="b59286e5-9820-4637-bcff-249ccf0b8a51" providerId="ADAL" clId="{3F17842E-3071-481D-AFFE-C91F6E11BC78}" dt="2024-11-25T18:47:17.662" v="181" actId="478"/>
          <ac:spMkLst>
            <pc:docMk/>
            <pc:sldMk cId="0" sldId="305"/>
            <ac:spMk id="1166" creationId="{00000000-0000-0000-0000-000000000000}"/>
          </ac:spMkLst>
        </pc:spChg>
        <pc:spChg chg="mod">
          <ac:chgData name="Niles, John" userId="b59286e5-9820-4637-bcff-249ccf0b8a51" providerId="ADAL" clId="{3F17842E-3071-481D-AFFE-C91F6E11BC78}" dt="2024-11-25T18:47:22.888" v="183" actId="20577"/>
          <ac:spMkLst>
            <pc:docMk/>
            <pc:sldMk cId="0" sldId="305"/>
            <ac:spMk id="1168" creationId="{00000000-0000-0000-0000-000000000000}"/>
          </ac:spMkLst>
        </pc:spChg>
        <pc:picChg chg="add del mod">
          <ac:chgData name="Niles, John" userId="b59286e5-9820-4637-bcff-249ccf0b8a51" providerId="ADAL" clId="{3F17842E-3071-481D-AFFE-C91F6E11BC78}" dt="2024-11-27T20:25:01.287" v="5780" actId="478"/>
          <ac:picMkLst>
            <pc:docMk/>
            <pc:sldMk cId="0" sldId="305"/>
            <ac:picMk id="2" creationId="{1F496278-4A09-9D4D-B351-34F9FF0E15DE}"/>
          </ac:picMkLst>
        </pc:picChg>
        <pc:picChg chg="add del mod">
          <ac:chgData name="Niles, John" userId="b59286e5-9820-4637-bcff-249ccf0b8a51" providerId="ADAL" clId="{3F17842E-3071-481D-AFFE-C91F6E11BC78}" dt="2024-11-28T14:38:39.643" v="7372" actId="478"/>
          <ac:picMkLst>
            <pc:docMk/>
            <pc:sldMk cId="0" sldId="305"/>
            <ac:picMk id="5" creationId="{45CCD31B-CB53-0DB3-E383-32D229CE6EA1}"/>
          </ac:picMkLst>
        </pc:picChg>
        <pc:picChg chg="mod ord">
          <ac:chgData name="Niles, John" userId="b59286e5-9820-4637-bcff-249ccf0b8a51" providerId="ADAL" clId="{3F17842E-3071-481D-AFFE-C91F6E11BC78}" dt="2024-11-27T20:31:59.950" v="5942" actId="1038"/>
          <ac:picMkLst>
            <pc:docMk/>
            <pc:sldMk cId="0" sldId="305"/>
            <ac:picMk id="1162" creationId="{00000000-0000-0000-0000-000000000000}"/>
          </ac:picMkLst>
        </pc:picChg>
        <pc:picChg chg="mod">
          <ac:chgData name="Niles, John" userId="b59286e5-9820-4637-bcff-249ccf0b8a51" providerId="ADAL" clId="{3F17842E-3071-481D-AFFE-C91F6E11BC78}" dt="2024-11-27T20:31:49.601" v="5926" actId="1038"/>
          <ac:picMkLst>
            <pc:docMk/>
            <pc:sldMk cId="0" sldId="305"/>
            <ac:picMk id="1165" creationId="{00000000-0000-0000-0000-000000000000}"/>
          </ac:picMkLst>
        </pc:picChg>
      </pc:sldChg>
      <pc:sldChg chg="delSp modSp mod ord">
        <pc:chgData name="Niles, John" userId="b59286e5-9820-4637-bcff-249ccf0b8a51" providerId="ADAL" clId="{3F17842E-3071-481D-AFFE-C91F6E11BC78}" dt="2024-11-27T20:19:01.035" v="5669" actId="20577"/>
        <pc:sldMkLst>
          <pc:docMk/>
          <pc:sldMk cId="0" sldId="306"/>
        </pc:sldMkLst>
        <pc:spChg chg="del">
          <ac:chgData name="Niles, John" userId="b59286e5-9820-4637-bcff-249ccf0b8a51" providerId="ADAL" clId="{3F17842E-3071-481D-AFFE-C91F6E11BC78}" dt="2024-11-25T18:47:44.257" v="190" actId="478"/>
          <ac:spMkLst>
            <pc:docMk/>
            <pc:sldMk cId="0" sldId="306"/>
            <ac:spMk id="1175" creationId="{00000000-0000-0000-0000-000000000000}"/>
          </ac:spMkLst>
        </pc:spChg>
        <pc:spChg chg="mod">
          <ac:chgData name="Niles, John" userId="b59286e5-9820-4637-bcff-249ccf0b8a51" providerId="ADAL" clId="{3F17842E-3071-481D-AFFE-C91F6E11BC78}" dt="2024-11-27T20:19:01.035" v="5669" actId="20577"/>
          <ac:spMkLst>
            <pc:docMk/>
            <pc:sldMk cId="0" sldId="306"/>
            <ac:spMk id="1177" creationId="{00000000-0000-0000-0000-000000000000}"/>
          </ac:spMkLst>
        </pc:spChg>
      </pc:sldChg>
      <pc:sldChg chg="addSp delSp modSp mod chgLayout">
        <pc:chgData name="Niles, John" userId="b59286e5-9820-4637-bcff-249ccf0b8a51" providerId="ADAL" clId="{3F17842E-3071-481D-AFFE-C91F6E11BC78}" dt="2024-11-27T20:37:17.747" v="6030" actId="20577"/>
        <pc:sldMkLst>
          <pc:docMk/>
          <pc:sldMk cId="0" sldId="307"/>
        </pc:sldMkLst>
        <pc:spChg chg="add mod">
          <ac:chgData name="Niles, John" userId="b59286e5-9820-4637-bcff-249ccf0b8a51" providerId="ADAL" clId="{3F17842E-3071-481D-AFFE-C91F6E11BC78}" dt="2024-11-27T20:33:31.322" v="5973" actId="20577"/>
          <ac:spMkLst>
            <pc:docMk/>
            <pc:sldMk cId="0" sldId="307"/>
            <ac:spMk id="3" creationId="{040C076E-3A8F-D0D1-704F-14FE5ACC09F6}"/>
          </ac:spMkLst>
        </pc:spChg>
        <pc:spChg chg="add del mod">
          <ac:chgData name="Niles, John" userId="b59286e5-9820-4637-bcff-249ccf0b8a51" providerId="ADAL" clId="{3F17842E-3071-481D-AFFE-C91F6E11BC78}" dt="2024-11-27T20:33:52.612" v="5990" actId="478"/>
          <ac:spMkLst>
            <pc:docMk/>
            <pc:sldMk cId="0" sldId="307"/>
            <ac:spMk id="4" creationId="{8B490313-0B02-A1F6-5D63-22038746B8F0}"/>
          </ac:spMkLst>
        </pc:spChg>
        <pc:spChg chg="del">
          <ac:chgData name="Niles, John" userId="b59286e5-9820-4637-bcff-249ccf0b8a51" providerId="ADAL" clId="{3F17842E-3071-481D-AFFE-C91F6E11BC78}" dt="2024-11-27T20:33:37.038" v="5974" actId="478"/>
          <ac:spMkLst>
            <pc:docMk/>
            <pc:sldMk cId="0" sldId="307"/>
            <ac:spMk id="1185" creationId="{00000000-0000-0000-0000-000000000000}"/>
          </ac:spMkLst>
        </pc:spChg>
        <pc:spChg chg="mod">
          <ac:chgData name="Niles, John" userId="b59286e5-9820-4637-bcff-249ccf0b8a51" providerId="ADAL" clId="{3F17842E-3071-481D-AFFE-C91F6E11BC78}" dt="2024-11-27T20:37:17.747" v="6030" actId="20577"/>
          <ac:spMkLst>
            <pc:docMk/>
            <pc:sldMk cId="0" sldId="307"/>
            <ac:spMk id="1186" creationId="{00000000-0000-0000-0000-000000000000}"/>
          </ac:spMkLst>
        </pc:spChg>
        <pc:spChg chg="del">
          <ac:chgData name="Niles, John" userId="b59286e5-9820-4637-bcff-249ccf0b8a51" providerId="ADAL" clId="{3F17842E-3071-481D-AFFE-C91F6E11BC78}" dt="2024-11-27T20:32:51.295" v="5950" actId="478"/>
          <ac:spMkLst>
            <pc:docMk/>
            <pc:sldMk cId="0" sldId="307"/>
            <ac:spMk id="1187" creationId="{00000000-0000-0000-0000-000000000000}"/>
          </ac:spMkLst>
        </pc:spChg>
        <pc:spChg chg="mod ord">
          <ac:chgData name="Niles, John" userId="b59286e5-9820-4637-bcff-249ccf0b8a51" providerId="ADAL" clId="{3F17842E-3071-481D-AFFE-C91F6E11BC78}" dt="2024-11-26T02:12:51.390" v="2380" actId="700"/>
          <ac:spMkLst>
            <pc:docMk/>
            <pc:sldMk cId="0" sldId="307"/>
            <ac:spMk id="1188" creationId="{00000000-0000-0000-0000-000000000000}"/>
          </ac:spMkLst>
        </pc:spChg>
        <pc:spChg chg="mod">
          <ac:chgData name="Niles, John" userId="b59286e5-9820-4637-bcff-249ccf0b8a51" providerId="ADAL" clId="{3F17842E-3071-481D-AFFE-C91F6E11BC78}" dt="2024-11-25T18:48:09.504" v="194" actId="20577"/>
          <ac:spMkLst>
            <pc:docMk/>
            <pc:sldMk cId="0" sldId="307"/>
            <ac:spMk id="1189" creationId="{00000000-0000-0000-0000-000000000000}"/>
          </ac:spMkLst>
        </pc:spChg>
        <pc:picChg chg="add del mod">
          <ac:chgData name="Niles, John" userId="b59286e5-9820-4637-bcff-249ccf0b8a51" providerId="ADAL" clId="{3F17842E-3071-481D-AFFE-C91F6E11BC78}" dt="2024-11-27T20:25:05.854" v="5781" actId="478"/>
          <ac:picMkLst>
            <pc:docMk/>
            <pc:sldMk cId="0" sldId="307"/>
            <ac:picMk id="2" creationId="{5A0F1BDA-9E09-DB93-7453-CF0AE239FA4A}"/>
          </ac:picMkLst>
        </pc:picChg>
        <pc:picChg chg="mod">
          <ac:chgData name="Niles, John" userId="b59286e5-9820-4637-bcff-249ccf0b8a51" providerId="ADAL" clId="{3F17842E-3071-481D-AFFE-C91F6E11BC78}" dt="2024-11-27T20:36:11.814" v="6024" actId="1076"/>
          <ac:picMkLst>
            <pc:docMk/>
            <pc:sldMk cId="0" sldId="307"/>
            <ac:picMk id="1182" creationId="{00000000-0000-0000-0000-000000000000}"/>
          </ac:picMkLst>
        </pc:picChg>
        <pc:picChg chg="add del mod">
          <ac:chgData name="Niles, John" userId="b59286e5-9820-4637-bcff-249ccf0b8a51" providerId="ADAL" clId="{3F17842E-3071-481D-AFFE-C91F6E11BC78}" dt="2024-11-27T20:36:01.439" v="6022" actId="1440"/>
          <ac:picMkLst>
            <pc:docMk/>
            <pc:sldMk cId="0" sldId="307"/>
            <ac:picMk id="1183" creationId="{00000000-0000-0000-0000-000000000000}"/>
          </ac:picMkLst>
        </pc:picChg>
        <pc:picChg chg="mod">
          <ac:chgData name="Niles, John" userId="b59286e5-9820-4637-bcff-249ccf0b8a51" providerId="ADAL" clId="{3F17842E-3071-481D-AFFE-C91F6E11BC78}" dt="2024-11-27T20:35:56.910" v="6020" actId="208"/>
          <ac:picMkLst>
            <pc:docMk/>
            <pc:sldMk cId="0" sldId="307"/>
            <ac:picMk id="1184" creationId="{00000000-0000-0000-0000-000000000000}"/>
          </ac:picMkLst>
        </pc:picChg>
      </pc:sldChg>
      <pc:sldChg chg="addSp delSp modSp mod ord modAnim">
        <pc:chgData name="Niles, John" userId="b59286e5-9820-4637-bcff-249ccf0b8a51" providerId="ADAL" clId="{3F17842E-3071-481D-AFFE-C91F6E11BC78}" dt="2024-11-28T15:09:34.485" v="7526" actId="166"/>
        <pc:sldMkLst>
          <pc:docMk/>
          <pc:sldMk cId="0" sldId="308"/>
        </pc:sldMkLst>
        <pc:spChg chg="add mod">
          <ac:chgData name="Niles, John" userId="b59286e5-9820-4637-bcff-249ccf0b8a51" providerId="ADAL" clId="{3F17842E-3071-481D-AFFE-C91F6E11BC78}" dt="2024-11-27T20:18:32.075" v="5665"/>
          <ac:spMkLst>
            <pc:docMk/>
            <pc:sldMk cId="0" sldId="308"/>
            <ac:spMk id="2" creationId="{25D81364-736D-93BF-DBC8-39A0AD95D147}"/>
          </ac:spMkLst>
        </pc:spChg>
        <pc:spChg chg="add mod">
          <ac:chgData name="Niles, John" userId="b59286e5-9820-4637-bcff-249ccf0b8a51" providerId="ADAL" clId="{3F17842E-3071-481D-AFFE-C91F6E11BC78}" dt="2024-11-28T14:37:35.839" v="7370"/>
          <ac:spMkLst>
            <pc:docMk/>
            <pc:sldMk cId="0" sldId="308"/>
            <ac:spMk id="4" creationId="{F3F37B5B-3D46-B323-445E-F13A74F8082F}"/>
          </ac:spMkLst>
        </pc:spChg>
        <pc:spChg chg="add mod">
          <ac:chgData name="Niles, John" userId="b59286e5-9820-4637-bcff-249ccf0b8a51" providerId="ADAL" clId="{3F17842E-3071-481D-AFFE-C91F6E11BC78}" dt="2024-11-28T14:54:05.688" v="7514" actId="14100"/>
          <ac:spMkLst>
            <pc:docMk/>
            <pc:sldMk cId="0" sldId="308"/>
            <ac:spMk id="5" creationId="{9335C0CD-4C03-16C7-5B1A-3497498812DA}"/>
          </ac:spMkLst>
        </pc:spChg>
        <pc:spChg chg="mod">
          <ac:chgData name="Niles, John" userId="b59286e5-9820-4637-bcff-249ccf0b8a51" providerId="ADAL" clId="{3F17842E-3071-481D-AFFE-C91F6E11BC78}" dt="2024-11-27T22:24:01.167" v="6956" actId="20577"/>
          <ac:spMkLst>
            <pc:docMk/>
            <pc:sldMk cId="0" sldId="308"/>
            <ac:spMk id="1194" creationId="{00000000-0000-0000-0000-000000000000}"/>
          </ac:spMkLst>
        </pc:spChg>
        <pc:spChg chg="mod">
          <ac:chgData name="Niles, John" userId="b59286e5-9820-4637-bcff-249ccf0b8a51" providerId="ADAL" clId="{3F17842E-3071-481D-AFFE-C91F6E11BC78}" dt="2024-11-28T14:52:49.866" v="7503" actId="20577"/>
          <ac:spMkLst>
            <pc:docMk/>
            <pc:sldMk cId="0" sldId="308"/>
            <ac:spMk id="1195" creationId="{00000000-0000-0000-0000-000000000000}"/>
          </ac:spMkLst>
        </pc:spChg>
        <pc:spChg chg="del">
          <ac:chgData name="Niles, John" userId="b59286e5-9820-4637-bcff-249ccf0b8a51" providerId="ADAL" clId="{3F17842E-3071-481D-AFFE-C91F6E11BC78}" dt="2024-11-25T18:48:27.956" v="197" actId="478"/>
          <ac:spMkLst>
            <pc:docMk/>
            <pc:sldMk cId="0" sldId="308"/>
            <ac:spMk id="1196" creationId="{00000000-0000-0000-0000-000000000000}"/>
          </ac:spMkLst>
        </pc:spChg>
        <pc:spChg chg="add del mod">
          <ac:chgData name="Niles, John" userId="b59286e5-9820-4637-bcff-249ccf0b8a51" providerId="ADAL" clId="{3F17842E-3071-481D-AFFE-C91F6E11BC78}" dt="2024-11-27T20:18:23.754" v="5664" actId="478"/>
          <ac:spMkLst>
            <pc:docMk/>
            <pc:sldMk cId="0" sldId="308"/>
            <ac:spMk id="1198" creationId="{00000000-0000-0000-0000-000000000000}"/>
          </ac:spMkLst>
        </pc:spChg>
        <pc:picChg chg="add del mod">
          <ac:chgData name="Niles, John" userId="b59286e5-9820-4637-bcff-249ccf0b8a51" providerId="ADAL" clId="{3F17842E-3071-481D-AFFE-C91F6E11BC78}" dt="2024-11-28T14:37:35.290" v="7369" actId="478"/>
          <ac:picMkLst>
            <pc:docMk/>
            <pc:sldMk cId="0" sldId="308"/>
            <ac:picMk id="3" creationId="{63BCA4C3-50DC-39D9-2011-5307F44D52B8}"/>
          </ac:picMkLst>
        </pc:picChg>
        <pc:picChg chg="add mod">
          <ac:chgData name="Niles, John" userId="b59286e5-9820-4637-bcff-249ccf0b8a51" providerId="ADAL" clId="{3F17842E-3071-481D-AFFE-C91F6E11BC78}" dt="2024-11-28T15:09:30.503" v="7525" actId="1076"/>
          <ac:picMkLst>
            <pc:docMk/>
            <pc:sldMk cId="0" sldId="308"/>
            <ac:picMk id="6" creationId="{5C136863-69EF-27CB-8E5D-85B03A68FE92}"/>
          </ac:picMkLst>
        </pc:picChg>
        <pc:picChg chg="add mod">
          <ac:chgData name="Niles, John" userId="b59286e5-9820-4637-bcff-249ccf0b8a51" providerId="ADAL" clId="{3F17842E-3071-481D-AFFE-C91F6E11BC78}" dt="2024-11-28T15:09:34.485" v="7526" actId="166"/>
          <ac:picMkLst>
            <pc:docMk/>
            <pc:sldMk cId="0" sldId="308"/>
            <ac:picMk id="1026" creationId="{D813618E-C2F5-165A-ABD7-0DCE93E319DD}"/>
          </ac:picMkLst>
        </pc:picChg>
      </pc:sldChg>
      <pc:sldChg chg="delSp modSp mod ord">
        <pc:chgData name="Niles, John" userId="b59286e5-9820-4637-bcff-249ccf0b8a51" providerId="ADAL" clId="{3F17842E-3071-481D-AFFE-C91F6E11BC78}" dt="2024-11-27T20:41:27.440" v="6100" actId="14100"/>
        <pc:sldMkLst>
          <pc:docMk/>
          <pc:sldMk cId="0" sldId="309"/>
        </pc:sldMkLst>
        <pc:spChg chg="mod">
          <ac:chgData name="Niles, John" userId="b59286e5-9820-4637-bcff-249ccf0b8a51" providerId="ADAL" clId="{3F17842E-3071-481D-AFFE-C91F6E11BC78}" dt="2024-11-27T20:41:27.440" v="6100" actId="14100"/>
          <ac:spMkLst>
            <pc:docMk/>
            <pc:sldMk cId="0" sldId="309"/>
            <ac:spMk id="1203" creationId="{00000000-0000-0000-0000-000000000000}"/>
          </ac:spMkLst>
        </pc:spChg>
        <pc:spChg chg="mod">
          <ac:chgData name="Niles, John" userId="b59286e5-9820-4637-bcff-249ccf0b8a51" providerId="ADAL" clId="{3F17842E-3071-481D-AFFE-C91F6E11BC78}" dt="2024-11-27T20:41:05.672" v="6096" actId="1037"/>
          <ac:spMkLst>
            <pc:docMk/>
            <pc:sldMk cId="0" sldId="309"/>
            <ac:spMk id="1204" creationId="{00000000-0000-0000-0000-000000000000}"/>
          </ac:spMkLst>
        </pc:spChg>
        <pc:spChg chg="mod">
          <ac:chgData name="Niles, John" userId="b59286e5-9820-4637-bcff-249ccf0b8a51" providerId="ADAL" clId="{3F17842E-3071-481D-AFFE-C91F6E11BC78}" dt="2024-11-27T20:41:14.410" v="6098" actId="14100"/>
          <ac:spMkLst>
            <pc:docMk/>
            <pc:sldMk cId="0" sldId="309"/>
            <ac:spMk id="1205" creationId="{00000000-0000-0000-0000-000000000000}"/>
          </ac:spMkLst>
        </pc:spChg>
        <pc:spChg chg="mod">
          <ac:chgData name="Niles, John" userId="b59286e5-9820-4637-bcff-249ccf0b8a51" providerId="ADAL" clId="{3F17842E-3071-481D-AFFE-C91F6E11BC78}" dt="2024-11-27T20:40:57.062" v="6093" actId="1076"/>
          <ac:spMkLst>
            <pc:docMk/>
            <pc:sldMk cId="0" sldId="309"/>
            <ac:spMk id="1207" creationId="{00000000-0000-0000-0000-000000000000}"/>
          </ac:spMkLst>
        </pc:spChg>
        <pc:spChg chg="del">
          <ac:chgData name="Niles, John" userId="b59286e5-9820-4637-bcff-249ccf0b8a51" providerId="ADAL" clId="{3F17842E-3071-481D-AFFE-C91F6E11BC78}" dt="2024-11-25T18:48:47.664" v="208" actId="478"/>
          <ac:spMkLst>
            <pc:docMk/>
            <pc:sldMk cId="0" sldId="309"/>
            <ac:spMk id="1208" creationId="{00000000-0000-0000-0000-000000000000}"/>
          </ac:spMkLst>
        </pc:spChg>
        <pc:spChg chg="mod">
          <ac:chgData name="Niles, John" userId="b59286e5-9820-4637-bcff-249ccf0b8a51" providerId="ADAL" clId="{3F17842E-3071-481D-AFFE-C91F6E11BC78}" dt="2024-11-25T18:48:42.788" v="207" actId="20577"/>
          <ac:spMkLst>
            <pc:docMk/>
            <pc:sldMk cId="0" sldId="309"/>
            <ac:spMk id="1210" creationId="{00000000-0000-0000-0000-000000000000}"/>
          </ac:spMkLst>
        </pc:spChg>
        <pc:picChg chg="mod">
          <ac:chgData name="Niles, John" userId="b59286e5-9820-4637-bcff-249ccf0b8a51" providerId="ADAL" clId="{3F17842E-3071-481D-AFFE-C91F6E11BC78}" dt="2024-11-27T20:40:46.752" v="6092" actId="208"/>
          <ac:picMkLst>
            <pc:docMk/>
            <pc:sldMk cId="0" sldId="309"/>
            <ac:picMk id="1206" creationId="{00000000-0000-0000-0000-000000000000}"/>
          </ac:picMkLst>
        </pc:picChg>
      </pc:sldChg>
      <pc:sldChg chg="addSp delSp modSp mod ord">
        <pc:chgData name="Niles, John" userId="b59286e5-9820-4637-bcff-249ccf0b8a51" providerId="ADAL" clId="{3F17842E-3071-481D-AFFE-C91F6E11BC78}" dt="2024-11-27T20:39:57.630" v="6087" actId="20577"/>
        <pc:sldMkLst>
          <pc:docMk/>
          <pc:sldMk cId="0" sldId="310"/>
        </pc:sldMkLst>
        <pc:spChg chg="add mod">
          <ac:chgData name="Niles, John" userId="b59286e5-9820-4637-bcff-249ccf0b8a51" providerId="ADAL" clId="{3F17842E-3071-481D-AFFE-C91F6E11BC78}" dt="2024-11-25T18:49:06.470" v="210"/>
          <ac:spMkLst>
            <pc:docMk/>
            <pc:sldMk cId="0" sldId="310"/>
            <ac:spMk id="2" creationId="{2AAAB44E-2025-DD2E-9C57-457A7B19334C}"/>
          </ac:spMkLst>
        </pc:spChg>
        <pc:spChg chg="mod">
          <ac:chgData name="Niles, John" userId="b59286e5-9820-4637-bcff-249ccf0b8a51" providerId="ADAL" clId="{3F17842E-3071-481D-AFFE-C91F6E11BC78}" dt="2024-11-27T20:39:57.630" v="6087" actId="20577"/>
          <ac:spMkLst>
            <pc:docMk/>
            <pc:sldMk cId="0" sldId="310"/>
            <ac:spMk id="1216" creationId="{00000000-0000-0000-0000-000000000000}"/>
          </ac:spMkLst>
        </pc:spChg>
        <pc:spChg chg="mod">
          <ac:chgData name="Niles, John" userId="b59286e5-9820-4637-bcff-249ccf0b8a51" providerId="ADAL" clId="{3F17842E-3071-481D-AFFE-C91F6E11BC78}" dt="2024-11-27T20:39:18.718" v="6072" actId="113"/>
          <ac:spMkLst>
            <pc:docMk/>
            <pc:sldMk cId="0" sldId="310"/>
            <ac:spMk id="1217" creationId="{00000000-0000-0000-0000-000000000000}"/>
          </ac:spMkLst>
        </pc:spChg>
        <pc:spChg chg="mod">
          <ac:chgData name="Niles, John" userId="b59286e5-9820-4637-bcff-249ccf0b8a51" providerId="ADAL" clId="{3F17842E-3071-481D-AFFE-C91F6E11BC78}" dt="2024-11-27T20:39:33.033" v="6074" actId="1076"/>
          <ac:spMkLst>
            <pc:docMk/>
            <pc:sldMk cId="0" sldId="310"/>
            <ac:spMk id="1218" creationId="{00000000-0000-0000-0000-000000000000}"/>
          </ac:spMkLst>
        </pc:spChg>
        <pc:spChg chg="del">
          <ac:chgData name="Niles, John" userId="b59286e5-9820-4637-bcff-249ccf0b8a51" providerId="ADAL" clId="{3F17842E-3071-481D-AFFE-C91F6E11BC78}" dt="2024-11-25T18:48:56.980" v="209" actId="478"/>
          <ac:spMkLst>
            <pc:docMk/>
            <pc:sldMk cId="0" sldId="310"/>
            <ac:spMk id="1220" creationId="{00000000-0000-0000-0000-000000000000}"/>
          </ac:spMkLst>
        </pc:spChg>
        <pc:picChg chg="mod">
          <ac:chgData name="Niles, John" userId="b59286e5-9820-4637-bcff-249ccf0b8a51" providerId="ADAL" clId="{3F17842E-3071-481D-AFFE-C91F6E11BC78}" dt="2024-11-27T20:39:43.525" v="6075" actId="1076"/>
          <ac:picMkLst>
            <pc:docMk/>
            <pc:sldMk cId="0" sldId="310"/>
            <ac:picMk id="1219" creationId="{00000000-0000-0000-0000-000000000000}"/>
          </ac:picMkLst>
        </pc:picChg>
      </pc:sldChg>
      <pc:sldChg chg="addSp delSp modSp mod ord">
        <pc:chgData name="Niles, John" userId="b59286e5-9820-4637-bcff-249ccf0b8a51" providerId="ADAL" clId="{3F17842E-3071-481D-AFFE-C91F6E11BC78}" dt="2024-11-27T20:42:41.188" v="6133" actId="208"/>
        <pc:sldMkLst>
          <pc:docMk/>
          <pc:sldMk cId="0" sldId="311"/>
        </pc:sldMkLst>
        <pc:spChg chg="add mod">
          <ac:chgData name="Niles, John" userId="b59286e5-9820-4637-bcff-249ccf0b8a51" providerId="ADAL" clId="{3F17842E-3071-481D-AFFE-C91F6E11BC78}" dt="2024-11-25T18:49:13.566" v="212"/>
          <ac:spMkLst>
            <pc:docMk/>
            <pc:sldMk cId="0" sldId="311"/>
            <ac:spMk id="2" creationId="{B0487317-F42A-6E27-4A0E-A40B8D3E2676}"/>
          </ac:spMkLst>
        </pc:spChg>
        <pc:spChg chg="mod">
          <ac:chgData name="Niles, John" userId="b59286e5-9820-4637-bcff-249ccf0b8a51" providerId="ADAL" clId="{3F17842E-3071-481D-AFFE-C91F6E11BC78}" dt="2024-11-27T20:23:39.434" v="5762" actId="14100"/>
          <ac:spMkLst>
            <pc:docMk/>
            <pc:sldMk cId="0" sldId="311"/>
            <ac:spMk id="1226" creationId="{00000000-0000-0000-0000-000000000000}"/>
          </ac:spMkLst>
        </pc:spChg>
        <pc:spChg chg="mod">
          <ac:chgData name="Niles, John" userId="b59286e5-9820-4637-bcff-249ccf0b8a51" providerId="ADAL" clId="{3F17842E-3071-481D-AFFE-C91F6E11BC78}" dt="2024-11-27T20:42:15.874" v="6120" actId="1037"/>
          <ac:spMkLst>
            <pc:docMk/>
            <pc:sldMk cId="0" sldId="311"/>
            <ac:spMk id="1227" creationId="{00000000-0000-0000-0000-000000000000}"/>
          </ac:spMkLst>
        </pc:spChg>
        <pc:spChg chg="mod">
          <ac:chgData name="Niles, John" userId="b59286e5-9820-4637-bcff-249ccf0b8a51" providerId="ADAL" clId="{3F17842E-3071-481D-AFFE-C91F6E11BC78}" dt="2024-11-27T20:42:22.870" v="6129" actId="1035"/>
          <ac:spMkLst>
            <pc:docMk/>
            <pc:sldMk cId="0" sldId="311"/>
            <ac:spMk id="1228" creationId="{00000000-0000-0000-0000-000000000000}"/>
          </ac:spMkLst>
        </pc:spChg>
        <pc:spChg chg="del">
          <ac:chgData name="Niles, John" userId="b59286e5-9820-4637-bcff-249ccf0b8a51" providerId="ADAL" clId="{3F17842E-3071-481D-AFFE-C91F6E11BC78}" dt="2024-11-25T18:49:17.034" v="213" actId="478"/>
          <ac:spMkLst>
            <pc:docMk/>
            <pc:sldMk cId="0" sldId="311"/>
            <ac:spMk id="1231" creationId="{00000000-0000-0000-0000-000000000000}"/>
          </ac:spMkLst>
        </pc:spChg>
        <pc:spChg chg="del">
          <ac:chgData name="Niles, John" userId="b59286e5-9820-4637-bcff-249ccf0b8a51" providerId="ADAL" clId="{3F17842E-3071-481D-AFFE-C91F6E11BC78}" dt="2024-11-25T18:49:12.649" v="211" actId="478"/>
          <ac:spMkLst>
            <pc:docMk/>
            <pc:sldMk cId="0" sldId="311"/>
            <ac:spMk id="1233" creationId="{00000000-0000-0000-0000-000000000000}"/>
          </ac:spMkLst>
        </pc:spChg>
        <pc:picChg chg="mod">
          <ac:chgData name="Niles, John" userId="b59286e5-9820-4637-bcff-249ccf0b8a51" providerId="ADAL" clId="{3F17842E-3071-481D-AFFE-C91F6E11BC78}" dt="2024-11-27T20:42:41.188" v="6133" actId="208"/>
          <ac:picMkLst>
            <pc:docMk/>
            <pc:sldMk cId="0" sldId="311"/>
            <ac:picMk id="1229" creationId="{00000000-0000-0000-0000-000000000000}"/>
          </ac:picMkLst>
        </pc:picChg>
      </pc:sldChg>
      <pc:sldChg chg="addSp delSp modSp del mod ord modAnim">
        <pc:chgData name="Niles, John" userId="b59286e5-9820-4637-bcff-249ccf0b8a51" providerId="ADAL" clId="{3F17842E-3071-481D-AFFE-C91F6E11BC78}" dt="2024-11-27T20:48:24.797" v="6404" actId="47"/>
        <pc:sldMkLst>
          <pc:docMk/>
          <pc:sldMk cId="0" sldId="312"/>
        </pc:sldMkLst>
        <pc:spChg chg="add del mod">
          <ac:chgData name="Niles, John" userId="b59286e5-9820-4637-bcff-249ccf0b8a51" providerId="ADAL" clId="{3F17842E-3071-481D-AFFE-C91F6E11BC78}" dt="2024-11-27T17:50:37.708" v="4634" actId="478"/>
          <ac:spMkLst>
            <pc:docMk/>
            <pc:sldMk cId="0" sldId="312"/>
            <ac:spMk id="2" creationId="{5CEC80B3-90C4-C841-CC32-96DF34270EDA}"/>
          </ac:spMkLst>
        </pc:spChg>
        <pc:spChg chg="add del mod">
          <ac:chgData name="Niles, John" userId="b59286e5-9820-4637-bcff-249ccf0b8a51" providerId="ADAL" clId="{3F17842E-3071-481D-AFFE-C91F6E11BC78}" dt="2024-11-25T20:54:45.165" v="345" actId="478"/>
          <ac:spMkLst>
            <pc:docMk/>
            <pc:sldMk cId="0" sldId="312"/>
            <ac:spMk id="3" creationId="{70742472-7011-DE0A-D73C-1A1DCB40572A}"/>
          </ac:spMkLst>
        </pc:spChg>
        <pc:spChg chg="add mod">
          <ac:chgData name="Niles, John" userId="b59286e5-9820-4637-bcff-249ccf0b8a51" providerId="ADAL" clId="{3F17842E-3071-481D-AFFE-C91F6E11BC78}" dt="2024-11-27T17:50:38.259" v="4635"/>
          <ac:spMkLst>
            <pc:docMk/>
            <pc:sldMk cId="0" sldId="312"/>
            <ac:spMk id="3" creationId="{8BC67648-292E-2E54-AD32-AE55CC9FE0BB}"/>
          </ac:spMkLst>
        </pc:spChg>
        <pc:spChg chg="ord">
          <ac:chgData name="Niles, John" userId="b59286e5-9820-4637-bcff-249ccf0b8a51" providerId="ADAL" clId="{3F17842E-3071-481D-AFFE-C91F6E11BC78}" dt="2024-11-25T20:56:42.910" v="353" actId="167"/>
          <ac:spMkLst>
            <pc:docMk/>
            <pc:sldMk cId="0" sldId="312"/>
            <ac:spMk id="1240" creationId="{00000000-0000-0000-0000-000000000000}"/>
          </ac:spMkLst>
        </pc:spChg>
        <pc:spChg chg="mod">
          <ac:chgData name="Niles, John" userId="b59286e5-9820-4637-bcff-249ccf0b8a51" providerId="ADAL" clId="{3F17842E-3071-481D-AFFE-C91F6E11BC78}" dt="2024-11-25T21:00:53.627" v="577" actId="1037"/>
          <ac:spMkLst>
            <pc:docMk/>
            <pc:sldMk cId="0" sldId="312"/>
            <ac:spMk id="1241" creationId="{00000000-0000-0000-0000-000000000000}"/>
          </ac:spMkLst>
        </pc:spChg>
        <pc:spChg chg="mod">
          <ac:chgData name="Niles, John" userId="b59286e5-9820-4637-bcff-249ccf0b8a51" providerId="ADAL" clId="{3F17842E-3071-481D-AFFE-C91F6E11BC78}" dt="2024-11-25T20:56:58.947" v="354" actId="255"/>
          <ac:spMkLst>
            <pc:docMk/>
            <pc:sldMk cId="0" sldId="312"/>
            <ac:spMk id="1242" creationId="{00000000-0000-0000-0000-000000000000}"/>
          </ac:spMkLst>
        </pc:spChg>
        <pc:spChg chg="mod">
          <ac:chgData name="Niles, John" userId="b59286e5-9820-4637-bcff-249ccf0b8a51" providerId="ADAL" clId="{3F17842E-3071-481D-AFFE-C91F6E11BC78}" dt="2024-11-25T20:59:58.661" v="474" actId="1076"/>
          <ac:spMkLst>
            <pc:docMk/>
            <pc:sldMk cId="0" sldId="312"/>
            <ac:spMk id="1244" creationId="{00000000-0000-0000-0000-000000000000}"/>
          </ac:spMkLst>
        </pc:spChg>
        <pc:spChg chg="mod">
          <ac:chgData name="Niles, John" userId="b59286e5-9820-4637-bcff-249ccf0b8a51" providerId="ADAL" clId="{3F17842E-3071-481D-AFFE-C91F6E11BC78}" dt="2024-11-25T21:00:36.848" v="573" actId="1035"/>
          <ac:spMkLst>
            <pc:docMk/>
            <pc:sldMk cId="0" sldId="312"/>
            <ac:spMk id="1245" creationId="{00000000-0000-0000-0000-000000000000}"/>
          </ac:spMkLst>
        </pc:spChg>
        <pc:spChg chg="mod">
          <ac:chgData name="Niles, John" userId="b59286e5-9820-4637-bcff-249ccf0b8a51" providerId="ADAL" clId="{3F17842E-3071-481D-AFFE-C91F6E11BC78}" dt="2024-11-25T21:01:39.371" v="589" actId="1035"/>
          <ac:spMkLst>
            <pc:docMk/>
            <pc:sldMk cId="0" sldId="312"/>
            <ac:spMk id="1246" creationId="{00000000-0000-0000-0000-000000000000}"/>
          </ac:spMkLst>
        </pc:spChg>
        <pc:spChg chg="mod">
          <ac:chgData name="Niles, John" userId="b59286e5-9820-4637-bcff-249ccf0b8a51" providerId="ADAL" clId="{3F17842E-3071-481D-AFFE-C91F6E11BC78}" dt="2024-11-25T21:01:49.615" v="590" actId="1037"/>
          <ac:spMkLst>
            <pc:docMk/>
            <pc:sldMk cId="0" sldId="312"/>
            <ac:spMk id="1247" creationId="{00000000-0000-0000-0000-000000000000}"/>
          </ac:spMkLst>
        </pc:spChg>
        <pc:spChg chg="mod">
          <ac:chgData name="Niles, John" userId="b59286e5-9820-4637-bcff-249ccf0b8a51" providerId="ADAL" clId="{3F17842E-3071-481D-AFFE-C91F6E11BC78}" dt="2024-11-25T21:07:21.875" v="641" actId="164"/>
          <ac:spMkLst>
            <pc:docMk/>
            <pc:sldMk cId="0" sldId="312"/>
            <ac:spMk id="1269" creationId="{00000000-0000-0000-0000-000000000000}"/>
          </ac:spMkLst>
        </pc:spChg>
        <pc:spChg chg="mod">
          <ac:chgData name="Niles, John" userId="b59286e5-9820-4637-bcff-249ccf0b8a51" providerId="ADAL" clId="{3F17842E-3071-481D-AFFE-C91F6E11BC78}" dt="2024-11-25T20:59:37.040" v="469" actId="1036"/>
          <ac:spMkLst>
            <pc:docMk/>
            <pc:sldMk cId="0" sldId="312"/>
            <ac:spMk id="1270" creationId="{00000000-0000-0000-0000-000000000000}"/>
          </ac:spMkLst>
        </pc:spChg>
        <pc:spChg chg="mod">
          <ac:chgData name="Niles, John" userId="b59286e5-9820-4637-bcff-249ccf0b8a51" providerId="ADAL" clId="{3F17842E-3071-481D-AFFE-C91F6E11BC78}" dt="2024-11-25T20:59:37.040" v="469" actId="1036"/>
          <ac:spMkLst>
            <pc:docMk/>
            <pc:sldMk cId="0" sldId="312"/>
            <ac:spMk id="1271" creationId="{00000000-0000-0000-0000-000000000000}"/>
          </ac:spMkLst>
        </pc:spChg>
        <pc:spChg chg="mod">
          <ac:chgData name="Niles, John" userId="b59286e5-9820-4637-bcff-249ccf0b8a51" providerId="ADAL" clId="{3F17842E-3071-481D-AFFE-C91F6E11BC78}" dt="2024-11-25T20:59:37.040" v="469" actId="1036"/>
          <ac:spMkLst>
            <pc:docMk/>
            <pc:sldMk cId="0" sldId="312"/>
            <ac:spMk id="1272" creationId="{00000000-0000-0000-0000-000000000000}"/>
          </ac:spMkLst>
        </pc:spChg>
        <pc:spChg chg="mod">
          <ac:chgData name="Niles, John" userId="b59286e5-9820-4637-bcff-249ccf0b8a51" providerId="ADAL" clId="{3F17842E-3071-481D-AFFE-C91F6E11BC78}" dt="2024-11-25T21:07:21.875" v="641" actId="164"/>
          <ac:spMkLst>
            <pc:docMk/>
            <pc:sldMk cId="0" sldId="312"/>
            <ac:spMk id="1273" creationId="{00000000-0000-0000-0000-000000000000}"/>
          </ac:spMkLst>
        </pc:spChg>
        <pc:spChg chg="mod">
          <ac:chgData name="Niles, John" userId="b59286e5-9820-4637-bcff-249ccf0b8a51" providerId="ADAL" clId="{3F17842E-3071-481D-AFFE-C91F6E11BC78}" dt="2024-11-25T21:07:21.875" v="641" actId="164"/>
          <ac:spMkLst>
            <pc:docMk/>
            <pc:sldMk cId="0" sldId="312"/>
            <ac:spMk id="1274" creationId="{00000000-0000-0000-0000-000000000000}"/>
          </ac:spMkLst>
        </pc:spChg>
        <pc:spChg chg="mod">
          <ac:chgData name="Niles, John" userId="b59286e5-9820-4637-bcff-249ccf0b8a51" providerId="ADAL" clId="{3F17842E-3071-481D-AFFE-C91F6E11BC78}" dt="2024-11-25T21:07:21.875" v="641" actId="164"/>
          <ac:spMkLst>
            <pc:docMk/>
            <pc:sldMk cId="0" sldId="312"/>
            <ac:spMk id="1275" creationId="{00000000-0000-0000-0000-000000000000}"/>
          </ac:spMkLst>
        </pc:spChg>
        <pc:spChg chg="mod">
          <ac:chgData name="Niles, John" userId="b59286e5-9820-4637-bcff-249ccf0b8a51" providerId="ADAL" clId="{3F17842E-3071-481D-AFFE-C91F6E11BC78}" dt="2024-11-25T21:07:21.875" v="641" actId="164"/>
          <ac:spMkLst>
            <pc:docMk/>
            <pc:sldMk cId="0" sldId="312"/>
            <ac:spMk id="1276" creationId="{00000000-0000-0000-0000-000000000000}"/>
          </ac:spMkLst>
        </pc:spChg>
        <pc:spChg chg="mod">
          <ac:chgData name="Niles, John" userId="b59286e5-9820-4637-bcff-249ccf0b8a51" providerId="ADAL" clId="{3F17842E-3071-481D-AFFE-C91F6E11BC78}" dt="2024-11-25T21:07:21.875" v="641" actId="164"/>
          <ac:spMkLst>
            <pc:docMk/>
            <pc:sldMk cId="0" sldId="312"/>
            <ac:spMk id="1277" creationId="{00000000-0000-0000-0000-000000000000}"/>
          </ac:spMkLst>
        </pc:spChg>
        <pc:spChg chg="mod">
          <ac:chgData name="Niles, John" userId="b59286e5-9820-4637-bcff-249ccf0b8a51" providerId="ADAL" clId="{3F17842E-3071-481D-AFFE-C91F6E11BC78}" dt="2024-11-25T21:07:21.875" v="641" actId="164"/>
          <ac:spMkLst>
            <pc:docMk/>
            <pc:sldMk cId="0" sldId="312"/>
            <ac:spMk id="1278" creationId="{00000000-0000-0000-0000-000000000000}"/>
          </ac:spMkLst>
        </pc:spChg>
        <pc:spChg chg="mod">
          <ac:chgData name="Niles, John" userId="b59286e5-9820-4637-bcff-249ccf0b8a51" providerId="ADAL" clId="{3F17842E-3071-481D-AFFE-C91F6E11BC78}" dt="2024-11-25T21:07:21.875" v="641" actId="164"/>
          <ac:spMkLst>
            <pc:docMk/>
            <pc:sldMk cId="0" sldId="312"/>
            <ac:spMk id="1279" creationId="{00000000-0000-0000-0000-000000000000}"/>
          </ac:spMkLst>
        </pc:spChg>
        <pc:spChg chg="mod">
          <ac:chgData name="Niles, John" userId="b59286e5-9820-4637-bcff-249ccf0b8a51" providerId="ADAL" clId="{3F17842E-3071-481D-AFFE-C91F6E11BC78}" dt="2024-11-25T21:07:21.875" v="641" actId="164"/>
          <ac:spMkLst>
            <pc:docMk/>
            <pc:sldMk cId="0" sldId="312"/>
            <ac:spMk id="1281" creationId="{00000000-0000-0000-0000-000000000000}"/>
          </ac:spMkLst>
        </pc:spChg>
        <pc:spChg chg="mod">
          <ac:chgData name="Niles, John" userId="b59286e5-9820-4637-bcff-249ccf0b8a51" providerId="ADAL" clId="{3F17842E-3071-481D-AFFE-C91F6E11BC78}" dt="2024-11-25T21:06:56.899" v="640" actId="1076"/>
          <ac:spMkLst>
            <pc:docMk/>
            <pc:sldMk cId="0" sldId="312"/>
            <ac:spMk id="1282" creationId="{00000000-0000-0000-0000-000000000000}"/>
          </ac:spMkLst>
        </pc:spChg>
        <pc:spChg chg="del">
          <ac:chgData name="Niles, John" userId="b59286e5-9820-4637-bcff-249ccf0b8a51" providerId="ADAL" clId="{3F17842E-3071-481D-AFFE-C91F6E11BC78}" dt="2024-11-25T18:49:24.047" v="214" actId="478"/>
          <ac:spMkLst>
            <pc:docMk/>
            <pc:sldMk cId="0" sldId="312"/>
            <ac:spMk id="1283" creationId="{00000000-0000-0000-0000-000000000000}"/>
          </ac:spMkLst>
        </pc:spChg>
        <pc:spChg chg="del">
          <ac:chgData name="Niles, John" userId="b59286e5-9820-4637-bcff-249ccf0b8a51" providerId="ADAL" clId="{3F17842E-3071-481D-AFFE-C91F6E11BC78}" dt="2024-11-25T18:49:29.064" v="215" actId="478"/>
          <ac:spMkLst>
            <pc:docMk/>
            <pc:sldMk cId="0" sldId="312"/>
            <ac:spMk id="1285" creationId="{00000000-0000-0000-0000-000000000000}"/>
          </ac:spMkLst>
        </pc:spChg>
        <pc:grpChg chg="add mod">
          <ac:chgData name="Niles, John" userId="b59286e5-9820-4637-bcff-249ccf0b8a51" providerId="ADAL" clId="{3F17842E-3071-481D-AFFE-C91F6E11BC78}" dt="2024-11-25T20:59:37.040" v="469" actId="1036"/>
          <ac:grpSpMkLst>
            <pc:docMk/>
            <pc:sldMk cId="0" sldId="312"/>
            <ac:grpSpMk id="4" creationId="{B195564E-2C3D-D60B-E23D-30BC98B60200}"/>
          </ac:grpSpMkLst>
        </pc:grpChg>
        <pc:grpChg chg="add mod">
          <ac:chgData name="Niles, John" userId="b59286e5-9820-4637-bcff-249ccf0b8a51" providerId="ADAL" clId="{3F17842E-3071-481D-AFFE-C91F6E11BC78}" dt="2024-11-25T21:07:28.559" v="642" actId="1076"/>
          <ac:grpSpMkLst>
            <pc:docMk/>
            <pc:sldMk cId="0" sldId="312"/>
            <ac:grpSpMk id="5" creationId="{93F8C526-5282-369B-ADA5-A2AB5C611E11}"/>
          </ac:grpSpMkLst>
        </pc:grpChg>
        <pc:grpChg chg="mod ord">
          <ac:chgData name="Niles, John" userId="b59286e5-9820-4637-bcff-249ccf0b8a51" providerId="ADAL" clId="{3F17842E-3071-481D-AFFE-C91F6E11BC78}" dt="2024-11-25T20:56:38.424" v="352" actId="164"/>
          <ac:grpSpMkLst>
            <pc:docMk/>
            <pc:sldMk cId="0" sldId="312"/>
            <ac:grpSpMk id="1239" creationId="{00000000-0000-0000-0000-000000000000}"/>
          </ac:grpSpMkLst>
        </pc:grpChg>
        <pc:grpChg chg="mod ord">
          <ac:chgData name="Niles, John" userId="b59286e5-9820-4637-bcff-249ccf0b8a51" providerId="ADAL" clId="{3F17842E-3071-481D-AFFE-C91F6E11BC78}" dt="2024-11-25T20:56:38.424" v="352" actId="164"/>
          <ac:grpSpMkLst>
            <pc:docMk/>
            <pc:sldMk cId="0" sldId="312"/>
            <ac:grpSpMk id="1243" creationId="{00000000-0000-0000-0000-000000000000}"/>
          </ac:grpSpMkLst>
        </pc:grpChg>
        <pc:grpChg chg="mod">
          <ac:chgData name="Niles, John" userId="b59286e5-9820-4637-bcff-249ccf0b8a51" providerId="ADAL" clId="{3F17842E-3071-481D-AFFE-C91F6E11BC78}" dt="2024-11-25T20:59:37.040" v="469" actId="1036"/>
          <ac:grpSpMkLst>
            <pc:docMk/>
            <pc:sldMk cId="0" sldId="312"/>
            <ac:grpSpMk id="1248" creationId="{00000000-0000-0000-0000-000000000000}"/>
          </ac:grpSpMkLst>
        </pc:grpChg>
        <pc:grpChg chg="mod">
          <ac:chgData name="Niles, John" userId="b59286e5-9820-4637-bcff-249ccf0b8a51" providerId="ADAL" clId="{3F17842E-3071-481D-AFFE-C91F6E11BC78}" dt="2024-11-25T20:59:37.040" v="469" actId="1036"/>
          <ac:grpSpMkLst>
            <pc:docMk/>
            <pc:sldMk cId="0" sldId="312"/>
            <ac:grpSpMk id="1255" creationId="{00000000-0000-0000-0000-000000000000}"/>
          </ac:grpSpMkLst>
        </pc:grpChg>
        <pc:grpChg chg="mod">
          <ac:chgData name="Niles, John" userId="b59286e5-9820-4637-bcff-249ccf0b8a51" providerId="ADAL" clId="{3F17842E-3071-481D-AFFE-C91F6E11BC78}" dt="2024-11-25T20:59:37.040" v="469" actId="1036"/>
          <ac:grpSpMkLst>
            <pc:docMk/>
            <pc:sldMk cId="0" sldId="312"/>
            <ac:grpSpMk id="1261" creationId="{00000000-0000-0000-0000-000000000000}"/>
          </ac:grpSpMkLst>
        </pc:grpChg>
        <pc:picChg chg="mod">
          <ac:chgData name="Niles, John" userId="b59286e5-9820-4637-bcff-249ccf0b8a51" providerId="ADAL" clId="{3F17842E-3071-481D-AFFE-C91F6E11BC78}" dt="2024-11-25T20:59:37.040" v="469" actId="1036"/>
          <ac:picMkLst>
            <pc:docMk/>
            <pc:sldMk cId="0" sldId="312"/>
            <ac:picMk id="1280" creationId="{00000000-0000-0000-0000-000000000000}"/>
          </ac:picMkLst>
        </pc:picChg>
      </pc:sldChg>
      <pc:sldChg chg="addSp delSp modSp mod ord">
        <pc:chgData name="Niles, John" userId="b59286e5-9820-4637-bcff-249ccf0b8a51" providerId="ADAL" clId="{3F17842E-3071-481D-AFFE-C91F6E11BC78}" dt="2024-11-27T22:31:14.382" v="7227" actId="2"/>
        <pc:sldMkLst>
          <pc:docMk/>
          <pc:sldMk cId="0" sldId="313"/>
        </pc:sldMkLst>
        <pc:spChg chg="add mod">
          <ac:chgData name="Niles, John" userId="b59286e5-9820-4637-bcff-249ccf0b8a51" providerId="ADAL" clId="{3F17842E-3071-481D-AFFE-C91F6E11BC78}" dt="2024-11-27T17:50:17.570" v="4630" actId="20577"/>
          <ac:spMkLst>
            <pc:docMk/>
            <pc:sldMk cId="0" sldId="313"/>
            <ac:spMk id="2" creationId="{50DD853E-1145-0201-A3EB-E0C2EFAA4C4F}"/>
          </ac:spMkLst>
        </pc:spChg>
        <pc:spChg chg="mod">
          <ac:chgData name="Niles, John" userId="b59286e5-9820-4637-bcff-249ccf0b8a51" providerId="ADAL" clId="{3F17842E-3071-481D-AFFE-C91F6E11BC78}" dt="2024-11-27T22:31:14.382" v="7227" actId="2"/>
          <ac:spMkLst>
            <pc:docMk/>
            <pc:sldMk cId="0" sldId="313"/>
            <ac:spMk id="1291" creationId="{00000000-0000-0000-0000-000000000000}"/>
          </ac:spMkLst>
        </pc:spChg>
        <pc:spChg chg="del">
          <ac:chgData name="Niles, John" userId="b59286e5-9820-4637-bcff-249ccf0b8a51" providerId="ADAL" clId="{3F17842E-3071-481D-AFFE-C91F6E11BC78}" dt="2024-11-25T18:49:38.720" v="217" actId="478"/>
          <ac:spMkLst>
            <pc:docMk/>
            <pc:sldMk cId="0" sldId="313"/>
            <ac:spMk id="1293" creationId="{00000000-0000-0000-0000-000000000000}"/>
          </ac:spMkLst>
        </pc:spChg>
        <pc:spChg chg="del">
          <ac:chgData name="Niles, John" userId="b59286e5-9820-4637-bcff-249ccf0b8a51" providerId="ADAL" clId="{3F17842E-3071-481D-AFFE-C91F6E11BC78}" dt="2024-11-25T18:49:44.456" v="218" actId="478"/>
          <ac:spMkLst>
            <pc:docMk/>
            <pc:sldMk cId="0" sldId="313"/>
            <ac:spMk id="1295" creationId="{00000000-0000-0000-0000-000000000000}"/>
          </ac:spMkLst>
        </pc:spChg>
      </pc:sldChg>
      <pc:sldChg chg="addSp delSp modSp mod ord">
        <pc:chgData name="Niles, John" userId="b59286e5-9820-4637-bcff-249ccf0b8a51" providerId="ADAL" clId="{3F17842E-3071-481D-AFFE-C91F6E11BC78}" dt="2024-11-28T14:38:48.226" v="7374"/>
        <pc:sldMkLst>
          <pc:docMk/>
          <pc:sldMk cId="0" sldId="314"/>
        </pc:sldMkLst>
        <pc:spChg chg="add del mod">
          <ac:chgData name="Niles, John" userId="b59286e5-9820-4637-bcff-249ccf0b8a51" providerId="ADAL" clId="{3F17842E-3071-481D-AFFE-C91F6E11BC78}" dt="2024-11-27T17:50:31.500" v="4632" actId="478"/>
          <ac:spMkLst>
            <pc:docMk/>
            <pc:sldMk cId="0" sldId="314"/>
            <ac:spMk id="2" creationId="{36D4A752-C955-EA73-CC00-8C53704A253E}"/>
          </ac:spMkLst>
        </pc:spChg>
        <pc:spChg chg="add mod">
          <ac:chgData name="Niles, John" userId="b59286e5-9820-4637-bcff-249ccf0b8a51" providerId="ADAL" clId="{3F17842E-3071-481D-AFFE-C91F6E11BC78}" dt="2024-11-28T14:38:48.226" v="7374"/>
          <ac:spMkLst>
            <pc:docMk/>
            <pc:sldMk cId="0" sldId="314"/>
            <ac:spMk id="2" creationId="{D0123EDE-4D49-C48E-5B74-557FACCB1EE1}"/>
          </ac:spMkLst>
        </pc:spChg>
        <pc:spChg chg="add mod">
          <ac:chgData name="Niles, John" userId="b59286e5-9820-4637-bcff-249ccf0b8a51" providerId="ADAL" clId="{3F17842E-3071-481D-AFFE-C91F6E11BC78}" dt="2024-11-27T17:50:31.966" v="4633"/>
          <ac:spMkLst>
            <pc:docMk/>
            <pc:sldMk cId="0" sldId="314"/>
            <ac:spMk id="3" creationId="{4F39569D-7BAE-7922-7A4A-E62E16E0EFA0}"/>
          </ac:spMkLst>
        </pc:spChg>
        <pc:spChg chg="mod">
          <ac:chgData name="Niles, John" userId="b59286e5-9820-4637-bcff-249ccf0b8a51" providerId="ADAL" clId="{3F17842E-3071-481D-AFFE-C91F6E11BC78}" dt="2024-11-27T20:48:04.243" v="6394" actId="14100"/>
          <ac:spMkLst>
            <pc:docMk/>
            <pc:sldMk cId="0" sldId="314"/>
            <ac:spMk id="1301" creationId="{00000000-0000-0000-0000-000000000000}"/>
          </ac:spMkLst>
        </pc:spChg>
        <pc:spChg chg="mod">
          <ac:chgData name="Niles, John" userId="b59286e5-9820-4637-bcff-249ccf0b8a51" providerId="ADAL" clId="{3F17842E-3071-481D-AFFE-C91F6E11BC78}" dt="2024-11-27T20:48:19.095" v="6403" actId="1035"/>
          <ac:spMkLst>
            <pc:docMk/>
            <pc:sldMk cId="0" sldId="314"/>
            <ac:spMk id="1302" creationId="{00000000-0000-0000-0000-000000000000}"/>
          </ac:spMkLst>
        </pc:spChg>
        <pc:spChg chg="mod">
          <ac:chgData name="Niles, John" userId="b59286e5-9820-4637-bcff-249ccf0b8a51" providerId="ADAL" clId="{3F17842E-3071-481D-AFFE-C91F6E11BC78}" dt="2024-11-27T20:48:19.095" v="6403" actId="1035"/>
          <ac:spMkLst>
            <pc:docMk/>
            <pc:sldMk cId="0" sldId="314"/>
            <ac:spMk id="1303" creationId="{00000000-0000-0000-0000-000000000000}"/>
          </ac:spMkLst>
        </pc:spChg>
        <pc:spChg chg="mod">
          <ac:chgData name="Niles, John" userId="b59286e5-9820-4637-bcff-249ccf0b8a51" providerId="ADAL" clId="{3F17842E-3071-481D-AFFE-C91F6E11BC78}" dt="2024-11-27T20:48:19.095" v="6403" actId="1035"/>
          <ac:spMkLst>
            <pc:docMk/>
            <pc:sldMk cId="0" sldId="314"/>
            <ac:spMk id="1304" creationId="{00000000-0000-0000-0000-000000000000}"/>
          </ac:spMkLst>
        </pc:spChg>
        <pc:spChg chg="mod">
          <ac:chgData name="Niles, John" userId="b59286e5-9820-4637-bcff-249ccf0b8a51" providerId="ADAL" clId="{3F17842E-3071-481D-AFFE-C91F6E11BC78}" dt="2024-11-27T20:48:19.095" v="6403" actId="1035"/>
          <ac:spMkLst>
            <pc:docMk/>
            <pc:sldMk cId="0" sldId="314"/>
            <ac:spMk id="1305" creationId="{00000000-0000-0000-0000-000000000000}"/>
          </ac:spMkLst>
        </pc:spChg>
        <pc:spChg chg="mod">
          <ac:chgData name="Niles, John" userId="b59286e5-9820-4637-bcff-249ccf0b8a51" providerId="ADAL" clId="{3F17842E-3071-481D-AFFE-C91F6E11BC78}" dt="2024-11-27T20:48:19.095" v="6403" actId="1035"/>
          <ac:spMkLst>
            <pc:docMk/>
            <pc:sldMk cId="0" sldId="314"/>
            <ac:spMk id="1306" creationId="{00000000-0000-0000-0000-000000000000}"/>
          </ac:spMkLst>
        </pc:spChg>
        <pc:spChg chg="del">
          <ac:chgData name="Niles, John" userId="b59286e5-9820-4637-bcff-249ccf0b8a51" providerId="ADAL" clId="{3F17842E-3071-481D-AFFE-C91F6E11BC78}" dt="2024-11-25T18:49:52.672" v="220" actId="478"/>
          <ac:spMkLst>
            <pc:docMk/>
            <pc:sldMk cId="0" sldId="314"/>
            <ac:spMk id="1322" creationId="{00000000-0000-0000-0000-000000000000}"/>
          </ac:spMkLst>
        </pc:spChg>
        <pc:spChg chg="del">
          <ac:chgData name="Niles, John" userId="b59286e5-9820-4637-bcff-249ccf0b8a51" providerId="ADAL" clId="{3F17842E-3071-481D-AFFE-C91F6E11BC78}" dt="2024-11-25T18:49:57.797" v="221" actId="478"/>
          <ac:spMkLst>
            <pc:docMk/>
            <pc:sldMk cId="0" sldId="314"/>
            <ac:spMk id="1324" creationId="{00000000-0000-0000-0000-000000000000}"/>
          </ac:spMkLst>
        </pc:spChg>
        <pc:grpChg chg="mod">
          <ac:chgData name="Niles, John" userId="b59286e5-9820-4637-bcff-249ccf0b8a51" providerId="ADAL" clId="{3F17842E-3071-481D-AFFE-C91F6E11BC78}" dt="2024-11-27T20:48:19.095" v="6403" actId="1035"/>
          <ac:grpSpMkLst>
            <pc:docMk/>
            <pc:sldMk cId="0" sldId="314"/>
            <ac:grpSpMk id="1307" creationId="{00000000-0000-0000-0000-000000000000}"/>
          </ac:grpSpMkLst>
        </pc:grpChg>
        <pc:grpChg chg="mod">
          <ac:chgData name="Niles, John" userId="b59286e5-9820-4637-bcff-249ccf0b8a51" providerId="ADAL" clId="{3F17842E-3071-481D-AFFE-C91F6E11BC78}" dt="2024-11-27T20:48:19.095" v="6403" actId="1035"/>
          <ac:grpSpMkLst>
            <pc:docMk/>
            <pc:sldMk cId="0" sldId="314"/>
            <ac:grpSpMk id="1310" creationId="{00000000-0000-0000-0000-000000000000}"/>
          </ac:grpSpMkLst>
        </pc:grpChg>
        <pc:grpChg chg="mod">
          <ac:chgData name="Niles, John" userId="b59286e5-9820-4637-bcff-249ccf0b8a51" providerId="ADAL" clId="{3F17842E-3071-481D-AFFE-C91F6E11BC78}" dt="2024-11-27T20:48:19.095" v="6403" actId="1035"/>
          <ac:grpSpMkLst>
            <pc:docMk/>
            <pc:sldMk cId="0" sldId="314"/>
            <ac:grpSpMk id="1313" creationId="{00000000-0000-0000-0000-000000000000}"/>
          </ac:grpSpMkLst>
        </pc:grpChg>
        <pc:grpChg chg="mod">
          <ac:chgData name="Niles, John" userId="b59286e5-9820-4637-bcff-249ccf0b8a51" providerId="ADAL" clId="{3F17842E-3071-481D-AFFE-C91F6E11BC78}" dt="2024-11-27T20:48:19.095" v="6403" actId="1035"/>
          <ac:grpSpMkLst>
            <pc:docMk/>
            <pc:sldMk cId="0" sldId="314"/>
            <ac:grpSpMk id="1316" creationId="{00000000-0000-0000-0000-000000000000}"/>
          </ac:grpSpMkLst>
        </pc:grpChg>
        <pc:grpChg chg="mod">
          <ac:chgData name="Niles, John" userId="b59286e5-9820-4637-bcff-249ccf0b8a51" providerId="ADAL" clId="{3F17842E-3071-481D-AFFE-C91F6E11BC78}" dt="2024-11-27T20:48:19.095" v="6403" actId="1035"/>
          <ac:grpSpMkLst>
            <pc:docMk/>
            <pc:sldMk cId="0" sldId="314"/>
            <ac:grpSpMk id="1319" creationId="{00000000-0000-0000-0000-000000000000}"/>
          </ac:grpSpMkLst>
        </pc:grpChg>
        <pc:picChg chg="add del mod">
          <ac:chgData name="Niles, John" userId="b59286e5-9820-4637-bcff-249ccf0b8a51" providerId="ADAL" clId="{3F17842E-3071-481D-AFFE-C91F6E11BC78}" dt="2024-11-28T14:38:47.725" v="7373" actId="478"/>
          <ac:picMkLst>
            <pc:docMk/>
            <pc:sldMk cId="0" sldId="314"/>
            <ac:picMk id="4" creationId="{F9B8FFCB-DB1B-8F4D-23ED-4FC26493FD48}"/>
          </ac:picMkLst>
        </pc:picChg>
      </pc:sldChg>
      <pc:sldChg chg="addSp delSp modSp mod ord">
        <pc:chgData name="Niles, John" userId="b59286e5-9820-4637-bcff-249ccf0b8a51" providerId="ADAL" clId="{3F17842E-3071-481D-AFFE-C91F6E11BC78}" dt="2024-11-27T20:49:17.130" v="6416" actId="20577"/>
        <pc:sldMkLst>
          <pc:docMk/>
          <pc:sldMk cId="0" sldId="315"/>
        </pc:sldMkLst>
        <pc:spChg chg="add del mod">
          <ac:chgData name="Niles, John" userId="b59286e5-9820-4637-bcff-249ccf0b8a51" providerId="ADAL" clId="{3F17842E-3071-481D-AFFE-C91F6E11BC78}" dt="2024-11-27T17:50:43.536" v="4636" actId="478"/>
          <ac:spMkLst>
            <pc:docMk/>
            <pc:sldMk cId="0" sldId="315"/>
            <ac:spMk id="2" creationId="{EA73CC40-6319-A137-BEFF-FE94EB5A8535}"/>
          </ac:spMkLst>
        </pc:spChg>
        <pc:spChg chg="add mod">
          <ac:chgData name="Niles, John" userId="b59286e5-9820-4637-bcff-249ccf0b8a51" providerId="ADAL" clId="{3F17842E-3071-481D-AFFE-C91F6E11BC78}" dt="2024-11-27T17:50:44.042" v="4637"/>
          <ac:spMkLst>
            <pc:docMk/>
            <pc:sldMk cId="0" sldId="315"/>
            <ac:spMk id="3" creationId="{AF926E7D-0411-E0FC-F486-7AC7F265FB6F}"/>
          </ac:spMkLst>
        </pc:spChg>
        <pc:spChg chg="mod">
          <ac:chgData name="Niles, John" userId="b59286e5-9820-4637-bcff-249ccf0b8a51" providerId="ADAL" clId="{3F17842E-3071-481D-AFFE-C91F6E11BC78}" dt="2024-11-27T20:49:17.130" v="6416" actId="20577"/>
          <ac:spMkLst>
            <pc:docMk/>
            <pc:sldMk cId="0" sldId="315"/>
            <ac:spMk id="1329" creationId="{00000000-0000-0000-0000-000000000000}"/>
          </ac:spMkLst>
        </pc:spChg>
        <pc:spChg chg="del">
          <ac:chgData name="Niles, John" userId="b59286e5-9820-4637-bcff-249ccf0b8a51" providerId="ADAL" clId="{3F17842E-3071-481D-AFFE-C91F6E11BC78}" dt="2024-11-25T18:50:13.981" v="225" actId="478"/>
          <ac:spMkLst>
            <pc:docMk/>
            <pc:sldMk cId="0" sldId="315"/>
            <ac:spMk id="1356" creationId="{00000000-0000-0000-0000-000000000000}"/>
          </ac:spMkLst>
        </pc:spChg>
        <pc:spChg chg="del">
          <ac:chgData name="Niles, John" userId="b59286e5-9820-4637-bcff-249ccf0b8a51" providerId="ADAL" clId="{3F17842E-3071-481D-AFFE-C91F6E11BC78}" dt="2024-11-25T18:50:09.523" v="223" actId="478"/>
          <ac:spMkLst>
            <pc:docMk/>
            <pc:sldMk cId="0" sldId="315"/>
            <ac:spMk id="1357" creationId="{00000000-0000-0000-0000-000000000000}"/>
          </ac:spMkLst>
        </pc:spChg>
      </pc:sldChg>
      <pc:sldChg chg="addSp delSp modSp mod ord">
        <pc:chgData name="Niles, John" userId="b59286e5-9820-4637-bcff-249ccf0b8a51" providerId="ADAL" clId="{3F17842E-3071-481D-AFFE-C91F6E11BC78}" dt="2024-11-28T14:38:53.173" v="7376"/>
        <pc:sldMkLst>
          <pc:docMk/>
          <pc:sldMk cId="0" sldId="316"/>
        </pc:sldMkLst>
        <pc:spChg chg="add del mod">
          <ac:chgData name="Niles, John" userId="b59286e5-9820-4637-bcff-249ccf0b8a51" providerId="ADAL" clId="{3F17842E-3071-481D-AFFE-C91F6E11BC78}" dt="2024-11-27T17:50:48.263" v="4638" actId="478"/>
          <ac:spMkLst>
            <pc:docMk/>
            <pc:sldMk cId="0" sldId="316"/>
            <ac:spMk id="2" creationId="{32902E85-46AD-ABAD-D6FA-D477F1C41B43}"/>
          </ac:spMkLst>
        </pc:spChg>
        <pc:spChg chg="add mod">
          <ac:chgData name="Niles, John" userId="b59286e5-9820-4637-bcff-249ccf0b8a51" providerId="ADAL" clId="{3F17842E-3071-481D-AFFE-C91F6E11BC78}" dt="2024-11-28T14:38:53.173" v="7376"/>
          <ac:spMkLst>
            <pc:docMk/>
            <pc:sldMk cId="0" sldId="316"/>
            <ac:spMk id="2" creationId="{C14AA12C-57DE-3A2C-A8A1-C46F53EEED8D}"/>
          </ac:spMkLst>
        </pc:spChg>
        <pc:spChg chg="add mod">
          <ac:chgData name="Niles, John" userId="b59286e5-9820-4637-bcff-249ccf0b8a51" providerId="ADAL" clId="{3F17842E-3071-481D-AFFE-C91F6E11BC78}" dt="2024-11-27T17:50:48.764" v="4639"/>
          <ac:spMkLst>
            <pc:docMk/>
            <pc:sldMk cId="0" sldId="316"/>
            <ac:spMk id="3" creationId="{B4296311-66D8-3535-6D84-99AEA059A7AF}"/>
          </ac:spMkLst>
        </pc:spChg>
        <pc:spChg chg="del">
          <ac:chgData name="Niles, John" userId="b59286e5-9820-4637-bcff-249ccf0b8a51" providerId="ADAL" clId="{3F17842E-3071-481D-AFFE-C91F6E11BC78}" dt="2024-11-25T18:50:28.740" v="228" actId="478"/>
          <ac:spMkLst>
            <pc:docMk/>
            <pc:sldMk cId="0" sldId="316"/>
            <ac:spMk id="1383" creationId="{00000000-0000-0000-0000-000000000000}"/>
          </ac:spMkLst>
        </pc:spChg>
        <pc:spChg chg="del">
          <ac:chgData name="Niles, John" userId="b59286e5-9820-4637-bcff-249ccf0b8a51" providerId="ADAL" clId="{3F17842E-3071-481D-AFFE-C91F6E11BC78}" dt="2024-11-25T18:50:24.578" v="226" actId="478"/>
          <ac:spMkLst>
            <pc:docMk/>
            <pc:sldMk cId="0" sldId="316"/>
            <ac:spMk id="1385" creationId="{00000000-0000-0000-0000-000000000000}"/>
          </ac:spMkLst>
        </pc:spChg>
        <pc:picChg chg="add del mod">
          <ac:chgData name="Niles, John" userId="b59286e5-9820-4637-bcff-249ccf0b8a51" providerId="ADAL" clId="{3F17842E-3071-481D-AFFE-C91F6E11BC78}" dt="2024-11-28T14:38:52.745" v="7375" actId="478"/>
          <ac:picMkLst>
            <pc:docMk/>
            <pc:sldMk cId="0" sldId="316"/>
            <ac:picMk id="4" creationId="{54A33C1D-08BE-DE3C-CE18-748900A02ABB}"/>
          </ac:picMkLst>
        </pc:picChg>
      </pc:sldChg>
      <pc:sldChg chg="del">
        <pc:chgData name="Niles, John" userId="b59286e5-9820-4637-bcff-249ccf0b8a51" providerId="ADAL" clId="{3F17842E-3071-481D-AFFE-C91F6E11BC78}" dt="2024-11-27T15:35:22.122" v="3461" actId="47"/>
        <pc:sldMkLst>
          <pc:docMk/>
          <pc:sldMk cId="0" sldId="317"/>
        </pc:sldMkLst>
      </pc:sldChg>
      <pc:sldChg chg="del">
        <pc:chgData name="Niles, John" userId="b59286e5-9820-4637-bcff-249ccf0b8a51" providerId="ADAL" clId="{3F17842E-3071-481D-AFFE-C91F6E11BC78}" dt="2024-11-27T15:35:24.365" v="3462" actId="47"/>
        <pc:sldMkLst>
          <pc:docMk/>
          <pc:sldMk cId="0" sldId="318"/>
        </pc:sldMkLst>
      </pc:sldChg>
      <pc:sldChg chg="del">
        <pc:chgData name="Niles, John" userId="b59286e5-9820-4637-bcff-249ccf0b8a51" providerId="ADAL" clId="{3F17842E-3071-481D-AFFE-C91F6E11BC78}" dt="2024-11-27T15:35:25.958" v="3463" actId="47"/>
        <pc:sldMkLst>
          <pc:docMk/>
          <pc:sldMk cId="0" sldId="319"/>
        </pc:sldMkLst>
      </pc:sldChg>
      <pc:sldChg chg="del">
        <pc:chgData name="Niles, John" userId="b59286e5-9820-4637-bcff-249ccf0b8a51" providerId="ADAL" clId="{3F17842E-3071-481D-AFFE-C91F6E11BC78}" dt="2024-11-27T15:35:27.493" v="3464" actId="47"/>
        <pc:sldMkLst>
          <pc:docMk/>
          <pc:sldMk cId="0" sldId="320"/>
        </pc:sldMkLst>
      </pc:sldChg>
      <pc:sldChg chg="del">
        <pc:chgData name="Niles, John" userId="b59286e5-9820-4637-bcff-249ccf0b8a51" providerId="ADAL" clId="{3F17842E-3071-481D-AFFE-C91F6E11BC78}" dt="2024-11-27T17:44:00.117" v="4605" actId="47"/>
        <pc:sldMkLst>
          <pc:docMk/>
          <pc:sldMk cId="0" sldId="321"/>
        </pc:sldMkLst>
      </pc:sldChg>
      <pc:sldChg chg="ord">
        <pc:chgData name="Niles, John" userId="b59286e5-9820-4637-bcff-249ccf0b8a51" providerId="ADAL" clId="{3F17842E-3071-481D-AFFE-C91F6E11BC78}" dt="2024-11-27T17:47:47.946" v="4622"/>
        <pc:sldMkLst>
          <pc:docMk/>
          <pc:sldMk cId="0" sldId="322"/>
        </pc:sldMkLst>
      </pc:sldChg>
      <pc:sldChg chg="ord">
        <pc:chgData name="Niles, John" userId="b59286e5-9820-4637-bcff-249ccf0b8a51" providerId="ADAL" clId="{3F17842E-3071-481D-AFFE-C91F6E11BC78}" dt="2024-11-27T15:35:35.234" v="3466"/>
        <pc:sldMkLst>
          <pc:docMk/>
          <pc:sldMk cId="0" sldId="323"/>
        </pc:sldMkLst>
      </pc:sldChg>
      <pc:sldChg chg="del">
        <pc:chgData name="Niles, John" userId="b59286e5-9820-4637-bcff-249ccf0b8a51" providerId="ADAL" clId="{3F17842E-3071-481D-AFFE-C91F6E11BC78}" dt="2024-11-25T20:45:35.417" v="232" actId="47"/>
        <pc:sldMkLst>
          <pc:docMk/>
          <pc:sldMk cId="0" sldId="324"/>
        </pc:sldMkLst>
      </pc:sldChg>
      <pc:sldChg chg="modSp add del mod">
        <pc:chgData name="Niles, John" userId="b59286e5-9820-4637-bcff-249ccf0b8a51" providerId="ADAL" clId="{3F17842E-3071-481D-AFFE-C91F6E11BC78}" dt="2024-11-28T14:49:02.592" v="7490" actId="20577"/>
        <pc:sldMkLst>
          <pc:docMk/>
          <pc:sldMk cId="0" sldId="325"/>
        </pc:sldMkLst>
        <pc:spChg chg="mod">
          <ac:chgData name="Niles, John" userId="b59286e5-9820-4637-bcff-249ccf0b8a51" providerId="ADAL" clId="{3F17842E-3071-481D-AFFE-C91F6E11BC78}" dt="2024-11-28T14:49:02.592" v="7490" actId="20577"/>
          <ac:spMkLst>
            <pc:docMk/>
            <pc:sldMk cId="0" sldId="325"/>
            <ac:spMk id="1496" creationId="{00000000-0000-0000-0000-000000000000}"/>
          </ac:spMkLst>
        </pc:spChg>
      </pc:sldChg>
      <pc:sldChg chg="del">
        <pc:chgData name="Niles, John" userId="b59286e5-9820-4637-bcff-249ccf0b8a51" providerId="ADAL" clId="{3F17842E-3071-481D-AFFE-C91F6E11BC78}" dt="2024-11-25T20:45:21.938" v="231" actId="47"/>
        <pc:sldMkLst>
          <pc:docMk/>
          <pc:sldMk cId="0" sldId="326"/>
        </pc:sldMkLst>
      </pc:sldChg>
      <pc:sldChg chg="delSp add del mod modTransition">
        <pc:chgData name="Niles, John" userId="b59286e5-9820-4637-bcff-249ccf0b8a51" providerId="ADAL" clId="{3F17842E-3071-481D-AFFE-C91F6E11BC78}" dt="2024-11-26T22:41:28.730" v="2436" actId="47"/>
        <pc:sldMkLst>
          <pc:docMk/>
          <pc:sldMk cId="3321542998" sldId="327"/>
        </pc:sldMkLst>
        <pc:spChg chg="del">
          <ac:chgData name="Niles, John" userId="b59286e5-9820-4637-bcff-249ccf0b8a51" providerId="ADAL" clId="{3F17842E-3071-481D-AFFE-C91F6E11BC78}" dt="2024-11-25T18:07:16.435" v="21" actId="478"/>
          <ac:spMkLst>
            <pc:docMk/>
            <pc:sldMk cId="3321542998" sldId="327"/>
            <ac:spMk id="120" creationId="{00000000-0000-0000-0000-000000000000}"/>
          </ac:spMkLst>
        </pc:spChg>
        <pc:spChg chg="del">
          <ac:chgData name="Niles, John" userId="b59286e5-9820-4637-bcff-249ccf0b8a51" providerId="ADAL" clId="{3F17842E-3071-481D-AFFE-C91F6E11BC78}" dt="2024-11-25T18:07:14.156" v="20" actId="478"/>
          <ac:spMkLst>
            <pc:docMk/>
            <pc:sldMk cId="3321542998" sldId="327"/>
            <ac:spMk id="121" creationId="{00000000-0000-0000-0000-000000000000}"/>
          </ac:spMkLst>
        </pc:spChg>
        <pc:spChg chg="del">
          <ac:chgData name="Niles, John" userId="b59286e5-9820-4637-bcff-249ccf0b8a51" providerId="ADAL" clId="{3F17842E-3071-481D-AFFE-C91F6E11BC78}" dt="2024-11-25T18:07:18.348" v="22" actId="478"/>
          <ac:spMkLst>
            <pc:docMk/>
            <pc:sldMk cId="3321542998" sldId="327"/>
            <ac:spMk id="122" creationId="{00000000-0000-0000-0000-000000000000}"/>
          </ac:spMkLst>
        </pc:spChg>
        <pc:spChg chg="del">
          <ac:chgData name="Niles, John" userId="b59286e5-9820-4637-bcff-249ccf0b8a51" providerId="ADAL" clId="{3F17842E-3071-481D-AFFE-C91F6E11BC78}" dt="2024-11-25T18:07:24.378" v="24" actId="478"/>
          <ac:spMkLst>
            <pc:docMk/>
            <pc:sldMk cId="3321542998" sldId="327"/>
            <ac:spMk id="123" creationId="{00000000-0000-0000-0000-000000000000}"/>
          </ac:spMkLst>
        </pc:spChg>
        <pc:spChg chg="del">
          <ac:chgData name="Niles, John" userId="b59286e5-9820-4637-bcff-249ccf0b8a51" providerId="ADAL" clId="{3F17842E-3071-481D-AFFE-C91F6E11BC78}" dt="2024-11-25T18:07:20.393" v="23" actId="478"/>
          <ac:spMkLst>
            <pc:docMk/>
            <pc:sldMk cId="3321542998" sldId="327"/>
            <ac:spMk id="124" creationId="{00000000-0000-0000-0000-000000000000}"/>
          </ac:spMkLst>
        </pc:spChg>
        <pc:spChg chg="del">
          <ac:chgData name="Niles, John" userId="b59286e5-9820-4637-bcff-249ccf0b8a51" providerId="ADAL" clId="{3F17842E-3071-481D-AFFE-C91F6E11BC78}" dt="2024-11-25T18:07:26.219" v="25" actId="478"/>
          <ac:spMkLst>
            <pc:docMk/>
            <pc:sldMk cId="3321542998" sldId="327"/>
            <ac:spMk id="125" creationId="{00000000-0000-0000-0000-000000000000}"/>
          </ac:spMkLst>
        </pc:spChg>
        <pc:spChg chg="del">
          <ac:chgData name="Niles, John" userId="b59286e5-9820-4637-bcff-249ccf0b8a51" providerId="ADAL" clId="{3F17842E-3071-481D-AFFE-C91F6E11BC78}" dt="2024-11-25T18:07:33.580" v="28" actId="478"/>
          <ac:spMkLst>
            <pc:docMk/>
            <pc:sldMk cId="3321542998" sldId="327"/>
            <ac:spMk id="126" creationId="{00000000-0000-0000-0000-000000000000}"/>
          </ac:spMkLst>
        </pc:spChg>
        <pc:spChg chg="del">
          <ac:chgData name="Niles, John" userId="b59286e5-9820-4637-bcff-249ccf0b8a51" providerId="ADAL" clId="{3F17842E-3071-481D-AFFE-C91F6E11BC78}" dt="2024-11-25T18:07:28.784" v="26" actId="478"/>
          <ac:spMkLst>
            <pc:docMk/>
            <pc:sldMk cId="3321542998" sldId="327"/>
            <ac:spMk id="127" creationId="{00000000-0000-0000-0000-000000000000}"/>
          </ac:spMkLst>
        </pc:spChg>
        <pc:spChg chg="del">
          <ac:chgData name="Niles, John" userId="b59286e5-9820-4637-bcff-249ccf0b8a51" providerId="ADAL" clId="{3F17842E-3071-481D-AFFE-C91F6E11BC78}" dt="2024-11-25T18:07:31.692" v="27" actId="478"/>
          <ac:spMkLst>
            <pc:docMk/>
            <pc:sldMk cId="3321542998" sldId="327"/>
            <ac:spMk id="128" creationId="{00000000-0000-0000-0000-000000000000}"/>
          </ac:spMkLst>
        </pc:spChg>
      </pc:sldChg>
      <pc:sldChg chg="delSp add del mod modTransition">
        <pc:chgData name="Niles, John" userId="b59286e5-9820-4637-bcff-249ccf0b8a51" providerId="ADAL" clId="{3F17842E-3071-481D-AFFE-C91F6E11BC78}" dt="2024-11-26T22:41:27.372" v="2435" actId="47"/>
        <pc:sldMkLst>
          <pc:docMk/>
          <pc:sldMk cId="765165641" sldId="328"/>
        </pc:sldMkLst>
        <pc:spChg chg="del">
          <ac:chgData name="Niles, John" userId="b59286e5-9820-4637-bcff-249ccf0b8a51" providerId="ADAL" clId="{3F17842E-3071-481D-AFFE-C91F6E11BC78}" dt="2024-11-25T18:07:56.979" v="30" actId="478"/>
          <ac:spMkLst>
            <pc:docMk/>
            <pc:sldMk cId="765165641" sldId="328"/>
            <ac:spMk id="123" creationId="{00000000-0000-0000-0000-000000000000}"/>
          </ac:spMkLst>
        </pc:spChg>
        <pc:spChg chg="del">
          <ac:chgData name="Niles, John" userId="b59286e5-9820-4637-bcff-249ccf0b8a51" providerId="ADAL" clId="{3F17842E-3071-481D-AFFE-C91F6E11BC78}" dt="2024-11-25T18:07:54.938" v="29" actId="478"/>
          <ac:spMkLst>
            <pc:docMk/>
            <pc:sldMk cId="765165641" sldId="328"/>
            <ac:spMk id="124" creationId="{00000000-0000-0000-0000-000000000000}"/>
          </ac:spMkLst>
        </pc:spChg>
        <pc:spChg chg="del">
          <ac:chgData name="Niles, John" userId="b59286e5-9820-4637-bcff-249ccf0b8a51" providerId="ADAL" clId="{3F17842E-3071-481D-AFFE-C91F6E11BC78}" dt="2024-11-25T18:07:58.981" v="31" actId="478"/>
          <ac:spMkLst>
            <pc:docMk/>
            <pc:sldMk cId="765165641" sldId="328"/>
            <ac:spMk id="125" creationId="{00000000-0000-0000-0000-000000000000}"/>
          </ac:spMkLst>
        </pc:spChg>
        <pc:spChg chg="del">
          <ac:chgData name="Niles, John" userId="b59286e5-9820-4637-bcff-249ccf0b8a51" providerId="ADAL" clId="{3F17842E-3071-481D-AFFE-C91F6E11BC78}" dt="2024-11-25T18:08:05.124" v="33" actId="478"/>
          <ac:spMkLst>
            <pc:docMk/>
            <pc:sldMk cId="765165641" sldId="328"/>
            <ac:spMk id="126" creationId="{00000000-0000-0000-0000-000000000000}"/>
          </ac:spMkLst>
        </pc:spChg>
        <pc:spChg chg="del">
          <ac:chgData name="Niles, John" userId="b59286e5-9820-4637-bcff-249ccf0b8a51" providerId="ADAL" clId="{3F17842E-3071-481D-AFFE-C91F6E11BC78}" dt="2024-11-25T18:08:02.558" v="32" actId="478"/>
          <ac:spMkLst>
            <pc:docMk/>
            <pc:sldMk cId="765165641" sldId="328"/>
            <ac:spMk id="127" creationId="{00000000-0000-0000-0000-000000000000}"/>
          </ac:spMkLst>
        </pc:spChg>
        <pc:spChg chg="del">
          <ac:chgData name="Niles, John" userId="b59286e5-9820-4637-bcff-249ccf0b8a51" providerId="ADAL" clId="{3F17842E-3071-481D-AFFE-C91F6E11BC78}" dt="2024-11-25T18:08:07.262" v="34" actId="478"/>
          <ac:spMkLst>
            <pc:docMk/>
            <pc:sldMk cId="765165641" sldId="328"/>
            <ac:spMk id="128" creationId="{00000000-0000-0000-0000-000000000000}"/>
          </ac:spMkLst>
        </pc:spChg>
      </pc:sldChg>
      <pc:sldChg chg="delSp add del mod modTransition">
        <pc:chgData name="Niles, John" userId="b59286e5-9820-4637-bcff-249ccf0b8a51" providerId="ADAL" clId="{3F17842E-3071-481D-AFFE-C91F6E11BC78}" dt="2024-11-26T22:41:25.254" v="2434" actId="47"/>
        <pc:sldMkLst>
          <pc:docMk/>
          <pc:sldMk cId="1648777443" sldId="329"/>
        </pc:sldMkLst>
        <pc:spChg chg="del">
          <ac:chgData name="Niles, John" userId="b59286e5-9820-4637-bcff-249ccf0b8a51" providerId="ADAL" clId="{3F17842E-3071-481D-AFFE-C91F6E11BC78}" dt="2024-11-25T18:08:27.354" v="37" actId="478"/>
          <ac:spMkLst>
            <pc:docMk/>
            <pc:sldMk cId="1648777443" sldId="329"/>
            <ac:spMk id="126" creationId="{00000000-0000-0000-0000-000000000000}"/>
          </ac:spMkLst>
        </pc:spChg>
        <pc:spChg chg="del">
          <ac:chgData name="Niles, John" userId="b59286e5-9820-4637-bcff-249ccf0b8a51" providerId="ADAL" clId="{3F17842E-3071-481D-AFFE-C91F6E11BC78}" dt="2024-11-25T18:08:20.624" v="35" actId="478"/>
          <ac:spMkLst>
            <pc:docMk/>
            <pc:sldMk cId="1648777443" sldId="329"/>
            <ac:spMk id="127" creationId="{00000000-0000-0000-0000-000000000000}"/>
          </ac:spMkLst>
        </pc:spChg>
        <pc:spChg chg="del">
          <ac:chgData name="Niles, John" userId="b59286e5-9820-4637-bcff-249ccf0b8a51" providerId="ADAL" clId="{3F17842E-3071-481D-AFFE-C91F6E11BC78}" dt="2024-11-25T18:08:25.507" v="36" actId="478"/>
          <ac:spMkLst>
            <pc:docMk/>
            <pc:sldMk cId="1648777443" sldId="329"/>
            <ac:spMk id="128" creationId="{00000000-0000-0000-0000-000000000000}"/>
          </ac:spMkLst>
        </pc:spChg>
      </pc:sldChg>
      <pc:sldChg chg="addSp delSp modSp add del modTransition modAnim">
        <pc:chgData name="Niles, John" userId="b59286e5-9820-4637-bcff-249ccf0b8a51" providerId="ADAL" clId="{3F17842E-3071-481D-AFFE-C91F6E11BC78}" dt="2024-11-26T22:49:35.041" v="2508" actId="2696"/>
        <pc:sldMkLst>
          <pc:docMk/>
          <pc:sldMk cId="2824916151" sldId="330"/>
        </pc:sldMkLst>
        <pc:spChg chg="mod topLvl">
          <ac:chgData name="Niles, John" userId="b59286e5-9820-4637-bcff-249ccf0b8a51" providerId="ADAL" clId="{3F17842E-3071-481D-AFFE-C91F6E11BC78}" dt="2024-11-26T22:42:06.142" v="2439" actId="164"/>
          <ac:spMkLst>
            <pc:docMk/>
            <pc:sldMk cId="2824916151" sldId="330"/>
            <ac:spMk id="114" creationId="{00000000-0000-0000-0000-000000000000}"/>
          </ac:spMkLst>
        </pc:spChg>
        <pc:spChg chg="mod topLvl">
          <ac:chgData name="Niles, John" userId="b59286e5-9820-4637-bcff-249ccf0b8a51" providerId="ADAL" clId="{3F17842E-3071-481D-AFFE-C91F6E11BC78}" dt="2024-11-26T22:42:06.142" v="2439" actId="164"/>
          <ac:spMkLst>
            <pc:docMk/>
            <pc:sldMk cId="2824916151" sldId="330"/>
            <ac:spMk id="115" creationId="{00000000-0000-0000-0000-000000000000}"/>
          </ac:spMkLst>
        </pc:spChg>
        <pc:spChg chg="mod topLvl">
          <ac:chgData name="Niles, John" userId="b59286e5-9820-4637-bcff-249ccf0b8a51" providerId="ADAL" clId="{3F17842E-3071-481D-AFFE-C91F6E11BC78}" dt="2024-11-26T22:42:06.142" v="2439" actId="164"/>
          <ac:spMkLst>
            <pc:docMk/>
            <pc:sldMk cId="2824916151" sldId="330"/>
            <ac:spMk id="116" creationId="{00000000-0000-0000-0000-000000000000}"/>
          </ac:spMkLst>
        </pc:spChg>
        <pc:spChg chg="mod topLvl">
          <ac:chgData name="Niles, John" userId="b59286e5-9820-4637-bcff-249ccf0b8a51" providerId="ADAL" clId="{3F17842E-3071-481D-AFFE-C91F6E11BC78}" dt="2024-11-26T22:42:13.820" v="2440" actId="164"/>
          <ac:spMkLst>
            <pc:docMk/>
            <pc:sldMk cId="2824916151" sldId="330"/>
            <ac:spMk id="117" creationId="{00000000-0000-0000-0000-000000000000}"/>
          </ac:spMkLst>
        </pc:spChg>
        <pc:spChg chg="mod topLvl">
          <ac:chgData name="Niles, John" userId="b59286e5-9820-4637-bcff-249ccf0b8a51" providerId="ADAL" clId="{3F17842E-3071-481D-AFFE-C91F6E11BC78}" dt="2024-11-26T22:42:13.820" v="2440" actId="164"/>
          <ac:spMkLst>
            <pc:docMk/>
            <pc:sldMk cId="2824916151" sldId="330"/>
            <ac:spMk id="118" creationId="{00000000-0000-0000-0000-000000000000}"/>
          </ac:spMkLst>
        </pc:spChg>
        <pc:spChg chg="mod topLvl">
          <ac:chgData name="Niles, John" userId="b59286e5-9820-4637-bcff-249ccf0b8a51" providerId="ADAL" clId="{3F17842E-3071-481D-AFFE-C91F6E11BC78}" dt="2024-11-26T22:42:13.820" v="2440" actId="164"/>
          <ac:spMkLst>
            <pc:docMk/>
            <pc:sldMk cId="2824916151" sldId="330"/>
            <ac:spMk id="119" creationId="{00000000-0000-0000-0000-000000000000}"/>
          </ac:spMkLst>
        </pc:spChg>
        <pc:spChg chg="mod topLvl">
          <ac:chgData name="Niles, John" userId="b59286e5-9820-4637-bcff-249ccf0b8a51" providerId="ADAL" clId="{3F17842E-3071-481D-AFFE-C91F6E11BC78}" dt="2024-11-26T22:42:20.201" v="2441" actId="164"/>
          <ac:spMkLst>
            <pc:docMk/>
            <pc:sldMk cId="2824916151" sldId="330"/>
            <ac:spMk id="120" creationId="{00000000-0000-0000-0000-000000000000}"/>
          </ac:spMkLst>
        </pc:spChg>
        <pc:spChg chg="mod topLvl">
          <ac:chgData name="Niles, John" userId="b59286e5-9820-4637-bcff-249ccf0b8a51" providerId="ADAL" clId="{3F17842E-3071-481D-AFFE-C91F6E11BC78}" dt="2024-11-26T22:42:20.201" v="2441" actId="164"/>
          <ac:spMkLst>
            <pc:docMk/>
            <pc:sldMk cId="2824916151" sldId="330"/>
            <ac:spMk id="121" creationId="{00000000-0000-0000-0000-000000000000}"/>
          </ac:spMkLst>
        </pc:spChg>
        <pc:spChg chg="mod topLvl">
          <ac:chgData name="Niles, John" userId="b59286e5-9820-4637-bcff-249ccf0b8a51" providerId="ADAL" clId="{3F17842E-3071-481D-AFFE-C91F6E11BC78}" dt="2024-11-26T22:42:20.201" v="2441" actId="164"/>
          <ac:spMkLst>
            <pc:docMk/>
            <pc:sldMk cId="2824916151" sldId="330"/>
            <ac:spMk id="122" creationId="{00000000-0000-0000-0000-000000000000}"/>
          </ac:spMkLst>
        </pc:spChg>
        <pc:spChg chg="mod topLvl">
          <ac:chgData name="Niles, John" userId="b59286e5-9820-4637-bcff-249ccf0b8a51" providerId="ADAL" clId="{3F17842E-3071-481D-AFFE-C91F6E11BC78}" dt="2024-11-26T22:42:28.525" v="2442" actId="164"/>
          <ac:spMkLst>
            <pc:docMk/>
            <pc:sldMk cId="2824916151" sldId="330"/>
            <ac:spMk id="123" creationId="{00000000-0000-0000-0000-000000000000}"/>
          </ac:spMkLst>
        </pc:spChg>
        <pc:spChg chg="mod topLvl">
          <ac:chgData name="Niles, John" userId="b59286e5-9820-4637-bcff-249ccf0b8a51" providerId="ADAL" clId="{3F17842E-3071-481D-AFFE-C91F6E11BC78}" dt="2024-11-26T22:42:28.525" v="2442" actId="164"/>
          <ac:spMkLst>
            <pc:docMk/>
            <pc:sldMk cId="2824916151" sldId="330"/>
            <ac:spMk id="124" creationId="{00000000-0000-0000-0000-000000000000}"/>
          </ac:spMkLst>
        </pc:spChg>
        <pc:spChg chg="mod topLvl">
          <ac:chgData name="Niles, John" userId="b59286e5-9820-4637-bcff-249ccf0b8a51" providerId="ADAL" clId="{3F17842E-3071-481D-AFFE-C91F6E11BC78}" dt="2024-11-26T22:42:28.525" v="2442" actId="164"/>
          <ac:spMkLst>
            <pc:docMk/>
            <pc:sldMk cId="2824916151" sldId="330"/>
            <ac:spMk id="125" creationId="{00000000-0000-0000-0000-000000000000}"/>
          </ac:spMkLst>
        </pc:spChg>
        <pc:spChg chg="mod topLvl">
          <ac:chgData name="Niles, John" userId="b59286e5-9820-4637-bcff-249ccf0b8a51" providerId="ADAL" clId="{3F17842E-3071-481D-AFFE-C91F6E11BC78}" dt="2024-11-26T22:42:38.406" v="2443" actId="164"/>
          <ac:spMkLst>
            <pc:docMk/>
            <pc:sldMk cId="2824916151" sldId="330"/>
            <ac:spMk id="126" creationId="{00000000-0000-0000-0000-000000000000}"/>
          </ac:spMkLst>
        </pc:spChg>
        <pc:spChg chg="mod topLvl">
          <ac:chgData name="Niles, John" userId="b59286e5-9820-4637-bcff-249ccf0b8a51" providerId="ADAL" clId="{3F17842E-3071-481D-AFFE-C91F6E11BC78}" dt="2024-11-26T22:42:38.406" v="2443" actId="164"/>
          <ac:spMkLst>
            <pc:docMk/>
            <pc:sldMk cId="2824916151" sldId="330"/>
            <ac:spMk id="127" creationId="{00000000-0000-0000-0000-000000000000}"/>
          </ac:spMkLst>
        </pc:spChg>
        <pc:spChg chg="mod topLvl">
          <ac:chgData name="Niles, John" userId="b59286e5-9820-4637-bcff-249ccf0b8a51" providerId="ADAL" clId="{3F17842E-3071-481D-AFFE-C91F6E11BC78}" dt="2024-11-26T22:42:38.406" v="2443" actId="164"/>
          <ac:spMkLst>
            <pc:docMk/>
            <pc:sldMk cId="2824916151" sldId="330"/>
            <ac:spMk id="128" creationId="{00000000-0000-0000-0000-000000000000}"/>
          </ac:spMkLst>
        </pc:spChg>
        <pc:grpChg chg="add mod">
          <ac:chgData name="Niles, John" userId="b59286e5-9820-4637-bcff-249ccf0b8a51" providerId="ADAL" clId="{3F17842E-3071-481D-AFFE-C91F6E11BC78}" dt="2024-11-26T22:42:06.142" v="2439" actId="164"/>
          <ac:grpSpMkLst>
            <pc:docMk/>
            <pc:sldMk cId="2824916151" sldId="330"/>
            <ac:grpSpMk id="2" creationId="{99840B99-E926-DEB0-48C2-5CF3502DC470}"/>
          </ac:grpSpMkLst>
        </pc:grpChg>
        <pc:grpChg chg="add mod">
          <ac:chgData name="Niles, John" userId="b59286e5-9820-4637-bcff-249ccf0b8a51" providerId="ADAL" clId="{3F17842E-3071-481D-AFFE-C91F6E11BC78}" dt="2024-11-26T22:42:13.820" v="2440" actId="164"/>
          <ac:grpSpMkLst>
            <pc:docMk/>
            <pc:sldMk cId="2824916151" sldId="330"/>
            <ac:grpSpMk id="3" creationId="{BD328331-4D7F-CCC3-0982-1A854C2DC166}"/>
          </ac:grpSpMkLst>
        </pc:grpChg>
        <pc:grpChg chg="add mod">
          <ac:chgData name="Niles, John" userId="b59286e5-9820-4637-bcff-249ccf0b8a51" providerId="ADAL" clId="{3F17842E-3071-481D-AFFE-C91F6E11BC78}" dt="2024-11-26T22:42:20.201" v="2441" actId="164"/>
          <ac:grpSpMkLst>
            <pc:docMk/>
            <pc:sldMk cId="2824916151" sldId="330"/>
            <ac:grpSpMk id="4" creationId="{4F57C2ED-2B54-ABD6-E933-54B3EAFFF8FC}"/>
          </ac:grpSpMkLst>
        </pc:grpChg>
        <pc:grpChg chg="add mod">
          <ac:chgData name="Niles, John" userId="b59286e5-9820-4637-bcff-249ccf0b8a51" providerId="ADAL" clId="{3F17842E-3071-481D-AFFE-C91F6E11BC78}" dt="2024-11-26T22:42:28.525" v="2442" actId="164"/>
          <ac:grpSpMkLst>
            <pc:docMk/>
            <pc:sldMk cId="2824916151" sldId="330"/>
            <ac:grpSpMk id="5" creationId="{FE63F6AD-2613-9FEA-E829-7A9A6D3A189F}"/>
          </ac:grpSpMkLst>
        </pc:grpChg>
        <pc:grpChg chg="add mod">
          <ac:chgData name="Niles, John" userId="b59286e5-9820-4637-bcff-249ccf0b8a51" providerId="ADAL" clId="{3F17842E-3071-481D-AFFE-C91F6E11BC78}" dt="2024-11-26T22:42:38.406" v="2443" actId="164"/>
          <ac:grpSpMkLst>
            <pc:docMk/>
            <pc:sldMk cId="2824916151" sldId="330"/>
            <ac:grpSpMk id="6" creationId="{90BE1E64-07C0-088B-DD8F-ED842CD66F13}"/>
          </ac:grpSpMkLst>
        </pc:grpChg>
        <pc:grpChg chg="del">
          <ac:chgData name="Niles, John" userId="b59286e5-9820-4637-bcff-249ccf0b8a51" providerId="ADAL" clId="{3F17842E-3071-481D-AFFE-C91F6E11BC78}" dt="2024-11-26T22:41:57.717" v="2438" actId="165"/>
          <ac:grpSpMkLst>
            <pc:docMk/>
            <pc:sldMk cId="2824916151" sldId="330"/>
            <ac:grpSpMk id="113" creationId="{00000000-0000-0000-0000-000000000000}"/>
          </ac:grpSpMkLst>
        </pc:grpChg>
      </pc:sldChg>
      <pc:sldChg chg="addSp delSp modSp add mod">
        <pc:chgData name="Niles, John" userId="b59286e5-9820-4637-bcff-249ccf0b8a51" providerId="ADAL" clId="{3F17842E-3071-481D-AFFE-C91F6E11BC78}" dt="2024-11-27T21:41:40.096" v="6770" actId="20577"/>
        <pc:sldMkLst>
          <pc:docMk/>
          <pc:sldMk cId="2981964471" sldId="2141411308"/>
        </pc:sldMkLst>
        <pc:spChg chg="del">
          <ac:chgData name="Niles, John" userId="b59286e5-9820-4637-bcff-249ccf0b8a51" providerId="ADAL" clId="{3F17842E-3071-481D-AFFE-C91F6E11BC78}" dt="2024-11-26T21:56:02.612" v="2422" actId="478"/>
          <ac:spMkLst>
            <pc:docMk/>
            <pc:sldMk cId="2981964471" sldId="2141411308"/>
            <ac:spMk id="2" creationId="{D23D4CC1-2CCC-4D0D-032B-7231CCC07D45}"/>
          </ac:spMkLst>
        </pc:spChg>
        <pc:spChg chg="mod">
          <ac:chgData name="Niles, John" userId="b59286e5-9820-4637-bcff-249ccf0b8a51" providerId="ADAL" clId="{3F17842E-3071-481D-AFFE-C91F6E11BC78}" dt="2024-11-27T21:41:40.096" v="6770" actId="20577"/>
          <ac:spMkLst>
            <pc:docMk/>
            <pc:sldMk cId="2981964471" sldId="2141411308"/>
            <ac:spMk id="3" creationId="{B9A0EE5E-7F1A-E3BA-AE45-0579D939FAE5}"/>
          </ac:spMkLst>
        </pc:spChg>
        <pc:spChg chg="mod">
          <ac:chgData name="Niles, John" userId="b59286e5-9820-4637-bcff-249ccf0b8a51" providerId="ADAL" clId="{3F17842E-3071-481D-AFFE-C91F6E11BC78}" dt="2024-11-26T21:54:54.684" v="2419"/>
          <ac:spMkLst>
            <pc:docMk/>
            <pc:sldMk cId="2981964471" sldId="2141411308"/>
            <ac:spMk id="6" creationId="{C0CA3CB7-767C-A3FA-46BD-4E2E7489F720}"/>
          </ac:spMkLst>
        </pc:spChg>
        <pc:spChg chg="add mod">
          <ac:chgData name="Niles, John" userId="b59286e5-9820-4637-bcff-249ccf0b8a51" providerId="ADAL" clId="{3F17842E-3071-481D-AFFE-C91F6E11BC78}" dt="2024-11-26T21:55:17.160" v="2420"/>
          <ac:spMkLst>
            <pc:docMk/>
            <pc:sldMk cId="2981964471" sldId="2141411308"/>
            <ac:spMk id="7" creationId="{9C330245-AC96-3F92-ECF5-D72E35D2A65E}"/>
          </ac:spMkLst>
        </pc:spChg>
      </pc:sldChg>
      <pc:sldChg chg="delSp modSp add del mod modTransition">
        <pc:chgData name="Niles, John" userId="b59286e5-9820-4637-bcff-249ccf0b8a51" providerId="ADAL" clId="{3F17842E-3071-481D-AFFE-C91F6E11BC78}" dt="2024-11-26T23:00:03.709" v="2716" actId="47"/>
        <pc:sldMkLst>
          <pc:docMk/>
          <pc:sldMk cId="1994657723" sldId="2141411309"/>
        </pc:sldMkLst>
        <pc:spChg chg="mod">
          <ac:chgData name="Niles, John" userId="b59286e5-9820-4637-bcff-249ccf0b8a51" providerId="ADAL" clId="{3F17842E-3071-481D-AFFE-C91F6E11BC78}" dt="2024-11-26T22:55:19.146" v="2667" actId="6549"/>
          <ac:spMkLst>
            <pc:docMk/>
            <pc:sldMk cId="1994657723" sldId="2141411309"/>
            <ac:spMk id="99" creationId="{00000000-0000-0000-0000-000000000000}"/>
          </ac:spMkLst>
        </pc:spChg>
        <pc:cxnChg chg="del">
          <ac:chgData name="Niles, John" userId="b59286e5-9820-4637-bcff-249ccf0b8a51" providerId="ADAL" clId="{3F17842E-3071-481D-AFFE-C91F6E11BC78}" dt="2024-11-26T22:55:23.148" v="2670" actId="478"/>
          <ac:cxnSpMkLst>
            <pc:docMk/>
            <pc:sldMk cId="1994657723" sldId="2141411309"/>
            <ac:cxnSpMk id="102" creationId="{00000000-0000-0000-0000-000000000000}"/>
          </ac:cxnSpMkLst>
        </pc:cxnChg>
        <pc:cxnChg chg="del">
          <ac:chgData name="Niles, John" userId="b59286e5-9820-4637-bcff-249ccf0b8a51" providerId="ADAL" clId="{3F17842E-3071-481D-AFFE-C91F6E11BC78}" dt="2024-11-26T22:55:20.874" v="2668" actId="478"/>
          <ac:cxnSpMkLst>
            <pc:docMk/>
            <pc:sldMk cId="1994657723" sldId="2141411309"/>
            <ac:cxnSpMk id="104" creationId="{00000000-0000-0000-0000-000000000000}"/>
          </ac:cxnSpMkLst>
        </pc:cxnChg>
        <pc:cxnChg chg="del">
          <ac:chgData name="Niles, John" userId="b59286e5-9820-4637-bcff-249ccf0b8a51" providerId="ADAL" clId="{3F17842E-3071-481D-AFFE-C91F6E11BC78}" dt="2024-11-26T22:55:21.954" v="2669" actId="478"/>
          <ac:cxnSpMkLst>
            <pc:docMk/>
            <pc:sldMk cId="1994657723" sldId="2141411309"/>
            <ac:cxnSpMk id="105" creationId="{00000000-0000-0000-0000-000000000000}"/>
          </ac:cxnSpMkLst>
        </pc:cxnChg>
      </pc:sldChg>
      <pc:sldChg chg="addSp delSp modSp add del mod modTransition">
        <pc:chgData name="Niles, John" userId="b59286e5-9820-4637-bcff-249ccf0b8a51" providerId="ADAL" clId="{3F17842E-3071-481D-AFFE-C91F6E11BC78}" dt="2024-11-26T23:00:04.839" v="2717" actId="47"/>
        <pc:sldMkLst>
          <pc:docMk/>
          <pc:sldMk cId="4086794426" sldId="2141411310"/>
        </pc:sldMkLst>
        <pc:spChg chg="mod">
          <ac:chgData name="Niles, John" userId="b59286e5-9820-4637-bcff-249ccf0b8a51" providerId="ADAL" clId="{3F17842E-3071-481D-AFFE-C91F6E11BC78}" dt="2024-11-26T22:55:30.575" v="2671" actId="6549"/>
          <ac:spMkLst>
            <pc:docMk/>
            <pc:sldMk cId="4086794426" sldId="2141411310"/>
            <ac:spMk id="99" creationId="{00000000-0000-0000-0000-000000000000}"/>
          </ac:spMkLst>
        </pc:spChg>
        <pc:cxnChg chg="add del">
          <ac:chgData name="Niles, John" userId="b59286e5-9820-4637-bcff-249ccf0b8a51" providerId="ADAL" clId="{3F17842E-3071-481D-AFFE-C91F6E11BC78}" dt="2024-11-26T22:59:54.257" v="2712" actId="478"/>
          <ac:cxnSpMkLst>
            <pc:docMk/>
            <pc:sldMk cId="4086794426" sldId="2141411310"/>
            <ac:cxnSpMk id="102" creationId="{00000000-0000-0000-0000-000000000000}"/>
          </ac:cxnSpMkLst>
        </pc:cxnChg>
        <pc:cxnChg chg="del">
          <ac:chgData name="Niles, John" userId="b59286e5-9820-4637-bcff-249ccf0b8a51" providerId="ADAL" clId="{3F17842E-3071-481D-AFFE-C91F6E11BC78}" dt="2024-11-26T22:55:32.055" v="2672" actId="478"/>
          <ac:cxnSpMkLst>
            <pc:docMk/>
            <pc:sldMk cId="4086794426" sldId="2141411310"/>
            <ac:cxnSpMk id="105" creationId="{00000000-0000-0000-0000-000000000000}"/>
          </ac:cxnSpMkLst>
        </pc:cxnChg>
      </pc:sldChg>
      <pc:sldChg chg="addSp delSp modSp add del mod modTransition">
        <pc:chgData name="Niles, John" userId="b59286e5-9820-4637-bcff-249ccf0b8a51" providerId="ADAL" clId="{3F17842E-3071-481D-AFFE-C91F6E11BC78}" dt="2024-11-26T23:00:02.459" v="2715" actId="47"/>
        <pc:sldMkLst>
          <pc:docMk/>
          <pc:sldMk cId="651329382" sldId="2141411311"/>
        </pc:sldMkLst>
        <pc:spChg chg="mod">
          <ac:chgData name="Niles, John" userId="b59286e5-9820-4637-bcff-249ccf0b8a51" providerId="ADAL" clId="{3F17842E-3071-481D-AFFE-C91F6E11BC78}" dt="2024-11-26T22:59:53.768" v="2711" actId="6549"/>
          <ac:spMkLst>
            <pc:docMk/>
            <pc:sldMk cId="651329382" sldId="2141411311"/>
            <ac:spMk id="99" creationId="{00000000-0000-0000-0000-000000000000}"/>
          </ac:spMkLst>
        </pc:spChg>
        <pc:cxnChg chg="add del">
          <ac:chgData name="Niles, John" userId="b59286e5-9820-4637-bcff-249ccf0b8a51" providerId="ADAL" clId="{3F17842E-3071-481D-AFFE-C91F6E11BC78}" dt="2024-11-26T22:59:53.098" v="2710" actId="478"/>
          <ac:cxnSpMkLst>
            <pc:docMk/>
            <pc:sldMk cId="651329382" sldId="2141411311"/>
            <ac:cxnSpMk id="102" creationId="{00000000-0000-0000-0000-000000000000}"/>
          </ac:cxnSpMkLst>
        </pc:cxnChg>
      </pc:sldChg>
      <pc:sldChg chg="modSp add del mod modTransition">
        <pc:chgData name="Niles, John" userId="b59286e5-9820-4637-bcff-249ccf0b8a51" providerId="ADAL" clId="{3F17842E-3071-481D-AFFE-C91F6E11BC78}" dt="2024-11-26T23:26:11.698" v="2884" actId="47"/>
        <pc:sldMkLst>
          <pc:docMk/>
          <pc:sldMk cId="1059113923" sldId="2141411312"/>
        </pc:sldMkLst>
        <pc:spChg chg="mod">
          <ac:chgData name="Niles, John" userId="b59286e5-9820-4637-bcff-249ccf0b8a51" providerId="ADAL" clId="{3F17842E-3071-481D-AFFE-C91F6E11BC78}" dt="2024-11-26T22:59:52.381" v="2709" actId="6549"/>
          <ac:spMkLst>
            <pc:docMk/>
            <pc:sldMk cId="1059113923" sldId="2141411312"/>
            <ac:spMk id="99" creationId="{00000000-0000-0000-0000-000000000000}"/>
          </ac:spMkLst>
        </pc:spChg>
      </pc:sldChg>
      <pc:sldChg chg="add del modTransition">
        <pc:chgData name="Niles, John" userId="b59286e5-9820-4637-bcff-249ccf0b8a51" providerId="ADAL" clId="{3F17842E-3071-481D-AFFE-C91F6E11BC78}" dt="2024-11-26T23:00:01.228" v="2714" actId="47"/>
        <pc:sldMkLst>
          <pc:docMk/>
          <pc:sldMk cId="3184415420" sldId="2141411313"/>
        </pc:sldMkLst>
      </pc:sldChg>
      <pc:sldChg chg="addSp delSp modSp add del mod">
        <pc:chgData name="Niles, John" userId="b59286e5-9820-4637-bcff-249ccf0b8a51" providerId="ADAL" clId="{3F17842E-3071-481D-AFFE-C91F6E11BC78}" dt="2024-11-26T22:59:59.962" v="2713" actId="47"/>
        <pc:sldMkLst>
          <pc:docMk/>
          <pc:sldMk cId="804094420" sldId="2141411314"/>
        </pc:sldMkLst>
        <pc:spChg chg="mod">
          <ac:chgData name="Niles, John" userId="b59286e5-9820-4637-bcff-249ccf0b8a51" providerId="ADAL" clId="{3F17842E-3071-481D-AFFE-C91F6E11BC78}" dt="2024-11-26T22:59:48.805" v="2703" actId="403"/>
          <ac:spMkLst>
            <pc:docMk/>
            <pc:sldMk cId="804094420" sldId="2141411314"/>
            <ac:spMk id="99" creationId="{00000000-0000-0000-0000-000000000000}"/>
          </ac:spMkLst>
        </pc:spChg>
        <pc:cxnChg chg="add del">
          <ac:chgData name="Niles, John" userId="b59286e5-9820-4637-bcff-249ccf0b8a51" providerId="ADAL" clId="{3F17842E-3071-481D-AFFE-C91F6E11BC78}" dt="2024-11-26T22:59:50.979" v="2707" actId="11529"/>
          <ac:cxnSpMkLst>
            <pc:docMk/>
            <pc:sldMk cId="804094420" sldId="2141411314"/>
            <ac:cxnSpMk id="3" creationId="{DF33530B-4CC0-1E42-FC2F-50B5142307F1}"/>
          </ac:cxnSpMkLst>
        </pc:cxnChg>
        <pc:cxnChg chg="add del mod">
          <ac:chgData name="Niles, John" userId="b59286e5-9820-4637-bcff-249ccf0b8a51" providerId="ADAL" clId="{3F17842E-3071-481D-AFFE-C91F6E11BC78}" dt="2024-11-26T22:59:50.793" v="2706" actId="11529"/>
          <ac:cxnSpMkLst>
            <pc:docMk/>
            <pc:sldMk cId="804094420" sldId="2141411314"/>
            <ac:cxnSpMk id="5" creationId="{1A8BCF04-34A2-037D-9568-E63B4D8878B8}"/>
          </ac:cxnSpMkLst>
        </pc:cxnChg>
        <pc:cxnChg chg="add del">
          <ac:chgData name="Niles, John" userId="b59286e5-9820-4637-bcff-249ccf0b8a51" providerId="ADAL" clId="{3F17842E-3071-481D-AFFE-C91F6E11BC78}" dt="2024-11-26T22:59:45.049" v="2695" actId="478"/>
          <ac:cxnSpMkLst>
            <pc:docMk/>
            <pc:sldMk cId="804094420" sldId="2141411314"/>
            <ac:cxnSpMk id="101" creationId="{00000000-0000-0000-0000-000000000000}"/>
          </ac:cxnSpMkLst>
        </pc:cxnChg>
        <pc:cxnChg chg="add del">
          <ac:chgData name="Niles, John" userId="b59286e5-9820-4637-bcff-249ccf0b8a51" providerId="ADAL" clId="{3F17842E-3071-481D-AFFE-C91F6E11BC78}" dt="2024-11-26T22:59:47.800" v="2699" actId="478"/>
          <ac:cxnSpMkLst>
            <pc:docMk/>
            <pc:sldMk cId="804094420" sldId="2141411314"/>
            <ac:cxnSpMk id="102" creationId="{00000000-0000-0000-0000-000000000000}"/>
          </ac:cxnSpMkLst>
        </pc:cxnChg>
        <pc:cxnChg chg="add del">
          <ac:chgData name="Niles, John" userId="b59286e5-9820-4637-bcff-249ccf0b8a51" providerId="ADAL" clId="{3F17842E-3071-481D-AFFE-C91F6E11BC78}" dt="2024-11-26T22:59:46.270" v="2696" actId="478"/>
          <ac:cxnSpMkLst>
            <pc:docMk/>
            <pc:sldMk cId="804094420" sldId="2141411314"/>
            <ac:cxnSpMk id="103" creationId="{00000000-0000-0000-0000-000000000000}"/>
          </ac:cxnSpMkLst>
        </pc:cxnChg>
        <pc:cxnChg chg="add del">
          <ac:chgData name="Niles, John" userId="b59286e5-9820-4637-bcff-249ccf0b8a51" providerId="ADAL" clId="{3F17842E-3071-481D-AFFE-C91F6E11BC78}" dt="2024-11-26T22:59:47.357" v="2697" actId="478"/>
          <ac:cxnSpMkLst>
            <pc:docMk/>
            <pc:sldMk cId="804094420" sldId="2141411314"/>
            <ac:cxnSpMk id="104" creationId="{00000000-0000-0000-0000-000000000000}"/>
          </ac:cxnSpMkLst>
        </pc:cxnChg>
        <pc:cxnChg chg="add del">
          <ac:chgData name="Niles, John" userId="b59286e5-9820-4637-bcff-249ccf0b8a51" providerId="ADAL" clId="{3F17842E-3071-481D-AFFE-C91F6E11BC78}" dt="2024-11-26T22:59:47.587" v="2698" actId="478"/>
          <ac:cxnSpMkLst>
            <pc:docMk/>
            <pc:sldMk cId="804094420" sldId="2141411314"/>
            <ac:cxnSpMk id="105" creationId="{00000000-0000-0000-0000-000000000000}"/>
          </ac:cxnSpMkLst>
        </pc:cxnChg>
      </pc:sldChg>
      <pc:sldChg chg="modSp add del mod">
        <pc:chgData name="Niles, John" userId="b59286e5-9820-4637-bcff-249ccf0b8a51" providerId="ADAL" clId="{3F17842E-3071-481D-AFFE-C91F6E11BC78}" dt="2024-11-26T22:59:44.847" v="2694"/>
        <pc:sldMkLst>
          <pc:docMk/>
          <pc:sldMk cId="1596224403" sldId="2141411315"/>
        </pc:sldMkLst>
        <pc:spChg chg="mod">
          <ac:chgData name="Niles, John" userId="b59286e5-9820-4637-bcff-249ccf0b8a51" providerId="ADAL" clId="{3F17842E-3071-481D-AFFE-C91F6E11BC78}" dt="2024-11-26T22:59:44.408" v="2693" actId="6549"/>
          <ac:spMkLst>
            <pc:docMk/>
            <pc:sldMk cId="1596224403" sldId="2141411315"/>
            <ac:spMk id="99" creationId="{00000000-0000-0000-0000-000000000000}"/>
          </ac:spMkLst>
        </pc:spChg>
      </pc:sldChg>
      <pc:sldChg chg="addSp delSp modSp add del mod ord modNotesTx">
        <pc:chgData name="Niles, John" userId="b59286e5-9820-4637-bcff-249ccf0b8a51" providerId="ADAL" clId="{3F17842E-3071-481D-AFFE-C91F6E11BC78}" dt="2024-11-27T14:52:56.851" v="3226" actId="47"/>
        <pc:sldMkLst>
          <pc:docMk/>
          <pc:sldMk cId="1257067376" sldId="2141411320"/>
        </pc:sldMkLst>
        <pc:spChg chg="mod topLvl">
          <ac:chgData name="Niles, John" userId="b59286e5-9820-4637-bcff-249ccf0b8a51" providerId="ADAL" clId="{3F17842E-3071-481D-AFFE-C91F6E11BC78}" dt="2024-11-26T23:44:21.198" v="2965" actId="20577"/>
          <ac:spMkLst>
            <pc:docMk/>
            <pc:sldMk cId="1257067376" sldId="2141411320"/>
            <ac:spMk id="3" creationId="{2270E545-904E-4E7A-ECB5-37AFF178914D}"/>
          </ac:spMkLst>
        </pc:spChg>
        <pc:spChg chg="mod ord topLvl">
          <ac:chgData name="Niles, John" userId="b59286e5-9820-4637-bcff-249ccf0b8a51" providerId="ADAL" clId="{3F17842E-3071-481D-AFFE-C91F6E11BC78}" dt="2024-11-26T23:20:58.595" v="2814" actId="165"/>
          <ac:spMkLst>
            <pc:docMk/>
            <pc:sldMk cId="1257067376" sldId="2141411320"/>
            <ac:spMk id="6" creationId="{99D505CB-8CBD-C10F-65AF-ECB13B0A1F53}"/>
          </ac:spMkLst>
        </pc:spChg>
        <pc:spChg chg="mod topLvl">
          <ac:chgData name="Niles, John" userId="b59286e5-9820-4637-bcff-249ccf0b8a51" providerId="ADAL" clId="{3F17842E-3071-481D-AFFE-C91F6E11BC78}" dt="2024-11-26T23:47:20.642" v="3021" actId="20577"/>
          <ac:spMkLst>
            <pc:docMk/>
            <pc:sldMk cId="1257067376" sldId="2141411320"/>
            <ac:spMk id="7" creationId="{4A7E33B8-7E1D-FE8C-0CD4-7030E72A42AF}"/>
          </ac:spMkLst>
        </pc:spChg>
        <pc:spChg chg="mod topLvl">
          <ac:chgData name="Niles, John" userId="b59286e5-9820-4637-bcff-249ccf0b8a51" providerId="ADAL" clId="{3F17842E-3071-481D-AFFE-C91F6E11BC78}" dt="2024-11-26T23:20:58.595" v="2814" actId="165"/>
          <ac:spMkLst>
            <pc:docMk/>
            <pc:sldMk cId="1257067376" sldId="2141411320"/>
            <ac:spMk id="8" creationId="{C3E09431-7964-0AD2-EAC5-7CBFC267D1A4}"/>
          </ac:spMkLst>
        </pc:spChg>
        <pc:spChg chg="mod topLvl">
          <ac:chgData name="Niles, John" userId="b59286e5-9820-4637-bcff-249ccf0b8a51" providerId="ADAL" clId="{3F17842E-3071-481D-AFFE-C91F6E11BC78}" dt="2024-11-26T23:46:05.061" v="2991" actId="6549"/>
          <ac:spMkLst>
            <pc:docMk/>
            <pc:sldMk cId="1257067376" sldId="2141411320"/>
            <ac:spMk id="9" creationId="{9AC3ECB8-31B0-1369-1E34-EAE08762E96B}"/>
          </ac:spMkLst>
        </pc:spChg>
        <pc:spChg chg="mod topLvl">
          <ac:chgData name="Niles, John" userId="b59286e5-9820-4637-bcff-249ccf0b8a51" providerId="ADAL" clId="{3F17842E-3071-481D-AFFE-C91F6E11BC78}" dt="2024-11-26T23:20:58.595" v="2814" actId="165"/>
          <ac:spMkLst>
            <pc:docMk/>
            <pc:sldMk cId="1257067376" sldId="2141411320"/>
            <ac:spMk id="10" creationId="{1B07832A-B516-2470-8C82-D4C2BF19C66D}"/>
          </ac:spMkLst>
        </pc:spChg>
        <pc:spChg chg="mod ord topLvl">
          <ac:chgData name="Niles, John" userId="b59286e5-9820-4637-bcff-249ccf0b8a51" providerId="ADAL" clId="{3F17842E-3071-481D-AFFE-C91F6E11BC78}" dt="2024-11-26T23:46:30.891" v="3001" actId="20577"/>
          <ac:spMkLst>
            <pc:docMk/>
            <pc:sldMk cId="1257067376" sldId="2141411320"/>
            <ac:spMk id="11" creationId="{3E789076-3A83-18FC-AA91-1F4893EAF9BF}"/>
          </ac:spMkLst>
        </pc:spChg>
        <pc:spChg chg="mod topLvl">
          <ac:chgData name="Niles, John" userId="b59286e5-9820-4637-bcff-249ccf0b8a51" providerId="ADAL" clId="{3F17842E-3071-481D-AFFE-C91F6E11BC78}" dt="2024-11-26T23:20:58.595" v="2814" actId="165"/>
          <ac:spMkLst>
            <pc:docMk/>
            <pc:sldMk cId="1257067376" sldId="2141411320"/>
            <ac:spMk id="12" creationId="{E93D39B0-723E-A0CA-FB09-1EB752248407}"/>
          </ac:spMkLst>
        </pc:spChg>
        <pc:spChg chg="mod topLvl">
          <ac:chgData name="Niles, John" userId="b59286e5-9820-4637-bcff-249ccf0b8a51" providerId="ADAL" clId="{3F17842E-3071-481D-AFFE-C91F6E11BC78}" dt="2024-11-26T23:44:46.058" v="2969" actId="20577"/>
          <ac:spMkLst>
            <pc:docMk/>
            <pc:sldMk cId="1257067376" sldId="2141411320"/>
            <ac:spMk id="13" creationId="{9AD3C72B-07FD-BD42-8523-DBE765453FDB}"/>
          </ac:spMkLst>
        </pc:spChg>
        <pc:spChg chg="mod topLvl">
          <ac:chgData name="Niles, John" userId="b59286e5-9820-4637-bcff-249ccf0b8a51" providerId="ADAL" clId="{3F17842E-3071-481D-AFFE-C91F6E11BC78}" dt="2024-11-26T23:20:58.595" v="2814" actId="165"/>
          <ac:spMkLst>
            <pc:docMk/>
            <pc:sldMk cId="1257067376" sldId="2141411320"/>
            <ac:spMk id="14" creationId="{B325ED5E-C88C-3AC5-501A-FE98D1DC17BD}"/>
          </ac:spMkLst>
        </pc:spChg>
        <pc:spChg chg="mod">
          <ac:chgData name="Niles, John" userId="b59286e5-9820-4637-bcff-249ccf0b8a51" providerId="ADAL" clId="{3F17842E-3071-481D-AFFE-C91F6E11BC78}" dt="2024-11-26T23:25:40.369" v="2883" actId="14100"/>
          <ac:spMkLst>
            <pc:docMk/>
            <pc:sldMk cId="1257067376" sldId="2141411320"/>
            <ac:spMk id="17" creationId="{EE0A7136-5E77-4B17-91D0-84B28BE8B3F7}"/>
          </ac:spMkLst>
        </pc:spChg>
        <pc:grpChg chg="add del mod">
          <ac:chgData name="Niles, John" userId="b59286e5-9820-4637-bcff-249ccf0b8a51" providerId="ADAL" clId="{3F17842E-3071-481D-AFFE-C91F6E11BC78}" dt="2024-11-26T23:23:28.195" v="2878" actId="1035"/>
          <ac:grpSpMkLst>
            <pc:docMk/>
            <pc:sldMk cId="1257067376" sldId="2141411320"/>
            <ac:grpSpMk id="2" creationId="{C9A3FDA9-99CD-293F-A3D3-02746255028F}"/>
          </ac:grpSpMkLst>
        </pc:grpChg>
        <pc:grpChg chg="add mod">
          <ac:chgData name="Niles, John" userId="b59286e5-9820-4637-bcff-249ccf0b8a51" providerId="ADAL" clId="{3F17842E-3071-481D-AFFE-C91F6E11BC78}" dt="2024-11-26T23:16:29.887" v="2799" actId="338"/>
          <ac:grpSpMkLst>
            <pc:docMk/>
            <pc:sldMk cId="1257067376" sldId="2141411320"/>
            <ac:grpSpMk id="15" creationId="{CF8F51D5-38EE-4A58-BE9C-88957F20C635}"/>
          </ac:grpSpMkLst>
        </pc:grpChg>
        <pc:graphicFrameChg chg="del">
          <ac:chgData name="Niles, John" userId="b59286e5-9820-4637-bcff-249ccf0b8a51" providerId="ADAL" clId="{3F17842E-3071-481D-AFFE-C91F6E11BC78}" dt="2024-11-26T23:09:39.184" v="2722" actId="18245"/>
          <ac:graphicFrameMkLst>
            <pc:docMk/>
            <pc:sldMk cId="1257067376" sldId="2141411320"/>
            <ac:graphicFrameMk id="5" creationId="{DDA29196-C4FA-F880-AD69-A239B2DF244C}"/>
          </ac:graphicFrameMkLst>
        </pc:graphicFrameChg>
      </pc:sldChg>
      <pc:sldChg chg="add del ord">
        <pc:chgData name="Niles, John" userId="b59286e5-9820-4637-bcff-249ccf0b8a51" providerId="ADAL" clId="{3F17842E-3071-481D-AFFE-C91F6E11BC78}" dt="2024-11-26T23:48:07.912" v="3025" actId="47"/>
        <pc:sldMkLst>
          <pc:docMk/>
          <pc:sldMk cId="3361672259" sldId="2141411321"/>
        </pc:sldMkLst>
      </pc:sldChg>
      <pc:sldChg chg="addSp delSp modSp add mod ord modTransition">
        <pc:chgData name="Niles, John" userId="b59286e5-9820-4637-bcff-249ccf0b8a51" providerId="ADAL" clId="{3F17842E-3071-481D-AFFE-C91F6E11BC78}" dt="2024-11-27T21:33:36.830" v="6657" actId="20577"/>
        <pc:sldMkLst>
          <pc:docMk/>
          <pc:sldMk cId="4206228169" sldId="2141411321"/>
        </pc:sldMkLst>
        <pc:spChg chg="mod">
          <ac:chgData name="Niles, John" userId="b59286e5-9820-4637-bcff-249ccf0b8a51" providerId="ADAL" clId="{3F17842E-3071-481D-AFFE-C91F6E11BC78}" dt="2024-11-27T14:50:35.177" v="3210" actId="207"/>
          <ac:spMkLst>
            <pc:docMk/>
            <pc:sldMk cId="4206228169" sldId="2141411321"/>
            <ac:spMk id="3" creationId="{2270E545-904E-4E7A-ECB5-37AFF178914D}"/>
          </ac:spMkLst>
        </pc:spChg>
        <pc:spChg chg="mod">
          <ac:chgData name="Niles, John" userId="b59286e5-9820-4637-bcff-249ccf0b8a51" providerId="ADAL" clId="{3F17842E-3071-481D-AFFE-C91F6E11BC78}" dt="2024-11-27T21:33:36.830" v="6657" actId="20577"/>
          <ac:spMkLst>
            <pc:docMk/>
            <pc:sldMk cId="4206228169" sldId="2141411321"/>
            <ac:spMk id="7" creationId="{4A7E33B8-7E1D-FE8C-0CD4-7030E72A42AF}"/>
          </ac:spMkLst>
        </pc:spChg>
        <pc:spChg chg="del mod">
          <ac:chgData name="Niles, John" userId="b59286e5-9820-4637-bcff-249ccf0b8a51" providerId="ADAL" clId="{3F17842E-3071-481D-AFFE-C91F6E11BC78}" dt="2024-11-27T14:54:31.794" v="3245" actId="478"/>
          <ac:spMkLst>
            <pc:docMk/>
            <pc:sldMk cId="4206228169" sldId="2141411321"/>
            <ac:spMk id="9" creationId="{9AC3ECB8-31B0-1369-1E34-EAE08762E96B}"/>
          </ac:spMkLst>
        </pc:spChg>
        <pc:spChg chg="del">
          <ac:chgData name="Niles, John" userId="b59286e5-9820-4637-bcff-249ccf0b8a51" providerId="ADAL" clId="{3F17842E-3071-481D-AFFE-C91F6E11BC78}" dt="2024-11-27T14:54:35.347" v="3246" actId="478"/>
          <ac:spMkLst>
            <pc:docMk/>
            <pc:sldMk cId="4206228169" sldId="2141411321"/>
            <ac:spMk id="10" creationId="{1B07832A-B516-2470-8C82-D4C2BF19C66D}"/>
          </ac:spMkLst>
        </pc:spChg>
        <pc:spChg chg="del mod">
          <ac:chgData name="Niles, John" userId="b59286e5-9820-4637-bcff-249ccf0b8a51" providerId="ADAL" clId="{3F17842E-3071-481D-AFFE-C91F6E11BC78}" dt="2024-11-27T14:54:40.838" v="3248" actId="478"/>
          <ac:spMkLst>
            <pc:docMk/>
            <pc:sldMk cId="4206228169" sldId="2141411321"/>
            <ac:spMk id="11" creationId="{3E789076-3A83-18FC-AA91-1F4893EAF9BF}"/>
          </ac:spMkLst>
        </pc:spChg>
        <pc:spChg chg="del">
          <ac:chgData name="Niles, John" userId="b59286e5-9820-4637-bcff-249ccf0b8a51" providerId="ADAL" clId="{3F17842E-3071-481D-AFFE-C91F6E11BC78}" dt="2024-11-27T14:54:37.484" v="3247" actId="478"/>
          <ac:spMkLst>
            <pc:docMk/>
            <pc:sldMk cId="4206228169" sldId="2141411321"/>
            <ac:spMk id="12" creationId="{E93D39B0-723E-A0CA-FB09-1EB752248407}"/>
          </ac:spMkLst>
        </pc:spChg>
        <pc:spChg chg="del mod">
          <ac:chgData name="Niles, John" userId="b59286e5-9820-4637-bcff-249ccf0b8a51" providerId="ADAL" clId="{3F17842E-3071-481D-AFFE-C91F6E11BC78}" dt="2024-11-27T14:54:45.002" v="3250" actId="478"/>
          <ac:spMkLst>
            <pc:docMk/>
            <pc:sldMk cId="4206228169" sldId="2141411321"/>
            <ac:spMk id="13" creationId="{9AD3C72B-07FD-BD42-8523-DBE765453FDB}"/>
          </ac:spMkLst>
        </pc:spChg>
        <pc:spChg chg="del">
          <ac:chgData name="Niles, John" userId="b59286e5-9820-4637-bcff-249ccf0b8a51" providerId="ADAL" clId="{3F17842E-3071-481D-AFFE-C91F6E11BC78}" dt="2024-11-27T14:54:43.070" v="3249" actId="478"/>
          <ac:spMkLst>
            <pc:docMk/>
            <pc:sldMk cId="4206228169" sldId="2141411321"/>
            <ac:spMk id="14" creationId="{B325ED5E-C88C-3AC5-501A-FE98D1DC17BD}"/>
          </ac:spMkLst>
        </pc:spChg>
        <pc:spChg chg="add mod">
          <ac:chgData name="Niles, John" userId="b59286e5-9820-4637-bcff-249ccf0b8a51" providerId="ADAL" clId="{3F17842E-3071-481D-AFFE-C91F6E11BC78}" dt="2024-11-27T17:53:33.917" v="4648"/>
          <ac:spMkLst>
            <pc:docMk/>
            <pc:sldMk cId="4206228169" sldId="2141411321"/>
            <ac:spMk id="15" creationId="{3CBA2152-99C9-5D6A-4447-0CA54DA6C439}"/>
          </ac:spMkLst>
        </pc:spChg>
        <pc:grpChg chg="mod">
          <ac:chgData name="Niles, John" userId="b59286e5-9820-4637-bcff-249ccf0b8a51" providerId="ADAL" clId="{3F17842E-3071-481D-AFFE-C91F6E11BC78}" dt="2024-11-27T14:50:10.023" v="3209" actId="1036"/>
          <ac:grpSpMkLst>
            <pc:docMk/>
            <pc:sldMk cId="4206228169" sldId="2141411321"/>
            <ac:grpSpMk id="2" creationId="{C9A3FDA9-99CD-293F-A3D3-02746255028F}"/>
          </ac:grpSpMkLst>
        </pc:grpChg>
        <pc:picChg chg="add mod ord">
          <ac:chgData name="Niles, John" userId="b59286e5-9820-4637-bcff-249ccf0b8a51" providerId="ADAL" clId="{3F17842E-3071-481D-AFFE-C91F6E11BC78}" dt="2024-11-27T14:49:22.311" v="3200" actId="167"/>
          <ac:picMkLst>
            <pc:docMk/>
            <pc:sldMk cId="4206228169" sldId="2141411321"/>
            <ac:picMk id="5" creationId="{A9F05744-D158-C66D-0696-7578C4DB117A}"/>
          </ac:picMkLst>
        </pc:picChg>
      </pc:sldChg>
      <pc:sldChg chg="addSp delSp modSp add mod">
        <pc:chgData name="Niles, John" userId="b59286e5-9820-4637-bcff-249ccf0b8a51" providerId="ADAL" clId="{3F17842E-3071-481D-AFFE-C91F6E11BC78}" dt="2024-11-27T17:34:12.061" v="4415"/>
        <pc:sldMkLst>
          <pc:docMk/>
          <pc:sldMk cId="724110638" sldId="2141411322"/>
        </pc:sldMkLst>
        <pc:spChg chg="mod">
          <ac:chgData name="Niles, John" userId="b59286e5-9820-4637-bcff-249ccf0b8a51" providerId="ADAL" clId="{3F17842E-3071-481D-AFFE-C91F6E11BC78}" dt="2024-11-27T14:58:11.152" v="3274" actId="255"/>
          <ac:spMkLst>
            <pc:docMk/>
            <pc:sldMk cId="724110638" sldId="2141411322"/>
            <ac:spMk id="3" creationId="{2270E545-904E-4E7A-ECB5-37AFF178914D}"/>
          </ac:spMkLst>
        </pc:spChg>
        <pc:spChg chg="del">
          <ac:chgData name="Niles, John" userId="b59286e5-9820-4637-bcff-249ccf0b8a51" providerId="ADAL" clId="{3F17842E-3071-481D-AFFE-C91F6E11BC78}" dt="2024-11-27T14:56:57.526" v="3262" actId="478"/>
          <ac:spMkLst>
            <pc:docMk/>
            <pc:sldMk cId="724110638" sldId="2141411322"/>
            <ac:spMk id="7" creationId="{4A7E33B8-7E1D-FE8C-0CD4-7030E72A42AF}"/>
          </ac:spMkLst>
        </pc:spChg>
        <pc:spChg chg="del">
          <ac:chgData name="Niles, John" userId="b59286e5-9820-4637-bcff-249ccf0b8a51" providerId="ADAL" clId="{3F17842E-3071-481D-AFFE-C91F6E11BC78}" dt="2024-11-27T14:57:07.224" v="3263" actId="478"/>
          <ac:spMkLst>
            <pc:docMk/>
            <pc:sldMk cId="724110638" sldId="2141411322"/>
            <ac:spMk id="8" creationId="{C3E09431-7964-0AD2-EAC5-7CBFC267D1A4}"/>
          </ac:spMkLst>
        </pc:spChg>
        <pc:spChg chg="del">
          <ac:chgData name="Niles, John" userId="b59286e5-9820-4637-bcff-249ccf0b8a51" providerId="ADAL" clId="{3F17842E-3071-481D-AFFE-C91F6E11BC78}" dt="2024-11-27T14:57:11.747" v="3265" actId="478"/>
          <ac:spMkLst>
            <pc:docMk/>
            <pc:sldMk cId="724110638" sldId="2141411322"/>
            <ac:spMk id="9" creationId="{9AC3ECB8-31B0-1369-1E34-EAE08762E96B}"/>
          </ac:spMkLst>
        </pc:spChg>
        <pc:spChg chg="del">
          <ac:chgData name="Niles, John" userId="b59286e5-9820-4637-bcff-249ccf0b8a51" providerId="ADAL" clId="{3F17842E-3071-481D-AFFE-C91F6E11BC78}" dt="2024-11-27T14:57:09.274" v="3264" actId="478"/>
          <ac:spMkLst>
            <pc:docMk/>
            <pc:sldMk cId="724110638" sldId="2141411322"/>
            <ac:spMk id="10" creationId="{1B07832A-B516-2470-8C82-D4C2BF19C66D}"/>
          </ac:spMkLst>
        </pc:spChg>
        <pc:spChg chg="del">
          <ac:chgData name="Niles, John" userId="b59286e5-9820-4637-bcff-249ccf0b8a51" providerId="ADAL" clId="{3F17842E-3071-481D-AFFE-C91F6E11BC78}" dt="2024-11-27T14:57:13.638" v="3266" actId="478"/>
          <ac:spMkLst>
            <pc:docMk/>
            <pc:sldMk cId="724110638" sldId="2141411322"/>
            <ac:spMk id="11" creationId="{3E789076-3A83-18FC-AA91-1F4893EAF9BF}"/>
          </ac:spMkLst>
        </pc:spChg>
        <pc:spChg chg="del">
          <ac:chgData name="Niles, John" userId="b59286e5-9820-4637-bcff-249ccf0b8a51" providerId="ADAL" clId="{3F17842E-3071-481D-AFFE-C91F6E11BC78}" dt="2024-11-27T14:57:16.518" v="3267" actId="478"/>
          <ac:spMkLst>
            <pc:docMk/>
            <pc:sldMk cId="724110638" sldId="2141411322"/>
            <ac:spMk id="12" creationId="{E93D39B0-723E-A0CA-FB09-1EB752248407}"/>
          </ac:spMkLst>
        </pc:spChg>
        <pc:spChg chg="del">
          <ac:chgData name="Niles, John" userId="b59286e5-9820-4637-bcff-249ccf0b8a51" providerId="ADAL" clId="{3F17842E-3071-481D-AFFE-C91F6E11BC78}" dt="2024-11-27T14:57:20.369" v="3269" actId="478"/>
          <ac:spMkLst>
            <pc:docMk/>
            <pc:sldMk cId="724110638" sldId="2141411322"/>
            <ac:spMk id="13" creationId="{9AD3C72B-07FD-BD42-8523-DBE765453FDB}"/>
          </ac:spMkLst>
        </pc:spChg>
        <pc:spChg chg="del">
          <ac:chgData name="Niles, John" userId="b59286e5-9820-4637-bcff-249ccf0b8a51" providerId="ADAL" clId="{3F17842E-3071-481D-AFFE-C91F6E11BC78}" dt="2024-11-27T14:57:18.728" v="3268" actId="478"/>
          <ac:spMkLst>
            <pc:docMk/>
            <pc:sldMk cId="724110638" sldId="2141411322"/>
            <ac:spMk id="14" creationId="{B325ED5E-C88C-3AC5-501A-FE98D1DC17BD}"/>
          </ac:spMkLst>
        </pc:spChg>
        <pc:spChg chg="add mod">
          <ac:chgData name="Niles, John" userId="b59286e5-9820-4637-bcff-249ccf0b8a51" providerId="ADAL" clId="{3F17842E-3071-481D-AFFE-C91F6E11BC78}" dt="2024-11-27T17:34:12.061" v="4415"/>
          <ac:spMkLst>
            <pc:docMk/>
            <pc:sldMk cId="724110638" sldId="2141411322"/>
            <ac:spMk id="15" creationId="{9A503B34-24FD-77C2-01D6-9282BA9210F3}"/>
          </ac:spMkLst>
        </pc:spChg>
        <pc:spChg chg="del mod">
          <ac:chgData name="Niles, John" userId="b59286e5-9820-4637-bcff-249ccf0b8a51" providerId="ADAL" clId="{3F17842E-3071-481D-AFFE-C91F6E11BC78}" dt="2024-11-27T14:56:48.236" v="3261" actId="478"/>
          <ac:spMkLst>
            <pc:docMk/>
            <pc:sldMk cId="724110638" sldId="2141411322"/>
            <ac:spMk id="17" creationId="{EE0A7136-5E77-4B17-91D0-84B28BE8B3F7}"/>
          </ac:spMkLst>
        </pc:spChg>
        <pc:grpChg chg="mod">
          <ac:chgData name="Niles, John" userId="b59286e5-9820-4637-bcff-249ccf0b8a51" providerId="ADAL" clId="{3F17842E-3071-481D-AFFE-C91F6E11BC78}" dt="2024-11-27T14:57:48.332" v="3273" actId="1076"/>
          <ac:grpSpMkLst>
            <pc:docMk/>
            <pc:sldMk cId="724110638" sldId="2141411322"/>
            <ac:grpSpMk id="2" creationId="{C9A3FDA9-99CD-293F-A3D3-02746255028F}"/>
          </ac:grpSpMkLst>
        </pc:grpChg>
        <pc:picChg chg="mod ord">
          <ac:chgData name="Niles, John" userId="b59286e5-9820-4637-bcff-249ccf0b8a51" providerId="ADAL" clId="{3F17842E-3071-481D-AFFE-C91F6E11BC78}" dt="2024-11-27T14:57:38.489" v="3272" actId="167"/>
          <ac:picMkLst>
            <pc:docMk/>
            <pc:sldMk cId="724110638" sldId="2141411322"/>
            <ac:picMk id="5" creationId="{A9F05744-D158-C66D-0696-7578C4DB117A}"/>
          </ac:picMkLst>
        </pc:picChg>
      </pc:sldChg>
      <pc:sldChg chg="addSp delSp modSp add mod ord modTransition">
        <pc:chgData name="Niles, John" userId="b59286e5-9820-4637-bcff-249ccf0b8a51" providerId="ADAL" clId="{3F17842E-3071-481D-AFFE-C91F6E11BC78}" dt="2024-11-27T17:53:31.372" v="4647"/>
        <pc:sldMkLst>
          <pc:docMk/>
          <pc:sldMk cId="1502869575" sldId="2141411323"/>
        </pc:sldMkLst>
        <pc:spChg chg="del">
          <ac:chgData name="Niles, John" userId="b59286e5-9820-4637-bcff-249ccf0b8a51" providerId="ADAL" clId="{3F17842E-3071-481D-AFFE-C91F6E11BC78}" dt="2024-11-27T14:53:36.371" v="3230" actId="478"/>
          <ac:spMkLst>
            <pc:docMk/>
            <pc:sldMk cId="1502869575" sldId="2141411323"/>
            <ac:spMk id="7" creationId="{4A7E33B8-7E1D-FE8C-0CD4-7030E72A42AF}"/>
          </ac:spMkLst>
        </pc:spChg>
        <pc:spChg chg="del">
          <ac:chgData name="Niles, John" userId="b59286e5-9820-4637-bcff-249ccf0b8a51" providerId="ADAL" clId="{3F17842E-3071-481D-AFFE-C91F6E11BC78}" dt="2024-11-27T14:53:40.536" v="3231" actId="478"/>
          <ac:spMkLst>
            <pc:docMk/>
            <pc:sldMk cId="1502869575" sldId="2141411323"/>
            <ac:spMk id="8" creationId="{C3E09431-7964-0AD2-EAC5-7CBFC267D1A4}"/>
          </ac:spMkLst>
        </pc:spChg>
        <pc:spChg chg="del">
          <ac:chgData name="Niles, John" userId="b59286e5-9820-4637-bcff-249ccf0b8a51" providerId="ADAL" clId="{3F17842E-3071-481D-AFFE-C91F6E11BC78}" dt="2024-11-27T14:53:55.132" v="3233" actId="478"/>
          <ac:spMkLst>
            <pc:docMk/>
            <pc:sldMk cId="1502869575" sldId="2141411323"/>
            <ac:spMk id="9" creationId="{9AC3ECB8-31B0-1369-1E34-EAE08762E96B}"/>
          </ac:spMkLst>
        </pc:spChg>
        <pc:spChg chg="del">
          <ac:chgData name="Niles, John" userId="b59286e5-9820-4637-bcff-249ccf0b8a51" providerId="ADAL" clId="{3F17842E-3071-481D-AFFE-C91F6E11BC78}" dt="2024-11-27T14:53:43.686" v="3232" actId="478"/>
          <ac:spMkLst>
            <pc:docMk/>
            <pc:sldMk cId="1502869575" sldId="2141411323"/>
            <ac:spMk id="10" creationId="{1B07832A-B516-2470-8C82-D4C2BF19C66D}"/>
          </ac:spMkLst>
        </pc:spChg>
        <pc:spChg chg="del">
          <ac:chgData name="Niles, John" userId="b59286e5-9820-4637-bcff-249ccf0b8a51" providerId="ADAL" clId="{3F17842E-3071-481D-AFFE-C91F6E11BC78}" dt="2024-11-27T14:53:58.249" v="3234" actId="478"/>
          <ac:spMkLst>
            <pc:docMk/>
            <pc:sldMk cId="1502869575" sldId="2141411323"/>
            <ac:spMk id="11" creationId="{3E789076-3A83-18FC-AA91-1F4893EAF9BF}"/>
          </ac:spMkLst>
        </pc:spChg>
        <pc:spChg chg="del">
          <ac:chgData name="Niles, John" userId="b59286e5-9820-4637-bcff-249ccf0b8a51" providerId="ADAL" clId="{3F17842E-3071-481D-AFFE-C91F6E11BC78}" dt="2024-11-27T14:54:00.292" v="3235" actId="478"/>
          <ac:spMkLst>
            <pc:docMk/>
            <pc:sldMk cId="1502869575" sldId="2141411323"/>
            <ac:spMk id="12" creationId="{E93D39B0-723E-A0CA-FB09-1EB752248407}"/>
          </ac:spMkLst>
        </pc:spChg>
        <pc:spChg chg="del">
          <ac:chgData name="Niles, John" userId="b59286e5-9820-4637-bcff-249ccf0b8a51" providerId="ADAL" clId="{3F17842E-3071-481D-AFFE-C91F6E11BC78}" dt="2024-11-27T14:54:02.096" v="3236" actId="478"/>
          <ac:spMkLst>
            <pc:docMk/>
            <pc:sldMk cId="1502869575" sldId="2141411323"/>
            <ac:spMk id="13" creationId="{9AD3C72B-07FD-BD42-8523-DBE765453FDB}"/>
          </ac:spMkLst>
        </pc:spChg>
        <pc:spChg chg="del">
          <ac:chgData name="Niles, John" userId="b59286e5-9820-4637-bcff-249ccf0b8a51" providerId="ADAL" clId="{3F17842E-3071-481D-AFFE-C91F6E11BC78}" dt="2024-11-27T14:54:08.010" v="3239" actId="478"/>
          <ac:spMkLst>
            <pc:docMk/>
            <pc:sldMk cId="1502869575" sldId="2141411323"/>
            <ac:spMk id="14" creationId="{B325ED5E-C88C-3AC5-501A-FE98D1DC17BD}"/>
          </ac:spMkLst>
        </pc:spChg>
        <pc:spChg chg="add mod">
          <ac:chgData name="Niles, John" userId="b59286e5-9820-4637-bcff-249ccf0b8a51" providerId="ADAL" clId="{3F17842E-3071-481D-AFFE-C91F6E11BC78}" dt="2024-11-27T17:53:31.372" v="4647"/>
          <ac:spMkLst>
            <pc:docMk/>
            <pc:sldMk cId="1502869575" sldId="2141411323"/>
            <ac:spMk id="15" creationId="{B8D2FCCC-3581-ECF4-91A2-59B2783C53CD}"/>
          </ac:spMkLst>
        </pc:spChg>
        <pc:grpChg chg="add del">
          <ac:chgData name="Niles, John" userId="b59286e5-9820-4637-bcff-249ccf0b8a51" providerId="ADAL" clId="{3F17842E-3071-481D-AFFE-C91F6E11BC78}" dt="2024-11-27T14:54:06.122" v="3238" actId="478"/>
          <ac:grpSpMkLst>
            <pc:docMk/>
            <pc:sldMk cId="1502869575" sldId="2141411323"/>
            <ac:grpSpMk id="2" creationId="{C9A3FDA9-99CD-293F-A3D3-02746255028F}"/>
          </ac:grpSpMkLst>
        </pc:grpChg>
      </pc:sldChg>
      <pc:sldChg chg="addSp delSp modSp add mod modTransition">
        <pc:chgData name="Niles, John" userId="b59286e5-9820-4637-bcff-249ccf0b8a51" providerId="ADAL" clId="{3F17842E-3071-481D-AFFE-C91F6E11BC78}" dt="2024-11-27T21:33:45.986" v="6658" actId="20577"/>
        <pc:sldMkLst>
          <pc:docMk/>
          <pc:sldMk cId="1827080309" sldId="2141411324"/>
        </pc:sldMkLst>
        <pc:spChg chg="mod">
          <ac:chgData name="Niles, John" userId="b59286e5-9820-4637-bcff-249ccf0b8a51" providerId="ADAL" clId="{3F17842E-3071-481D-AFFE-C91F6E11BC78}" dt="2024-11-27T21:33:45.986" v="6658" actId="20577"/>
          <ac:spMkLst>
            <pc:docMk/>
            <pc:sldMk cId="1827080309" sldId="2141411324"/>
            <ac:spMk id="7" creationId="{4A7E33B8-7E1D-FE8C-0CD4-7030E72A42AF}"/>
          </ac:spMkLst>
        </pc:spChg>
        <pc:spChg chg="del">
          <ac:chgData name="Niles, John" userId="b59286e5-9820-4637-bcff-249ccf0b8a51" providerId="ADAL" clId="{3F17842E-3071-481D-AFFE-C91F6E11BC78}" dt="2024-11-27T14:54:49.792" v="3251" actId="478"/>
          <ac:spMkLst>
            <pc:docMk/>
            <pc:sldMk cId="1827080309" sldId="2141411324"/>
            <ac:spMk id="11" creationId="{3E789076-3A83-18FC-AA91-1F4893EAF9BF}"/>
          </ac:spMkLst>
        </pc:spChg>
        <pc:spChg chg="del">
          <ac:chgData name="Niles, John" userId="b59286e5-9820-4637-bcff-249ccf0b8a51" providerId="ADAL" clId="{3F17842E-3071-481D-AFFE-C91F6E11BC78}" dt="2024-11-27T14:54:52.673" v="3252" actId="478"/>
          <ac:spMkLst>
            <pc:docMk/>
            <pc:sldMk cId="1827080309" sldId="2141411324"/>
            <ac:spMk id="12" creationId="{E93D39B0-723E-A0CA-FB09-1EB752248407}"/>
          </ac:spMkLst>
        </pc:spChg>
        <pc:spChg chg="del">
          <ac:chgData name="Niles, John" userId="b59286e5-9820-4637-bcff-249ccf0b8a51" providerId="ADAL" clId="{3F17842E-3071-481D-AFFE-C91F6E11BC78}" dt="2024-11-27T14:54:56.588" v="3254" actId="478"/>
          <ac:spMkLst>
            <pc:docMk/>
            <pc:sldMk cId="1827080309" sldId="2141411324"/>
            <ac:spMk id="13" creationId="{9AD3C72B-07FD-BD42-8523-DBE765453FDB}"/>
          </ac:spMkLst>
        </pc:spChg>
        <pc:spChg chg="del">
          <ac:chgData name="Niles, John" userId="b59286e5-9820-4637-bcff-249ccf0b8a51" providerId="ADAL" clId="{3F17842E-3071-481D-AFFE-C91F6E11BC78}" dt="2024-11-27T14:54:54.405" v="3253" actId="478"/>
          <ac:spMkLst>
            <pc:docMk/>
            <pc:sldMk cId="1827080309" sldId="2141411324"/>
            <ac:spMk id="14" creationId="{B325ED5E-C88C-3AC5-501A-FE98D1DC17BD}"/>
          </ac:spMkLst>
        </pc:spChg>
        <pc:spChg chg="add mod">
          <ac:chgData name="Niles, John" userId="b59286e5-9820-4637-bcff-249ccf0b8a51" providerId="ADAL" clId="{3F17842E-3071-481D-AFFE-C91F6E11BC78}" dt="2024-11-27T17:53:37.400" v="4649"/>
          <ac:spMkLst>
            <pc:docMk/>
            <pc:sldMk cId="1827080309" sldId="2141411324"/>
            <ac:spMk id="15" creationId="{931E10E4-67C4-420F-527E-06D66B0B747B}"/>
          </ac:spMkLst>
        </pc:spChg>
      </pc:sldChg>
      <pc:sldChg chg="delSp modSp add mod modTransition">
        <pc:chgData name="Niles, John" userId="b59286e5-9820-4637-bcff-249ccf0b8a51" providerId="ADAL" clId="{3F17842E-3071-481D-AFFE-C91F6E11BC78}" dt="2024-11-27T21:33:52.829" v="6659" actId="20577"/>
        <pc:sldMkLst>
          <pc:docMk/>
          <pc:sldMk cId="4181366241" sldId="2141411325"/>
        </pc:sldMkLst>
        <pc:spChg chg="mod">
          <ac:chgData name="Niles, John" userId="b59286e5-9820-4637-bcff-249ccf0b8a51" providerId="ADAL" clId="{3F17842E-3071-481D-AFFE-C91F6E11BC78}" dt="2024-11-27T21:33:52.829" v="6659" actId="20577"/>
          <ac:spMkLst>
            <pc:docMk/>
            <pc:sldMk cId="4181366241" sldId="2141411325"/>
            <ac:spMk id="7" creationId="{4A7E33B8-7E1D-FE8C-0CD4-7030E72A42AF}"/>
          </ac:spMkLst>
        </pc:spChg>
        <pc:spChg chg="del">
          <ac:chgData name="Niles, John" userId="b59286e5-9820-4637-bcff-249ccf0b8a51" providerId="ADAL" clId="{3F17842E-3071-481D-AFFE-C91F6E11BC78}" dt="2024-11-27T14:55:03.766" v="3255" actId="478"/>
          <ac:spMkLst>
            <pc:docMk/>
            <pc:sldMk cId="4181366241" sldId="2141411325"/>
            <ac:spMk id="13" creationId="{9AD3C72B-07FD-BD42-8523-DBE765453FDB}"/>
          </ac:spMkLst>
        </pc:spChg>
        <pc:spChg chg="del">
          <ac:chgData name="Niles, John" userId="b59286e5-9820-4637-bcff-249ccf0b8a51" providerId="ADAL" clId="{3F17842E-3071-481D-AFFE-C91F6E11BC78}" dt="2024-11-27T14:55:07.162" v="3256" actId="478"/>
          <ac:spMkLst>
            <pc:docMk/>
            <pc:sldMk cId="4181366241" sldId="2141411325"/>
            <ac:spMk id="14" creationId="{B325ED5E-C88C-3AC5-501A-FE98D1DC17BD}"/>
          </ac:spMkLst>
        </pc:spChg>
      </pc:sldChg>
      <pc:sldChg chg="addSp modSp add mod modTransition">
        <pc:chgData name="Niles, John" userId="b59286e5-9820-4637-bcff-249ccf0b8a51" providerId="ADAL" clId="{3F17842E-3071-481D-AFFE-C91F6E11BC78}" dt="2024-11-27T21:33:59.670" v="6660" actId="20577"/>
        <pc:sldMkLst>
          <pc:docMk/>
          <pc:sldMk cId="243219465" sldId="2141411326"/>
        </pc:sldMkLst>
        <pc:spChg chg="mod">
          <ac:chgData name="Niles, John" userId="b59286e5-9820-4637-bcff-249ccf0b8a51" providerId="ADAL" clId="{3F17842E-3071-481D-AFFE-C91F6E11BC78}" dt="2024-11-27T21:33:59.670" v="6660" actId="20577"/>
          <ac:spMkLst>
            <pc:docMk/>
            <pc:sldMk cId="243219465" sldId="2141411326"/>
            <ac:spMk id="7" creationId="{4A7E33B8-7E1D-FE8C-0CD4-7030E72A42AF}"/>
          </ac:spMkLst>
        </pc:spChg>
        <pc:spChg chg="add mod">
          <ac:chgData name="Niles, John" userId="b59286e5-9820-4637-bcff-249ccf0b8a51" providerId="ADAL" clId="{3F17842E-3071-481D-AFFE-C91F6E11BC78}" dt="2024-11-27T17:53:43.888" v="4650"/>
          <ac:spMkLst>
            <pc:docMk/>
            <pc:sldMk cId="243219465" sldId="2141411326"/>
            <ac:spMk id="15" creationId="{66498D1B-C98A-0C0C-7767-0B4F43E58A8F}"/>
          </ac:spMkLst>
        </pc:spChg>
      </pc:sldChg>
      <pc:sldChg chg="addSp delSp modSp add mod modNotesTx">
        <pc:chgData name="Niles, John" userId="b59286e5-9820-4637-bcff-249ccf0b8a51" providerId="ADAL" clId="{3F17842E-3071-481D-AFFE-C91F6E11BC78}" dt="2024-11-27T17:23:40.251" v="4378" actId="6549"/>
        <pc:sldMkLst>
          <pc:docMk/>
          <pc:sldMk cId="2326410329" sldId="2141411327"/>
        </pc:sldMkLst>
        <pc:spChg chg="del">
          <ac:chgData name="Niles, John" userId="b59286e5-9820-4637-bcff-249ccf0b8a51" providerId="ADAL" clId="{3F17842E-3071-481D-AFFE-C91F6E11BC78}" dt="2024-11-27T15:00:20.144" v="3276" actId="478"/>
          <ac:spMkLst>
            <pc:docMk/>
            <pc:sldMk cId="2326410329" sldId="2141411327"/>
            <ac:spMk id="3" creationId="{2270E545-904E-4E7A-ECB5-37AFF178914D}"/>
          </ac:spMkLst>
        </pc:spChg>
        <pc:spChg chg="del">
          <ac:chgData name="Niles, John" userId="b59286e5-9820-4637-bcff-249ccf0b8a51" providerId="ADAL" clId="{3F17842E-3071-481D-AFFE-C91F6E11BC78}" dt="2024-11-27T15:00:22.144" v="3277" actId="478"/>
          <ac:spMkLst>
            <pc:docMk/>
            <pc:sldMk cId="2326410329" sldId="2141411327"/>
            <ac:spMk id="6" creationId="{99D505CB-8CBD-C10F-65AF-ECB13B0A1F53}"/>
          </ac:spMkLst>
        </pc:spChg>
        <pc:spChg chg="mod">
          <ac:chgData name="Niles, John" userId="b59286e5-9820-4637-bcff-249ccf0b8a51" providerId="ADAL" clId="{3F17842E-3071-481D-AFFE-C91F6E11BC78}" dt="2024-11-27T15:01:07.888" v="3298" actId="6549"/>
          <ac:spMkLst>
            <pc:docMk/>
            <pc:sldMk cId="2326410329" sldId="2141411327"/>
            <ac:spMk id="7" creationId="{4A7E33B8-7E1D-FE8C-0CD4-7030E72A42AF}"/>
          </ac:spMkLst>
        </pc:spChg>
        <pc:spChg chg="del">
          <ac:chgData name="Niles, John" userId="b59286e5-9820-4637-bcff-249ccf0b8a51" providerId="ADAL" clId="{3F17842E-3071-481D-AFFE-C91F6E11BC78}" dt="2024-11-27T15:00:24.535" v="3278" actId="478"/>
          <ac:spMkLst>
            <pc:docMk/>
            <pc:sldMk cId="2326410329" sldId="2141411327"/>
            <ac:spMk id="9" creationId="{9AC3ECB8-31B0-1369-1E34-EAE08762E96B}"/>
          </ac:spMkLst>
        </pc:spChg>
        <pc:spChg chg="del">
          <ac:chgData name="Niles, John" userId="b59286e5-9820-4637-bcff-249ccf0b8a51" providerId="ADAL" clId="{3F17842E-3071-481D-AFFE-C91F6E11BC78}" dt="2024-11-27T15:00:28.086" v="3279" actId="478"/>
          <ac:spMkLst>
            <pc:docMk/>
            <pc:sldMk cId="2326410329" sldId="2141411327"/>
            <ac:spMk id="10" creationId="{1B07832A-B516-2470-8C82-D4C2BF19C66D}"/>
          </ac:spMkLst>
        </pc:spChg>
        <pc:spChg chg="del">
          <ac:chgData name="Niles, John" userId="b59286e5-9820-4637-bcff-249ccf0b8a51" providerId="ADAL" clId="{3F17842E-3071-481D-AFFE-C91F6E11BC78}" dt="2024-11-27T15:00:31.843" v="3281" actId="478"/>
          <ac:spMkLst>
            <pc:docMk/>
            <pc:sldMk cId="2326410329" sldId="2141411327"/>
            <ac:spMk id="11" creationId="{3E789076-3A83-18FC-AA91-1F4893EAF9BF}"/>
          </ac:spMkLst>
        </pc:spChg>
        <pc:spChg chg="del">
          <ac:chgData name="Niles, John" userId="b59286e5-9820-4637-bcff-249ccf0b8a51" providerId="ADAL" clId="{3F17842E-3071-481D-AFFE-C91F6E11BC78}" dt="2024-11-27T15:00:30" v="3280" actId="478"/>
          <ac:spMkLst>
            <pc:docMk/>
            <pc:sldMk cId="2326410329" sldId="2141411327"/>
            <ac:spMk id="12" creationId="{E93D39B0-723E-A0CA-FB09-1EB752248407}"/>
          </ac:spMkLst>
        </pc:spChg>
        <pc:spChg chg="del">
          <ac:chgData name="Niles, John" userId="b59286e5-9820-4637-bcff-249ccf0b8a51" providerId="ADAL" clId="{3F17842E-3071-481D-AFFE-C91F6E11BC78}" dt="2024-11-27T15:00:35.982" v="3283" actId="478"/>
          <ac:spMkLst>
            <pc:docMk/>
            <pc:sldMk cId="2326410329" sldId="2141411327"/>
            <ac:spMk id="13" creationId="{9AD3C72B-07FD-BD42-8523-DBE765453FDB}"/>
          </ac:spMkLst>
        </pc:spChg>
        <pc:spChg chg="del">
          <ac:chgData name="Niles, John" userId="b59286e5-9820-4637-bcff-249ccf0b8a51" providerId="ADAL" clId="{3F17842E-3071-481D-AFFE-C91F6E11BC78}" dt="2024-11-27T15:00:33.893" v="3282" actId="478"/>
          <ac:spMkLst>
            <pc:docMk/>
            <pc:sldMk cId="2326410329" sldId="2141411327"/>
            <ac:spMk id="14" creationId="{B325ED5E-C88C-3AC5-501A-FE98D1DC17BD}"/>
          </ac:spMkLst>
        </pc:spChg>
        <pc:spChg chg="add mod">
          <ac:chgData name="Niles, John" userId="b59286e5-9820-4637-bcff-249ccf0b8a51" providerId="ADAL" clId="{3F17842E-3071-481D-AFFE-C91F6E11BC78}" dt="2024-11-27T17:23:34.757" v="4377"/>
          <ac:spMkLst>
            <pc:docMk/>
            <pc:sldMk cId="2326410329" sldId="2141411327"/>
            <ac:spMk id="15" creationId="{CD1C3640-5345-0D8F-A426-8F2806FFFF11}"/>
          </ac:spMkLst>
        </pc:spChg>
        <pc:spChg chg="del">
          <ac:chgData name="Niles, John" userId="b59286e5-9820-4637-bcff-249ccf0b8a51" providerId="ADAL" clId="{3F17842E-3071-481D-AFFE-C91F6E11BC78}" dt="2024-11-27T15:01:26.406" v="3300" actId="478"/>
          <ac:spMkLst>
            <pc:docMk/>
            <pc:sldMk cId="2326410329" sldId="2141411327"/>
            <ac:spMk id="17" creationId="{EE0A7136-5E77-4B17-91D0-84B28BE8B3F7}"/>
          </ac:spMkLst>
        </pc:spChg>
        <pc:grpChg chg="mod">
          <ac:chgData name="Niles, John" userId="b59286e5-9820-4637-bcff-249ccf0b8a51" providerId="ADAL" clId="{3F17842E-3071-481D-AFFE-C91F6E11BC78}" dt="2024-11-27T15:01:21.315" v="3299" actId="1076"/>
          <ac:grpSpMkLst>
            <pc:docMk/>
            <pc:sldMk cId="2326410329" sldId="2141411327"/>
            <ac:grpSpMk id="2" creationId="{C9A3FDA9-99CD-293F-A3D3-02746255028F}"/>
          </ac:grpSpMkLst>
        </pc:grpChg>
      </pc:sldChg>
      <pc:sldChg chg="addSp delSp modSp add mod ord modNotesTx">
        <pc:chgData name="Niles, John" userId="b59286e5-9820-4637-bcff-249ccf0b8a51" providerId="ADAL" clId="{3F17842E-3071-481D-AFFE-C91F6E11BC78}" dt="2024-11-27T17:50:25.790" v="4631"/>
        <pc:sldMkLst>
          <pc:docMk/>
          <pc:sldMk cId="2991939634" sldId="2141411328"/>
        </pc:sldMkLst>
        <pc:spChg chg="del mod">
          <ac:chgData name="Niles, John" userId="b59286e5-9820-4637-bcff-249ccf0b8a51" providerId="ADAL" clId="{3F17842E-3071-481D-AFFE-C91F6E11BC78}" dt="2024-11-27T15:05:02.207" v="3310" actId="478"/>
          <ac:spMkLst>
            <pc:docMk/>
            <pc:sldMk cId="2991939634" sldId="2141411328"/>
            <ac:spMk id="3" creationId="{2270E545-904E-4E7A-ECB5-37AFF178914D}"/>
          </ac:spMkLst>
        </pc:spChg>
        <pc:spChg chg="del">
          <ac:chgData name="Niles, John" userId="b59286e5-9820-4637-bcff-249ccf0b8a51" providerId="ADAL" clId="{3F17842E-3071-481D-AFFE-C91F6E11BC78}" dt="2024-11-27T15:05:03.939" v="3311" actId="478"/>
          <ac:spMkLst>
            <pc:docMk/>
            <pc:sldMk cId="2991939634" sldId="2141411328"/>
            <ac:spMk id="6" creationId="{99D505CB-8CBD-C10F-65AF-ECB13B0A1F53}"/>
          </ac:spMkLst>
        </pc:spChg>
        <pc:spChg chg="del">
          <ac:chgData name="Niles, John" userId="b59286e5-9820-4637-bcff-249ccf0b8a51" providerId="ADAL" clId="{3F17842E-3071-481D-AFFE-C91F6E11BC78}" dt="2024-11-27T15:04:59.254" v="3308" actId="478"/>
          <ac:spMkLst>
            <pc:docMk/>
            <pc:sldMk cId="2991939634" sldId="2141411328"/>
            <ac:spMk id="7" creationId="{4A7E33B8-7E1D-FE8C-0CD4-7030E72A42AF}"/>
          </ac:spMkLst>
        </pc:spChg>
        <pc:spChg chg="del">
          <ac:chgData name="Niles, John" userId="b59286e5-9820-4637-bcff-249ccf0b8a51" providerId="ADAL" clId="{3F17842E-3071-481D-AFFE-C91F6E11BC78}" dt="2024-11-27T15:05:09.270" v="3314" actId="478"/>
          <ac:spMkLst>
            <pc:docMk/>
            <pc:sldMk cId="2991939634" sldId="2141411328"/>
            <ac:spMk id="8" creationId="{C3E09431-7964-0AD2-EAC5-7CBFC267D1A4}"/>
          </ac:spMkLst>
        </pc:spChg>
        <pc:spChg chg="del">
          <ac:chgData name="Niles, John" userId="b59286e5-9820-4637-bcff-249ccf0b8a51" providerId="ADAL" clId="{3F17842E-3071-481D-AFFE-C91F6E11BC78}" dt="2024-11-27T15:17:33.292" v="3377" actId="478"/>
          <ac:spMkLst>
            <pc:docMk/>
            <pc:sldMk cId="2991939634" sldId="2141411328"/>
            <ac:spMk id="9" creationId="{9AC3ECB8-31B0-1369-1E34-EAE08762E96B}"/>
          </ac:spMkLst>
        </pc:spChg>
        <pc:spChg chg="del">
          <ac:chgData name="Niles, John" userId="b59286e5-9820-4637-bcff-249ccf0b8a51" providerId="ADAL" clId="{3F17842E-3071-481D-AFFE-C91F6E11BC78}" dt="2024-11-27T15:17:36.665" v="3378" actId="478"/>
          <ac:spMkLst>
            <pc:docMk/>
            <pc:sldMk cId="2991939634" sldId="2141411328"/>
            <ac:spMk id="10" creationId="{1B07832A-B516-2470-8C82-D4C2BF19C66D}"/>
          </ac:spMkLst>
        </pc:spChg>
        <pc:spChg chg="del mod">
          <ac:chgData name="Niles, John" userId="b59286e5-9820-4637-bcff-249ccf0b8a51" providerId="ADAL" clId="{3F17842E-3071-481D-AFFE-C91F6E11BC78}" dt="2024-11-27T15:17:30.837" v="3376" actId="478"/>
          <ac:spMkLst>
            <pc:docMk/>
            <pc:sldMk cId="2991939634" sldId="2141411328"/>
            <ac:spMk id="11" creationId="{3E789076-3A83-18FC-AA91-1F4893EAF9BF}"/>
          </ac:spMkLst>
        </pc:spChg>
        <pc:spChg chg="add del">
          <ac:chgData name="Niles, John" userId="b59286e5-9820-4637-bcff-249ccf0b8a51" providerId="ADAL" clId="{3F17842E-3071-481D-AFFE-C91F6E11BC78}" dt="2024-11-27T15:17:41.661" v="3381" actId="478"/>
          <ac:spMkLst>
            <pc:docMk/>
            <pc:sldMk cId="2991939634" sldId="2141411328"/>
            <ac:spMk id="12" creationId="{E93D39B0-723E-A0CA-FB09-1EB752248407}"/>
          </ac:spMkLst>
        </pc:spChg>
        <pc:spChg chg="mod">
          <ac:chgData name="Niles, John" userId="b59286e5-9820-4637-bcff-249ccf0b8a51" providerId="ADAL" clId="{3F17842E-3071-481D-AFFE-C91F6E11BC78}" dt="2024-11-27T15:18:45.224" v="3407" actId="20577"/>
          <ac:spMkLst>
            <pc:docMk/>
            <pc:sldMk cId="2991939634" sldId="2141411328"/>
            <ac:spMk id="13" creationId="{9AD3C72B-07FD-BD42-8523-DBE765453FDB}"/>
          </ac:spMkLst>
        </pc:spChg>
        <pc:spChg chg="add mod">
          <ac:chgData name="Niles, John" userId="b59286e5-9820-4637-bcff-249ccf0b8a51" providerId="ADAL" clId="{3F17842E-3071-481D-AFFE-C91F6E11BC78}" dt="2024-11-27T17:50:25.790" v="4631"/>
          <ac:spMkLst>
            <pc:docMk/>
            <pc:sldMk cId="2991939634" sldId="2141411328"/>
            <ac:spMk id="15" creationId="{5D87C9BE-5D02-01E2-923E-EEE88ED9B9B4}"/>
          </ac:spMkLst>
        </pc:spChg>
        <pc:spChg chg="del">
          <ac:chgData name="Niles, John" userId="b59286e5-9820-4637-bcff-249ccf0b8a51" providerId="ADAL" clId="{3F17842E-3071-481D-AFFE-C91F6E11BC78}" dt="2024-11-27T15:19:54.007" v="3410" actId="478"/>
          <ac:spMkLst>
            <pc:docMk/>
            <pc:sldMk cId="2991939634" sldId="2141411328"/>
            <ac:spMk id="17" creationId="{EE0A7136-5E77-4B17-91D0-84B28BE8B3F7}"/>
          </ac:spMkLst>
        </pc:spChg>
        <pc:grpChg chg="add del mod">
          <ac:chgData name="Niles, John" userId="b59286e5-9820-4637-bcff-249ccf0b8a51" providerId="ADAL" clId="{3F17842E-3071-481D-AFFE-C91F6E11BC78}" dt="2024-11-27T15:17:48.136" v="3382" actId="1076"/>
          <ac:grpSpMkLst>
            <pc:docMk/>
            <pc:sldMk cId="2991939634" sldId="2141411328"/>
            <ac:grpSpMk id="2" creationId="{C9A3FDA9-99CD-293F-A3D3-02746255028F}"/>
          </ac:grpSpMkLst>
        </pc:grpChg>
      </pc:sldChg>
      <pc:sldChg chg="addSp delSp modSp add mod ord modNotesTx">
        <pc:chgData name="Niles, John" userId="b59286e5-9820-4637-bcff-249ccf0b8a51" providerId="ADAL" clId="{3F17842E-3071-481D-AFFE-C91F6E11BC78}" dt="2024-11-27T17:51:49.688" v="4643" actId="20577"/>
        <pc:sldMkLst>
          <pc:docMk/>
          <pc:sldMk cId="2013539442" sldId="2141411329"/>
        </pc:sldMkLst>
        <pc:spChg chg="add mod">
          <ac:chgData name="Niles, John" userId="b59286e5-9820-4637-bcff-249ccf0b8a51" providerId="ADAL" clId="{3F17842E-3071-481D-AFFE-C91F6E11BC78}" dt="2024-11-27T17:51:49.688" v="4643" actId="20577"/>
          <ac:spMkLst>
            <pc:docMk/>
            <pc:sldMk cId="2013539442" sldId="2141411329"/>
            <ac:spMk id="3" creationId="{3629A039-76FB-1BFC-F5AE-280DC63A3453}"/>
          </ac:spMkLst>
        </pc:spChg>
        <pc:spChg chg="del">
          <ac:chgData name="Niles, John" userId="b59286e5-9820-4637-bcff-249ccf0b8a51" providerId="ADAL" clId="{3F17842E-3071-481D-AFFE-C91F6E11BC78}" dt="2024-11-27T15:16:25.497" v="3369" actId="478"/>
          <ac:spMkLst>
            <pc:docMk/>
            <pc:sldMk cId="2013539442" sldId="2141411329"/>
            <ac:spMk id="9" creationId="{9AC3ECB8-31B0-1369-1E34-EAE08762E96B}"/>
          </ac:spMkLst>
        </pc:spChg>
        <pc:spChg chg="del">
          <ac:chgData name="Niles, John" userId="b59286e5-9820-4637-bcff-249ccf0b8a51" providerId="ADAL" clId="{3F17842E-3071-481D-AFFE-C91F6E11BC78}" dt="2024-11-27T15:16:27.613" v="3370" actId="478"/>
          <ac:spMkLst>
            <pc:docMk/>
            <pc:sldMk cId="2013539442" sldId="2141411329"/>
            <ac:spMk id="10" creationId="{1B07832A-B516-2470-8C82-D4C2BF19C66D}"/>
          </ac:spMkLst>
        </pc:spChg>
        <pc:spChg chg="mod">
          <ac:chgData name="Niles, John" userId="b59286e5-9820-4637-bcff-249ccf0b8a51" providerId="ADAL" clId="{3F17842E-3071-481D-AFFE-C91F6E11BC78}" dt="2024-11-27T15:17:13.698" v="3374" actId="255"/>
          <ac:spMkLst>
            <pc:docMk/>
            <pc:sldMk cId="2013539442" sldId="2141411329"/>
            <ac:spMk id="11" creationId="{3E789076-3A83-18FC-AA91-1F4893EAF9BF}"/>
          </ac:spMkLst>
        </pc:spChg>
        <pc:spChg chg="del">
          <ac:chgData name="Niles, John" userId="b59286e5-9820-4637-bcff-249ccf0b8a51" providerId="ADAL" clId="{3F17842E-3071-481D-AFFE-C91F6E11BC78}" dt="2024-11-27T15:16:31.436" v="3371" actId="478"/>
          <ac:spMkLst>
            <pc:docMk/>
            <pc:sldMk cId="2013539442" sldId="2141411329"/>
            <ac:spMk id="13" creationId="{9AD3C72B-07FD-BD42-8523-DBE765453FDB}"/>
          </ac:spMkLst>
        </pc:spChg>
        <pc:spChg chg="del">
          <ac:chgData name="Niles, John" userId="b59286e5-9820-4637-bcff-249ccf0b8a51" providerId="ADAL" clId="{3F17842E-3071-481D-AFFE-C91F6E11BC78}" dt="2024-11-27T15:16:33.012" v="3372" actId="478"/>
          <ac:spMkLst>
            <pc:docMk/>
            <pc:sldMk cId="2013539442" sldId="2141411329"/>
            <ac:spMk id="14" creationId="{B325ED5E-C88C-3AC5-501A-FE98D1DC17BD}"/>
          </ac:spMkLst>
        </pc:spChg>
        <pc:grpChg chg="mod">
          <ac:chgData name="Niles, John" userId="b59286e5-9820-4637-bcff-249ccf0b8a51" providerId="ADAL" clId="{3F17842E-3071-481D-AFFE-C91F6E11BC78}" dt="2024-11-27T15:16:41.003" v="3373" actId="1076"/>
          <ac:grpSpMkLst>
            <pc:docMk/>
            <pc:sldMk cId="2013539442" sldId="2141411329"/>
            <ac:grpSpMk id="2" creationId="{C9A3FDA9-99CD-293F-A3D3-02746255028F}"/>
          </ac:grpSpMkLst>
        </pc:grpChg>
      </pc:sldChg>
      <pc:sldChg chg="addSp delSp modSp add mod ord modNotesTx">
        <pc:chgData name="Niles, John" userId="b59286e5-9820-4637-bcff-249ccf0b8a51" providerId="ADAL" clId="{3F17842E-3071-481D-AFFE-C91F6E11BC78}" dt="2024-11-27T17:31:27.512" v="4409" actId="20577"/>
        <pc:sldMkLst>
          <pc:docMk/>
          <pc:sldMk cId="510252770" sldId="2141411330"/>
        </pc:sldMkLst>
        <pc:spChg chg="add mod">
          <ac:chgData name="Niles, John" userId="b59286e5-9820-4637-bcff-249ccf0b8a51" providerId="ADAL" clId="{3F17842E-3071-481D-AFFE-C91F6E11BC78}" dt="2024-11-27T17:31:20.951" v="4404"/>
          <ac:spMkLst>
            <pc:docMk/>
            <pc:sldMk cId="510252770" sldId="2141411330"/>
            <ac:spMk id="3" creationId="{7D3A0200-AB35-E94C-BC9B-92C50350F1DD}"/>
          </ac:spMkLst>
        </pc:spChg>
        <pc:spChg chg="mod">
          <ac:chgData name="Niles, John" userId="b59286e5-9820-4637-bcff-249ccf0b8a51" providerId="ADAL" clId="{3F17842E-3071-481D-AFFE-C91F6E11BC78}" dt="2024-11-27T15:06:00.200" v="3329" actId="255"/>
          <ac:spMkLst>
            <pc:docMk/>
            <pc:sldMk cId="510252770" sldId="2141411330"/>
            <ac:spMk id="9" creationId="{9AC3ECB8-31B0-1369-1E34-EAE08762E96B}"/>
          </ac:spMkLst>
        </pc:spChg>
        <pc:spChg chg="del">
          <ac:chgData name="Niles, John" userId="b59286e5-9820-4637-bcff-249ccf0b8a51" providerId="ADAL" clId="{3F17842E-3071-481D-AFFE-C91F6E11BC78}" dt="2024-11-27T15:05:32.358" v="3322" actId="478"/>
          <ac:spMkLst>
            <pc:docMk/>
            <pc:sldMk cId="510252770" sldId="2141411330"/>
            <ac:spMk id="11" creationId="{3E789076-3A83-18FC-AA91-1F4893EAF9BF}"/>
          </ac:spMkLst>
        </pc:spChg>
        <pc:spChg chg="del">
          <ac:chgData name="Niles, John" userId="b59286e5-9820-4637-bcff-249ccf0b8a51" providerId="ADAL" clId="{3F17842E-3071-481D-AFFE-C91F6E11BC78}" dt="2024-11-27T15:05:37.959" v="3323" actId="478"/>
          <ac:spMkLst>
            <pc:docMk/>
            <pc:sldMk cId="510252770" sldId="2141411330"/>
            <ac:spMk id="12" creationId="{E93D39B0-723E-A0CA-FB09-1EB752248407}"/>
          </ac:spMkLst>
        </pc:spChg>
        <pc:spChg chg="del">
          <ac:chgData name="Niles, John" userId="b59286e5-9820-4637-bcff-249ccf0b8a51" providerId="ADAL" clId="{3F17842E-3071-481D-AFFE-C91F6E11BC78}" dt="2024-11-27T15:05:46.284" v="3327" actId="478"/>
          <ac:spMkLst>
            <pc:docMk/>
            <pc:sldMk cId="510252770" sldId="2141411330"/>
            <ac:spMk id="13" creationId="{9AD3C72B-07FD-BD42-8523-DBE765453FDB}"/>
          </ac:spMkLst>
        </pc:spChg>
        <pc:spChg chg="del">
          <ac:chgData name="Niles, John" userId="b59286e5-9820-4637-bcff-249ccf0b8a51" providerId="ADAL" clId="{3F17842E-3071-481D-AFFE-C91F6E11BC78}" dt="2024-11-27T15:05:39.805" v="3324" actId="478"/>
          <ac:spMkLst>
            <pc:docMk/>
            <pc:sldMk cId="510252770" sldId="2141411330"/>
            <ac:spMk id="14" creationId="{B325ED5E-C88C-3AC5-501A-FE98D1DC17BD}"/>
          </ac:spMkLst>
        </pc:spChg>
        <pc:spChg chg="del">
          <ac:chgData name="Niles, John" userId="b59286e5-9820-4637-bcff-249ccf0b8a51" providerId="ADAL" clId="{3F17842E-3071-481D-AFFE-C91F6E11BC78}" dt="2024-11-27T15:05:29.342" v="3321" actId="478"/>
          <ac:spMkLst>
            <pc:docMk/>
            <pc:sldMk cId="510252770" sldId="2141411330"/>
            <ac:spMk id="17" creationId="{EE0A7136-5E77-4B17-91D0-84B28BE8B3F7}"/>
          </ac:spMkLst>
        </pc:spChg>
        <pc:grpChg chg="add del mod">
          <ac:chgData name="Niles, John" userId="b59286e5-9820-4637-bcff-249ccf0b8a51" providerId="ADAL" clId="{3F17842E-3071-481D-AFFE-C91F6E11BC78}" dt="2024-11-27T15:05:53.123" v="3328" actId="1076"/>
          <ac:grpSpMkLst>
            <pc:docMk/>
            <pc:sldMk cId="510252770" sldId="2141411330"/>
            <ac:grpSpMk id="2" creationId="{C9A3FDA9-99CD-293F-A3D3-02746255028F}"/>
          </ac:grpSpMkLst>
        </pc:grpChg>
      </pc:sldChg>
      <pc:sldChg chg="addSp delSp modSp add mod addAnim delAnim modAnim modNotesTx">
        <pc:chgData name="Niles, John" userId="b59286e5-9820-4637-bcff-249ccf0b8a51" providerId="ADAL" clId="{3F17842E-3071-481D-AFFE-C91F6E11BC78}" dt="2024-11-27T17:15:06.252" v="4337"/>
        <pc:sldMkLst>
          <pc:docMk/>
          <pc:sldMk cId="2109213062" sldId="2141411331"/>
        </pc:sldMkLst>
        <pc:spChg chg="add del mod">
          <ac:chgData name="Niles, John" userId="b59286e5-9820-4637-bcff-249ccf0b8a51" providerId="ADAL" clId="{3F17842E-3071-481D-AFFE-C91F6E11BC78}" dt="2024-11-27T15:38:31.166" v="3487" actId="478"/>
          <ac:spMkLst>
            <pc:docMk/>
            <pc:sldMk cId="2109213062" sldId="2141411331"/>
            <ac:spMk id="4" creationId="{E22ECA99-83BD-CFBA-8A79-5E4605AFB9F6}"/>
          </ac:spMkLst>
        </pc:spChg>
        <pc:spChg chg="add del mod">
          <ac:chgData name="Niles, John" userId="b59286e5-9820-4637-bcff-249ccf0b8a51" providerId="ADAL" clId="{3F17842E-3071-481D-AFFE-C91F6E11BC78}" dt="2024-11-27T15:58:40.091" v="3882" actId="478"/>
          <ac:spMkLst>
            <pc:docMk/>
            <pc:sldMk cId="2109213062" sldId="2141411331"/>
            <ac:spMk id="6" creationId="{34997917-37F3-C410-A76C-204E3A36FDA7}"/>
          </ac:spMkLst>
        </pc:spChg>
        <pc:spChg chg="add del mod">
          <ac:chgData name="Niles, John" userId="b59286e5-9820-4637-bcff-249ccf0b8a51" providerId="ADAL" clId="{3F17842E-3071-481D-AFFE-C91F6E11BC78}" dt="2024-11-27T15:46:40.599" v="3583" actId="478"/>
          <ac:spMkLst>
            <pc:docMk/>
            <pc:sldMk cId="2109213062" sldId="2141411331"/>
            <ac:spMk id="11" creationId="{E0615A7D-5298-EA45-4BBF-8E80AED3404B}"/>
          </ac:spMkLst>
        </pc:spChg>
        <pc:spChg chg="add mod">
          <ac:chgData name="Niles, John" userId="b59286e5-9820-4637-bcff-249ccf0b8a51" providerId="ADAL" clId="{3F17842E-3071-481D-AFFE-C91F6E11BC78}" dt="2024-11-27T15:42:44.342" v="3510"/>
          <ac:spMkLst>
            <pc:docMk/>
            <pc:sldMk cId="2109213062" sldId="2141411331"/>
            <ac:spMk id="13" creationId="{664B7C85-B308-8379-AC75-B1BEF3BF0CFA}"/>
          </ac:spMkLst>
        </pc:spChg>
        <pc:spChg chg="add mod">
          <ac:chgData name="Niles, John" userId="b59286e5-9820-4637-bcff-249ccf0b8a51" providerId="ADAL" clId="{3F17842E-3071-481D-AFFE-C91F6E11BC78}" dt="2024-11-27T15:42:44.342" v="3510"/>
          <ac:spMkLst>
            <pc:docMk/>
            <pc:sldMk cId="2109213062" sldId="2141411331"/>
            <ac:spMk id="18" creationId="{B6E4F4DC-B032-9E0C-09D9-75275FAFA339}"/>
          </ac:spMkLst>
        </pc:spChg>
        <pc:spChg chg="add mod topLvl">
          <ac:chgData name="Niles, John" userId="b59286e5-9820-4637-bcff-249ccf0b8a51" providerId="ADAL" clId="{3F17842E-3071-481D-AFFE-C91F6E11BC78}" dt="2024-11-27T16:57:31.657" v="4273" actId="122"/>
          <ac:spMkLst>
            <pc:docMk/>
            <pc:sldMk cId="2109213062" sldId="2141411331"/>
            <ac:spMk id="39" creationId="{64E965CE-7433-A389-AC1D-FBCF75DAA159}"/>
          </ac:spMkLst>
        </pc:spChg>
        <pc:spChg chg="add del mod">
          <ac:chgData name="Niles, John" userId="b59286e5-9820-4637-bcff-249ccf0b8a51" providerId="ADAL" clId="{3F17842E-3071-481D-AFFE-C91F6E11BC78}" dt="2024-11-27T17:11:17.099" v="4306" actId="478"/>
          <ac:spMkLst>
            <pc:docMk/>
            <pc:sldMk cId="2109213062" sldId="2141411331"/>
            <ac:spMk id="44" creationId="{664A8410-6C26-8181-EAE6-61A36576186B}"/>
          </ac:spMkLst>
        </pc:spChg>
        <pc:spChg chg="add del mod ord">
          <ac:chgData name="Niles, John" userId="b59286e5-9820-4637-bcff-249ccf0b8a51" providerId="ADAL" clId="{3F17842E-3071-481D-AFFE-C91F6E11BC78}" dt="2024-11-27T16:02:16.476" v="3976" actId="478"/>
          <ac:spMkLst>
            <pc:docMk/>
            <pc:sldMk cId="2109213062" sldId="2141411331"/>
            <ac:spMk id="45" creationId="{800B850E-6D21-395E-8CB8-C60B267D7539}"/>
          </ac:spMkLst>
        </pc:spChg>
        <pc:spChg chg="add mod">
          <ac:chgData name="Niles, John" userId="b59286e5-9820-4637-bcff-249ccf0b8a51" providerId="ADAL" clId="{3F17842E-3071-481D-AFFE-C91F6E11BC78}" dt="2024-11-27T16:57:46.875" v="4275" actId="1076"/>
          <ac:spMkLst>
            <pc:docMk/>
            <pc:sldMk cId="2109213062" sldId="2141411331"/>
            <ac:spMk id="46" creationId="{F0C963E0-20BC-AFDE-ABB5-F2C4F11BA88B}"/>
          </ac:spMkLst>
        </pc:spChg>
        <pc:spChg chg="add mod topLvl">
          <ac:chgData name="Niles, John" userId="b59286e5-9820-4637-bcff-249ccf0b8a51" providerId="ADAL" clId="{3F17842E-3071-481D-AFFE-C91F6E11BC78}" dt="2024-11-27T16:57:20.652" v="4264" actId="1076"/>
          <ac:spMkLst>
            <pc:docMk/>
            <pc:sldMk cId="2109213062" sldId="2141411331"/>
            <ac:spMk id="47" creationId="{1F4106A2-39B6-F592-9DA8-0DC34DD4CD7F}"/>
          </ac:spMkLst>
        </pc:spChg>
        <pc:spChg chg="add del mod">
          <ac:chgData name="Niles, John" userId="b59286e5-9820-4637-bcff-249ccf0b8a51" providerId="ADAL" clId="{3F17842E-3071-481D-AFFE-C91F6E11BC78}" dt="2024-11-27T16:10:35.937" v="4141" actId="478"/>
          <ac:spMkLst>
            <pc:docMk/>
            <pc:sldMk cId="2109213062" sldId="2141411331"/>
            <ac:spMk id="51" creationId="{3AD5A1BB-0624-20A9-A87C-0A8C7A5E6484}"/>
          </ac:spMkLst>
        </pc:spChg>
        <pc:spChg chg="add mod ord">
          <ac:chgData name="Niles, John" userId="b59286e5-9820-4637-bcff-249ccf0b8a51" providerId="ADAL" clId="{3F17842E-3071-481D-AFFE-C91F6E11BC78}" dt="2024-11-27T16:58:33.084" v="4281" actId="14100"/>
          <ac:spMkLst>
            <pc:docMk/>
            <pc:sldMk cId="2109213062" sldId="2141411331"/>
            <ac:spMk id="52" creationId="{ABD2B904-D187-89F6-3B55-6EC3AFB6CE95}"/>
          </ac:spMkLst>
        </pc:spChg>
        <pc:spChg chg="mod">
          <ac:chgData name="Niles, John" userId="b59286e5-9820-4637-bcff-249ccf0b8a51" providerId="ADAL" clId="{3F17842E-3071-481D-AFFE-C91F6E11BC78}" dt="2024-11-27T17:13:16.378" v="4321" actId="6549"/>
          <ac:spMkLst>
            <pc:docMk/>
            <pc:sldMk cId="2109213062" sldId="2141411331"/>
            <ac:spMk id="241" creationId="{00000000-0000-0000-0000-000000000000}"/>
          </ac:spMkLst>
        </pc:spChg>
        <pc:spChg chg="add del mod">
          <ac:chgData name="Niles, John" userId="b59286e5-9820-4637-bcff-249ccf0b8a51" providerId="ADAL" clId="{3F17842E-3071-481D-AFFE-C91F6E11BC78}" dt="2024-11-27T16:10:29.848" v="4140" actId="478"/>
          <ac:spMkLst>
            <pc:docMk/>
            <pc:sldMk cId="2109213062" sldId="2141411331"/>
            <ac:spMk id="245" creationId="{00000000-0000-0000-0000-000000000000}"/>
          </ac:spMkLst>
        </pc:spChg>
        <pc:grpChg chg="add del mod">
          <ac:chgData name="Niles, John" userId="b59286e5-9820-4637-bcff-249ccf0b8a51" providerId="ADAL" clId="{3F17842E-3071-481D-AFFE-C91F6E11BC78}" dt="2024-11-27T16:53:01.020" v="4261" actId="165"/>
          <ac:grpSpMkLst>
            <pc:docMk/>
            <pc:sldMk cId="2109213062" sldId="2141411331"/>
            <ac:grpSpMk id="48" creationId="{649818DE-5601-E9E5-0F1E-494DF0F8F55C}"/>
          </ac:grpSpMkLst>
        </pc:grpChg>
        <pc:grpChg chg="add del mod">
          <ac:chgData name="Niles, John" userId="b59286e5-9820-4637-bcff-249ccf0b8a51" providerId="ADAL" clId="{3F17842E-3071-481D-AFFE-C91F6E11BC78}" dt="2024-11-27T16:56:49.813" v="4262" actId="165"/>
          <ac:grpSpMkLst>
            <pc:docMk/>
            <pc:sldMk cId="2109213062" sldId="2141411331"/>
            <ac:grpSpMk id="49" creationId="{45317B88-B2CE-FC2D-4E0F-B9F064DE96F3}"/>
          </ac:grpSpMkLst>
        </pc:grpChg>
        <pc:picChg chg="add mod">
          <ac:chgData name="Niles, John" userId="b59286e5-9820-4637-bcff-249ccf0b8a51" providerId="ADAL" clId="{3F17842E-3071-481D-AFFE-C91F6E11BC78}" dt="2024-11-27T17:11:31.518" v="4307" actId="1076"/>
          <ac:picMkLst>
            <pc:docMk/>
            <pc:sldMk cId="2109213062" sldId="2141411331"/>
            <ac:picMk id="2" creationId="{00340410-6FA1-250F-88D9-4D0899BE7272}"/>
          </ac:picMkLst>
        </pc:picChg>
        <pc:picChg chg="add mod">
          <ac:chgData name="Niles, John" userId="b59286e5-9820-4637-bcff-249ccf0b8a51" providerId="ADAL" clId="{3F17842E-3071-481D-AFFE-C91F6E11BC78}" dt="2024-11-27T17:11:43.182" v="4309" actId="1076"/>
          <ac:picMkLst>
            <pc:docMk/>
            <pc:sldMk cId="2109213062" sldId="2141411331"/>
            <ac:picMk id="5" creationId="{44658A92-101E-1C96-6F47-F5243421252C}"/>
          </ac:picMkLst>
        </pc:picChg>
        <pc:picChg chg="add mod topLvl">
          <ac:chgData name="Niles, John" userId="b59286e5-9820-4637-bcff-249ccf0b8a51" providerId="ADAL" clId="{3F17842E-3071-481D-AFFE-C91F6E11BC78}" dt="2024-11-27T16:57:04.517" v="4263" actId="14100"/>
          <ac:picMkLst>
            <pc:docMk/>
            <pc:sldMk cId="2109213062" sldId="2141411331"/>
            <ac:picMk id="7" creationId="{76C8C101-284E-C56C-CA8F-9994446AAB11}"/>
          </ac:picMkLst>
        </pc:picChg>
        <pc:picChg chg="add mod topLvl">
          <ac:chgData name="Niles, John" userId="b59286e5-9820-4637-bcff-249ccf0b8a51" providerId="ADAL" clId="{3F17842E-3071-481D-AFFE-C91F6E11BC78}" dt="2024-11-27T16:57:04.517" v="4263" actId="14100"/>
          <ac:picMkLst>
            <pc:docMk/>
            <pc:sldMk cId="2109213062" sldId="2141411331"/>
            <ac:picMk id="8" creationId="{1687278B-AF9F-5D18-6685-D1C7BE25EB8B}"/>
          </ac:picMkLst>
        </pc:picChg>
        <pc:picChg chg="add mod topLvl">
          <ac:chgData name="Niles, John" userId="b59286e5-9820-4637-bcff-249ccf0b8a51" providerId="ADAL" clId="{3F17842E-3071-481D-AFFE-C91F6E11BC78}" dt="2024-11-27T16:57:04.517" v="4263" actId="14100"/>
          <ac:picMkLst>
            <pc:docMk/>
            <pc:sldMk cId="2109213062" sldId="2141411331"/>
            <ac:picMk id="9" creationId="{D2318FB8-82BA-0A7E-53B6-94E9EFDA25C6}"/>
          </ac:picMkLst>
        </pc:picChg>
        <pc:picChg chg="add del mod">
          <ac:chgData name="Niles, John" userId="b59286e5-9820-4637-bcff-249ccf0b8a51" providerId="ADAL" clId="{3F17842E-3071-481D-AFFE-C91F6E11BC78}" dt="2024-11-27T15:58:16.347" v="3877" actId="478"/>
          <ac:picMkLst>
            <pc:docMk/>
            <pc:sldMk cId="2109213062" sldId="2141411331"/>
            <ac:picMk id="10" creationId="{F8E04F52-64C8-CB03-B5F1-2E43EAE53230}"/>
          </ac:picMkLst>
        </pc:picChg>
        <pc:picChg chg="add mod">
          <ac:chgData name="Niles, John" userId="b59286e5-9820-4637-bcff-249ccf0b8a51" providerId="ADAL" clId="{3F17842E-3071-481D-AFFE-C91F6E11BC78}" dt="2024-11-27T15:42:44.342" v="3510"/>
          <ac:picMkLst>
            <pc:docMk/>
            <pc:sldMk cId="2109213062" sldId="2141411331"/>
            <ac:picMk id="12" creationId="{A8ECCC68-A083-0097-4EA0-6DC76C600CD9}"/>
          </ac:picMkLst>
        </pc:picChg>
        <pc:picChg chg="add mod">
          <ac:chgData name="Niles, John" userId="b59286e5-9820-4637-bcff-249ccf0b8a51" providerId="ADAL" clId="{3F17842E-3071-481D-AFFE-C91F6E11BC78}" dt="2024-11-27T15:42:44.342" v="3510"/>
          <ac:picMkLst>
            <pc:docMk/>
            <pc:sldMk cId="2109213062" sldId="2141411331"/>
            <ac:picMk id="14" creationId="{42CADD75-D860-B9A6-6E1A-CAA0B853C3FE}"/>
          </ac:picMkLst>
        </pc:picChg>
        <pc:picChg chg="add mod">
          <ac:chgData name="Niles, John" userId="b59286e5-9820-4637-bcff-249ccf0b8a51" providerId="ADAL" clId="{3F17842E-3071-481D-AFFE-C91F6E11BC78}" dt="2024-11-27T15:42:44.342" v="3510"/>
          <ac:picMkLst>
            <pc:docMk/>
            <pc:sldMk cId="2109213062" sldId="2141411331"/>
            <ac:picMk id="15" creationId="{45CC1B23-05E5-E30A-CC91-766936C016C6}"/>
          </ac:picMkLst>
        </pc:picChg>
        <pc:picChg chg="add mod">
          <ac:chgData name="Niles, John" userId="b59286e5-9820-4637-bcff-249ccf0b8a51" providerId="ADAL" clId="{3F17842E-3071-481D-AFFE-C91F6E11BC78}" dt="2024-11-27T15:42:44.342" v="3510"/>
          <ac:picMkLst>
            <pc:docMk/>
            <pc:sldMk cId="2109213062" sldId="2141411331"/>
            <ac:picMk id="16" creationId="{96DA6EE0-EA44-937A-A088-F332705F9531}"/>
          </ac:picMkLst>
        </pc:picChg>
        <pc:picChg chg="add mod">
          <ac:chgData name="Niles, John" userId="b59286e5-9820-4637-bcff-249ccf0b8a51" providerId="ADAL" clId="{3F17842E-3071-481D-AFFE-C91F6E11BC78}" dt="2024-11-27T15:42:44.342" v="3510"/>
          <ac:picMkLst>
            <pc:docMk/>
            <pc:sldMk cId="2109213062" sldId="2141411331"/>
            <ac:picMk id="17" creationId="{04FB2780-72E4-DA8F-D52B-DF9FC623964F}"/>
          </ac:picMkLst>
        </pc:picChg>
        <pc:picChg chg="add mod topLvl">
          <ac:chgData name="Niles, John" userId="b59286e5-9820-4637-bcff-249ccf0b8a51" providerId="ADAL" clId="{3F17842E-3071-481D-AFFE-C91F6E11BC78}" dt="2024-11-27T16:57:04.517" v="4263" actId="14100"/>
          <ac:picMkLst>
            <pc:docMk/>
            <pc:sldMk cId="2109213062" sldId="2141411331"/>
            <ac:picMk id="20" creationId="{E3285C1C-2E55-E3F6-EFEC-9D98A21DB8BA}"/>
          </ac:picMkLst>
        </pc:picChg>
        <pc:picChg chg="add del mod">
          <ac:chgData name="Niles, John" userId="b59286e5-9820-4637-bcff-249ccf0b8a51" providerId="ADAL" clId="{3F17842E-3071-481D-AFFE-C91F6E11BC78}" dt="2024-11-27T15:49:18.777" v="3620" actId="478"/>
          <ac:picMkLst>
            <pc:docMk/>
            <pc:sldMk cId="2109213062" sldId="2141411331"/>
            <ac:picMk id="22" creationId="{C7809EC5-3BC2-232D-E9B9-A8DB36B5154B}"/>
          </ac:picMkLst>
        </pc:picChg>
        <pc:picChg chg="add del mod">
          <ac:chgData name="Niles, John" userId="b59286e5-9820-4637-bcff-249ccf0b8a51" providerId="ADAL" clId="{3F17842E-3071-481D-AFFE-C91F6E11BC78}" dt="2024-11-27T15:52:09.509" v="3689" actId="478"/>
          <ac:picMkLst>
            <pc:docMk/>
            <pc:sldMk cId="2109213062" sldId="2141411331"/>
            <ac:picMk id="24" creationId="{C34141CF-C62B-6618-08D0-EE8F4EDBC604}"/>
          </ac:picMkLst>
        </pc:picChg>
        <pc:picChg chg="add del mod">
          <ac:chgData name="Niles, John" userId="b59286e5-9820-4637-bcff-249ccf0b8a51" providerId="ADAL" clId="{3F17842E-3071-481D-AFFE-C91F6E11BC78}" dt="2024-11-27T15:49:19.540" v="3621" actId="478"/>
          <ac:picMkLst>
            <pc:docMk/>
            <pc:sldMk cId="2109213062" sldId="2141411331"/>
            <ac:picMk id="26" creationId="{58285783-4DFB-67F0-5058-B9412F171FCE}"/>
          </ac:picMkLst>
        </pc:picChg>
        <pc:picChg chg="add mod topLvl">
          <ac:chgData name="Niles, John" userId="b59286e5-9820-4637-bcff-249ccf0b8a51" providerId="ADAL" clId="{3F17842E-3071-481D-AFFE-C91F6E11BC78}" dt="2024-11-27T16:57:04.517" v="4263" actId="14100"/>
          <ac:picMkLst>
            <pc:docMk/>
            <pc:sldMk cId="2109213062" sldId="2141411331"/>
            <ac:picMk id="28" creationId="{5F13E125-2428-9008-00F0-4C7E451E53A9}"/>
          </ac:picMkLst>
        </pc:picChg>
        <pc:picChg chg="add del mod">
          <ac:chgData name="Niles, John" userId="b59286e5-9820-4637-bcff-249ccf0b8a51" providerId="ADAL" clId="{3F17842E-3071-481D-AFFE-C91F6E11BC78}" dt="2024-11-27T15:57:12.183" v="3863" actId="478"/>
          <ac:picMkLst>
            <pc:docMk/>
            <pc:sldMk cId="2109213062" sldId="2141411331"/>
            <ac:picMk id="30" creationId="{E3B21830-A7B0-34A4-BC11-E4A41474EA92}"/>
          </ac:picMkLst>
        </pc:picChg>
        <pc:picChg chg="add mod topLvl">
          <ac:chgData name="Niles, John" userId="b59286e5-9820-4637-bcff-249ccf0b8a51" providerId="ADAL" clId="{3F17842E-3071-481D-AFFE-C91F6E11BC78}" dt="2024-11-27T16:57:04.517" v="4263" actId="14100"/>
          <ac:picMkLst>
            <pc:docMk/>
            <pc:sldMk cId="2109213062" sldId="2141411331"/>
            <ac:picMk id="32" creationId="{7724A5FD-29BB-8BBC-76E0-F79AF75010D7}"/>
          </ac:picMkLst>
        </pc:picChg>
        <pc:picChg chg="add del mod">
          <ac:chgData name="Niles, John" userId="b59286e5-9820-4637-bcff-249ccf0b8a51" providerId="ADAL" clId="{3F17842E-3071-481D-AFFE-C91F6E11BC78}" dt="2024-11-27T15:57:21.407" v="3866" actId="478"/>
          <ac:picMkLst>
            <pc:docMk/>
            <pc:sldMk cId="2109213062" sldId="2141411331"/>
            <ac:picMk id="34" creationId="{7066016E-D764-3962-464D-8F1C586B495E}"/>
          </ac:picMkLst>
        </pc:picChg>
        <pc:picChg chg="add mod">
          <ac:chgData name="Niles, John" userId="b59286e5-9820-4637-bcff-249ccf0b8a51" providerId="ADAL" clId="{3F17842E-3071-481D-AFFE-C91F6E11BC78}" dt="2024-11-27T16:57:04.517" v="4263" actId="14100"/>
          <ac:picMkLst>
            <pc:docMk/>
            <pc:sldMk cId="2109213062" sldId="2141411331"/>
            <ac:picMk id="36" creationId="{40E6D2F1-C788-D5C1-F556-853ADFE5C0B1}"/>
          </ac:picMkLst>
        </pc:picChg>
        <pc:picChg chg="add mod">
          <ac:chgData name="Niles, John" userId="b59286e5-9820-4637-bcff-249ccf0b8a51" providerId="ADAL" clId="{3F17842E-3071-481D-AFFE-C91F6E11BC78}" dt="2024-11-27T16:57:04.517" v="4263" actId="14100"/>
          <ac:picMkLst>
            <pc:docMk/>
            <pc:sldMk cId="2109213062" sldId="2141411331"/>
            <ac:picMk id="38" creationId="{8CAC64A2-AB77-D1B3-F1B3-A456CE8E15A3}"/>
          </ac:picMkLst>
        </pc:picChg>
        <pc:picChg chg="add mod">
          <ac:chgData name="Niles, John" userId="b59286e5-9820-4637-bcff-249ccf0b8a51" providerId="ADAL" clId="{3F17842E-3071-481D-AFFE-C91F6E11BC78}" dt="2024-11-27T16:57:04.517" v="4263" actId="14100"/>
          <ac:picMkLst>
            <pc:docMk/>
            <pc:sldMk cId="2109213062" sldId="2141411331"/>
            <ac:picMk id="41" creationId="{4D1FC609-F5CC-8926-F9D1-73EBF07B8173}"/>
          </ac:picMkLst>
        </pc:picChg>
        <pc:picChg chg="add del mod">
          <ac:chgData name="Niles, John" userId="b59286e5-9820-4637-bcff-249ccf0b8a51" providerId="ADAL" clId="{3F17842E-3071-481D-AFFE-C91F6E11BC78}" dt="2024-11-27T15:58:01.663" v="3874" actId="478"/>
          <ac:picMkLst>
            <pc:docMk/>
            <pc:sldMk cId="2109213062" sldId="2141411331"/>
            <ac:picMk id="43" creationId="{56C29EDA-A95A-2EC2-4FFA-DAA22444A410}"/>
          </ac:picMkLst>
        </pc:picChg>
        <pc:picChg chg="del">
          <ac:chgData name="Niles, John" userId="b59286e5-9820-4637-bcff-249ccf0b8a51" providerId="ADAL" clId="{3F17842E-3071-481D-AFFE-C91F6E11BC78}" dt="2024-11-27T15:38:00.125" v="3473" actId="478"/>
          <ac:picMkLst>
            <pc:docMk/>
            <pc:sldMk cId="2109213062" sldId="2141411331"/>
            <ac:picMk id="242" creationId="{00000000-0000-0000-0000-000000000000}"/>
          </ac:picMkLst>
        </pc:picChg>
        <pc:picChg chg="add mod">
          <ac:chgData name="Niles, John" userId="b59286e5-9820-4637-bcff-249ccf0b8a51" providerId="ADAL" clId="{3F17842E-3071-481D-AFFE-C91F6E11BC78}" dt="2024-11-27T17:11:02.663" v="4303" actId="1076"/>
          <ac:picMkLst>
            <pc:docMk/>
            <pc:sldMk cId="2109213062" sldId="2141411331"/>
            <ac:picMk id="1026" creationId="{D734F53C-CEF3-F749-3341-4458D0986F75}"/>
          </ac:picMkLst>
        </pc:picChg>
      </pc:sldChg>
      <pc:sldChg chg="modSp add del mod">
        <pc:chgData name="Niles, John" userId="b59286e5-9820-4637-bcff-249ccf0b8a51" providerId="ADAL" clId="{3F17842E-3071-481D-AFFE-C91F6E11BC78}" dt="2024-11-27T17:43:49.736" v="4601" actId="47"/>
        <pc:sldMkLst>
          <pc:docMk/>
          <pc:sldMk cId="2144889315" sldId="2141411332"/>
        </pc:sldMkLst>
        <pc:spChg chg="mod">
          <ac:chgData name="Niles, John" userId="b59286e5-9820-4637-bcff-249ccf0b8a51" providerId="ADAL" clId="{3F17842E-3071-481D-AFFE-C91F6E11BC78}" dt="2024-11-27T17:39:02.716" v="4432" actId="20577"/>
          <ac:spMkLst>
            <pc:docMk/>
            <pc:sldMk cId="2144889315" sldId="2141411332"/>
            <ac:spMk id="17" creationId="{EE0A7136-5E77-4B17-91D0-84B28BE8B3F7}"/>
          </ac:spMkLst>
        </pc:spChg>
      </pc:sldChg>
      <pc:sldChg chg="add del">
        <pc:chgData name="Niles, John" userId="b59286e5-9820-4637-bcff-249ccf0b8a51" providerId="ADAL" clId="{3F17842E-3071-481D-AFFE-C91F6E11BC78}" dt="2024-11-27T16:11:47.218" v="4212" actId="47"/>
        <pc:sldMkLst>
          <pc:docMk/>
          <pc:sldMk cId="3560411093" sldId="2141411332"/>
        </pc:sldMkLst>
      </pc:sldChg>
      <pc:sldChg chg="add del">
        <pc:chgData name="Niles, John" userId="b59286e5-9820-4637-bcff-249ccf0b8a51" providerId="ADAL" clId="{3F17842E-3071-481D-AFFE-C91F6E11BC78}" dt="2024-11-27T17:43:51.895" v="4602" actId="47"/>
        <pc:sldMkLst>
          <pc:docMk/>
          <pc:sldMk cId="1757729086" sldId="2141411333"/>
        </pc:sldMkLst>
      </pc:sldChg>
      <pc:sldChg chg="add del">
        <pc:chgData name="Niles, John" userId="b59286e5-9820-4637-bcff-249ccf0b8a51" providerId="ADAL" clId="{3F17842E-3071-481D-AFFE-C91F6E11BC78}" dt="2024-11-27T17:43:53.674" v="4603" actId="47"/>
        <pc:sldMkLst>
          <pc:docMk/>
          <pc:sldMk cId="2931205967" sldId="2141411334"/>
        </pc:sldMkLst>
      </pc:sldChg>
      <pc:sldChg chg="add del">
        <pc:chgData name="Niles, John" userId="b59286e5-9820-4637-bcff-249ccf0b8a51" providerId="ADAL" clId="{3F17842E-3071-481D-AFFE-C91F6E11BC78}" dt="2024-11-27T17:43:56.195" v="4604" actId="47"/>
        <pc:sldMkLst>
          <pc:docMk/>
          <pc:sldMk cId="3282132898" sldId="2141411335"/>
        </pc:sldMkLst>
      </pc:sldChg>
      <pc:sldChg chg="addSp delSp modSp add del mod ord modNotesTx">
        <pc:chgData name="Niles, John" userId="b59286e5-9820-4637-bcff-249ccf0b8a51" providerId="ADAL" clId="{3F17842E-3071-481D-AFFE-C91F6E11BC78}" dt="2024-11-27T20:51:24.250" v="6444" actId="47"/>
        <pc:sldMkLst>
          <pc:docMk/>
          <pc:sldMk cId="2740189611" sldId="2141411336"/>
        </pc:sldMkLst>
        <pc:spChg chg="mod">
          <ac:chgData name="Niles, John" userId="b59286e5-9820-4637-bcff-249ccf0b8a51" providerId="ADAL" clId="{3F17842E-3071-481D-AFFE-C91F6E11BC78}" dt="2024-11-27T17:39:50.860" v="4457" actId="20577"/>
          <ac:spMkLst>
            <pc:docMk/>
            <pc:sldMk cId="2740189611" sldId="2141411336"/>
            <ac:spMk id="3" creationId="{2270E545-904E-4E7A-ECB5-37AFF178914D}"/>
          </ac:spMkLst>
        </pc:spChg>
        <pc:spChg chg="del mod">
          <ac:chgData name="Niles, John" userId="b59286e5-9820-4637-bcff-249ccf0b8a51" providerId="ADAL" clId="{3F17842E-3071-481D-AFFE-C91F6E11BC78}" dt="2024-11-27T20:50:08.764" v="6421" actId="478"/>
          <ac:spMkLst>
            <pc:docMk/>
            <pc:sldMk cId="2740189611" sldId="2141411336"/>
            <ac:spMk id="7" creationId="{4A7E33B8-7E1D-FE8C-0CD4-7030E72A42AF}"/>
          </ac:spMkLst>
        </pc:spChg>
        <pc:spChg chg="del">
          <ac:chgData name="Niles, John" userId="b59286e5-9820-4637-bcff-249ccf0b8a51" providerId="ADAL" clId="{3F17842E-3071-481D-AFFE-C91F6E11BC78}" dt="2024-11-27T20:50:10.721" v="6422" actId="478"/>
          <ac:spMkLst>
            <pc:docMk/>
            <pc:sldMk cId="2740189611" sldId="2141411336"/>
            <ac:spMk id="8" creationId="{C3E09431-7964-0AD2-EAC5-7CBFC267D1A4}"/>
          </ac:spMkLst>
        </pc:spChg>
        <pc:spChg chg="del mod">
          <ac:chgData name="Niles, John" userId="b59286e5-9820-4637-bcff-249ccf0b8a51" providerId="ADAL" clId="{3F17842E-3071-481D-AFFE-C91F6E11BC78}" dt="2024-11-27T20:50:13.400" v="6423" actId="478"/>
          <ac:spMkLst>
            <pc:docMk/>
            <pc:sldMk cId="2740189611" sldId="2141411336"/>
            <ac:spMk id="9" creationId="{9AC3ECB8-31B0-1369-1E34-EAE08762E96B}"/>
          </ac:spMkLst>
        </pc:spChg>
        <pc:spChg chg="del">
          <ac:chgData name="Niles, John" userId="b59286e5-9820-4637-bcff-249ccf0b8a51" providerId="ADAL" clId="{3F17842E-3071-481D-AFFE-C91F6E11BC78}" dt="2024-11-27T20:50:15.172" v="6424" actId="478"/>
          <ac:spMkLst>
            <pc:docMk/>
            <pc:sldMk cId="2740189611" sldId="2141411336"/>
            <ac:spMk id="10" creationId="{1B07832A-B516-2470-8C82-D4C2BF19C66D}"/>
          </ac:spMkLst>
        </pc:spChg>
        <pc:spChg chg="del mod">
          <ac:chgData name="Niles, John" userId="b59286e5-9820-4637-bcff-249ccf0b8a51" providerId="ADAL" clId="{3F17842E-3071-481D-AFFE-C91F6E11BC78}" dt="2024-11-27T20:50:17.624" v="6425" actId="478"/>
          <ac:spMkLst>
            <pc:docMk/>
            <pc:sldMk cId="2740189611" sldId="2141411336"/>
            <ac:spMk id="11" creationId="{3E789076-3A83-18FC-AA91-1F4893EAF9BF}"/>
          </ac:spMkLst>
        </pc:spChg>
        <pc:spChg chg="del">
          <ac:chgData name="Niles, John" userId="b59286e5-9820-4637-bcff-249ccf0b8a51" providerId="ADAL" clId="{3F17842E-3071-481D-AFFE-C91F6E11BC78}" dt="2024-11-27T20:50:19.179" v="6426" actId="478"/>
          <ac:spMkLst>
            <pc:docMk/>
            <pc:sldMk cId="2740189611" sldId="2141411336"/>
            <ac:spMk id="12" creationId="{E93D39B0-723E-A0CA-FB09-1EB752248407}"/>
          </ac:spMkLst>
        </pc:spChg>
        <pc:spChg chg="del mod">
          <ac:chgData name="Niles, John" userId="b59286e5-9820-4637-bcff-249ccf0b8a51" providerId="ADAL" clId="{3F17842E-3071-481D-AFFE-C91F6E11BC78}" dt="2024-11-27T20:50:21.185" v="6427" actId="478"/>
          <ac:spMkLst>
            <pc:docMk/>
            <pc:sldMk cId="2740189611" sldId="2141411336"/>
            <ac:spMk id="13" creationId="{9AD3C72B-07FD-BD42-8523-DBE765453FDB}"/>
          </ac:spMkLst>
        </pc:spChg>
        <pc:spChg chg="del">
          <ac:chgData name="Niles, John" userId="b59286e5-9820-4637-bcff-249ccf0b8a51" providerId="ADAL" clId="{3F17842E-3071-481D-AFFE-C91F6E11BC78}" dt="2024-11-27T20:50:31.195" v="6430" actId="478"/>
          <ac:spMkLst>
            <pc:docMk/>
            <pc:sldMk cId="2740189611" sldId="2141411336"/>
            <ac:spMk id="14" creationId="{B325ED5E-C88C-3AC5-501A-FE98D1DC17BD}"/>
          </ac:spMkLst>
        </pc:spChg>
        <pc:spChg chg="add mod">
          <ac:chgData name="Niles, John" userId="b59286e5-9820-4637-bcff-249ccf0b8a51" providerId="ADAL" clId="{3F17842E-3071-481D-AFFE-C91F6E11BC78}" dt="2024-11-27T17:47:25.894" v="4618" actId="20577"/>
          <ac:spMkLst>
            <pc:docMk/>
            <pc:sldMk cId="2740189611" sldId="2141411336"/>
            <ac:spMk id="15" creationId="{6FED76A4-ACEE-70AC-107D-78F05BCC00A9}"/>
          </ac:spMkLst>
        </pc:spChg>
        <pc:spChg chg="mod">
          <ac:chgData name="Niles, John" userId="b59286e5-9820-4637-bcff-249ccf0b8a51" providerId="ADAL" clId="{3F17842E-3071-481D-AFFE-C91F6E11BC78}" dt="2024-11-27T17:39:25.510" v="4443" actId="20577"/>
          <ac:spMkLst>
            <pc:docMk/>
            <pc:sldMk cId="2740189611" sldId="2141411336"/>
            <ac:spMk id="17" creationId="{EE0A7136-5E77-4B17-91D0-84B28BE8B3F7}"/>
          </ac:spMkLst>
        </pc:spChg>
        <pc:picChg chg="add del">
          <ac:chgData name="Niles, John" userId="b59286e5-9820-4637-bcff-249ccf0b8a51" providerId="ADAL" clId="{3F17842E-3071-481D-AFFE-C91F6E11BC78}" dt="2024-11-27T20:50:28.001" v="6429" actId="478"/>
          <ac:picMkLst>
            <pc:docMk/>
            <pc:sldMk cId="2740189611" sldId="2141411336"/>
            <ac:picMk id="5" creationId="{A9F05744-D158-C66D-0696-7578C4DB117A}"/>
          </ac:picMkLst>
        </pc:picChg>
      </pc:sldChg>
      <pc:sldChg chg="addSp modSp new del mod">
        <pc:chgData name="Niles, John" userId="b59286e5-9820-4637-bcff-249ccf0b8a51" providerId="ADAL" clId="{3F17842E-3071-481D-AFFE-C91F6E11BC78}" dt="2024-11-27T19:53:21.062" v="5161" actId="47"/>
        <pc:sldMkLst>
          <pc:docMk/>
          <pc:sldMk cId="486560275" sldId="2141411337"/>
        </pc:sldMkLst>
        <pc:graphicFrameChg chg="add mod modGraphic">
          <ac:chgData name="Niles, John" userId="b59286e5-9820-4637-bcff-249ccf0b8a51" providerId="ADAL" clId="{3F17842E-3071-481D-AFFE-C91F6E11BC78}" dt="2024-11-27T18:55:11.113" v="5160" actId="20577"/>
          <ac:graphicFrameMkLst>
            <pc:docMk/>
            <pc:sldMk cId="486560275" sldId="2141411337"/>
            <ac:graphicFrameMk id="5" creationId="{4ACFE0F6-C2D7-F80A-F466-BFEA359CAC3E}"/>
          </ac:graphicFrameMkLst>
        </pc:graphicFrameChg>
      </pc:sldChg>
      <pc:sldChg chg="add del">
        <pc:chgData name="Niles, John" userId="b59286e5-9820-4637-bcff-249ccf0b8a51" providerId="ADAL" clId="{3F17842E-3071-481D-AFFE-C91F6E11BC78}" dt="2024-11-27T20:08:28.637" v="5386" actId="47"/>
        <pc:sldMkLst>
          <pc:docMk/>
          <pc:sldMk cId="578981860" sldId="2141411337"/>
        </pc:sldMkLst>
      </pc:sldChg>
      <pc:sldChg chg="delSp modSp add del mod">
        <pc:chgData name="Niles, John" userId="b59286e5-9820-4637-bcff-249ccf0b8a51" providerId="ADAL" clId="{3F17842E-3071-481D-AFFE-C91F6E11BC78}" dt="2024-11-27T20:51:18.898" v="6441" actId="47"/>
        <pc:sldMkLst>
          <pc:docMk/>
          <pc:sldMk cId="2469324808" sldId="2141411337"/>
        </pc:sldMkLst>
        <pc:spChg chg="mod">
          <ac:chgData name="Niles, John" userId="b59286e5-9820-4637-bcff-249ccf0b8a51" providerId="ADAL" clId="{3F17842E-3071-481D-AFFE-C91F6E11BC78}" dt="2024-11-27T20:51:12.055" v="6440" actId="20577"/>
          <ac:spMkLst>
            <pc:docMk/>
            <pc:sldMk cId="2469324808" sldId="2141411337"/>
            <ac:spMk id="7" creationId="{4A7E33B8-7E1D-FE8C-0CD4-7030E72A42AF}"/>
          </ac:spMkLst>
        </pc:spChg>
        <pc:spChg chg="del">
          <ac:chgData name="Niles, John" userId="b59286e5-9820-4637-bcff-249ccf0b8a51" providerId="ADAL" clId="{3F17842E-3071-481D-AFFE-C91F6E11BC78}" dt="2024-11-27T20:50:37.177" v="6431" actId="478"/>
          <ac:spMkLst>
            <pc:docMk/>
            <pc:sldMk cId="2469324808" sldId="2141411337"/>
            <ac:spMk id="9" creationId="{9AC3ECB8-31B0-1369-1E34-EAE08762E96B}"/>
          </ac:spMkLst>
        </pc:spChg>
        <pc:spChg chg="del">
          <ac:chgData name="Niles, John" userId="b59286e5-9820-4637-bcff-249ccf0b8a51" providerId="ADAL" clId="{3F17842E-3071-481D-AFFE-C91F6E11BC78}" dt="2024-11-27T20:50:39.115" v="6432" actId="478"/>
          <ac:spMkLst>
            <pc:docMk/>
            <pc:sldMk cId="2469324808" sldId="2141411337"/>
            <ac:spMk id="10" creationId="{1B07832A-B516-2470-8C82-D4C2BF19C66D}"/>
          </ac:spMkLst>
        </pc:spChg>
        <pc:spChg chg="del">
          <ac:chgData name="Niles, John" userId="b59286e5-9820-4637-bcff-249ccf0b8a51" providerId="ADAL" clId="{3F17842E-3071-481D-AFFE-C91F6E11BC78}" dt="2024-11-27T20:50:41.139" v="6433" actId="478"/>
          <ac:spMkLst>
            <pc:docMk/>
            <pc:sldMk cId="2469324808" sldId="2141411337"/>
            <ac:spMk id="11" creationId="{3E789076-3A83-18FC-AA91-1F4893EAF9BF}"/>
          </ac:spMkLst>
        </pc:spChg>
        <pc:spChg chg="del">
          <ac:chgData name="Niles, John" userId="b59286e5-9820-4637-bcff-249ccf0b8a51" providerId="ADAL" clId="{3F17842E-3071-481D-AFFE-C91F6E11BC78}" dt="2024-11-27T20:50:42.648" v="6434" actId="478"/>
          <ac:spMkLst>
            <pc:docMk/>
            <pc:sldMk cId="2469324808" sldId="2141411337"/>
            <ac:spMk id="12" creationId="{E93D39B0-723E-A0CA-FB09-1EB752248407}"/>
          </ac:spMkLst>
        </pc:spChg>
        <pc:spChg chg="del">
          <ac:chgData name="Niles, John" userId="b59286e5-9820-4637-bcff-249ccf0b8a51" providerId="ADAL" clId="{3F17842E-3071-481D-AFFE-C91F6E11BC78}" dt="2024-11-27T20:50:45.952" v="6435" actId="478"/>
          <ac:spMkLst>
            <pc:docMk/>
            <pc:sldMk cId="2469324808" sldId="2141411337"/>
            <ac:spMk id="13" creationId="{9AD3C72B-07FD-BD42-8523-DBE765453FDB}"/>
          </ac:spMkLst>
        </pc:spChg>
        <pc:spChg chg="del">
          <ac:chgData name="Niles, John" userId="b59286e5-9820-4637-bcff-249ccf0b8a51" providerId="ADAL" clId="{3F17842E-3071-481D-AFFE-C91F6E11BC78}" dt="2024-11-27T20:50:47.573" v="6436" actId="478"/>
          <ac:spMkLst>
            <pc:docMk/>
            <pc:sldMk cId="2469324808" sldId="2141411337"/>
            <ac:spMk id="14" creationId="{B325ED5E-C88C-3AC5-501A-FE98D1DC17BD}"/>
          </ac:spMkLst>
        </pc:spChg>
      </pc:sldChg>
      <pc:sldChg chg="add del">
        <pc:chgData name="Niles, John" userId="b59286e5-9820-4637-bcff-249ccf0b8a51" providerId="ADAL" clId="{3F17842E-3071-481D-AFFE-C91F6E11BC78}" dt="2024-11-27T20:51:21.383" v="6442" actId="47"/>
        <pc:sldMkLst>
          <pc:docMk/>
          <pc:sldMk cId="3201760926" sldId="2141411338"/>
        </pc:sldMkLst>
      </pc:sldChg>
      <pc:sldChg chg="add del">
        <pc:chgData name="Niles, John" userId="b59286e5-9820-4637-bcff-249ccf0b8a51" providerId="ADAL" clId="{3F17842E-3071-481D-AFFE-C91F6E11BC78}" dt="2024-11-27T20:51:22.584" v="6443" actId="47"/>
        <pc:sldMkLst>
          <pc:docMk/>
          <pc:sldMk cId="1946460026" sldId="2141411339"/>
        </pc:sldMkLst>
      </pc:sldChg>
      <pc:sldChg chg="delSp modSp add mod">
        <pc:chgData name="Niles, John" userId="b59286e5-9820-4637-bcff-249ccf0b8a51" providerId="ADAL" clId="{3F17842E-3071-481D-AFFE-C91F6E11BC78}" dt="2024-11-27T20:52:44.666" v="6466" actId="478"/>
        <pc:sldMkLst>
          <pc:docMk/>
          <pc:sldMk cId="1375808733" sldId="2141411340"/>
        </pc:sldMkLst>
        <pc:spChg chg="del mod">
          <ac:chgData name="Niles, John" userId="b59286e5-9820-4637-bcff-249ccf0b8a51" providerId="ADAL" clId="{3F17842E-3071-481D-AFFE-C91F6E11BC78}" dt="2024-11-27T20:52:24.482" v="6457" actId="478"/>
          <ac:spMkLst>
            <pc:docMk/>
            <pc:sldMk cId="1375808733" sldId="2141411340"/>
            <ac:spMk id="7" creationId="{4A7E33B8-7E1D-FE8C-0CD4-7030E72A42AF}"/>
          </ac:spMkLst>
        </pc:spChg>
        <pc:spChg chg="del">
          <ac:chgData name="Niles, John" userId="b59286e5-9820-4637-bcff-249ccf0b8a51" providerId="ADAL" clId="{3F17842E-3071-481D-AFFE-C91F6E11BC78}" dt="2024-11-27T20:52:28.581" v="6458" actId="478"/>
          <ac:spMkLst>
            <pc:docMk/>
            <pc:sldMk cId="1375808733" sldId="2141411340"/>
            <ac:spMk id="8" creationId="{C3E09431-7964-0AD2-EAC5-7CBFC267D1A4}"/>
          </ac:spMkLst>
        </pc:spChg>
        <pc:spChg chg="del">
          <ac:chgData name="Niles, John" userId="b59286e5-9820-4637-bcff-249ccf0b8a51" providerId="ADAL" clId="{3F17842E-3071-481D-AFFE-C91F6E11BC78}" dt="2024-11-27T20:52:32.876" v="6460" actId="478"/>
          <ac:spMkLst>
            <pc:docMk/>
            <pc:sldMk cId="1375808733" sldId="2141411340"/>
            <ac:spMk id="9" creationId="{9AC3ECB8-31B0-1369-1E34-EAE08762E96B}"/>
          </ac:spMkLst>
        </pc:spChg>
        <pc:spChg chg="del">
          <ac:chgData name="Niles, John" userId="b59286e5-9820-4637-bcff-249ccf0b8a51" providerId="ADAL" clId="{3F17842E-3071-481D-AFFE-C91F6E11BC78}" dt="2024-11-27T20:52:30.943" v="6459" actId="478"/>
          <ac:spMkLst>
            <pc:docMk/>
            <pc:sldMk cId="1375808733" sldId="2141411340"/>
            <ac:spMk id="10" creationId="{1B07832A-B516-2470-8C82-D4C2BF19C66D}"/>
          </ac:spMkLst>
        </pc:spChg>
        <pc:spChg chg="del mod">
          <ac:chgData name="Niles, John" userId="b59286e5-9820-4637-bcff-249ccf0b8a51" providerId="ADAL" clId="{3F17842E-3071-481D-AFFE-C91F6E11BC78}" dt="2024-11-27T20:52:38.950" v="6463" actId="478"/>
          <ac:spMkLst>
            <pc:docMk/>
            <pc:sldMk cId="1375808733" sldId="2141411340"/>
            <ac:spMk id="11" creationId="{3E789076-3A83-18FC-AA91-1F4893EAF9BF}"/>
          </ac:spMkLst>
        </pc:spChg>
        <pc:spChg chg="del">
          <ac:chgData name="Niles, John" userId="b59286e5-9820-4637-bcff-249ccf0b8a51" providerId="ADAL" clId="{3F17842E-3071-481D-AFFE-C91F6E11BC78}" dt="2024-11-27T20:52:35.484" v="6461" actId="478"/>
          <ac:spMkLst>
            <pc:docMk/>
            <pc:sldMk cId="1375808733" sldId="2141411340"/>
            <ac:spMk id="12" creationId="{E93D39B0-723E-A0CA-FB09-1EB752248407}"/>
          </ac:spMkLst>
        </pc:spChg>
        <pc:spChg chg="del mod">
          <ac:chgData name="Niles, John" userId="b59286e5-9820-4637-bcff-249ccf0b8a51" providerId="ADAL" clId="{3F17842E-3071-481D-AFFE-C91F6E11BC78}" dt="2024-11-27T20:52:44.666" v="6466" actId="478"/>
          <ac:spMkLst>
            <pc:docMk/>
            <pc:sldMk cId="1375808733" sldId="2141411340"/>
            <ac:spMk id="13" creationId="{9AD3C72B-07FD-BD42-8523-DBE765453FDB}"/>
          </ac:spMkLst>
        </pc:spChg>
        <pc:spChg chg="del">
          <ac:chgData name="Niles, John" userId="b59286e5-9820-4637-bcff-249ccf0b8a51" providerId="ADAL" clId="{3F17842E-3071-481D-AFFE-C91F6E11BC78}" dt="2024-11-27T20:52:41.048" v="6464" actId="478"/>
          <ac:spMkLst>
            <pc:docMk/>
            <pc:sldMk cId="1375808733" sldId="2141411340"/>
            <ac:spMk id="14" creationId="{B325ED5E-C88C-3AC5-501A-FE98D1DC17BD}"/>
          </ac:spMkLst>
        </pc:spChg>
      </pc:sldChg>
      <pc:sldChg chg="delSp add mod">
        <pc:chgData name="Niles, John" userId="b59286e5-9820-4637-bcff-249ccf0b8a51" providerId="ADAL" clId="{3F17842E-3071-481D-AFFE-C91F6E11BC78}" dt="2024-11-27T20:53:07.347" v="6472" actId="478"/>
        <pc:sldMkLst>
          <pc:docMk/>
          <pc:sldMk cId="4058941611" sldId="2141411341"/>
        </pc:sldMkLst>
        <pc:spChg chg="del">
          <ac:chgData name="Niles, John" userId="b59286e5-9820-4637-bcff-249ccf0b8a51" providerId="ADAL" clId="{3F17842E-3071-481D-AFFE-C91F6E11BC78}" dt="2024-11-27T20:52:49.614" v="6467" actId="478"/>
          <ac:spMkLst>
            <pc:docMk/>
            <pc:sldMk cId="4058941611" sldId="2141411341"/>
            <ac:spMk id="9" creationId="{9AC3ECB8-31B0-1369-1E34-EAE08762E96B}"/>
          </ac:spMkLst>
        </pc:spChg>
        <pc:spChg chg="del">
          <ac:chgData name="Niles, John" userId="b59286e5-9820-4637-bcff-249ccf0b8a51" providerId="ADAL" clId="{3F17842E-3071-481D-AFFE-C91F6E11BC78}" dt="2024-11-27T20:52:51.504" v="6468" actId="478"/>
          <ac:spMkLst>
            <pc:docMk/>
            <pc:sldMk cId="4058941611" sldId="2141411341"/>
            <ac:spMk id="10" creationId="{1B07832A-B516-2470-8C82-D4C2BF19C66D}"/>
          </ac:spMkLst>
        </pc:spChg>
        <pc:spChg chg="del">
          <ac:chgData name="Niles, John" userId="b59286e5-9820-4637-bcff-249ccf0b8a51" providerId="ADAL" clId="{3F17842E-3071-481D-AFFE-C91F6E11BC78}" dt="2024-11-27T20:52:53.689" v="6469" actId="478"/>
          <ac:spMkLst>
            <pc:docMk/>
            <pc:sldMk cId="4058941611" sldId="2141411341"/>
            <ac:spMk id="11" creationId="{3E789076-3A83-18FC-AA91-1F4893EAF9BF}"/>
          </ac:spMkLst>
        </pc:spChg>
        <pc:spChg chg="del">
          <ac:chgData name="Niles, John" userId="b59286e5-9820-4637-bcff-249ccf0b8a51" providerId="ADAL" clId="{3F17842E-3071-481D-AFFE-C91F6E11BC78}" dt="2024-11-27T20:52:57.263" v="6470" actId="478"/>
          <ac:spMkLst>
            <pc:docMk/>
            <pc:sldMk cId="4058941611" sldId="2141411341"/>
            <ac:spMk id="12" creationId="{E93D39B0-723E-A0CA-FB09-1EB752248407}"/>
          </ac:spMkLst>
        </pc:spChg>
        <pc:spChg chg="del">
          <ac:chgData name="Niles, John" userId="b59286e5-9820-4637-bcff-249ccf0b8a51" providerId="ADAL" clId="{3F17842E-3071-481D-AFFE-C91F6E11BC78}" dt="2024-11-27T20:53:02.551" v="6471" actId="478"/>
          <ac:spMkLst>
            <pc:docMk/>
            <pc:sldMk cId="4058941611" sldId="2141411341"/>
            <ac:spMk id="13" creationId="{9AD3C72B-07FD-BD42-8523-DBE765453FDB}"/>
          </ac:spMkLst>
        </pc:spChg>
        <pc:spChg chg="del">
          <ac:chgData name="Niles, John" userId="b59286e5-9820-4637-bcff-249ccf0b8a51" providerId="ADAL" clId="{3F17842E-3071-481D-AFFE-C91F6E11BC78}" dt="2024-11-27T20:53:07.347" v="6472" actId="478"/>
          <ac:spMkLst>
            <pc:docMk/>
            <pc:sldMk cId="4058941611" sldId="2141411341"/>
            <ac:spMk id="14" creationId="{B325ED5E-C88C-3AC5-501A-FE98D1DC17BD}"/>
          </ac:spMkLst>
        </pc:spChg>
      </pc:sldChg>
      <pc:sldChg chg="delSp add mod">
        <pc:chgData name="Niles, John" userId="b59286e5-9820-4637-bcff-249ccf0b8a51" providerId="ADAL" clId="{3F17842E-3071-481D-AFFE-C91F6E11BC78}" dt="2024-11-27T20:53:22.626" v="6476" actId="478"/>
        <pc:sldMkLst>
          <pc:docMk/>
          <pc:sldMk cId="2732580464" sldId="2141411342"/>
        </pc:sldMkLst>
        <pc:spChg chg="del">
          <ac:chgData name="Niles, John" userId="b59286e5-9820-4637-bcff-249ccf0b8a51" providerId="ADAL" clId="{3F17842E-3071-481D-AFFE-C91F6E11BC78}" dt="2024-11-27T20:53:13.757" v="6473" actId="478"/>
          <ac:spMkLst>
            <pc:docMk/>
            <pc:sldMk cId="2732580464" sldId="2141411342"/>
            <ac:spMk id="11" creationId="{3E789076-3A83-18FC-AA91-1F4893EAF9BF}"/>
          </ac:spMkLst>
        </pc:spChg>
        <pc:spChg chg="del">
          <ac:chgData name="Niles, John" userId="b59286e5-9820-4637-bcff-249ccf0b8a51" providerId="ADAL" clId="{3F17842E-3071-481D-AFFE-C91F6E11BC78}" dt="2024-11-27T20:53:18.347" v="6474" actId="478"/>
          <ac:spMkLst>
            <pc:docMk/>
            <pc:sldMk cId="2732580464" sldId="2141411342"/>
            <ac:spMk id="12" creationId="{E93D39B0-723E-A0CA-FB09-1EB752248407}"/>
          </ac:spMkLst>
        </pc:spChg>
        <pc:spChg chg="del">
          <ac:chgData name="Niles, John" userId="b59286e5-9820-4637-bcff-249ccf0b8a51" providerId="ADAL" clId="{3F17842E-3071-481D-AFFE-C91F6E11BC78}" dt="2024-11-27T20:53:22.626" v="6476" actId="478"/>
          <ac:spMkLst>
            <pc:docMk/>
            <pc:sldMk cId="2732580464" sldId="2141411342"/>
            <ac:spMk id="13" creationId="{9AD3C72B-07FD-BD42-8523-DBE765453FDB}"/>
          </ac:spMkLst>
        </pc:spChg>
        <pc:spChg chg="del">
          <ac:chgData name="Niles, John" userId="b59286e5-9820-4637-bcff-249ccf0b8a51" providerId="ADAL" clId="{3F17842E-3071-481D-AFFE-C91F6E11BC78}" dt="2024-11-27T20:53:20.709" v="6475" actId="478"/>
          <ac:spMkLst>
            <pc:docMk/>
            <pc:sldMk cId="2732580464" sldId="2141411342"/>
            <ac:spMk id="14" creationId="{B325ED5E-C88C-3AC5-501A-FE98D1DC17BD}"/>
          </ac:spMkLst>
        </pc:spChg>
      </pc:sldChg>
      <pc:sldChg chg="delSp modSp add mod">
        <pc:chgData name="Niles, John" userId="b59286e5-9820-4637-bcff-249ccf0b8a51" providerId="ADAL" clId="{3F17842E-3071-481D-AFFE-C91F6E11BC78}" dt="2024-11-27T20:53:32.434" v="6479" actId="478"/>
        <pc:sldMkLst>
          <pc:docMk/>
          <pc:sldMk cId="3869770442" sldId="2141411343"/>
        </pc:sldMkLst>
        <pc:spChg chg="del mod">
          <ac:chgData name="Niles, John" userId="b59286e5-9820-4637-bcff-249ccf0b8a51" providerId="ADAL" clId="{3F17842E-3071-481D-AFFE-C91F6E11BC78}" dt="2024-11-27T20:53:29.039" v="6478" actId="478"/>
          <ac:spMkLst>
            <pc:docMk/>
            <pc:sldMk cId="3869770442" sldId="2141411343"/>
            <ac:spMk id="13" creationId="{9AD3C72B-07FD-BD42-8523-DBE765453FDB}"/>
          </ac:spMkLst>
        </pc:spChg>
        <pc:spChg chg="del">
          <ac:chgData name="Niles, John" userId="b59286e5-9820-4637-bcff-249ccf0b8a51" providerId="ADAL" clId="{3F17842E-3071-481D-AFFE-C91F6E11BC78}" dt="2024-11-27T20:53:32.434" v="6479" actId="478"/>
          <ac:spMkLst>
            <pc:docMk/>
            <pc:sldMk cId="3869770442" sldId="2141411343"/>
            <ac:spMk id="14" creationId="{B325ED5E-C88C-3AC5-501A-FE98D1DC17BD}"/>
          </ac:spMkLst>
        </pc:spChg>
      </pc:sldChg>
      <pc:sldChg chg="addSp modSp add">
        <pc:chgData name="Niles, John" userId="b59286e5-9820-4637-bcff-249ccf0b8a51" providerId="ADAL" clId="{3F17842E-3071-481D-AFFE-C91F6E11BC78}" dt="2024-11-28T14:39:05.192" v="7377"/>
        <pc:sldMkLst>
          <pc:docMk/>
          <pc:sldMk cId="3146401499" sldId="2141411344"/>
        </pc:sldMkLst>
        <pc:spChg chg="add mod">
          <ac:chgData name="Niles, John" userId="b59286e5-9820-4637-bcff-249ccf0b8a51" providerId="ADAL" clId="{3F17842E-3071-481D-AFFE-C91F6E11BC78}" dt="2024-11-28T14:39:05.192" v="7377"/>
          <ac:spMkLst>
            <pc:docMk/>
            <pc:sldMk cId="3146401499" sldId="2141411344"/>
            <ac:spMk id="16" creationId="{04552D13-D266-1BCF-8B28-3597D85B1B82}"/>
          </ac:spMkLst>
        </pc:spChg>
      </pc:sldChg>
      <pc:sldMasterChg chg="modSp mod addSldLayout delSldLayout modSldLayout">
        <pc:chgData name="Niles, John" userId="b59286e5-9820-4637-bcff-249ccf0b8a51" providerId="ADAL" clId="{3F17842E-3071-481D-AFFE-C91F6E11BC78}" dt="2024-11-27T22:31:25.620" v="7232" actId="2"/>
        <pc:sldMasterMkLst>
          <pc:docMk/>
          <pc:sldMasterMk cId="0" sldId="2147483648"/>
        </pc:sldMasterMkLst>
        <pc:spChg chg="mod">
          <ac:chgData name="Niles, John" userId="b59286e5-9820-4637-bcff-249ccf0b8a51" providerId="ADAL" clId="{3F17842E-3071-481D-AFFE-C91F6E11BC78}" dt="2024-11-27T22:31:24.010" v="7231" actId="2"/>
          <ac:spMkLst>
            <pc:docMk/>
            <pc:sldMasterMk cId="0" sldId="2147483648"/>
            <ac:spMk id="15" creationId="{00000000-0000-0000-0000-000000000000}"/>
          </ac:spMkLst>
        </pc:spChg>
        <pc:grpChg chg="mod">
          <ac:chgData name="Niles, John" userId="b59286e5-9820-4637-bcff-249ccf0b8a51" providerId="ADAL" clId="{3F17842E-3071-481D-AFFE-C91F6E11BC78}" dt="2024-11-25T18:21:06.239" v="131" actId="14100"/>
          <ac:grpSpMkLst>
            <pc:docMk/>
            <pc:sldMasterMk cId="0" sldId="2147483648"/>
            <ac:grpSpMk id="13" creationId="{00000000-0000-0000-0000-000000000000}"/>
          </ac:grpSpMkLst>
        </pc:grpChg>
        <pc:picChg chg="mod">
          <ac:chgData name="Niles, John" userId="b59286e5-9820-4637-bcff-249ccf0b8a51" providerId="ADAL" clId="{3F17842E-3071-481D-AFFE-C91F6E11BC78}" dt="2024-11-25T18:21:21.026" v="132" actId="14100"/>
          <ac:picMkLst>
            <pc:docMk/>
            <pc:sldMasterMk cId="0" sldId="2147483648"/>
            <ac:picMk id="14" creationId="{00000000-0000-0000-0000-000000000000}"/>
          </ac:picMkLst>
        </pc:picChg>
        <pc:sldLayoutChg chg="modSp mod">
          <pc:chgData name="Niles, John" userId="b59286e5-9820-4637-bcff-249ccf0b8a51" providerId="ADAL" clId="{3F17842E-3071-481D-AFFE-C91F6E11BC78}" dt="2024-11-27T22:31:25.620" v="7232" actId="2"/>
          <pc:sldLayoutMkLst>
            <pc:docMk/>
            <pc:sldMasterMk cId="0" sldId="2147483648"/>
            <pc:sldLayoutMk cId="0" sldId="2147483649"/>
          </pc:sldLayoutMkLst>
          <pc:spChg chg="mod">
            <ac:chgData name="Niles, John" userId="b59286e5-9820-4637-bcff-249ccf0b8a51" providerId="ADAL" clId="{3F17842E-3071-481D-AFFE-C91F6E11BC78}" dt="2024-11-27T22:31:25.620" v="7232" actId="2"/>
            <ac:spMkLst>
              <pc:docMk/>
              <pc:sldMasterMk cId="0" sldId="2147483648"/>
              <pc:sldLayoutMk cId="0" sldId="2147483649"/>
              <ac:spMk id="27" creationId="{00000000-0000-0000-0000-000000000000}"/>
            </ac:spMkLst>
          </pc:spChg>
          <pc:picChg chg="mod">
            <ac:chgData name="Niles, John" userId="b59286e5-9820-4637-bcff-249ccf0b8a51" providerId="ADAL" clId="{3F17842E-3071-481D-AFFE-C91F6E11BC78}" dt="2024-11-27T17:16:01.291" v="4339" actId="14100"/>
            <ac:picMkLst>
              <pc:docMk/>
              <pc:sldMasterMk cId="0" sldId="2147483648"/>
              <pc:sldLayoutMk cId="0" sldId="2147483649"/>
              <ac:picMk id="26" creationId="{00000000-0000-0000-0000-000000000000}"/>
            </ac:picMkLst>
          </pc:picChg>
        </pc:sldLayoutChg>
        <pc:sldLayoutChg chg="modSp mod">
          <pc:chgData name="Niles, John" userId="b59286e5-9820-4637-bcff-249ccf0b8a51" providerId="ADAL" clId="{3F17842E-3071-481D-AFFE-C91F6E11BC78}" dt="2024-11-25T18:20:37.341" v="129" actId="14100"/>
          <pc:sldLayoutMkLst>
            <pc:docMk/>
            <pc:sldMasterMk cId="0" sldId="2147483648"/>
            <pc:sldLayoutMk cId="0" sldId="2147483652"/>
          </pc:sldLayoutMkLst>
          <pc:spChg chg="mod">
            <ac:chgData name="Niles, John" userId="b59286e5-9820-4637-bcff-249ccf0b8a51" providerId="ADAL" clId="{3F17842E-3071-481D-AFFE-C91F6E11BC78}" dt="2024-11-25T18:20:37.341" v="129" actId="14100"/>
            <ac:spMkLst>
              <pc:docMk/>
              <pc:sldMasterMk cId="0" sldId="2147483648"/>
              <pc:sldLayoutMk cId="0" sldId="2147483652"/>
              <ac:spMk id="46" creationId="{00000000-0000-0000-0000-000000000000}"/>
            </ac:spMkLst>
          </pc:spChg>
        </pc:sldLayoutChg>
        <pc:sldLayoutChg chg="add del">
          <pc:chgData name="Niles, John" userId="b59286e5-9820-4637-bcff-249ccf0b8a51" providerId="ADAL" clId="{3F17842E-3071-481D-AFFE-C91F6E11BC78}" dt="2024-11-25T20:45:18.832" v="230" actId="47"/>
          <pc:sldLayoutMkLst>
            <pc:docMk/>
            <pc:sldMasterMk cId="0" sldId="2147483648"/>
            <pc:sldLayoutMk cId="0" sldId="2147483656"/>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autoTitleDeleted val="1"/>
    <c:plotArea>
      <c:layout/>
      <c:pieChart>
        <c:varyColors val="1"/>
        <c:ser>
          <c:idx val="0"/>
          <c:order val="0"/>
          <c:tx>
            <c:strRef>
              <c:f>Sheet1!$B$1</c:f>
              <c:strCache>
                <c:ptCount val="1"/>
                <c:pt idx="0">
                  <c:v>Time Spent Each Week</c:v>
                </c:pt>
              </c:strCache>
            </c:strRef>
          </c:tx>
          <c:spPr>
            <a:effectLst>
              <a:softEdge rad="0"/>
            </a:effectLst>
          </c:spPr>
          <c:explosion val="20"/>
          <c:dPt>
            <c:idx val="0"/>
            <c:bubble3D val="0"/>
            <c:explosion val="0"/>
            <c:spPr>
              <a:solidFill>
                <a:schemeClr val="accent3"/>
              </a:solidFill>
              <a:ln>
                <a:solidFill>
                  <a:schemeClr val="tx1"/>
                </a:solidFill>
              </a:ln>
              <a:effectLst>
                <a:softEdge rad="0"/>
              </a:effectLst>
            </c:spPr>
            <c:extLst>
              <c:ext xmlns:c16="http://schemas.microsoft.com/office/drawing/2014/chart" uri="{C3380CC4-5D6E-409C-BE32-E72D297353CC}">
                <c16:uniqueId val="{00000001-A6E7-40E5-9ADD-C8820F0CB356}"/>
              </c:ext>
            </c:extLst>
          </c:dPt>
          <c:dPt>
            <c:idx val="1"/>
            <c:bubble3D val="0"/>
            <c:explosion val="0"/>
            <c:spPr>
              <a:solidFill>
                <a:schemeClr val="tx2"/>
              </a:solidFill>
              <a:ln>
                <a:solidFill>
                  <a:schemeClr val="tx1"/>
                </a:solidFill>
              </a:ln>
              <a:effectLst>
                <a:softEdge rad="0"/>
              </a:effectLst>
            </c:spPr>
            <c:extLst>
              <c:ext xmlns:c16="http://schemas.microsoft.com/office/drawing/2014/chart" uri="{C3380CC4-5D6E-409C-BE32-E72D297353CC}">
                <c16:uniqueId val="{00000003-A6E7-40E5-9ADD-C8820F0CB356}"/>
              </c:ext>
            </c:extLst>
          </c:dPt>
          <c:dPt>
            <c:idx val="2"/>
            <c:bubble3D val="0"/>
            <c:explosion val="0"/>
            <c:spPr>
              <a:solidFill>
                <a:schemeClr val="accent1"/>
              </a:solidFill>
              <a:ln>
                <a:solidFill>
                  <a:schemeClr val="tx1"/>
                </a:solidFill>
              </a:ln>
              <a:effectLst>
                <a:softEdge rad="0"/>
              </a:effectLst>
            </c:spPr>
            <c:extLst>
              <c:ext xmlns:c16="http://schemas.microsoft.com/office/drawing/2014/chart" uri="{C3380CC4-5D6E-409C-BE32-E72D297353CC}">
                <c16:uniqueId val="{00000005-A6E7-40E5-9ADD-C8820F0CB356}"/>
              </c:ext>
            </c:extLst>
          </c:dPt>
          <c:dPt>
            <c:idx val="3"/>
            <c:bubble3D val="0"/>
            <c:spPr>
              <a:solidFill>
                <a:schemeClr val="accent6">
                  <a:shade val="65000"/>
                </a:schemeClr>
              </a:solidFill>
              <a:ln>
                <a:noFill/>
              </a:ln>
              <a:effectLst>
                <a:softEdge rad="0"/>
              </a:effectLst>
            </c:spPr>
            <c:extLst>
              <c:ext xmlns:c16="http://schemas.microsoft.com/office/drawing/2014/chart" uri="{C3380CC4-5D6E-409C-BE32-E72D297353CC}">
                <c16:uniqueId val="{00000007-A6E7-40E5-9ADD-C8820F0CB356}"/>
              </c:ext>
            </c:extLst>
          </c:dPt>
          <c:dLbls>
            <c:dLbl>
              <c:idx val="0"/>
              <c:delete val="1"/>
              <c:extLst>
                <c:ext xmlns:c15="http://schemas.microsoft.com/office/drawing/2012/chart" uri="{CE6537A1-D6FC-4f65-9D91-7224C49458BB}">
                  <c15:layout>
                    <c:manualLayout>
                      <c:w val="0.24916366582727761"/>
                      <c:h val="0.24089923604497501"/>
                    </c:manualLayout>
                  </c15:layout>
                </c:ext>
                <c:ext xmlns:c16="http://schemas.microsoft.com/office/drawing/2014/chart" uri="{C3380CC4-5D6E-409C-BE32-E72D297353CC}">
                  <c16:uniqueId val="{00000001-A6E7-40E5-9ADD-C8820F0CB356}"/>
                </c:ext>
              </c:extLst>
            </c:dLbl>
            <c:dLbl>
              <c:idx val="1"/>
              <c:delete val="1"/>
              <c:extLst>
                <c:ext xmlns:c15="http://schemas.microsoft.com/office/drawing/2012/chart" uri="{CE6537A1-D6FC-4f65-9D91-7224C49458BB}">
                  <c15:layout>
                    <c:manualLayout>
                      <c:w val="0.28171748589346995"/>
                      <c:h val="0.3626384987918968"/>
                    </c:manualLayout>
                  </c15:layout>
                </c:ext>
                <c:ext xmlns:c16="http://schemas.microsoft.com/office/drawing/2014/chart" uri="{C3380CC4-5D6E-409C-BE32-E72D297353CC}">
                  <c16:uniqueId val="{00000003-A6E7-40E5-9ADD-C8820F0CB356}"/>
                </c:ext>
              </c:extLst>
            </c:dLbl>
            <c:dLbl>
              <c:idx val="2"/>
              <c:delete val="1"/>
              <c:extLst>
                <c:ext xmlns:c15="http://schemas.microsoft.com/office/drawing/2012/chart" uri="{CE6537A1-D6FC-4f65-9D91-7224C49458BB}">
                  <c15:layout>
                    <c:manualLayout>
                      <c:w val="0.27104206438950662"/>
                      <c:h val="0.2501493303640227"/>
                    </c:manualLayout>
                  </c15:layout>
                </c:ext>
                <c:ext xmlns:c16="http://schemas.microsoft.com/office/drawing/2014/chart" uri="{C3380CC4-5D6E-409C-BE32-E72D297353CC}">
                  <c16:uniqueId val="{00000005-A6E7-40E5-9ADD-C8820F0CB356}"/>
                </c:ext>
              </c:extLst>
            </c:dLbl>
            <c:dLbl>
              <c:idx val="3"/>
              <c:layout>
                <c:manualLayout>
                  <c:x val="-1.0102670149354887E-2"/>
                  <c:y val="0.10593943830200769"/>
                </c:manualLayout>
              </c:layout>
              <c:spPr>
                <a:noFill/>
                <a:ln>
                  <a:noFill/>
                </a:ln>
                <a:effectLst/>
              </c:spPr>
              <c:txPr>
                <a:bodyPr rot="0" spcFirstLastPara="1" vertOverflow="ellipsis" vert="horz" wrap="square" anchor="ctr" anchorCtr="0"/>
                <a:lstStyle/>
                <a:p>
                  <a:pPr algn="r">
                    <a:defRPr sz="1400" b="0" i="0" u="none" strike="noStrike" kern="1200" spc="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bestFit"/>
              <c:showLegendKey val="0"/>
              <c:showVal val="0"/>
              <c:showCatName val="1"/>
              <c:showSerName val="0"/>
              <c:showPercent val="0"/>
              <c:showBubbleSize val="0"/>
              <c:extLst>
                <c:ext xmlns:c15="http://schemas.microsoft.com/office/drawing/2012/chart" uri="{CE6537A1-D6FC-4f65-9D91-7224C49458BB}">
                  <c15:layout>
                    <c:manualLayout>
                      <c:w val="0.22855921010136554"/>
                      <c:h val="0.20251011820693329"/>
                    </c:manualLayout>
                  </c15:layout>
                </c:ext>
                <c:ext xmlns:c16="http://schemas.microsoft.com/office/drawing/2014/chart" uri="{C3380CC4-5D6E-409C-BE32-E72D297353CC}">
                  <c16:uniqueId val="{00000007-A6E7-40E5-9ADD-C8820F0CB356}"/>
                </c:ext>
              </c:extLst>
            </c:dLbl>
            <c:spPr>
              <a:noFill/>
              <a:ln>
                <a:noFill/>
              </a:ln>
              <a:effectLst/>
            </c:spPr>
            <c:txPr>
              <a:bodyPr rot="0" spcFirstLastPara="1" vertOverflow="ellipsis" vert="horz" wrap="square" anchor="ctr" anchorCtr="0"/>
              <a:lstStyle/>
              <a:p>
                <a:pPr algn="r">
                  <a:defRPr sz="1400" b="0" i="0" u="none" strike="noStrike" kern="1200" spc="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outEnd"/>
            <c:showLegendKey val="0"/>
            <c:showVal val="0"/>
            <c:showCatName val="1"/>
            <c:showSerName val="0"/>
            <c:showPercent val="0"/>
            <c:showBubbleSize val="0"/>
            <c:showLeaderLines val="0"/>
            <c:extLst>
              <c:ext xmlns:c15="http://schemas.microsoft.com/office/drawing/2012/chart" uri="{CE6537A1-D6FC-4f65-9D91-7224C49458BB}"/>
            </c:extLst>
          </c:dLbls>
          <c:cat>
            <c:strRef>
              <c:f>Sheet1!$A$2:$A$4</c:f>
              <c:strCache>
                <c:ptCount val="3"/>
                <c:pt idx="0">
                  <c:v>Unsuccessful Data Activities 30%</c:v>
                </c:pt>
                <c:pt idx="1">
                  <c:v>Rebuilding What Already Exists 20%</c:v>
                </c:pt>
                <c:pt idx="2">
                  <c:v>Remaining Time in the week 50%</c:v>
                </c:pt>
              </c:strCache>
            </c:strRef>
          </c:cat>
          <c:val>
            <c:numRef>
              <c:f>Sheet1!$B$2:$B$4</c:f>
              <c:numCache>
                <c:formatCode>0%</c:formatCode>
                <c:ptCount val="3"/>
                <c:pt idx="0">
                  <c:v>0.3</c:v>
                </c:pt>
                <c:pt idx="1">
                  <c:v>0.2</c:v>
                </c:pt>
                <c:pt idx="2">
                  <c:v>0.5</c:v>
                </c:pt>
              </c:numCache>
            </c:numRef>
          </c:val>
          <c:extLst>
            <c:ext xmlns:c16="http://schemas.microsoft.com/office/drawing/2014/chart" uri="{C3380CC4-5D6E-409C-BE32-E72D297353CC}">
              <c16:uniqueId val="{00000008-A6E7-40E5-9ADD-C8820F0CB356}"/>
            </c:ext>
          </c:extLst>
        </c:ser>
        <c:dLbls>
          <c:dLblPos val="outEnd"/>
          <c:showLegendKey val="0"/>
          <c:showVal val="0"/>
          <c:showCatName val="1"/>
          <c:showSerName val="0"/>
          <c:showPercent val="0"/>
          <c:showBubbleSize val="0"/>
          <c:showLeaderLines val="0"/>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8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6">
  <a:schemeClr val="accent6"/>
</cs:colorStyle>
</file>

<file path=ppt/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722585E-673F-FDDA-E64E-D06C2827EF03}"/>
              </a:ext>
            </a:extLst>
          </p:cNvPr>
          <p:cNvSpPr>
            <a:spLocks noGrp="1"/>
          </p:cNvSpPr>
          <p:nvPr>
            <p:ph type="hdr" sz="quarter"/>
          </p:nvPr>
        </p:nvSpPr>
        <p:spPr>
          <a:xfrm>
            <a:off x="0" y="0"/>
            <a:ext cx="2971800" cy="45243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D4FD816-C66F-4718-918D-0FA25555354F}"/>
              </a:ext>
            </a:extLst>
          </p:cNvPr>
          <p:cNvSpPr>
            <a:spLocks noGrp="1"/>
          </p:cNvSpPr>
          <p:nvPr>
            <p:ph type="dt" sz="quarter" idx="1"/>
          </p:nvPr>
        </p:nvSpPr>
        <p:spPr>
          <a:xfrm>
            <a:off x="3884613" y="0"/>
            <a:ext cx="2971800" cy="452438"/>
          </a:xfrm>
          <a:prstGeom prst="rect">
            <a:avLst/>
          </a:prstGeom>
        </p:spPr>
        <p:txBody>
          <a:bodyPr vert="horz" lIns="91440" tIns="45720" rIns="91440" bIns="45720" rtlCol="0"/>
          <a:lstStyle>
            <a:lvl1pPr algn="r">
              <a:defRPr sz="1200"/>
            </a:lvl1pPr>
          </a:lstStyle>
          <a:p>
            <a:fld id="{01D97938-B6B2-44A0-AC4C-AED0D8AF5C05}" type="datetimeFigureOut">
              <a:rPr lang="en-US" smtClean="0"/>
              <a:t>11/28/2024</a:t>
            </a:fld>
            <a:endParaRPr lang="en-US" dirty="0"/>
          </a:p>
        </p:txBody>
      </p:sp>
      <p:sp>
        <p:nvSpPr>
          <p:cNvPr id="4" name="Footer Placeholder 3">
            <a:extLst>
              <a:ext uri="{FF2B5EF4-FFF2-40B4-BE49-F238E27FC236}">
                <a16:creationId xmlns:a16="http://schemas.microsoft.com/office/drawing/2014/main" id="{910E909E-D35C-318B-2F69-E5A3BD615557}"/>
              </a:ext>
            </a:extLst>
          </p:cNvPr>
          <p:cNvSpPr>
            <a:spLocks noGrp="1"/>
          </p:cNvSpPr>
          <p:nvPr>
            <p:ph type="ftr" sz="quarter" idx="2"/>
          </p:nvPr>
        </p:nvSpPr>
        <p:spPr>
          <a:xfrm>
            <a:off x="0" y="8577263"/>
            <a:ext cx="2971800" cy="45243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9550B6F-14E3-1A16-0AD2-713681DF51B5}"/>
              </a:ext>
            </a:extLst>
          </p:cNvPr>
          <p:cNvSpPr>
            <a:spLocks noGrp="1"/>
          </p:cNvSpPr>
          <p:nvPr>
            <p:ph type="sldNum" sz="quarter" idx="3"/>
          </p:nvPr>
        </p:nvSpPr>
        <p:spPr>
          <a:xfrm>
            <a:off x="3884613" y="8577263"/>
            <a:ext cx="2971800" cy="452437"/>
          </a:xfrm>
          <a:prstGeom prst="rect">
            <a:avLst/>
          </a:prstGeom>
        </p:spPr>
        <p:txBody>
          <a:bodyPr vert="horz" lIns="91440" tIns="45720" rIns="91440" bIns="45720" rtlCol="0" anchor="b"/>
          <a:lstStyle>
            <a:lvl1pPr algn="r">
              <a:defRPr sz="1200"/>
            </a:lvl1pPr>
          </a:lstStyle>
          <a:p>
            <a:fld id="{057796E1-C2CC-4D3E-8255-D857225BF8A0}" type="slidenum">
              <a:rPr lang="en-US" smtClean="0"/>
              <a:t>‹#›</a:t>
            </a:fld>
            <a:endParaRPr lang="en-US" dirty="0"/>
          </a:p>
        </p:txBody>
      </p:sp>
    </p:spTree>
    <p:extLst>
      <p:ext uri="{BB962C8B-B14F-4D97-AF65-F5344CB8AC3E}">
        <p14:creationId xmlns:p14="http://schemas.microsoft.com/office/powerpoint/2010/main" val="23386354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2438"/>
          </a:xfrm>
          <a:prstGeom prst="rect">
            <a:avLst/>
          </a:prstGeom>
          <a:noFill/>
          <a:ln>
            <a:noFill/>
          </a:ln>
        </p:spPr>
        <p:txBody>
          <a:bodyPr spcFirstLastPara="1" wrap="square" lIns="90750" tIns="45375" rIns="90750" bIns="45375" anchor="t" anchorCtr="0">
            <a:noAutofit/>
          </a:bodyPr>
          <a:lstStyle>
            <a:lvl1pPr marR="0" lvl="0" algn="l" rtl="0">
              <a:spcBef>
                <a:spcPts val="0"/>
              </a:spcBef>
              <a:spcAft>
                <a:spcPts val="0"/>
              </a:spcAft>
              <a:buSzPts val="1400"/>
              <a:buNone/>
              <a:defRPr sz="1200" b="0" i="0" u="none" strike="noStrike" cap="none">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4" name="Google Shape;4;n"/>
          <p:cNvSpPr txBox="1">
            <a:spLocks noGrp="1"/>
          </p:cNvSpPr>
          <p:nvPr>
            <p:ph type="dt" idx="10"/>
          </p:nvPr>
        </p:nvSpPr>
        <p:spPr>
          <a:xfrm>
            <a:off x="3886200" y="0"/>
            <a:ext cx="2971800" cy="452438"/>
          </a:xfrm>
          <a:prstGeom prst="rect">
            <a:avLst/>
          </a:prstGeom>
          <a:noFill/>
          <a:ln>
            <a:noFill/>
          </a:ln>
        </p:spPr>
        <p:txBody>
          <a:bodyPr spcFirstLastPara="1" wrap="square" lIns="90750" tIns="45375" rIns="90750" bIns="45375" anchor="t" anchorCtr="0">
            <a:noAutofit/>
          </a:bodyPr>
          <a:lstStyle>
            <a:lvl1pPr marR="0" lvl="0" algn="r" rtl="0">
              <a:spcBef>
                <a:spcPts val="0"/>
              </a:spcBef>
              <a:spcAft>
                <a:spcPts val="0"/>
              </a:spcAft>
              <a:buSzPts val="1400"/>
              <a:buNone/>
              <a:defRPr sz="1200" b="0" i="0" u="none" strike="noStrike" cap="none">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5" name="Google Shape;5;n"/>
          <p:cNvSpPr>
            <a:spLocks noGrp="1" noRot="1" noChangeAspect="1"/>
          </p:cNvSpPr>
          <p:nvPr>
            <p:ph type="sldImg" idx="3"/>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lvl1pPr marL="457200" marR="0" lvl="0" indent="-228600" algn="l" rtl="0">
              <a:spcBef>
                <a:spcPts val="480"/>
              </a:spcBef>
              <a:spcAft>
                <a:spcPts val="0"/>
              </a:spcAft>
              <a:buSzPts val="1400"/>
              <a:buNone/>
              <a:defRPr sz="1600" b="0" i="0" u="none" strike="noStrike" cap="none">
                <a:solidFill>
                  <a:schemeClr val="dk1"/>
                </a:solidFill>
                <a:latin typeface="Arial"/>
                <a:ea typeface="Arial"/>
                <a:cs typeface="Arial"/>
                <a:sym typeface="Arial"/>
              </a:defRPr>
            </a:lvl1pPr>
            <a:lvl2pPr marL="914400" marR="0" lvl="1" indent="-228600" algn="l" rtl="0">
              <a:spcBef>
                <a:spcPts val="480"/>
              </a:spcBef>
              <a:spcAft>
                <a:spcPts val="0"/>
              </a:spcAft>
              <a:buSzPts val="1400"/>
              <a:buNone/>
              <a:defRPr sz="1600" b="0" i="0" u="none" strike="noStrike" cap="none">
                <a:solidFill>
                  <a:schemeClr val="dk1"/>
                </a:solidFill>
                <a:latin typeface="Arial"/>
                <a:ea typeface="Arial"/>
                <a:cs typeface="Arial"/>
                <a:sym typeface="Arial"/>
              </a:defRPr>
            </a:lvl2pPr>
            <a:lvl3pPr marL="1371600" marR="0" lvl="2" indent="-228600" algn="l" rtl="0">
              <a:spcBef>
                <a:spcPts val="480"/>
              </a:spcBef>
              <a:spcAft>
                <a:spcPts val="0"/>
              </a:spcAft>
              <a:buSzPts val="1400"/>
              <a:buNone/>
              <a:defRPr sz="1600" b="0" i="0" u="none" strike="noStrike" cap="none">
                <a:solidFill>
                  <a:schemeClr val="dk1"/>
                </a:solidFill>
                <a:latin typeface="Arial"/>
                <a:ea typeface="Arial"/>
                <a:cs typeface="Arial"/>
                <a:sym typeface="Arial"/>
              </a:defRPr>
            </a:lvl3pPr>
            <a:lvl4pPr marL="1828800" marR="0" lvl="3" indent="-228600" algn="l" rtl="0">
              <a:spcBef>
                <a:spcPts val="480"/>
              </a:spcBef>
              <a:spcAft>
                <a:spcPts val="0"/>
              </a:spcAft>
              <a:buSzPts val="1400"/>
              <a:buNone/>
              <a:defRPr sz="1600" b="0" i="0" u="none" strike="noStrike" cap="none">
                <a:solidFill>
                  <a:schemeClr val="dk1"/>
                </a:solidFill>
                <a:latin typeface="Arial"/>
                <a:ea typeface="Arial"/>
                <a:cs typeface="Arial"/>
                <a:sym typeface="Arial"/>
              </a:defRPr>
            </a:lvl4pPr>
            <a:lvl5pPr marL="2286000" marR="0" lvl="4" indent="-228600" algn="l" rtl="0">
              <a:spcBef>
                <a:spcPts val="480"/>
              </a:spcBef>
              <a:spcAft>
                <a:spcPts val="0"/>
              </a:spcAft>
              <a:buSzPts val="1400"/>
              <a:buNone/>
              <a:defRPr sz="16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577263"/>
            <a:ext cx="2971800" cy="452437"/>
          </a:xfrm>
          <a:prstGeom prst="rect">
            <a:avLst/>
          </a:prstGeom>
          <a:noFill/>
          <a:ln>
            <a:noFill/>
          </a:ln>
        </p:spPr>
        <p:txBody>
          <a:bodyPr spcFirstLastPara="1" wrap="square" lIns="90750" tIns="45375" rIns="90750" bIns="45375" anchor="b" anchorCtr="0">
            <a:noAutofit/>
          </a:bodyPr>
          <a:lstStyle>
            <a:lvl1pPr marR="0" lvl="0" algn="l" rtl="0">
              <a:spcBef>
                <a:spcPts val="0"/>
              </a:spcBef>
              <a:spcAft>
                <a:spcPts val="0"/>
              </a:spcAft>
              <a:buSzPts val="1400"/>
              <a:buNone/>
              <a:defRPr sz="1200" b="0" i="0" u="none" strike="noStrike" cap="none">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8" name="Google Shape;8;n"/>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Tahoma"/>
                <a:ea typeface="Tahoma"/>
                <a:cs typeface="Tahoma"/>
                <a:sym typeface="Tahoma"/>
              </a:rPr>
              <a:t>‹#›</a:t>
            </a:fld>
            <a:endParaRPr sz="1200" b="0" i="0" u="none" strike="noStrike" cap="none" dirty="0">
              <a:solidFill>
                <a:schemeClr val="dk1"/>
              </a:solidFill>
              <a:latin typeface="Tahoma"/>
              <a:ea typeface="Tahoma"/>
              <a:cs typeface="Tahoma"/>
              <a:sym typeface="Tahoma"/>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a:t>
            </a:fld>
            <a:endParaRPr dirty="0"/>
          </a:p>
        </p:txBody>
      </p:sp>
      <p:sp>
        <p:nvSpPr>
          <p:cNvPr id="86" name="Google Shape;86;p1: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87" name="Google Shape;87;p1: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a:spcBef>
                <a:spcPts val="600"/>
              </a:spcBef>
              <a:spcAft>
                <a:spcPts val="600"/>
              </a:spcAft>
            </a:pPr>
            <a:r>
              <a:rPr lang="en-US" b="0" i="0" dirty="0">
                <a:solidFill>
                  <a:srgbClr val="333333"/>
                </a:solidFill>
                <a:effectLst/>
                <a:latin typeface="Open Sans" panose="020B0606030504020204" pitchFamily="34" charset="0"/>
              </a:rPr>
              <a:t>Abstract:</a:t>
            </a:r>
          </a:p>
          <a:p>
            <a:pPr marL="0" algn="l">
              <a:spcBef>
                <a:spcPts val="600"/>
              </a:spcBef>
              <a:spcAft>
                <a:spcPts val="600"/>
              </a:spcAft>
            </a:pPr>
            <a:r>
              <a:rPr lang="en-US" b="0" i="0" dirty="0">
                <a:solidFill>
                  <a:srgbClr val="333333"/>
                </a:solidFill>
                <a:effectLst/>
                <a:latin typeface="Open Sans" panose="020B0606030504020204" pitchFamily="34" charset="0"/>
              </a:rPr>
              <a:t>Our objective is to leverage our extensive experience in digital twins across diverse private sector domains, including AEC, manufacturing, security, retail, and entertainment, to elucidate the multifaceted nature and potential applications of digital twins. To achieve this, our initial focus is on establishing a shared language, providing precise definitions, and categorizing the various levels and types of digital twins within the private sector. This foundational understanding will empower our audience to discern private sector solutions and how they may fit DOD needs.</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The intricate landscape of digital twins encompasses varied types and levels, ranging from visual and maintenance-centric to those with IoT integrations facilitating rapid decision-making, and others designed explicitly for modeling, simulations, and predictive analysis. Following this comprehensive categorization in the initial section, our presentation proceeds to offer a high-level overview of the intricate process involved in constructing digital twins. This section is intended to be a short and visual centric overview of how digital twins are built.</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Subsequently, our presentation delves into a nuanced exploration of the evolving technologies integrated into digital twins. This segment aims to provide a deeper understanding of the technological foundations that underpin the diverse functionalities of digital twins. </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Armed with a shared language, knowledge of the construction process, and insights into technological intricacies, we transition to demonstrating the potential applications of these solutions within the DOD, particularly in the realms of training and simulation.</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In addressing potential concerns regarding the integration of digital twins in a DOD context, we proactively discuss best practices and industry standards observed in the private sector. By showcasing how these tools have been effectively leveraged alongside the regulatory frameworks governing them, we seek to instill confidence and understanding, laying the groundwork for the strategic incorporation of digital twins within defense operations.</a:t>
            </a:r>
          </a:p>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2</a:t>
            </a:fld>
            <a:endParaRPr lang="en-US" dirty="0"/>
          </a:p>
        </p:txBody>
      </p:sp>
    </p:spTree>
    <p:extLst>
      <p:ext uri="{BB962C8B-B14F-4D97-AF65-F5344CB8AC3E}">
        <p14:creationId xmlns:p14="http://schemas.microsoft.com/office/powerpoint/2010/main" val="1213095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a:spcBef>
                <a:spcPts val="600"/>
              </a:spcBef>
              <a:spcAft>
                <a:spcPts val="600"/>
              </a:spcAft>
            </a:pPr>
            <a:r>
              <a:rPr lang="en-US" b="0" i="0" dirty="0">
                <a:solidFill>
                  <a:srgbClr val="333333"/>
                </a:solidFill>
                <a:effectLst/>
                <a:latin typeface="Open Sans" panose="020B0606030504020204" pitchFamily="34" charset="0"/>
              </a:rPr>
              <a:t>Abstract:</a:t>
            </a:r>
          </a:p>
          <a:p>
            <a:pPr marL="0" algn="l">
              <a:spcBef>
                <a:spcPts val="600"/>
              </a:spcBef>
              <a:spcAft>
                <a:spcPts val="600"/>
              </a:spcAft>
            </a:pPr>
            <a:r>
              <a:rPr lang="en-US" b="0" i="0" dirty="0">
                <a:solidFill>
                  <a:srgbClr val="333333"/>
                </a:solidFill>
                <a:effectLst/>
                <a:latin typeface="Open Sans" panose="020B0606030504020204" pitchFamily="34" charset="0"/>
              </a:rPr>
              <a:t>Our objective is to leverage our extensive experience in digital twins across diverse private sector domains, including AEC, manufacturing, security, retail, and entertainment, to elucidate the multifaceted nature and potential applications of digital twins. To achieve this, our initial focus is on establishing a shared language, providing precise definitions, and categorizing the various levels and types of digital twins within the private sector. This foundational understanding will empower our audience to discern private sector solutions and how they may fit DOD needs.</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The intricate landscape of digital twins encompasses varied types and levels, ranging from visual and maintenance-centric to those with IoT integrations facilitating rapid decision-making, and others designed explicitly for modeling, simulations, and predictive analysis. Following this comprehensive categorization in the initial section, our presentation proceeds to offer a high-level overview of the intricate process involved in constructing digital twins. This section is intended to be a short and visual centric overview of how digital twins are built.</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Subsequently, our presentation delves into a nuanced exploration of the evolving technologies integrated into digital twins. This segment aims to provide a deeper understanding of the technological foundations that underpin the diverse functionalities of digital twins. </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Armed with a shared language, knowledge of the construction process, and insights into technological intricacies, we transition to demonstrating the potential applications of these solutions within the DOD, particularly in the realms of training and simulation.</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In addressing potential concerns regarding the integration of digital twins in a DOD context, we proactively discuss best practices and industry standards observed in the private sector. By showcasing how these tools have been effectively leveraged alongside the regulatory frameworks governing them, we seek to instill confidence and understanding, laying the groundwork for the strategic incorporation of digital twins within defense operations.</a:t>
            </a:r>
          </a:p>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3</a:t>
            </a:fld>
            <a:endParaRPr lang="en-US" dirty="0"/>
          </a:p>
        </p:txBody>
      </p:sp>
    </p:spTree>
    <p:extLst>
      <p:ext uri="{BB962C8B-B14F-4D97-AF65-F5344CB8AC3E}">
        <p14:creationId xmlns:p14="http://schemas.microsoft.com/office/powerpoint/2010/main" val="1798195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a:spcBef>
                <a:spcPts val="600"/>
              </a:spcBef>
              <a:spcAft>
                <a:spcPts val="600"/>
              </a:spcAft>
            </a:pPr>
            <a:r>
              <a:rPr lang="en-US" b="0" i="0" dirty="0">
                <a:solidFill>
                  <a:srgbClr val="333333"/>
                </a:solidFill>
                <a:effectLst/>
                <a:latin typeface="Open Sans" panose="020B0606030504020204" pitchFamily="34" charset="0"/>
              </a:rPr>
              <a:t>Abstract:</a:t>
            </a:r>
          </a:p>
          <a:p>
            <a:pPr marL="0" algn="l">
              <a:spcBef>
                <a:spcPts val="600"/>
              </a:spcBef>
              <a:spcAft>
                <a:spcPts val="600"/>
              </a:spcAft>
            </a:pPr>
            <a:r>
              <a:rPr lang="en-US" b="0" i="0" dirty="0">
                <a:solidFill>
                  <a:srgbClr val="333333"/>
                </a:solidFill>
                <a:effectLst/>
                <a:latin typeface="Open Sans" panose="020B0606030504020204" pitchFamily="34" charset="0"/>
              </a:rPr>
              <a:t>Our objective is to leverage our extensive experience in digital twins across diverse private sector domains, including AEC, manufacturing, security, retail, and entertainment, to elucidate the multifaceted nature and potential applications of digital twins. To achieve this, our initial focus is on establishing a shared language, providing precise definitions, and categorizing the various levels and types of digital twins within the private sector. This foundational understanding will empower our audience to discern private sector solutions and how they may fit DOD needs.</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The intricate landscape of digital twins encompasses varied types and levels, ranging from visual and maintenance-centric to those with IoT integrations facilitating rapid decision-making, and others designed explicitly for modeling, simulations, and predictive analysis. Following this comprehensive categorization in the initial section, our presentation proceeds to offer a high-level overview of the intricate process involved in constructing digital twins. This section is intended to be a short and visual centric overview of how digital twins are built.</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Subsequently, our presentation delves into a nuanced exploration of the evolving technologies integrated into digital twins. This segment aims to provide a deeper understanding of the technological foundations that underpin the diverse functionalities of digital twins. </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Armed with a shared language, knowledge of the construction process, and insights into technological intricacies, we transition to demonstrating the potential applications of these solutions within the DOD, particularly in the realms of training and simulation.</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In addressing potential concerns regarding the integration of digital twins in a DOD context, we proactively discuss best practices and industry standards observed in the private sector. By showcasing how these tools have been effectively leveraged alongside the regulatory frameworks governing them, we seek to instill confidence and understanding, laying the groundwork for the strategic incorporation of digital twins within defense operations.</a:t>
            </a:r>
          </a:p>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4</a:t>
            </a:fld>
            <a:endParaRPr lang="en-US" dirty="0"/>
          </a:p>
        </p:txBody>
      </p:sp>
    </p:spTree>
    <p:extLst>
      <p:ext uri="{BB962C8B-B14F-4D97-AF65-F5344CB8AC3E}">
        <p14:creationId xmlns:p14="http://schemas.microsoft.com/office/powerpoint/2010/main" val="1010215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a:spcBef>
                <a:spcPts val="600"/>
              </a:spcBef>
              <a:spcAft>
                <a:spcPts val="600"/>
              </a:spcAft>
            </a:pPr>
            <a:r>
              <a:rPr lang="en-US" b="0" i="0" dirty="0">
                <a:solidFill>
                  <a:srgbClr val="333333"/>
                </a:solidFill>
                <a:effectLst/>
                <a:latin typeface="Open Sans" panose="020B0606030504020204" pitchFamily="34" charset="0"/>
              </a:rPr>
              <a:t>Abstract:</a:t>
            </a:r>
          </a:p>
          <a:p>
            <a:pPr marL="0" algn="l">
              <a:spcBef>
                <a:spcPts val="600"/>
              </a:spcBef>
              <a:spcAft>
                <a:spcPts val="600"/>
              </a:spcAft>
            </a:pPr>
            <a:r>
              <a:rPr lang="en-US" b="0" i="0" dirty="0">
                <a:solidFill>
                  <a:srgbClr val="333333"/>
                </a:solidFill>
                <a:effectLst/>
                <a:latin typeface="Open Sans" panose="020B0606030504020204" pitchFamily="34" charset="0"/>
              </a:rPr>
              <a:t>Our objective is to leverage our extensive experience in digital twins across diverse private sector domains, including AEC, manufacturing, security, retail, and entertainment, to elucidate the multifaceted nature and potential applications of digital twins. To achieve this, our initial focus is on establishing a shared language, providing precise definitions, and categorizing the various levels and types of digital twins within the private sector. This foundational understanding will empower our audience to discern private sector solutions and how they may fit DOD needs.</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The intricate landscape of digital twins encompasses varied types and levels, ranging from visual and maintenance-centric to those with IoT integrations facilitating rapid decision-making, and others designed explicitly for modeling, simulations, and predictive analysis. Following this comprehensive categorization in the initial section, our presentation proceeds to offer a high-level overview of the intricate process involved in constructing digital twins. This section is intended to be a short and visual centric overview of how digital twins are built.</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Subsequently, our presentation delves into a nuanced exploration of the evolving technologies integrated into digital twins. This segment aims to provide a deeper understanding of the technological foundations that underpin the diverse functionalities of digital twins. </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Armed with a shared language, knowledge of the construction process, and insights into technological intricacies, we transition to demonstrating the potential applications of these solutions within the DOD, particularly in the realms of training and simulation.</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In addressing potential concerns regarding the integration of digital twins in a DOD context, we proactively discuss best practices and industry standards observed in the private sector. By showcasing how these tools have been effectively leveraged alongside the regulatory frameworks governing them, we seek to instill confidence and understanding, laying the groundwork for the strategic incorporation of digital twins within defense operations.</a:t>
            </a:r>
          </a:p>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5</a:t>
            </a:fld>
            <a:endParaRPr lang="en-US" dirty="0"/>
          </a:p>
        </p:txBody>
      </p:sp>
    </p:spTree>
    <p:extLst>
      <p:ext uri="{BB962C8B-B14F-4D97-AF65-F5344CB8AC3E}">
        <p14:creationId xmlns:p14="http://schemas.microsoft.com/office/powerpoint/2010/main" val="2267202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a:spcBef>
                <a:spcPts val="600"/>
              </a:spcBef>
              <a:spcAft>
                <a:spcPts val="600"/>
              </a:spcAft>
            </a:pPr>
            <a:r>
              <a:rPr lang="en-US" b="0" i="0" dirty="0">
                <a:solidFill>
                  <a:srgbClr val="333333"/>
                </a:solidFill>
                <a:effectLst/>
                <a:latin typeface="Open Sans" panose="020B0606030504020204" pitchFamily="34" charset="0"/>
              </a:rPr>
              <a:t>Abstract:</a:t>
            </a:r>
          </a:p>
          <a:p>
            <a:pPr marL="0" algn="l">
              <a:spcBef>
                <a:spcPts val="600"/>
              </a:spcBef>
              <a:spcAft>
                <a:spcPts val="600"/>
              </a:spcAft>
            </a:pPr>
            <a:r>
              <a:rPr lang="en-US" b="0" i="0" dirty="0">
                <a:solidFill>
                  <a:srgbClr val="333333"/>
                </a:solidFill>
                <a:effectLst/>
                <a:latin typeface="Open Sans" panose="020B0606030504020204" pitchFamily="34" charset="0"/>
              </a:rPr>
              <a:t>Our objective is to leverage our extensive experience in digital twins across diverse private sector domains, including AEC, manufacturing, security, retail, and entertainment, to elucidate the multifaceted nature and potential applications of digital twins. To achieve this, our initial focus is on establishing a shared language, providing precise definitions, and categorizing the various levels and types of digital twins within the private sector. This foundational understanding will empower our audience to discern private sector solutions and how they may fit DOD needs.</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The intricate landscape of digital twins encompasses varied types and levels, ranging from visual and maintenance-centric to those with IoT integrations facilitating rapid decision-making, and others designed explicitly for modeling, simulations, and predictive analysis. Following this comprehensive categorization in the initial section, our presentation proceeds to offer a high-level overview of the intricate process involved in constructing digital twins. This section is intended to be a short and visual centric overview of how digital twins are built.</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Subsequently, our presentation delves into a nuanced exploration of the evolving technologies integrated into digital twins. This segment aims to provide a deeper understanding of the technological foundations that underpin the diverse functionalities of digital twins. </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Armed with a shared language, knowledge of the construction process, and insights into technological intricacies, we transition to demonstrating the potential applications of these solutions within the DOD, particularly in the realms of training and simulation.</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In addressing potential concerns regarding the integration of digital twins in a DOD context, we proactively discuss best practices and industry standards observed in the private sector. By showcasing how these tools have been effectively leveraged alongside the regulatory frameworks governing them, we seek to instill confidence and understanding, laying the groundwork for the strategic incorporation of digital twins within defense operations.</a:t>
            </a:r>
          </a:p>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6</a:t>
            </a:fld>
            <a:endParaRPr lang="en-US" dirty="0"/>
          </a:p>
        </p:txBody>
      </p:sp>
    </p:spTree>
    <p:extLst>
      <p:ext uri="{BB962C8B-B14F-4D97-AF65-F5344CB8AC3E}">
        <p14:creationId xmlns:p14="http://schemas.microsoft.com/office/powerpoint/2010/main" val="1834080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4: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133" name="Google Shape;133;p4: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134" name="Google Shape;134;p4: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5: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168" name="Google Shape;168;p5: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169" name="Google Shape;169;p5: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6: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199" name="Google Shape;199;p6: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200" name="Google Shape;200;p6: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9: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38" name="Google Shape;238;p9: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r>
              <a:rPr lang="en-US" dirty="0">
                <a:latin typeface="Calibri"/>
                <a:ea typeface="Calibri"/>
                <a:cs typeface="Calibri"/>
                <a:sym typeface="Calibri"/>
              </a:rPr>
              <a:t>Introduce Steve</a:t>
            </a:r>
            <a:endParaRPr dirty="0"/>
          </a:p>
          <a:p>
            <a:pPr marL="0" lvl="0" indent="0" algn="l" rtl="0">
              <a:spcBef>
                <a:spcPts val="480"/>
              </a:spcBef>
              <a:spcAft>
                <a:spcPts val="0"/>
              </a:spcAft>
              <a:buNone/>
            </a:pPr>
            <a:endParaRPr dirty="0"/>
          </a:p>
        </p:txBody>
      </p:sp>
      <p:sp>
        <p:nvSpPr>
          <p:cNvPr id="239" name="Google Shape;239;p9: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10</a:t>
            </a:fld>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9: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38" name="Google Shape;238;p9: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r>
              <a:rPr lang="en-US" dirty="0">
                <a:latin typeface="Calibri"/>
                <a:ea typeface="Calibri"/>
                <a:cs typeface="Calibri"/>
                <a:sym typeface="Calibri"/>
              </a:rPr>
              <a:t>Introduce Steve “Bubble Boy”</a:t>
            </a:r>
            <a:endParaRPr dirty="0"/>
          </a:p>
          <a:p>
            <a:pPr marL="0" lvl="0" indent="0" algn="l" rtl="0">
              <a:spcBef>
                <a:spcPts val="480"/>
              </a:spcBef>
              <a:spcAft>
                <a:spcPts val="0"/>
              </a:spcAft>
              <a:buNone/>
            </a:pPr>
            <a:endParaRPr dirty="0"/>
          </a:p>
        </p:txBody>
      </p:sp>
      <p:sp>
        <p:nvSpPr>
          <p:cNvPr id="239" name="Google Shape;239;p9: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11</a:t>
            </a:fld>
            <a:endParaRPr dirty="0"/>
          </a:p>
        </p:txBody>
      </p:sp>
    </p:spTree>
    <p:extLst>
      <p:ext uri="{BB962C8B-B14F-4D97-AF65-F5344CB8AC3E}">
        <p14:creationId xmlns:p14="http://schemas.microsoft.com/office/powerpoint/2010/main" val="28498030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a:spcBef>
                <a:spcPts val="600"/>
              </a:spcBef>
              <a:spcAft>
                <a:spcPts val="600"/>
              </a:spcAft>
            </a:pPr>
            <a:r>
              <a:rPr lang="en-US" b="0" i="0" dirty="0">
                <a:solidFill>
                  <a:srgbClr val="333333"/>
                </a:solidFill>
                <a:effectLst/>
                <a:latin typeface="Open Sans" panose="020B0606030504020204" pitchFamily="34" charset="0"/>
              </a:rPr>
              <a:t>Abstract:</a:t>
            </a:r>
          </a:p>
          <a:p>
            <a:pPr marL="0" algn="l">
              <a:spcBef>
                <a:spcPts val="600"/>
              </a:spcBef>
              <a:spcAft>
                <a:spcPts val="600"/>
              </a:spcAft>
            </a:pPr>
            <a:r>
              <a:rPr lang="en-US" b="0" i="0" dirty="0">
                <a:solidFill>
                  <a:srgbClr val="333333"/>
                </a:solidFill>
                <a:effectLst/>
                <a:latin typeface="Open Sans" panose="020B0606030504020204" pitchFamily="34" charset="0"/>
              </a:rPr>
              <a:t>Our objective is to leverage our extensive experience in digital twins across diverse private sector domains, including AEC, manufacturing, security, retail, and entertainment, to elucidate the multifaceted nature and potential applications of digital twins. To achieve this, our initial focus is on establishing a shared language, providing precise definitions, and categorizing the various levels and types of digital twins within the private sector. This foundational understanding will empower our audience to discern private sector solutions and how they may fit DOD needs.</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The intricate landscape of digital twins encompasses varied types and levels, ranging from visual and maintenance-centric to those with IoT integrations facilitating rapid decision-making, and others designed explicitly for modeling, simulations, and predictive analysis. Following this comprehensive categorization in the initial section, our presentation proceeds to offer a high-level overview of the intricate process involved in constructing digital twins. This section is intended to be a short and visual centric overview of how digital twins are built.</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Subsequently, our presentation delves into a nuanced exploration of the evolving technologies integrated into digital twins. This segment aims to provide a deeper understanding of the technological foundations that underpin the diverse functionalities of digital twins. </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Armed with a shared language, knowledge of the construction process, and insights into technological intricacies, we transition to demonstrating the potential applications of these solutions within the DOD, particularly in the realms of training and simulation.</a:t>
            </a:r>
          </a:p>
          <a:p>
            <a:pPr marL="0" algn="l">
              <a:spcBef>
                <a:spcPts val="600"/>
              </a:spcBef>
              <a:spcAft>
                <a:spcPts val="600"/>
              </a:spcAft>
            </a:pPr>
            <a:endParaRPr lang="en-US" b="0" i="0" dirty="0">
              <a:solidFill>
                <a:srgbClr val="333333"/>
              </a:solidFill>
              <a:effectLst/>
              <a:latin typeface="Open Sans" panose="020B0606030504020204" pitchFamily="34" charset="0"/>
            </a:endParaRPr>
          </a:p>
          <a:p>
            <a:pPr marL="0" algn="l">
              <a:spcBef>
                <a:spcPts val="600"/>
              </a:spcBef>
              <a:spcAft>
                <a:spcPts val="600"/>
              </a:spcAft>
            </a:pPr>
            <a:r>
              <a:rPr lang="en-US" b="0" i="0" dirty="0">
                <a:solidFill>
                  <a:srgbClr val="333333"/>
                </a:solidFill>
                <a:effectLst/>
                <a:latin typeface="Open Sans" panose="020B0606030504020204" pitchFamily="34" charset="0"/>
              </a:rPr>
              <a:t>In addressing potential concerns regarding the integration of digital twins in a DOD context, we proactively discuss best practices and industry standards observed in the private sector. By showcasing how these tools have been effectively leveraged alongside the regulatory frameworks governing them, we seek to instill confidence and understanding, laying the groundwork for the strategic incorporation of digital twins within defense operations.</a:t>
            </a:r>
          </a:p>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12</a:t>
            </a:fld>
            <a:endParaRPr lang="en-US" dirty="0"/>
          </a:p>
        </p:txBody>
      </p:sp>
    </p:spTree>
    <p:extLst>
      <p:ext uri="{BB962C8B-B14F-4D97-AF65-F5344CB8AC3E}">
        <p14:creationId xmlns:p14="http://schemas.microsoft.com/office/powerpoint/2010/main" val="10841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1: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59" name="Google Shape;259;p11: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260" name="Google Shape;260;p11: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13</a:t>
            </a:fld>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8: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29" name="Google Shape;229;p8: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r>
              <a:rPr lang="en-US" dirty="0"/>
              <a:t>Going back to objectives…. What is a digital twin?</a:t>
            </a:r>
            <a:endParaRPr dirty="0"/>
          </a:p>
        </p:txBody>
      </p:sp>
      <p:sp>
        <p:nvSpPr>
          <p:cNvPr id="230" name="Google Shape;230;p8: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14</a:t>
            </a:fld>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12: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73" name="Google Shape;273;p12: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274" name="Google Shape;274;p12: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15</a:t>
            </a:fld>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14: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04" name="Google Shape;304;p14: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r>
              <a:rPr lang="en-US" dirty="0"/>
              <a:t>Related terms to Digital Twins</a:t>
            </a:r>
            <a:endParaRPr dirty="0"/>
          </a:p>
        </p:txBody>
      </p:sp>
      <p:sp>
        <p:nvSpPr>
          <p:cNvPr id="305" name="Google Shape;305;p14: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16</a:t>
            </a:fld>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p17: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54" name="Google Shape;354;p17: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marR="0" lvl="0" indent="0" algn="l" rtl="0">
              <a:lnSpc>
                <a:spcPct val="100000"/>
              </a:lnSpc>
              <a:spcBef>
                <a:spcPts val="0"/>
              </a:spcBef>
              <a:spcAft>
                <a:spcPts val="0"/>
              </a:spcAft>
              <a:buClr>
                <a:schemeClr val="dk1"/>
              </a:buClr>
              <a:buSzPts val="1200"/>
              <a:buFont typeface="Arial"/>
              <a:buNone/>
            </a:pPr>
            <a:endParaRPr sz="1200" dirty="0"/>
          </a:p>
          <a:p>
            <a:pPr marL="0" marR="0" lvl="0" indent="0" algn="l" rtl="0">
              <a:lnSpc>
                <a:spcPct val="100000"/>
              </a:lnSpc>
              <a:spcBef>
                <a:spcPts val="0"/>
              </a:spcBef>
              <a:spcAft>
                <a:spcPts val="0"/>
              </a:spcAft>
              <a:buClr>
                <a:schemeClr val="dk1"/>
              </a:buClr>
              <a:buSzPts val="1200"/>
              <a:buFont typeface="Arial"/>
              <a:buNone/>
            </a:pPr>
            <a:endParaRPr sz="1200" dirty="0">
              <a:solidFill>
                <a:schemeClr val="dk1"/>
              </a:solidFill>
            </a:endParaRPr>
          </a:p>
          <a:p>
            <a:pPr marL="0" marR="0" lvl="0" indent="0" algn="l" rtl="0">
              <a:lnSpc>
                <a:spcPct val="100000"/>
              </a:lnSpc>
              <a:spcBef>
                <a:spcPts val="0"/>
              </a:spcBef>
              <a:spcAft>
                <a:spcPts val="0"/>
              </a:spcAft>
              <a:buClr>
                <a:schemeClr val="dk1"/>
              </a:buClr>
              <a:buSzPts val="1200"/>
              <a:buFont typeface="Arial"/>
              <a:buNone/>
            </a:pPr>
            <a:endParaRPr sz="1200" b="0" dirty="0"/>
          </a:p>
          <a:p>
            <a:pPr marL="0" lvl="0" indent="0" algn="l" rtl="0">
              <a:spcBef>
                <a:spcPts val="480"/>
              </a:spcBef>
              <a:spcAft>
                <a:spcPts val="0"/>
              </a:spcAft>
              <a:buNone/>
            </a:pPr>
            <a:endParaRPr dirty="0"/>
          </a:p>
          <a:p>
            <a:pPr marL="0" lvl="0" indent="0" algn="l" rtl="0">
              <a:spcBef>
                <a:spcPts val="480"/>
              </a:spcBef>
              <a:spcAft>
                <a:spcPts val="0"/>
              </a:spcAft>
              <a:buNone/>
            </a:pPr>
            <a:endParaRPr dirty="0"/>
          </a:p>
          <a:p>
            <a:pPr marL="0" lvl="0" indent="0" algn="l" rtl="0">
              <a:spcBef>
                <a:spcPts val="480"/>
              </a:spcBef>
              <a:spcAft>
                <a:spcPts val="0"/>
              </a:spcAft>
              <a:buNone/>
            </a:pPr>
            <a:r>
              <a:rPr lang="en-US" dirty="0"/>
              <a:t>  </a:t>
            </a:r>
            <a:endParaRPr dirty="0"/>
          </a:p>
        </p:txBody>
      </p:sp>
      <p:sp>
        <p:nvSpPr>
          <p:cNvPr id="355" name="Google Shape;355;p17: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17</a:t>
            </a:fld>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p18: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67" name="Google Shape;367;p18: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Clr>
                <a:srgbClr val="374151"/>
              </a:buClr>
              <a:buSzPts val="1600"/>
              <a:buFont typeface="Arial"/>
              <a:buNone/>
            </a:pPr>
            <a:r>
              <a:rPr lang="en-US" b="0" i="0" dirty="0">
                <a:solidFill>
                  <a:srgbClr val="374151"/>
                </a:solidFill>
                <a:latin typeface="Arial"/>
                <a:ea typeface="Arial"/>
                <a:cs typeface="Arial"/>
                <a:sym typeface="Arial"/>
              </a:rPr>
              <a:t>state of technology progression into context.</a:t>
            </a:r>
            <a:endParaRPr dirty="0"/>
          </a:p>
          <a:p>
            <a:pPr marL="285750" lvl="0" indent="-184150" algn="l" rtl="0">
              <a:spcBef>
                <a:spcPts val="480"/>
              </a:spcBef>
              <a:spcAft>
                <a:spcPts val="0"/>
              </a:spcAft>
              <a:buClr>
                <a:schemeClr val="dk1"/>
              </a:buClr>
              <a:buSzPts val="1600"/>
              <a:buFont typeface="Arial"/>
              <a:buNone/>
            </a:pPr>
            <a:endParaRPr dirty="0"/>
          </a:p>
        </p:txBody>
      </p:sp>
      <p:sp>
        <p:nvSpPr>
          <p:cNvPr id="368" name="Google Shape;368;p18: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18</a:t>
            </a:fld>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2"/>
        <p:cNvGrpSpPr/>
        <p:nvPr/>
      </p:nvGrpSpPr>
      <p:grpSpPr>
        <a:xfrm>
          <a:off x="0" y="0"/>
          <a:ext cx="0" cy="0"/>
          <a:chOff x="0" y="0"/>
          <a:chExt cx="0" cy="0"/>
        </a:xfrm>
      </p:grpSpPr>
      <p:sp>
        <p:nvSpPr>
          <p:cNvPr id="413" name="Google Shape;413;p19: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414" name="Google Shape;414;p19: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marR="0" lvl="0" indent="0" algn="l" rtl="0">
              <a:lnSpc>
                <a:spcPct val="100000"/>
              </a:lnSpc>
              <a:spcBef>
                <a:spcPts val="0"/>
              </a:spcBef>
              <a:spcAft>
                <a:spcPts val="0"/>
              </a:spcAft>
              <a:buClr>
                <a:srgbClr val="3F3F3F"/>
              </a:buClr>
              <a:buSzPts val="1600"/>
              <a:buFont typeface="Arial"/>
              <a:buNone/>
            </a:pPr>
            <a:r>
              <a:rPr lang="en-US" i="1" dirty="0">
                <a:solidFill>
                  <a:srgbClr val="3F3F3F"/>
                </a:solidFill>
              </a:rPr>
              <a:t>The  concept accelerating advancement and convergence</a:t>
            </a:r>
            <a:r>
              <a:rPr lang="en-US" sz="1200" i="1" dirty="0">
                <a:solidFill>
                  <a:srgbClr val="3F3F3F"/>
                </a:solidFill>
              </a:rPr>
              <a:t> of technologies is transforming our ability to visualize, simulate, predict, and control our physical world.</a:t>
            </a:r>
            <a:endParaRPr sz="1200" dirty="0">
              <a:solidFill>
                <a:srgbClr val="3F3F3F"/>
              </a:solidFill>
            </a:endParaRPr>
          </a:p>
          <a:p>
            <a:pPr marL="0" lvl="0" indent="0" algn="l" rtl="0">
              <a:spcBef>
                <a:spcPts val="480"/>
              </a:spcBef>
              <a:spcAft>
                <a:spcPts val="0"/>
              </a:spcAft>
              <a:buNone/>
            </a:pPr>
            <a:endParaRPr dirty="0"/>
          </a:p>
        </p:txBody>
      </p:sp>
      <p:sp>
        <p:nvSpPr>
          <p:cNvPr id="415" name="Google Shape;415;p19: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19</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15: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314" name="Google Shape;314;p15: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13: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90" name="Google Shape;290;p13: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sz="1200" dirty="0"/>
          </a:p>
          <a:p>
            <a:pPr marL="0" lvl="0" indent="0" algn="l" rtl="0">
              <a:spcBef>
                <a:spcPts val="480"/>
              </a:spcBef>
              <a:spcAft>
                <a:spcPts val="0"/>
              </a:spcAft>
              <a:buNone/>
            </a:pPr>
            <a:endParaRPr dirty="0"/>
          </a:p>
        </p:txBody>
      </p:sp>
      <p:sp>
        <p:nvSpPr>
          <p:cNvPr id="291" name="Google Shape;291;p13: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21</a:t>
            </a:fld>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23</a:t>
            </a:fld>
            <a:endParaRPr lang="en-US" dirty="0"/>
          </a:p>
        </p:txBody>
      </p:sp>
    </p:spTree>
    <p:extLst>
      <p:ext uri="{BB962C8B-B14F-4D97-AF65-F5344CB8AC3E}">
        <p14:creationId xmlns:p14="http://schemas.microsoft.com/office/powerpoint/2010/main" val="23374536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20: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440" name="Google Shape;440;p20: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1"/>
        <p:cNvGrpSpPr/>
        <p:nvPr/>
      </p:nvGrpSpPr>
      <p:grpSpPr>
        <a:xfrm>
          <a:off x="0" y="0"/>
          <a:ext cx="0" cy="0"/>
          <a:chOff x="0" y="0"/>
          <a:chExt cx="0" cy="0"/>
        </a:xfrm>
      </p:grpSpPr>
      <p:sp>
        <p:nvSpPr>
          <p:cNvPr id="822" name="Google Shape;822;p42: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823" name="Google Shape;823;p42: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6"/>
        <p:cNvGrpSpPr/>
        <p:nvPr/>
      </p:nvGrpSpPr>
      <p:grpSpPr>
        <a:xfrm>
          <a:off x="0" y="0"/>
          <a:ext cx="0" cy="0"/>
          <a:chOff x="0" y="0"/>
          <a:chExt cx="0" cy="0"/>
        </a:xfrm>
      </p:grpSpPr>
      <p:sp>
        <p:nvSpPr>
          <p:cNvPr id="457" name="Google Shape;457;p22: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458" name="Google Shape;458;p22: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p23: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487" name="Google Shape;487;p23: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r>
              <a:rPr lang="en-US" sz="1200" b="0" i="0" u="none" strike="noStrike" dirty="0">
                <a:solidFill>
                  <a:schemeClr val="dk1"/>
                </a:solidFill>
                <a:latin typeface="Calibri"/>
                <a:ea typeface="Calibri"/>
                <a:cs typeface="Calibri"/>
                <a:sym typeface="Calibri"/>
              </a:rPr>
              <a:t>This report defines smart-building initiatives as those that use data-gathering sensors and analytics to better manage facilities costs, energy consumption, infrastructure maintenance, and use of physical space. </a:t>
            </a:r>
            <a:endParaRPr dirty="0"/>
          </a:p>
        </p:txBody>
      </p:sp>
      <p:sp>
        <p:nvSpPr>
          <p:cNvPr id="488" name="Google Shape;488;p23: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27</a:t>
            </a:fld>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0"/>
        <p:cNvGrpSpPr/>
        <p:nvPr/>
      </p:nvGrpSpPr>
      <p:grpSpPr>
        <a:xfrm>
          <a:off x="0" y="0"/>
          <a:ext cx="0" cy="0"/>
          <a:chOff x="0" y="0"/>
          <a:chExt cx="0" cy="0"/>
        </a:xfrm>
      </p:grpSpPr>
      <p:sp>
        <p:nvSpPr>
          <p:cNvPr id="751" name="Google Shape;751;p39: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752" name="Google Shape;752;p39: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0"/>
        <p:cNvGrpSpPr/>
        <p:nvPr/>
      </p:nvGrpSpPr>
      <p:grpSpPr>
        <a:xfrm>
          <a:off x="0" y="0"/>
          <a:ext cx="0" cy="0"/>
          <a:chOff x="0" y="0"/>
          <a:chExt cx="0" cy="0"/>
        </a:xfrm>
      </p:grpSpPr>
      <p:sp>
        <p:nvSpPr>
          <p:cNvPr id="681" name="Google Shape;681;p35: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682" name="Google Shape;682;p35: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Google Shape;597;p29: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598" name="Google Shape;598;p29: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0"/>
        <p:cNvGrpSpPr/>
        <p:nvPr/>
      </p:nvGrpSpPr>
      <p:grpSpPr>
        <a:xfrm>
          <a:off x="0" y="0"/>
          <a:ext cx="0" cy="0"/>
          <a:chOff x="0" y="0"/>
          <a:chExt cx="0" cy="0"/>
        </a:xfrm>
      </p:grpSpPr>
      <p:sp>
        <p:nvSpPr>
          <p:cNvPr id="521" name="Google Shape;521;p24: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r>
              <a:rPr lang="en-US" dirty="0"/>
              <a:t>What does Steve need to do….</a:t>
            </a:r>
            <a:endParaRPr dirty="0"/>
          </a:p>
        </p:txBody>
      </p:sp>
      <p:sp>
        <p:nvSpPr>
          <p:cNvPr id="522" name="Google Shape;522;p24: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5"/>
        <p:cNvGrpSpPr/>
        <p:nvPr/>
      </p:nvGrpSpPr>
      <p:grpSpPr>
        <a:xfrm>
          <a:off x="0" y="0"/>
          <a:ext cx="0" cy="0"/>
          <a:chOff x="0" y="0"/>
          <a:chExt cx="0" cy="0"/>
        </a:xfrm>
      </p:grpSpPr>
      <p:sp>
        <p:nvSpPr>
          <p:cNvPr id="536" name="Google Shape;536;p25: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537" name="Google Shape;537;p25: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8"/>
        <p:cNvGrpSpPr/>
        <p:nvPr/>
      </p:nvGrpSpPr>
      <p:grpSpPr>
        <a:xfrm>
          <a:off x="0" y="0"/>
          <a:ext cx="0" cy="0"/>
          <a:chOff x="0" y="0"/>
          <a:chExt cx="0" cy="0"/>
        </a:xfrm>
      </p:grpSpPr>
      <p:sp>
        <p:nvSpPr>
          <p:cNvPr id="1039" name="Google Shape;1039;p46: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040" name="Google Shape;1040;p46: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p26: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559" name="Google Shape;559;p26: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r>
              <a:rPr lang="en-US" b="1" i="1" dirty="0">
                <a:solidFill>
                  <a:schemeClr val="accent2"/>
                </a:solidFill>
              </a:rPr>
              <a:t>Digital twins </a:t>
            </a:r>
            <a:r>
              <a:rPr lang="en-US" dirty="0"/>
              <a:t>represent a new concept for many organizations and implementation </a:t>
            </a:r>
            <a:r>
              <a:rPr lang="en-US" b="1" i="1" dirty="0">
                <a:solidFill>
                  <a:schemeClr val="accent2"/>
                </a:solidFill>
              </a:rPr>
              <a:t>requires changes </a:t>
            </a:r>
            <a:r>
              <a:rPr lang="en-US" dirty="0"/>
              <a:t>to process and the introduction of new technologies and systems.</a:t>
            </a:r>
            <a:endParaRPr dirty="0"/>
          </a:p>
          <a:p>
            <a:pPr marL="0" lvl="0" indent="0" algn="l" rtl="0">
              <a:spcBef>
                <a:spcPts val="480"/>
              </a:spcBef>
              <a:spcAft>
                <a:spcPts val="0"/>
              </a:spcAft>
              <a:buNone/>
            </a:pPr>
            <a:r>
              <a:rPr lang="en-US" dirty="0"/>
              <a:t>Managing organizational change is a complex, continuous process that impacts many stakeholder groups - many of whom are </a:t>
            </a:r>
            <a:r>
              <a:rPr lang="en-US" b="1" i="1" dirty="0">
                <a:solidFill>
                  <a:schemeClr val="accent2"/>
                </a:solidFill>
              </a:rPr>
              <a:t>resistant to change</a:t>
            </a:r>
            <a:r>
              <a:rPr lang="en-US" dirty="0"/>
              <a:t>.</a:t>
            </a:r>
            <a:endParaRPr dirty="0"/>
          </a:p>
          <a:p>
            <a:pPr marL="0" lvl="0" indent="0" algn="l" rtl="0">
              <a:spcBef>
                <a:spcPts val="480"/>
              </a:spcBef>
              <a:spcAft>
                <a:spcPts val="0"/>
              </a:spcAft>
              <a:buNone/>
            </a:pPr>
            <a:r>
              <a:rPr lang="en-US" dirty="0"/>
              <a:t>Focusing (initially) on solving clear, narrowly defined problems allows you to get </a:t>
            </a:r>
            <a:r>
              <a:rPr lang="en-US" b="1" i="1" dirty="0">
                <a:solidFill>
                  <a:schemeClr val="accent2"/>
                </a:solidFill>
              </a:rPr>
              <a:t>quick wins, establish creditability and cultivate internal champions</a:t>
            </a:r>
            <a:r>
              <a:rPr lang="en-US" dirty="0"/>
              <a:t>.</a:t>
            </a:r>
            <a:endParaRPr dirty="0"/>
          </a:p>
          <a:p>
            <a:pPr marL="0" lvl="0" indent="0" algn="l" rtl="0">
              <a:spcBef>
                <a:spcPts val="480"/>
              </a:spcBef>
              <a:spcAft>
                <a:spcPts val="0"/>
              </a:spcAft>
              <a:buNone/>
            </a:pPr>
            <a:r>
              <a:rPr lang="en-US" dirty="0"/>
              <a:t>We focus on using digital twins to </a:t>
            </a:r>
            <a:r>
              <a:rPr lang="en-US" b="1" i="1" dirty="0">
                <a:solidFill>
                  <a:schemeClr val="accent2"/>
                </a:solidFill>
              </a:rPr>
              <a:t>solve problems that are currently not addressed (or are poorly addressed) </a:t>
            </a:r>
            <a:r>
              <a:rPr lang="en-US" dirty="0"/>
              <a:t>by systems you already have in place.</a:t>
            </a:r>
            <a:endParaRPr dirty="0"/>
          </a:p>
          <a:p>
            <a:pPr marL="0" lvl="0" indent="0" algn="l" rtl="0">
              <a:spcBef>
                <a:spcPts val="480"/>
              </a:spcBef>
              <a:spcAft>
                <a:spcPts val="0"/>
              </a:spcAft>
              <a:buNone/>
            </a:pPr>
            <a:r>
              <a:rPr lang="en-US" dirty="0"/>
              <a:t>A Proof of Concept (and/or) a Pilot focused on a high leverage problem allows you </a:t>
            </a:r>
            <a:r>
              <a:rPr lang="en-US" b="1" i="1" dirty="0">
                <a:solidFill>
                  <a:schemeClr val="accent2"/>
                </a:solidFill>
              </a:rPr>
              <a:t>to more easily allocate budget, resource and procure services</a:t>
            </a:r>
            <a:r>
              <a:rPr lang="en-US" dirty="0"/>
              <a:t>.</a:t>
            </a:r>
            <a:endParaRPr dirty="0"/>
          </a:p>
          <a:p>
            <a:pPr marL="0" lvl="0" indent="0" algn="l" rtl="0">
              <a:spcBef>
                <a:spcPts val="480"/>
              </a:spcBef>
              <a:spcAft>
                <a:spcPts val="0"/>
              </a:spcAft>
              <a:buNone/>
            </a:pPr>
            <a:endParaRPr dirty="0"/>
          </a:p>
          <a:p>
            <a:pPr marL="0" marR="0" lvl="0" indent="0" algn="l" rtl="0">
              <a:lnSpc>
                <a:spcPct val="100000"/>
              </a:lnSpc>
              <a:spcBef>
                <a:spcPts val="0"/>
              </a:spcBef>
              <a:spcAft>
                <a:spcPts val="0"/>
              </a:spcAft>
              <a:buClr>
                <a:schemeClr val="accent2"/>
              </a:buClr>
              <a:buSzPts val="1600"/>
              <a:buFont typeface="Arial"/>
              <a:buNone/>
            </a:pPr>
            <a:r>
              <a:rPr lang="en-US" b="1" i="1" dirty="0">
                <a:solidFill>
                  <a:schemeClr val="accent2"/>
                </a:solidFill>
              </a:rPr>
              <a:t>We provide a packaged service for a Digital Twin POC, at a fixed-fee price, time-boxed, with a focus on delivering a tangible prototype and an evaluation of the benefits - and risks - of scaling the solution across the organization.</a:t>
            </a:r>
            <a:endParaRPr dirty="0"/>
          </a:p>
          <a:p>
            <a:pPr marL="0" lvl="0" indent="0" algn="l" rtl="0">
              <a:spcBef>
                <a:spcPts val="480"/>
              </a:spcBef>
              <a:spcAft>
                <a:spcPts val="0"/>
              </a:spcAft>
              <a:buNone/>
            </a:pPr>
            <a:endParaRPr dirty="0"/>
          </a:p>
        </p:txBody>
      </p:sp>
      <p:sp>
        <p:nvSpPr>
          <p:cNvPr id="560" name="Google Shape;560;p26: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34</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1"/>
        <p:cNvGrpSpPr/>
        <p:nvPr/>
      </p:nvGrpSpPr>
      <p:grpSpPr>
        <a:xfrm>
          <a:off x="0" y="0"/>
          <a:ext cx="0" cy="0"/>
          <a:chOff x="0" y="0"/>
          <a:chExt cx="0" cy="0"/>
        </a:xfrm>
      </p:grpSpPr>
      <p:sp>
        <p:nvSpPr>
          <p:cNvPr id="582" name="Google Shape;582;p28: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583" name="Google Shape;583;p28: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r>
              <a:rPr lang="en-US" dirty="0"/>
              <a:t>:45</a:t>
            </a:r>
            <a:endParaRPr dirty="0"/>
          </a:p>
          <a:p>
            <a:pPr marL="0" lvl="0" indent="0" algn="l" rtl="0">
              <a:spcBef>
                <a:spcPts val="480"/>
              </a:spcBef>
              <a:spcAft>
                <a:spcPts val="0"/>
              </a:spcAft>
              <a:buNone/>
            </a:pPr>
            <a:endParaRPr dirty="0"/>
          </a:p>
          <a:p>
            <a:pPr marL="0" lvl="0" indent="0" algn="l" rtl="0">
              <a:spcBef>
                <a:spcPts val="480"/>
              </a:spcBef>
              <a:spcAft>
                <a:spcPts val="0"/>
              </a:spcAft>
              <a:buNone/>
            </a:pPr>
            <a:r>
              <a:rPr lang="en-US" dirty="0"/>
              <a:t>It’s configurable and can accommodate change over time</a:t>
            </a:r>
            <a:endParaRPr dirty="0"/>
          </a:p>
          <a:p>
            <a:pPr marL="0" lvl="0" indent="0" algn="l" rtl="0">
              <a:spcBef>
                <a:spcPts val="480"/>
              </a:spcBef>
              <a:spcAft>
                <a:spcPts val="0"/>
              </a:spcAft>
              <a:buNone/>
            </a:pPr>
            <a:r>
              <a:rPr lang="en-US" dirty="0"/>
              <a:t>ANIMATION!</a:t>
            </a:r>
            <a:endParaRPr dirty="0"/>
          </a:p>
          <a:p>
            <a:pPr marL="0" lvl="0" indent="0" algn="l" rtl="0">
              <a:spcBef>
                <a:spcPts val="480"/>
              </a:spcBef>
              <a:spcAft>
                <a:spcPts val="0"/>
              </a:spcAft>
              <a:buNone/>
            </a:pPr>
            <a:endParaRPr dirty="0"/>
          </a:p>
          <a:p>
            <a:pPr marL="0" lvl="0" indent="0" algn="l" rtl="0">
              <a:spcBef>
                <a:spcPts val="480"/>
              </a:spcBef>
              <a:spcAft>
                <a:spcPts val="0"/>
              </a:spcAft>
              <a:buNone/>
            </a:pPr>
            <a:r>
              <a:rPr lang="en-US" dirty="0"/>
              <a:t>It’s extensible and will allow you to integrate new technologies and systems.</a:t>
            </a:r>
            <a:endParaRPr dirty="0"/>
          </a:p>
          <a:p>
            <a:pPr marL="0" lvl="0" indent="0" algn="l" rtl="0">
              <a:spcBef>
                <a:spcPts val="480"/>
              </a:spcBef>
              <a:spcAft>
                <a:spcPts val="0"/>
              </a:spcAft>
              <a:buNone/>
            </a:pPr>
            <a:r>
              <a:rPr lang="en-US" dirty="0"/>
              <a:t>ANIMATION!</a:t>
            </a:r>
            <a:endParaRPr dirty="0"/>
          </a:p>
          <a:p>
            <a:pPr marL="0" lvl="0" indent="0" algn="l" rtl="0">
              <a:spcBef>
                <a:spcPts val="480"/>
              </a:spcBef>
              <a:spcAft>
                <a:spcPts val="0"/>
              </a:spcAft>
              <a:buNone/>
            </a:pPr>
            <a:endParaRPr dirty="0"/>
          </a:p>
          <a:p>
            <a:pPr marL="0" lvl="0" indent="0" algn="l" rtl="0">
              <a:spcBef>
                <a:spcPts val="480"/>
              </a:spcBef>
              <a:spcAft>
                <a:spcPts val="0"/>
              </a:spcAft>
              <a:buNone/>
            </a:pPr>
            <a:r>
              <a:rPr lang="en-US" dirty="0"/>
              <a:t>It’s scalable and is something that can be expanded for the entire campus and beyond.</a:t>
            </a:r>
            <a:endParaRPr dirty="0"/>
          </a:p>
          <a:p>
            <a:pPr marL="0" lvl="0" indent="0" algn="l" rtl="0">
              <a:spcBef>
                <a:spcPts val="480"/>
              </a:spcBef>
              <a:spcAft>
                <a:spcPts val="0"/>
              </a:spcAft>
              <a:buNone/>
            </a:pPr>
            <a:r>
              <a:rPr lang="en-US" dirty="0"/>
              <a:t>ANIMATION!</a:t>
            </a:r>
            <a:endParaRPr dirty="0"/>
          </a:p>
          <a:p>
            <a:pPr marL="0" lvl="0" indent="0" algn="l" rtl="0">
              <a:spcBef>
                <a:spcPts val="480"/>
              </a:spcBef>
              <a:spcAft>
                <a:spcPts val="0"/>
              </a:spcAft>
              <a:buNone/>
            </a:pPr>
            <a:endParaRPr dirty="0"/>
          </a:p>
          <a:p>
            <a:pPr marL="0" lvl="0" indent="0" algn="l" rtl="0">
              <a:spcBef>
                <a:spcPts val="480"/>
              </a:spcBef>
              <a:spcAft>
                <a:spcPts val="0"/>
              </a:spcAft>
              <a:buNone/>
            </a:pPr>
            <a:r>
              <a:rPr lang="en-US" dirty="0"/>
              <a:t>It’s modular and will give you much needed agility and resiliency in its implementation and management.</a:t>
            </a:r>
            <a:endParaRPr dirty="0"/>
          </a:p>
          <a:p>
            <a:pPr marL="0" lvl="0" indent="0" algn="l" rtl="0">
              <a:spcBef>
                <a:spcPts val="480"/>
              </a:spcBef>
              <a:spcAft>
                <a:spcPts val="0"/>
              </a:spcAft>
              <a:buNone/>
            </a:pPr>
            <a:r>
              <a:rPr lang="en-US" dirty="0"/>
              <a:t>ANIMATION!</a:t>
            </a:r>
            <a:endParaRPr dirty="0"/>
          </a:p>
          <a:p>
            <a:pPr marL="0" lvl="0" indent="0" algn="l" rtl="0">
              <a:spcBef>
                <a:spcPts val="480"/>
              </a:spcBef>
              <a:spcAft>
                <a:spcPts val="0"/>
              </a:spcAft>
              <a:buNone/>
            </a:pPr>
            <a:endParaRPr dirty="0"/>
          </a:p>
          <a:p>
            <a:pPr marL="0" lvl="0" indent="0" algn="l" rtl="0">
              <a:spcBef>
                <a:spcPts val="480"/>
              </a:spcBef>
              <a:spcAft>
                <a:spcPts val="0"/>
              </a:spcAft>
              <a:buNone/>
            </a:pPr>
            <a:r>
              <a:rPr lang="en-US" dirty="0"/>
              <a:t>And it’s reliable.  This technology will continue to be supported by the vendor - you!</a:t>
            </a:r>
            <a:endParaRPr dirty="0"/>
          </a:p>
          <a:p>
            <a:pPr marL="0" lvl="0" indent="0" algn="l" rtl="0">
              <a:spcBef>
                <a:spcPts val="480"/>
              </a:spcBef>
              <a:spcAft>
                <a:spcPts val="0"/>
              </a:spcAft>
              <a:buNone/>
            </a:pPr>
            <a:endParaRPr dirty="0"/>
          </a:p>
          <a:p>
            <a:pPr marL="0" lvl="0" indent="0" algn="l" rtl="0">
              <a:spcBef>
                <a:spcPts val="480"/>
              </a:spcBef>
              <a:spcAft>
                <a:spcPts val="0"/>
              </a:spcAft>
              <a:buNone/>
            </a:pPr>
            <a:endParaRPr dirty="0"/>
          </a:p>
        </p:txBody>
      </p:sp>
      <p:sp>
        <p:nvSpPr>
          <p:cNvPr id="584" name="Google Shape;584;p28: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35</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4"/>
        <p:cNvGrpSpPr/>
        <p:nvPr/>
      </p:nvGrpSpPr>
      <p:grpSpPr>
        <a:xfrm>
          <a:off x="0" y="0"/>
          <a:ext cx="0" cy="0"/>
          <a:chOff x="0" y="0"/>
          <a:chExt cx="0" cy="0"/>
        </a:xfrm>
      </p:grpSpPr>
      <p:sp>
        <p:nvSpPr>
          <p:cNvPr id="715" name="Google Shape;715;p38: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716" name="Google Shape;716;p38: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a:spcBef>
                <a:spcPts val="600"/>
              </a:spcBef>
              <a:spcAft>
                <a:spcPts val="600"/>
              </a:spcAft>
            </a:pPr>
            <a:r>
              <a:rPr lang="en-US" b="0" i="0" dirty="0">
                <a:solidFill>
                  <a:srgbClr val="333333"/>
                </a:solidFill>
                <a:effectLst/>
                <a:latin typeface="Open Sans" panose="020B0606030504020204" pitchFamily="34" charset="0"/>
              </a:rPr>
              <a:t>Brett</a:t>
            </a:r>
          </a:p>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37</a:t>
            </a:fld>
            <a:endParaRPr lang="en-US" dirty="0"/>
          </a:p>
        </p:txBody>
      </p:sp>
    </p:spTree>
    <p:extLst>
      <p:ext uri="{BB962C8B-B14F-4D97-AF65-F5344CB8AC3E}">
        <p14:creationId xmlns:p14="http://schemas.microsoft.com/office/powerpoint/2010/main" val="23540950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Google Shape;639;p31: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640" name="Google Shape;640;p31: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8"/>
        <p:cNvGrpSpPr/>
        <p:nvPr/>
      </p:nvGrpSpPr>
      <p:grpSpPr>
        <a:xfrm>
          <a:off x="0" y="0"/>
          <a:ext cx="0" cy="0"/>
          <a:chOff x="0" y="0"/>
          <a:chExt cx="0" cy="0"/>
        </a:xfrm>
      </p:grpSpPr>
      <p:sp>
        <p:nvSpPr>
          <p:cNvPr id="1059" name="Google Shape;1059;p47: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060" name="Google Shape;1060;p47: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9"/>
        <p:cNvGrpSpPr/>
        <p:nvPr/>
      </p:nvGrpSpPr>
      <p:grpSpPr>
        <a:xfrm>
          <a:off x="0" y="0"/>
          <a:ext cx="0" cy="0"/>
          <a:chOff x="0" y="0"/>
          <a:chExt cx="0" cy="0"/>
        </a:xfrm>
      </p:grpSpPr>
      <p:sp>
        <p:nvSpPr>
          <p:cNvPr id="770" name="Google Shape;770;p40: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771" name="Google Shape;771;p40: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772" name="Google Shape;772;p40: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40</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3"/>
        <p:cNvGrpSpPr/>
        <p:nvPr/>
      </p:nvGrpSpPr>
      <p:grpSpPr>
        <a:xfrm>
          <a:off x="0" y="0"/>
          <a:ext cx="0" cy="0"/>
          <a:chOff x="0" y="0"/>
          <a:chExt cx="0" cy="0"/>
        </a:xfrm>
      </p:grpSpPr>
      <p:sp>
        <p:nvSpPr>
          <p:cNvPr id="784" name="Google Shape;784;p41: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785" name="Google Shape;785;p41: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8"/>
        <p:cNvGrpSpPr/>
        <p:nvPr/>
      </p:nvGrpSpPr>
      <p:grpSpPr>
        <a:xfrm>
          <a:off x="0" y="0"/>
          <a:ext cx="0" cy="0"/>
          <a:chOff x="0" y="0"/>
          <a:chExt cx="0" cy="0"/>
        </a:xfrm>
      </p:grpSpPr>
      <p:sp>
        <p:nvSpPr>
          <p:cNvPr id="629" name="Google Shape;629;p30: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630" name="Google Shape;630;p30: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9"/>
        <p:cNvGrpSpPr/>
        <p:nvPr/>
      </p:nvGrpSpPr>
      <p:grpSpPr>
        <a:xfrm>
          <a:off x="0" y="0"/>
          <a:ext cx="0" cy="0"/>
          <a:chOff x="0" y="0"/>
          <a:chExt cx="0" cy="0"/>
        </a:xfrm>
      </p:grpSpPr>
      <p:sp>
        <p:nvSpPr>
          <p:cNvPr id="650" name="Google Shape;650;p32: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651" name="Google Shape;651;p32: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p33: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663" name="Google Shape;663;p33: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1"/>
        <p:cNvGrpSpPr/>
        <p:nvPr/>
      </p:nvGrpSpPr>
      <p:grpSpPr>
        <a:xfrm>
          <a:off x="0" y="0"/>
          <a:ext cx="0" cy="0"/>
          <a:chOff x="0" y="0"/>
          <a:chExt cx="0" cy="0"/>
        </a:xfrm>
      </p:grpSpPr>
      <p:sp>
        <p:nvSpPr>
          <p:cNvPr id="672" name="Google Shape;672;p34: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673" name="Google Shape;673;p34: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2"/>
        <p:cNvGrpSpPr/>
        <p:nvPr/>
      </p:nvGrpSpPr>
      <p:grpSpPr>
        <a:xfrm>
          <a:off x="0" y="0"/>
          <a:ext cx="0" cy="0"/>
          <a:chOff x="0" y="0"/>
          <a:chExt cx="0" cy="0"/>
        </a:xfrm>
      </p:grpSpPr>
      <p:sp>
        <p:nvSpPr>
          <p:cNvPr id="693" name="Google Shape;693;p36: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694" name="Google Shape;694;p36: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3"/>
        <p:cNvGrpSpPr/>
        <p:nvPr/>
      </p:nvGrpSpPr>
      <p:grpSpPr>
        <a:xfrm>
          <a:off x="0" y="0"/>
          <a:ext cx="0" cy="0"/>
          <a:chOff x="0" y="0"/>
          <a:chExt cx="0" cy="0"/>
        </a:xfrm>
      </p:grpSpPr>
      <p:sp>
        <p:nvSpPr>
          <p:cNvPr id="704" name="Google Shape;704;p37: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705" name="Google Shape;705;p37: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0"/>
        <p:cNvGrpSpPr/>
        <p:nvPr/>
      </p:nvGrpSpPr>
      <p:grpSpPr>
        <a:xfrm>
          <a:off x="0" y="0"/>
          <a:ext cx="0" cy="0"/>
          <a:chOff x="0" y="0"/>
          <a:chExt cx="0" cy="0"/>
        </a:xfrm>
      </p:grpSpPr>
      <p:sp>
        <p:nvSpPr>
          <p:cNvPr id="851" name="Google Shape;851;p43: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852" name="Google Shape;852;p43: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9"/>
        <p:cNvGrpSpPr/>
        <p:nvPr/>
      </p:nvGrpSpPr>
      <p:grpSpPr>
        <a:xfrm>
          <a:off x="0" y="0"/>
          <a:ext cx="0" cy="0"/>
          <a:chOff x="0" y="0"/>
          <a:chExt cx="0" cy="0"/>
        </a:xfrm>
      </p:grpSpPr>
      <p:sp>
        <p:nvSpPr>
          <p:cNvPr id="940" name="Google Shape;940;p44: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941" name="Google Shape;941;p44: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9"/>
        <p:cNvGrpSpPr/>
        <p:nvPr/>
      </p:nvGrpSpPr>
      <p:grpSpPr>
        <a:xfrm>
          <a:off x="0" y="0"/>
          <a:ext cx="0" cy="0"/>
          <a:chOff x="0" y="0"/>
          <a:chExt cx="0" cy="0"/>
        </a:xfrm>
      </p:grpSpPr>
      <p:sp>
        <p:nvSpPr>
          <p:cNvPr id="1170" name="Google Shape;1170;p53: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171" name="Google Shape;1171;p53: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0"/>
        <p:cNvGrpSpPr/>
        <p:nvPr/>
      </p:nvGrpSpPr>
      <p:grpSpPr>
        <a:xfrm>
          <a:off x="0" y="0"/>
          <a:ext cx="0" cy="0"/>
          <a:chOff x="0" y="0"/>
          <a:chExt cx="0" cy="0"/>
        </a:xfrm>
      </p:grpSpPr>
      <p:sp>
        <p:nvSpPr>
          <p:cNvPr id="1001" name="Google Shape;1001;p45: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002" name="Google Shape;1002;p45: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52</a:t>
            </a:fld>
            <a:endParaRPr lang="en-US" dirty="0"/>
          </a:p>
        </p:txBody>
      </p:sp>
    </p:spTree>
    <p:extLst>
      <p:ext uri="{BB962C8B-B14F-4D97-AF65-F5344CB8AC3E}">
        <p14:creationId xmlns:p14="http://schemas.microsoft.com/office/powerpoint/2010/main" val="349413357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0"/>
        <p:cNvGrpSpPr/>
        <p:nvPr/>
      </p:nvGrpSpPr>
      <p:grpSpPr>
        <a:xfrm>
          <a:off x="0" y="0"/>
          <a:ext cx="0" cy="0"/>
          <a:chOff x="0" y="0"/>
          <a:chExt cx="0" cy="0"/>
        </a:xfrm>
      </p:grpSpPr>
      <p:sp>
        <p:nvSpPr>
          <p:cNvPr id="1191" name="Google Shape;1191;p55: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192" name="Google Shape;1192;p55: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4"/>
        <p:cNvGrpSpPr/>
        <p:nvPr/>
      </p:nvGrpSpPr>
      <p:grpSpPr>
        <a:xfrm>
          <a:off x="0" y="0"/>
          <a:ext cx="0" cy="0"/>
          <a:chOff x="0" y="0"/>
          <a:chExt cx="0" cy="0"/>
        </a:xfrm>
      </p:grpSpPr>
      <p:sp>
        <p:nvSpPr>
          <p:cNvPr id="1125" name="Google Shape;1125;p49: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1126" name="Google Shape;1126;p49: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1127" name="Google Shape;1127;p49: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54</a:t>
            </a:fld>
            <a:endParaRPr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7"/>
        <p:cNvGrpSpPr/>
        <p:nvPr/>
      </p:nvGrpSpPr>
      <p:grpSpPr>
        <a:xfrm>
          <a:off x="0" y="0"/>
          <a:ext cx="0" cy="0"/>
          <a:chOff x="0" y="0"/>
          <a:chExt cx="0" cy="0"/>
        </a:xfrm>
      </p:grpSpPr>
      <p:sp>
        <p:nvSpPr>
          <p:cNvPr id="1138" name="Google Shape;1138;p50: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1139" name="Google Shape;1139;p50: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1140" name="Google Shape;1140;p50: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55</a:t>
            </a:fld>
            <a:endParaRPr dirty="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9"/>
        <p:cNvGrpSpPr/>
        <p:nvPr/>
      </p:nvGrpSpPr>
      <p:grpSpPr>
        <a:xfrm>
          <a:off x="0" y="0"/>
          <a:ext cx="0" cy="0"/>
          <a:chOff x="0" y="0"/>
          <a:chExt cx="0" cy="0"/>
        </a:xfrm>
      </p:grpSpPr>
      <p:sp>
        <p:nvSpPr>
          <p:cNvPr id="1200" name="Google Shape;1200;p56: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201" name="Google Shape;1201;p56: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1"/>
        <p:cNvGrpSpPr/>
        <p:nvPr/>
      </p:nvGrpSpPr>
      <p:grpSpPr>
        <a:xfrm>
          <a:off x="0" y="0"/>
          <a:ext cx="0" cy="0"/>
          <a:chOff x="0" y="0"/>
          <a:chExt cx="0" cy="0"/>
        </a:xfrm>
      </p:grpSpPr>
      <p:sp>
        <p:nvSpPr>
          <p:cNvPr id="1212" name="Google Shape;1212;p57: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213" name="Google Shape;1213;p57: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2"/>
        <p:cNvGrpSpPr/>
        <p:nvPr/>
      </p:nvGrpSpPr>
      <p:grpSpPr>
        <a:xfrm>
          <a:off x="0" y="0"/>
          <a:ext cx="0" cy="0"/>
          <a:chOff x="0" y="0"/>
          <a:chExt cx="0" cy="0"/>
        </a:xfrm>
      </p:grpSpPr>
      <p:sp>
        <p:nvSpPr>
          <p:cNvPr id="1223" name="Google Shape;1223;p58: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224" name="Google Shape;1224;p58: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8"/>
        <p:cNvGrpSpPr/>
        <p:nvPr/>
      </p:nvGrpSpPr>
      <p:grpSpPr>
        <a:xfrm>
          <a:off x="0" y="0"/>
          <a:ext cx="0" cy="0"/>
          <a:chOff x="0" y="0"/>
          <a:chExt cx="0" cy="0"/>
        </a:xfrm>
      </p:grpSpPr>
      <p:sp>
        <p:nvSpPr>
          <p:cNvPr id="1149" name="Google Shape;1149;p51: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150" name="Google Shape;1150;p51: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8"/>
        <p:cNvGrpSpPr/>
        <p:nvPr/>
      </p:nvGrpSpPr>
      <p:grpSpPr>
        <a:xfrm>
          <a:off x="0" y="0"/>
          <a:ext cx="0" cy="0"/>
          <a:chOff x="0" y="0"/>
          <a:chExt cx="0" cy="0"/>
        </a:xfrm>
      </p:grpSpPr>
      <p:sp>
        <p:nvSpPr>
          <p:cNvPr id="1159" name="Google Shape;1159;p52: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160" name="Google Shape;1160;p52: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8"/>
        <p:cNvGrpSpPr/>
        <p:nvPr/>
      </p:nvGrpSpPr>
      <p:grpSpPr>
        <a:xfrm>
          <a:off x="0" y="0"/>
          <a:ext cx="0" cy="0"/>
          <a:chOff x="0" y="0"/>
          <a:chExt cx="0" cy="0"/>
        </a:xfrm>
      </p:grpSpPr>
      <p:sp>
        <p:nvSpPr>
          <p:cNvPr id="1179" name="Google Shape;1179;p54: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180" name="Google Shape;1180;p54: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62</a:t>
            </a:fld>
            <a:endParaRPr lang="en-US" dirty="0"/>
          </a:p>
        </p:txBody>
      </p:sp>
    </p:spTree>
    <p:extLst>
      <p:ext uri="{BB962C8B-B14F-4D97-AF65-F5344CB8AC3E}">
        <p14:creationId xmlns:p14="http://schemas.microsoft.com/office/powerpoint/2010/main" val="154024993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6"/>
        <p:cNvGrpSpPr/>
        <p:nvPr/>
      </p:nvGrpSpPr>
      <p:grpSpPr>
        <a:xfrm>
          <a:off x="0" y="0"/>
          <a:ext cx="0" cy="0"/>
          <a:chOff x="0" y="0"/>
          <a:chExt cx="0" cy="0"/>
        </a:xfrm>
      </p:grpSpPr>
      <p:sp>
        <p:nvSpPr>
          <p:cNvPr id="1287" name="Google Shape;1287;p61: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288" name="Google Shape;1288;p61: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6"/>
        <p:cNvGrpSpPr/>
        <p:nvPr/>
      </p:nvGrpSpPr>
      <p:grpSpPr>
        <a:xfrm>
          <a:off x="0" y="0"/>
          <a:ext cx="0" cy="0"/>
          <a:chOff x="0" y="0"/>
          <a:chExt cx="0" cy="0"/>
        </a:xfrm>
      </p:grpSpPr>
      <p:sp>
        <p:nvSpPr>
          <p:cNvPr id="1297" name="Google Shape;1297;p62: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298" name="Google Shape;1298;p62: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5"/>
        <p:cNvGrpSpPr/>
        <p:nvPr/>
      </p:nvGrpSpPr>
      <p:grpSpPr>
        <a:xfrm>
          <a:off x="0" y="0"/>
          <a:ext cx="0" cy="0"/>
          <a:chOff x="0" y="0"/>
          <a:chExt cx="0" cy="0"/>
        </a:xfrm>
      </p:grpSpPr>
      <p:sp>
        <p:nvSpPr>
          <p:cNvPr id="1326" name="Google Shape;1326;p63: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327" name="Google Shape;1327;p63: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8"/>
        <p:cNvGrpSpPr/>
        <p:nvPr/>
      </p:nvGrpSpPr>
      <p:grpSpPr>
        <a:xfrm>
          <a:off x="0" y="0"/>
          <a:ext cx="0" cy="0"/>
          <a:chOff x="0" y="0"/>
          <a:chExt cx="0" cy="0"/>
        </a:xfrm>
      </p:grpSpPr>
      <p:sp>
        <p:nvSpPr>
          <p:cNvPr id="1359" name="Google Shape;1359;p64: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360" name="Google Shape;1360;p64: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67</a:t>
            </a:fld>
            <a:endParaRPr lang="en-US" dirty="0"/>
          </a:p>
        </p:txBody>
      </p:sp>
    </p:spTree>
    <p:extLst>
      <p:ext uri="{BB962C8B-B14F-4D97-AF65-F5344CB8AC3E}">
        <p14:creationId xmlns:p14="http://schemas.microsoft.com/office/powerpoint/2010/main" val="187460884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68</a:t>
            </a:fld>
            <a:endParaRPr lang="en-US" dirty="0"/>
          </a:p>
        </p:txBody>
      </p:sp>
    </p:spTree>
    <p:extLst>
      <p:ext uri="{BB962C8B-B14F-4D97-AF65-F5344CB8AC3E}">
        <p14:creationId xmlns:p14="http://schemas.microsoft.com/office/powerpoint/2010/main" val="129842409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69</a:t>
            </a:fld>
            <a:endParaRPr lang="en-US" dirty="0"/>
          </a:p>
        </p:txBody>
      </p:sp>
    </p:spTree>
    <p:extLst>
      <p:ext uri="{BB962C8B-B14F-4D97-AF65-F5344CB8AC3E}">
        <p14:creationId xmlns:p14="http://schemas.microsoft.com/office/powerpoint/2010/main" val="286755617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70</a:t>
            </a:fld>
            <a:endParaRPr lang="en-US" dirty="0"/>
          </a:p>
        </p:txBody>
      </p:sp>
    </p:spTree>
    <p:extLst>
      <p:ext uri="{BB962C8B-B14F-4D97-AF65-F5344CB8AC3E}">
        <p14:creationId xmlns:p14="http://schemas.microsoft.com/office/powerpoint/2010/main" val="411480479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E22CE-BF0C-4329-BC51-070E40267457}" type="slidenum">
              <a:rPr lang="en-US" smtClean="0"/>
              <a:t>71</a:t>
            </a:fld>
            <a:endParaRPr lang="en-US" dirty="0"/>
          </a:p>
        </p:txBody>
      </p:sp>
    </p:spTree>
    <p:extLst>
      <p:ext uri="{BB962C8B-B14F-4D97-AF65-F5344CB8AC3E}">
        <p14:creationId xmlns:p14="http://schemas.microsoft.com/office/powerpoint/2010/main" val="264746396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6"/>
        <p:cNvGrpSpPr/>
        <p:nvPr/>
      </p:nvGrpSpPr>
      <p:grpSpPr>
        <a:xfrm>
          <a:off x="0" y="0"/>
          <a:ext cx="0" cy="0"/>
          <a:chOff x="0" y="0"/>
          <a:chExt cx="0" cy="0"/>
        </a:xfrm>
      </p:grpSpPr>
      <p:sp>
        <p:nvSpPr>
          <p:cNvPr id="1457" name="Google Shape;1457;p70: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458" name="Google Shape;1458;p70: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1"/>
        <p:cNvGrpSpPr/>
        <p:nvPr/>
      </p:nvGrpSpPr>
      <p:grpSpPr>
        <a:xfrm>
          <a:off x="0" y="0"/>
          <a:ext cx="0" cy="0"/>
          <a:chOff x="0" y="0"/>
          <a:chExt cx="0" cy="0"/>
        </a:xfrm>
      </p:grpSpPr>
      <p:sp>
        <p:nvSpPr>
          <p:cNvPr id="1492" name="Google Shape;1492;p73: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1493" name="Google Shape;1493;p73: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marR="0" lvl="0" indent="0" algn="l" rtl="0">
              <a:lnSpc>
                <a:spcPct val="100000"/>
              </a:lnSpc>
              <a:spcBef>
                <a:spcPts val="0"/>
              </a:spcBef>
              <a:spcAft>
                <a:spcPts val="0"/>
              </a:spcAft>
              <a:buClr>
                <a:schemeClr val="dk1"/>
              </a:buClr>
              <a:buSzPts val="1600"/>
              <a:buFont typeface="Arial"/>
              <a:buNone/>
            </a:pPr>
            <a:r>
              <a:rPr lang="en-US" dirty="0"/>
              <a:t>Frank; Time hack 3 min</a:t>
            </a:r>
            <a:endParaRPr dirty="0"/>
          </a:p>
          <a:p>
            <a:pPr marL="0" lvl="0" indent="0" algn="l" rtl="0">
              <a:spcBef>
                <a:spcPts val="480"/>
              </a:spcBef>
              <a:spcAft>
                <a:spcPts val="0"/>
              </a:spcAft>
              <a:buNone/>
            </a:pPr>
            <a:endParaRPr dirty="0"/>
          </a:p>
        </p:txBody>
      </p:sp>
      <p:sp>
        <p:nvSpPr>
          <p:cNvPr id="1494" name="Google Shape;1494;p73: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73</a:t>
            </a:fld>
            <a:endParaRPr dirty="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9"/>
        <p:cNvGrpSpPr/>
        <p:nvPr/>
      </p:nvGrpSpPr>
      <p:grpSpPr>
        <a:xfrm>
          <a:off x="0" y="0"/>
          <a:ext cx="0" cy="0"/>
          <a:chOff x="0" y="0"/>
          <a:chExt cx="0" cy="0"/>
        </a:xfrm>
      </p:grpSpPr>
      <p:sp>
        <p:nvSpPr>
          <p:cNvPr id="1470" name="Google Shape;1470;p71:notes"/>
          <p:cNvSpPr txBox="1">
            <a:spLocks noGrp="1"/>
          </p:cNvSpPr>
          <p:nvPr>
            <p:ph type="body" idx="1"/>
          </p:nvPr>
        </p:nvSpPr>
        <p:spPr>
          <a:xfrm>
            <a:off x="914400" y="4289425"/>
            <a:ext cx="5029200" cy="4064000"/>
          </a:xfrm>
          <a:prstGeom prst="rect">
            <a:avLst/>
          </a:prstGeom>
        </p:spPr>
        <p:txBody>
          <a:bodyPr spcFirstLastPara="1" wrap="square" lIns="90750" tIns="45375" rIns="90750" bIns="45375" anchor="t" anchorCtr="0">
            <a:noAutofit/>
          </a:bodyPr>
          <a:lstStyle/>
          <a:p>
            <a:pPr marL="0" lvl="0" indent="0" algn="l" rtl="0">
              <a:spcBef>
                <a:spcPts val="480"/>
              </a:spcBef>
              <a:spcAft>
                <a:spcPts val="0"/>
              </a:spcAft>
              <a:buNone/>
            </a:pPr>
            <a:endParaRPr dirty="0"/>
          </a:p>
        </p:txBody>
      </p:sp>
      <p:sp>
        <p:nvSpPr>
          <p:cNvPr id="1471" name="Google Shape;1471;p71: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7"/>
        <p:cNvGrpSpPr/>
        <p:nvPr/>
      </p:nvGrpSpPr>
      <p:grpSpPr>
        <a:xfrm>
          <a:off x="0" y="0"/>
          <a:ext cx="0" cy="0"/>
          <a:chOff x="0" y="0"/>
          <a:chExt cx="0" cy="0"/>
        </a:xfrm>
      </p:grpSpPr>
      <p:sp>
        <p:nvSpPr>
          <p:cNvPr id="1068" name="Google Shape;1068;p48:notes"/>
          <p:cNvSpPr>
            <a:spLocks noGrp="1" noRot="1" noChangeAspect="1"/>
          </p:cNvSpPr>
          <p:nvPr>
            <p:ph type="sldImg" idx="2"/>
          </p:nvPr>
        </p:nvSpPr>
        <p:spPr>
          <a:xfrm>
            <a:off x="419100" y="676275"/>
            <a:ext cx="6019800" cy="33861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1069" name="Google Shape;1069;p48:notes"/>
          <p:cNvSpPr txBox="1">
            <a:spLocks noGrp="1"/>
          </p:cNvSpPr>
          <p:nvPr>
            <p:ph type="body" idx="1"/>
          </p:nvPr>
        </p:nvSpPr>
        <p:spPr>
          <a:xfrm>
            <a:off x="914400" y="4289425"/>
            <a:ext cx="5029200" cy="4064000"/>
          </a:xfrm>
          <a:prstGeom prst="rect">
            <a:avLst/>
          </a:prstGeom>
          <a:noFill/>
          <a:ln>
            <a:noFill/>
          </a:ln>
        </p:spPr>
        <p:txBody>
          <a:bodyPr spcFirstLastPara="1" wrap="square" lIns="90750" tIns="45375" rIns="90750" bIns="45375" anchor="t" anchorCtr="0">
            <a:noAutofit/>
          </a:bodyPr>
          <a:lstStyle/>
          <a:p>
            <a:pPr marL="0" lvl="0" indent="0" algn="l" rtl="0">
              <a:spcBef>
                <a:spcPts val="0"/>
              </a:spcBef>
              <a:spcAft>
                <a:spcPts val="0"/>
              </a:spcAft>
              <a:buNone/>
            </a:pPr>
            <a:endParaRPr dirty="0"/>
          </a:p>
        </p:txBody>
      </p:sp>
      <p:sp>
        <p:nvSpPr>
          <p:cNvPr id="1070" name="Google Shape;1070;p48:notes"/>
          <p:cNvSpPr txBox="1">
            <a:spLocks noGrp="1"/>
          </p:cNvSpPr>
          <p:nvPr>
            <p:ph type="sldNum" idx="12"/>
          </p:nvPr>
        </p:nvSpPr>
        <p:spPr>
          <a:xfrm>
            <a:off x="3886200" y="8577263"/>
            <a:ext cx="2971800" cy="452437"/>
          </a:xfrm>
          <a:prstGeom prst="rect">
            <a:avLst/>
          </a:prstGeom>
          <a:noFill/>
          <a:ln>
            <a:noFill/>
          </a:ln>
        </p:spPr>
        <p:txBody>
          <a:bodyPr spcFirstLastPara="1" wrap="square" lIns="90750" tIns="45375" rIns="90750" bIns="45375" anchor="b" anchorCtr="0">
            <a:noAutofit/>
          </a:bodyPr>
          <a:lstStyle/>
          <a:p>
            <a:pPr marL="0" lvl="0" indent="0" algn="r" rtl="0">
              <a:spcBef>
                <a:spcPts val="0"/>
              </a:spcBef>
              <a:spcAft>
                <a:spcPts val="0"/>
              </a:spcAft>
              <a:buNone/>
            </a:pPr>
            <a:fld id="{00000000-1234-1234-1234-123412341234}" type="slidenum">
              <a:rPr lang="en-US"/>
              <a:t>75</a:t>
            </a:fld>
            <a:endParaRPr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p:cSld name="Title Slide">
    <p:spTree>
      <p:nvGrpSpPr>
        <p:cNvPr id="1" name="Shape 22"/>
        <p:cNvGrpSpPr/>
        <p:nvPr/>
      </p:nvGrpSpPr>
      <p:grpSpPr>
        <a:xfrm>
          <a:off x="0" y="0"/>
          <a:ext cx="0" cy="0"/>
          <a:chOff x="0" y="0"/>
          <a:chExt cx="0" cy="0"/>
        </a:xfrm>
      </p:grpSpPr>
      <p:sp>
        <p:nvSpPr>
          <p:cNvPr id="23" name="Google Shape;23;p75"/>
          <p:cNvSpPr txBox="1">
            <a:spLocks noGrp="1"/>
          </p:cNvSpPr>
          <p:nvPr>
            <p:ph type="body" idx="1"/>
          </p:nvPr>
        </p:nvSpPr>
        <p:spPr>
          <a:xfrm>
            <a:off x="871093" y="1858346"/>
            <a:ext cx="10449813" cy="1229411"/>
          </a:xfrm>
          <a:prstGeom prst="rect">
            <a:avLst/>
          </a:prstGeom>
          <a:noFill/>
          <a:ln>
            <a:noFill/>
          </a:ln>
        </p:spPr>
        <p:txBody>
          <a:bodyPr spcFirstLastPara="1" wrap="square" lIns="91425" tIns="45700" rIns="91425" bIns="45700" anchor="t" anchorCtr="0">
            <a:noAutofit/>
          </a:bodyPr>
          <a:lstStyle>
            <a:lvl1pPr marL="457200" lvl="0" indent="-228600" algn="ctr">
              <a:spcBef>
                <a:spcPts val="560"/>
              </a:spcBef>
              <a:spcAft>
                <a:spcPts val="0"/>
              </a:spcAft>
              <a:buSzPts val="2100"/>
              <a:buNone/>
              <a:defRPr sz="2800" b="1">
                <a:solidFill>
                  <a:srgbClr val="CC3300"/>
                </a:solidFill>
                <a:latin typeface="Tahoma"/>
                <a:ea typeface="Tahoma"/>
                <a:cs typeface="Tahoma"/>
                <a:sym typeface="Tahoma"/>
              </a:defRPr>
            </a:lvl1pPr>
            <a:lvl2pPr marL="914400" lvl="1" indent="-314325" algn="l">
              <a:spcBef>
                <a:spcPts val="360"/>
              </a:spcBef>
              <a:spcAft>
                <a:spcPts val="0"/>
              </a:spcAft>
              <a:buSzPts val="1350"/>
              <a:buChar char="■"/>
              <a:defRPr/>
            </a:lvl2pPr>
            <a:lvl3pPr marL="1371600" lvl="2" indent="-285750" algn="l">
              <a:spcBef>
                <a:spcPts val="360"/>
              </a:spcBef>
              <a:spcAft>
                <a:spcPts val="0"/>
              </a:spcAft>
              <a:buSzPts val="900"/>
              <a:buChar char="■"/>
              <a:defRPr/>
            </a:lvl3pPr>
            <a:lvl4pPr marL="1828800" lvl="3" indent="-291464" algn="l">
              <a:spcBef>
                <a:spcPts val="360"/>
              </a:spcBef>
              <a:spcAft>
                <a:spcPts val="0"/>
              </a:spcAft>
              <a:buSzPts val="990"/>
              <a:buChar char="■"/>
              <a:defRPr/>
            </a:lvl4pPr>
            <a:lvl5pPr marL="2286000" lvl="4" indent="-285750" algn="l">
              <a:spcBef>
                <a:spcPts val="360"/>
              </a:spcBef>
              <a:spcAft>
                <a:spcPts val="0"/>
              </a:spcAft>
              <a:buSzPts val="900"/>
              <a:buChar char="■"/>
              <a:defRPr/>
            </a:lvl5pPr>
            <a:lvl6pPr marL="2743200" lvl="5" indent="-285750" algn="l">
              <a:spcBef>
                <a:spcPts val="360"/>
              </a:spcBef>
              <a:spcAft>
                <a:spcPts val="0"/>
              </a:spcAft>
              <a:buSzPts val="900"/>
              <a:buChar char="■"/>
              <a:defRPr/>
            </a:lvl6pPr>
            <a:lvl7pPr marL="3200400" lvl="6" indent="-285750" algn="l">
              <a:spcBef>
                <a:spcPts val="360"/>
              </a:spcBef>
              <a:spcAft>
                <a:spcPts val="0"/>
              </a:spcAft>
              <a:buSzPts val="900"/>
              <a:buChar char="■"/>
              <a:defRPr/>
            </a:lvl7pPr>
            <a:lvl8pPr marL="3657600" lvl="7" indent="-285750" algn="l">
              <a:spcBef>
                <a:spcPts val="360"/>
              </a:spcBef>
              <a:spcAft>
                <a:spcPts val="0"/>
              </a:spcAft>
              <a:buSzPts val="900"/>
              <a:buChar char="■"/>
              <a:defRPr/>
            </a:lvl8pPr>
            <a:lvl9pPr marL="4114800" lvl="8" indent="-285750" algn="l">
              <a:spcBef>
                <a:spcPts val="360"/>
              </a:spcBef>
              <a:spcAft>
                <a:spcPts val="0"/>
              </a:spcAft>
              <a:buSzPts val="900"/>
              <a:buChar char="■"/>
              <a:defRPr/>
            </a:lvl9pPr>
          </a:lstStyle>
          <a:p>
            <a:endParaRPr/>
          </a:p>
        </p:txBody>
      </p:sp>
      <p:sp>
        <p:nvSpPr>
          <p:cNvPr id="24" name="Google Shape;24;p75"/>
          <p:cNvSpPr txBox="1">
            <a:spLocks noGrp="1"/>
          </p:cNvSpPr>
          <p:nvPr>
            <p:ph type="body" idx="2"/>
          </p:nvPr>
        </p:nvSpPr>
        <p:spPr>
          <a:xfrm>
            <a:off x="2070100" y="3565525"/>
            <a:ext cx="8478838" cy="1934127"/>
          </a:xfrm>
          <a:prstGeom prst="rect">
            <a:avLst/>
          </a:prstGeom>
          <a:noFill/>
          <a:ln>
            <a:noFill/>
          </a:ln>
        </p:spPr>
        <p:txBody>
          <a:bodyPr spcFirstLastPara="1" wrap="square" lIns="91425" tIns="45700" rIns="91425" bIns="45700" anchor="t" anchorCtr="0">
            <a:noAutofit/>
          </a:bodyPr>
          <a:lstStyle>
            <a:lvl1pPr marL="457200" lvl="0" indent="-228600" algn="ctr">
              <a:spcBef>
                <a:spcPts val="480"/>
              </a:spcBef>
              <a:spcAft>
                <a:spcPts val="0"/>
              </a:spcAft>
              <a:buSzPts val="1800"/>
              <a:buNone/>
              <a:defRPr sz="2400" b="1">
                <a:latin typeface="Arial Narrow"/>
                <a:ea typeface="Arial Narrow"/>
                <a:cs typeface="Arial Narrow"/>
                <a:sym typeface="Arial Narrow"/>
              </a:defRPr>
            </a:lvl1pPr>
            <a:lvl2pPr marL="914400" lvl="1" indent="-314325" algn="l">
              <a:spcBef>
                <a:spcPts val="360"/>
              </a:spcBef>
              <a:spcAft>
                <a:spcPts val="0"/>
              </a:spcAft>
              <a:buSzPts val="1350"/>
              <a:buChar char="■"/>
              <a:defRPr/>
            </a:lvl2pPr>
            <a:lvl3pPr marL="1371600" lvl="2" indent="-285750" algn="l">
              <a:spcBef>
                <a:spcPts val="360"/>
              </a:spcBef>
              <a:spcAft>
                <a:spcPts val="0"/>
              </a:spcAft>
              <a:buSzPts val="900"/>
              <a:buChar char="■"/>
              <a:defRPr/>
            </a:lvl3pPr>
            <a:lvl4pPr marL="1828800" lvl="3" indent="-291464" algn="l">
              <a:spcBef>
                <a:spcPts val="360"/>
              </a:spcBef>
              <a:spcAft>
                <a:spcPts val="0"/>
              </a:spcAft>
              <a:buSzPts val="990"/>
              <a:buChar char="■"/>
              <a:defRPr/>
            </a:lvl4pPr>
            <a:lvl5pPr marL="2286000" lvl="4" indent="-285750" algn="l">
              <a:spcBef>
                <a:spcPts val="360"/>
              </a:spcBef>
              <a:spcAft>
                <a:spcPts val="0"/>
              </a:spcAft>
              <a:buSzPts val="900"/>
              <a:buChar char="■"/>
              <a:defRPr/>
            </a:lvl5pPr>
            <a:lvl6pPr marL="2743200" lvl="5" indent="-285750" algn="l">
              <a:spcBef>
                <a:spcPts val="360"/>
              </a:spcBef>
              <a:spcAft>
                <a:spcPts val="0"/>
              </a:spcAft>
              <a:buSzPts val="900"/>
              <a:buChar char="■"/>
              <a:defRPr/>
            </a:lvl6pPr>
            <a:lvl7pPr marL="3200400" lvl="6" indent="-285750" algn="l">
              <a:spcBef>
                <a:spcPts val="360"/>
              </a:spcBef>
              <a:spcAft>
                <a:spcPts val="0"/>
              </a:spcAft>
              <a:buSzPts val="900"/>
              <a:buChar char="■"/>
              <a:defRPr/>
            </a:lvl7pPr>
            <a:lvl8pPr marL="3657600" lvl="7" indent="-285750" algn="l">
              <a:spcBef>
                <a:spcPts val="360"/>
              </a:spcBef>
              <a:spcAft>
                <a:spcPts val="0"/>
              </a:spcAft>
              <a:buSzPts val="900"/>
              <a:buChar char="■"/>
              <a:defRPr/>
            </a:lvl8pPr>
            <a:lvl9pPr marL="4114800" lvl="8" indent="-285750" algn="l">
              <a:spcBef>
                <a:spcPts val="360"/>
              </a:spcBef>
              <a:spcAft>
                <a:spcPts val="0"/>
              </a:spcAft>
              <a:buSzPts val="900"/>
              <a:buChar char="■"/>
              <a:defRPr/>
            </a:lvl9pPr>
          </a:lstStyle>
          <a:p>
            <a:endParaRPr/>
          </a:p>
        </p:txBody>
      </p:sp>
      <p:grpSp>
        <p:nvGrpSpPr>
          <p:cNvPr id="25" name="Google Shape;25;p75"/>
          <p:cNvGrpSpPr/>
          <p:nvPr/>
        </p:nvGrpSpPr>
        <p:grpSpPr>
          <a:xfrm>
            <a:off x="1305124" y="6512595"/>
            <a:ext cx="1498461" cy="276999"/>
            <a:chOff x="2207996" y="6472185"/>
            <a:chExt cx="1498461" cy="276999"/>
          </a:xfrm>
        </p:grpSpPr>
        <p:pic>
          <p:nvPicPr>
            <p:cNvPr id="26" name="Google Shape;26;p75" descr="YouTube_icon_block.png"/>
            <p:cNvPicPr preferRelativeResize="0"/>
            <p:nvPr/>
          </p:nvPicPr>
          <p:blipFill rotWithShape="1">
            <a:blip r:embed="rId2">
              <a:alphaModFix/>
            </a:blip>
            <a:srcRect/>
            <a:stretch/>
          </p:blipFill>
          <p:spPr>
            <a:xfrm>
              <a:off x="2207996" y="6485179"/>
              <a:ext cx="251431" cy="250942"/>
            </a:xfrm>
            <a:prstGeom prst="rect">
              <a:avLst/>
            </a:prstGeom>
            <a:noFill/>
            <a:ln>
              <a:noFill/>
            </a:ln>
          </p:spPr>
        </p:pic>
        <p:sp>
          <p:nvSpPr>
            <p:cNvPr id="27" name="Google Shape;27;p75"/>
            <p:cNvSpPr/>
            <p:nvPr/>
          </p:nvSpPr>
          <p:spPr>
            <a:xfrm>
              <a:off x="2513023" y="6472185"/>
              <a:ext cx="1193434"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dirty="0">
                  <a:solidFill>
                    <a:schemeClr val="dk1"/>
                  </a:solidFill>
                  <a:latin typeface="Arial"/>
                  <a:ea typeface="Arial"/>
                  <a:cs typeface="Arial"/>
                  <a:sym typeface="Arial"/>
                </a:rPr>
                <a:t>NTSAToday</a:t>
              </a:r>
              <a:endParaRPr sz="1200" b="1" dirty="0">
                <a:solidFill>
                  <a:schemeClr val="dk1"/>
                </a:solidFill>
                <a:latin typeface="Arial"/>
                <a:ea typeface="Arial"/>
                <a:cs typeface="Arial"/>
                <a:sym typeface="Arial"/>
              </a:endParaRPr>
            </a:p>
          </p:txBody>
        </p:sp>
      </p:grpSp>
      <p:pic>
        <p:nvPicPr>
          <p:cNvPr id="28" name="Google Shape;28;p75" descr="Text, logo&#10;&#10;Description automatically generated"/>
          <p:cNvPicPr preferRelativeResize="0"/>
          <p:nvPr/>
        </p:nvPicPr>
        <p:blipFill rotWithShape="1">
          <a:blip r:embed="rId3">
            <a:alphaModFix/>
          </a:blip>
          <a:srcRect/>
          <a:stretch/>
        </p:blipFill>
        <p:spPr>
          <a:xfrm>
            <a:off x="9848997" y="6371281"/>
            <a:ext cx="1094689" cy="438303"/>
          </a:xfrm>
          <a:prstGeom prst="rect">
            <a:avLst/>
          </a:prstGeom>
          <a:noFill/>
          <a:ln>
            <a:noFill/>
          </a:ln>
        </p:spPr>
      </p:pic>
      <p:sp>
        <p:nvSpPr>
          <p:cNvPr id="29" name="Google Shape;29;p75"/>
          <p:cNvSpPr txBox="1">
            <a:spLocks noGrp="1"/>
          </p:cNvSpPr>
          <p:nvPr>
            <p:ph type="sldNum" idx="12"/>
          </p:nvPr>
        </p:nvSpPr>
        <p:spPr>
          <a:xfrm>
            <a:off x="10886876" y="6419966"/>
            <a:ext cx="821634" cy="340935"/>
          </a:xfrm>
          <a:prstGeom prst="rect">
            <a:avLst/>
          </a:prstGeom>
          <a:noFill/>
          <a:ln>
            <a:noFill/>
          </a:ln>
        </p:spPr>
        <p:txBody>
          <a:bodyPr spcFirstLastPara="1" wrap="square" lIns="91425" tIns="45700" rIns="91425" bIns="45700" anchor="t"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dirty="0"/>
          </a:p>
        </p:txBody>
      </p:sp>
      <p:cxnSp>
        <p:nvCxnSpPr>
          <p:cNvPr id="30" name="Google Shape;30;p75"/>
          <p:cNvCxnSpPr/>
          <p:nvPr/>
        </p:nvCxnSpPr>
        <p:spPr>
          <a:xfrm>
            <a:off x="0" y="1361190"/>
            <a:ext cx="12192000" cy="0"/>
          </a:xfrm>
          <a:prstGeom prst="straightConnector1">
            <a:avLst/>
          </a:prstGeom>
          <a:noFill/>
          <a:ln w="38100" cap="flat" cmpd="sng">
            <a:solidFill>
              <a:schemeClr val="accent6"/>
            </a:solidFill>
            <a:prstDash val="solid"/>
            <a:round/>
            <a:headEnd type="none" w="sm" len="sm"/>
            <a:tailEnd type="none" w="sm" len="sm"/>
          </a:ln>
          <a:effectLst>
            <a:outerShdw blurRad="40000" dist="23000" dir="5400000" rotWithShape="0">
              <a:srgbClr val="000000">
                <a:alpha val="34901"/>
              </a:srgbClr>
            </a:outerShdw>
          </a:effectLst>
        </p:spPr>
      </p:cxnSp>
      <p:pic>
        <p:nvPicPr>
          <p:cNvPr id="31" name="Google Shape;31;p75"/>
          <p:cNvPicPr preferRelativeResize="0"/>
          <p:nvPr/>
        </p:nvPicPr>
        <p:blipFill rotWithShape="1">
          <a:blip r:embed="rId4">
            <a:alphaModFix/>
          </a:blip>
          <a:srcRect/>
          <a:stretch/>
        </p:blipFill>
        <p:spPr>
          <a:xfrm>
            <a:off x="0" y="-16800"/>
            <a:ext cx="12192000" cy="1362456"/>
          </a:xfrm>
          <a:prstGeom prst="rect">
            <a:avLst/>
          </a:prstGeom>
          <a:noFill/>
          <a:ln>
            <a:noFill/>
          </a:ln>
        </p:spPr>
      </p:pic>
      <p:grpSp>
        <p:nvGrpSpPr>
          <p:cNvPr id="32" name="Google Shape;32;p75"/>
          <p:cNvGrpSpPr/>
          <p:nvPr/>
        </p:nvGrpSpPr>
        <p:grpSpPr>
          <a:xfrm>
            <a:off x="260862" y="6503087"/>
            <a:ext cx="1044262" cy="282877"/>
            <a:chOff x="260862" y="6503087"/>
            <a:chExt cx="1044262" cy="282877"/>
          </a:xfrm>
        </p:grpSpPr>
        <p:sp>
          <p:nvSpPr>
            <p:cNvPr id="33" name="Google Shape;33;p75"/>
            <p:cNvSpPr/>
            <p:nvPr/>
          </p:nvSpPr>
          <p:spPr>
            <a:xfrm>
              <a:off x="468035" y="6508965"/>
              <a:ext cx="837089"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dirty="0">
                  <a:solidFill>
                    <a:schemeClr val="dk1"/>
                  </a:solidFill>
                  <a:latin typeface="Arial"/>
                  <a:ea typeface="Arial"/>
                  <a:cs typeface="Arial"/>
                  <a:sym typeface="Arial"/>
                </a:rPr>
                <a:t>@IITSEC</a:t>
              </a:r>
              <a:endParaRPr dirty="0"/>
            </a:p>
          </p:txBody>
        </p:sp>
        <p:pic>
          <p:nvPicPr>
            <p:cNvPr id="34" name="Google Shape;34;p75"/>
            <p:cNvPicPr preferRelativeResize="0"/>
            <p:nvPr/>
          </p:nvPicPr>
          <p:blipFill rotWithShape="1">
            <a:blip r:embed="rId5">
              <a:alphaModFix/>
            </a:blip>
            <a:srcRect/>
            <a:stretch/>
          </p:blipFill>
          <p:spPr>
            <a:xfrm>
              <a:off x="260862" y="6503087"/>
              <a:ext cx="257814" cy="257814"/>
            </a:xfrm>
            <a:prstGeom prst="rect">
              <a:avLst/>
            </a:prstGeom>
            <a:noFill/>
            <a:ln>
              <a:noFill/>
            </a:ln>
          </p:spPr>
        </p:pic>
      </p:grpSp>
      <p:pic>
        <p:nvPicPr>
          <p:cNvPr id="35" name="Google Shape;35;p75"/>
          <p:cNvPicPr preferRelativeResize="0"/>
          <p:nvPr/>
        </p:nvPicPr>
        <p:blipFill rotWithShape="1">
          <a:blip r:embed="rId6">
            <a:alphaModFix/>
          </a:blip>
          <a:srcRect l="22380" t="14145" r="22571" b="14339"/>
          <a:stretch/>
        </p:blipFill>
        <p:spPr>
          <a:xfrm>
            <a:off x="11720949" y="6333477"/>
            <a:ext cx="473689" cy="475488"/>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6"/>
        <p:cNvGrpSpPr/>
        <p:nvPr/>
      </p:nvGrpSpPr>
      <p:grpSpPr>
        <a:xfrm>
          <a:off x="0" y="0"/>
          <a:ext cx="0" cy="0"/>
          <a:chOff x="0" y="0"/>
          <a:chExt cx="0" cy="0"/>
        </a:xfrm>
      </p:grpSpPr>
      <p:sp>
        <p:nvSpPr>
          <p:cNvPr id="37" name="Google Shape;37;p76"/>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200">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38" name="Google Shape;38;p76"/>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ulleted Text">
  <p:cSld name="Bulleted Text">
    <p:spTree>
      <p:nvGrpSpPr>
        <p:cNvPr id="1" name="Shape 39"/>
        <p:cNvGrpSpPr/>
        <p:nvPr/>
      </p:nvGrpSpPr>
      <p:grpSpPr>
        <a:xfrm>
          <a:off x="0" y="0"/>
          <a:ext cx="0" cy="0"/>
          <a:chOff x="0" y="0"/>
          <a:chExt cx="0" cy="0"/>
        </a:xfrm>
      </p:grpSpPr>
      <p:sp>
        <p:nvSpPr>
          <p:cNvPr id="40" name="Google Shape;40;p77"/>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dirty="0"/>
          </a:p>
        </p:txBody>
      </p:sp>
      <p:sp>
        <p:nvSpPr>
          <p:cNvPr id="41" name="Google Shape;41;p77"/>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77"/>
          <p:cNvSpPr txBox="1">
            <a:spLocks noGrp="1"/>
          </p:cNvSpPr>
          <p:nvPr>
            <p:ph type="body" idx="1"/>
          </p:nvPr>
        </p:nvSpPr>
        <p:spPr>
          <a:xfrm>
            <a:off x="480132" y="1046715"/>
            <a:ext cx="11250613" cy="5075237"/>
          </a:xfrm>
          <a:prstGeom prst="rect">
            <a:avLst/>
          </a:prstGeom>
          <a:noFill/>
          <a:ln>
            <a:noFill/>
          </a:ln>
        </p:spPr>
        <p:txBody>
          <a:bodyPr spcFirstLastPara="1" wrap="square" lIns="91425" tIns="45700" rIns="91425" bIns="45700" anchor="t" anchorCtr="0">
            <a:noAutofit/>
          </a:bodyPr>
          <a:lstStyle>
            <a:lvl1pPr marL="457200" lvl="0" indent="-314325" algn="l">
              <a:spcBef>
                <a:spcPts val="360"/>
              </a:spcBef>
              <a:spcAft>
                <a:spcPts val="0"/>
              </a:spcAft>
              <a:buSzPts val="1350"/>
              <a:buChar char="⮚"/>
              <a:defRPr/>
            </a:lvl1pPr>
            <a:lvl2pPr marL="914400" lvl="1" indent="-314325" algn="l">
              <a:spcBef>
                <a:spcPts val="360"/>
              </a:spcBef>
              <a:spcAft>
                <a:spcPts val="0"/>
              </a:spcAft>
              <a:buSzPts val="1350"/>
              <a:buChar char="■"/>
              <a:defRPr/>
            </a:lvl2pPr>
            <a:lvl3pPr marL="1371600" lvl="2" indent="-292100" algn="l">
              <a:spcBef>
                <a:spcPts val="400"/>
              </a:spcBef>
              <a:spcAft>
                <a:spcPts val="0"/>
              </a:spcAft>
              <a:buClr>
                <a:schemeClr val="dk1"/>
              </a:buClr>
              <a:buSzPts val="1000"/>
              <a:buFont typeface="Noto Sans Symbols"/>
              <a:buChar char="❖"/>
              <a:defRPr sz="2000">
                <a:latin typeface="Arial Narrow"/>
                <a:ea typeface="Arial Narrow"/>
                <a:cs typeface="Arial Narrow"/>
                <a:sym typeface="Arial Narrow"/>
              </a:defRPr>
            </a:lvl3pPr>
            <a:lvl4pPr marL="1828800" lvl="3" indent="-291464" algn="l">
              <a:spcBef>
                <a:spcPts val="360"/>
              </a:spcBef>
              <a:spcAft>
                <a:spcPts val="0"/>
              </a:spcAft>
              <a:buSzPts val="990"/>
              <a:buChar char="■"/>
              <a:defRPr/>
            </a:lvl4pPr>
            <a:lvl5pPr marL="2286000" lvl="4" indent="-285750" algn="l">
              <a:spcBef>
                <a:spcPts val="360"/>
              </a:spcBef>
              <a:spcAft>
                <a:spcPts val="0"/>
              </a:spcAft>
              <a:buSzPts val="900"/>
              <a:buChar char="■"/>
              <a:defRPr/>
            </a:lvl5pPr>
            <a:lvl6pPr marL="2743200" lvl="5" indent="-285750" algn="l">
              <a:spcBef>
                <a:spcPts val="360"/>
              </a:spcBef>
              <a:spcAft>
                <a:spcPts val="0"/>
              </a:spcAft>
              <a:buSzPts val="900"/>
              <a:buChar char="■"/>
              <a:defRPr/>
            </a:lvl6pPr>
            <a:lvl7pPr marL="3200400" lvl="6" indent="-285750" algn="l">
              <a:spcBef>
                <a:spcPts val="360"/>
              </a:spcBef>
              <a:spcAft>
                <a:spcPts val="0"/>
              </a:spcAft>
              <a:buSzPts val="900"/>
              <a:buChar char="■"/>
              <a:defRPr/>
            </a:lvl7pPr>
            <a:lvl8pPr marL="3657600" lvl="7" indent="-285750" algn="l">
              <a:spcBef>
                <a:spcPts val="360"/>
              </a:spcBef>
              <a:spcAft>
                <a:spcPts val="0"/>
              </a:spcAft>
              <a:buSzPts val="900"/>
              <a:buChar char="■"/>
              <a:defRPr/>
            </a:lvl8pPr>
            <a:lvl9pPr marL="4114800" lvl="8" indent="-285750" algn="l">
              <a:spcBef>
                <a:spcPts val="360"/>
              </a:spcBef>
              <a:spcAft>
                <a:spcPts val="0"/>
              </a:spcAft>
              <a:buSzPts val="9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78"/>
          <p:cNvSpPr txBox="1">
            <a:spLocks noGrp="1"/>
          </p:cNvSpPr>
          <p:nvPr>
            <p:ph type="title"/>
          </p:nvPr>
        </p:nvSpPr>
        <p:spPr>
          <a:xfrm>
            <a:off x="2345741" y="0"/>
            <a:ext cx="7416800" cy="84124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sz="24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5" name="Google Shape;45;p78"/>
          <p:cNvSpPr txBox="1">
            <a:spLocks noGrp="1"/>
          </p:cNvSpPr>
          <p:nvPr>
            <p:ph type="body" idx="1"/>
          </p:nvPr>
        </p:nvSpPr>
        <p:spPr>
          <a:xfrm>
            <a:off x="593061" y="1053389"/>
            <a:ext cx="10928351" cy="4890211"/>
          </a:xfrm>
          <a:prstGeom prst="rect">
            <a:avLst/>
          </a:prstGeom>
          <a:noFill/>
          <a:ln>
            <a:noFill/>
          </a:ln>
        </p:spPr>
        <p:txBody>
          <a:bodyPr spcFirstLastPara="1" wrap="square" lIns="91425" tIns="45700" rIns="91425" bIns="45700" anchor="t" anchorCtr="0">
            <a:noAutofit/>
          </a:bodyPr>
          <a:lstStyle>
            <a:lvl1pPr marL="457200" lvl="0" indent="-361950" algn="l">
              <a:spcBef>
                <a:spcPts val="560"/>
              </a:spcBef>
              <a:spcAft>
                <a:spcPts val="0"/>
              </a:spcAft>
              <a:buClr>
                <a:schemeClr val="dk1"/>
              </a:buClr>
              <a:buSzPts val="2100"/>
              <a:buChar char="⮚"/>
              <a:defRPr sz="2800">
                <a:solidFill>
                  <a:schemeClr val="dk1"/>
                </a:solidFill>
                <a:latin typeface="Arial Narrow"/>
                <a:ea typeface="Arial Narrow"/>
                <a:cs typeface="Arial Narrow"/>
                <a:sym typeface="Arial Narrow"/>
              </a:defRPr>
            </a:lvl1pPr>
            <a:lvl2pPr marL="914400" lvl="1" indent="-342900" algn="l">
              <a:spcBef>
                <a:spcPts val="480"/>
              </a:spcBef>
              <a:spcAft>
                <a:spcPts val="0"/>
              </a:spcAft>
              <a:buClr>
                <a:schemeClr val="dk1"/>
              </a:buClr>
              <a:buSzPts val="1800"/>
              <a:buChar char="■"/>
              <a:defRPr sz="2400">
                <a:solidFill>
                  <a:schemeClr val="dk1"/>
                </a:solidFill>
                <a:latin typeface="Arial Narrow"/>
                <a:ea typeface="Arial Narrow"/>
                <a:cs typeface="Arial Narrow"/>
                <a:sym typeface="Arial Narrow"/>
              </a:defRPr>
            </a:lvl2pPr>
            <a:lvl3pPr marL="1371600" lvl="2" indent="-292100" algn="l">
              <a:spcBef>
                <a:spcPts val="400"/>
              </a:spcBef>
              <a:spcAft>
                <a:spcPts val="0"/>
              </a:spcAft>
              <a:buClr>
                <a:schemeClr val="dk1"/>
              </a:buClr>
              <a:buSzPts val="1000"/>
              <a:buChar char="■"/>
              <a:defRPr sz="2000">
                <a:solidFill>
                  <a:schemeClr val="dk1"/>
                </a:solidFill>
                <a:latin typeface="Arial Narrow"/>
                <a:ea typeface="Arial Narrow"/>
                <a:cs typeface="Arial Narrow"/>
                <a:sym typeface="Arial Narrow"/>
              </a:defRPr>
            </a:lvl3pPr>
            <a:lvl4pPr marL="1828800" lvl="3" indent="-291464" algn="l">
              <a:spcBef>
                <a:spcPts val="360"/>
              </a:spcBef>
              <a:spcAft>
                <a:spcPts val="0"/>
              </a:spcAft>
              <a:buClr>
                <a:schemeClr val="dk1"/>
              </a:buClr>
              <a:buSzPts val="990"/>
              <a:buChar char="■"/>
              <a:defRPr sz="1800">
                <a:solidFill>
                  <a:schemeClr val="dk1"/>
                </a:solidFill>
                <a:latin typeface="Arial Narrow"/>
                <a:ea typeface="Arial Narrow"/>
                <a:cs typeface="Arial Narrow"/>
                <a:sym typeface="Arial Narrow"/>
              </a:defRPr>
            </a:lvl4pPr>
            <a:lvl5pPr marL="2286000" lvl="4" indent="-285750" algn="l">
              <a:spcBef>
                <a:spcPts val="360"/>
              </a:spcBef>
              <a:spcAft>
                <a:spcPts val="0"/>
              </a:spcAft>
              <a:buClr>
                <a:schemeClr val="dk1"/>
              </a:buClr>
              <a:buSzPts val="900"/>
              <a:buChar char="■"/>
              <a:defRPr sz="1800">
                <a:solidFill>
                  <a:schemeClr val="dk1"/>
                </a:solidFill>
                <a:latin typeface="Arial Narrow"/>
                <a:ea typeface="Arial Narrow"/>
                <a:cs typeface="Arial Narrow"/>
                <a:sym typeface="Arial Narrow"/>
              </a:defRPr>
            </a:lvl5pPr>
            <a:lvl6pPr marL="2743200" lvl="5" indent="-285750" algn="l">
              <a:spcBef>
                <a:spcPts val="360"/>
              </a:spcBef>
              <a:spcAft>
                <a:spcPts val="0"/>
              </a:spcAft>
              <a:buSzPts val="900"/>
              <a:buChar char="■"/>
              <a:defRPr/>
            </a:lvl6pPr>
            <a:lvl7pPr marL="3200400" lvl="6" indent="-285750" algn="l">
              <a:spcBef>
                <a:spcPts val="360"/>
              </a:spcBef>
              <a:spcAft>
                <a:spcPts val="0"/>
              </a:spcAft>
              <a:buSzPts val="900"/>
              <a:buChar char="■"/>
              <a:defRPr/>
            </a:lvl7pPr>
            <a:lvl8pPr marL="3657600" lvl="7" indent="-285750" algn="l">
              <a:spcBef>
                <a:spcPts val="360"/>
              </a:spcBef>
              <a:spcAft>
                <a:spcPts val="0"/>
              </a:spcAft>
              <a:buSzPts val="900"/>
              <a:buChar char="■"/>
              <a:defRPr/>
            </a:lvl8pPr>
            <a:lvl9pPr marL="4114800" lvl="8" indent="-285750" algn="l">
              <a:spcBef>
                <a:spcPts val="360"/>
              </a:spcBef>
              <a:spcAft>
                <a:spcPts val="0"/>
              </a:spcAft>
              <a:buSzPts val="900"/>
              <a:buChar char="■"/>
              <a:defRPr/>
            </a:lvl9pPr>
          </a:lstStyle>
          <a:p>
            <a:endParaRPr/>
          </a:p>
        </p:txBody>
      </p:sp>
      <p:sp>
        <p:nvSpPr>
          <p:cNvPr id="46" name="Google Shape;46;p78"/>
          <p:cNvSpPr txBox="1">
            <a:spLocks noGrp="1"/>
          </p:cNvSpPr>
          <p:nvPr>
            <p:ph type="sldNum" idx="12"/>
          </p:nvPr>
        </p:nvSpPr>
        <p:spPr>
          <a:xfrm>
            <a:off x="9522691" y="6477001"/>
            <a:ext cx="1754909" cy="244475"/>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600">
                <a:solidFill>
                  <a:srgbClr val="000000"/>
                </a:solidFill>
                <a:latin typeface="Tahoma"/>
                <a:ea typeface="Tahoma"/>
                <a:cs typeface="Tahoma"/>
                <a:sym typeface="Tahoma"/>
              </a:defRPr>
            </a:lvl1pPr>
            <a:lvl2pPr marL="0" marR="0" lvl="1" indent="0" algn="r">
              <a:spcBef>
                <a:spcPts val="0"/>
              </a:spcBef>
              <a:spcAft>
                <a:spcPts val="0"/>
              </a:spcAft>
              <a:buNone/>
              <a:defRPr sz="1600">
                <a:solidFill>
                  <a:srgbClr val="000000"/>
                </a:solidFill>
                <a:latin typeface="Tahoma"/>
                <a:ea typeface="Tahoma"/>
                <a:cs typeface="Tahoma"/>
                <a:sym typeface="Tahoma"/>
              </a:defRPr>
            </a:lvl2pPr>
            <a:lvl3pPr marL="0" marR="0" lvl="2" indent="0" algn="r">
              <a:spcBef>
                <a:spcPts val="0"/>
              </a:spcBef>
              <a:spcAft>
                <a:spcPts val="0"/>
              </a:spcAft>
              <a:buNone/>
              <a:defRPr sz="1600">
                <a:solidFill>
                  <a:srgbClr val="000000"/>
                </a:solidFill>
                <a:latin typeface="Tahoma"/>
                <a:ea typeface="Tahoma"/>
                <a:cs typeface="Tahoma"/>
                <a:sym typeface="Tahoma"/>
              </a:defRPr>
            </a:lvl3pPr>
            <a:lvl4pPr marL="0" marR="0" lvl="3" indent="0" algn="r">
              <a:spcBef>
                <a:spcPts val="0"/>
              </a:spcBef>
              <a:spcAft>
                <a:spcPts val="0"/>
              </a:spcAft>
              <a:buNone/>
              <a:defRPr sz="1600">
                <a:solidFill>
                  <a:srgbClr val="000000"/>
                </a:solidFill>
                <a:latin typeface="Tahoma"/>
                <a:ea typeface="Tahoma"/>
                <a:cs typeface="Tahoma"/>
                <a:sym typeface="Tahoma"/>
              </a:defRPr>
            </a:lvl4pPr>
            <a:lvl5pPr marL="0" marR="0" lvl="4" indent="0" algn="r">
              <a:spcBef>
                <a:spcPts val="0"/>
              </a:spcBef>
              <a:spcAft>
                <a:spcPts val="0"/>
              </a:spcAft>
              <a:buNone/>
              <a:defRPr sz="1600">
                <a:solidFill>
                  <a:srgbClr val="000000"/>
                </a:solidFill>
                <a:latin typeface="Tahoma"/>
                <a:ea typeface="Tahoma"/>
                <a:cs typeface="Tahoma"/>
                <a:sym typeface="Tahoma"/>
              </a:defRPr>
            </a:lvl5pPr>
            <a:lvl6pPr marL="0" marR="0" lvl="5" indent="0" algn="r">
              <a:spcBef>
                <a:spcPts val="0"/>
              </a:spcBef>
              <a:spcAft>
                <a:spcPts val="0"/>
              </a:spcAft>
              <a:buNone/>
              <a:defRPr sz="1600">
                <a:solidFill>
                  <a:srgbClr val="000000"/>
                </a:solidFill>
                <a:latin typeface="Tahoma"/>
                <a:ea typeface="Tahoma"/>
                <a:cs typeface="Tahoma"/>
                <a:sym typeface="Tahoma"/>
              </a:defRPr>
            </a:lvl6pPr>
            <a:lvl7pPr marL="0" marR="0" lvl="6" indent="0" algn="r">
              <a:spcBef>
                <a:spcPts val="0"/>
              </a:spcBef>
              <a:spcAft>
                <a:spcPts val="0"/>
              </a:spcAft>
              <a:buNone/>
              <a:defRPr sz="1600">
                <a:solidFill>
                  <a:srgbClr val="000000"/>
                </a:solidFill>
                <a:latin typeface="Tahoma"/>
                <a:ea typeface="Tahoma"/>
                <a:cs typeface="Tahoma"/>
                <a:sym typeface="Tahoma"/>
              </a:defRPr>
            </a:lvl7pPr>
            <a:lvl8pPr marL="0" marR="0" lvl="7" indent="0" algn="r">
              <a:spcBef>
                <a:spcPts val="0"/>
              </a:spcBef>
              <a:spcAft>
                <a:spcPts val="0"/>
              </a:spcAft>
              <a:buNone/>
              <a:defRPr sz="1600">
                <a:solidFill>
                  <a:srgbClr val="000000"/>
                </a:solidFill>
                <a:latin typeface="Tahoma"/>
                <a:ea typeface="Tahoma"/>
                <a:cs typeface="Tahoma"/>
                <a:sym typeface="Tahoma"/>
              </a:defRPr>
            </a:lvl8pPr>
            <a:lvl9pPr marL="0" marR="0" lvl="8" indent="0" algn="r">
              <a:spcBef>
                <a:spcPts val="0"/>
              </a:spcBef>
              <a:spcAft>
                <a:spcPts val="0"/>
              </a:spcAft>
              <a:buNone/>
              <a:defRPr sz="1600">
                <a:solidFill>
                  <a:srgbClr val="000000"/>
                </a:solidFill>
                <a:latin typeface="Tahoma"/>
                <a:ea typeface="Tahoma"/>
                <a:cs typeface="Tahoma"/>
                <a:sym typeface="Tahoma"/>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79"/>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sz="24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9"/>
          <p:cNvSpPr txBox="1">
            <a:spLocks noGrp="1"/>
          </p:cNvSpPr>
          <p:nvPr>
            <p:ph type="body" idx="1"/>
          </p:nvPr>
        </p:nvSpPr>
        <p:spPr>
          <a:xfrm>
            <a:off x="508000" y="1097300"/>
            <a:ext cx="5361517" cy="4114800"/>
          </a:xfrm>
          <a:prstGeom prst="rect">
            <a:avLst/>
          </a:prstGeom>
          <a:noFill/>
          <a:ln>
            <a:noFill/>
          </a:ln>
        </p:spPr>
        <p:txBody>
          <a:bodyPr spcFirstLastPara="1" wrap="square" lIns="91425" tIns="45700" rIns="91425" bIns="45700" anchor="t" anchorCtr="0">
            <a:noAutofit/>
          </a:bodyPr>
          <a:lstStyle>
            <a:lvl1pPr marL="457200" lvl="0" indent="-342900" algn="l">
              <a:spcBef>
                <a:spcPts val="480"/>
              </a:spcBef>
              <a:spcAft>
                <a:spcPts val="0"/>
              </a:spcAft>
              <a:buClr>
                <a:schemeClr val="dk1"/>
              </a:buClr>
              <a:buSzPts val="1800"/>
              <a:buChar char="⮚"/>
              <a:defRPr sz="2400">
                <a:solidFill>
                  <a:schemeClr val="dk1"/>
                </a:solidFill>
                <a:latin typeface="Arial Narrow"/>
                <a:ea typeface="Arial Narrow"/>
                <a:cs typeface="Arial Narrow"/>
                <a:sym typeface="Arial Narrow"/>
              </a:defRPr>
            </a:lvl1pPr>
            <a:lvl2pPr marL="914400" lvl="1" indent="-323850" algn="l">
              <a:spcBef>
                <a:spcPts val="400"/>
              </a:spcBef>
              <a:spcAft>
                <a:spcPts val="0"/>
              </a:spcAft>
              <a:buClr>
                <a:schemeClr val="dk1"/>
              </a:buClr>
              <a:buSzPts val="1500"/>
              <a:buChar char="■"/>
              <a:defRPr sz="2000">
                <a:solidFill>
                  <a:schemeClr val="dk1"/>
                </a:solidFill>
              </a:defRPr>
            </a:lvl2pPr>
            <a:lvl3pPr marL="1371600" lvl="2" indent="-285750" algn="l">
              <a:spcBef>
                <a:spcPts val="360"/>
              </a:spcBef>
              <a:spcAft>
                <a:spcPts val="0"/>
              </a:spcAft>
              <a:buClr>
                <a:schemeClr val="dk1"/>
              </a:buClr>
              <a:buSzPts val="900"/>
              <a:buChar char="■"/>
              <a:defRPr sz="1800">
                <a:solidFill>
                  <a:schemeClr val="dk1"/>
                </a:solidFill>
              </a:defRPr>
            </a:lvl3pPr>
            <a:lvl4pPr marL="1828800" lvl="3" indent="-284480" algn="l">
              <a:spcBef>
                <a:spcPts val="320"/>
              </a:spcBef>
              <a:spcAft>
                <a:spcPts val="0"/>
              </a:spcAft>
              <a:buSzPts val="880"/>
              <a:buChar char="■"/>
              <a:defRPr sz="1600"/>
            </a:lvl4pPr>
            <a:lvl5pPr marL="2286000" lvl="4" indent="-279400" algn="l">
              <a:spcBef>
                <a:spcPts val="320"/>
              </a:spcBef>
              <a:spcAft>
                <a:spcPts val="0"/>
              </a:spcAft>
              <a:buSzPts val="800"/>
              <a:buChar char="■"/>
              <a:defRPr sz="1600"/>
            </a:lvl5pPr>
            <a:lvl6pPr marL="2743200" lvl="5" indent="-285750" algn="l">
              <a:spcBef>
                <a:spcPts val="360"/>
              </a:spcBef>
              <a:spcAft>
                <a:spcPts val="0"/>
              </a:spcAft>
              <a:buSzPts val="900"/>
              <a:buChar char="■"/>
              <a:defRPr sz="1800"/>
            </a:lvl6pPr>
            <a:lvl7pPr marL="3200400" lvl="6" indent="-285750" algn="l">
              <a:spcBef>
                <a:spcPts val="360"/>
              </a:spcBef>
              <a:spcAft>
                <a:spcPts val="0"/>
              </a:spcAft>
              <a:buSzPts val="900"/>
              <a:buChar char="■"/>
              <a:defRPr sz="1800"/>
            </a:lvl7pPr>
            <a:lvl8pPr marL="3657600" lvl="7" indent="-285750" algn="l">
              <a:spcBef>
                <a:spcPts val="360"/>
              </a:spcBef>
              <a:spcAft>
                <a:spcPts val="0"/>
              </a:spcAft>
              <a:buSzPts val="900"/>
              <a:buChar char="■"/>
              <a:defRPr sz="1800"/>
            </a:lvl8pPr>
            <a:lvl9pPr marL="4114800" lvl="8" indent="-285750" algn="l">
              <a:spcBef>
                <a:spcPts val="360"/>
              </a:spcBef>
              <a:spcAft>
                <a:spcPts val="0"/>
              </a:spcAft>
              <a:buSzPts val="900"/>
              <a:buChar char="■"/>
              <a:defRPr sz="1800"/>
            </a:lvl9pPr>
          </a:lstStyle>
          <a:p>
            <a:endParaRPr/>
          </a:p>
        </p:txBody>
      </p:sp>
      <p:sp>
        <p:nvSpPr>
          <p:cNvPr id="50" name="Google Shape;50;p79"/>
          <p:cNvSpPr txBox="1">
            <a:spLocks noGrp="1"/>
          </p:cNvSpPr>
          <p:nvPr>
            <p:ph type="body" idx="2"/>
          </p:nvPr>
        </p:nvSpPr>
        <p:spPr>
          <a:xfrm>
            <a:off x="6072718" y="1097300"/>
            <a:ext cx="5363633" cy="4114800"/>
          </a:xfrm>
          <a:prstGeom prst="rect">
            <a:avLst/>
          </a:prstGeom>
          <a:noFill/>
          <a:ln>
            <a:noFill/>
          </a:ln>
        </p:spPr>
        <p:txBody>
          <a:bodyPr spcFirstLastPara="1" wrap="square" lIns="91425" tIns="45700" rIns="91425" bIns="45700" anchor="t" anchorCtr="0">
            <a:noAutofit/>
          </a:bodyPr>
          <a:lstStyle>
            <a:lvl1pPr marL="457200" lvl="0" indent="-342900" algn="l">
              <a:spcBef>
                <a:spcPts val="480"/>
              </a:spcBef>
              <a:spcAft>
                <a:spcPts val="0"/>
              </a:spcAft>
              <a:buClr>
                <a:schemeClr val="dk1"/>
              </a:buClr>
              <a:buSzPts val="1800"/>
              <a:buChar char="⮚"/>
              <a:defRPr sz="2400">
                <a:solidFill>
                  <a:schemeClr val="dk1"/>
                </a:solidFill>
                <a:latin typeface="Arial Narrow"/>
                <a:ea typeface="Arial Narrow"/>
                <a:cs typeface="Arial Narrow"/>
                <a:sym typeface="Arial Narrow"/>
              </a:defRPr>
            </a:lvl1pPr>
            <a:lvl2pPr marL="914400" lvl="1" indent="-323850" algn="l">
              <a:spcBef>
                <a:spcPts val="400"/>
              </a:spcBef>
              <a:spcAft>
                <a:spcPts val="0"/>
              </a:spcAft>
              <a:buClr>
                <a:schemeClr val="dk1"/>
              </a:buClr>
              <a:buSzPts val="1500"/>
              <a:buChar char="■"/>
              <a:defRPr sz="2000">
                <a:solidFill>
                  <a:schemeClr val="dk1"/>
                </a:solidFill>
                <a:latin typeface="Arial Narrow"/>
                <a:ea typeface="Arial Narrow"/>
                <a:cs typeface="Arial Narrow"/>
                <a:sym typeface="Arial Narrow"/>
              </a:defRPr>
            </a:lvl2pPr>
            <a:lvl3pPr marL="1371600" lvl="2" indent="-285750" algn="l">
              <a:spcBef>
                <a:spcPts val="360"/>
              </a:spcBef>
              <a:spcAft>
                <a:spcPts val="0"/>
              </a:spcAft>
              <a:buClr>
                <a:schemeClr val="dk1"/>
              </a:buClr>
              <a:buSzPts val="900"/>
              <a:buChar char="■"/>
              <a:defRPr sz="1800">
                <a:solidFill>
                  <a:schemeClr val="dk1"/>
                </a:solidFill>
                <a:latin typeface="Arial Narrow"/>
                <a:ea typeface="Arial Narrow"/>
                <a:cs typeface="Arial Narrow"/>
                <a:sym typeface="Arial Narrow"/>
              </a:defRPr>
            </a:lvl3pPr>
            <a:lvl4pPr marL="1828800" lvl="3" indent="-284480" algn="l">
              <a:spcBef>
                <a:spcPts val="320"/>
              </a:spcBef>
              <a:spcAft>
                <a:spcPts val="0"/>
              </a:spcAft>
              <a:buSzPts val="880"/>
              <a:buChar char="■"/>
              <a:defRPr sz="1600">
                <a:latin typeface="Arial Narrow"/>
                <a:ea typeface="Arial Narrow"/>
                <a:cs typeface="Arial Narrow"/>
                <a:sym typeface="Arial Narrow"/>
              </a:defRPr>
            </a:lvl4pPr>
            <a:lvl5pPr marL="2286000" lvl="4" indent="-279400" algn="l">
              <a:spcBef>
                <a:spcPts val="320"/>
              </a:spcBef>
              <a:spcAft>
                <a:spcPts val="0"/>
              </a:spcAft>
              <a:buSzPts val="800"/>
              <a:buChar char="■"/>
              <a:defRPr sz="1600">
                <a:latin typeface="Arial Narrow"/>
                <a:ea typeface="Arial Narrow"/>
                <a:cs typeface="Arial Narrow"/>
                <a:sym typeface="Arial Narrow"/>
              </a:defRPr>
            </a:lvl5pPr>
            <a:lvl6pPr marL="2743200" lvl="5" indent="-285750" algn="l">
              <a:spcBef>
                <a:spcPts val="360"/>
              </a:spcBef>
              <a:spcAft>
                <a:spcPts val="0"/>
              </a:spcAft>
              <a:buSzPts val="900"/>
              <a:buChar char="■"/>
              <a:defRPr sz="1800"/>
            </a:lvl6pPr>
            <a:lvl7pPr marL="3200400" lvl="6" indent="-285750" algn="l">
              <a:spcBef>
                <a:spcPts val="360"/>
              </a:spcBef>
              <a:spcAft>
                <a:spcPts val="0"/>
              </a:spcAft>
              <a:buSzPts val="900"/>
              <a:buChar char="■"/>
              <a:defRPr sz="1800"/>
            </a:lvl7pPr>
            <a:lvl8pPr marL="3657600" lvl="7" indent="-285750" algn="l">
              <a:spcBef>
                <a:spcPts val="360"/>
              </a:spcBef>
              <a:spcAft>
                <a:spcPts val="0"/>
              </a:spcAft>
              <a:buSzPts val="900"/>
              <a:buChar char="■"/>
              <a:defRPr sz="1800"/>
            </a:lvl8pPr>
            <a:lvl9pPr marL="4114800" lvl="8" indent="-285750" algn="l">
              <a:spcBef>
                <a:spcPts val="360"/>
              </a:spcBef>
              <a:spcAft>
                <a:spcPts val="0"/>
              </a:spcAft>
              <a:buSzPts val="900"/>
              <a:buChar char="■"/>
              <a:defRPr sz="1800"/>
            </a:lvl9pPr>
          </a:lstStyle>
          <a:p>
            <a:endParaRPr/>
          </a:p>
        </p:txBody>
      </p:sp>
      <p:sp>
        <p:nvSpPr>
          <p:cNvPr id="51" name="Google Shape;51;p79"/>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lvl1pPr marL="0" marR="0" lvl="0" indent="0" algn="r">
              <a:spcBef>
                <a:spcPts val="0"/>
              </a:spcBef>
              <a:spcAft>
                <a:spcPts val="0"/>
              </a:spcAft>
              <a:buNone/>
              <a:defRPr sz="1600">
                <a:solidFill>
                  <a:srgbClr val="000000"/>
                </a:solidFill>
                <a:latin typeface="Tahoma"/>
                <a:ea typeface="Tahoma"/>
                <a:cs typeface="Tahoma"/>
                <a:sym typeface="Tahoma"/>
              </a:defRPr>
            </a:lvl1pPr>
            <a:lvl2pPr marL="0" marR="0" lvl="1" indent="0" algn="r">
              <a:spcBef>
                <a:spcPts val="0"/>
              </a:spcBef>
              <a:spcAft>
                <a:spcPts val="0"/>
              </a:spcAft>
              <a:buNone/>
              <a:defRPr sz="1600">
                <a:solidFill>
                  <a:srgbClr val="000000"/>
                </a:solidFill>
                <a:latin typeface="Tahoma"/>
                <a:ea typeface="Tahoma"/>
                <a:cs typeface="Tahoma"/>
                <a:sym typeface="Tahoma"/>
              </a:defRPr>
            </a:lvl2pPr>
            <a:lvl3pPr marL="0" marR="0" lvl="2" indent="0" algn="r">
              <a:spcBef>
                <a:spcPts val="0"/>
              </a:spcBef>
              <a:spcAft>
                <a:spcPts val="0"/>
              </a:spcAft>
              <a:buNone/>
              <a:defRPr sz="1600">
                <a:solidFill>
                  <a:srgbClr val="000000"/>
                </a:solidFill>
                <a:latin typeface="Tahoma"/>
                <a:ea typeface="Tahoma"/>
                <a:cs typeface="Tahoma"/>
                <a:sym typeface="Tahoma"/>
              </a:defRPr>
            </a:lvl3pPr>
            <a:lvl4pPr marL="0" marR="0" lvl="3" indent="0" algn="r">
              <a:spcBef>
                <a:spcPts val="0"/>
              </a:spcBef>
              <a:spcAft>
                <a:spcPts val="0"/>
              </a:spcAft>
              <a:buNone/>
              <a:defRPr sz="1600">
                <a:solidFill>
                  <a:srgbClr val="000000"/>
                </a:solidFill>
                <a:latin typeface="Tahoma"/>
                <a:ea typeface="Tahoma"/>
                <a:cs typeface="Tahoma"/>
                <a:sym typeface="Tahoma"/>
              </a:defRPr>
            </a:lvl4pPr>
            <a:lvl5pPr marL="0" marR="0" lvl="4" indent="0" algn="r">
              <a:spcBef>
                <a:spcPts val="0"/>
              </a:spcBef>
              <a:spcAft>
                <a:spcPts val="0"/>
              </a:spcAft>
              <a:buNone/>
              <a:defRPr sz="1600">
                <a:solidFill>
                  <a:srgbClr val="000000"/>
                </a:solidFill>
                <a:latin typeface="Tahoma"/>
                <a:ea typeface="Tahoma"/>
                <a:cs typeface="Tahoma"/>
                <a:sym typeface="Tahoma"/>
              </a:defRPr>
            </a:lvl5pPr>
            <a:lvl6pPr marL="0" marR="0" lvl="5" indent="0" algn="r">
              <a:spcBef>
                <a:spcPts val="0"/>
              </a:spcBef>
              <a:spcAft>
                <a:spcPts val="0"/>
              </a:spcAft>
              <a:buNone/>
              <a:defRPr sz="1600">
                <a:solidFill>
                  <a:srgbClr val="000000"/>
                </a:solidFill>
                <a:latin typeface="Tahoma"/>
                <a:ea typeface="Tahoma"/>
                <a:cs typeface="Tahoma"/>
                <a:sym typeface="Tahoma"/>
              </a:defRPr>
            </a:lvl6pPr>
            <a:lvl7pPr marL="0" marR="0" lvl="6" indent="0" algn="r">
              <a:spcBef>
                <a:spcPts val="0"/>
              </a:spcBef>
              <a:spcAft>
                <a:spcPts val="0"/>
              </a:spcAft>
              <a:buNone/>
              <a:defRPr sz="1600">
                <a:solidFill>
                  <a:srgbClr val="000000"/>
                </a:solidFill>
                <a:latin typeface="Tahoma"/>
                <a:ea typeface="Tahoma"/>
                <a:cs typeface="Tahoma"/>
                <a:sym typeface="Tahoma"/>
              </a:defRPr>
            </a:lvl7pPr>
            <a:lvl8pPr marL="0" marR="0" lvl="7" indent="0" algn="r">
              <a:spcBef>
                <a:spcPts val="0"/>
              </a:spcBef>
              <a:spcAft>
                <a:spcPts val="0"/>
              </a:spcAft>
              <a:buNone/>
              <a:defRPr sz="1600">
                <a:solidFill>
                  <a:srgbClr val="000000"/>
                </a:solidFill>
                <a:latin typeface="Tahoma"/>
                <a:ea typeface="Tahoma"/>
                <a:cs typeface="Tahoma"/>
                <a:sym typeface="Tahoma"/>
              </a:defRPr>
            </a:lvl8pPr>
            <a:lvl9pPr marL="0" marR="0" lvl="8" indent="0" algn="r">
              <a:spcBef>
                <a:spcPts val="0"/>
              </a:spcBef>
              <a:spcAft>
                <a:spcPts val="0"/>
              </a:spcAft>
              <a:buNone/>
              <a:defRPr sz="1600">
                <a:solidFill>
                  <a:srgbClr val="000000"/>
                </a:solidFill>
                <a:latin typeface="Tahoma"/>
                <a:ea typeface="Tahoma"/>
                <a:cs typeface="Tahoma"/>
                <a:sym typeface="Tahoma"/>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52"/>
        <p:cNvGrpSpPr/>
        <p:nvPr/>
      </p:nvGrpSpPr>
      <p:grpSpPr>
        <a:xfrm>
          <a:off x="0" y="0"/>
          <a:ext cx="0" cy="0"/>
          <a:chOff x="0" y="0"/>
          <a:chExt cx="0" cy="0"/>
        </a:xfrm>
      </p:grpSpPr>
      <p:sp>
        <p:nvSpPr>
          <p:cNvPr id="53" name="Google Shape;53;p80"/>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200">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54" name="Google Shape;54;p80"/>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dirty="0"/>
          </a:p>
        </p:txBody>
      </p:sp>
      <p:sp>
        <p:nvSpPr>
          <p:cNvPr id="55" name="Google Shape;55;p80"/>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p:spTree>
      <p:nvGrpSpPr>
        <p:cNvPr id="1" name="Shape 56"/>
        <p:cNvGrpSpPr/>
        <p:nvPr/>
      </p:nvGrpSpPr>
      <p:grpSpPr>
        <a:xfrm>
          <a:off x="0" y="0"/>
          <a:ext cx="0" cy="0"/>
          <a:chOff x="0" y="0"/>
          <a:chExt cx="0" cy="0"/>
        </a:xfrm>
      </p:grpSpPr>
      <p:sp>
        <p:nvSpPr>
          <p:cNvPr id="57" name="Google Shape;57;p81"/>
          <p:cNvSpPr txBox="1">
            <a:spLocks noGrp="1"/>
          </p:cNvSpPr>
          <p:nvPr>
            <p:ph type="title"/>
          </p:nvPr>
        </p:nvSpPr>
        <p:spPr>
          <a:xfrm>
            <a:off x="432000" y="432000"/>
            <a:ext cx="3932037" cy="1411276"/>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81"/>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200">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59" name="Google Shape;59;p81"/>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dirty="0"/>
          </a:p>
        </p:txBody>
      </p:sp>
      <p:sp>
        <p:nvSpPr>
          <p:cNvPr id="60" name="Google Shape;60;p81" descr="Accent block left"/>
          <p:cNvSpPr/>
          <p:nvPr/>
        </p:nvSpPr>
        <p:spPr>
          <a:xfrm>
            <a:off x="431800" y="1892926"/>
            <a:ext cx="1984175" cy="114824"/>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3200" dirty="0">
              <a:solidFill>
                <a:schemeClr val="lt1"/>
              </a:solidFill>
              <a:latin typeface="Tahoma"/>
              <a:ea typeface="Tahoma"/>
              <a:cs typeface="Tahoma"/>
              <a:sym typeface="Tahoma"/>
            </a:endParaRPr>
          </a:p>
        </p:txBody>
      </p:sp>
      <p:sp>
        <p:nvSpPr>
          <p:cNvPr id="61" name="Google Shape;61;p81"/>
          <p:cNvSpPr txBox="1">
            <a:spLocks noGrp="1"/>
          </p:cNvSpPr>
          <p:nvPr>
            <p:ph type="body" idx="1"/>
          </p:nvPr>
        </p:nvSpPr>
        <p:spPr>
          <a:xfrm>
            <a:off x="4788816" y="432001"/>
            <a:ext cx="6971184" cy="5429050"/>
          </a:xfrm>
          <a:prstGeom prst="rect">
            <a:avLst/>
          </a:prstGeom>
          <a:noFill/>
          <a:ln>
            <a:noFill/>
          </a:ln>
        </p:spPr>
        <p:txBody>
          <a:bodyPr spcFirstLastPara="1" wrap="square" lIns="91425" tIns="45700" rIns="91425" bIns="45700" anchor="t" anchorCtr="0">
            <a:noAutofit/>
          </a:bodyPr>
          <a:lstStyle>
            <a:lvl1pPr marL="457200" lvl="0" indent="-323850" algn="l">
              <a:spcBef>
                <a:spcPts val="400"/>
              </a:spcBef>
              <a:spcAft>
                <a:spcPts val="0"/>
              </a:spcAft>
              <a:buSzPts val="1500"/>
              <a:buChar char="⮚"/>
              <a:defRPr sz="2000"/>
            </a:lvl1pPr>
            <a:lvl2pPr marL="914400" lvl="1" indent="-314325" algn="l">
              <a:spcBef>
                <a:spcPts val="360"/>
              </a:spcBef>
              <a:spcAft>
                <a:spcPts val="0"/>
              </a:spcAft>
              <a:buSzPts val="1350"/>
              <a:buChar char="■"/>
              <a:defRPr sz="1800"/>
            </a:lvl2pPr>
            <a:lvl3pPr marL="1371600" lvl="2" indent="-279400" algn="l">
              <a:spcBef>
                <a:spcPts val="320"/>
              </a:spcBef>
              <a:spcAft>
                <a:spcPts val="0"/>
              </a:spcAft>
              <a:buSzPts val="800"/>
              <a:buChar char="■"/>
              <a:defRPr sz="1600"/>
            </a:lvl3pPr>
            <a:lvl4pPr marL="1828800" lvl="3" indent="-277494" algn="l">
              <a:spcBef>
                <a:spcPts val="280"/>
              </a:spcBef>
              <a:spcAft>
                <a:spcPts val="0"/>
              </a:spcAft>
              <a:buSzPts val="770"/>
              <a:buChar char="■"/>
              <a:defRPr sz="1400"/>
            </a:lvl4pPr>
            <a:lvl5pPr marL="2286000" lvl="4" indent="-266700" algn="l">
              <a:spcBef>
                <a:spcPts val="240"/>
              </a:spcBef>
              <a:spcAft>
                <a:spcPts val="0"/>
              </a:spcAft>
              <a:buSzPts val="600"/>
              <a:buChar char="■"/>
              <a:defRPr sz="1200"/>
            </a:lvl5pPr>
            <a:lvl6pPr marL="2743200" lvl="5" indent="-292100" algn="l">
              <a:spcBef>
                <a:spcPts val="400"/>
              </a:spcBef>
              <a:spcAft>
                <a:spcPts val="0"/>
              </a:spcAft>
              <a:buSzPts val="1000"/>
              <a:buChar char="■"/>
              <a:defRPr sz="2000"/>
            </a:lvl6pPr>
            <a:lvl7pPr marL="3200400" lvl="6" indent="-292100" algn="l">
              <a:spcBef>
                <a:spcPts val="400"/>
              </a:spcBef>
              <a:spcAft>
                <a:spcPts val="0"/>
              </a:spcAft>
              <a:buSzPts val="1000"/>
              <a:buChar char="■"/>
              <a:defRPr sz="2000"/>
            </a:lvl7pPr>
            <a:lvl8pPr marL="3657600" lvl="7" indent="-292100" algn="l">
              <a:spcBef>
                <a:spcPts val="400"/>
              </a:spcBef>
              <a:spcAft>
                <a:spcPts val="0"/>
              </a:spcAft>
              <a:buSzPts val="1000"/>
              <a:buChar char="■"/>
              <a:defRPr sz="2000"/>
            </a:lvl8pPr>
            <a:lvl9pPr marL="4114800" lvl="8" indent="-292100" algn="l">
              <a:spcBef>
                <a:spcPts val="400"/>
              </a:spcBef>
              <a:spcAft>
                <a:spcPts val="0"/>
              </a:spcAft>
              <a:buSzPts val="1000"/>
              <a:buChar char="■"/>
              <a:defRPr sz="2000"/>
            </a:lvl9pPr>
          </a:lstStyle>
          <a:p>
            <a:endParaRPr/>
          </a:p>
        </p:txBody>
      </p:sp>
      <p:sp>
        <p:nvSpPr>
          <p:cNvPr id="62" name="Google Shape;62;p81"/>
          <p:cNvSpPr txBox="1">
            <a:spLocks noGrp="1"/>
          </p:cNvSpPr>
          <p:nvPr>
            <p:ph type="body" idx="2"/>
          </p:nvPr>
        </p:nvSpPr>
        <p:spPr>
          <a:xfrm>
            <a:off x="432000"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spcBef>
                <a:spcPts val="320"/>
              </a:spcBef>
              <a:spcAft>
                <a:spcPts val="0"/>
              </a:spcAft>
              <a:buSzPts val="1200"/>
              <a:buNone/>
              <a:defRPr sz="1600"/>
            </a:lvl1pPr>
            <a:lvl2pPr marL="914400" lvl="1" indent="-228600" algn="l">
              <a:spcBef>
                <a:spcPts val="280"/>
              </a:spcBef>
              <a:spcAft>
                <a:spcPts val="0"/>
              </a:spcAft>
              <a:buSzPts val="1050"/>
              <a:buNone/>
              <a:defRPr sz="1400"/>
            </a:lvl2pPr>
            <a:lvl3pPr marL="1371600" lvl="2" indent="-228600" algn="l">
              <a:spcBef>
                <a:spcPts val="240"/>
              </a:spcBef>
              <a:spcAft>
                <a:spcPts val="0"/>
              </a:spcAft>
              <a:buSzPts val="600"/>
              <a:buNone/>
              <a:defRPr sz="1200"/>
            </a:lvl3pPr>
            <a:lvl4pPr marL="1828800" lvl="3" indent="-228600" algn="l">
              <a:spcBef>
                <a:spcPts val="200"/>
              </a:spcBef>
              <a:spcAft>
                <a:spcPts val="0"/>
              </a:spcAft>
              <a:buSzPts val="550"/>
              <a:buNone/>
              <a:defRPr sz="1000"/>
            </a:lvl4pPr>
            <a:lvl5pPr marL="2286000" lvl="4" indent="-228600" algn="l">
              <a:spcBef>
                <a:spcPts val="200"/>
              </a:spcBef>
              <a:spcAft>
                <a:spcPts val="0"/>
              </a:spcAft>
              <a:buSzPts val="500"/>
              <a:buNone/>
              <a:defRPr sz="1000"/>
            </a:lvl5pPr>
            <a:lvl6pPr marL="2743200" lvl="5" indent="-228600" algn="l">
              <a:spcBef>
                <a:spcPts val="200"/>
              </a:spcBef>
              <a:spcAft>
                <a:spcPts val="0"/>
              </a:spcAft>
              <a:buSzPts val="500"/>
              <a:buNone/>
              <a:defRPr sz="1000"/>
            </a:lvl6pPr>
            <a:lvl7pPr marL="3200400" lvl="6" indent="-228600" algn="l">
              <a:spcBef>
                <a:spcPts val="200"/>
              </a:spcBef>
              <a:spcAft>
                <a:spcPts val="0"/>
              </a:spcAft>
              <a:buSzPts val="500"/>
              <a:buNone/>
              <a:defRPr sz="1000"/>
            </a:lvl7pPr>
            <a:lvl8pPr marL="3657600" lvl="7" indent="-228600" algn="l">
              <a:spcBef>
                <a:spcPts val="200"/>
              </a:spcBef>
              <a:spcAft>
                <a:spcPts val="0"/>
              </a:spcAft>
              <a:buSzPts val="500"/>
              <a:buNone/>
              <a:defRPr sz="1000"/>
            </a:lvl8pPr>
            <a:lvl9pPr marL="4114800" lvl="8" indent="-228600" algn="l">
              <a:spcBef>
                <a:spcPts val="200"/>
              </a:spcBef>
              <a:spcAft>
                <a:spcPts val="0"/>
              </a:spcAft>
              <a:buSzPts val="500"/>
              <a:buNone/>
              <a:defRPr sz="10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tandard Content">
  <p:cSld name="Standard Content">
    <p:spTree>
      <p:nvGrpSpPr>
        <p:cNvPr id="1" name="Shape 63"/>
        <p:cNvGrpSpPr/>
        <p:nvPr/>
      </p:nvGrpSpPr>
      <p:grpSpPr>
        <a:xfrm>
          <a:off x="0" y="0"/>
          <a:ext cx="0" cy="0"/>
          <a:chOff x="0" y="0"/>
          <a:chExt cx="0" cy="0"/>
        </a:xfrm>
      </p:grpSpPr>
      <p:sp>
        <p:nvSpPr>
          <p:cNvPr id="64" name="Google Shape;64;p82"/>
          <p:cNvSpPr txBox="1">
            <a:spLocks noGrp="1"/>
          </p:cNvSpPr>
          <p:nvPr>
            <p:ph type="dt" idx="10"/>
          </p:nvPr>
        </p:nvSpPr>
        <p:spPr>
          <a:xfrm>
            <a:off x="589005" y="6492875"/>
            <a:ext cx="1345608"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200">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65" name="Google Shape;65;p82"/>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dirty="0"/>
          </a:p>
        </p:txBody>
      </p:sp>
      <p:sp>
        <p:nvSpPr>
          <p:cNvPr id="66" name="Google Shape;66;p82"/>
          <p:cNvSpPr txBox="1">
            <a:spLocks noGrp="1"/>
          </p:cNvSpPr>
          <p:nvPr>
            <p:ph type="body" idx="1"/>
          </p:nvPr>
        </p:nvSpPr>
        <p:spPr>
          <a:xfrm>
            <a:off x="589006" y="1577787"/>
            <a:ext cx="11013990" cy="4703483"/>
          </a:xfrm>
          <a:prstGeom prst="rect">
            <a:avLst/>
          </a:prstGeom>
          <a:noFill/>
          <a:ln>
            <a:noFill/>
          </a:ln>
        </p:spPr>
        <p:txBody>
          <a:bodyPr spcFirstLastPara="1" wrap="square" lIns="91425" tIns="45700" rIns="91425" bIns="45700" anchor="t" anchorCtr="0">
            <a:normAutofit/>
          </a:bodyPr>
          <a:lstStyle>
            <a:lvl1pPr marL="457200" lvl="0" indent="-314325" algn="l">
              <a:spcBef>
                <a:spcPts val="360"/>
              </a:spcBef>
              <a:spcAft>
                <a:spcPts val="0"/>
              </a:spcAft>
              <a:buSzPts val="1350"/>
              <a:buChar char="⮚"/>
              <a:defRPr/>
            </a:lvl1pPr>
            <a:lvl2pPr marL="914400" lvl="1" indent="-314325" algn="l">
              <a:spcBef>
                <a:spcPts val="360"/>
              </a:spcBef>
              <a:spcAft>
                <a:spcPts val="0"/>
              </a:spcAft>
              <a:buSzPts val="1350"/>
              <a:buChar char="■"/>
              <a:defRPr/>
            </a:lvl2pPr>
            <a:lvl3pPr marL="1371600" lvl="2" indent="-285750" algn="l">
              <a:spcBef>
                <a:spcPts val="360"/>
              </a:spcBef>
              <a:spcAft>
                <a:spcPts val="0"/>
              </a:spcAft>
              <a:buSzPts val="900"/>
              <a:buChar char="■"/>
              <a:defRPr/>
            </a:lvl3pPr>
            <a:lvl4pPr marL="1828800" lvl="3" indent="-291464" algn="l">
              <a:spcBef>
                <a:spcPts val="360"/>
              </a:spcBef>
              <a:spcAft>
                <a:spcPts val="0"/>
              </a:spcAft>
              <a:buSzPts val="990"/>
              <a:buChar char="■"/>
              <a:defRPr/>
            </a:lvl4pPr>
            <a:lvl5pPr marL="2286000" lvl="4" indent="-285750" algn="l">
              <a:spcBef>
                <a:spcPts val="360"/>
              </a:spcBef>
              <a:spcAft>
                <a:spcPts val="0"/>
              </a:spcAft>
              <a:buSzPts val="900"/>
              <a:buChar char="■"/>
              <a:defRPr/>
            </a:lvl5pPr>
            <a:lvl6pPr marL="2743200" lvl="5" indent="-285750" algn="l">
              <a:spcBef>
                <a:spcPts val="360"/>
              </a:spcBef>
              <a:spcAft>
                <a:spcPts val="0"/>
              </a:spcAft>
              <a:buSzPts val="900"/>
              <a:buChar char="■"/>
              <a:defRPr/>
            </a:lvl6pPr>
            <a:lvl7pPr marL="3200400" lvl="6" indent="-285750" algn="l">
              <a:spcBef>
                <a:spcPts val="360"/>
              </a:spcBef>
              <a:spcAft>
                <a:spcPts val="0"/>
              </a:spcAft>
              <a:buSzPts val="900"/>
              <a:buChar char="■"/>
              <a:defRPr/>
            </a:lvl7pPr>
            <a:lvl8pPr marL="3657600" lvl="7" indent="-285750" algn="l">
              <a:spcBef>
                <a:spcPts val="360"/>
              </a:spcBef>
              <a:spcAft>
                <a:spcPts val="0"/>
              </a:spcAft>
              <a:buSzPts val="900"/>
              <a:buChar char="■"/>
              <a:defRPr/>
            </a:lvl8pPr>
            <a:lvl9pPr marL="4114800" lvl="8" indent="-285750" algn="l">
              <a:spcBef>
                <a:spcPts val="360"/>
              </a:spcBef>
              <a:spcAft>
                <a:spcPts val="0"/>
              </a:spcAft>
              <a:buSzPts val="900"/>
              <a:buChar char="■"/>
              <a:defRPr/>
            </a:lvl9pPr>
          </a:lstStyle>
          <a:p>
            <a:endParaRPr/>
          </a:p>
        </p:txBody>
      </p:sp>
      <p:sp>
        <p:nvSpPr>
          <p:cNvPr id="67" name="Google Shape;67;p82"/>
          <p:cNvSpPr txBox="1">
            <a:spLocks noGrp="1"/>
          </p:cNvSpPr>
          <p:nvPr>
            <p:ph type="title"/>
          </p:nvPr>
        </p:nvSpPr>
        <p:spPr>
          <a:xfrm>
            <a:off x="1352552" y="323428"/>
            <a:ext cx="10250444" cy="677002"/>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82"/>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200">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ulleted Text and Picture">
  <p:cSld name="Bulleted Text and Picture">
    <p:spTree>
      <p:nvGrpSpPr>
        <p:cNvPr id="1" name="Shape 69"/>
        <p:cNvGrpSpPr/>
        <p:nvPr/>
      </p:nvGrpSpPr>
      <p:grpSpPr>
        <a:xfrm>
          <a:off x="0" y="0"/>
          <a:ext cx="0" cy="0"/>
          <a:chOff x="0" y="0"/>
          <a:chExt cx="0" cy="0"/>
        </a:xfrm>
      </p:grpSpPr>
      <p:sp>
        <p:nvSpPr>
          <p:cNvPr id="70" name="Google Shape;70;p83"/>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83"/>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dirty="0"/>
          </a:p>
        </p:txBody>
      </p:sp>
      <p:sp>
        <p:nvSpPr>
          <p:cNvPr id="72" name="Google Shape;72;p83"/>
          <p:cNvSpPr>
            <a:spLocks noGrp="1"/>
          </p:cNvSpPr>
          <p:nvPr>
            <p:ph type="pic" idx="2"/>
          </p:nvPr>
        </p:nvSpPr>
        <p:spPr>
          <a:xfrm>
            <a:off x="6105439" y="989946"/>
            <a:ext cx="5609483" cy="4896678"/>
          </a:xfrm>
          <a:prstGeom prst="rect">
            <a:avLst/>
          </a:prstGeom>
          <a:noFill/>
          <a:ln>
            <a:noFill/>
          </a:ln>
        </p:spPr>
      </p:sp>
      <p:sp>
        <p:nvSpPr>
          <p:cNvPr id="73" name="Google Shape;73;p83"/>
          <p:cNvSpPr txBox="1">
            <a:spLocks noGrp="1"/>
          </p:cNvSpPr>
          <p:nvPr>
            <p:ph type="body" idx="1"/>
          </p:nvPr>
        </p:nvSpPr>
        <p:spPr>
          <a:xfrm>
            <a:off x="410817" y="990774"/>
            <a:ext cx="5446091" cy="4895850"/>
          </a:xfrm>
          <a:prstGeom prst="rect">
            <a:avLst/>
          </a:prstGeom>
          <a:noFill/>
          <a:ln>
            <a:noFill/>
          </a:ln>
        </p:spPr>
        <p:txBody>
          <a:bodyPr spcFirstLastPara="1" wrap="square" lIns="91425" tIns="45700" rIns="91425" bIns="45700" anchor="t" anchorCtr="0">
            <a:noAutofit/>
          </a:bodyPr>
          <a:lstStyle>
            <a:lvl1pPr marL="457200" lvl="0" indent="-314325" algn="l">
              <a:spcBef>
                <a:spcPts val="360"/>
              </a:spcBef>
              <a:spcAft>
                <a:spcPts val="0"/>
              </a:spcAft>
              <a:buSzPts val="1350"/>
              <a:buChar char="⮚"/>
              <a:defRPr/>
            </a:lvl1pPr>
            <a:lvl2pPr marL="914400" lvl="1" indent="-314325" algn="l">
              <a:spcBef>
                <a:spcPts val="360"/>
              </a:spcBef>
              <a:spcAft>
                <a:spcPts val="0"/>
              </a:spcAft>
              <a:buSzPts val="1350"/>
              <a:buChar char="■"/>
              <a:defRPr/>
            </a:lvl2pPr>
            <a:lvl3pPr marL="1371600" lvl="2" indent="-292100" algn="l">
              <a:spcBef>
                <a:spcPts val="400"/>
              </a:spcBef>
              <a:spcAft>
                <a:spcPts val="0"/>
              </a:spcAft>
              <a:buSzPts val="1000"/>
              <a:buChar char="■"/>
              <a:defRPr sz="2000">
                <a:solidFill>
                  <a:schemeClr val="dk1"/>
                </a:solidFill>
                <a:latin typeface="Arial Narrow"/>
                <a:ea typeface="Arial Narrow"/>
                <a:cs typeface="Arial Narrow"/>
                <a:sym typeface="Arial Narrow"/>
              </a:defRPr>
            </a:lvl3pPr>
            <a:lvl4pPr marL="1828800" lvl="3" indent="-291464" algn="l">
              <a:spcBef>
                <a:spcPts val="360"/>
              </a:spcBef>
              <a:spcAft>
                <a:spcPts val="0"/>
              </a:spcAft>
              <a:buSzPts val="990"/>
              <a:buChar char="■"/>
              <a:defRPr/>
            </a:lvl4pPr>
            <a:lvl5pPr marL="2286000" lvl="4" indent="-285750" algn="l">
              <a:spcBef>
                <a:spcPts val="360"/>
              </a:spcBef>
              <a:spcAft>
                <a:spcPts val="0"/>
              </a:spcAft>
              <a:buSzPts val="900"/>
              <a:buChar char="■"/>
              <a:defRPr/>
            </a:lvl5pPr>
            <a:lvl6pPr marL="2743200" lvl="5" indent="-285750" algn="l">
              <a:spcBef>
                <a:spcPts val="360"/>
              </a:spcBef>
              <a:spcAft>
                <a:spcPts val="0"/>
              </a:spcAft>
              <a:buSzPts val="900"/>
              <a:buChar char="■"/>
              <a:defRPr/>
            </a:lvl6pPr>
            <a:lvl7pPr marL="3200400" lvl="6" indent="-285750" algn="l">
              <a:spcBef>
                <a:spcPts val="360"/>
              </a:spcBef>
              <a:spcAft>
                <a:spcPts val="0"/>
              </a:spcAft>
              <a:buSzPts val="900"/>
              <a:buChar char="■"/>
              <a:defRPr/>
            </a:lvl7pPr>
            <a:lvl8pPr marL="3657600" lvl="7" indent="-285750" algn="l">
              <a:spcBef>
                <a:spcPts val="360"/>
              </a:spcBef>
              <a:spcAft>
                <a:spcPts val="0"/>
              </a:spcAft>
              <a:buSzPts val="900"/>
              <a:buChar char="■"/>
              <a:defRPr/>
            </a:lvl8pPr>
            <a:lvl9pPr marL="4114800" lvl="8" indent="-285750" algn="l">
              <a:spcBef>
                <a:spcPts val="360"/>
              </a:spcBef>
              <a:spcAft>
                <a:spcPts val="0"/>
              </a:spcAft>
              <a:buSzPts val="90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1_Title Slide" type="title">
  <p:cSld name="TITLE">
    <p:spTree>
      <p:nvGrpSpPr>
        <p:cNvPr id="1" name="Shape 74"/>
        <p:cNvGrpSpPr/>
        <p:nvPr/>
      </p:nvGrpSpPr>
      <p:grpSpPr>
        <a:xfrm>
          <a:off x="0" y="0"/>
          <a:ext cx="0" cy="0"/>
          <a:chOff x="0" y="0"/>
          <a:chExt cx="0" cy="0"/>
        </a:xfrm>
      </p:grpSpPr>
      <p:sp>
        <p:nvSpPr>
          <p:cNvPr id="75" name="Google Shape;75;p84"/>
          <p:cNvSpPr txBox="1">
            <a:spLocks noGrp="1"/>
          </p:cNvSpPr>
          <p:nvPr>
            <p:ph type="ctrTitle"/>
          </p:nvPr>
        </p:nvSpPr>
        <p:spPr>
          <a:xfrm>
            <a:off x="1524000" y="1121833"/>
            <a:ext cx="9144000" cy="2387600"/>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sz="8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84"/>
          <p:cNvSpPr txBox="1">
            <a:spLocks noGrp="1"/>
          </p:cNvSpPr>
          <p:nvPr>
            <p:ph type="subTitle" idx="1"/>
          </p:nvPr>
        </p:nvSpPr>
        <p:spPr>
          <a:xfrm>
            <a:off x="1524000" y="3602568"/>
            <a:ext cx="9144000" cy="1655233"/>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SzPts val="2400"/>
              <a:buNone/>
              <a:defRPr sz="3200"/>
            </a:lvl1pPr>
            <a:lvl2pPr lvl="1" algn="ctr">
              <a:spcBef>
                <a:spcPts val="533"/>
              </a:spcBef>
              <a:spcAft>
                <a:spcPts val="0"/>
              </a:spcAft>
              <a:buSzPts val="2000"/>
              <a:buNone/>
              <a:defRPr sz="2667"/>
            </a:lvl2pPr>
            <a:lvl3pPr lvl="2" algn="ctr">
              <a:spcBef>
                <a:spcPts val="480"/>
              </a:spcBef>
              <a:spcAft>
                <a:spcPts val="0"/>
              </a:spcAft>
              <a:buSzPts val="1200"/>
              <a:buNone/>
              <a:defRPr sz="2400"/>
            </a:lvl3pPr>
            <a:lvl4pPr lvl="3" algn="ctr">
              <a:spcBef>
                <a:spcPts val="427"/>
              </a:spcBef>
              <a:spcAft>
                <a:spcPts val="0"/>
              </a:spcAft>
              <a:buSzPts val="1173"/>
              <a:buNone/>
              <a:defRPr sz="2133"/>
            </a:lvl4pPr>
            <a:lvl5pPr lvl="4" algn="ctr">
              <a:spcBef>
                <a:spcPts val="427"/>
              </a:spcBef>
              <a:spcAft>
                <a:spcPts val="0"/>
              </a:spcAft>
              <a:buSzPts val="1067"/>
              <a:buNone/>
              <a:defRPr sz="2133"/>
            </a:lvl5pPr>
            <a:lvl6pPr lvl="5" algn="ctr">
              <a:spcBef>
                <a:spcPts val="427"/>
              </a:spcBef>
              <a:spcAft>
                <a:spcPts val="0"/>
              </a:spcAft>
              <a:buSzPts val="1067"/>
              <a:buNone/>
              <a:defRPr sz="2133"/>
            </a:lvl6pPr>
            <a:lvl7pPr lvl="6" algn="ctr">
              <a:spcBef>
                <a:spcPts val="427"/>
              </a:spcBef>
              <a:spcAft>
                <a:spcPts val="0"/>
              </a:spcAft>
              <a:buSzPts val="1067"/>
              <a:buNone/>
              <a:defRPr sz="2133"/>
            </a:lvl7pPr>
            <a:lvl8pPr lvl="7" algn="ctr">
              <a:spcBef>
                <a:spcPts val="427"/>
              </a:spcBef>
              <a:spcAft>
                <a:spcPts val="0"/>
              </a:spcAft>
              <a:buSzPts val="1067"/>
              <a:buNone/>
              <a:defRPr sz="2133"/>
            </a:lvl8pPr>
            <a:lvl9pPr lvl="8" algn="ctr">
              <a:spcBef>
                <a:spcPts val="427"/>
              </a:spcBef>
              <a:spcAft>
                <a:spcPts val="0"/>
              </a:spcAft>
              <a:buSzPts val="1067"/>
              <a:buNone/>
              <a:defRPr sz="2133"/>
            </a:lvl9pPr>
          </a:lstStyle>
          <a:p>
            <a:endParaRPr/>
          </a:p>
        </p:txBody>
      </p:sp>
      <p:sp>
        <p:nvSpPr>
          <p:cNvPr id="77" name="Google Shape;77;p84"/>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200">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78" name="Google Shape;78;p84"/>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200">
                <a:solidFill>
                  <a:schemeClr val="dk1"/>
                </a:solidFill>
                <a:latin typeface="Tahoma"/>
                <a:ea typeface="Tahoma"/>
                <a:cs typeface="Tahoma"/>
                <a:sym typeface="Tahoma"/>
              </a:defRPr>
            </a:lvl1pPr>
            <a:lvl2pPr marR="0" lvl="1" algn="l" rtl="0">
              <a:spcBef>
                <a:spcPts val="0"/>
              </a:spcBef>
              <a:spcAft>
                <a:spcPts val="0"/>
              </a:spcAft>
              <a:buSzPts val="1400"/>
              <a:buNone/>
              <a:defRPr sz="3200" b="0" i="0" u="none" strike="noStrike" cap="none">
                <a:solidFill>
                  <a:schemeClr val="dk1"/>
                </a:solidFill>
                <a:latin typeface="Tahoma"/>
                <a:ea typeface="Tahoma"/>
                <a:cs typeface="Tahoma"/>
                <a:sym typeface="Tahoma"/>
              </a:defRPr>
            </a:lvl2pPr>
            <a:lvl3pPr marR="0" lvl="2" algn="l" rtl="0">
              <a:spcBef>
                <a:spcPts val="0"/>
              </a:spcBef>
              <a:spcAft>
                <a:spcPts val="0"/>
              </a:spcAft>
              <a:buSzPts val="1400"/>
              <a:buNone/>
              <a:defRPr sz="3200" b="0" i="0" u="none" strike="noStrike" cap="none">
                <a:solidFill>
                  <a:schemeClr val="dk1"/>
                </a:solidFill>
                <a:latin typeface="Tahoma"/>
                <a:ea typeface="Tahoma"/>
                <a:cs typeface="Tahoma"/>
                <a:sym typeface="Tahoma"/>
              </a:defRPr>
            </a:lvl3pPr>
            <a:lvl4pPr marR="0" lvl="3" algn="l" rtl="0">
              <a:spcBef>
                <a:spcPts val="0"/>
              </a:spcBef>
              <a:spcAft>
                <a:spcPts val="0"/>
              </a:spcAft>
              <a:buSzPts val="1400"/>
              <a:buNone/>
              <a:defRPr sz="3200" b="0" i="0" u="none" strike="noStrike" cap="none">
                <a:solidFill>
                  <a:schemeClr val="dk1"/>
                </a:solidFill>
                <a:latin typeface="Tahoma"/>
                <a:ea typeface="Tahoma"/>
                <a:cs typeface="Tahoma"/>
                <a:sym typeface="Tahoma"/>
              </a:defRPr>
            </a:lvl4pPr>
            <a:lvl5pPr marR="0" lvl="4" algn="l" rtl="0">
              <a:spcBef>
                <a:spcPts val="0"/>
              </a:spcBef>
              <a:spcAft>
                <a:spcPts val="0"/>
              </a:spcAft>
              <a:buSzPts val="1400"/>
              <a:buNone/>
              <a:defRPr sz="3200" b="0" i="0" u="none" strike="noStrike" cap="none">
                <a:solidFill>
                  <a:schemeClr val="dk1"/>
                </a:solidFill>
                <a:latin typeface="Tahoma"/>
                <a:ea typeface="Tahoma"/>
                <a:cs typeface="Tahoma"/>
                <a:sym typeface="Tahoma"/>
              </a:defRPr>
            </a:lvl5pPr>
            <a:lvl6pPr marR="0" lvl="5" algn="l" rtl="0">
              <a:spcBef>
                <a:spcPts val="0"/>
              </a:spcBef>
              <a:spcAft>
                <a:spcPts val="0"/>
              </a:spcAft>
              <a:buSzPts val="1400"/>
              <a:buNone/>
              <a:defRPr sz="3200" b="0" i="0" u="none" strike="noStrike" cap="none">
                <a:solidFill>
                  <a:schemeClr val="dk1"/>
                </a:solidFill>
                <a:latin typeface="Tahoma"/>
                <a:ea typeface="Tahoma"/>
                <a:cs typeface="Tahoma"/>
                <a:sym typeface="Tahoma"/>
              </a:defRPr>
            </a:lvl6pPr>
            <a:lvl7pPr marR="0" lvl="6" algn="l" rtl="0">
              <a:spcBef>
                <a:spcPts val="0"/>
              </a:spcBef>
              <a:spcAft>
                <a:spcPts val="0"/>
              </a:spcAft>
              <a:buSzPts val="1400"/>
              <a:buNone/>
              <a:defRPr sz="3200" b="0" i="0" u="none" strike="noStrike" cap="none">
                <a:solidFill>
                  <a:schemeClr val="dk1"/>
                </a:solidFill>
                <a:latin typeface="Tahoma"/>
                <a:ea typeface="Tahoma"/>
                <a:cs typeface="Tahoma"/>
                <a:sym typeface="Tahoma"/>
              </a:defRPr>
            </a:lvl7pPr>
            <a:lvl8pPr marR="0" lvl="7" algn="l" rtl="0">
              <a:spcBef>
                <a:spcPts val="0"/>
              </a:spcBef>
              <a:spcAft>
                <a:spcPts val="0"/>
              </a:spcAft>
              <a:buSzPts val="1400"/>
              <a:buNone/>
              <a:defRPr sz="3200" b="0" i="0" u="none" strike="noStrike" cap="none">
                <a:solidFill>
                  <a:schemeClr val="dk1"/>
                </a:solidFill>
                <a:latin typeface="Tahoma"/>
                <a:ea typeface="Tahoma"/>
                <a:cs typeface="Tahoma"/>
                <a:sym typeface="Tahoma"/>
              </a:defRPr>
            </a:lvl8pPr>
            <a:lvl9pPr marR="0" lvl="8" algn="l" rtl="0">
              <a:spcBef>
                <a:spcPts val="0"/>
              </a:spcBef>
              <a:spcAft>
                <a:spcPts val="0"/>
              </a:spcAft>
              <a:buSzPts val="1400"/>
              <a:buNone/>
              <a:defRPr sz="3200" b="0" i="0" u="none" strike="noStrike" cap="none">
                <a:solidFill>
                  <a:schemeClr val="dk1"/>
                </a:solidFill>
                <a:latin typeface="Tahoma"/>
                <a:ea typeface="Tahoma"/>
                <a:cs typeface="Tahoma"/>
                <a:sym typeface="Tahoma"/>
              </a:defRPr>
            </a:lvl9pPr>
          </a:lstStyle>
          <a:p>
            <a:endParaRPr dirty="0"/>
          </a:p>
        </p:txBody>
      </p:sp>
      <p:sp>
        <p:nvSpPr>
          <p:cNvPr id="79" name="Google Shape;79;p84"/>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ontent (1 column)">
  <p:cSld name="Title and Content (1 column)">
    <p:spTree>
      <p:nvGrpSpPr>
        <p:cNvPr id="1" name="Shape 80"/>
        <p:cNvGrpSpPr/>
        <p:nvPr/>
      </p:nvGrpSpPr>
      <p:grpSpPr>
        <a:xfrm>
          <a:off x="0" y="0"/>
          <a:ext cx="0" cy="0"/>
          <a:chOff x="0" y="0"/>
          <a:chExt cx="0" cy="0"/>
        </a:xfrm>
      </p:grpSpPr>
      <p:sp>
        <p:nvSpPr>
          <p:cNvPr id="81" name="Google Shape;81;p85"/>
          <p:cNvSpPr txBox="1">
            <a:spLocks noGrp="1"/>
          </p:cNvSpPr>
          <p:nvPr>
            <p:ph type="body" idx="1"/>
          </p:nvPr>
        </p:nvSpPr>
        <p:spPr>
          <a:xfrm>
            <a:off x="609600" y="1417653"/>
            <a:ext cx="10972859" cy="4767283"/>
          </a:xfrm>
          <a:prstGeom prst="rect">
            <a:avLst/>
          </a:prstGeom>
          <a:noFill/>
          <a:ln>
            <a:noFill/>
          </a:ln>
        </p:spPr>
        <p:txBody>
          <a:bodyPr spcFirstLastPara="1" wrap="square" lIns="0" tIns="0" rIns="0" bIns="0" anchor="t" anchorCtr="0">
            <a:noAutofit/>
          </a:bodyPr>
          <a:lstStyle>
            <a:lvl1pPr marL="457200" lvl="0" indent="-465645" algn="l">
              <a:spcBef>
                <a:spcPts val="747"/>
              </a:spcBef>
              <a:spcAft>
                <a:spcPts val="0"/>
              </a:spcAft>
              <a:buClr>
                <a:schemeClr val="accent4"/>
              </a:buClr>
              <a:buSzPts val="3733"/>
              <a:buFont typeface="Noto Sans Symbols"/>
              <a:buChar char="▪"/>
              <a:defRPr sz="3733" b="0">
                <a:solidFill>
                  <a:schemeClr val="dk1"/>
                </a:solidFill>
                <a:latin typeface="Tahoma"/>
                <a:ea typeface="Tahoma"/>
                <a:cs typeface="Tahoma"/>
                <a:sym typeface="Tahoma"/>
              </a:defRPr>
            </a:lvl1pPr>
            <a:lvl2pPr marL="914400" lvl="1" indent="-423354" algn="l">
              <a:spcBef>
                <a:spcPts val="613"/>
              </a:spcBef>
              <a:spcAft>
                <a:spcPts val="0"/>
              </a:spcAft>
              <a:buClr>
                <a:schemeClr val="accent4"/>
              </a:buClr>
              <a:buSzPts val="3067"/>
              <a:buFont typeface="Noto Sans Symbols"/>
              <a:buChar char="▪"/>
              <a:defRPr sz="3067" b="0">
                <a:solidFill>
                  <a:schemeClr val="dk1"/>
                </a:solidFill>
                <a:latin typeface="Tahoma"/>
                <a:ea typeface="Tahoma"/>
                <a:cs typeface="Tahoma"/>
                <a:sym typeface="Tahoma"/>
              </a:defRPr>
            </a:lvl2pPr>
            <a:lvl3pPr marL="1371600" lvl="2" indent="-397954" algn="l">
              <a:spcBef>
                <a:spcPts val="533"/>
              </a:spcBef>
              <a:spcAft>
                <a:spcPts val="0"/>
              </a:spcAft>
              <a:buClr>
                <a:schemeClr val="accent4"/>
              </a:buClr>
              <a:buSzPts val="2667"/>
              <a:buFont typeface="Noto Sans Symbols"/>
              <a:buChar char="▪"/>
              <a:defRPr sz="2667" b="0">
                <a:solidFill>
                  <a:schemeClr val="dk1"/>
                </a:solidFill>
                <a:latin typeface="Tahoma"/>
                <a:ea typeface="Tahoma"/>
                <a:cs typeface="Tahoma"/>
                <a:sym typeface="Tahoma"/>
              </a:defRPr>
            </a:lvl3pPr>
            <a:lvl4pPr marL="1828800" lvl="3" indent="-372554" algn="l">
              <a:spcBef>
                <a:spcPts val="453"/>
              </a:spcBef>
              <a:spcAft>
                <a:spcPts val="0"/>
              </a:spcAft>
              <a:buClr>
                <a:schemeClr val="accent4"/>
              </a:buClr>
              <a:buSzPts val="2267"/>
              <a:buFont typeface="Noto Sans Symbols"/>
              <a:buChar char="▪"/>
              <a:defRPr sz="2267" b="0">
                <a:solidFill>
                  <a:schemeClr val="dk1"/>
                </a:solidFill>
                <a:latin typeface="Tahoma"/>
                <a:ea typeface="Tahoma"/>
                <a:cs typeface="Tahoma"/>
                <a:sym typeface="Tahoma"/>
              </a:defRPr>
            </a:lvl4pPr>
            <a:lvl5pPr marL="2286000" lvl="4" indent="-355600" algn="l">
              <a:spcBef>
                <a:spcPts val="400"/>
              </a:spcBef>
              <a:spcAft>
                <a:spcPts val="0"/>
              </a:spcAft>
              <a:buClr>
                <a:schemeClr val="accent4"/>
              </a:buClr>
              <a:buSzPts val="2000"/>
              <a:buFont typeface="Noto Sans Symbols"/>
              <a:buChar char="▪"/>
              <a:defRPr sz="2000" b="0">
                <a:solidFill>
                  <a:schemeClr val="dk1"/>
                </a:solidFill>
                <a:latin typeface="Tahoma"/>
                <a:ea typeface="Tahoma"/>
                <a:cs typeface="Tahoma"/>
                <a:sym typeface="Tahoma"/>
              </a:defRPr>
            </a:lvl5pPr>
            <a:lvl6pPr marL="2743200" lvl="5" indent="-285750" algn="l">
              <a:spcBef>
                <a:spcPts val="360"/>
              </a:spcBef>
              <a:spcAft>
                <a:spcPts val="0"/>
              </a:spcAft>
              <a:buSzPts val="900"/>
              <a:buChar char="■"/>
              <a:defRPr/>
            </a:lvl6pPr>
            <a:lvl7pPr marL="3200400" lvl="6" indent="-285750" algn="l">
              <a:spcBef>
                <a:spcPts val="360"/>
              </a:spcBef>
              <a:spcAft>
                <a:spcPts val="0"/>
              </a:spcAft>
              <a:buSzPts val="900"/>
              <a:buChar char="■"/>
              <a:defRPr/>
            </a:lvl7pPr>
            <a:lvl8pPr marL="3657600" lvl="7" indent="-285750" algn="l">
              <a:spcBef>
                <a:spcPts val="360"/>
              </a:spcBef>
              <a:spcAft>
                <a:spcPts val="0"/>
              </a:spcAft>
              <a:buSzPts val="900"/>
              <a:buChar char="■"/>
              <a:defRPr/>
            </a:lvl8pPr>
            <a:lvl9pPr marL="4114800" lvl="8" indent="-285750" algn="l">
              <a:spcBef>
                <a:spcPts val="360"/>
              </a:spcBef>
              <a:spcAft>
                <a:spcPts val="0"/>
              </a:spcAft>
              <a:buSzPts val="900"/>
              <a:buChar char="■"/>
              <a:defRPr/>
            </a:lvl9pPr>
          </a:lstStyle>
          <a:p>
            <a:endParaRPr/>
          </a:p>
        </p:txBody>
      </p:sp>
      <p:sp>
        <p:nvSpPr>
          <p:cNvPr id="82" name="Google Shape;82;p85"/>
          <p:cNvSpPr txBox="1">
            <a:spLocks noGrp="1"/>
          </p:cNvSpPr>
          <p:nvPr>
            <p:ph type="title"/>
          </p:nvPr>
        </p:nvSpPr>
        <p:spPr>
          <a:xfrm>
            <a:off x="609601" y="274639"/>
            <a:ext cx="10972800" cy="1143000"/>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sz="3733">
                <a:solidFill>
                  <a:schemeClr val="accent4"/>
                </a:solidFill>
                <a:latin typeface="Tahoma"/>
                <a:ea typeface="Tahoma"/>
                <a:cs typeface="Tahoma"/>
                <a:sym typeface="Tahoma"/>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85"/>
          <p:cNvSpPr/>
          <p:nvPr/>
        </p:nvSpPr>
        <p:spPr>
          <a:xfrm>
            <a:off x="0" y="6457961"/>
            <a:ext cx="12192000" cy="400051"/>
          </a:xfrm>
          <a:prstGeom prst="rect">
            <a:avLst/>
          </a:prstGeom>
          <a:solidFill>
            <a:schemeClr val="lt1"/>
          </a:solidFill>
          <a:ln>
            <a:noFill/>
          </a:ln>
          <a:effectLst>
            <a:outerShdw blurRad="40000" dist="23000" dir="5400000" rotWithShape="0">
              <a:srgbClr val="000000">
                <a:alpha val="34901"/>
              </a:srgbClr>
            </a:outerShdw>
          </a:effectLst>
        </p:spPr>
        <p:txBody>
          <a:bodyPr spcFirstLastPara="1" wrap="square" lIns="76700" tIns="38350" rIns="76700" bIns="38350" anchor="ctr" anchorCtr="0">
            <a:noAutofit/>
          </a:bodyPr>
          <a:lstStyle/>
          <a:p>
            <a:pPr marL="0" marR="0" lvl="0" indent="0" algn="ctr" rtl="0">
              <a:spcBef>
                <a:spcPts val="0"/>
              </a:spcBef>
              <a:spcAft>
                <a:spcPts val="0"/>
              </a:spcAft>
              <a:buNone/>
            </a:pPr>
            <a:endParaRPr sz="2400" dirty="0">
              <a:solidFill>
                <a:srgbClr val="FFFFFF"/>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ulleted Tex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dirty="0"/>
          </a:p>
        </p:txBody>
      </p:sp>
      <p:sp>
        <p:nvSpPr>
          <p:cNvPr id="4" name="Title 3"/>
          <p:cNvSpPr>
            <a:spLocks noGrp="1"/>
          </p:cNvSpPr>
          <p:nvPr>
            <p:ph type="title"/>
          </p:nvPr>
        </p:nvSpPr>
        <p:spPr/>
        <p:txBody>
          <a:bodyPr/>
          <a:lstStyle/>
          <a:p>
            <a:r>
              <a:rPr lang="en-US"/>
              <a:t>Click to edit Master title style</a:t>
            </a:r>
          </a:p>
        </p:txBody>
      </p:sp>
      <p:sp>
        <p:nvSpPr>
          <p:cNvPr id="7" name="Content Placeholder 6"/>
          <p:cNvSpPr>
            <a:spLocks noGrp="1"/>
          </p:cNvSpPr>
          <p:nvPr>
            <p:ph sz="quarter" idx="11"/>
          </p:nvPr>
        </p:nvSpPr>
        <p:spPr>
          <a:xfrm>
            <a:off x="480132" y="1046715"/>
            <a:ext cx="11250613" cy="5075237"/>
          </a:xfrm>
        </p:spPr>
        <p:txBody>
          <a:bodyPr/>
          <a:lstStyle>
            <a:lvl3pPr marL="1523962" indent="-304792">
              <a:buClr>
                <a:schemeClr val="tx1"/>
              </a:buClr>
              <a:buFont typeface="Wingdings" charset="2"/>
              <a:buChar char="v"/>
              <a:defRPr sz="2000">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68333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74"/>
          <p:cNvSpPr txBox="1">
            <a:spLocks noGrp="1"/>
          </p:cNvSpPr>
          <p:nvPr>
            <p:ph type="body" idx="1"/>
          </p:nvPr>
        </p:nvSpPr>
        <p:spPr>
          <a:xfrm>
            <a:off x="601963" y="989946"/>
            <a:ext cx="11006952" cy="4896678"/>
          </a:xfrm>
          <a:prstGeom prst="rect">
            <a:avLst/>
          </a:prstGeom>
          <a:noFill/>
          <a:ln>
            <a:noFill/>
          </a:ln>
        </p:spPr>
        <p:txBody>
          <a:bodyPr spcFirstLastPara="1" wrap="square" lIns="91425" tIns="45700" rIns="91425" bIns="45700" anchor="t" anchorCtr="0">
            <a:noAutofit/>
          </a:bodyPr>
          <a:lstStyle>
            <a:lvl1pPr marL="457200" marR="0" lvl="0" indent="-361950" algn="l" rtl="0">
              <a:spcBef>
                <a:spcPts val="560"/>
              </a:spcBef>
              <a:spcAft>
                <a:spcPts val="0"/>
              </a:spcAft>
              <a:buClr>
                <a:schemeClr val="dk1"/>
              </a:buClr>
              <a:buSzPts val="2100"/>
              <a:buFont typeface="Noto Sans Symbols"/>
              <a:buChar char="⮚"/>
              <a:defRPr sz="2800" b="0" i="0" u="none" strike="noStrike" cap="none">
                <a:solidFill>
                  <a:schemeClr val="dk1"/>
                </a:solidFill>
                <a:latin typeface="Arial Narrow"/>
                <a:ea typeface="Arial Narrow"/>
                <a:cs typeface="Arial Narrow"/>
                <a:sym typeface="Arial Narrow"/>
              </a:defRPr>
            </a:lvl1pPr>
            <a:lvl2pPr marL="914400" marR="0" lvl="1" indent="-342900" algn="l" rtl="0">
              <a:spcBef>
                <a:spcPts val="480"/>
              </a:spcBef>
              <a:spcAft>
                <a:spcPts val="0"/>
              </a:spcAft>
              <a:buClr>
                <a:schemeClr val="dk1"/>
              </a:buClr>
              <a:buSzPts val="1800"/>
              <a:buFont typeface="Noto Sans Symbols"/>
              <a:buChar char="■"/>
              <a:defRPr sz="2400" b="0" i="0" u="none" strike="noStrike" cap="none">
                <a:solidFill>
                  <a:schemeClr val="dk1"/>
                </a:solidFill>
                <a:latin typeface="Arial Narrow"/>
                <a:ea typeface="Arial Narrow"/>
                <a:cs typeface="Arial Narrow"/>
                <a:sym typeface="Arial Narrow"/>
              </a:defRPr>
            </a:lvl2pPr>
            <a:lvl3pPr marL="1371600" marR="0" lvl="2" indent="-330200" algn="l" rtl="0">
              <a:spcBef>
                <a:spcPts val="640"/>
              </a:spcBef>
              <a:spcAft>
                <a:spcPts val="0"/>
              </a:spcAft>
              <a:buClr>
                <a:schemeClr val="folHlink"/>
              </a:buClr>
              <a:buSzPts val="1600"/>
              <a:buFont typeface="Noto Sans Symbols"/>
              <a:buChar char="■"/>
              <a:defRPr sz="3200" b="0" i="0" u="none" strike="noStrike" cap="none">
                <a:solidFill>
                  <a:schemeClr val="dk1"/>
                </a:solidFill>
                <a:latin typeface="Tahoma"/>
                <a:ea typeface="Tahoma"/>
                <a:cs typeface="Tahoma"/>
                <a:sym typeface="Tahoma"/>
              </a:defRPr>
            </a:lvl3pPr>
            <a:lvl4pPr marL="1828800" marR="0" lvl="3" indent="-321745" algn="l" rtl="0">
              <a:spcBef>
                <a:spcPts val="533"/>
              </a:spcBef>
              <a:spcAft>
                <a:spcPts val="0"/>
              </a:spcAft>
              <a:buClr>
                <a:schemeClr val="accent2"/>
              </a:buClr>
              <a:buSzPts val="1467"/>
              <a:buFont typeface="Noto Sans Symbols"/>
              <a:buChar char="■"/>
              <a:defRPr sz="2667" b="0" i="0" u="none" strike="noStrike" cap="none">
                <a:solidFill>
                  <a:schemeClr val="dk1"/>
                </a:solidFill>
                <a:latin typeface="Tahoma"/>
                <a:ea typeface="Tahoma"/>
                <a:cs typeface="Tahoma"/>
                <a:sym typeface="Tahoma"/>
              </a:defRPr>
            </a:lvl4pPr>
            <a:lvl5pPr marL="2286000" marR="0" lvl="4" indent="-313277" algn="l" rtl="0">
              <a:spcBef>
                <a:spcPts val="533"/>
              </a:spcBef>
              <a:spcAft>
                <a:spcPts val="0"/>
              </a:spcAft>
              <a:buClr>
                <a:schemeClr val="accent1"/>
              </a:buClr>
              <a:buSzPts val="1334"/>
              <a:buFont typeface="Noto Sans Symbols"/>
              <a:buChar char="■"/>
              <a:defRPr sz="2667" b="0" i="0" u="none" strike="noStrike" cap="none">
                <a:solidFill>
                  <a:schemeClr val="dk1"/>
                </a:solidFill>
                <a:latin typeface="Tahoma"/>
                <a:ea typeface="Tahoma"/>
                <a:cs typeface="Tahoma"/>
                <a:sym typeface="Tahoma"/>
              </a:defRPr>
            </a:lvl5pPr>
            <a:lvl6pPr marL="2743200" marR="0" lvl="5" indent="-313277" algn="l" rtl="0">
              <a:spcBef>
                <a:spcPts val="533"/>
              </a:spcBef>
              <a:spcAft>
                <a:spcPts val="0"/>
              </a:spcAft>
              <a:buClr>
                <a:schemeClr val="accent1"/>
              </a:buClr>
              <a:buSzPts val="1334"/>
              <a:buFont typeface="Noto Sans Symbols"/>
              <a:buChar char="■"/>
              <a:defRPr sz="2667" b="0" i="0" u="none" strike="noStrike" cap="none">
                <a:solidFill>
                  <a:schemeClr val="dk1"/>
                </a:solidFill>
                <a:latin typeface="Tahoma"/>
                <a:ea typeface="Tahoma"/>
                <a:cs typeface="Tahoma"/>
                <a:sym typeface="Tahoma"/>
              </a:defRPr>
            </a:lvl6pPr>
            <a:lvl7pPr marL="3200400" marR="0" lvl="6" indent="-313277" algn="l" rtl="0">
              <a:spcBef>
                <a:spcPts val="533"/>
              </a:spcBef>
              <a:spcAft>
                <a:spcPts val="0"/>
              </a:spcAft>
              <a:buClr>
                <a:schemeClr val="accent1"/>
              </a:buClr>
              <a:buSzPts val="1334"/>
              <a:buFont typeface="Noto Sans Symbols"/>
              <a:buChar char="■"/>
              <a:defRPr sz="2667" b="0" i="0" u="none" strike="noStrike" cap="none">
                <a:solidFill>
                  <a:schemeClr val="dk1"/>
                </a:solidFill>
                <a:latin typeface="Tahoma"/>
                <a:ea typeface="Tahoma"/>
                <a:cs typeface="Tahoma"/>
                <a:sym typeface="Tahoma"/>
              </a:defRPr>
            </a:lvl7pPr>
            <a:lvl8pPr marL="3657600" marR="0" lvl="7" indent="-313277" algn="l" rtl="0">
              <a:spcBef>
                <a:spcPts val="533"/>
              </a:spcBef>
              <a:spcAft>
                <a:spcPts val="0"/>
              </a:spcAft>
              <a:buClr>
                <a:schemeClr val="accent1"/>
              </a:buClr>
              <a:buSzPts val="1334"/>
              <a:buFont typeface="Noto Sans Symbols"/>
              <a:buChar char="■"/>
              <a:defRPr sz="2667" b="0" i="0" u="none" strike="noStrike" cap="none">
                <a:solidFill>
                  <a:schemeClr val="dk1"/>
                </a:solidFill>
                <a:latin typeface="Tahoma"/>
                <a:ea typeface="Tahoma"/>
                <a:cs typeface="Tahoma"/>
                <a:sym typeface="Tahoma"/>
              </a:defRPr>
            </a:lvl8pPr>
            <a:lvl9pPr marL="4114800" marR="0" lvl="8" indent="-313277" algn="l" rtl="0">
              <a:spcBef>
                <a:spcPts val="533"/>
              </a:spcBef>
              <a:spcAft>
                <a:spcPts val="0"/>
              </a:spcAft>
              <a:buClr>
                <a:schemeClr val="accent1"/>
              </a:buClr>
              <a:buSzPts val="1334"/>
              <a:buFont typeface="Noto Sans Symbols"/>
              <a:buChar char="■"/>
              <a:defRPr sz="2667" b="0" i="0" u="none" strike="noStrike" cap="none">
                <a:solidFill>
                  <a:schemeClr val="dk1"/>
                </a:solidFill>
                <a:latin typeface="Tahoma"/>
                <a:ea typeface="Tahoma"/>
                <a:cs typeface="Tahoma"/>
                <a:sym typeface="Tahoma"/>
              </a:defRPr>
            </a:lvl9pPr>
          </a:lstStyle>
          <a:p>
            <a:endParaRPr/>
          </a:p>
        </p:txBody>
      </p:sp>
      <p:sp>
        <p:nvSpPr>
          <p:cNvPr id="11" name="Google Shape;11;p74"/>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2800" b="1" i="0" u="none" strike="noStrike" cap="none">
                <a:solidFill>
                  <a:schemeClr val="lt1"/>
                </a:solidFill>
                <a:latin typeface="Tahoma"/>
                <a:ea typeface="Tahoma"/>
                <a:cs typeface="Tahoma"/>
                <a:sym typeface="Tahoma"/>
              </a:defRPr>
            </a:lvl1pPr>
            <a:lvl2pPr marR="0" lvl="1" algn="l" rtl="0">
              <a:spcBef>
                <a:spcPts val="0"/>
              </a:spcBef>
              <a:spcAft>
                <a:spcPts val="0"/>
              </a:spcAft>
              <a:buSzPts val="1400"/>
              <a:buNone/>
              <a:defRPr sz="4267" b="1" i="0" u="none" strike="noStrike" cap="none">
                <a:solidFill>
                  <a:srgbClr val="F77B0B"/>
                </a:solidFill>
                <a:latin typeface="Tahoma"/>
                <a:ea typeface="Tahoma"/>
                <a:cs typeface="Tahoma"/>
                <a:sym typeface="Tahoma"/>
              </a:defRPr>
            </a:lvl2pPr>
            <a:lvl3pPr marR="0" lvl="2" algn="l" rtl="0">
              <a:spcBef>
                <a:spcPts val="0"/>
              </a:spcBef>
              <a:spcAft>
                <a:spcPts val="0"/>
              </a:spcAft>
              <a:buSzPts val="1400"/>
              <a:buNone/>
              <a:defRPr sz="4267" b="1" i="0" u="none" strike="noStrike" cap="none">
                <a:solidFill>
                  <a:srgbClr val="F77B0B"/>
                </a:solidFill>
                <a:latin typeface="Tahoma"/>
                <a:ea typeface="Tahoma"/>
                <a:cs typeface="Tahoma"/>
                <a:sym typeface="Tahoma"/>
              </a:defRPr>
            </a:lvl3pPr>
            <a:lvl4pPr marR="0" lvl="3" algn="l" rtl="0">
              <a:spcBef>
                <a:spcPts val="0"/>
              </a:spcBef>
              <a:spcAft>
                <a:spcPts val="0"/>
              </a:spcAft>
              <a:buSzPts val="1400"/>
              <a:buNone/>
              <a:defRPr sz="4267" b="1" i="0" u="none" strike="noStrike" cap="none">
                <a:solidFill>
                  <a:srgbClr val="F77B0B"/>
                </a:solidFill>
                <a:latin typeface="Tahoma"/>
                <a:ea typeface="Tahoma"/>
                <a:cs typeface="Tahoma"/>
                <a:sym typeface="Tahoma"/>
              </a:defRPr>
            </a:lvl4pPr>
            <a:lvl5pPr marR="0" lvl="4" algn="l" rtl="0">
              <a:spcBef>
                <a:spcPts val="0"/>
              </a:spcBef>
              <a:spcAft>
                <a:spcPts val="0"/>
              </a:spcAft>
              <a:buSzPts val="1400"/>
              <a:buNone/>
              <a:defRPr sz="4267" b="1" i="0" u="none" strike="noStrike" cap="none">
                <a:solidFill>
                  <a:srgbClr val="F77B0B"/>
                </a:solidFill>
                <a:latin typeface="Tahoma"/>
                <a:ea typeface="Tahoma"/>
                <a:cs typeface="Tahoma"/>
                <a:sym typeface="Tahoma"/>
              </a:defRPr>
            </a:lvl5pPr>
            <a:lvl6pPr marR="0" lvl="5" algn="l" rtl="0">
              <a:spcBef>
                <a:spcPts val="0"/>
              </a:spcBef>
              <a:spcAft>
                <a:spcPts val="0"/>
              </a:spcAft>
              <a:buSzPts val="1400"/>
              <a:buNone/>
              <a:defRPr sz="4267" b="1" i="0" u="none" strike="noStrike" cap="none">
                <a:solidFill>
                  <a:srgbClr val="F77B0B"/>
                </a:solidFill>
                <a:latin typeface="Tahoma"/>
                <a:ea typeface="Tahoma"/>
                <a:cs typeface="Tahoma"/>
                <a:sym typeface="Tahoma"/>
              </a:defRPr>
            </a:lvl6pPr>
            <a:lvl7pPr marR="0" lvl="6" algn="l" rtl="0">
              <a:spcBef>
                <a:spcPts val="0"/>
              </a:spcBef>
              <a:spcAft>
                <a:spcPts val="0"/>
              </a:spcAft>
              <a:buSzPts val="1400"/>
              <a:buNone/>
              <a:defRPr sz="4267" b="1" i="0" u="none" strike="noStrike" cap="none">
                <a:solidFill>
                  <a:srgbClr val="F77B0B"/>
                </a:solidFill>
                <a:latin typeface="Tahoma"/>
                <a:ea typeface="Tahoma"/>
                <a:cs typeface="Tahoma"/>
                <a:sym typeface="Tahoma"/>
              </a:defRPr>
            </a:lvl7pPr>
            <a:lvl8pPr marR="0" lvl="7" algn="l" rtl="0">
              <a:spcBef>
                <a:spcPts val="0"/>
              </a:spcBef>
              <a:spcAft>
                <a:spcPts val="0"/>
              </a:spcAft>
              <a:buSzPts val="1400"/>
              <a:buNone/>
              <a:defRPr sz="4267" b="1" i="0" u="none" strike="noStrike" cap="none">
                <a:solidFill>
                  <a:srgbClr val="F77B0B"/>
                </a:solidFill>
                <a:latin typeface="Tahoma"/>
                <a:ea typeface="Tahoma"/>
                <a:cs typeface="Tahoma"/>
                <a:sym typeface="Tahoma"/>
              </a:defRPr>
            </a:lvl8pPr>
            <a:lvl9pPr marR="0" lvl="8" algn="l" rtl="0">
              <a:spcBef>
                <a:spcPts val="0"/>
              </a:spcBef>
              <a:spcAft>
                <a:spcPts val="0"/>
              </a:spcAft>
              <a:buSzPts val="1400"/>
              <a:buNone/>
              <a:defRPr sz="4267" b="1" i="0" u="none" strike="noStrike" cap="none">
                <a:solidFill>
                  <a:srgbClr val="F77B0B"/>
                </a:solidFill>
                <a:latin typeface="Tahoma"/>
                <a:ea typeface="Tahoma"/>
                <a:cs typeface="Tahoma"/>
                <a:sym typeface="Tahoma"/>
              </a:defRPr>
            </a:lvl9pPr>
          </a:lstStyle>
          <a:p>
            <a:endParaRPr/>
          </a:p>
        </p:txBody>
      </p:sp>
      <p:sp>
        <p:nvSpPr>
          <p:cNvPr id="12" name="Google Shape;12;p74"/>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spcAft>
                <a:spcPts val="0"/>
              </a:spcAft>
              <a:buNone/>
              <a:defRPr sz="2133" b="0" i="0" u="none" strike="noStrike" cap="none">
                <a:solidFill>
                  <a:schemeClr val="dk1"/>
                </a:solidFill>
                <a:latin typeface="Tahoma"/>
                <a:ea typeface="Tahoma"/>
                <a:cs typeface="Tahoma"/>
                <a:sym typeface="Tahoma"/>
              </a:defRPr>
            </a:lvl1pPr>
            <a:lvl2pPr marL="0" marR="0" lvl="1" indent="0" algn="r" rtl="0">
              <a:spcBef>
                <a:spcPts val="0"/>
              </a:spcBef>
              <a:spcAft>
                <a:spcPts val="0"/>
              </a:spcAft>
              <a:buNone/>
              <a:defRPr sz="2133" b="0" i="0" u="none" strike="noStrike" cap="none">
                <a:solidFill>
                  <a:schemeClr val="dk1"/>
                </a:solidFill>
                <a:latin typeface="Tahoma"/>
                <a:ea typeface="Tahoma"/>
                <a:cs typeface="Tahoma"/>
                <a:sym typeface="Tahoma"/>
              </a:defRPr>
            </a:lvl2pPr>
            <a:lvl3pPr marL="0" marR="0" lvl="2" indent="0" algn="r" rtl="0">
              <a:spcBef>
                <a:spcPts val="0"/>
              </a:spcBef>
              <a:spcAft>
                <a:spcPts val="0"/>
              </a:spcAft>
              <a:buNone/>
              <a:defRPr sz="2133" b="0" i="0" u="none" strike="noStrike" cap="none">
                <a:solidFill>
                  <a:schemeClr val="dk1"/>
                </a:solidFill>
                <a:latin typeface="Tahoma"/>
                <a:ea typeface="Tahoma"/>
                <a:cs typeface="Tahoma"/>
                <a:sym typeface="Tahoma"/>
              </a:defRPr>
            </a:lvl3pPr>
            <a:lvl4pPr marL="0" marR="0" lvl="3" indent="0" algn="r" rtl="0">
              <a:spcBef>
                <a:spcPts val="0"/>
              </a:spcBef>
              <a:spcAft>
                <a:spcPts val="0"/>
              </a:spcAft>
              <a:buNone/>
              <a:defRPr sz="2133" b="0" i="0" u="none" strike="noStrike" cap="none">
                <a:solidFill>
                  <a:schemeClr val="dk1"/>
                </a:solidFill>
                <a:latin typeface="Tahoma"/>
                <a:ea typeface="Tahoma"/>
                <a:cs typeface="Tahoma"/>
                <a:sym typeface="Tahoma"/>
              </a:defRPr>
            </a:lvl4pPr>
            <a:lvl5pPr marL="0" marR="0" lvl="4" indent="0" algn="r" rtl="0">
              <a:spcBef>
                <a:spcPts val="0"/>
              </a:spcBef>
              <a:spcAft>
                <a:spcPts val="0"/>
              </a:spcAft>
              <a:buNone/>
              <a:defRPr sz="2133" b="0" i="0" u="none" strike="noStrike" cap="none">
                <a:solidFill>
                  <a:schemeClr val="dk1"/>
                </a:solidFill>
                <a:latin typeface="Tahoma"/>
                <a:ea typeface="Tahoma"/>
                <a:cs typeface="Tahoma"/>
                <a:sym typeface="Tahoma"/>
              </a:defRPr>
            </a:lvl5pPr>
            <a:lvl6pPr marL="0" marR="0" lvl="5" indent="0" algn="r" rtl="0">
              <a:spcBef>
                <a:spcPts val="0"/>
              </a:spcBef>
              <a:spcAft>
                <a:spcPts val="0"/>
              </a:spcAft>
              <a:buNone/>
              <a:defRPr sz="2133" b="0" i="0" u="none" strike="noStrike" cap="none">
                <a:solidFill>
                  <a:schemeClr val="dk1"/>
                </a:solidFill>
                <a:latin typeface="Tahoma"/>
                <a:ea typeface="Tahoma"/>
                <a:cs typeface="Tahoma"/>
                <a:sym typeface="Tahoma"/>
              </a:defRPr>
            </a:lvl6pPr>
            <a:lvl7pPr marL="0" marR="0" lvl="6" indent="0" algn="r" rtl="0">
              <a:spcBef>
                <a:spcPts val="0"/>
              </a:spcBef>
              <a:spcAft>
                <a:spcPts val="0"/>
              </a:spcAft>
              <a:buNone/>
              <a:defRPr sz="2133" b="0" i="0" u="none" strike="noStrike" cap="none">
                <a:solidFill>
                  <a:schemeClr val="dk1"/>
                </a:solidFill>
                <a:latin typeface="Tahoma"/>
                <a:ea typeface="Tahoma"/>
                <a:cs typeface="Tahoma"/>
                <a:sym typeface="Tahoma"/>
              </a:defRPr>
            </a:lvl7pPr>
            <a:lvl8pPr marL="0" marR="0" lvl="7" indent="0" algn="r" rtl="0">
              <a:spcBef>
                <a:spcPts val="0"/>
              </a:spcBef>
              <a:spcAft>
                <a:spcPts val="0"/>
              </a:spcAft>
              <a:buNone/>
              <a:defRPr sz="2133" b="0" i="0" u="none" strike="noStrike" cap="none">
                <a:solidFill>
                  <a:schemeClr val="dk1"/>
                </a:solidFill>
                <a:latin typeface="Tahoma"/>
                <a:ea typeface="Tahoma"/>
                <a:cs typeface="Tahoma"/>
                <a:sym typeface="Tahoma"/>
              </a:defRPr>
            </a:lvl8pPr>
            <a:lvl9pPr marL="0" marR="0" lvl="8" indent="0" algn="r" rtl="0">
              <a:spcBef>
                <a:spcPts val="0"/>
              </a:spcBef>
              <a:spcAft>
                <a:spcPts val="0"/>
              </a:spcAft>
              <a:buNone/>
              <a:defRPr sz="2133" b="0" i="0" u="none" strike="noStrike" cap="none">
                <a:solidFill>
                  <a:schemeClr val="dk1"/>
                </a:solidFill>
                <a:latin typeface="Tahoma"/>
                <a:ea typeface="Tahoma"/>
                <a:cs typeface="Tahoma"/>
                <a:sym typeface="Tahoma"/>
              </a:defRPr>
            </a:lvl9pPr>
          </a:lstStyle>
          <a:p>
            <a:pPr marL="0" lvl="0" indent="0" algn="r" rtl="0">
              <a:spcBef>
                <a:spcPts val="0"/>
              </a:spcBef>
              <a:spcAft>
                <a:spcPts val="0"/>
              </a:spcAft>
              <a:buNone/>
            </a:pPr>
            <a:fld id="{00000000-1234-1234-1234-123412341234}" type="slidenum">
              <a:rPr lang="en-US"/>
              <a:t>‹#›</a:t>
            </a:fld>
            <a:endParaRPr dirty="0"/>
          </a:p>
        </p:txBody>
      </p:sp>
      <p:grpSp>
        <p:nvGrpSpPr>
          <p:cNvPr id="13" name="Google Shape;13;p74"/>
          <p:cNvGrpSpPr/>
          <p:nvPr/>
        </p:nvGrpSpPr>
        <p:grpSpPr>
          <a:xfrm>
            <a:off x="1305124" y="6512595"/>
            <a:ext cx="1338901" cy="276999"/>
            <a:chOff x="2207996" y="6472185"/>
            <a:chExt cx="1338901" cy="276999"/>
          </a:xfrm>
        </p:grpSpPr>
        <p:pic>
          <p:nvPicPr>
            <p:cNvPr id="14" name="Google Shape;14;p74" descr="YouTube_icon_block.png"/>
            <p:cNvPicPr preferRelativeResize="0"/>
            <p:nvPr/>
          </p:nvPicPr>
          <p:blipFill rotWithShape="1">
            <a:blip r:embed="rId14">
              <a:alphaModFix/>
            </a:blip>
            <a:srcRect/>
            <a:stretch/>
          </p:blipFill>
          <p:spPr>
            <a:xfrm>
              <a:off x="2207996" y="6485179"/>
              <a:ext cx="235545" cy="250942"/>
            </a:xfrm>
            <a:prstGeom prst="rect">
              <a:avLst/>
            </a:prstGeom>
            <a:noFill/>
            <a:ln>
              <a:noFill/>
            </a:ln>
          </p:spPr>
        </p:pic>
        <p:sp>
          <p:nvSpPr>
            <p:cNvPr id="15" name="Google Shape;15;p74"/>
            <p:cNvSpPr/>
            <p:nvPr/>
          </p:nvSpPr>
          <p:spPr>
            <a:xfrm>
              <a:off x="2452209" y="6472185"/>
              <a:ext cx="1094688"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i="0" u="none" strike="noStrike" cap="none" dirty="0">
                  <a:solidFill>
                    <a:schemeClr val="dk1"/>
                  </a:solidFill>
                  <a:latin typeface="Arial"/>
                  <a:ea typeface="Arial"/>
                  <a:cs typeface="Arial"/>
                  <a:sym typeface="Arial"/>
                </a:rPr>
                <a:t>NTSAToday</a:t>
              </a:r>
              <a:endParaRPr sz="1200" b="1" dirty="0">
                <a:solidFill>
                  <a:schemeClr val="dk1"/>
                </a:solidFill>
                <a:latin typeface="Arial"/>
                <a:ea typeface="Arial"/>
                <a:cs typeface="Arial"/>
                <a:sym typeface="Arial"/>
              </a:endParaRPr>
            </a:p>
          </p:txBody>
        </p:sp>
      </p:grpSp>
      <p:pic>
        <p:nvPicPr>
          <p:cNvPr id="16" name="Google Shape;16;p74" descr="Text, logo&#10;&#10;Description automatically generated"/>
          <p:cNvPicPr preferRelativeResize="0"/>
          <p:nvPr/>
        </p:nvPicPr>
        <p:blipFill rotWithShape="1">
          <a:blip r:embed="rId15">
            <a:alphaModFix/>
          </a:blip>
          <a:srcRect/>
          <a:stretch/>
        </p:blipFill>
        <p:spPr>
          <a:xfrm>
            <a:off x="9937392" y="6352841"/>
            <a:ext cx="1094689" cy="438303"/>
          </a:xfrm>
          <a:prstGeom prst="rect">
            <a:avLst/>
          </a:prstGeom>
          <a:noFill/>
          <a:ln>
            <a:noFill/>
          </a:ln>
        </p:spPr>
      </p:pic>
      <p:pic>
        <p:nvPicPr>
          <p:cNvPr id="17" name="Google Shape;17;p74"/>
          <p:cNvPicPr preferRelativeResize="0"/>
          <p:nvPr/>
        </p:nvPicPr>
        <p:blipFill rotWithShape="1">
          <a:blip r:embed="rId16">
            <a:alphaModFix/>
          </a:blip>
          <a:srcRect t="100" b="100"/>
          <a:stretch/>
        </p:blipFill>
        <p:spPr>
          <a:xfrm>
            <a:off x="0" y="1474"/>
            <a:ext cx="12192000" cy="823509"/>
          </a:xfrm>
          <a:prstGeom prst="rect">
            <a:avLst/>
          </a:prstGeom>
          <a:noFill/>
          <a:ln>
            <a:noFill/>
          </a:ln>
        </p:spPr>
      </p:pic>
      <p:grpSp>
        <p:nvGrpSpPr>
          <p:cNvPr id="18" name="Google Shape;18;p74"/>
          <p:cNvGrpSpPr/>
          <p:nvPr/>
        </p:nvGrpSpPr>
        <p:grpSpPr>
          <a:xfrm>
            <a:off x="260862" y="6503087"/>
            <a:ext cx="1044262" cy="282877"/>
            <a:chOff x="260862" y="6503087"/>
            <a:chExt cx="1044262" cy="282877"/>
          </a:xfrm>
        </p:grpSpPr>
        <p:sp>
          <p:nvSpPr>
            <p:cNvPr id="19" name="Google Shape;19;p74"/>
            <p:cNvSpPr/>
            <p:nvPr/>
          </p:nvSpPr>
          <p:spPr>
            <a:xfrm>
              <a:off x="468035" y="6508965"/>
              <a:ext cx="837089"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dirty="0">
                  <a:solidFill>
                    <a:schemeClr val="dk1"/>
                  </a:solidFill>
                  <a:latin typeface="Arial"/>
                  <a:ea typeface="Arial"/>
                  <a:cs typeface="Arial"/>
                  <a:sym typeface="Arial"/>
                </a:rPr>
                <a:t>@IITSEC</a:t>
              </a:r>
              <a:endParaRPr dirty="0"/>
            </a:p>
          </p:txBody>
        </p:sp>
        <p:pic>
          <p:nvPicPr>
            <p:cNvPr id="20" name="Google Shape;20;p74"/>
            <p:cNvPicPr preferRelativeResize="0"/>
            <p:nvPr/>
          </p:nvPicPr>
          <p:blipFill rotWithShape="1">
            <a:blip r:embed="rId17">
              <a:alphaModFix/>
            </a:blip>
            <a:srcRect/>
            <a:stretch/>
          </p:blipFill>
          <p:spPr>
            <a:xfrm>
              <a:off x="260862" y="6503087"/>
              <a:ext cx="257814" cy="257814"/>
            </a:xfrm>
            <a:prstGeom prst="rect">
              <a:avLst/>
            </a:prstGeom>
            <a:noFill/>
            <a:ln>
              <a:noFill/>
            </a:ln>
          </p:spPr>
        </p:pic>
      </p:grpSp>
      <p:pic>
        <p:nvPicPr>
          <p:cNvPr id="21" name="Google Shape;21;p74"/>
          <p:cNvPicPr preferRelativeResize="0"/>
          <p:nvPr/>
        </p:nvPicPr>
        <p:blipFill rotWithShape="1">
          <a:blip r:embed="rId18">
            <a:alphaModFix/>
          </a:blip>
          <a:srcRect l="22380" t="14145" r="22571" b="14339"/>
          <a:stretch/>
        </p:blipFill>
        <p:spPr>
          <a:xfrm>
            <a:off x="11720949" y="6333477"/>
            <a:ext cx="473689" cy="475488"/>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9.svg"/><Relationship Id="rId5" Type="http://schemas.openxmlformats.org/officeDocument/2006/relationships/image" Target="../media/image8.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9.svg"/><Relationship Id="rId5" Type="http://schemas.openxmlformats.org/officeDocument/2006/relationships/image" Target="../media/image8.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microsoft.com/office/2007/relationships/hdphoto" Target="../media/hdphoto1.wdp"/><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7.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microsoft.com/office/2007/relationships/hdphoto" Target="../media/hdphoto1.wdp"/><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7.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microsoft.com/office/2007/relationships/hdphoto" Target="../media/hdphoto1.wdp"/><Relationship Id="rId9" Type="http://schemas.openxmlformats.org/officeDocument/2006/relationships/image" Target="../media/image12.png"/><Relationship Id="rId1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svg"/><Relationship Id="rId18" Type="http://schemas.openxmlformats.org/officeDocument/2006/relationships/image" Target="../media/image37.png"/><Relationship Id="rId26" Type="http://schemas.microsoft.com/office/2007/relationships/hdphoto" Target="../media/hdphoto2.wdp"/><Relationship Id="rId3" Type="http://schemas.openxmlformats.org/officeDocument/2006/relationships/image" Target="../media/image23.png"/><Relationship Id="rId21" Type="http://schemas.openxmlformats.org/officeDocument/2006/relationships/image" Target="../media/image40.svg"/><Relationship Id="rId7" Type="http://schemas.openxmlformats.org/officeDocument/2006/relationships/image" Target="../media/image26.svg"/><Relationship Id="rId12" Type="http://schemas.openxmlformats.org/officeDocument/2006/relationships/image" Target="../media/image31.png"/><Relationship Id="rId17" Type="http://schemas.openxmlformats.org/officeDocument/2006/relationships/image" Target="../media/image36.svg"/><Relationship Id="rId25" Type="http://schemas.openxmlformats.org/officeDocument/2006/relationships/image" Target="../media/image43.png"/><Relationship Id="rId2" Type="http://schemas.openxmlformats.org/officeDocument/2006/relationships/notesSlide" Target="../notesSlides/notesSlide11.xml"/><Relationship Id="rId16" Type="http://schemas.openxmlformats.org/officeDocument/2006/relationships/image" Target="../media/image35.png"/><Relationship Id="rId20" Type="http://schemas.openxmlformats.org/officeDocument/2006/relationships/image" Target="../media/image39.png"/><Relationship Id="rId1" Type="http://schemas.openxmlformats.org/officeDocument/2006/relationships/slideLayout" Target="../slideLayouts/slideLayout3.xml"/><Relationship Id="rId6" Type="http://schemas.openxmlformats.org/officeDocument/2006/relationships/image" Target="../media/image25.png"/><Relationship Id="rId11" Type="http://schemas.openxmlformats.org/officeDocument/2006/relationships/image" Target="../media/image30.svg"/><Relationship Id="rId24" Type="http://schemas.openxmlformats.org/officeDocument/2006/relationships/hyperlink" Target="https://i.imgur.com/rwUE5.jpg" TargetMode="External"/><Relationship Id="rId5" Type="http://schemas.openxmlformats.org/officeDocument/2006/relationships/image" Target="../media/image24.jpeg"/><Relationship Id="rId15" Type="http://schemas.openxmlformats.org/officeDocument/2006/relationships/image" Target="../media/image34.svg"/><Relationship Id="rId23" Type="http://schemas.openxmlformats.org/officeDocument/2006/relationships/image" Target="../media/image42.svg"/><Relationship Id="rId10" Type="http://schemas.openxmlformats.org/officeDocument/2006/relationships/image" Target="../media/image29.png"/><Relationship Id="rId19" Type="http://schemas.openxmlformats.org/officeDocument/2006/relationships/image" Target="../media/image38.svg"/><Relationship Id="rId4" Type="http://schemas.openxmlformats.org/officeDocument/2006/relationships/hyperlink" Target="https://www.scottsmorraphotography.com/gallery/hawaii-photography/" TargetMode="External"/><Relationship Id="rId9" Type="http://schemas.openxmlformats.org/officeDocument/2006/relationships/image" Target="../media/image28.svg"/><Relationship Id="rId14" Type="http://schemas.openxmlformats.org/officeDocument/2006/relationships/image" Target="../media/image33.png"/><Relationship Id="rId22" Type="http://schemas.openxmlformats.org/officeDocument/2006/relationships/image" Target="../media/image41.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9.svg"/><Relationship Id="rId5" Type="http://schemas.openxmlformats.org/officeDocument/2006/relationships/image" Target="../media/image8.pn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1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3.xml"/><Relationship Id="rId5" Type="http://schemas.openxmlformats.org/officeDocument/2006/relationships/image" Target="../media/image49.png"/><Relationship Id="rId4" Type="http://schemas.openxmlformats.org/officeDocument/2006/relationships/image" Target="../media/image48.png"/></Relationships>
</file>

<file path=ppt/slides/_rels/slide15.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58.jpg"/><Relationship Id="rId3" Type="http://schemas.openxmlformats.org/officeDocument/2006/relationships/image" Target="../media/image53.png"/><Relationship Id="rId7" Type="http://schemas.openxmlformats.org/officeDocument/2006/relationships/image" Target="../media/image57.jpg"/><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image" Target="../media/image56.jpg"/><Relationship Id="rId5" Type="http://schemas.openxmlformats.org/officeDocument/2006/relationships/image" Target="../media/image55.jpg"/><Relationship Id="rId4" Type="http://schemas.openxmlformats.org/officeDocument/2006/relationships/image" Target="../media/image54.jpg"/></Relationships>
</file>

<file path=ppt/slides/_rels/slide20.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60.jpg"/></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6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62.png"/></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11.svg"/><Relationship Id="rId5" Type="http://schemas.openxmlformats.org/officeDocument/2006/relationships/image" Target="../media/image10.png"/><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hyperlink" Target="https://www.digitaltwinconsortium.org/"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63.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image" Target="../media/image64.png"/><Relationship Id="rId7" Type="http://schemas.openxmlformats.org/officeDocument/2006/relationships/image" Target="../media/image68.pn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 Id="rId9" Type="http://schemas.openxmlformats.org/officeDocument/2006/relationships/image" Target="../media/image70.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73.png"/><Relationship Id="rId4" Type="http://schemas.openxmlformats.org/officeDocument/2006/relationships/image" Target="../media/image72.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12.xml"/><Relationship Id="rId6" Type="http://schemas.openxmlformats.org/officeDocument/2006/relationships/image" Target="../media/image13.svg"/><Relationship Id="rId5" Type="http://schemas.openxmlformats.org/officeDocument/2006/relationships/image" Target="../media/image12.png"/><Relationship Id="rId4" Type="http://schemas.microsoft.com/office/2007/relationships/hdphoto" Target="../media/hdphoto1.wdp"/></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8" Type="http://schemas.openxmlformats.org/officeDocument/2006/relationships/image" Target="../media/image82.jpg"/><Relationship Id="rId3" Type="http://schemas.openxmlformats.org/officeDocument/2006/relationships/image" Target="../media/image77.jpg"/><Relationship Id="rId7" Type="http://schemas.openxmlformats.org/officeDocument/2006/relationships/image" Target="../media/image81.png"/><Relationship Id="rId12" Type="http://schemas.openxmlformats.org/officeDocument/2006/relationships/image" Target="../media/image86.png"/><Relationship Id="rId2" Type="http://schemas.openxmlformats.org/officeDocument/2006/relationships/notesSlide" Target="../notesSlides/notesSlide40.xml"/><Relationship Id="rId1" Type="http://schemas.openxmlformats.org/officeDocument/2006/relationships/slideLayout" Target="../slideLayouts/slideLayout5.xml"/><Relationship Id="rId6" Type="http://schemas.openxmlformats.org/officeDocument/2006/relationships/image" Target="../media/image80.png"/><Relationship Id="rId11" Type="http://schemas.openxmlformats.org/officeDocument/2006/relationships/image" Target="../media/image85.png"/><Relationship Id="rId5" Type="http://schemas.openxmlformats.org/officeDocument/2006/relationships/image" Target="../media/image79.jpg"/><Relationship Id="rId10" Type="http://schemas.openxmlformats.org/officeDocument/2006/relationships/image" Target="../media/image84.png"/><Relationship Id="rId4" Type="http://schemas.openxmlformats.org/officeDocument/2006/relationships/image" Target="../media/image78.png"/><Relationship Id="rId9" Type="http://schemas.openxmlformats.org/officeDocument/2006/relationships/image" Target="../media/image83.png"/></Relationships>
</file>

<file path=ppt/slides/_rels/slide4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2.xml"/><Relationship Id="rId1" Type="http://schemas.openxmlformats.org/officeDocument/2006/relationships/slideLayout" Target="../slideLayouts/slideLayout6.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s>
</file>

<file path=ppt/slides/_rels/slide4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45.xml"/><Relationship Id="rId1" Type="http://schemas.openxmlformats.org/officeDocument/2006/relationships/slideLayout" Target="../slideLayouts/slideLayout6.xml"/><Relationship Id="rId4" Type="http://schemas.openxmlformats.org/officeDocument/2006/relationships/image" Target="../media/image95.png"/></Relationships>
</file>

<file path=ppt/slides/_rels/slide4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image" Target="../media/image98.png"/><Relationship Id="rId4" Type="http://schemas.openxmlformats.org/officeDocument/2006/relationships/image" Target="../media/image97.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1.xml"/><Relationship Id="rId1" Type="http://schemas.openxmlformats.org/officeDocument/2006/relationships/slideLayout" Target="../slideLayouts/slideLayout12.xml"/><Relationship Id="rId6" Type="http://schemas.openxmlformats.org/officeDocument/2006/relationships/image" Target="../media/image15.svg"/><Relationship Id="rId5" Type="http://schemas.openxmlformats.org/officeDocument/2006/relationships/image" Target="../media/image14.png"/><Relationship Id="rId4" Type="http://schemas.microsoft.com/office/2007/relationships/hdphoto" Target="../media/hdphoto1.wdp"/></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01.jpeg"/><Relationship Id="rId2" Type="http://schemas.microsoft.com/office/2007/relationships/media" Target="../media/media2.mp4"/><Relationship Id="rId1" Type="http://schemas.openxmlformats.org/officeDocument/2006/relationships/video" Target="NULL" TargetMode="External"/><Relationship Id="rId6" Type="http://schemas.openxmlformats.org/officeDocument/2006/relationships/hyperlink" Target="https://www.prevu3d.com/digital-twin-use-cases/health-safety/" TargetMode="External"/><Relationship Id="rId5" Type="http://schemas.openxmlformats.org/officeDocument/2006/relationships/image" Target="../media/image100.png"/><Relationship Id="rId4" Type="http://schemas.openxmlformats.org/officeDocument/2006/relationships/notesSlide" Target="../notesSlides/notesSlide52.xml"/></Relationships>
</file>

<file path=ppt/slides/_rels/slide54.xml.rels><?xml version="1.0" encoding="UTF-8" standalone="yes"?>
<Relationships xmlns="http://schemas.openxmlformats.org/package/2006/relationships"><Relationship Id="rId3" Type="http://schemas.openxmlformats.org/officeDocument/2006/relationships/image" Target="../media/image102.gif"/><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54.xml"/><Relationship Id="rId1" Type="http://schemas.openxmlformats.org/officeDocument/2006/relationships/slideLayout" Target="../slideLayouts/slideLayout6.xml"/><Relationship Id="rId4" Type="http://schemas.openxmlformats.org/officeDocument/2006/relationships/image" Target="../media/image104.gif"/></Relationships>
</file>

<file path=ppt/slides/_rels/slide56.xml.rels><?xml version="1.0" encoding="UTF-8" standalone="yes"?>
<Relationships xmlns="http://schemas.openxmlformats.org/package/2006/relationships"><Relationship Id="rId3" Type="http://schemas.openxmlformats.org/officeDocument/2006/relationships/image" Target="../media/image105.jpg"/><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56.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109.png"/></Relationships>
</file>

<file path=ppt/slides/_rels/slide6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59.xml"/><Relationship Id="rId1" Type="http://schemas.openxmlformats.org/officeDocument/2006/relationships/slideLayout" Target="../slideLayouts/slideLayout2.xml"/><Relationship Id="rId4" Type="http://schemas.openxmlformats.org/officeDocument/2006/relationships/image" Target="../media/image111.png"/></Relationships>
</file>

<file path=ppt/slides/_rels/slide6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60.xml"/><Relationship Id="rId1" Type="http://schemas.openxmlformats.org/officeDocument/2006/relationships/slideLayout" Target="../slideLayouts/slideLayout2.xml"/><Relationship Id="rId5" Type="http://schemas.openxmlformats.org/officeDocument/2006/relationships/image" Target="../media/image114.png"/><Relationship Id="rId4" Type="http://schemas.openxmlformats.org/officeDocument/2006/relationships/image" Target="../media/image113.png"/></Relationships>
</file>

<file path=ppt/slides/_rels/slide6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1.xml"/><Relationship Id="rId1" Type="http://schemas.openxmlformats.org/officeDocument/2006/relationships/slideLayout" Target="../slideLayouts/slideLayout12.xml"/><Relationship Id="rId6" Type="http://schemas.openxmlformats.org/officeDocument/2006/relationships/image" Target="../media/image17.svg"/><Relationship Id="rId5" Type="http://schemas.openxmlformats.org/officeDocument/2006/relationships/image" Target="../media/image16.png"/><Relationship Id="rId4" Type="http://schemas.microsoft.com/office/2007/relationships/hdphoto" Target="../media/hdphoto1.wdp"/></Relationships>
</file>

<file path=ppt/slides/_rels/slide63.xml.rels><?xml version="1.0" encoding="UTF-8" standalone="yes"?>
<Relationships xmlns="http://schemas.openxmlformats.org/package/2006/relationships"><Relationship Id="rId3" Type="http://schemas.openxmlformats.org/officeDocument/2006/relationships/hyperlink" Target="https://www.sfexaminer.com/archives/digital-twins-manage-the-airport-and-hospitals-are-people-next/article_830b8d84-37b7-502c-a06c-f245f93cf899.html" TargetMode="External"/><Relationship Id="rId2" Type="http://schemas.openxmlformats.org/officeDocument/2006/relationships/notesSlide" Target="../notesSlides/notesSlide62.xml"/><Relationship Id="rId1" Type="http://schemas.openxmlformats.org/officeDocument/2006/relationships/slideLayout" Target="../slideLayouts/slideLayout3.xml"/><Relationship Id="rId4" Type="http://schemas.openxmlformats.org/officeDocument/2006/relationships/image" Target="../media/image115.jpg"/></Relationships>
</file>

<file path=ppt/slides/_rels/slide6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3.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3" Type="http://schemas.openxmlformats.org/officeDocument/2006/relationships/image" Target="../media/image116.png"/><Relationship Id="rId7" Type="http://schemas.openxmlformats.org/officeDocument/2006/relationships/image" Target="../media/image120.png"/><Relationship Id="rId2" Type="http://schemas.openxmlformats.org/officeDocument/2006/relationships/notesSlide" Target="../notesSlides/notesSlide64.xml"/><Relationship Id="rId1" Type="http://schemas.openxmlformats.org/officeDocument/2006/relationships/slideLayout" Target="../slideLayouts/slideLayout6.xml"/><Relationship Id="rId6" Type="http://schemas.openxmlformats.org/officeDocument/2006/relationships/image" Target="../media/image119.png"/><Relationship Id="rId5" Type="http://schemas.openxmlformats.org/officeDocument/2006/relationships/image" Target="../media/image118.png"/><Relationship Id="rId4" Type="http://schemas.openxmlformats.org/officeDocument/2006/relationships/image" Target="../media/image117.png"/></Relationships>
</file>

<file path=ppt/slides/_rels/slide66.xml.rels><?xml version="1.0" encoding="UTF-8" standalone="yes"?>
<Relationships xmlns="http://schemas.openxmlformats.org/package/2006/relationships"><Relationship Id="rId3" Type="http://schemas.openxmlformats.org/officeDocument/2006/relationships/image" Target="../media/image121.png"/><Relationship Id="rId7" Type="http://schemas.openxmlformats.org/officeDocument/2006/relationships/image" Target="../media/image125.png"/><Relationship Id="rId2" Type="http://schemas.openxmlformats.org/officeDocument/2006/relationships/notesSlide" Target="../notesSlides/notesSlide65.xml"/><Relationship Id="rId1" Type="http://schemas.openxmlformats.org/officeDocument/2006/relationships/slideLayout" Target="../slideLayouts/slideLayout6.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6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6.xml"/><Relationship Id="rId1" Type="http://schemas.openxmlformats.org/officeDocument/2006/relationships/slideLayout" Target="../slideLayouts/slideLayout12.xml"/><Relationship Id="rId6" Type="http://schemas.openxmlformats.org/officeDocument/2006/relationships/image" Target="../media/image9.svg"/><Relationship Id="rId5" Type="http://schemas.openxmlformats.org/officeDocument/2006/relationships/image" Target="../media/image8.png"/><Relationship Id="rId4" Type="http://schemas.microsoft.com/office/2007/relationships/hdphoto" Target="../media/hdphoto1.wdp"/></Relationships>
</file>

<file path=ppt/slides/_rels/slide6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67.xml"/><Relationship Id="rId1" Type="http://schemas.openxmlformats.org/officeDocument/2006/relationships/slideLayout" Target="../slideLayouts/slideLayout12.xml"/><Relationship Id="rId6" Type="http://schemas.openxmlformats.org/officeDocument/2006/relationships/image" Target="../media/image9.svg"/><Relationship Id="rId5" Type="http://schemas.openxmlformats.org/officeDocument/2006/relationships/image" Target="../media/image8.png"/><Relationship Id="rId4" Type="http://schemas.microsoft.com/office/2007/relationships/hdphoto" Target="../media/hdphoto1.wdp"/></Relationships>
</file>

<file path=ppt/slides/_rels/slide69.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68.xml"/><Relationship Id="rId1" Type="http://schemas.openxmlformats.org/officeDocument/2006/relationships/slideLayout" Target="../slideLayouts/slideLayout12.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microsoft.com/office/2007/relationships/hdphoto" Target="../media/hdphoto1.wdp"/><Relationship Id="rId9" Type="http://schemas.openxmlformats.org/officeDocument/2006/relationships/image" Target="../media/image12.png"/></Relationships>
</file>

<file path=ppt/slides/_rels/slide70.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7.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notesSlide" Target="../notesSlides/notesSlide69.xml"/><Relationship Id="rId1" Type="http://schemas.openxmlformats.org/officeDocument/2006/relationships/slideLayout" Target="../slideLayouts/slideLayout12.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microsoft.com/office/2007/relationships/hdphoto" Target="../media/hdphoto1.wdp"/><Relationship Id="rId9" Type="http://schemas.openxmlformats.org/officeDocument/2006/relationships/image" Target="../media/image12.png"/></Relationships>
</file>

<file path=ppt/slides/_rels/slide7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7.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notesSlide" Target="../notesSlides/notesSlide70.xml"/><Relationship Id="rId1" Type="http://schemas.openxmlformats.org/officeDocument/2006/relationships/slideLayout" Target="../slideLayouts/slideLayout12.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microsoft.com/office/2007/relationships/hdphoto" Target="../media/hdphoto1.wdp"/><Relationship Id="rId9" Type="http://schemas.openxmlformats.org/officeDocument/2006/relationships/image" Target="../media/image12.png"/><Relationship Id="rId14" Type="http://schemas.openxmlformats.org/officeDocument/2006/relationships/image" Target="../media/image17.svg"/></Relationships>
</file>

<file path=ppt/slides/_rels/slide72.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126.png"/><Relationship Id="rId7" Type="http://schemas.openxmlformats.org/officeDocument/2006/relationships/image" Target="../media/image21.png"/><Relationship Id="rId2" Type="http://schemas.openxmlformats.org/officeDocument/2006/relationships/notesSlide" Target="../notesSlides/notesSlide71.xml"/><Relationship Id="rId1" Type="http://schemas.openxmlformats.org/officeDocument/2006/relationships/slideLayout" Target="../slideLayouts/slideLayout3.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s>
</file>

<file path=ppt/slides/_rels/slide73.xml.rels><?xml version="1.0" encoding="UTF-8" standalone="yes"?>
<Relationships xmlns="http://schemas.openxmlformats.org/package/2006/relationships"><Relationship Id="rId8" Type="http://schemas.openxmlformats.org/officeDocument/2006/relationships/hyperlink" Target="https://www.cimdata.com/en/" TargetMode="External"/><Relationship Id="rId3" Type="http://schemas.openxmlformats.org/officeDocument/2006/relationships/hyperlink" Target="https://www.de-bok.org/" TargetMode="External"/><Relationship Id="rId7" Type="http://schemas.openxmlformats.org/officeDocument/2006/relationships/hyperlink" Target="https://www.omgwiki.org/MBSE/doku.php" TargetMode="External"/><Relationship Id="rId2" Type="http://schemas.openxmlformats.org/officeDocument/2006/relationships/notesSlide" Target="../notesSlides/notesSlide72.xml"/><Relationship Id="rId1" Type="http://schemas.openxmlformats.org/officeDocument/2006/relationships/slideLayout" Target="../slideLayouts/slideLayout8.xml"/><Relationship Id="rId6" Type="http://schemas.openxmlformats.org/officeDocument/2006/relationships/hyperlink" Target="https://sebokwiki.org/wiki/Digital_Engineering" TargetMode="External"/><Relationship Id="rId11" Type="http://schemas.openxmlformats.org/officeDocument/2006/relationships/hyperlink" Target="https://sercuarc.org/serc-programs-projects/esos/" TargetMode="External"/><Relationship Id="rId5" Type="http://schemas.openxmlformats.org/officeDocument/2006/relationships/hyperlink" Target="https://icatalog.dau.edu/onlinecatalog/CredentialConceptCard.aspx?crs_id=4" TargetMode="External"/><Relationship Id="rId10" Type="http://schemas.openxmlformats.org/officeDocument/2006/relationships/hyperlink" Target="https://engage.aiaa.org/aiaa-iod/communities/community-home?CommunityKey=a07dc652-85f5-4701-b09f-bbcdb62e533e" TargetMode="External"/><Relationship Id="rId4" Type="http://schemas.openxmlformats.org/officeDocument/2006/relationships/hyperlink" Target="https://geospatialworld.net/consulting/white-paper/digital-twins-for-public-safety-and-security/pdf/hexagon-public-safety-and-security.pdf" TargetMode="External"/><Relationship Id="rId9" Type="http://schemas.openxmlformats.org/officeDocument/2006/relationships/hyperlink" Target="https://www.digitaltwinconsortium.org/initiatives/open-source/" TargetMode="Externa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8" Type="http://schemas.openxmlformats.org/officeDocument/2006/relationships/image" Target="../media/image136.png"/><Relationship Id="rId13" Type="http://schemas.openxmlformats.org/officeDocument/2006/relationships/image" Target="../media/image141.png"/><Relationship Id="rId3" Type="http://schemas.openxmlformats.org/officeDocument/2006/relationships/image" Target="../media/image131.png"/><Relationship Id="rId7" Type="http://schemas.openxmlformats.org/officeDocument/2006/relationships/image" Target="../media/image135.png"/><Relationship Id="rId12" Type="http://schemas.openxmlformats.org/officeDocument/2006/relationships/image" Target="../media/image140.png"/><Relationship Id="rId2" Type="http://schemas.openxmlformats.org/officeDocument/2006/relationships/notesSlide" Target="../notesSlides/notesSlide74.xml"/><Relationship Id="rId1" Type="http://schemas.openxmlformats.org/officeDocument/2006/relationships/slideLayout" Target="../slideLayouts/slideLayout6.xml"/><Relationship Id="rId6" Type="http://schemas.openxmlformats.org/officeDocument/2006/relationships/image" Target="../media/image134.png"/><Relationship Id="rId11" Type="http://schemas.openxmlformats.org/officeDocument/2006/relationships/image" Target="../media/image139.png"/><Relationship Id="rId5" Type="http://schemas.openxmlformats.org/officeDocument/2006/relationships/image" Target="../media/image133.png"/><Relationship Id="rId15" Type="http://schemas.openxmlformats.org/officeDocument/2006/relationships/image" Target="../media/image143.png"/><Relationship Id="rId10" Type="http://schemas.openxmlformats.org/officeDocument/2006/relationships/image" Target="../media/image138.png"/><Relationship Id="rId4" Type="http://schemas.openxmlformats.org/officeDocument/2006/relationships/image" Target="../media/image132.png"/><Relationship Id="rId9" Type="http://schemas.openxmlformats.org/officeDocument/2006/relationships/image" Target="../media/image137.png"/><Relationship Id="rId14" Type="http://schemas.openxmlformats.org/officeDocument/2006/relationships/image" Target="../media/image1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
          <p:cNvSpPr txBox="1">
            <a:spLocks noGrp="1"/>
          </p:cNvSpPr>
          <p:nvPr>
            <p:ph type="body" idx="1"/>
          </p:nvPr>
        </p:nvSpPr>
        <p:spPr>
          <a:xfrm>
            <a:off x="871093" y="1858346"/>
            <a:ext cx="10449813" cy="1229411"/>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SzPts val="3000"/>
              <a:buNone/>
            </a:pPr>
            <a:r>
              <a:rPr lang="en-US" sz="4000" dirty="0"/>
              <a:t>24T38 Digital Twins: KISS</a:t>
            </a:r>
            <a:endParaRPr dirty="0"/>
          </a:p>
          <a:p>
            <a:pPr marL="0" lvl="0" indent="0" algn="ctr" rtl="0">
              <a:spcBef>
                <a:spcPts val="800"/>
              </a:spcBef>
              <a:spcAft>
                <a:spcPts val="0"/>
              </a:spcAft>
              <a:buSzPts val="3000"/>
              <a:buNone/>
            </a:pPr>
            <a:r>
              <a:rPr lang="en-US" sz="4000" dirty="0"/>
              <a:t>Keep It Simple Silly</a:t>
            </a:r>
            <a:endParaRPr dirty="0"/>
          </a:p>
          <a:p>
            <a:pPr marL="0" lvl="0" indent="0" algn="ctr" rtl="0">
              <a:spcBef>
                <a:spcPts val="640"/>
              </a:spcBef>
              <a:spcAft>
                <a:spcPts val="0"/>
              </a:spcAft>
              <a:buSzPts val="2400"/>
              <a:buNone/>
            </a:pPr>
            <a:r>
              <a:rPr lang="en-US" sz="3200" dirty="0">
                <a:solidFill>
                  <a:srgbClr val="00B050"/>
                </a:solidFill>
              </a:rPr>
              <a:t>December 2-6, 2024</a:t>
            </a:r>
            <a:endParaRPr dirty="0"/>
          </a:p>
          <a:p>
            <a:pPr marL="0" lvl="0" indent="0" algn="ctr" rtl="0">
              <a:spcBef>
                <a:spcPts val="800"/>
              </a:spcBef>
              <a:spcAft>
                <a:spcPts val="0"/>
              </a:spcAft>
              <a:buSzPts val="3000"/>
              <a:buNone/>
            </a:pPr>
            <a:endParaRPr sz="4000" dirty="0"/>
          </a:p>
          <a:p>
            <a:pPr marL="0" lvl="0" indent="0" algn="ctr" rtl="0">
              <a:spcBef>
                <a:spcPts val="800"/>
              </a:spcBef>
              <a:spcAft>
                <a:spcPts val="0"/>
              </a:spcAft>
              <a:buSzPts val="3000"/>
              <a:buNone/>
            </a:pPr>
            <a:endParaRPr sz="4000" dirty="0"/>
          </a:p>
        </p:txBody>
      </p:sp>
      <p:sp>
        <p:nvSpPr>
          <p:cNvPr id="90" name="Google Shape;90;p1"/>
          <p:cNvSpPr txBox="1">
            <a:spLocks noGrp="1"/>
          </p:cNvSpPr>
          <p:nvPr>
            <p:ph type="body" idx="2"/>
          </p:nvPr>
        </p:nvSpPr>
        <p:spPr>
          <a:xfrm>
            <a:off x="1623850" y="4560953"/>
            <a:ext cx="8478900" cy="14604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SzPts val="1800"/>
              <a:buNone/>
            </a:pPr>
            <a:r>
              <a:rPr lang="en-US" dirty="0">
                <a:latin typeface="Arial Narrow"/>
                <a:ea typeface="Arial Narrow"/>
                <a:cs typeface="Arial Narrow"/>
                <a:sym typeface="Arial Narrow"/>
              </a:rPr>
              <a:t>Ryan Thomas</a:t>
            </a:r>
            <a:endParaRPr dirty="0"/>
          </a:p>
          <a:p>
            <a:pPr marL="0" lvl="0" indent="0" algn="ctr" rtl="0">
              <a:spcBef>
                <a:spcPts val="480"/>
              </a:spcBef>
              <a:spcAft>
                <a:spcPts val="0"/>
              </a:spcAft>
              <a:buSzPts val="1800"/>
              <a:buNone/>
            </a:pPr>
            <a:r>
              <a:rPr lang="en-US" dirty="0">
                <a:latin typeface="Arial Narrow"/>
                <a:ea typeface="Arial Narrow"/>
                <a:cs typeface="Arial Narrow"/>
                <a:sym typeface="Arial Narrow"/>
              </a:rPr>
              <a:t>John Niles</a:t>
            </a:r>
            <a:endParaRPr dirty="0"/>
          </a:p>
          <a:p>
            <a:pPr marL="0" lvl="0" indent="0" algn="ctr" rtl="0">
              <a:spcBef>
                <a:spcPts val="480"/>
              </a:spcBef>
              <a:spcAft>
                <a:spcPts val="0"/>
              </a:spcAft>
              <a:buSzPts val="1800"/>
              <a:buNone/>
            </a:pPr>
            <a:r>
              <a:rPr lang="en-US" dirty="0">
                <a:latin typeface="Arial Narrow"/>
                <a:ea typeface="Arial Narrow"/>
                <a:cs typeface="Arial Narrow"/>
                <a:sym typeface="Arial Narrow"/>
              </a:rPr>
              <a:t>Brett Moushon</a:t>
            </a:r>
            <a:endParaRPr dirty="0"/>
          </a:p>
        </p:txBody>
      </p:sp>
      <p:sp>
        <p:nvSpPr>
          <p:cNvPr id="91" name="Google Shape;91;p1"/>
          <p:cNvSpPr txBox="1">
            <a:spLocks noGrp="1"/>
          </p:cNvSpPr>
          <p:nvPr>
            <p:ph type="sldNum" idx="12"/>
          </p:nvPr>
        </p:nvSpPr>
        <p:spPr>
          <a:xfrm>
            <a:off x="10886876" y="6419966"/>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1</a:t>
            </a:fld>
            <a:endParaRPr dirty="0"/>
          </a:p>
        </p:txBody>
      </p:sp>
      <p:sp>
        <p:nvSpPr>
          <p:cNvPr id="2" name="Google Shape;1210;p56">
            <a:extLst>
              <a:ext uri="{FF2B5EF4-FFF2-40B4-BE49-F238E27FC236}">
                <a16:creationId xmlns:a16="http://schemas.microsoft.com/office/drawing/2014/main" id="{9B0F18F3-4ECC-7625-0A54-30FF8ECE483A}"/>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Learning Objectives</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809592"/>
            <a:chOff x="1421660" y="974691"/>
            <a:chExt cx="10922739" cy="861408"/>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What is a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2</a:t>
            </a:fld>
            <a:endParaRPr lang="en-US" dirty="0"/>
          </a:p>
        </p:txBody>
      </p:sp>
      <p:sp>
        <p:nvSpPr>
          <p:cNvPr id="15" name="Google Shape;1210;p56">
            <a:extLst>
              <a:ext uri="{FF2B5EF4-FFF2-40B4-BE49-F238E27FC236}">
                <a16:creationId xmlns:a16="http://schemas.microsoft.com/office/drawing/2014/main" id="{B8D2FCCC-3581-ECF4-91A2-59B2783C53CD}"/>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15028695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Learning Objectives</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1860851"/>
            <a:chOff x="1421660" y="974691"/>
            <a:chExt cx="10922739" cy="1979951"/>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What is a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How to build a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 for monitoring DOD assets (facilities, </a:t>
              </a:r>
              <a:r>
                <a:rPr lang="en-US" sz="2000" kern="1200" dirty="0">
                  <a:solidFill>
                    <a:schemeClr val="bg1"/>
                  </a:solidFill>
                  <a:latin typeface="Arial" pitchFamily="34" charset="0"/>
                  <a:cs typeface="Arial" pitchFamily="34" charset="0"/>
                </a:rPr>
                <a:t>s</a:t>
              </a:r>
              <a:r>
                <a:rPr lang="en-US" sz="2000" b="0" kern="1200" dirty="0">
                  <a:solidFill>
                    <a:schemeClr val="bg1"/>
                  </a:solidFill>
                  <a:latin typeface="Arial" pitchFamily="34" charset="0"/>
                  <a:cs typeface="Arial" pitchFamily="34" charset="0"/>
                </a:rPr>
                <a:t>ystems, vessels</a:t>
              </a:r>
              <a:r>
                <a:rPr lang="en-US" sz="2000" kern="1200" dirty="0">
                  <a:solidFill>
                    <a:schemeClr val="bg1"/>
                  </a:solidFill>
                  <a:latin typeface="Arial" pitchFamily="34" charset="0"/>
                  <a:cs typeface="Arial" pitchFamily="34" charset="0"/>
                </a:rPr>
                <a:t>)</a:t>
              </a:r>
              <a:endParaRPr lang="en-US" sz="20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3</a:t>
            </a:fld>
            <a:endParaRPr lang="en-US" dirty="0"/>
          </a:p>
        </p:txBody>
      </p:sp>
      <p:sp>
        <p:nvSpPr>
          <p:cNvPr id="15" name="Google Shape;1210;p56">
            <a:extLst>
              <a:ext uri="{FF2B5EF4-FFF2-40B4-BE49-F238E27FC236}">
                <a16:creationId xmlns:a16="http://schemas.microsoft.com/office/drawing/2014/main" id="{3CBA2152-99C9-5D6A-4447-0CA54DA6C439}"/>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4206228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Learning Objectives</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2912111"/>
            <a:chOff x="1421660" y="974691"/>
            <a:chExt cx="10922739" cy="3098495"/>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What is a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How to build a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 for monitoring DOD assets (facilities, </a:t>
              </a:r>
              <a:r>
                <a:rPr lang="en-US" sz="2000" kern="1200" dirty="0">
                  <a:solidFill>
                    <a:schemeClr val="bg1"/>
                  </a:solidFill>
                  <a:latin typeface="Arial" pitchFamily="34" charset="0"/>
                  <a:cs typeface="Arial" pitchFamily="34" charset="0"/>
                </a:rPr>
                <a:t>s</a:t>
              </a:r>
              <a:r>
                <a:rPr lang="en-US" sz="2000" b="0" kern="1200" dirty="0">
                  <a:solidFill>
                    <a:schemeClr val="bg1"/>
                  </a:solidFill>
                  <a:latin typeface="Arial" pitchFamily="34" charset="0"/>
                  <a:cs typeface="Arial" pitchFamily="34" charset="0"/>
                </a:rPr>
                <a:t>ystems, vessels</a:t>
              </a:r>
              <a:r>
                <a:rPr lang="en-US" sz="2000" kern="1200" dirty="0">
                  <a:solidFill>
                    <a:schemeClr val="bg1"/>
                  </a:solidFill>
                  <a:latin typeface="Arial" pitchFamily="34" charset="0"/>
                  <a:cs typeface="Arial" pitchFamily="34" charset="0"/>
                </a:rPr>
                <a:t>)</a:t>
              </a:r>
              <a:endParaRPr lang="en-US" sz="20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sp>
          <p:nvSpPr>
            <p:cNvPr id="9" name="Freeform: Shape 8">
              <a:extLst>
                <a:ext uri="{FF2B5EF4-FFF2-40B4-BE49-F238E27FC236}">
                  <a16:creationId xmlns:a16="http://schemas.microsoft.com/office/drawing/2014/main" id="{9AC3ECB8-31B0-1369-1E34-EAE08762E96B}"/>
                </a:ext>
              </a:extLst>
            </p:cNvPr>
            <p:cNvSpPr/>
            <p:nvPr/>
          </p:nvSpPr>
          <p:spPr>
            <a:xfrm>
              <a:off x="1587896" y="3211778"/>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578FD8">
                <a:alpha val="89804"/>
              </a:srgbClr>
            </a:solidFill>
            <a:ln>
              <a:solidFill>
                <a:schemeClr val="accent3"/>
              </a:solidFill>
            </a:ln>
          </p:spPr>
          <p:style>
            <a:lnRef idx="2">
              <a:schemeClr val="lt1">
                <a:hueOff val="0"/>
                <a:satOff val="0"/>
                <a:lumOff val="0"/>
                <a:alphaOff val="0"/>
              </a:schemeClr>
            </a:lnRef>
            <a:fillRef idx="1">
              <a:schemeClr val="accent3">
                <a:shade val="80000"/>
                <a:hueOff val="264109"/>
                <a:satOff val="-5842"/>
                <a:lumOff val="14712"/>
                <a:alphaOff val="0"/>
              </a:schemeClr>
            </a:fillRef>
            <a:effectRef idx="0">
              <a:schemeClr val="accent3">
                <a:shade val="80000"/>
                <a:hueOff val="264109"/>
                <a:satOff val="-5842"/>
                <a:lumOff val="14712"/>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Technology </a:t>
              </a:r>
              <a:r>
                <a:rPr lang="en-US" sz="2000" kern="1200" dirty="0">
                  <a:solidFill>
                    <a:schemeClr val="bg1"/>
                  </a:solidFill>
                  <a:latin typeface="Arial" pitchFamily="34" charset="0"/>
                  <a:cs typeface="Arial" pitchFamily="34" charset="0"/>
                </a:rPr>
                <a:t>I</a:t>
              </a:r>
              <a:r>
                <a:rPr lang="en-US" sz="2000" b="0" kern="1200" dirty="0">
                  <a:solidFill>
                    <a:schemeClr val="bg1"/>
                  </a:solidFill>
                  <a:latin typeface="Arial" pitchFamily="34" charset="0"/>
                  <a:cs typeface="Arial" pitchFamily="34" charset="0"/>
                </a:rPr>
                <a:t>ntegrations making Digital Twins more efficient.</a:t>
              </a:r>
            </a:p>
          </p:txBody>
        </p:sp>
        <p:sp>
          <p:nvSpPr>
            <p:cNvPr id="10" name="Oval 9" descr="Badge 3 with solid fill">
              <a:extLst>
                <a:ext uri="{FF2B5EF4-FFF2-40B4-BE49-F238E27FC236}">
                  <a16:creationId xmlns:a16="http://schemas.microsoft.com/office/drawing/2014/main" id="{1B07832A-B516-2470-8C82-D4C2BF19C66D}"/>
                </a:ext>
              </a:extLst>
            </p:cNvPr>
            <p:cNvSpPr/>
            <p:nvPr/>
          </p:nvSpPr>
          <p:spPr>
            <a:xfrm>
              <a:off x="1421660" y="3211779"/>
              <a:ext cx="861406" cy="861406"/>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9259"/>
                <a:satOff val="-1570"/>
                <a:lumOff val="5336"/>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4</a:t>
            </a:fld>
            <a:endParaRPr lang="en-US" dirty="0"/>
          </a:p>
        </p:txBody>
      </p:sp>
      <p:sp>
        <p:nvSpPr>
          <p:cNvPr id="15" name="Google Shape;1210;p56">
            <a:extLst>
              <a:ext uri="{FF2B5EF4-FFF2-40B4-BE49-F238E27FC236}">
                <a16:creationId xmlns:a16="http://schemas.microsoft.com/office/drawing/2014/main" id="{931E10E4-67C4-420F-527E-06D66B0B747B}"/>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18270803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Learning Objectives</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3963371"/>
            <a:chOff x="1421660" y="974691"/>
            <a:chExt cx="10922739" cy="4217038"/>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What is a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How to build a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 for monitoring DOD assets (facilities, </a:t>
              </a:r>
              <a:r>
                <a:rPr lang="en-US" sz="2000" kern="1200" dirty="0">
                  <a:solidFill>
                    <a:schemeClr val="bg1"/>
                  </a:solidFill>
                  <a:latin typeface="Arial" pitchFamily="34" charset="0"/>
                  <a:cs typeface="Arial" pitchFamily="34" charset="0"/>
                </a:rPr>
                <a:t>s</a:t>
              </a:r>
              <a:r>
                <a:rPr lang="en-US" sz="2000" b="0" kern="1200" dirty="0">
                  <a:solidFill>
                    <a:schemeClr val="bg1"/>
                  </a:solidFill>
                  <a:latin typeface="Arial" pitchFamily="34" charset="0"/>
                  <a:cs typeface="Arial" pitchFamily="34" charset="0"/>
                </a:rPr>
                <a:t>ystems, vessels</a:t>
              </a:r>
              <a:r>
                <a:rPr lang="en-US" sz="2000" kern="1200" dirty="0">
                  <a:solidFill>
                    <a:schemeClr val="bg1"/>
                  </a:solidFill>
                  <a:latin typeface="Arial" pitchFamily="34" charset="0"/>
                  <a:cs typeface="Arial" pitchFamily="34" charset="0"/>
                </a:rPr>
                <a:t>)</a:t>
              </a:r>
              <a:endParaRPr lang="en-US" sz="20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sp>
          <p:nvSpPr>
            <p:cNvPr id="9" name="Freeform: Shape 8">
              <a:extLst>
                <a:ext uri="{FF2B5EF4-FFF2-40B4-BE49-F238E27FC236}">
                  <a16:creationId xmlns:a16="http://schemas.microsoft.com/office/drawing/2014/main" id="{9AC3ECB8-31B0-1369-1E34-EAE08762E96B}"/>
                </a:ext>
              </a:extLst>
            </p:cNvPr>
            <p:cNvSpPr/>
            <p:nvPr/>
          </p:nvSpPr>
          <p:spPr>
            <a:xfrm>
              <a:off x="1587896" y="3211778"/>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578FD8">
                <a:alpha val="89804"/>
              </a:srgbClr>
            </a:solidFill>
            <a:ln>
              <a:solidFill>
                <a:schemeClr val="accent3"/>
              </a:solidFill>
            </a:ln>
          </p:spPr>
          <p:style>
            <a:lnRef idx="2">
              <a:schemeClr val="lt1">
                <a:hueOff val="0"/>
                <a:satOff val="0"/>
                <a:lumOff val="0"/>
                <a:alphaOff val="0"/>
              </a:schemeClr>
            </a:lnRef>
            <a:fillRef idx="1">
              <a:schemeClr val="accent3">
                <a:shade val="80000"/>
                <a:hueOff val="264109"/>
                <a:satOff val="-5842"/>
                <a:lumOff val="14712"/>
                <a:alphaOff val="0"/>
              </a:schemeClr>
            </a:fillRef>
            <a:effectRef idx="0">
              <a:schemeClr val="accent3">
                <a:shade val="80000"/>
                <a:hueOff val="264109"/>
                <a:satOff val="-5842"/>
                <a:lumOff val="14712"/>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Technology </a:t>
              </a:r>
              <a:r>
                <a:rPr lang="en-US" sz="2000" kern="1200" dirty="0">
                  <a:solidFill>
                    <a:schemeClr val="bg1"/>
                  </a:solidFill>
                  <a:latin typeface="Arial" pitchFamily="34" charset="0"/>
                  <a:cs typeface="Arial" pitchFamily="34" charset="0"/>
                </a:rPr>
                <a:t>I</a:t>
              </a:r>
              <a:r>
                <a:rPr lang="en-US" sz="2000" b="0" kern="1200" dirty="0">
                  <a:solidFill>
                    <a:schemeClr val="bg1"/>
                  </a:solidFill>
                  <a:latin typeface="Arial" pitchFamily="34" charset="0"/>
                  <a:cs typeface="Arial" pitchFamily="34" charset="0"/>
                </a:rPr>
                <a:t>ntegrations making Digital Twins more efficient.</a:t>
              </a:r>
            </a:p>
          </p:txBody>
        </p:sp>
        <p:sp>
          <p:nvSpPr>
            <p:cNvPr id="10" name="Oval 9" descr="Badge 3 with solid fill">
              <a:extLst>
                <a:ext uri="{FF2B5EF4-FFF2-40B4-BE49-F238E27FC236}">
                  <a16:creationId xmlns:a16="http://schemas.microsoft.com/office/drawing/2014/main" id="{1B07832A-B516-2470-8C82-D4C2BF19C66D}"/>
                </a:ext>
              </a:extLst>
            </p:cNvPr>
            <p:cNvSpPr/>
            <p:nvPr/>
          </p:nvSpPr>
          <p:spPr>
            <a:xfrm>
              <a:off x="1421660" y="3211779"/>
              <a:ext cx="861406" cy="861406"/>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9259"/>
                <a:satOff val="-1570"/>
                <a:lumOff val="5336"/>
                <a:alphaOff val="0"/>
              </a:schemeClr>
            </a:effectRef>
            <a:fontRef idx="minor">
              <a:schemeClr val="lt1">
                <a:hueOff val="0"/>
                <a:satOff val="0"/>
                <a:lumOff val="0"/>
                <a:alphaOff val="0"/>
              </a:schemeClr>
            </a:fontRef>
          </p:style>
          <p:txBody>
            <a:bodyPr/>
            <a:lstStyle/>
            <a:p>
              <a:endParaRPr lang="en-US" dirty="0"/>
            </a:p>
          </p:txBody>
        </p:sp>
        <p:sp>
          <p:nvSpPr>
            <p:cNvPr id="11" name="Freeform: Shape 10">
              <a:extLst>
                <a:ext uri="{FF2B5EF4-FFF2-40B4-BE49-F238E27FC236}">
                  <a16:creationId xmlns:a16="http://schemas.microsoft.com/office/drawing/2014/main" id="{3E789076-3A83-18FC-AA91-1F4893EAF9BF}"/>
                </a:ext>
              </a:extLst>
            </p:cNvPr>
            <p:cNvSpPr/>
            <p:nvPr/>
          </p:nvSpPr>
          <p:spPr>
            <a:xfrm>
              <a:off x="1587896" y="4330322"/>
              <a:ext cx="10756503" cy="861407"/>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78A0DD">
                <a:alpha val="89804"/>
              </a:srgbClr>
            </a:solidFill>
            <a:ln>
              <a:solidFill>
                <a:schemeClr val="accent3"/>
              </a:solidFill>
            </a:ln>
          </p:spPr>
          <p:style>
            <a:lnRef idx="2">
              <a:schemeClr val="lt1">
                <a:hueOff val="0"/>
                <a:satOff val="0"/>
                <a:lumOff val="0"/>
                <a:alphaOff val="0"/>
              </a:schemeClr>
            </a:lnRef>
            <a:fillRef idx="1">
              <a:schemeClr val="accent3">
                <a:shade val="80000"/>
                <a:hueOff val="396164"/>
                <a:satOff val="-8763"/>
                <a:lumOff val="22069"/>
                <a:alphaOff val="0"/>
              </a:schemeClr>
            </a:fillRef>
            <a:effectRef idx="0">
              <a:schemeClr val="accent3">
                <a:shade val="80000"/>
                <a:hueOff val="396164"/>
                <a:satOff val="-8763"/>
                <a:lumOff val="22069"/>
                <a:alphaOff val="0"/>
              </a:schemeClr>
            </a:effectRef>
            <a:fontRef idx="minor">
              <a:schemeClr val="lt1"/>
            </a:fontRef>
          </p:style>
          <p:txBody>
            <a:bodyPr spcFirstLastPara="0" vert="horz" wrap="square" lIns="763991" tIns="76200"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The Roles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play in Simulation and Training.</a:t>
              </a:r>
            </a:p>
          </p:txBody>
        </p:sp>
        <p:sp>
          <p:nvSpPr>
            <p:cNvPr id="12" name="Oval 11" descr="Badge 4 with solid fill">
              <a:extLst>
                <a:ext uri="{FF2B5EF4-FFF2-40B4-BE49-F238E27FC236}">
                  <a16:creationId xmlns:a16="http://schemas.microsoft.com/office/drawing/2014/main" id="{E93D39B0-723E-A0CA-FB09-1EB752248407}"/>
                </a:ext>
              </a:extLst>
            </p:cNvPr>
            <p:cNvSpPr/>
            <p:nvPr/>
          </p:nvSpPr>
          <p:spPr>
            <a:xfrm>
              <a:off x="1421660" y="4330322"/>
              <a:ext cx="861406" cy="861406"/>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8889"/>
                <a:satOff val="-2355"/>
                <a:lumOff val="8003"/>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5</a:t>
            </a:fld>
            <a:endParaRPr lang="en-US" dirty="0"/>
          </a:p>
        </p:txBody>
      </p:sp>
    </p:spTree>
    <p:extLst>
      <p:ext uri="{BB962C8B-B14F-4D97-AF65-F5344CB8AC3E}">
        <p14:creationId xmlns:p14="http://schemas.microsoft.com/office/powerpoint/2010/main" val="4181366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Learning Objectives</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5014629"/>
            <a:chOff x="1421660" y="974691"/>
            <a:chExt cx="10922739" cy="5335580"/>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What is a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How to build a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 for monitoring DOD assets (facilities, </a:t>
              </a:r>
              <a:r>
                <a:rPr lang="en-US" sz="2000" kern="1200" dirty="0">
                  <a:solidFill>
                    <a:schemeClr val="bg1"/>
                  </a:solidFill>
                  <a:latin typeface="Arial" pitchFamily="34" charset="0"/>
                  <a:cs typeface="Arial" pitchFamily="34" charset="0"/>
                </a:rPr>
                <a:t>s</a:t>
              </a:r>
              <a:r>
                <a:rPr lang="en-US" sz="2000" b="0" kern="1200" dirty="0">
                  <a:solidFill>
                    <a:schemeClr val="bg1"/>
                  </a:solidFill>
                  <a:latin typeface="Arial" pitchFamily="34" charset="0"/>
                  <a:cs typeface="Arial" pitchFamily="34" charset="0"/>
                </a:rPr>
                <a:t>ystems, vessels</a:t>
              </a:r>
              <a:r>
                <a:rPr lang="en-US" sz="2000" kern="1200" dirty="0">
                  <a:solidFill>
                    <a:schemeClr val="bg1"/>
                  </a:solidFill>
                  <a:latin typeface="Arial" pitchFamily="34" charset="0"/>
                  <a:cs typeface="Arial" pitchFamily="34" charset="0"/>
                </a:rPr>
                <a:t>)</a:t>
              </a:r>
              <a:endParaRPr lang="en-US" sz="20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sp>
          <p:nvSpPr>
            <p:cNvPr id="9" name="Freeform: Shape 8">
              <a:extLst>
                <a:ext uri="{FF2B5EF4-FFF2-40B4-BE49-F238E27FC236}">
                  <a16:creationId xmlns:a16="http://schemas.microsoft.com/office/drawing/2014/main" id="{9AC3ECB8-31B0-1369-1E34-EAE08762E96B}"/>
                </a:ext>
              </a:extLst>
            </p:cNvPr>
            <p:cNvSpPr/>
            <p:nvPr/>
          </p:nvSpPr>
          <p:spPr>
            <a:xfrm>
              <a:off x="1587896" y="3211778"/>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578FD8">
                <a:alpha val="89804"/>
              </a:srgbClr>
            </a:solidFill>
            <a:ln>
              <a:solidFill>
                <a:schemeClr val="accent3"/>
              </a:solidFill>
            </a:ln>
          </p:spPr>
          <p:style>
            <a:lnRef idx="2">
              <a:schemeClr val="lt1">
                <a:hueOff val="0"/>
                <a:satOff val="0"/>
                <a:lumOff val="0"/>
                <a:alphaOff val="0"/>
              </a:schemeClr>
            </a:lnRef>
            <a:fillRef idx="1">
              <a:schemeClr val="accent3">
                <a:shade val="80000"/>
                <a:hueOff val="264109"/>
                <a:satOff val="-5842"/>
                <a:lumOff val="14712"/>
                <a:alphaOff val="0"/>
              </a:schemeClr>
            </a:fillRef>
            <a:effectRef idx="0">
              <a:schemeClr val="accent3">
                <a:shade val="80000"/>
                <a:hueOff val="264109"/>
                <a:satOff val="-5842"/>
                <a:lumOff val="14712"/>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Technology </a:t>
              </a:r>
              <a:r>
                <a:rPr lang="en-US" sz="2000" kern="1200" dirty="0">
                  <a:solidFill>
                    <a:schemeClr val="bg1"/>
                  </a:solidFill>
                  <a:latin typeface="Arial" pitchFamily="34" charset="0"/>
                  <a:cs typeface="Arial" pitchFamily="34" charset="0"/>
                </a:rPr>
                <a:t>I</a:t>
              </a:r>
              <a:r>
                <a:rPr lang="en-US" sz="2000" b="0" kern="1200" dirty="0">
                  <a:solidFill>
                    <a:schemeClr val="bg1"/>
                  </a:solidFill>
                  <a:latin typeface="Arial" pitchFamily="34" charset="0"/>
                  <a:cs typeface="Arial" pitchFamily="34" charset="0"/>
                </a:rPr>
                <a:t>ntegrations making Digital Twins more efficient.</a:t>
              </a:r>
            </a:p>
          </p:txBody>
        </p:sp>
        <p:sp>
          <p:nvSpPr>
            <p:cNvPr id="10" name="Oval 9" descr="Badge 3 with solid fill">
              <a:extLst>
                <a:ext uri="{FF2B5EF4-FFF2-40B4-BE49-F238E27FC236}">
                  <a16:creationId xmlns:a16="http://schemas.microsoft.com/office/drawing/2014/main" id="{1B07832A-B516-2470-8C82-D4C2BF19C66D}"/>
                </a:ext>
              </a:extLst>
            </p:cNvPr>
            <p:cNvSpPr/>
            <p:nvPr/>
          </p:nvSpPr>
          <p:spPr>
            <a:xfrm>
              <a:off x="1421660" y="3211779"/>
              <a:ext cx="861406" cy="861406"/>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9259"/>
                <a:satOff val="-1570"/>
                <a:lumOff val="5336"/>
                <a:alphaOff val="0"/>
              </a:schemeClr>
            </a:effectRef>
            <a:fontRef idx="minor">
              <a:schemeClr val="lt1">
                <a:hueOff val="0"/>
                <a:satOff val="0"/>
                <a:lumOff val="0"/>
                <a:alphaOff val="0"/>
              </a:schemeClr>
            </a:fontRef>
          </p:style>
          <p:txBody>
            <a:bodyPr/>
            <a:lstStyle/>
            <a:p>
              <a:endParaRPr lang="en-US" dirty="0"/>
            </a:p>
          </p:txBody>
        </p:sp>
        <p:sp>
          <p:nvSpPr>
            <p:cNvPr id="11" name="Freeform: Shape 10">
              <a:extLst>
                <a:ext uri="{FF2B5EF4-FFF2-40B4-BE49-F238E27FC236}">
                  <a16:creationId xmlns:a16="http://schemas.microsoft.com/office/drawing/2014/main" id="{3E789076-3A83-18FC-AA91-1F4893EAF9BF}"/>
                </a:ext>
              </a:extLst>
            </p:cNvPr>
            <p:cNvSpPr/>
            <p:nvPr/>
          </p:nvSpPr>
          <p:spPr>
            <a:xfrm>
              <a:off x="1587896" y="4330322"/>
              <a:ext cx="10756503" cy="861407"/>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78A0DD">
                <a:alpha val="89804"/>
              </a:srgbClr>
            </a:solidFill>
            <a:ln>
              <a:solidFill>
                <a:schemeClr val="accent3"/>
              </a:solidFill>
            </a:ln>
          </p:spPr>
          <p:style>
            <a:lnRef idx="2">
              <a:schemeClr val="lt1">
                <a:hueOff val="0"/>
                <a:satOff val="0"/>
                <a:lumOff val="0"/>
                <a:alphaOff val="0"/>
              </a:schemeClr>
            </a:lnRef>
            <a:fillRef idx="1">
              <a:schemeClr val="accent3">
                <a:shade val="80000"/>
                <a:hueOff val="396164"/>
                <a:satOff val="-8763"/>
                <a:lumOff val="22069"/>
                <a:alphaOff val="0"/>
              </a:schemeClr>
            </a:fillRef>
            <a:effectRef idx="0">
              <a:schemeClr val="accent3">
                <a:shade val="80000"/>
                <a:hueOff val="396164"/>
                <a:satOff val="-8763"/>
                <a:lumOff val="22069"/>
                <a:alphaOff val="0"/>
              </a:schemeClr>
            </a:effectRef>
            <a:fontRef idx="minor">
              <a:schemeClr val="lt1"/>
            </a:fontRef>
          </p:style>
          <p:txBody>
            <a:bodyPr spcFirstLastPara="0" vert="horz" wrap="square" lIns="763991" tIns="76200"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The Roles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play in Simulation and Training.</a:t>
              </a:r>
            </a:p>
          </p:txBody>
        </p:sp>
        <p:sp>
          <p:nvSpPr>
            <p:cNvPr id="12" name="Oval 11" descr="Badge 4 with solid fill">
              <a:extLst>
                <a:ext uri="{FF2B5EF4-FFF2-40B4-BE49-F238E27FC236}">
                  <a16:creationId xmlns:a16="http://schemas.microsoft.com/office/drawing/2014/main" id="{E93D39B0-723E-A0CA-FB09-1EB752248407}"/>
                </a:ext>
              </a:extLst>
            </p:cNvPr>
            <p:cNvSpPr/>
            <p:nvPr/>
          </p:nvSpPr>
          <p:spPr>
            <a:xfrm>
              <a:off x="1421660" y="4330322"/>
              <a:ext cx="861406" cy="861406"/>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8889"/>
                <a:satOff val="-2355"/>
                <a:lumOff val="8003"/>
                <a:alphaOff val="0"/>
              </a:schemeClr>
            </a:effectRef>
            <a:fontRef idx="minor">
              <a:schemeClr val="lt1">
                <a:hueOff val="0"/>
                <a:satOff val="0"/>
                <a:lumOff val="0"/>
                <a:alphaOff val="0"/>
              </a:schemeClr>
            </a:fontRef>
          </p:style>
          <p:txBody>
            <a:bodyPr/>
            <a:lstStyle/>
            <a:p>
              <a:endParaRPr lang="en-US" dirty="0"/>
            </a:p>
          </p:txBody>
        </p:sp>
        <p:sp>
          <p:nvSpPr>
            <p:cNvPr id="13" name="Freeform: Shape 12">
              <a:extLst>
                <a:ext uri="{FF2B5EF4-FFF2-40B4-BE49-F238E27FC236}">
                  <a16:creationId xmlns:a16="http://schemas.microsoft.com/office/drawing/2014/main" id="{9AD3C72B-07FD-BD42-8523-DBE765453FDB}"/>
                </a:ext>
              </a:extLst>
            </p:cNvPr>
            <p:cNvSpPr/>
            <p:nvPr/>
          </p:nvSpPr>
          <p:spPr>
            <a:xfrm>
              <a:off x="1587896" y="5448864"/>
              <a:ext cx="10756503" cy="861407"/>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98B3E3">
                <a:alpha val="89804"/>
              </a:srgbClr>
            </a:solidFill>
            <a:ln>
              <a:solidFill>
                <a:schemeClr val="accent3"/>
              </a:solidFill>
            </a:ln>
          </p:spPr>
          <p:style>
            <a:lnRef idx="2">
              <a:schemeClr val="lt1">
                <a:hueOff val="0"/>
                <a:satOff val="0"/>
                <a:lumOff val="0"/>
                <a:alphaOff val="0"/>
              </a:schemeClr>
            </a:lnRef>
            <a:fillRef idx="1">
              <a:schemeClr val="accent3">
                <a:shade val="80000"/>
                <a:hueOff val="528218"/>
                <a:satOff val="-11684"/>
                <a:lumOff val="29425"/>
                <a:alphaOff val="0"/>
              </a:schemeClr>
            </a:fillRef>
            <a:effectRef idx="0">
              <a:schemeClr val="accent3">
                <a:shade val="80000"/>
                <a:hueOff val="528218"/>
                <a:satOff val="-11684"/>
                <a:lumOff val="29425"/>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Best practices for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that transfer from the private sector to the DOD</a:t>
              </a:r>
            </a:p>
          </p:txBody>
        </p:sp>
        <p:sp>
          <p:nvSpPr>
            <p:cNvPr id="14" name="Oval 13" descr="Badge 5 with solid fill">
              <a:extLst>
                <a:ext uri="{FF2B5EF4-FFF2-40B4-BE49-F238E27FC236}">
                  <a16:creationId xmlns:a16="http://schemas.microsoft.com/office/drawing/2014/main" id="{B325ED5E-C88C-3AC5-501A-FE98D1DC17BD}"/>
                </a:ext>
              </a:extLst>
            </p:cNvPr>
            <p:cNvSpPr/>
            <p:nvPr/>
          </p:nvSpPr>
          <p:spPr>
            <a:xfrm>
              <a:off x="1421660" y="5448865"/>
              <a:ext cx="861406" cy="861406"/>
            </a:xfrm>
            <a:prstGeom prst="ellipse">
              <a:avLst/>
            </a:prstGeom>
            <a: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8518"/>
                <a:satOff val="-3140"/>
                <a:lumOff val="10671"/>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6</a:t>
            </a:fld>
            <a:endParaRPr lang="en-US" dirty="0"/>
          </a:p>
        </p:txBody>
      </p:sp>
      <p:sp>
        <p:nvSpPr>
          <p:cNvPr id="15" name="Google Shape;1210;p56">
            <a:extLst>
              <a:ext uri="{FF2B5EF4-FFF2-40B4-BE49-F238E27FC236}">
                <a16:creationId xmlns:a16="http://schemas.microsoft.com/office/drawing/2014/main" id="{66498D1B-C98A-0C0C-7767-0B4F43E58A8F}"/>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2432194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4"/>
          <p:cNvSpPr/>
          <p:nvPr/>
        </p:nvSpPr>
        <p:spPr>
          <a:xfrm>
            <a:off x="445393" y="1217260"/>
            <a:ext cx="4096512" cy="4572000"/>
          </a:xfrm>
          <a:prstGeom prst="ellipse">
            <a:avLst/>
          </a:prstGeom>
          <a:solidFill>
            <a:srgbClr val="18235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37" name="Google Shape;137;p4"/>
          <p:cNvSpPr/>
          <p:nvPr/>
        </p:nvSpPr>
        <p:spPr>
          <a:xfrm>
            <a:off x="158637" y="897220"/>
            <a:ext cx="4670024" cy="5212080"/>
          </a:xfrm>
          <a:prstGeom prst="ellipse">
            <a:avLst/>
          </a:prstGeom>
          <a:noFill/>
          <a:ln w="9525" cap="flat" cmpd="sng">
            <a:solidFill>
              <a:srgbClr val="182350"/>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8" name="Google Shape;138;p4"/>
          <p:cNvPicPr preferRelativeResize="0"/>
          <p:nvPr/>
        </p:nvPicPr>
        <p:blipFill rotWithShape="1">
          <a:blip r:embed="rId3">
            <a:alphaModFix/>
          </a:blip>
          <a:srcRect l="7317" r="7316"/>
          <a:stretch/>
        </p:blipFill>
        <p:spPr>
          <a:xfrm>
            <a:off x="469383" y="738718"/>
            <a:ext cx="4096512" cy="5120640"/>
          </a:xfrm>
          <a:prstGeom prst="ellipse">
            <a:avLst/>
          </a:prstGeom>
          <a:noFill/>
          <a:ln>
            <a:noFill/>
          </a:ln>
        </p:spPr>
      </p:pic>
      <p:sp>
        <p:nvSpPr>
          <p:cNvPr id="139" name="Google Shape;139;p4"/>
          <p:cNvSpPr/>
          <p:nvPr/>
        </p:nvSpPr>
        <p:spPr>
          <a:xfrm>
            <a:off x="711692" y="1591461"/>
            <a:ext cx="228600" cy="228600"/>
          </a:xfrm>
          <a:prstGeom prst="ellipse">
            <a:avLst/>
          </a:prstGeom>
          <a:solidFill>
            <a:srgbClr val="0F9DE9"/>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40" name="Google Shape;140;p4"/>
          <p:cNvSpPr/>
          <p:nvPr/>
        </p:nvSpPr>
        <p:spPr>
          <a:xfrm>
            <a:off x="606171" y="1772814"/>
            <a:ext cx="164592" cy="164592"/>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41" name="Google Shape;141;p4"/>
          <p:cNvSpPr/>
          <p:nvPr/>
        </p:nvSpPr>
        <p:spPr>
          <a:xfrm>
            <a:off x="3157234" y="5902033"/>
            <a:ext cx="164592" cy="164592"/>
          </a:xfrm>
          <a:prstGeom prst="ellipse">
            <a:avLst/>
          </a:prstGeom>
          <a:solidFill>
            <a:srgbClr val="0F9DE9"/>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42" name="Google Shape;142;p4"/>
          <p:cNvSpPr/>
          <p:nvPr/>
        </p:nvSpPr>
        <p:spPr>
          <a:xfrm>
            <a:off x="2941424" y="5962992"/>
            <a:ext cx="164592" cy="164592"/>
          </a:xfrm>
          <a:prstGeom prst="ellipse">
            <a:avLst/>
          </a:prstGeom>
          <a:solidFill>
            <a:srgbClr val="18235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43" name="Google Shape;143;p4"/>
          <p:cNvSpPr/>
          <p:nvPr/>
        </p:nvSpPr>
        <p:spPr>
          <a:xfrm>
            <a:off x="3345816" y="5798400"/>
            <a:ext cx="164592" cy="164592"/>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44" name="Google Shape;144;p4"/>
          <p:cNvSpPr txBox="1"/>
          <p:nvPr/>
        </p:nvSpPr>
        <p:spPr>
          <a:xfrm>
            <a:off x="0" y="167703"/>
            <a:ext cx="12192000" cy="46166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lt1"/>
                </a:solidFill>
                <a:latin typeface="Tahoma"/>
                <a:ea typeface="Tahoma"/>
                <a:cs typeface="Tahoma"/>
                <a:sym typeface="Tahoma"/>
              </a:rPr>
              <a:t>John Niles – Anser Advisory</a:t>
            </a:r>
            <a:endParaRPr dirty="0"/>
          </a:p>
        </p:txBody>
      </p:sp>
      <p:grpSp>
        <p:nvGrpSpPr>
          <p:cNvPr id="145" name="Google Shape;145;p4"/>
          <p:cNvGrpSpPr/>
          <p:nvPr/>
        </p:nvGrpSpPr>
        <p:grpSpPr>
          <a:xfrm>
            <a:off x="5079003" y="1237131"/>
            <a:ext cx="914400" cy="914400"/>
            <a:chOff x="5080495" y="1237131"/>
            <a:chExt cx="1049628" cy="1051560"/>
          </a:xfrm>
        </p:grpSpPr>
        <p:sp>
          <p:nvSpPr>
            <p:cNvPr id="146" name="Google Shape;146;p4"/>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47" name="Google Shape;147;p4"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sp>
        <p:nvSpPr>
          <p:cNvPr id="148" name="Google Shape;148;p4"/>
          <p:cNvSpPr/>
          <p:nvPr/>
        </p:nvSpPr>
        <p:spPr>
          <a:xfrm>
            <a:off x="6234220" y="1237131"/>
            <a:ext cx="5668144" cy="914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b="0" i="0" u="none" strike="noStrike" cap="none" dirty="0">
                <a:solidFill>
                  <a:schemeClr val="dk1"/>
                </a:solidFill>
                <a:latin typeface="Tahoma"/>
                <a:ea typeface="Tahoma"/>
                <a:cs typeface="Tahoma"/>
                <a:sym typeface="Tahoma"/>
              </a:rPr>
              <a:t>Technology consultant helping owners develop strategies for and execute digital transformation initiatives.</a:t>
            </a:r>
            <a:endParaRPr dirty="0"/>
          </a:p>
        </p:txBody>
      </p:sp>
      <p:sp>
        <p:nvSpPr>
          <p:cNvPr id="149" name="Google Shape;149;p4"/>
          <p:cNvSpPr/>
          <p:nvPr/>
        </p:nvSpPr>
        <p:spPr>
          <a:xfrm>
            <a:off x="6234220" y="2260881"/>
            <a:ext cx="5668144" cy="914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400"/>
              <a:buFont typeface="Tahoma"/>
              <a:buNone/>
            </a:pPr>
            <a:r>
              <a:rPr lang="en-US" sz="1400" b="0" i="0" u="none" strike="noStrike" cap="none" dirty="0">
                <a:solidFill>
                  <a:schemeClr val="dk1"/>
                </a:solidFill>
                <a:latin typeface="Tahoma"/>
                <a:ea typeface="Tahoma"/>
                <a:cs typeface="Tahoma"/>
                <a:sym typeface="Tahoma"/>
              </a:rPr>
              <a:t>Well versed in construction technologies such as, virtual design and construction (VDC), building information modeling (BIM), augmented, virtual, and mixed reality (AR/VR/MR), robotics, and reality capture (laser scanning, aerial photography, 360-degree cameras).</a:t>
            </a:r>
            <a:endParaRPr dirty="0"/>
          </a:p>
        </p:txBody>
      </p:sp>
      <p:sp>
        <p:nvSpPr>
          <p:cNvPr id="150" name="Google Shape;150;p4"/>
          <p:cNvSpPr/>
          <p:nvPr/>
        </p:nvSpPr>
        <p:spPr>
          <a:xfrm>
            <a:off x="6234220" y="3284631"/>
            <a:ext cx="5668144" cy="914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b="0" i="0" u="none" strike="noStrike" cap="none" dirty="0">
                <a:solidFill>
                  <a:schemeClr val="dk1"/>
                </a:solidFill>
                <a:latin typeface="Tahoma"/>
                <a:ea typeface="Tahoma"/>
                <a:cs typeface="Tahoma"/>
                <a:sym typeface="Tahoma"/>
              </a:rPr>
              <a:t>Industry experience in mission-critical facilities, aerospace, datacenters, and commercial real estate.</a:t>
            </a:r>
            <a:endParaRPr dirty="0"/>
          </a:p>
        </p:txBody>
      </p:sp>
      <p:sp>
        <p:nvSpPr>
          <p:cNvPr id="151" name="Google Shape;151;p4"/>
          <p:cNvSpPr/>
          <p:nvPr/>
        </p:nvSpPr>
        <p:spPr>
          <a:xfrm>
            <a:off x="6234220" y="5332130"/>
            <a:ext cx="5668144" cy="914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dirty="0">
                <a:solidFill>
                  <a:schemeClr val="dk1"/>
                </a:solidFill>
                <a:latin typeface="Tahoma"/>
                <a:ea typeface="Tahoma"/>
                <a:cs typeface="Tahoma"/>
                <a:sym typeface="Tahoma"/>
              </a:rPr>
              <a:t>Lead a</a:t>
            </a:r>
            <a:r>
              <a:rPr lang="en-US" sz="1600" b="0" i="0" u="none" strike="noStrike" cap="none" dirty="0">
                <a:solidFill>
                  <a:schemeClr val="dk1"/>
                </a:solidFill>
                <a:latin typeface="Tahoma"/>
                <a:ea typeface="Tahoma"/>
                <a:cs typeface="Tahoma"/>
                <a:sym typeface="Tahoma"/>
              </a:rPr>
              <a:t>uthor on </a:t>
            </a:r>
            <a:r>
              <a:rPr lang="en-US" sz="1600" dirty="0">
                <a:solidFill>
                  <a:schemeClr val="dk1"/>
                </a:solidFill>
                <a:latin typeface="Tahoma"/>
                <a:ea typeface="Tahoma"/>
                <a:cs typeface="Tahoma"/>
                <a:sym typeface="Tahoma"/>
              </a:rPr>
              <a:t>peer-reviewed publications published by Digital Twin Consortium: “Reality Capture User Guide,” and “Reality Capture, A Digital Twin Foundation.”</a:t>
            </a:r>
            <a:endParaRPr dirty="0"/>
          </a:p>
        </p:txBody>
      </p:sp>
      <p:grpSp>
        <p:nvGrpSpPr>
          <p:cNvPr id="152" name="Google Shape;152;p4"/>
          <p:cNvGrpSpPr/>
          <p:nvPr/>
        </p:nvGrpSpPr>
        <p:grpSpPr>
          <a:xfrm>
            <a:off x="5079003" y="2260881"/>
            <a:ext cx="914400" cy="914400"/>
            <a:chOff x="5080495" y="1237131"/>
            <a:chExt cx="1049628" cy="1051560"/>
          </a:xfrm>
        </p:grpSpPr>
        <p:sp>
          <p:nvSpPr>
            <p:cNvPr id="153" name="Google Shape;153;p4"/>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54" name="Google Shape;154;p4"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grpSp>
        <p:nvGrpSpPr>
          <p:cNvPr id="155" name="Google Shape;155;p4"/>
          <p:cNvGrpSpPr/>
          <p:nvPr/>
        </p:nvGrpSpPr>
        <p:grpSpPr>
          <a:xfrm>
            <a:off x="5079003" y="3284631"/>
            <a:ext cx="914400" cy="914400"/>
            <a:chOff x="5080495" y="1237131"/>
            <a:chExt cx="1049628" cy="1051560"/>
          </a:xfrm>
        </p:grpSpPr>
        <p:sp>
          <p:nvSpPr>
            <p:cNvPr id="156" name="Google Shape;156;p4"/>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57" name="Google Shape;157;p4"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grpSp>
        <p:nvGrpSpPr>
          <p:cNvPr id="158" name="Google Shape;158;p4"/>
          <p:cNvGrpSpPr/>
          <p:nvPr/>
        </p:nvGrpSpPr>
        <p:grpSpPr>
          <a:xfrm>
            <a:off x="5079003" y="4308381"/>
            <a:ext cx="914400" cy="914400"/>
            <a:chOff x="5080495" y="1237131"/>
            <a:chExt cx="1049628" cy="1051560"/>
          </a:xfrm>
        </p:grpSpPr>
        <p:sp>
          <p:nvSpPr>
            <p:cNvPr id="159" name="Google Shape;159;p4"/>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60" name="Google Shape;160;p4"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grpSp>
        <p:nvGrpSpPr>
          <p:cNvPr id="161" name="Google Shape;161;p4"/>
          <p:cNvGrpSpPr/>
          <p:nvPr/>
        </p:nvGrpSpPr>
        <p:grpSpPr>
          <a:xfrm>
            <a:off x="5079003" y="5332130"/>
            <a:ext cx="914400" cy="914400"/>
            <a:chOff x="5080495" y="1237131"/>
            <a:chExt cx="1049628" cy="1051560"/>
          </a:xfrm>
        </p:grpSpPr>
        <p:sp>
          <p:nvSpPr>
            <p:cNvPr id="162" name="Google Shape;162;p4"/>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63" name="Google Shape;163;p4"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sp>
        <p:nvSpPr>
          <p:cNvPr id="164" name="Google Shape;164;p4"/>
          <p:cNvSpPr/>
          <p:nvPr/>
        </p:nvSpPr>
        <p:spPr>
          <a:xfrm>
            <a:off x="6234220" y="4308381"/>
            <a:ext cx="5668144" cy="9144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b="0" i="0" u="none" strike="noStrike" cap="none" dirty="0">
                <a:solidFill>
                  <a:schemeClr val="dk1"/>
                </a:solidFill>
                <a:latin typeface="Tahoma"/>
                <a:ea typeface="Tahoma"/>
                <a:cs typeface="Tahoma"/>
                <a:sym typeface="Tahoma"/>
              </a:rPr>
              <a:t>Frequent speaker on reality capture for owners at industry events and Advisory </a:t>
            </a:r>
            <a:r>
              <a:rPr lang="en-US" sz="1600" dirty="0">
                <a:solidFill>
                  <a:schemeClr val="dk1"/>
                </a:solidFill>
                <a:latin typeface="Tahoma"/>
                <a:ea typeface="Tahoma"/>
                <a:cs typeface="Tahoma"/>
                <a:sym typeface="Tahoma"/>
              </a:rPr>
              <a:t>Group </a:t>
            </a:r>
            <a:r>
              <a:rPr lang="en-US" sz="1600" b="0" i="0" u="none" strike="noStrike" cap="none" dirty="0">
                <a:solidFill>
                  <a:schemeClr val="dk1"/>
                </a:solidFill>
                <a:latin typeface="Tahoma"/>
                <a:ea typeface="Tahoma"/>
                <a:cs typeface="Tahoma"/>
                <a:sym typeface="Tahoma"/>
              </a:rPr>
              <a:t>member of Reality Capture </a:t>
            </a:r>
            <a:r>
              <a:rPr lang="en-US" sz="1600" dirty="0">
                <a:solidFill>
                  <a:schemeClr val="dk1"/>
                </a:solidFill>
                <a:latin typeface="Tahoma"/>
                <a:ea typeface="Tahoma"/>
                <a:cs typeface="Tahoma"/>
                <a:sym typeface="Tahoma"/>
              </a:rPr>
              <a:t>Network.</a:t>
            </a:r>
            <a:endParaRPr sz="1600" b="0" i="0" u="none" strike="noStrike" cap="none" dirty="0">
              <a:solidFill>
                <a:schemeClr val="dk1"/>
              </a:solidFill>
              <a:latin typeface="Tahoma"/>
              <a:ea typeface="Tahoma"/>
              <a:cs typeface="Tahoma"/>
              <a:sym typeface="Tahoma"/>
            </a:endParaRPr>
          </a:p>
        </p:txBody>
      </p:sp>
      <p:sp>
        <p:nvSpPr>
          <p:cNvPr id="165" name="Google Shape;165;p4"/>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7</a:t>
            </a:fld>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5"/>
          <p:cNvSpPr/>
          <p:nvPr/>
        </p:nvSpPr>
        <p:spPr>
          <a:xfrm>
            <a:off x="454918" y="1312510"/>
            <a:ext cx="4096512" cy="4572000"/>
          </a:xfrm>
          <a:prstGeom prst="ellipse">
            <a:avLst/>
          </a:prstGeom>
          <a:solidFill>
            <a:srgbClr val="18235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72" name="Google Shape;172;p5"/>
          <p:cNvSpPr/>
          <p:nvPr/>
        </p:nvSpPr>
        <p:spPr>
          <a:xfrm>
            <a:off x="168174" y="992457"/>
            <a:ext cx="4670100" cy="5212200"/>
          </a:xfrm>
          <a:prstGeom prst="ellipse">
            <a:avLst/>
          </a:prstGeom>
          <a:noFill/>
          <a:ln w="9525" cap="flat" cmpd="sng">
            <a:solidFill>
              <a:srgbClr val="182350"/>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73" name="Google Shape;173;p5"/>
          <p:cNvSpPr/>
          <p:nvPr/>
        </p:nvSpPr>
        <p:spPr>
          <a:xfrm>
            <a:off x="721217" y="1686711"/>
            <a:ext cx="228600" cy="228600"/>
          </a:xfrm>
          <a:prstGeom prst="ellipse">
            <a:avLst/>
          </a:prstGeom>
          <a:solidFill>
            <a:srgbClr val="0F9DE9"/>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74" name="Google Shape;174;p5"/>
          <p:cNvSpPr/>
          <p:nvPr/>
        </p:nvSpPr>
        <p:spPr>
          <a:xfrm>
            <a:off x="615696" y="1868064"/>
            <a:ext cx="164592" cy="164592"/>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75" name="Google Shape;175;p5"/>
          <p:cNvSpPr/>
          <p:nvPr/>
        </p:nvSpPr>
        <p:spPr>
          <a:xfrm>
            <a:off x="3166759" y="5997283"/>
            <a:ext cx="164592" cy="164592"/>
          </a:xfrm>
          <a:prstGeom prst="ellipse">
            <a:avLst/>
          </a:prstGeom>
          <a:solidFill>
            <a:srgbClr val="0F9DE9"/>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76" name="Google Shape;176;p5"/>
          <p:cNvSpPr/>
          <p:nvPr/>
        </p:nvSpPr>
        <p:spPr>
          <a:xfrm>
            <a:off x="2950949" y="6058242"/>
            <a:ext cx="164592" cy="164592"/>
          </a:xfrm>
          <a:prstGeom prst="ellipse">
            <a:avLst/>
          </a:prstGeom>
          <a:solidFill>
            <a:srgbClr val="18235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77" name="Google Shape;177;p5"/>
          <p:cNvSpPr/>
          <p:nvPr/>
        </p:nvSpPr>
        <p:spPr>
          <a:xfrm>
            <a:off x="3355341" y="5893650"/>
            <a:ext cx="164592" cy="164592"/>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178" name="Google Shape;178;p5"/>
          <p:cNvSpPr txBox="1"/>
          <p:nvPr/>
        </p:nvSpPr>
        <p:spPr>
          <a:xfrm>
            <a:off x="0" y="179412"/>
            <a:ext cx="12192000" cy="46166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lt1"/>
                </a:solidFill>
                <a:latin typeface="Tahoma"/>
                <a:ea typeface="Tahoma"/>
                <a:cs typeface="Tahoma"/>
                <a:sym typeface="Tahoma"/>
              </a:rPr>
              <a:t>Ryan Thomas – Allen 3D</a:t>
            </a:r>
            <a:endParaRPr dirty="0"/>
          </a:p>
        </p:txBody>
      </p:sp>
      <p:grpSp>
        <p:nvGrpSpPr>
          <p:cNvPr id="179" name="Google Shape;179;p5"/>
          <p:cNvGrpSpPr/>
          <p:nvPr/>
        </p:nvGrpSpPr>
        <p:grpSpPr>
          <a:xfrm>
            <a:off x="5079003" y="1237131"/>
            <a:ext cx="1049628" cy="1051560"/>
            <a:chOff x="5080495" y="1237131"/>
            <a:chExt cx="1049628" cy="1051560"/>
          </a:xfrm>
        </p:grpSpPr>
        <p:sp>
          <p:nvSpPr>
            <p:cNvPr id="180" name="Google Shape;180;p5"/>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81" name="Google Shape;181;p5"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grpSp>
        <p:nvGrpSpPr>
          <p:cNvPr id="182" name="Google Shape;182;p5"/>
          <p:cNvGrpSpPr/>
          <p:nvPr/>
        </p:nvGrpSpPr>
        <p:grpSpPr>
          <a:xfrm>
            <a:off x="5079003" y="2553592"/>
            <a:ext cx="1049628" cy="1051560"/>
            <a:chOff x="5080495" y="1237131"/>
            <a:chExt cx="1049628" cy="1051560"/>
          </a:xfrm>
        </p:grpSpPr>
        <p:sp>
          <p:nvSpPr>
            <p:cNvPr id="183" name="Google Shape;183;p5"/>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84" name="Google Shape;184;p5"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grpSp>
        <p:nvGrpSpPr>
          <p:cNvPr id="185" name="Google Shape;185;p5"/>
          <p:cNvGrpSpPr/>
          <p:nvPr/>
        </p:nvGrpSpPr>
        <p:grpSpPr>
          <a:xfrm>
            <a:off x="5079003" y="3870053"/>
            <a:ext cx="1049628" cy="1051560"/>
            <a:chOff x="5080495" y="1237131"/>
            <a:chExt cx="1049628" cy="1051560"/>
          </a:xfrm>
        </p:grpSpPr>
        <p:sp>
          <p:nvSpPr>
            <p:cNvPr id="186" name="Google Shape;186;p5"/>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87" name="Google Shape;187;p5"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grpSp>
        <p:nvGrpSpPr>
          <p:cNvPr id="188" name="Google Shape;188;p5"/>
          <p:cNvGrpSpPr/>
          <p:nvPr/>
        </p:nvGrpSpPr>
        <p:grpSpPr>
          <a:xfrm>
            <a:off x="5079003" y="5186515"/>
            <a:ext cx="1049628" cy="1051560"/>
            <a:chOff x="5080495" y="1237131"/>
            <a:chExt cx="1049628" cy="1051560"/>
          </a:xfrm>
        </p:grpSpPr>
        <p:sp>
          <p:nvSpPr>
            <p:cNvPr id="189" name="Google Shape;189;p5"/>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90" name="Google Shape;190;p5"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sp>
        <p:nvSpPr>
          <p:cNvPr id="191" name="Google Shape;191;p5"/>
          <p:cNvSpPr/>
          <p:nvPr/>
        </p:nvSpPr>
        <p:spPr>
          <a:xfrm>
            <a:off x="6234220" y="1237131"/>
            <a:ext cx="5668144"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dirty="0">
                <a:solidFill>
                  <a:schemeClr val="dk1"/>
                </a:solidFill>
                <a:latin typeface="Tahoma"/>
                <a:ea typeface="Tahoma"/>
                <a:cs typeface="Tahoma"/>
                <a:sym typeface="Tahoma"/>
              </a:rPr>
              <a:t>Scanning enthusiast and technology implementer </a:t>
            </a:r>
            <a:r>
              <a:rPr lang="en-US" sz="1600" dirty="0">
                <a:solidFill>
                  <a:schemeClr val="dk1"/>
                </a:solidFill>
                <a:highlight>
                  <a:srgbClr val="FFFFFF"/>
                </a:highlight>
                <a:latin typeface="Tahoma"/>
                <a:ea typeface="Tahoma"/>
                <a:cs typeface="Tahoma"/>
                <a:sym typeface="Tahoma"/>
              </a:rPr>
              <a:t>dedicated to transforming the way businesses operate in the architecture, engineering, and construction (AEC) industries.</a:t>
            </a:r>
            <a:endParaRPr sz="1600" b="0" i="0" u="none" strike="noStrike" cap="none" dirty="0">
              <a:solidFill>
                <a:schemeClr val="dk1"/>
              </a:solidFill>
              <a:latin typeface="Tahoma"/>
              <a:ea typeface="Tahoma"/>
              <a:cs typeface="Tahoma"/>
              <a:sym typeface="Tahoma"/>
            </a:endParaRPr>
          </a:p>
        </p:txBody>
      </p:sp>
      <p:sp>
        <p:nvSpPr>
          <p:cNvPr id="192" name="Google Shape;192;p5"/>
          <p:cNvSpPr/>
          <p:nvPr/>
        </p:nvSpPr>
        <p:spPr>
          <a:xfrm>
            <a:off x="6234220" y="2553592"/>
            <a:ext cx="5668144"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b="0" i="0" u="none" strike="noStrike" cap="none" dirty="0">
                <a:solidFill>
                  <a:schemeClr val="dk1"/>
                </a:solidFill>
                <a:latin typeface="Tahoma"/>
                <a:ea typeface="Tahoma"/>
                <a:cs typeface="Tahoma"/>
                <a:sym typeface="Tahoma"/>
              </a:rPr>
              <a:t>Industry experience in data centers, utilities, </a:t>
            </a:r>
            <a:r>
              <a:rPr lang="en-US" sz="1600" dirty="0">
                <a:solidFill>
                  <a:schemeClr val="dk1"/>
                </a:solidFill>
                <a:latin typeface="Tahoma"/>
                <a:ea typeface="Tahoma"/>
                <a:cs typeface="Tahoma"/>
                <a:sym typeface="Tahoma"/>
              </a:rPr>
              <a:t>oil &amp; gas, DoD, DoT and industrial manufacturing</a:t>
            </a:r>
            <a:r>
              <a:rPr lang="en-US" sz="1600" b="0" i="0" u="none" strike="noStrike" cap="none" dirty="0">
                <a:solidFill>
                  <a:schemeClr val="dk1"/>
                </a:solidFill>
                <a:latin typeface="Tahoma"/>
                <a:ea typeface="Tahoma"/>
                <a:cs typeface="Tahoma"/>
                <a:sym typeface="Tahoma"/>
              </a:rPr>
              <a:t>.</a:t>
            </a:r>
            <a:endParaRPr dirty="0"/>
          </a:p>
        </p:txBody>
      </p:sp>
      <p:sp>
        <p:nvSpPr>
          <p:cNvPr id="193" name="Google Shape;193;p5"/>
          <p:cNvSpPr/>
          <p:nvPr/>
        </p:nvSpPr>
        <p:spPr>
          <a:xfrm>
            <a:off x="6234220" y="3870053"/>
            <a:ext cx="5668144"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b="0" i="0" u="none" strike="noStrike" cap="none" dirty="0">
                <a:solidFill>
                  <a:schemeClr val="dk1"/>
                </a:solidFill>
                <a:latin typeface="Tahoma"/>
                <a:ea typeface="Tahoma"/>
                <a:cs typeface="Tahoma"/>
                <a:sym typeface="Tahoma"/>
              </a:rPr>
              <a:t>Frequent attendee and contributor at </a:t>
            </a:r>
            <a:r>
              <a:rPr lang="en-US" sz="1600" dirty="0">
                <a:solidFill>
                  <a:schemeClr val="dk1"/>
                </a:solidFill>
                <a:highlight>
                  <a:srgbClr val="FFFFFF"/>
                </a:highlight>
                <a:latin typeface="Tahoma"/>
                <a:ea typeface="Tahoma"/>
                <a:cs typeface="Tahoma"/>
                <a:sym typeface="Tahoma"/>
              </a:rPr>
              <a:t>Reality Capture Network, World of Concrete, UAV Expo, Autodesk University, ConExpo, and Geoweek.</a:t>
            </a:r>
            <a:endParaRPr sz="1600" b="0" i="0" u="none" strike="noStrike" cap="none" dirty="0">
              <a:solidFill>
                <a:schemeClr val="dk1"/>
              </a:solidFill>
              <a:latin typeface="Tahoma"/>
              <a:ea typeface="Tahoma"/>
              <a:cs typeface="Tahoma"/>
              <a:sym typeface="Tahoma"/>
            </a:endParaRPr>
          </a:p>
        </p:txBody>
      </p:sp>
      <p:sp>
        <p:nvSpPr>
          <p:cNvPr id="194" name="Google Shape;194;p5"/>
          <p:cNvSpPr/>
          <p:nvPr/>
        </p:nvSpPr>
        <p:spPr>
          <a:xfrm>
            <a:off x="6234220" y="5186515"/>
            <a:ext cx="5668144"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dirty="0">
                <a:solidFill>
                  <a:schemeClr val="dk1"/>
                </a:solidFill>
                <a:highlight>
                  <a:srgbClr val="FFFFFF"/>
                </a:highlight>
                <a:latin typeface="Tahoma"/>
                <a:ea typeface="Tahoma"/>
                <a:cs typeface="Tahoma"/>
                <a:sym typeface="Tahoma"/>
              </a:rPr>
              <a:t>At Allen3D, a leading technology services and modeling company, we specialize in providing innovative solutions that bridge the gap between scanning, processing data, and delivering high-quality deliverables.</a:t>
            </a:r>
            <a:endParaRPr sz="1600" b="0" i="0" u="none" strike="noStrike" cap="none" dirty="0">
              <a:solidFill>
                <a:schemeClr val="dk1"/>
              </a:solidFill>
              <a:latin typeface="Tahoma"/>
              <a:ea typeface="Tahoma"/>
              <a:cs typeface="Tahoma"/>
              <a:sym typeface="Tahoma"/>
            </a:endParaRPr>
          </a:p>
        </p:txBody>
      </p:sp>
      <p:sp>
        <p:nvSpPr>
          <p:cNvPr id="195" name="Google Shape;195;p5"/>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8</a:t>
            </a:fld>
            <a:endParaRPr dirty="0"/>
          </a:p>
        </p:txBody>
      </p:sp>
      <p:pic>
        <p:nvPicPr>
          <p:cNvPr id="196" name="Google Shape;196;p5"/>
          <p:cNvPicPr preferRelativeResize="0"/>
          <p:nvPr/>
        </p:nvPicPr>
        <p:blipFill>
          <a:blip r:embed="rId4">
            <a:alphaModFix/>
          </a:blip>
          <a:stretch>
            <a:fillRect/>
          </a:stretch>
        </p:blipFill>
        <p:spPr>
          <a:xfrm>
            <a:off x="454925" y="1293525"/>
            <a:ext cx="4135300" cy="460994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6"/>
          <p:cNvSpPr/>
          <p:nvPr/>
        </p:nvSpPr>
        <p:spPr>
          <a:xfrm>
            <a:off x="454918" y="1136825"/>
            <a:ext cx="4096512" cy="4572000"/>
          </a:xfrm>
          <a:prstGeom prst="ellipse">
            <a:avLst/>
          </a:prstGeom>
          <a:solidFill>
            <a:srgbClr val="18235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203" name="Google Shape;203;p6"/>
          <p:cNvSpPr/>
          <p:nvPr/>
        </p:nvSpPr>
        <p:spPr>
          <a:xfrm>
            <a:off x="168162" y="816785"/>
            <a:ext cx="4670024" cy="5212080"/>
          </a:xfrm>
          <a:prstGeom prst="ellipse">
            <a:avLst/>
          </a:prstGeom>
          <a:noFill/>
          <a:ln w="9525" cap="flat" cmpd="sng">
            <a:solidFill>
              <a:srgbClr val="182350"/>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204" name="Google Shape;204;p6"/>
          <p:cNvPicPr preferRelativeResize="0"/>
          <p:nvPr/>
        </p:nvPicPr>
        <p:blipFill rotWithShape="1">
          <a:blip r:embed="rId3">
            <a:alphaModFix/>
          </a:blip>
          <a:srcRect t="8398" b="8397"/>
          <a:stretch/>
        </p:blipFill>
        <p:spPr>
          <a:xfrm>
            <a:off x="454921" y="671021"/>
            <a:ext cx="4096500" cy="5120700"/>
          </a:xfrm>
          <a:prstGeom prst="ellipse">
            <a:avLst/>
          </a:prstGeom>
          <a:noFill/>
          <a:ln>
            <a:noFill/>
          </a:ln>
        </p:spPr>
      </p:pic>
      <p:sp>
        <p:nvSpPr>
          <p:cNvPr id="205" name="Google Shape;205;p6"/>
          <p:cNvSpPr/>
          <p:nvPr/>
        </p:nvSpPr>
        <p:spPr>
          <a:xfrm>
            <a:off x="721217" y="1511026"/>
            <a:ext cx="228600" cy="228600"/>
          </a:xfrm>
          <a:prstGeom prst="ellipse">
            <a:avLst/>
          </a:prstGeom>
          <a:solidFill>
            <a:srgbClr val="0F9DE9"/>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206" name="Google Shape;206;p6"/>
          <p:cNvSpPr/>
          <p:nvPr/>
        </p:nvSpPr>
        <p:spPr>
          <a:xfrm>
            <a:off x="615696" y="1692379"/>
            <a:ext cx="164592" cy="164592"/>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207" name="Google Shape;207;p6"/>
          <p:cNvSpPr/>
          <p:nvPr/>
        </p:nvSpPr>
        <p:spPr>
          <a:xfrm>
            <a:off x="3166759" y="5821598"/>
            <a:ext cx="164592" cy="164592"/>
          </a:xfrm>
          <a:prstGeom prst="ellipse">
            <a:avLst/>
          </a:prstGeom>
          <a:solidFill>
            <a:srgbClr val="0F9DE9"/>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208" name="Google Shape;208;p6"/>
          <p:cNvSpPr/>
          <p:nvPr/>
        </p:nvSpPr>
        <p:spPr>
          <a:xfrm>
            <a:off x="2950949" y="5882557"/>
            <a:ext cx="164592" cy="164592"/>
          </a:xfrm>
          <a:prstGeom prst="ellipse">
            <a:avLst/>
          </a:prstGeom>
          <a:solidFill>
            <a:srgbClr val="18235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209" name="Google Shape;209;p6"/>
          <p:cNvSpPr/>
          <p:nvPr/>
        </p:nvSpPr>
        <p:spPr>
          <a:xfrm>
            <a:off x="3355341" y="5717965"/>
            <a:ext cx="164592" cy="164592"/>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sp>
        <p:nvSpPr>
          <p:cNvPr id="210" name="Google Shape;210;p6"/>
          <p:cNvSpPr txBox="1"/>
          <p:nvPr/>
        </p:nvSpPr>
        <p:spPr>
          <a:xfrm>
            <a:off x="0" y="179412"/>
            <a:ext cx="12192000" cy="46166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lt1"/>
                </a:solidFill>
                <a:latin typeface="Tahoma"/>
                <a:ea typeface="Tahoma"/>
                <a:cs typeface="Tahoma"/>
                <a:sym typeface="Tahoma"/>
              </a:rPr>
              <a:t>Brett Moushon – TransformXD</a:t>
            </a:r>
            <a:endParaRPr dirty="0"/>
          </a:p>
        </p:txBody>
      </p:sp>
      <p:grpSp>
        <p:nvGrpSpPr>
          <p:cNvPr id="211" name="Google Shape;211;p6"/>
          <p:cNvGrpSpPr/>
          <p:nvPr/>
        </p:nvGrpSpPr>
        <p:grpSpPr>
          <a:xfrm>
            <a:off x="5079003" y="1237131"/>
            <a:ext cx="1049628" cy="1051560"/>
            <a:chOff x="5080495" y="1237131"/>
            <a:chExt cx="1049628" cy="1051560"/>
          </a:xfrm>
        </p:grpSpPr>
        <p:sp>
          <p:nvSpPr>
            <p:cNvPr id="212" name="Google Shape;212;p6"/>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213" name="Google Shape;213;p6"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grpSp>
        <p:nvGrpSpPr>
          <p:cNvPr id="214" name="Google Shape;214;p6"/>
          <p:cNvGrpSpPr/>
          <p:nvPr/>
        </p:nvGrpSpPr>
        <p:grpSpPr>
          <a:xfrm>
            <a:off x="5079003" y="2553592"/>
            <a:ext cx="1049628" cy="1051560"/>
            <a:chOff x="5080495" y="1237131"/>
            <a:chExt cx="1049628" cy="1051560"/>
          </a:xfrm>
        </p:grpSpPr>
        <p:sp>
          <p:nvSpPr>
            <p:cNvPr id="215" name="Google Shape;215;p6"/>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216" name="Google Shape;216;p6"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grpSp>
        <p:nvGrpSpPr>
          <p:cNvPr id="217" name="Google Shape;217;p6"/>
          <p:cNvGrpSpPr/>
          <p:nvPr/>
        </p:nvGrpSpPr>
        <p:grpSpPr>
          <a:xfrm>
            <a:off x="5079003" y="3870053"/>
            <a:ext cx="1049628" cy="1051560"/>
            <a:chOff x="5080495" y="1237131"/>
            <a:chExt cx="1049628" cy="1051560"/>
          </a:xfrm>
        </p:grpSpPr>
        <p:sp>
          <p:nvSpPr>
            <p:cNvPr id="218" name="Google Shape;218;p6"/>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219" name="Google Shape;219;p6"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grpSp>
        <p:nvGrpSpPr>
          <p:cNvPr id="220" name="Google Shape;220;p6"/>
          <p:cNvGrpSpPr/>
          <p:nvPr/>
        </p:nvGrpSpPr>
        <p:grpSpPr>
          <a:xfrm>
            <a:off x="5079003" y="5186515"/>
            <a:ext cx="1049628" cy="1051560"/>
            <a:chOff x="5080495" y="1237131"/>
            <a:chExt cx="1049628" cy="1051560"/>
          </a:xfrm>
        </p:grpSpPr>
        <p:sp>
          <p:nvSpPr>
            <p:cNvPr id="221" name="Google Shape;221;p6"/>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222" name="Google Shape;222;p6" descr="Circle with left arrow outline"/>
            <p:cNvPicPr preferRelativeResize="0"/>
            <p:nvPr/>
          </p:nvPicPr>
          <p:blipFill rotWithShape="1">
            <a:blip r:embed="rId4">
              <a:alphaModFix/>
            </a:blip>
            <a:srcRect/>
            <a:stretch/>
          </p:blipFill>
          <p:spPr>
            <a:xfrm>
              <a:off x="5148932" y="1305711"/>
              <a:ext cx="914400" cy="914400"/>
            </a:xfrm>
            <a:prstGeom prst="rect">
              <a:avLst/>
            </a:prstGeom>
            <a:noFill/>
            <a:ln>
              <a:noFill/>
            </a:ln>
          </p:spPr>
        </p:pic>
      </p:grpSp>
      <p:sp>
        <p:nvSpPr>
          <p:cNvPr id="223" name="Google Shape;223;p6"/>
          <p:cNvSpPr/>
          <p:nvPr/>
        </p:nvSpPr>
        <p:spPr>
          <a:xfrm>
            <a:off x="6234220" y="1237131"/>
            <a:ext cx="5668144"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400"/>
              <a:buFont typeface="Tahoma"/>
              <a:buNone/>
            </a:pPr>
            <a:r>
              <a:rPr lang="en-US" sz="1400" dirty="0">
                <a:solidFill>
                  <a:schemeClr val="dk1"/>
                </a:solidFill>
                <a:latin typeface="Tahoma"/>
                <a:ea typeface="Tahoma"/>
                <a:cs typeface="Tahoma"/>
                <a:sym typeface="Tahoma"/>
              </a:rPr>
              <a:t>25+ years' experience in the technical software and consulting services in the worlds of real time, data driven Digital Twins, Program/Project Management, CAD/CAM/CAE, Virtual Prototyping, Virtual &amp; Augmented Reality, and Enterprise Solutions.</a:t>
            </a:r>
            <a:endParaRPr sz="1400" b="0" i="0" u="none" strike="noStrike" cap="none" dirty="0">
              <a:solidFill>
                <a:schemeClr val="dk1"/>
              </a:solidFill>
              <a:latin typeface="Tahoma"/>
              <a:ea typeface="Tahoma"/>
              <a:cs typeface="Tahoma"/>
              <a:sym typeface="Tahoma"/>
            </a:endParaRPr>
          </a:p>
        </p:txBody>
      </p:sp>
      <p:sp>
        <p:nvSpPr>
          <p:cNvPr id="224" name="Google Shape;224;p6"/>
          <p:cNvSpPr/>
          <p:nvPr/>
        </p:nvSpPr>
        <p:spPr>
          <a:xfrm>
            <a:off x="6234220" y="2553592"/>
            <a:ext cx="5668144"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b="0" i="0" u="none" strike="noStrike" cap="none" dirty="0">
                <a:solidFill>
                  <a:schemeClr val="dk1"/>
                </a:solidFill>
                <a:latin typeface="Tahoma"/>
                <a:ea typeface="Tahoma"/>
                <a:cs typeface="Tahoma"/>
                <a:sym typeface="Tahoma"/>
              </a:rPr>
              <a:t>Focus on helping owners leverage digital twins and the power of digital transformation. </a:t>
            </a:r>
            <a:endParaRPr dirty="0"/>
          </a:p>
        </p:txBody>
      </p:sp>
      <p:sp>
        <p:nvSpPr>
          <p:cNvPr id="225" name="Google Shape;225;p6"/>
          <p:cNvSpPr/>
          <p:nvPr/>
        </p:nvSpPr>
        <p:spPr>
          <a:xfrm>
            <a:off x="6234220" y="3870053"/>
            <a:ext cx="5668144"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b="0" i="0" u="none" strike="noStrike" cap="none" dirty="0">
                <a:solidFill>
                  <a:schemeClr val="dk1"/>
                </a:solidFill>
                <a:latin typeface="Tahoma"/>
                <a:ea typeface="Tahoma"/>
                <a:cs typeface="Tahoma"/>
                <a:sym typeface="Tahoma"/>
              </a:rPr>
              <a:t>Industry experience in DoD, a</a:t>
            </a:r>
            <a:r>
              <a:rPr lang="en-US" sz="1600" dirty="0">
                <a:solidFill>
                  <a:schemeClr val="dk2"/>
                </a:solidFill>
                <a:latin typeface="Tahoma"/>
                <a:ea typeface="Tahoma"/>
                <a:cs typeface="Tahoma"/>
                <a:sym typeface="Tahoma"/>
              </a:rPr>
              <a:t>erospace &amp; defense contractors, energy/utilities, industrial manufacturing, oil &amp; gas, entertainment, and commercial real estate.</a:t>
            </a:r>
            <a:endParaRPr sz="1600" b="0" i="0" u="none" strike="noStrike" cap="none" dirty="0">
              <a:solidFill>
                <a:schemeClr val="dk1"/>
              </a:solidFill>
              <a:latin typeface="Tahoma"/>
              <a:ea typeface="Tahoma"/>
              <a:cs typeface="Tahoma"/>
              <a:sym typeface="Tahoma"/>
            </a:endParaRPr>
          </a:p>
        </p:txBody>
      </p:sp>
      <p:sp>
        <p:nvSpPr>
          <p:cNvPr id="226" name="Google Shape;226;p6"/>
          <p:cNvSpPr/>
          <p:nvPr/>
        </p:nvSpPr>
        <p:spPr>
          <a:xfrm>
            <a:off x="6234220" y="5186515"/>
            <a:ext cx="5668144"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600"/>
              <a:buFont typeface="Tahoma"/>
              <a:buNone/>
            </a:pPr>
            <a:r>
              <a:rPr lang="en-US" sz="1600" dirty="0">
                <a:solidFill>
                  <a:schemeClr val="dk1"/>
                </a:solidFill>
                <a:highlight>
                  <a:srgbClr val="FFFFFF"/>
                </a:highlight>
                <a:latin typeface="Tahoma"/>
                <a:ea typeface="Tahoma"/>
                <a:cs typeface="Tahoma"/>
                <a:sym typeface="Tahoma"/>
              </a:rPr>
              <a:t>We are a software-agnostic systems integrator that works with change agents looking to transform their real estate portfolios through digital transformation. </a:t>
            </a:r>
            <a:endParaRPr sz="1600" b="0" i="0" u="none" strike="noStrike" cap="none" dirty="0">
              <a:solidFill>
                <a:schemeClr val="dk1"/>
              </a:solidFill>
              <a:latin typeface="Tahoma"/>
              <a:ea typeface="Tahoma"/>
              <a:cs typeface="Tahoma"/>
              <a:sym typeface="Tahom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9"/>
          <p:cNvSpPr txBox="1"/>
          <p:nvPr/>
        </p:nvSpPr>
        <p:spPr>
          <a:xfrm>
            <a:off x="0" y="0"/>
            <a:ext cx="12192000" cy="828689"/>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lt1"/>
                </a:solidFill>
                <a:latin typeface="Tahoma"/>
                <a:ea typeface="Tahoma"/>
                <a:cs typeface="Tahoma"/>
                <a:sym typeface="Tahoma"/>
              </a:rPr>
              <a:t>Our Goal</a:t>
            </a:r>
            <a:endParaRPr dirty="0"/>
          </a:p>
        </p:txBody>
      </p:sp>
      <p:pic>
        <p:nvPicPr>
          <p:cNvPr id="242" name="Google Shape;242;p9" descr="KISS Illustration – Paul King Artwerks"/>
          <p:cNvPicPr preferRelativeResize="0"/>
          <p:nvPr/>
        </p:nvPicPr>
        <p:blipFill rotWithShape="1">
          <a:blip r:embed="rId3">
            <a:alphaModFix/>
          </a:blip>
          <a:srcRect/>
          <a:stretch/>
        </p:blipFill>
        <p:spPr>
          <a:xfrm>
            <a:off x="3021200" y="1356988"/>
            <a:ext cx="3671887" cy="4591713"/>
          </a:xfrm>
          <a:prstGeom prst="rect">
            <a:avLst/>
          </a:prstGeom>
          <a:noFill/>
          <a:ln>
            <a:noFill/>
          </a:ln>
        </p:spPr>
      </p:pic>
      <p:sp>
        <p:nvSpPr>
          <p:cNvPr id="244" name="Google Shape;244;p9"/>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10</a:t>
            </a:fld>
            <a:endParaRPr dirty="0"/>
          </a:p>
        </p:txBody>
      </p:sp>
      <p:sp>
        <p:nvSpPr>
          <p:cNvPr id="245" name="Google Shape;245;p9"/>
          <p:cNvSpPr txBox="1">
            <a:spLocks noGrp="1"/>
          </p:cNvSpPr>
          <p:nvPr>
            <p:ph type="body" idx="1"/>
          </p:nvPr>
        </p:nvSpPr>
        <p:spPr>
          <a:xfrm>
            <a:off x="5950709" y="2351328"/>
            <a:ext cx="4031491" cy="2155344"/>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SzPts val="2100"/>
              <a:buNone/>
            </a:pPr>
            <a:r>
              <a:rPr lang="en-US" sz="3200" dirty="0">
                <a:latin typeface="Tahoma"/>
                <a:ea typeface="Tahoma"/>
                <a:cs typeface="Tahoma"/>
                <a:sym typeface="Tahoma"/>
              </a:rPr>
              <a:t>Keep</a:t>
            </a:r>
          </a:p>
          <a:p>
            <a:pPr marL="0" lvl="0" indent="0" algn="ctr" rtl="0">
              <a:spcBef>
                <a:spcPts val="0"/>
              </a:spcBef>
              <a:spcAft>
                <a:spcPts val="0"/>
              </a:spcAft>
              <a:buSzPts val="2100"/>
              <a:buNone/>
            </a:pPr>
            <a:r>
              <a:rPr lang="en-US" sz="3200" dirty="0">
                <a:latin typeface="Tahoma"/>
                <a:ea typeface="Tahoma"/>
                <a:cs typeface="Tahoma"/>
                <a:sym typeface="Tahoma"/>
              </a:rPr>
              <a:t>It</a:t>
            </a:r>
          </a:p>
          <a:p>
            <a:pPr marL="0" lvl="0" indent="0" algn="ctr" rtl="0">
              <a:spcBef>
                <a:spcPts val="0"/>
              </a:spcBef>
              <a:spcAft>
                <a:spcPts val="0"/>
              </a:spcAft>
              <a:buSzPts val="2100"/>
              <a:buNone/>
            </a:pPr>
            <a:r>
              <a:rPr lang="en-US" sz="3200" dirty="0">
                <a:latin typeface="Tahoma"/>
                <a:ea typeface="Tahoma"/>
                <a:cs typeface="Tahoma"/>
                <a:sym typeface="Tahoma"/>
              </a:rPr>
              <a:t>Simple</a:t>
            </a:r>
          </a:p>
          <a:p>
            <a:pPr marL="0" lvl="0" indent="0" algn="ctr" rtl="0">
              <a:spcBef>
                <a:spcPts val="0"/>
              </a:spcBef>
              <a:spcAft>
                <a:spcPts val="0"/>
              </a:spcAft>
              <a:buSzPts val="2100"/>
              <a:buNone/>
            </a:pPr>
            <a:r>
              <a:rPr lang="en-US" sz="3200" dirty="0">
                <a:latin typeface="Tahoma"/>
                <a:ea typeface="Tahoma"/>
                <a:cs typeface="Tahoma"/>
                <a:sym typeface="Tahoma"/>
              </a:rPr>
              <a:t>Silly!</a:t>
            </a:r>
            <a:endParaRPr sz="3200" dirty="0"/>
          </a:p>
        </p:txBody>
      </p:sp>
      <p:sp>
        <p:nvSpPr>
          <p:cNvPr id="246" name="Google Shape;246;p9"/>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5">
                                            <p:txEl>
                                              <p:pRg st="0" end="0"/>
                                            </p:txEl>
                                          </p:spTgt>
                                        </p:tgtEl>
                                        <p:attrNameLst>
                                          <p:attrName>style.visibility</p:attrName>
                                        </p:attrNameLst>
                                      </p:cBhvr>
                                      <p:to>
                                        <p:strVal val="visible"/>
                                      </p:to>
                                    </p:set>
                                    <p:anim calcmode="lin" valueType="num">
                                      <p:cBhvr additive="base">
                                        <p:cTn id="7" dur="500" fill="hold"/>
                                        <p:tgtEl>
                                          <p:spTgt spid="24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245">
                                            <p:txEl>
                                              <p:pRg st="1" end="1"/>
                                            </p:txEl>
                                          </p:spTgt>
                                        </p:tgtEl>
                                        <p:attrNameLst>
                                          <p:attrName>style.visibility</p:attrName>
                                        </p:attrNameLst>
                                      </p:cBhvr>
                                      <p:to>
                                        <p:strVal val="visible"/>
                                      </p:to>
                                    </p:set>
                                    <p:anim calcmode="lin" valueType="num">
                                      <p:cBhvr additive="base">
                                        <p:cTn id="12" dur="500" fill="hold"/>
                                        <p:tgtEl>
                                          <p:spTgt spid="245">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45">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45">
                                            <p:txEl>
                                              <p:pRg st="2" end="2"/>
                                            </p:txEl>
                                          </p:spTgt>
                                        </p:tgtEl>
                                        <p:attrNameLst>
                                          <p:attrName>style.visibility</p:attrName>
                                        </p:attrNameLst>
                                      </p:cBhvr>
                                      <p:to>
                                        <p:strVal val="visible"/>
                                      </p:to>
                                    </p:set>
                                    <p:anim calcmode="lin" valueType="num">
                                      <p:cBhvr additive="base">
                                        <p:cTn id="17" dur="500" fill="hold"/>
                                        <p:tgtEl>
                                          <p:spTgt spid="24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45">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245">
                                            <p:txEl>
                                              <p:pRg st="3" end="3"/>
                                            </p:txEl>
                                          </p:spTgt>
                                        </p:tgtEl>
                                        <p:attrNameLst>
                                          <p:attrName>style.visibility</p:attrName>
                                        </p:attrNameLst>
                                      </p:cBhvr>
                                      <p:to>
                                        <p:strVal val="visible"/>
                                      </p:to>
                                    </p:set>
                                    <p:anim calcmode="lin" valueType="num">
                                      <p:cBhvr additive="base">
                                        <p:cTn id="22" dur="500" fill="hold"/>
                                        <p:tgtEl>
                                          <p:spTgt spid="245">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24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52" name="Arrow: Right 51">
            <a:extLst>
              <a:ext uri="{FF2B5EF4-FFF2-40B4-BE49-F238E27FC236}">
                <a16:creationId xmlns:a16="http://schemas.microsoft.com/office/drawing/2014/main" id="{ABD2B904-D187-89F6-3B55-6EC3AFB6CE95}"/>
              </a:ext>
            </a:extLst>
          </p:cNvPr>
          <p:cNvSpPr/>
          <p:nvPr/>
        </p:nvSpPr>
        <p:spPr>
          <a:xfrm>
            <a:off x="580103" y="5035916"/>
            <a:ext cx="10805652" cy="603901"/>
          </a:xfrm>
          <a:prstGeom prst="rightArrow">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1" name="Google Shape;241;p9"/>
          <p:cNvSpPr txBox="1"/>
          <p:nvPr/>
        </p:nvSpPr>
        <p:spPr>
          <a:xfrm>
            <a:off x="0" y="0"/>
            <a:ext cx="12192000" cy="828689"/>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lt1"/>
                </a:solidFill>
                <a:latin typeface="Tahoma"/>
                <a:ea typeface="Tahoma"/>
                <a:cs typeface="Tahoma"/>
                <a:sym typeface="Tahoma"/>
              </a:rPr>
              <a:t>Steve in Facilities</a:t>
            </a:r>
            <a:endParaRPr dirty="0"/>
          </a:p>
        </p:txBody>
      </p:sp>
      <p:sp>
        <p:nvSpPr>
          <p:cNvPr id="244" name="Google Shape;244;p9"/>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11</a:t>
            </a:fld>
            <a:endParaRPr dirty="0"/>
          </a:p>
        </p:txBody>
      </p:sp>
      <p:sp>
        <p:nvSpPr>
          <p:cNvPr id="246" name="Google Shape;246;p9"/>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pic>
        <p:nvPicPr>
          <p:cNvPr id="2" name="Google Shape;534;p24">
            <a:extLst>
              <a:ext uri="{FF2B5EF4-FFF2-40B4-BE49-F238E27FC236}">
                <a16:creationId xmlns:a16="http://schemas.microsoft.com/office/drawing/2014/main" id="{00340410-6FA1-250F-88D9-4D0899BE7272}"/>
              </a:ext>
            </a:extLst>
          </p:cNvPr>
          <p:cNvPicPr preferRelativeResize="0"/>
          <p:nvPr/>
        </p:nvPicPr>
        <p:blipFill>
          <a:blip r:embed="rId3"/>
          <a:stretch>
            <a:fillRect/>
          </a:stretch>
        </p:blipFill>
        <p:spPr>
          <a:xfrm>
            <a:off x="389492" y="1558705"/>
            <a:ext cx="2920810" cy="2683199"/>
          </a:xfrm>
          <a:prstGeom prst="rect">
            <a:avLst/>
          </a:prstGeom>
          <a:ln>
            <a:noFill/>
          </a:ln>
          <a:effectLst>
            <a:outerShdw blurRad="292100" dist="139700" dir="2700000" algn="tl" rotWithShape="0">
              <a:srgbClr val="333333">
                <a:alpha val="65000"/>
              </a:srgbClr>
            </a:outerShdw>
          </a:effectLst>
        </p:spPr>
      </p:pic>
      <p:pic>
        <p:nvPicPr>
          <p:cNvPr id="1026" name="Picture 2" descr="Hawaii Landscape Photography ...">
            <a:hlinkClick r:id="rId4"/>
            <a:extLst>
              <a:ext uri="{FF2B5EF4-FFF2-40B4-BE49-F238E27FC236}">
                <a16:creationId xmlns:a16="http://schemas.microsoft.com/office/drawing/2014/main" id="{D734F53C-CEF3-F749-3341-4458D0986F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45971" y="1530431"/>
            <a:ext cx="4020936" cy="26757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6" name="Graphic 35" descr="Modern architecture with solid fill">
            <a:extLst>
              <a:ext uri="{FF2B5EF4-FFF2-40B4-BE49-F238E27FC236}">
                <a16:creationId xmlns:a16="http://schemas.microsoft.com/office/drawing/2014/main" id="{40E6D2F1-C788-D5C1-F556-853ADFE5C0B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62974" y="5045268"/>
            <a:ext cx="596982" cy="596982"/>
          </a:xfrm>
          <a:prstGeom prst="rect">
            <a:avLst/>
          </a:prstGeom>
        </p:spPr>
      </p:pic>
      <p:pic>
        <p:nvPicPr>
          <p:cNvPr id="38" name="Graphic 37" descr="Tools with solid fill">
            <a:extLst>
              <a:ext uri="{FF2B5EF4-FFF2-40B4-BE49-F238E27FC236}">
                <a16:creationId xmlns:a16="http://schemas.microsoft.com/office/drawing/2014/main" id="{8CAC64A2-AB77-D1B3-F1B3-A456CE8E15A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262690" y="5075853"/>
            <a:ext cx="517561" cy="517561"/>
          </a:xfrm>
          <a:prstGeom prst="rect">
            <a:avLst/>
          </a:prstGeom>
        </p:spPr>
      </p:pic>
      <p:pic>
        <p:nvPicPr>
          <p:cNvPr id="7" name="Graphic 6" descr="Disk with solid fill">
            <a:extLst>
              <a:ext uri="{FF2B5EF4-FFF2-40B4-BE49-F238E27FC236}">
                <a16:creationId xmlns:a16="http://schemas.microsoft.com/office/drawing/2014/main" id="{76C8C101-284E-C56C-CA8F-9994446AAB1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142656" y="4971919"/>
            <a:ext cx="667899" cy="667899"/>
          </a:xfrm>
          <a:prstGeom prst="rect">
            <a:avLst/>
          </a:prstGeom>
        </p:spPr>
      </p:pic>
      <p:pic>
        <p:nvPicPr>
          <p:cNvPr id="8" name="Graphic 7" descr="Database outline">
            <a:extLst>
              <a:ext uri="{FF2B5EF4-FFF2-40B4-BE49-F238E27FC236}">
                <a16:creationId xmlns:a16="http://schemas.microsoft.com/office/drawing/2014/main" id="{1687278B-AF9F-5D18-6685-D1C7BE25EB8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141433" y="4971919"/>
            <a:ext cx="667899" cy="667899"/>
          </a:xfrm>
          <a:prstGeom prst="rect">
            <a:avLst/>
          </a:prstGeom>
        </p:spPr>
      </p:pic>
      <p:pic>
        <p:nvPicPr>
          <p:cNvPr id="9" name="Graphic 8" descr="Open folder with solid fill">
            <a:extLst>
              <a:ext uri="{FF2B5EF4-FFF2-40B4-BE49-F238E27FC236}">
                <a16:creationId xmlns:a16="http://schemas.microsoft.com/office/drawing/2014/main" id="{D2318FB8-82BA-0A7E-53B6-94E9EFDA25C6}"/>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202850" y="4971919"/>
            <a:ext cx="667899" cy="667899"/>
          </a:xfrm>
          <a:prstGeom prst="rect">
            <a:avLst/>
          </a:prstGeom>
        </p:spPr>
      </p:pic>
      <p:sp>
        <p:nvSpPr>
          <p:cNvPr id="39" name="Google Shape;245;p9">
            <a:extLst>
              <a:ext uri="{FF2B5EF4-FFF2-40B4-BE49-F238E27FC236}">
                <a16:creationId xmlns:a16="http://schemas.microsoft.com/office/drawing/2014/main" id="{64E965CE-7433-A389-AC1D-FBCF75DAA159}"/>
              </a:ext>
            </a:extLst>
          </p:cNvPr>
          <p:cNvSpPr txBox="1">
            <a:spLocks/>
          </p:cNvSpPr>
          <p:nvPr/>
        </p:nvSpPr>
        <p:spPr>
          <a:xfrm>
            <a:off x="4864767" y="5710836"/>
            <a:ext cx="1626652" cy="39957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14325" algn="l" rtl="0">
              <a:lnSpc>
                <a:spcPct val="100000"/>
              </a:lnSpc>
              <a:spcBef>
                <a:spcPts val="360"/>
              </a:spcBef>
              <a:spcAft>
                <a:spcPts val="0"/>
              </a:spcAft>
              <a:buClr>
                <a:schemeClr val="dk1"/>
              </a:buClr>
              <a:buSzPts val="1350"/>
              <a:buFont typeface="Noto Sans Symbols"/>
              <a:buChar char="⮚"/>
              <a:defRPr sz="2800" b="0" i="0" u="none" strike="noStrike" cap="none">
                <a:solidFill>
                  <a:schemeClr val="dk1"/>
                </a:solidFill>
                <a:latin typeface="Arial Narrow"/>
                <a:ea typeface="Arial Narrow"/>
                <a:cs typeface="Arial Narrow"/>
                <a:sym typeface="Arial Narrow"/>
              </a:defRPr>
            </a:lvl1pPr>
            <a:lvl2pPr marL="914400" marR="0" lvl="1" indent="-314325" algn="l" rtl="0">
              <a:lnSpc>
                <a:spcPct val="100000"/>
              </a:lnSpc>
              <a:spcBef>
                <a:spcPts val="360"/>
              </a:spcBef>
              <a:spcAft>
                <a:spcPts val="0"/>
              </a:spcAft>
              <a:buClr>
                <a:schemeClr val="dk1"/>
              </a:buClr>
              <a:buSzPts val="1350"/>
              <a:buFont typeface="Noto Sans Symbols"/>
              <a:buChar char="■"/>
              <a:defRPr sz="2400" b="0" i="0" u="none" strike="noStrike" cap="none">
                <a:solidFill>
                  <a:schemeClr val="dk1"/>
                </a:solidFill>
                <a:latin typeface="Arial Narrow"/>
                <a:ea typeface="Arial Narrow"/>
                <a:cs typeface="Arial Narrow"/>
                <a:sym typeface="Arial Narrow"/>
              </a:defRPr>
            </a:lvl2pPr>
            <a:lvl3pPr marL="1371600" marR="0" lvl="2" indent="-292100" algn="l" rtl="0">
              <a:lnSpc>
                <a:spcPct val="100000"/>
              </a:lnSpc>
              <a:spcBef>
                <a:spcPts val="400"/>
              </a:spcBef>
              <a:spcAft>
                <a:spcPts val="0"/>
              </a:spcAft>
              <a:buClr>
                <a:schemeClr val="dk1"/>
              </a:buClr>
              <a:buSzPts val="1000"/>
              <a:buFont typeface="Noto Sans Symbols"/>
              <a:buChar char="❖"/>
              <a:defRPr sz="2000" b="0" i="0" u="none" strike="noStrike" cap="none">
                <a:solidFill>
                  <a:schemeClr val="dk1"/>
                </a:solidFill>
                <a:latin typeface="Arial Narrow"/>
                <a:ea typeface="Arial Narrow"/>
                <a:cs typeface="Arial Narrow"/>
                <a:sym typeface="Arial Narrow"/>
              </a:defRPr>
            </a:lvl3pPr>
            <a:lvl4pPr marL="1828800" marR="0" lvl="3" indent="-291464" algn="l" rtl="0">
              <a:lnSpc>
                <a:spcPct val="100000"/>
              </a:lnSpc>
              <a:spcBef>
                <a:spcPts val="360"/>
              </a:spcBef>
              <a:spcAft>
                <a:spcPts val="0"/>
              </a:spcAft>
              <a:buClr>
                <a:schemeClr val="accent2"/>
              </a:buClr>
              <a:buSzPts val="990"/>
              <a:buFont typeface="Noto Sans Symbols"/>
              <a:buChar char="■"/>
              <a:defRPr sz="2667" b="0" i="0" u="none" strike="noStrike" cap="none">
                <a:solidFill>
                  <a:schemeClr val="dk1"/>
                </a:solidFill>
                <a:latin typeface="Tahoma"/>
                <a:ea typeface="Tahoma"/>
                <a:cs typeface="Tahoma"/>
                <a:sym typeface="Tahoma"/>
              </a:defRPr>
            </a:lvl4pPr>
            <a:lvl5pPr marL="2286000" marR="0" lvl="4"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5pPr>
            <a:lvl6pPr marL="2743200" marR="0" lvl="5"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6pPr>
            <a:lvl7pPr marL="3200400" marR="0" lvl="6"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7pPr>
            <a:lvl8pPr marL="3657600" marR="0" lvl="7"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8pPr>
            <a:lvl9pPr marL="4114800" marR="0" lvl="8"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9pPr>
          </a:lstStyle>
          <a:p>
            <a:pPr marL="0" indent="0" algn="ctr">
              <a:spcBef>
                <a:spcPts val="0"/>
              </a:spcBef>
              <a:buSzPts val="2100"/>
              <a:buFont typeface="Noto Sans Symbols"/>
              <a:buNone/>
            </a:pPr>
            <a:r>
              <a:rPr lang="en-US" sz="2000" dirty="0">
                <a:latin typeface="Tahoma"/>
                <a:ea typeface="Tahoma"/>
                <a:cs typeface="Tahoma"/>
                <a:sym typeface="Tahoma"/>
              </a:rPr>
              <a:t>Digital</a:t>
            </a:r>
            <a:endParaRPr lang="en-US" sz="2000" dirty="0"/>
          </a:p>
        </p:txBody>
      </p:sp>
      <p:pic>
        <p:nvPicPr>
          <p:cNvPr id="41" name="Graphic 40" descr="Internet Of Things with solid fill">
            <a:extLst>
              <a:ext uri="{FF2B5EF4-FFF2-40B4-BE49-F238E27FC236}">
                <a16:creationId xmlns:a16="http://schemas.microsoft.com/office/drawing/2014/main" id="{4D1FC609-F5CC-8926-F9D1-73EBF07B8173}"/>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9219628" y="5045268"/>
            <a:ext cx="596982" cy="596982"/>
          </a:xfrm>
          <a:prstGeom prst="rect">
            <a:avLst/>
          </a:prstGeom>
        </p:spPr>
      </p:pic>
      <p:sp>
        <p:nvSpPr>
          <p:cNvPr id="46" name="Google Shape;245;p9">
            <a:extLst>
              <a:ext uri="{FF2B5EF4-FFF2-40B4-BE49-F238E27FC236}">
                <a16:creationId xmlns:a16="http://schemas.microsoft.com/office/drawing/2014/main" id="{F0C963E0-20BC-AFDE-ABB5-F2C4F11BA88B}"/>
              </a:ext>
            </a:extLst>
          </p:cNvPr>
          <p:cNvSpPr txBox="1">
            <a:spLocks/>
          </p:cNvSpPr>
          <p:nvPr/>
        </p:nvSpPr>
        <p:spPr>
          <a:xfrm>
            <a:off x="8352896" y="5710836"/>
            <a:ext cx="2927428" cy="39957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14325" algn="l" rtl="0">
              <a:lnSpc>
                <a:spcPct val="100000"/>
              </a:lnSpc>
              <a:spcBef>
                <a:spcPts val="360"/>
              </a:spcBef>
              <a:spcAft>
                <a:spcPts val="0"/>
              </a:spcAft>
              <a:buClr>
                <a:schemeClr val="dk1"/>
              </a:buClr>
              <a:buSzPts val="1350"/>
              <a:buFont typeface="Noto Sans Symbols"/>
              <a:buChar char="⮚"/>
              <a:defRPr sz="2800" b="0" i="0" u="none" strike="noStrike" cap="none">
                <a:solidFill>
                  <a:schemeClr val="dk1"/>
                </a:solidFill>
                <a:latin typeface="Arial Narrow"/>
                <a:ea typeface="Arial Narrow"/>
                <a:cs typeface="Arial Narrow"/>
                <a:sym typeface="Arial Narrow"/>
              </a:defRPr>
            </a:lvl1pPr>
            <a:lvl2pPr marL="914400" marR="0" lvl="1" indent="-314325" algn="l" rtl="0">
              <a:lnSpc>
                <a:spcPct val="100000"/>
              </a:lnSpc>
              <a:spcBef>
                <a:spcPts val="360"/>
              </a:spcBef>
              <a:spcAft>
                <a:spcPts val="0"/>
              </a:spcAft>
              <a:buClr>
                <a:schemeClr val="dk1"/>
              </a:buClr>
              <a:buSzPts val="1350"/>
              <a:buFont typeface="Noto Sans Symbols"/>
              <a:buChar char="■"/>
              <a:defRPr sz="2400" b="0" i="0" u="none" strike="noStrike" cap="none">
                <a:solidFill>
                  <a:schemeClr val="dk1"/>
                </a:solidFill>
                <a:latin typeface="Arial Narrow"/>
                <a:ea typeface="Arial Narrow"/>
                <a:cs typeface="Arial Narrow"/>
                <a:sym typeface="Arial Narrow"/>
              </a:defRPr>
            </a:lvl2pPr>
            <a:lvl3pPr marL="1371600" marR="0" lvl="2" indent="-292100" algn="l" rtl="0">
              <a:lnSpc>
                <a:spcPct val="100000"/>
              </a:lnSpc>
              <a:spcBef>
                <a:spcPts val="400"/>
              </a:spcBef>
              <a:spcAft>
                <a:spcPts val="0"/>
              </a:spcAft>
              <a:buClr>
                <a:schemeClr val="dk1"/>
              </a:buClr>
              <a:buSzPts val="1000"/>
              <a:buFont typeface="Noto Sans Symbols"/>
              <a:buChar char="❖"/>
              <a:defRPr sz="2000" b="0" i="0" u="none" strike="noStrike" cap="none">
                <a:solidFill>
                  <a:schemeClr val="dk1"/>
                </a:solidFill>
                <a:latin typeface="Arial Narrow"/>
                <a:ea typeface="Arial Narrow"/>
                <a:cs typeface="Arial Narrow"/>
                <a:sym typeface="Arial Narrow"/>
              </a:defRPr>
            </a:lvl3pPr>
            <a:lvl4pPr marL="1828800" marR="0" lvl="3" indent="-291464" algn="l" rtl="0">
              <a:lnSpc>
                <a:spcPct val="100000"/>
              </a:lnSpc>
              <a:spcBef>
                <a:spcPts val="360"/>
              </a:spcBef>
              <a:spcAft>
                <a:spcPts val="0"/>
              </a:spcAft>
              <a:buClr>
                <a:schemeClr val="accent2"/>
              </a:buClr>
              <a:buSzPts val="990"/>
              <a:buFont typeface="Noto Sans Symbols"/>
              <a:buChar char="■"/>
              <a:defRPr sz="2667" b="0" i="0" u="none" strike="noStrike" cap="none">
                <a:solidFill>
                  <a:schemeClr val="dk1"/>
                </a:solidFill>
                <a:latin typeface="Tahoma"/>
                <a:ea typeface="Tahoma"/>
                <a:cs typeface="Tahoma"/>
                <a:sym typeface="Tahoma"/>
              </a:defRPr>
            </a:lvl4pPr>
            <a:lvl5pPr marL="2286000" marR="0" lvl="4"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5pPr>
            <a:lvl6pPr marL="2743200" marR="0" lvl="5"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6pPr>
            <a:lvl7pPr marL="3200400" marR="0" lvl="6"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7pPr>
            <a:lvl8pPr marL="3657600" marR="0" lvl="7"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8pPr>
            <a:lvl9pPr marL="4114800" marR="0" lvl="8"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9pPr>
          </a:lstStyle>
          <a:p>
            <a:pPr marL="0" indent="0" algn="ctr">
              <a:spcBef>
                <a:spcPts val="0"/>
              </a:spcBef>
              <a:buSzPts val="2100"/>
              <a:buFont typeface="Noto Sans Symbols"/>
              <a:buNone/>
            </a:pPr>
            <a:r>
              <a:rPr lang="en-US" sz="2000" dirty="0">
                <a:latin typeface="Tahoma"/>
                <a:ea typeface="Tahoma"/>
                <a:cs typeface="Tahoma"/>
                <a:sym typeface="Tahoma"/>
              </a:rPr>
              <a:t>Digital Transformation</a:t>
            </a:r>
            <a:endParaRPr lang="en-US" sz="2000" dirty="0"/>
          </a:p>
        </p:txBody>
      </p:sp>
      <p:pic>
        <p:nvPicPr>
          <p:cNvPr id="20" name="Graphic 19" descr="Books with solid fill">
            <a:extLst>
              <a:ext uri="{FF2B5EF4-FFF2-40B4-BE49-F238E27FC236}">
                <a16:creationId xmlns:a16="http://schemas.microsoft.com/office/drawing/2014/main" id="{E3285C1C-2E55-E3F6-EFEC-9D98A21DB8BA}"/>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628640" y="4971921"/>
            <a:ext cx="667899" cy="667899"/>
          </a:xfrm>
          <a:prstGeom prst="rect">
            <a:avLst/>
          </a:prstGeom>
        </p:spPr>
      </p:pic>
      <p:pic>
        <p:nvPicPr>
          <p:cNvPr id="28" name="Graphic 27" descr="Blueprint with solid fill">
            <a:extLst>
              <a:ext uri="{FF2B5EF4-FFF2-40B4-BE49-F238E27FC236}">
                <a16:creationId xmlns:a16="http://schemas.microsoft.com/office/drawing/2014/main" id="{5F13E125-2428-9008-00F0-4C7E451E53A9}"/>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651928" y="4971921"/>
            <a:ext cx="667899" cy="667899"/>
          </a:xfrm>
          <a:prstGeom prst="rect">
            <a:avLst/>
          </a:prstGeom>
        </p:spPr>
      </p:pic>
      <p:pic>
        <p:nvPicPr>
          <p:cNvPr id="32" name="Graphic 31" descr="Document with solid fill">
            <a:extLst>
              <a:ext uri="{FF2B5EF4-FFF2-40B4-BE49-F238E27FC236}">
                <a16:creationId xmlns:a16="http://schemas.microsoft.com/office/drawing/2014/main" id="{7724A5FD-29BB-8BBC-76E0-F79AF75010D7}"/>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2518234" y="4971921"/>
            <a:ext cx="667899" cy="667899"/>
          </a:xfrm>
          <a:prstGeom prst="rect">
            <a:avLst/>
          </a:prstGeom>
        </p:spPr>
      </p:pic>
      <p:sp>
        <p:nvSpPr>
          <p:cNvPr id="47" name="Google Shape;245;p9">
            <a:extLst>
              <a:ext uri="{FF2B5EF4-FFF2-40B4-BE49-F238E27FC236}">
                <a16:creationId xmlns:a16="http://schemas.microsoft.com/office/drawing/2014/main" id="{1F4106A2-39B6-F592-9DA8-0DC34DD4CD7F}"/>
              </a:ext>
            </a:extLst>
          </p:cNvPr>
          <p:cNvSpPr txBox="1">
            <a:spLocks/>
          </p:cNvSpPr>
          <p:nvPr/>
        </p:nvSpPr>
        <p:spPr>
          <a:xfrm>
            <a:off x="1149263" y="5710836"/>
            <a:ext cx="1626652" cy="39957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14325" algn="l" rtl="0">
              <a:lnSpc>
                <a:spcPct val="100000"/>
              </a:lnSpc>
              <a:spcBef>
                <a:spcPts val="360"/>
              </a:spcBef>
              <a:spcAft>
                <a:spcPts val="0"/>
              </a:spcAft>
              <a:buClr>
                <a:schemeClr val="dk1"/>
              </a:buClr>
              <a:buSzPts val="1350"/>
              <a:buFont typeface="Noto Sans Symbols"/>
              <a:buChar char="⮚"/>
              <a:defRPr sz="2800" b="0" i="0" u="none" strike="noStrike" cap="none">
                <a:solidFill>
                  <a:schemeClr val="dk1"/>
                </a:solidFill>
                <a:latin typeface="Arial Narrow"/>
                <a:ea typeface="Arial Narrow"/>
                <a:cs typeface="Arial Narrow"/>
                <a:sym typeface="Arial Narrow"/>
              </a:defRPr>
            </a:lvl1pPr>
            <a:lvl2pPr marL="914400" marR="0" lvl="1" indent="-314325" algn="l" rtl="0">
              <a:lnSpc>
                <a:spcPct val="100000"/>
              </a:lnSpc>
              <a:spcBef>
                <a:spcPts val="360"/>
              </a:spcBef>
              <a:spcAft>
                <a:spcPts val="0"/>
              </a:spcAft>
              <a:buClr>
                <a:schemeClr val="dk1"/>
              </a:buClr>
              <a:buSzPts val="1350"/>
              <a:buFont typeface="Noto Sans Symbols"/>
              <a:buChar char="■"/>
              <a:defRPr sz="2400" b="0" i="0" u="none" strike="noStrike" cap="none">
                <a:solidFill>
                  <a:schemeClr val="dk1"/>
                </a:solidFill>
                <a:latin typeface="Arial Narrow"/>
                <a:ea typeface="Arial Narrow"/>
                <a:cs typeface="Arial Narrow"/>
                <a:sym typeface="Arial Narrow"/>
              </a:defRPr>
            </a:lvl2pPr>
            <a:lvl3pPr marL="1371600" marR="0" lvl="2" indent="-292100" algn="l" rtl="0">
              <a:lnSpc>
                <a:spcPct val="100000"/>
              </a:lnSpc>
              <a:spcBef>
                <a:spcPts val="400"/>
              </a:spcBef>
              <a:spcAft>
                <a:spcPts val="0"/>
              </a:spcAft>
              <a:buClr>
                <a:schemeClr val="dk1"/>
              </a:buClr>
              <a:buSzPts val="1000"/>
              <a:buFont typeface="Noto Sans Symbols"/>
              <a:buChar char="❖"/>
              <a:defRPr sz="2000" b="0" i="0" u="none" strike="noStrike" cap="none">
                <a:solidFill>
                  <a:schemeClr val="dk1"/>
                </a:solidFill>
                <a:latin typeface="Arial Narrow"/>
                <a:ea typeface="Arial Narrow"/>
                <a:cs typeface="Arial Narrow"/>
                <a:sym typeface="Arial Narrow"/>
              </a:defRPr>
            </a:lvl3pPr>
            <a:lvl4pPr marL="1828800" marR="0" lvl="3" indent="-291464" algn="l" rtl="0">
              <a:lnSpc>
                <a:spcPct val="100000"/>
              </a:lnSpc>
              <a:spcBef>
                <a:spcPts val="360"/>
              </a:spcBef>
              <a:spcAft>
                <a:spcPts val="0"/>
              </a:spcAft>
              <a:buClr>
                <a:schemeClr val="accent2"/>
              </a:buClr>
              <a:buSzPts val="990"/>
              <a:buFont typeface="Noto Sans Symbols"/>
              <a:buChar char="■"/>
              <a:defRPr sz="2667" b="0" i="0" u="none" strike="noStrike" cap="none">
                <a:solidFill>
                  <a:schemeClr val="dk1"/>
                </a:solidFill>
                <a:latin typeface="Tahoma"/>
                <a:ea typeface="Tahoma"/>
                <a:cs typeface="Tahoma"/>
                <a:sym typeface="Tahoma"/>
              </a:defRPr>
            </a:lvl4pPr>
            <a:lvl5pPr marL="2286000" marR="0" lvl="4"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5pPr>
            <a:lvl6pPr marL="2743200" marR="0" lvl="5"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6pPr>
            <a:lvl7pPr marL="3200400" marR="0" lvl="6"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7pPr>
            <a:lvl8pPr marL="3657600" marR="0" lvl="7"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8pPr>
            <a:lvl9pPr marL="4114800" marR="0" lvl="8"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9pPr>
          </a:lstStyle>
          <a:p>
            <a:pPr marL="0" indent="0" algn="ctr">
              <a:spcBef>
                <a:spcPts val="0"/>
              </a:spcBef>
              <a:buSzPts val="2100"/>
              <a:buFont typeface="Noto Sans Symbols"/>
              <a:buNone/>
            </a:pPr>
            <a:r>
              <a:rPr lang="en-US" sz="2000" dirty="0">
                <a:latin typeface="Tahoma"/>
                <a:ea typeface="Tahoma"/>
                <a:cs typeface="Tahoma"/>
                <a:sym typeface="Tahoma"/>
              </a:rPr>
              <a:t>Paper</a:t>
            </a:r>
            <a:endParaRPr lang="en-US" sz="2000" dirty="0"/>
          </a:p>
        </p:txBody>
      </p:sp>
      <p:pic>
        <p:nvPicPr>
          <p:cNvPr id="5" name="Picture 4" descr="To Get More Students to Office Hours, Colleges Rethink the Faculty Office |  EdSurge News">
            <a:hlinkClick r:id="rId24"/>
            <a:extLst>
              <a:ext uri="{FF2B5EF4-FFF2-40B4-BE49-F238E27FC236}">
                <a16:creationId xmlns:a16="http://schemas.microsoft.com/office/drawing/2014/main" id="{44658A92-101E-1C96-6F47-F5243421252C}"/>
              </a:ext>
            </a:extLst>
          </p:cNvPr>
          <p:cNvPicPr>
            <a:picLocks noChangeAspect="1" noChangeArrowheads="1"/>
          </p:cNvPicPr>
          <p:nvPr/>
        </p:nvPicPr>
        <p:blipFill>
          <a:blip r:embed="rId25">
            <a:extLst>
              <a:ext uri="{BEBA8EAE-BF5A-486C-A8C5-ECC9F3942E4B}">
                <a14:imgProps xmlns:a14="http://schemas.microsoft.com/office/drawing/2010/main">
                  <a14:imgLayer r:embed="rId26">
                    <a14:imgEffect>
                      <a14:brightnessContrast bright="44000" contrast="-42000"/>
                    </a14:imgEffect>
                  </a14:imgLayer>
                </a14:imgProps>
              </a:ext>
              <a:ext uri="{28A0092B-C50C-407E-A947-70E740481C1C}">
                <a14:useLocalDpi xmlns:a14="http://schemas.microsoft.com/office/drawing/2010/main" val="0"/>
              </a:ext>
            </a:extLst>
          </a:blip>
          <a:srcRect/>
          <a:stretch>
            <a:fillRect/>
          </a:stretch>
        </p:blipFill>
        <p:spPr bwMode="auto">
          <a:xfrm>
            <a:off x="3271245" y="1146624"/>
            <a:ext cx="4749400" cy="356204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9213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grpSp>
        <p:nvGrpSpPr>
          <p:cNvPr id="2" name="Group 1">
            <a:extLst>
              <a:ext uri="{FF2B5EF4-FFF2-40B4-BE49-F238E27FC236}">
                <a16:creationId xmlns:a16="http://schemas.microsoft.com/office/drawing/2014/main" id="{C9A3FDA9-99CD-293F-A3D3-02746255028F}"/>
              </a:ext>
            </a:extLst>
          </p:cNvPr>
          <p:cNvGrpSpPr/>
          <p:nvPr/>
        </p:nvGrpSpPr>
        <p:grpSpPr>
          <a:xfrm>
            <a:off x="634630" y="3024204"/>
            <a:ext cx="10922739" cy="809592"/>
            <a:chOff x="1421660" y="974691"/>
            <a:chExt cx="10922739" cy="861408"/>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400" kern="1200" dirty="0">
                  <a:solidFill>
                    <a:schemeClr val="bg1"/>
                  </a:solidFill>
                </a:rPr>
                <a:t>What is a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12</a:t>
            </a:fld>
            <a:endParaRPr lang="en-US" dirty="0"/>
          </a:p>
        </p:txBody>
      </p:sp>
      <p:sp>
        <p:nvSpPr>
          <p:cNvPr id="15" name="Google Shape;270;p11">
            <a:extLst>
              <a:ext uri="{FF2B5EF4-FFF2-40B4-BE49-F238E27FC236}">
                <a16:creationId xmlns:a16="http://schemas.microsoft.com/office/drawing/2014/main" id="{9A503B34-24FD-77C2-01D6-9282BA9210F3}"/>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724110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pic>
        <p:nvPicPr>
          <p:cNvPr id="266" name="Google Shape;266;p11"/>
          <p:cNvPicPr preferRelativeResize="0"/>
          <p:nvPr/>
        </p:nvPicPr>
        <p:blipFill rotWithShape="1">
          <a:blip r:embed="rId3">
            <a:alphaModFix/>
          </a:blip>
          <a:srcRect t="13211" b="7190"/>
          <a:stretch/>
        </p:blipFill>
        <p:spPr>
          <a:xfrm>
            <a:off x="7355651" y="2322535"/>
            <a:ext cx="4606921" cy="2722541"/>
          </a:xfrm>
          <a:prstGeom prst="rect">
            <a:avLst/>
          </a:prstGeom>
          <a:noFill/>
          <a:ln>
            <a:noFill/>
          </a:ln>
        </p:spPr>
      </p:pic>
      <p:pic>
        <p:nvPicPr>
          <p:cNvPr id="265" name="Google Shape;265;p11"/>
          <p:cNvPicPr preferRelativeResize="0"/>
          <p:nvPr/>
        </p:nvPicPr>
        <p:blipFill rotWithShape="1">
          <a:blip r:embed="rId4">
            <a:alphaModFix/>
          </a:blip>
          <a:srcRect/>
          <a:stretch/>
        </p:blipFill>
        <p:spPr>
          <a:xfrm>
            <a:off x="307686" y="2367785"/>
            <a:ext cx="4134143" cy="2781281"/>
          </a:xfrm>
          <a:prstGeom prst="rect">
            <a:avLst/>
          </a:prstGeom>
          <a:noFill/>
          <a:ln>
            <a:noFill/>
          </a:ln>
        </p:spPr>
      </p:pic>
      <p:sp>
        <p:nvSpPr>
          <p:cNvPr id="262" name="Google Shape;262;p11"/>
          <p:cNvSpPr txBox="1">
            <a:spLocks noGrp="1"/>
          </p:cNvSpPr>
          <p:nvPr>
            <p:ph type="title" idx="4294967295"/>
          </p:nvPr>
        </p:nvSpPr>
        <p:spPr>
          <a:xfrm>
            <a:off x="381000" y="160338"/>
            <a:ext cx="10972800" cy="59531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solidFill>
                  <a:schemeClr val="lt1"/>
                </a:solidFill>
              </a:rPr>
              <a:t>Digital Twin – Definition</a:t>
            </a:r>
            <a:endParaRPr dirty="0"/>
          </a:p>
        </p:txBody>
      </p:sp>
      <p:sp>
        <p:nvSpPr>
          <p:cNvPr id="263" name="Google Shape;263;p11"/>
          <p:cNvSpPr txBox="1">
            <a:spLocks noGrp="1"/>
          </p:cNvSpPr>
          <p:nvPr>
            <p:ph type="body" idx="4294967295"/>
          </p:nvPr>
        </p:nvSpPr>
        <p:spPr>
          <a:xfrm>
            <a:off x="0" y="1398588"/>
            <a:ext cx="12192000" cy="788987"/>
          </a:xfrm>
          <a:prstGeom prst="rect">
            <a:avLst/>
          </a:prstGeom>
          <a:noFill/>
          <a:ln>
            <a:noFill/>
          </a:ln>
        </p:spPr>
        <p:txBody>
          <a:bodyPr spcFirstLastPara="1" wrap="square" lIns="91425" tIns="45700" rIns="91425" bIns="45700" anchor="t" anchorCtr="0">
            <a:noAutofit/>
          </a:bodyPr>
          <a:lstStyle/>
          <a:p>
            <a:pPr marL="0" lvl="0" indent="0" algn="ctr" rtl="0">
              <a:lnSpc>
                <a:spcPct val="105000"/>
              </a:lnSpc>
              <a:spcBef>
                <a:spcPts val="0"/>
              </a:spcBef>
              <a:spcAft>
                <a:spcPts val="0"/>
              </a:spcAft>
              <a:buSzPts val="1800"/>
              <a:buNone/>
            </a:pPr>
            <a:r>
              <a:rPr lang="en-US" sz="2000" dirty="0">
                <a:latin typeface="Tahoma" panose="020B0604030504040204" pitchFamily="34" charset="0"/>
                <a:ea typeface="Tahoma" panose="020B0604030504040204" pitchFamily="34" charset="0"/>
                <a:cs typeface="Tahoma" panose="020B0604030504040204" pitchFamily="34" charset="0"/>
                <a:sym typeface="Calibri"/>
              </a:rPr>
              <a:t>A Digital Twin is a </a:t>
            </a:r>
            <a:r>
              <a:rPr lang="en-US" sz="2000" b="1" dirty="0">
                <a:latin typeface="Tahoma" panose="020B0604030504040204" pitchFamily="34" charset="0"/>
                <a:ea typeface="Tahoma" panose="020B0604030504040204" pitchFamily="34" charset="0"/>
                <a:cs typeface="Tahoma" panose="020B0604030504040204" pitchFamily="34" charset="0"/>
                <a:sym typeface="Calibri"/>
              </a:rPr>
              <a:t>virtual representation of real-world entities </a:t>
            </a:r>
            <a:r>
              <a:rPr lang="en-US" sz="2000" dirty="0">
                <a:latin typeface="Tahoma" panose="020B0604030504040204" pitchFamily="34" charset="0"/>
                <a:ea typeface="Tahoma" panose="020B0604030504040204" pitchFamily="34" charset="0"/>
                <a:cs typeface="Tahoma" panose="020B0604030504040204" pitchFamily="34" charset="0"/>
                <a:sym typeface="Calibri"/>
              </a:rPr>
              <a:t>and processes and their interactions, </a:t>
            </a:r>
            <a:r>
              <a:rPr lang="en-US" sz="2000" b="1" dirty="0">
                <a:latin typeface="Tahoma" panose="020B0604030504040204" pitchFamily="34" charset="0"/>
                <a:ea typeface="Tahoma" panose="020B0604030504040204" pitchFamily="34" charset="0"/>
                <a:cs typeface="Tahoma" panose="020B0604030504040204" pitchFamily="34" charset="0"/>
                <a:sym typeface="Calibri"/>
              </a:rPr>
              <a:t>synchronized at a specified frequency and fidelity</a:t>
            </a:r>
            <a:r>
              <a:rPr lang="en-US" sz="2000" dirty="0">
                <a:latin typeface="Tahoma" panose="020B0604030504040204" pitchFamily="34" charset="0"/>
                <a:ea typeface="Tahoma" panose="020B0604030504040204" pitchFamily="34" charset="0"/>
                <a:cs typeface="Tahoma" panose="020B0604030504040204" pitchFamily="34" charset="0"/>
                <a:sym typeface="Calibri"/>
              </a:rPr>
              <a:t>.</a:t>
            </a:r>
            <a:endParaRPr sz="2400" dirty="0">
              <a:latin typeface="Tahoma" panose="020B0604030504040204" pitchFamily="34" charset="0"/>
              <a:ea typeface="Tahoma" panose="020B0604030504040204" pitchFamily="34" charset="0"/>
              <a:cs typeface="Tahoma" panose="020B0604030504040204" pitchFamily="34" charset="0"/>
            </a:endParaRPr>
          </a:p>
        </p:txBody>
      </p:sp>
      <p:sp>
        <p:nvSpPr>
          <p:cNvPr id="267" name="Google Shape;267;p11"/>
          <p:cNvSpPr txBox="1"/>
          <p:nvPr/>
        </p:nvSpPr>
        <p:spPr>
          <a:xfrm>
            <a:off x="784529" y="5324604"/>
            <a:ext cx="10622943" cy="70784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dk1"/>
                </a:solidFill>
                <a:latin typeface="Tahoma"/>
                <a:ea typeface="Tahoma"/>
                <a:cs typeface="Tahoma"/>
                <a:sym typeface="Tahoma"/>
              </a:rPr>
              <a:t>Digital twins are motivated by outcomes, tailored to use cases, powered by integration, built on data, and implemented in IT/OT systems.</a:t>
            </a:r>
            <a:endParaRPr sz="2000" dirty="0"/>
          </a:p>
        </p:txBody>
      </p:sp>
      <p:sp>
        <p:nvSpPr>
          <p:cNvPr id="269" name="Google Shape;269;p11"/>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13</a:t>
            </a:fld>
            <a:endParaRPr dirty="0"/>
          </a:p>
        </p:txBody>
      </p:sp>
      <p:sp>
        <p:nvSpPr>
          <p:cNvPr id="270" name="Google Shape;270;p11"/>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pic>
        <p:nvPicPr>
          <p:cNvPr id="264" name="Google Shape;264;p11"/>
          <p:cNvPicPr preferRelativeResize="0"/>
          <p:nvPr/>
        </p:nvPicPr>
        <p:blipFill rotWithShape="1">
          <a:blip r:embed="rId5">
            <a:alphaModFix/>
          </a:blip>
          <a:srcRect/>
          <a:stretch/>
        </p:blipFill>
        <p:spPr>
          <a:xfrm>
            <a:off x="4336947" y="2753407"/>
            <a:ext cx="3060905" cy="2375263"/>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8"/>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What is a Digital Twin?</a:t>
            </a:r>
            <a:endParaRPr dirty="0"/>
          </a:p>
        </p:txBody>
      </p:sp>
      <p:sp>
        <p:nvSpPr>
          <p:cNvPr id="233" name="Google Shape;233;p8"/>
          <p:cNvSpPr txBox="1">
            <a:spLocks noGrp="1"/>
          </p:cNvSpPr>
          <p:nvPr>
            <p:ph type="body" idx="1"/>
          </p:nvPr>
        </p:nvSpPr>
        <p:spPr>
          <a:xfrm>
            <a:off x="400050" y="3124772"/>
            <a:ext cx="11556763" cy="310457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2100"/>
              <a:buNone/>
            </a:pPr>
            <a:r>
              <a:rPr lang="en-US" sz="2400" dirty="0">
                <a:latin typeface="Tahoma"/>
                <a:ea typeface="Tahoma"/>
                <a:cs typeface="Tahoma"/>
                <a:sym typeface="Tahoma"/>
              </a:rPr>
              <a:t>What is a Digital Twin?</a:t>
            </a:r>
            <a:endParaRPr sz="2400" dirty="0"/>
          </a:p>
          <a:p>
            <a:pPr marL="990575" lvl="1" indent="-380990" algn="l" rtl="0">
              <a:spcBef>
                <a:spcPts val="600"/>
              </a:spcBef>
              <a:spcAft>
                <a:spcPts val="600"/>
              </a:spcAft>
              <a:buSzPts val="1800"/>
              <a:buChar char="■"/>
            </a:pPr>
            <a:r>
              <a:rPr lang="en-US" sz="2000" dirty="0">
                <a:latin typeface="Tahoma"/>
                <a:ea typeface="Tahoma"/>
                <a:cs typeface="Tahoma"/>
                <a:sym typeface="Tahoma"/>
              </a:rPr>
              <a:t>What are the common language terms and definitions to use when talking about digital twins?</a:t>
            </a:r>
            <a:endParaRPr sz="2000" dirty="0"/>
          </a:p>
          <a:p>
            <a:pPr marL="990575" lvl="1" indent="-380990" algn="l" rtl="0">
              <a:spcBef>
                <a:spcPts val="600"/>
              </a:spcBef>
              <a:spcAft>
                <a:spcPts val="600"/>
              </a:spcAft>
              <a:buSzPts val="1800"/>
              <a:buChar char="■"/>
            </a:pPr>
            <a:r>
              <a:rPr lang="en-US" sz="2000" dirty="0">
                <a:latin typeface="Tahoma"/>
                <a:ea typeface="Tahoma"/>
                <a:cs typeface="Tahoma"/>
                <a:sym typeface="Tahoma"/>
              </a:rPr>
              <a:t>What other key terms are associated to Digital Twins?</a:t>
            </a:r>
            <a:endParaRPr sz="2000" dirty="0"/>
          </a:p>
          <a:p>
            <a:pPr marL="990575" lvl="1" indent="-380990" algn="l" rtl="0">
              <a:spcBef>
                <a:spcPts val="600"/>
              </a:spcBef>
              <a:spcAft>
                <a:spcPts val="600"/>
              </a:spcAft>
              <a:buSzPts val="1800"/>
              <a:buChar char="■"/>
            </a:pPr>
            <a:r>
              <a:rPr lang="en-US" sz="2000" dirty="0">
                <a:latin typeface="Tahoma"/>
                <a:ea typeface="Tahoma"/>
                <a:cs typeface="Tahoma"/>
                <a:sym typeface="Tahoma"/>
              </a:rPr>
              <a:t>What processes are associated to developing digital Twins?</a:t>
            </a:r>
            <a:endParaRPr sz="2000" dirty="0"/>
          </a:p>
          <a:p>
            <a:pPr marL="990575" lvl="1" indent="-380990" algn="l" rtl="0">
              <a:spcBef>
                <a:spcPts val="600"/>
              </a:spcBef>
              <a:spcAft>
                <a:spcPts val="600"/>
              </a:spcAft>
              <a:buSzPts val="1800"/>
              <a:buChar char="■"/>
            </a:pPr>
            <a:r>
              <a:rPr lang="en-US" sz="2000" dirty="0">
                <a:latin typeface="Tahoma"/>
                <a:ea typeface="Tahoma"/>
                <a:cs typeface="Tahoma"/>
                <a:sym typeface="Tahoma"/>
              </a:rPr>
              <a:t>A digital twin is different than a model and/or simulation in that your  receiving equipment performance feedback.</a:t>
            </a:r>
            <a:endParaRPr sz="2000" dirty="0"/>
          </a:p>
          <a:p>
            <a:pPr marL="990575" lvl="1" indent="-266690" algn="l" rtl="0">
              <a:spcBef>
                <a:spcPts val="480"/>
              </a:spcBef>
              <a:spcAft>
                <a:spcPts val="0"/>
              </a:spcAft>
              <a:buSzPts val="1800"/>
              <a:buNone/>
            </a:pPr>
            <a:endParaRPr dirty="0">
              <a:latin typeface="Tahoma"/>
              <a:ea typeface="Tahoma"/>
              <a:cs typeface="Tahoma"/>
              <a:sym typeface="Tahoma"/>
            </a:endParaRPr>
          </a:p>
        </p:txBody>
      </p:sp>
      <p:sp>
        <p:nvSpPr>
          <p:cNvPr id="234" name="Google Shape;234;p8"/>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
        <p:nvSpPr>
          <p:cNvPr id="235" name="Google Shape;235;p8"/>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14</a:t>
            </a:fld>
            <a:endParaRPr dirty="0"/>
          </a:p>
        </p:txBody>
      </p:sp>
      <p:pic>
        <p:nvPicPr>
          <p:cNvPr id="3" name="Picture 2">
            <a:extLst>
              <a:ext uri="{FF2B5EF4-FFF2-40B4-BE49-F238E27FC236}">
                <a16:creationId xmlns:a16="http://schemas.microsoft.com/office/drawing/2014/main" id="{D10EE604-8FCB-85C2-0D6A-FD4945B4819D}"/>
              </a:ext>
            </a:extLst>
          </p:cNvPr>
          <p:cNvPicPr>
            <a:picLocks noChangeAspect="1"/>
          </p:cNvPicPr>
          <p:nvPr/>
        </p:nvPicPr>
        <p:blipFill rotWithShape="1">
          <a:blip r:embed="rId3"/>
          <a:srcRect t="37771" r="11523"/>
          <a:stretch/>
        </p:blipFill>
        <p:spPr>
          <a:xfrm>
            <a:off x="8195854" y="999673"/>
            <a:ext cx="3760959" cy="1938204"/>
          </a:xfrm>
          <a:prstGeom prst="rect">
            <a:avLst/>
          </a:prstGeom>
          <a:ln>
            <a:solidFill>
              <a:schemeClr val="tx1"/>
            </a:solid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C399A72C-3C83-9C0E-871F-3968C571DBBB}"/>
              </a:ext>
            </a:extLst>
          </p:cNvPr>
          <p:cNvPicPr>
            <a:picLocks noChangeAspect="1"/>
          </p:cNvPicPr>
          <p:nvPr/>
        </p:nvPicPr>
        <p:blipFill rotWithShape="1">
          <a:blip r:embed="rId4"/>
          <a:srcRect l="1" t="5248" r="641" b="16473"/>
          <a:stretch/>
        </p:blipFill>
        <p:spPr>
          <a:xfrm>
            <a:off x="484105" y="999673"/>
            <a:ext cx="3465596" cy="1938204"/>
          </a:xfrm>
          <a:prstGeom prst="rect">
            <a:avLst/>
          </a:prstGeom>
          <a:ln>
            <a:solidFill>
              <a:schemeClr val="tx1"/>
            </a:solid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03207773-555E-A04F-9E90-F92691A0BBA9}"/>
              </a:ext>
            </a:extLst>
          </p:cNvPr>
          <p:cNvPicPr>
            <a:picLocks noChangeAspect="1"/>
          </p:cNvPicPr>
          <p:nvPr/>
        </p:nvPicPr>
        <p:blipFill>
          <a:blip r:embed="rId5"/>
          <a:stretch>
            <a:fillRect/>
          </a:stretch>
        </p:blipFill>
        <p:spPr>
          <a:xfrm>
            <a:off x="4141172" y="999673"/>
            <a:ext cx="3863212" cy="1938204"/>
          </a:xfrm>
          <a:prstGeom prst="rect">
            <a:avLst/>
          </a:prstGeom>
          <a:ln>
            <a:solidFill>
              <a:schemeClr val="tx1"/>
            </a:solidFill>
          </a:ln>
          <a:effectLst>
            <a:outerShdw blurRad="292100" dist="139700" dir="2700000" algn="tl" rotWithShape="0">
              <a:srgbClr val="333333">
                <a:alpha val="65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12"/>
          <p:cNvSpPr txBox="1">
            <a:spLocks noGrp="1"/>
          </p:cNvSpPr>
          <p:nvPr>
            <p:ph type="title" idx="4294967295"/>
          </p:nvPr>
        </p:nvSpPr>
        <p:spPr>
          <a:xfrm>
            <a:off x="381000" y="160338"/>
            <a:ext cx="10972800" cy="59531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solidFill>
                  <a:schemeClr val="lt1"/>
                </a:solidFill>
              </a:rPr>
              <a:t>Digital Twin – Examples</a:t>
            </a:r>
            <a:endParaRPr dirty="0"/>
          </a:p>
        </p:txBody>
      </p:sp>
      <p:sp>
        <p:nvSpPr>
          <p:cNvPr id="277" name="Google Shape;277;p12"/>
          <p:cNvSpPr txBox="1"/>
          <p:nvPr/>
        </p:nvSpPr>
        <p:spPr>
          <a:xfrm>
            <a:off x="696864" y="965941"/>
            <a:ext cx="10622943" cy="83099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400" dirty="0">
                <a:solidFill>
                  <a:schemeClr val="dk1"/>
                </a:solidFill>
                <a:latin typeface="Tahoma"/>
                <a:ea typeface="Tahoma"/>
                <a:cs typeface="Tahoma"/>
                <a:sym typeface="Tahoma"/>
              </a:rPr>
              <a:t>Digital twins are motivated by outcomes, tailored to use cases, powered by integration, built on data, and implemented in IT/OT systems.</a:t>
            </a:r>
            <a:endParaRPr dirty="0"/>
          </a:p>
        </p:txBody>
      </p:sp>
      <p:sp>
        <p:nvSpPr>
          <p:cNvPr id="278" name="Google Shape;278;p12" descr="Tesla Model 3 Gets Updated Screen Visualizations That Are Way Cool"/>
          <p:cNvSpPr/>
          <p:nvPr/>
        </p:nvSpPr>
        <p:spPr>
          <a:xfrm>
            <a:off x="5943600" y="3276600"/>
            <a:ext cx="304800" cy="304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3200" dirty="0">
              <a:solidFill>
                <a:schemeClr val="dk1"/>
              </a:solidFill>
              <a:latin typeface="Tahoma"/>
              <a:ea typeface="Tahoma"/>
              <a:cs typeface="Tahoma"/>
              <a:sym typeface="Tahoma"/>
            </a:endParaRPr>
          </a:p>
        </p:txBody>
      </p:sp>
      <p:pic>
        <p:nvPicPr>
          <p:cNvPr id="279" name="Google Shape;279;p12" descr="tesla model 3 screen visualizations"/>
          <p:cNvPicPr preferRelativeResize="0"/>
          <p:nvPr/>
        </p:nvPicPr>
        <p:blipFill rotWithShape="1">
          <a:blip r:embed="rId3">
            <a:alphaModFix/>
          </a:blip>
          <a:srcRect r="23312"/>
          <a:stretch/>
        </p:blipFill>
        <p:spPr>
          <a:xfrm>
            <a:off x="190218" y="2156627"/>
            <a:ext cx="3338293" cy="2448627"/>
          </a:xfrm>
          <a:prstGeom prst="rect">
            <a:avLst/>
          </a:prstGeom>
          <a:ln>
            <a:solidFill>
              <a:schemeClr val="tx1"/>
            </a:solidFill>
          </a:ln>
          <a:effectLst>
            <a:outerShdw blurRad="292100" dist="139700" dir="2700000" algn="tl" rotWithShape="0">
              <a:srgbClr val="333333">
                <a:alpha val="65000"/>
              </a:srgbClr>
            </a:outerShdw>
          </a:effectLst>
        </p:spPr>
      </p:pic>
      <p:pic>
        <p:nvPicPr>
          <p:cNvPr id="281" name="Google Shape;281;p12"/>
          <p:cNvPicPr preferRelativeResize="0"/>
          <p:nvPr/>
        </p:nvPicPr>
        <p:blipFill rotWithShape="1">
          <a:blip r:embed="rId4">
            <a:alphaModFix/>
          </a:blip>
          <a:srcRect l="4961" r="17383"/>
          <a:stretch/>
        </p:blipFill>
        <p:spPr>
          <a:xfrm>
            <a:off x="8155226" y="2156627"/>
            <a:ext cx="3898231" cy="2448627"/>
          </a:xfrm>
          <a:prstGeom prst="rect">
            <a:avLst/>
          </a:prstGeom>
          <a:ln>
            <a:solidFill>
              <a:schemeClr val="tx1"/>
            </a:solidFill>
          </a:ln>
          <a:effectLst>
            <a:outerShdw blurRad="292100" dist="139700" dir="2700000" algn="tl" rotWithShape="0">
              <a:srgbClr val="333333">
                <a:alpha val="65000"/>
              </a:srgbClr>
            </a:outerShdw>
          </a:effectLst>
        </p:spPr>
      </p:pic>
      <p:sp>
        <p:nvSpPr>
          <p:cNvPr id="282" name="Google Shape;282;p12"/>
          <p:cNvSpPr txBox="1"/>
          <p:nvPr/>
        </p:nvSpPr>
        <p:spPr>
          <a:xfrm>
            <a:off x="0" y="4872064"/>
            <a:ext cx="3647748" cy="132339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dk1"/>
                </a:solidFill>
                <a:latin typeface="Tahoma"/>
                <a:ea typeface="Tahoma"/>
                <a:cs typeface="Tahoma"/>
                <a:sym typeface="Tahoma"/>
              </a:rPr>
              <a:t>Mass produced</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Multi sensor</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Internet Enabled</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Leverage Same Code &amp; Parts</a:t>
            </a:r>
            <a:endParaRPr sz="2000" dirty="0"/>
          </a:p>
        </p:txBody>
      </p:sp>
      <p:sp>
        <p:nvSpPr>
          <p:cNvPr id="283" name="Google Shape;283;p12"/>
          <p:cNvSpPr txBox="1"/>
          <p:nvPr/>
        </p:nvSpPr>
        <p:spPr>
          <a:xfrm>
            <a:off x="4190228" y="4872064"/>
            <a:ext cx="3338293" cy="132339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dk1"/>
                </a:solidFill>
                <a:latin typeface="Tahoma"/>
                <a:ea typeface="Tahoma"/>
                <a:cs typeface="Tahoma"/>
                <a:sym typeface="Tahoma"/>
              </a:rPr>
              <a:t>One of One</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Highly Complex</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Complex Telemetry</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Simple to Understand</a:t>
            </a:r>
            <a:endParaRPr sz="2000" dirty="0"/>
          </a:p>
        </p:txBody>
      </p:sp>
      <p:sp>
        <p:nvSpPr>
          <p:cNvPr id="284" name="Google Shape;284;p12"/>
          <p:cNvSpPr txBox="1"/>
          <p:nvPr/>
        </p:nvSpPr>
        <p:spPr>
          <a:xfrm>
            <a:off x="8435194" y="4872064"/>
            <a:ext cx="3338293" cy="132339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dk1"/>
                </a:solidFill>
                <a:latin typeface="Tahoma"/>
                <a:ea typeface="Tahoma"/>
                <a:cs typeface="Tahoma"/>
                <a:sym typeface="Tahoma"/>
              </a:rPr>
              <a:t>One of One</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Highly Complex</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Complex Equipment</a:t>
            </a:r>
            <a:endParaRPr sz="2000" dirty="0"/>
          </a:p>
          <a:p>
            <a:pPr marL="0" marR="0" lvl="0" indent="0" algn="ctr" rtl="0">
              <a:spcBef>
                <a:spcPts val="0"/>
              </a:spcBef>
              <a:spcAft>
                <a:spcPts val="0"/>
              </a:spcAft>
              <a:buNone/>
            </a:pPr>
            <a:r>
              <a:rPr lang="en-US" sz="2000" dirty="0">
                <a:solidFill>
                  <a:schemeClr val="dk1"/>
                </a:solidFill>
                <a:latin typeface="Tahoma"/>
                <a:ea typeface="Tahoma"/>
                <a:cs typeface="Tahoma"/>
                <a:sym typeface="Tahoma"/>
              </a:rPr>
              <a:t>Simple to Understand</a:t>
            </a:r>
            <a:endParaRPr sz="2000" dirty="0"/>
          </a:p>
        </p:txBody>
      </p:sp>
      <p:sp>
        <p:nvSpPr>
          <p:cNvPr id="286" name="Google Shape;286;p12"/>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15</a:t>
            </a:fld>
            <a:endParaRPr dirty="0"/>
          </a:p>
        </p:txBody>
      </p:sp>
      <p:sp>
        <p:nvSpPr>
          <p:cNvPr id="287" name="Google Shape;287;p12"/>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pic>
        <p:nvPicPr>
          <p:cNvPr id="280" name="Google Shape;280;p12"/>
          <p:cNvPicPr preferRelativeResize="0"/>
          <p:nvPr/>
        </p:nvPicPr>
        <p:blipFill rotWithShape="1">
          <a:blip r:embed="rId5">
            <a:alphaModFix/>
          </a:blip>
          <a:srcRect/>
          <a:stretch/>
        </p:blipFill>
        <p:spPr>
          <a:xfrm>
            <a:off x="3184786" y="1984545"/>
            <a:ext cx="5089677" cy="2847918"/>
          </a:xfrm>
          <a:prstGeom prst="rect">
            <a:avLst/>
          </a:prstGeom>
          <a:ln>
            <a:solidFill>
              <a:schemeClr val="tx1"/>
            </a:solidFill>
          </a:ln>
          <a:effectLst>
            <a:outerShdw blurRad="292100" dist="139700" dir="2700000" algn="tl" rotWithShape="0">
              <a:srgbClr val="333333">
                <a:alpha val="65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14"/>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Related Definitions</a:t>
            </a:r>
            <a:endParaRPr dirty="0"/>
          </a:p>
        </p:txBody>
      </p:sp>
      <p:sp>
        <p:nvSpPr>
          <p:cNvPr id="308" name="Google Shape;308;p14"/>
          <p:cNvSpPr txBox="1">
            <a:spLocks noGrp="1"/>
          </p:cNvSpPr>
          <p:nvPr>
            <p:ph type="body" idx="1"/>
          </p:nvPr>
        </p:nvSpPr>
        <p:spPr>
          <a:xfrm>
            <a:off x="227465" y="950459"/>
            <a:ext cx="11723235" cy="5259841"/>
          </a:xfrm>
          <a:prstGeom prst="rect">
            <a:avLst/>
          </a:prstGeom>
          <a:noFill/>
          <a:ln>
            <a:noFill/>
          </a:ln>
        </p:spPr>
        <p:txBody>
          <a:bodyPr spcFirstLastPara="1" wrap="square" lIns="91425" tIns="45700" rIns="91425" bIns="45700" anchor="t" anchorCtr="0">
            <a:noAutofit/>
          </a:bodyPr>
          <a:lstStyle/>
          <a:p>
            <a:pPr marL="457189" lvl="2" indent="-457189" algn="l" rtl="0">
              <a:spcBef>
                <a:spcPts val="0"/>
              </a:spcBef>
              <a:spcAft>
                <a:spcPts val="600"/>
              </a:spcAft>
              <a:buSzPts val="1350"/>
              <a:buFont typeface="Noto Sans Symbols"/>
              <a:buChar char="⮚"/>
            </a:pPr>
            <a:r>
              <a:rPr lang="en-US" sz="1800" b="1" dirty="0">
                <a:solidFill>
                  <a:srgbClr val="000000"/>
                </a:solidFill>
                <a:latin typeface="Arial"/>
                <a:ea typeface="Arial"/>
                <a:cs typeface="Arial"/>
                <a:sym typeface="Arial"/>
              </a:rPr>
              <a:t>Digital Thread: </a:t>
            </a:r>
            <a:r>
              <a:rPr lang="en-US" sz="1800" dirty="0">
                <a:solidFill>
                  <a:srgbClr val="000000"/>
                </a:solidFill>
                <a:latin typeface="Arial"/>
                <a:ea typeface="Arial"/>
                <a:cs typeface="Arial"/>
                <a:sym typeface="Arial"/>
              </a:rPr>
              <a:t>A mechanism for correlating information across multiple dimensions of the virtual representation... relies on stable, consistent real-world identifiers to "join" across different repositories of information.”</a:t>
            </a:r>
            <a:endParaRPr dirty="0"/>
          </a:p>
          <a:p>
            <a:pPr marL="457189" lvl="2" indent="-457189" algn="l" rtl="0">
              <a:spcBef>
                <a:spcPts val="0"/>
              </a:spcBef>
              <a:spcAft>
                <a:spcPts val="600"/>
              </a:spcAft>
              <a:buSzPts val="1350"/>
              <a:buFont typeface="Noto Sans Symbols"/>
              <a:buChar char="⮚"/>
            </a:pPr>
            <a:r>
              <a:rPr lang="en-US" sz="1800" b="1" dirty="0">
                <a:solidFill>
                  <a:srgbClr val="000000"/>
                </a:solidFill>
                <a:latin typeface="Arial"/>
                <a:ea typeface="Arial"/>
                <a:cs typeface="Arial"/>
                <a:sym typeface="Arial"/>
              </a:rPr>
              <a:t>Digital Twin System: </a:t>
            </a:r>
            <a:r>
              <a:rPr lang="en-US" sz="1800" dirty="0">
                <a:solidFill>
                  <a:srgbClr val="000000"/>
                </a:solidFill>
                <a:latin typeface="Arial"/>
                <a:ea typeface="Arial"/>
                <a:cs typeface="Arial"/>
                <a:sym typeface="Arial"/>
              </a:rPr>
              <a:t>A system-of-systems that implements a digital twin.</a:t>
            </a:r>
            <a:endParaRPr dirty="0"/>
          </a:p>
          <a:p>
            <a:pPr marL="457189" lvl="2" indent="-457189" algn="l" rtl="0">
              <a:spcBef>
                <a:spcPts val="0"/>
              </a:spcBef>
              <a:spcAft>
                <a:spcPts val="600"/>
              </a:spcAft>
              <a:buSzPts val="1350"/>
              <a:buFont typeface="Noto Sans Symbols"/>
              <a:buChar char="⮚"/>
            </a:pPr>
            <a:r>
              <a:rPr lang="en-US" sz="1800" b="1" dirty="0">
                <a:solidFill>
                  <a:srgbClr val="000000"/>
                </a:solidFill>
                <a:latin typeface="Arial"/>
                <a:ea typeface="Arial"/>
                <a:cs typeface="Arial"/>
                <a:sym typeface="Arial"/>
              </a:rPr>
              <a:t>Reality Capture:</a:t>
            </a:r>
            <a:r>
              <a:rPr lang="en-US" sz="1800" dirty="0">
                <a:solidFill>
                  <a:srgbClr val="000000"/>
                </a:solidFill>
                <a:latin typeface="Arial"/>
                <a:ea typeface="Arial"/>
                <a:cs typeface="Arial"/>
                <a:sym typeface="Arial"/>
              </a:rPr>
              <a:t> Reality Capture is process from creating 3D models “Visual Twins” out of unordered photographs, laser scans, or photogrammetry. </a:t>
            </a:r>
            <a:endParaRPr dirty="0"/>
          </a:p>
          <a:p>
            <a:pPr marL="457189" lvl="2" indent="-457189">
              <a:spcBef>
                <a:spcPts val="0"/>
              </a:spcBef>
              <a:spcAft>
                <a:spcPts val="600"/>
              </a:spcAft>
              <a:buSzPts val="1350"/>
              <a:buFont typeface="Noto Sans Symbols"/>
              <a:buChar char="⮚"/>
            </a:pPr>
            <a:r>
              <a:rPr lang="en-US" sz="1800" b="1" dirty="0">
                <a:solidFill>
                  <a:srgbClr val="000000"/>
                </a:solidFill>
                <a:latin typeface="Arial"/>
                <a:ea typeface="Arial"/>
                <a:cs typeface="Arial"/>
                <a:sym typeface="Arial"/>
              </a:rPr>
              <a:t>Digital Building Lifecycle: </a:t>
            </a:r>
            <a:r>
              <a:rPr lang="en-US" sz="1800" dirty="0">
                <a:solidFill>
                  <a:srgbClr val="000000"/>
                </a:solidFill>
                <a:latin typeface="Arial"/>
                <a:ea typeface="Arial"/>
                <a:cs typeface="Arial"/>
                <a:sym typeface="Arial"/>
              </a:rPr>
              <a:t>A process in which digital data is passed from one design to construction to operations and design in the future.</a:t>
            </a:r>
          </a:p>
          <a:p>
            <a:pPr marL="457189" lvl="2" indent="-457189">
              <a:spcBef>
                <a:spcPts val="0"/>
              </a:spcBef>
              <a:spcAft>
                <a:spcPts val="600"/>
              </a:spcAft>
              <a:buSzPts val="1350"/>
              <a:buFont typeface="Noto Sans Symbols"/>
              <a:buChar char="⮚"/>
            </a:pPr>
            <a:r>
              <a:rPr lang="en-US" sz="1800" b="1" dirty="0">
                <a:solidFill>
                  <a:srgbClr val="000000"/>
                </a:solidFill>
                <a:latin typeface="Arial"/>
                <a:ea typeface="Arial"/>
                <a:cs typeface="Arial"/>
                <a:sym typeface="Arial"/>
              </a:rPr>
              <a:t>A/E/C/O: </a:t>
            </a:r>
            <a:r>
              <a:rPr lang="en-US" sz="1800" dirty="0">
                <a:solidFill>
                  <a:srgbClr val="000000"/>
                </a:solidFill>
                <a:latin typeface="Arial"/>
                <a:ea typeface="Arial"/>
                <a:cs typeface="Arial"/>
                <a:sym typeface="Arial"/>
              </a:rPr>
              <a:t>Architecture/Engineering/Construction/Operations</a:t>
            </a:r>
            <a:endParaRPr lang="en-US" sz="1800" dirty="0"/>
          </a:p>
          <a:p>
            <a:pPr marL="457189" lvl="2" indent="-457189">
              <a:spcBef>
                <a:spcPts val="0"/>
              </a:spcBef>
              <a:spcAft>
                <a:spcPts val="600"/>
              </a:spcAft>
              <a:buSzPts val="1350"/>
              <a:buFont typeface="Noto Sans Symbols"/>
              <a:buChar char="⮚"/>
            </a:pPr>
            <a:r>
              <a:rPr lang="en-US" sz="1800" b="1" dirty="0">
                <a:solidFill>
                  <a:srgbClr val="000000"/>
                </a:solidFill>
                <a:latin typeface="Arial"/>
                <a:ea typeface="Arial"/>
                <a:cs typeface="Arial"/>
                <a:sym typeface="Arial"/>
              </a:rPr>
              <a:t>IoT (Internet of Things): </a:t>
            </a:r>
            <a:r>
              <a:rPr lang="en-US" sz="1600" dirty="0">
                <a:solidFill>
                  <a:srgbClr val="202124"/>
                </a:solidFill>
                <a:highlight>
                  <a:srgbClr val="FFFFFF"/>
                </a:highlight>
                <a:latin typeface="Roboto"/>
                <a:ea typeface="Roboto"/>
                <a:cs typeface="Roboto"/>
                <a:sym typeface="Roboto"/>
              </a:rPr>
              <a:t>A network of devices that can communicate with each other, gather and share data, and be remotely monitored and controlled.</a:t>
            </a:r>
            <a:endParaRPr lang="en-US" dirty="0"/>
          </a:p>
          <a:p>
            <a:pPr marL="457189" lvl="2" indent="-457189">
              <a:spcBef>
                <a:spcPts val="0"/>
              </a:spcBef>
              <a:spcAft>
                <a:spcPts val="600"/>
              </a:spcAft>
              <a:buSzPts val="1350"/>
              <a:buFont typeface="Noto Sans Symbols"/>
              <a:buChar char="⮚"/>
            </a:pPr>
            <a:r>
              <a:rPr lang="en-US" sz="1800" b="1" dirty="0">
                <a:solidFill>
                  <a:srgbClr val="000000"/>
                </a:solidFill>
                <a:latin typeface="Arial"/>
                <a:ea typeface="Arial"/>
                <a:cs typeface="Arial"/>
                <a:sym typeface="Arial"/>
              </a:rPr>
              <a:t>IoA (Internet of Assets): </a:t>
            </a:r>
            <a:r>
              <a:rPr lang="en-US" sz="1600" dirty="0">
                <a:solidFill>
                  <a:srgbClr val="202124"/>
                </a:solidFill>
                <a:highlight>
                  <a:srgbClr val="FFFFFF"/>
                </a:highlight>
                <a:latin typeface="Roboto"/>
                <a:ea typeface="Roboto"/>
                <a:cs typeface="Roboto"/>
                <a:sym typeface="Roboto"/>
              </a:rPr>
              <a:t>The next step in how people perceive the internet, IoA refers to the direct and provable ownership of internet assets</a:t>
            </a:r>
            <a:endParaRPr lang="en-US" dirty="0"/>
          </a:p>
          <a:p>
            <a:pPr marL="457189" lvl="0" indent="-457189">
              <a:spcBef>
                <a:spcPts val="0"/>
              </a:spcBef>
              <a:spcAft>
                <a:spcPts val="600"/>
              </a:spcAft>
            </a:pPr>
            <a:r>
              <a:rPr lang="en-US" sz="1800" b="1" dirty="0">
                <a:solidFill>
                  <a:srgbClr val="000000"/>
                </a:solidFill>
                <a:latin typeface="Arial"/>
                <a:ea typeface="Arial"/>
                <a:cs typeface="Arial"/>
                <a:sym typeface="Arial"/>
              </a:rPr>
              <a:t>Visualization: </a:t>
            </a:r>
            <a:r>
              <a:rPr lang="en-US" sz="1600" dirty="0">
                <a:solidFill>
                  <a:srgbClr val="202124"/>
                </a:solidFill>
                <a:highlight>
                  <a:srgbClr val="FFFFFF"/>
                </a:highlight>
                <a:latin typeface="Roboto"/>
                <a:ea typeface="Roboto"/>
                <a:cs typeface="Roboto"/>
                <a:sym typeface="Roboto"/>
              </a:rPr>
              <a:t>The representation of an object, situation, or set of information as a chart or other image. A video systems allow visualization of the entire building or campus“.</a:t>
            </a:r>
            <a:endParaRPr lang="en-US" dirty="0"/>
          </a:p>
          <a:p>
            <a:pPr marL="457189" lvl="2" indent="-457189">
              <a:spcBef>
                <a:spcPts val="0"/>
              </a:spcBef>
              <a:spcAft>
                <a:spcPts val="600"/>
              </a:spcAft>
              <a:buSzPts val="1350"/>
              <a:buFont typeface="Noto Sans Symbols"/>
              <a:buChar char="⮚"/>
            </a:pPr>
            <a:r>
              <a:rPr lang="en-US" sz="1800" b="1" dirty="0">
                <a:solidFill>
                  <a:srgbClr val="000000"/>
                </a:solidFill>
                <a:latin typeface="Arial"/>
                <a:ea typeface="Arial"/>
                <a:cs typeface="Arial"/>
                <a:sym typeface="Arial"/>
              </a:rPr>
              <a:t>Smart Data types:</a:t>
            </a:r>
            <a:r>
              <a:rPr lang="en-US" sz="1600" dirty="0">
                <a:solidFill>
                  <a:srgbClr val="4D5156"/>
                </a:solidFill>
                <a:highlight>
                  <a:srgbClr val="F7F8F9"/>
                </a:highlight>
                <a:latin typeface="Arial"/>
                <a:ea typeface="Arial"/>
                <a:cs typeface="Arial"/>
                <a:sym typeface="Arial"/>
              </a:rPr>
              <a:t> </a:t>
            </a:r>
            <a:r>
              <a:rPr lang="en-US" sz="1800" dirty="0">
                <a:solidFill>
                  <a:srgbClr val="000000"/>
                </a:solidFill>
                <a:latin typeface="Arial"/>
                <a:ea typeface="Arial"/>
                <a:cs typeface="Arial"/>
                <a:sym typeface="Arial"/>
              </a:rPr>
              <a:t>Represent a smaller data sets that provide meaningful, valuable, and actionable information.</a:t>
            </a:r>
            <a:endParaRPr lang="en-US" dirty="0"/>
          </a:p>
          <a:p>
            <a:pPr marL="457189" lvl="2" indent="-457189" algn="l" rtl="0">
              <a:spcBef>
                <a:spcPts val="360"/>
              </a:spcBef>
              <a:spcAft>
                <a:spcPts val="0"/>
              </a:spcAft>
              <a:buSzPts val="1350"/>
              <a:buFont typeface="Noto Sans Symbols"/>
              <a:buChar char="⮚"/>
            </a:pPr>
            <a:endParaRPr lang="en-US" sz="1800" dirty="0">
              <a:solidFill>
                <a:srgbClr val="000000"/>
              </a:solidFill>
              <a:latin typeface="Arial"/>
              <a:ea typeface="Arial"/>
              <a:cs typeface="Arial"/>
              <a:sym typeface="Arial"/>
            </a:endParaRPr>
          </a:p>
        </p:txBody>
      </p:sp>
      <p:sp>
        <p:nvSpPr>
          <p:cNvPr id="310" name="Google Shape;310;p14"/>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16</a:t>
            </a:fld>
            <a:endParaRPr dirty="0"/>
          </a:p>
        </p:txBody>
      </p:sp>
      <p:sp>
        <p:nvSpPr>
          <p:cNvPr id="311" name="Google Shape;311;p14"/>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17"/>
          <p:cNvSpPr txBox="1"/>
          <p:nvPr/>
        </p:nvSpPr>
        <p:spPr>
          <a:xfrm>
            <a:off x="192845" y="934151"/>
            <a:ext cx="11809831"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dk1"/>
                </a:solidFill>
                <a:latin typeface="Tahoma"/>
                <a:ea typeface="Tahoma"/>
                <a:cs typeface="Tahoma"/>
                <a:sym typeface="Tahoma"/>
              </a:rPr>
              <a:t>Managing Time to easily access data (drawings, permits, maintenance, and more...)  </a:t>
            </a:r>
            <a:endParaRPr sz="2400" dirty="0"/>
          </a:p>
        </p:txBody>
      </p:sp>
      <p:graphicFrame>
        <p:nvGraphicFramePr>
          <p:cNvPr id="358" name="Google Shape;358;p17"/>
          <p:cNvGraphicFramePr/>
          <p:nvPr>
            <p:extLst>
              <p:ext uri="{D42A27DB-BD31-4B8C-83A1-F6EECF244321}">
                <p14:modId xmlns:p14="http://schemas.microsoft.com/office/powerpoint/2010/main" val="501434282"/>
              </p:ext>
            </p:extLst>
          </p:nvPr>
        </p:nvGraphicFramePr>
        <p:xfrm>
          <a:off x="1211091" y="1383721"/>
          <a:ext cx="8936209" cy="4298024"/>
        </p:xfrm>
        <a:graphic>
          <a:graphicData uri="http://schemas.openxmlformats.org/drawingml/2006/chart">
            <c:chart xmlns:c="http://schemas.openxmlformats.org/drawingml/2006/chart" xmlns:r="http://schemas.openxmlformats.org/officeDocument/2006/relationships" r:id="rId3"/>
          </a:graphicData>
        </a:graphic>
      </p:graphicFrame>
      <p:sp>
        <p:nvSpPr>
          <p:cNvPr id="359" name="Google Shape;359;p17"/>
          <p:cNvSpPr txBox="1"/>
          <p:nvPr/>
        </p:nvSpPr>
        <p:spPr>
          <a:xfrm>
            <a:off x="2733037" y="5740819"/>
            <a:ext cx="6193380" cy="33855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i="0" dirty="0">
                <a:solidFill>
                  <a:srgbClr val="000000"/>
                </a:solidFill>
                <a:latin typeface="Tahoma"/>
                <a:ea typeface="Tahoma"/>
                <a:cs typeface="Tahoma"/>
                <a:sym typeface="Tahoma"/>
              </a:rPr>
              <a:t>624 Hours per year unsuccessfully searching for data  </a:t>
            </a:r>
            <a:endParaRPr dirty="0"/>
          </a:p>
        </p:txBody>
      </p:sp>
      <p:sp>
        <p:nvSpPr>
          <p:cNvPr id="360" name="Google Shape;360;p17"/>
          <p:cNvSpPr txBox="1"/>
          <p:nvPr/>
        </p:nvSpPr>
        <p:spPr>
          <a:xfrm>
            <a:off x="3236444" y="6016190"/>
            <a:ext cx="5186567" cy="33855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i="0" dirty="0">
                <a:solidFill>
                  <a:srgbClr val="000000"/>
                </a:solidFill>
                <a:latin typeface="Tahoma"/>
                <a:ea typeface="Tahoma"/>
                <a:cs typeface="Tahoma"/>
                <a:sym typeface="Tahoma"/>
              </a:rPr>
              <a:t>416 Hours per year spent recreating data </a:t>
            </a:r>
            <a:endParaRPr dirty="0"/>
          </a:p>
        </p:txBody>
      </p:sp>
      <p:sp>
        <p:nvSpPr>
          <p:cNvPr id="361" name="Google Shape;361;p17"/>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The case for Digital Twins?</a:t>
            </a:r>
            <a:endParaRPr dirty="0"/>
          </a:p>
        </p:txBody>
      </p:sp>
      <p:sp>
        <p:nvSpPr>
          <p:cNvPr id="363" name="Google Shape;363;p17"/>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17</a:t>
            </a:fld>
            <a:endParaRPr dirty="0">
              <a:solidFill>
                <a:srgbClr val="000000"/>
              </a:solidFill>
            </a:endParaRPr>
          </a:p>
        </p:txBody>
      </p:sp>
      <p:sp>
        <p:nvSpPr>
          <p:cNvPr id="364" name="Google Shape;364;p17"/>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
        <p:nvSpPr>
          <p:cNvPr id="3" name="Google Shape;376;p18">
            <a:extLst>
              <a:ext uri="{FF2B5EF4-FFF2-40B4-BE49-F238E27FC236}">
                <a16:creationId xmlns:a16="http://schemas.microsoft.com/office/drawing/2014/main" id="{1FC61D41-3590-8CC2-A02C-DF777D1A9B23}"/>
              </a:ext>
            </a:extLst>
          </p:cNvPr>
          <p:cNvSpPr/>
          <p:nvPr/>
        </p:nvSpPr>
        <p:spPr>
          <a:xfrm>
            <a:off x="2733038" y="2949251"/>
            <a:ext cx="1863594" cy="1145185"/>
          </a:xfrm>
          <a:custGeom>
            <a:avLst/>
            <a:gdLst/>
            <a:ahLst/>
            <a:cxnLst/>
            <a:rect l="l" t="t" r="r" b="b"/>
            <a:pathLst>
              <a:path w="2157940" h="1322638" extrusionOk="0">
                <a:moveTo>
                  <a:pt x="0" y="220444"/>
                </a:moveTo>
                <a:cubicBezTo>
                  <a:pt x="0" y="98696"/>
                  <a:pt x="98696" y="0"/>
                  <a:pt x="220444" y="0"/>
                </a:cubicBezTo>
                <a:lnTo>
                  <a:pt x="1937496" y="0"/>
                </a:lnTo>
                <a:cubicBezTo>
                  <a:pt x="2059244" y="0"/>
                  <a:pt x="2157940" y="98696"/>
                  <a:pt x="2157940" y="220444"/>
                </a:cubicBezTo>
                <a:lnTo>
                  <a:pt x="2157940" y="1102194"/>
                </a:lnTo>
                <a:cubicBezTo>
                  <a:pt x="2157940" y="1223942"/>
                  <a:pt x="2059244" y="1322638"/>
                  <a:pt x="1937496" y="1322638"/>
                </a:cubicBezTo>
                <a:lnTo>
                  <a:pt x="220444" y="1322638"/>
                </a:lnTo>
                <a:cubicBezTo>
                  <a:pt x="98696" y="1322638"/>
                  <a:pt x="0" y="1223942"/>
                  <a:pt x="0" y="1102194"/>
                </a:cubicBezTo>
                <a:lnTo>
                  <a:pt x="0" y="220444"/>
                </a:lnTo>
                <a:close/>
              </a:path>
            </a:pathLst>
          </a:custGeom>
          <a:solidFill>
            <a:schemeClr val="accent1"/>
          </a:solidFill>
          <a:ln w="25400" cap="flat" cmpd="sng">
            <a:solidFill>
              <a:schemeClr val="tx1"/>
            </a:solidFill>
            <a:prstDash val="solid"/>
            <a:round/>
            <a:headEnd type="none" w="sm" len="sm"/>
            <a:tailEnd type="none" w="sm" len="sm"/>
          </a:ln>
          <a:effectLst>
            <a:outerShdw blurRad="50800" dist="38100" dir="2700000" algn="tl" rotWithShape="0">
              <a:prstClr val="black">
                <a:alpha val="40000"/>
              </a:prstClr>
            </a:outerShdw>
          </a:effectLst>
        </p:spPr>
        <p:txBody>
          <a:bodyPr spcFirstLastPara="1" wrap="square" lIns="129325" tIns="129325" rIns="129325" bIns="129325" anchor="ctr" anchorCtr="0">
            <a:noAutofit/>
          </a:bodyPr>
          <a:lstStyle/>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50%</a:t>
            </a:r>
          </a:p>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Remaining time in the week</a:t>
            </a:r>
            <a:endParaRPr dirty="0"/>
          </a:p>
        </p:txBody>
      </p:sp>
      <p:sp>
        <p:nvSpPr>
          <p:cNvPr id="6" name="Google Shape;376;p18">
            <a:extLst>
              <a:ext uri="{FF2B5EF4-FFF2-40B4-BE49-F238E27FC236}">
                <a16:creationId xmlns:a16="http://schemas.microsoft.com/office/drawing/2014/main" id="{620A8EA6-DB89-CA5E-662F-B84885B9A0D7}"/>
              </a:ext>
            </a:extLst>
          </p:cNvPr>
          <p:cNvSpPr/>
          <p:nvPr/>
        </p:nvSpPr>
        <p:spPr>
          <a:xfrm>
            <a:off x="6663573" y="1899497"/>
            <a:ext cx="1863594" cy="1145185"/>
          </a:xfrm>
          <a:custGeom>
            <a:avLst/>
            <a:gdLst/>
            <a:ahLst/>
            <a:cxnLst/>
            <a:rect l="l" t="t" r="r" b="b"/>
            <a:pathLst>
              <a:path w="2157940" h="1322638" extrusionOk="0">
                <a:moveTo>
                  <a:pt x="0" y="220444"/>
                </a:moveTo>
                <a:cubicBezTo>
                  <a:pt x="0" y="98696"/>
                  <a:pt x="98696" y="0"/>
                  <a:pt x="220444" y="0"/>
                </a:cubicBezTo>
                <a:lnTo>
                  <a:pt x="1937496" y="0"/>
                </a:lnTo>
                <a:cubicBezTo>
                  <a:pt x="2059244" y="0"/>
                  <a:pt x="2157940" y="98696"/>
                  <a:pt x="2157940" y="220444"/>
                </a:cubicBezTo>
                <a:lnTo>
                  <a:pt x="2157940" y="1102194"/>
                </a:lnTo>
                <a:cubicBezTo>
                  <a:pt x="2157940" y="1223942"/>
                  <a:pt x="2059244" y="1322638"/>
                  <a:pt x="1937496" y="1322638"/>
                </a:cubicBezTo>
                <a:lnTo>
                  <a:pt x="220444" y="1322638"/>
                </a:lnTo>
                <a:cubicBezTo>
                  <a:pt x="98696" y="1322638"/>
                  <a:pt x="0" y="1223942"/>
                  <a:pt x="0" y="1102194"/>
                </a:cubicBezTo>
                <a:lnTo>
                  <a:pt x="0" y="220444"/>
                </a:lnTo>
                <a:close/>
              </a:path>
            </a:pathLst>
          </a:custGeom>
          <a:solidFill>
            <a:schemeClr val="accent3"/>
          </a:solidFill>
          <a:ln w="25400" cap="flat" cmpd="sng">
            <a:solidFill>
              <a:schemeClr val="tx1"/>
            </a:solidFill>
            <a:prstDash val="solid"/>
            <a:round/>
            <a:headEnd type="none" w="sm" len="sm"/>
            <a:tailEnd type="none" w="sm" len="sm"/>
          </a:ln>
          <a:effectLst>
            <a:outerShdw blurRad="50800" dist="38100" dir="2700000" algn="tl" rotWithShape="0">
              <a:prstClr val="black">
                <a:alpha val="40000"/>
              </a:prstClr>
            </a:outerShdw>
          </a:effectLst>
        </p:spPr>
        <p:txBody>
          <a:bodyPr spcFirstLastPara="1" wrap="square" lIns="129325" tIns="129325" rIns="129325" bIns="129325" anchor="ctr" anchorCtr="0">
            <a:noAutofit/>
          </a:bodyPr>
          <a:lstStyle/>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30% Unsuccessful Data Searches</a:t>
            </a:r>
          </a:p>
        </p:txBody>
      </p:sp>
      <p:sp>
        <p:nvSpPr>
          <p:cNvPr id="7" name="Google Shape;376;p18">
            <a:extLst>
              <a:ext uri="{FF2B5EF4-FFF2-40B4-BE49-F238E27FC236}">
                <a16:creationId xmlns:a16="http://schemas.microsoft.com/office/drawing/2014/main" id="{2DDEB392-9AB4-5397-4475-700D50C82863}"/>
              </a:ext>
            </a:extLst>
          </p:cNvPr>
          <p:cNvSpPr/>
          <p:nvPr/>
        </p:nvSpPr>
        <p:spPr>
          <a:xfrm>
            <a:off x="6237324" y="4375496"/>
            <a:ext cx="1863594" cy="1145185"/>
          </a:xfrm>
          <a:custGeom>
            <a:avLst/>
            <a:gdLst/>
            <a:ahLst/>
            <a:cxnLst/>
            <a:rect l="l" t="t" r="r" b="b"/>
            <a:pathLst>
              <a:path w="2157940" h="1322638" extrusionOk="0">
                <a:moveTo>
                  <a:pt x="0" y="220444"/>
                </a:moveTo>
                <a:cubicBezTo>
                  <a:pt x="0" y="98696"/>
                  <a:pt x="98696" y="0"/>
                  <a:pt x="220444" y="0"/>
                </a:cubicBezTo>
                <a:lnTo>
                  <a:pt x="1937496" y="0"/>
                </a:lnTo>
                <a:cubicBezTo>
                  <a:pt x="2059244" y="0"/>
                  <a:pt x="2157940" y="98696"/>
                  <a:pt x="2157940" y="220444"/>
                </a:cubicBezTo>
                <a:lnTo>
                  <a:pt x="2157940" y="1102194"/>
                </a:lnTo>
                <a:cubicBezTo>
                  <a:pt x="2157940" y="1223942"/>
                  <a:pt x="2059244" y="1322638"/>
                  <a:pt x="1937496" y="1322638"/>
                </a:cubicBezTo>
                <a:lnTo>
                  <a:pt x="220444" y="1322638"/>
                </a:lnTo>
                <a:cubicBezTo>
                  <a:pt x="98696" y="1322638"/>
                  <a:pt x="0" y="1223942"/>
                  <a:pt x="0" y="1102194"/>
                </a:cubicBezTo>
                <a:lnTo>
                  <a:pt x="0" y="220444"/>
                </a:lnTo>
                <a:close/>
              </a:path>
            </a:pathLst>
          </a:custGeom>
          <a:solidFill>
            <a:schemeClr val="tx2"/>
          </a:solidFill>
          <a:ln w="25400" cap="flat" cmpd="sng">
            <a:solidFill>
              <a:schemeClr val="tx1"/>
            </a:solidFill>
            <a:prstDash val="solid"/>
            <a:round/>
            <a:headEnd type="none" w="sm" len="sm"/>
            <a:tailEnd type="none" w="sm" len="sm"/>
          </a:ln>
          <a:effectLst>
            <a:outerShdw blurRad="50800" dist="38100" dir="2700000" algn="tl" rotWithShape="0">
              <a:prstClr val="black">
                <a:alpha val="40000"/>
              </a:prstClr>
            </a:outerShdw>
          </a:effectLst>
        </p:spPr>
        <p:txBody>
          <a:bodyPr spcFirstLastPara="1" wrap="square" lIns="129325" tIns="129325" rIns="129325" bIns="129325" anchor="ctr" anchorCtr="0">
            <a:noAutofit/>
          </a:bodyPr>
          <a:lstStyle/>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20%</a:t>
            </a:r>
          </a:p>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Rebuilding What already exists.</a:t>
            </a:r>
            <a:endParaRPr dirty="0"/>
          </a:p>
        </p:txBody>
      </p:sp>
      <p:sp>
        <p:nvSpPr>
          <p:cNvPr id="4" name="Oval 3">
            <a:extLst>
              <a:ext uri="{FF2B5EF4-FFF2-40B4-BE49-F238E27FC236}">
                <a16:creationId xmlns:a16="http://schemas.microsoft.com/office/drawing/2014/main" id="{97295A29-9D30-5199-C103-2F892EA01115}"/>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18"/>
          <p:cNvSpPr txBox="1">
            <a:spLocks noGrp="1"/>
          </p:cNvSpPr>
          <p:nvPr>
            <p:ph type="title"/>
          </p:nvPr>
        </p:nvSpPr>
        <p:spPr>
          <a:xfrm>
            <a:off x="0" y="0"/>
            <a:ext cx="12191999" cy="84124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Industrial Revolution to Digital Twins</a:t>
            </a:r>
            <a:endParaRPr dirty="0"/>
          </a:p>
        </p:txBody>
      </p:sp>
      <p:sp>
        <p:nvSpPr>
          <p:cNvPr id="372" name="Google Shape;372;p18"/>
          <p:cNvSpPr txBox="1"/>
          <p:nvPr/>
        </p:nvSpPr>
        <p:spPr>
          <a:xfrm>
            <a:off x="1918259" y="3893697"/>
            <a:ext cx="639919"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1" dirty="0">
                <a:solidFill>
                  <a:srgbClr val="595959"/>
                </a:solidFill>
                <a:latin typeface="Tahoma"/>
                <a:ea typeface="Tahoma"/>
                <a:cs typeface="Tahoma"/>
                <a:sym typeface="Tahoma"/>
              </a:rPr>
              <a:t>1800</a:t>
            </a:r>
            <a:endParaRPr dirty="0"/>
          </a:p>
        </p:txBody>
      </p:sp>
      <p:sp>
        <p:nvSpPr>
          <p:cNvPr id="375" name="Google Shape;375;p18"/>
          <p:cNvSpPr/>
          <p:nvPr/>
        </p:nvSpPr>
        <p:spPr>
          <a:xfrm>
            <a:off x="175846" y="3303762"/>
            <a:ext cx="11871533" cy="841248"/>
          </a:xfrm>
          <a:prstGeom prst="rightArrow">
            <a:avLst>
              <a:gd name="adj1" fmla="val 50000"/>
              <a:gd name="adj2" fmla="val 50000"/>
            </a:avLst>
          </a:prstGeom>
          <a:solidFill>
            <a:srgbClr val="CED2E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3200" dirty="0">
              <a:solidFill>
                <a:schemeClr val="dk1"/>
              </a:solidFill>
              <a:latin typeface="Tahoma"/>
              <a:ea typeface="Tahoma"/>
              <a:cs typeface="Tahoma"/>
              <a:sym typeface="Tahoma"/>
            </a:endParaRPr>
          </a:p>
        </p:txBody>
      </p:sp>
      <p:sp>
        <p:nvSpPr>
          <p:cNvPr id="376" name="Google Shape;376;p18"/>
          <p:cNvSpPr/>
          <p:nvPr/>
        </p:nvSpPr>
        <p:spPr>
          <a:xfrm>
            <a:off x="417406" y="2626104"/>
            <a:ext cx="1863594" cy="1145185"/>
          </a:xfrm>
          <a:custGeom>
            <a:avLst/>
            <a:gdLst/>
            <a:ahLst/>
            <a:cxnLst/>
            <a:rect l="l" t="t" r="r" b="b"/>
            <a:pathLst>
              <a:path w="2157940" h="1322638" extrusionOk="0">
                <a:moveTo>
                  <a:pt x="0" y="220444"/>
                </a:moveTo>
                <a:cubicBezTo>
                  <a:pt x="0" y="98696"/>
                  <a:pt x="98696" y="0"/>
                  <a:pt x="220444" y="0"/>
                </a:cubicBezTo>
                <a:lnTo>
                  <a:pt x="1937496" y="0"/>
                </a:lnTo>
                <a:cubicBezTo>
                  <a:pt x="2059244" y="0"/>
                  <a:pt x="2157940" y="98696"/>
                  <a:pt x="2157940" y="220444"/>
                </a:cubicBezTo>
                <a:lnTo>
                  <a:pt x="2157940" y="1102194"/>
                </a:lnTo>
                <a:cubicBezTo>
                  <a:pt x="2157940" y="1223942"/>
                  <a:pt x="2059244" y="1322638"/>
                  <a:pt x="1937496" y="1322638"/>
                </a:cubicBezTo>
                <a:lnTo>
                  <a:pt x="220444" y="1322638"/>
                </a:lnTo>
                <a:cubicBezTo>
                  <a:pt x="98696" y="1322638"/>
                  <a:pt x="0" y="1223942"/>
                  <a:pt x="0" y="1102194"/>
                </a:cubicBezTo>
                <a:lnTo>
                  <a:pt x="0" y="220444"/>
                </a:lnTo>
                <a:close/>
              </a:path>
            </a:pathLst>
          </a:custGeom>
          <a:solidFill>
            <a:schemeClr val="accent1"/>
          </a:solidFill>
          <a:ln w="25400" cap="flat" cmpd="sng">
            <a:solidFill>
              <a:schemeClr val="lt1"/>
            </a:solidFill>
            <a:prstDash val="solid"/>
            <a:round/>
            <a:headEnd type="none" w="sm" len="sm"/>
            <a:tailEnd type="none" w="sm" len="sm"/>
          </a:ln>
        </p:spPr>
        <p:txBody>
          <a:bodyPr spcFirstLastPara="1" wrap="square" lIns="129325" tIns="129325" rIns="129325" bIns="129325" anchor="ctr" anchorCtr="0">
            <a:noAutofit/>
          </a:bodyPr>
          <a:lstStyle/>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1</a:t>
            </a:r>
            <a:r>
              <a:rPr lang="en-US" sz="1700" baseline="30000" dirty="0">
                <a:solidFill>
                  <a:schemeClr val="lt1"/>
                </a:solidFill>
                <a:latin typeface="Tahoma"/>
                <a:ea typeface="Tahoma"/>
                <a:cs typeface="Tahoma"/>
                <a:sym typeface="Tahoma"/>
              </a:rPr>
              <a:t>st</a:t>
            </a:r>
            <a:r>
              <a:rPr lang="en-US" sz="1700" dirty="0">
                <a:solidFill>
                  <a:schemeClr val="lt1"/>
                </a:solidFill>
                <a:latin typeface="Tahoma"/>
                <a:ea typeface="Tahoma"/>
                <a:cs typeface="Tahoma"/>
                <a:sym typeface="Tahoma"/>
              </a:rPr>
              <a:t> Industrial Revolution</a:t>
            </a:r>
            <a:endParaRPr dirty="0"/>
          </a:p>
          <a:p>
            <a:pPr marL="0" marR="0" lvl="0" indent="0" algn="ctr" rtl="0">
              <a:lnSpc>
                <a:spcPct val="90000"/>
              </a:lnSpc>
              <a:spcBef>
                <a:spcPts val="595"/>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MECHANICAL</a:t>
            </a:r>
            <a:endParaRPr dirty="0"/>
          </a:p>
        </p:txBody>
      </p:sp>
      <p:sp>
        <p:nvSpPr>
          <p:cNvPr id="377" name="Google Shape;377;p18"/>
          <p:cNvSpPr/>
          <p:nvPr/>
        </p:nvSpPr>
        <p:spPr>
          <a:xfrm>
            <a:off x="2706131" y="2626104"/>
            <a:ext cx="1863594" cy="1145185"/>
          </a:xfrm>
          <a:custGeom>
            <a:avLst/>
            <a:gdLst/>
            <a:ahLst/>
            <a:cxnLst/>
            <a:rect l="l" t="t" r="r" b="b"/>
            <a:pathLst>
              <a:path w="2157940" h="1322638" extrusionOk="0">
                <a:moveTo>
                  <a:pt x="0" y="220444"/>
                </a:moveTo>
                <a:cubicBezTo>
                  <a:pt x="0" y="98696"/>
                  <a:pt x="98696" y="0"/>
                  <a:pt x="220444" y="0"/>
                </a:cubicBezTo>
                <a:lnTo>
                  <a:pt x="1937496" y="0"/>
                </a:lnTo>
                <a:cubicBezTo>
                  <a:pt x="2059244" y="0"/>
                  <a:pt x="2157940" y="98696"/>
                  <a:pt x="2157940" y="220444"/>
                </a:cubicBezTo>
                <a:lnTo>
                  <a:pt x="2157940" y="1102194"/>
                </a:lnTo>
                <a:cubicBezTo>
                  <a:pt x="2157940" y="1223942"/>
                  <a:pt x="2059244" y="1322638"/>
                  <a:pt x="1937496" y="1322638"/>
                </a:cubicBezTo>
                <a:lnTo>
                  <a:pt x="220444" y="1322638"/>
                </a:lnTo>
                <a:cubicBezTo>
                  <a:pt x="98696" y="1322638"/>
                  <a:pt x="0" y="1223942"/>
                  <a:pt x="0" y="1102194"/>
                </a:cubicBezTo>
                <a:lnTo>
                  <a:pt x="0" y="220444"/>
                </a:lnTo>
                <a:close/>
              </a:path>
            </a:pathLst>
          </a:custGeom>
          <a:solidFill>
            <a:schemeClr val="accent1"/>
          </a:solidFill>
          <a:ln w="25400" cap="flat" cmpd="sng">
            <a:solidFill>
              <a:schemeClr val="lt1"/>
            </a:solidFill>
            <a:prstDash val="solid"/>
            <a:round/>
            <a:headEnd type="none" w="sm" len="sm"/>
            <a:tailEnd type="none" w="sm" len="sm"/>
          </a:ln>
        </p:spPr>
        <p:txBody>
          <a:bodyPr spcFirstLastPara="1" wrap="square" lIns="129325" tIns="129325" rIns="129325" bIns="129325" anchor="ctr" anchorCtr="0">
            <a:noAutofit/>
          </a:bodyPr>
          <a:lstStyle/>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2</a:t>
            </a:r>
            <a:r>
              <a:rPr lang="en-US" sz="1700" baseline="30000" dirty="0">
                <a:solidFill>
                  <a:schemeClr val="lt1"/>
                </a:solidFill>
                <a:latin typeface="Tahoma"/>
                <a:ea typeface="Tahoma"/>
                <a:cs typeface="Tahoma"/>
                <a:sym typeface="Tahoma"/>
              </a:rPr>
              <a:t>nd</a:t>
            </a:r>
            <a:r>
              <a:rPr lang="en-US" sz="1700" dirty="0">
                <a:solidFill>
                  <a:schemeClr val="lt1"/>
                </a:solidFill>
                <a:latin typeface="Tahoma"/>
                <a:ea typeface="Tahoma"/>
                <a:cs typeface="Tahoma"/>
                <a:sym typeface="Tahoma"/>
              </a:rPr>
              <a:t> Industrial Revolution</a:t>
            </a:r>
            <a:endParaRPr dirty="0"/>
          </a:p>
          <a:p>
            <a:pPr marL="0" marR="0" lvl="0" indent="0" algn="ctr" rtl="0">
              <a:lnSpc>
                <a:spcPct val="90000"/>
              </a:lnSpc>
              <a:spcBef>
                <a:spcPts val="595"/>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ELECTRICAL</a:t>
            </a:r>
            <a:endParaRPr dirty="0"/>
          </a:p>
        </p:txBody>
      </p:sp>
      <p:sp>
        <p:nvSpPr>
          <p:cNvPr id="378" name="Google Shape;378;p18"/>
          <p:cNvSpPr/>
          <p:nvPr/>
        </p:nvSpPr>
        <p:spPr>
          <a:xfrm>
            <a:off x="4994855" y="2626104"/>
            <a:ext cx="1863594" cy="1145185"/>
          </a:xfrm>
          <a:custGeom>
            <a:avLst/>
            <a:gdLst/>
            <a:ahLst/>
            <a:cxnLst/>
            <a:rect l="l" t="t" r="r" b="b"/>
            <a:pathLst>
              <a:path w="2157940" h="1322638" extrusionOk="0">
                <a:moveTo>
                  <a:pt x="0" y="220444"/>
                </a:moveTo>
                <a:cubicBezTo>
                  <a:pt x="0" y="98696"/>
                  <a:pt x="98696" y="0"/>
                  <a:pt x="220444" y="0"/>
                </a:cubicBezTo>
                <a:lnTo>
                  <a:pt x="1937496" y="0"/>
                </a:lnTo>
                <a:cubicBezTo>
                  <a:pt x="2059244" y="0"/>
                  <a:pt x="2157940" y="98696"/>
                  <a:pt x="2157940" y="220444"/>
                </a:cubicBezTo>
                <a:lnTo>
                  <a:pt x="2157940" y="1102194"/>
                </a:lnTo>
                <a:cubicBezTo>
                  <a:pt x="2157940" y="1223942"/>
                  <a:pt x="2059244" y="1322638"/>
                  <a:pt x="1937496" y="1322638"/>
                </a:cubicBezTo>
                <a:lnTo>
                  <a:pt x="220444" y="1322638"/>
                </a:lnTo>
                <a:cubicBezTo>
                  <a:pt x="98696" y="1322638"/>
                  <a:pt x="0" y="1223942"/>
                  <a:pt x="0" y="1102194"/>
                </a:cubicBezTo>
                <a:lnTo>
                  <a:pt x="0" y="220444"/>
                </a:lnTo>
                <a:close/>
              </a:path>
            </a:pathLst>
          </a:custGeom>
          <a:solidFill>
            <a:schemeClr val="accent1"/>
          </a:solidFill>
          <a:ln w="25400" cap="flat" cmpd="sng">
            <a:solidFill>
              <a:schemeClr val="lt1"/>
            </a:solidFill>
            <a:prstDash val="solid"/>
            <a:round/>
            <a:headEnd type="none" w="sm" len="sm"/>
            <a:tailEnd type="none" w="sm" len="sm"/>
          </a:ln>
        </p:spPr>
        <p:txBody>
          <a:bodyPr spcFirstLastPara="1" wrap="square" lIns="129325" tIns="129325" rIns="129325" bIns="129325" anchor="ctr" anchorCtr="0">
            <a:noAutofit/>
          </a:bodyPr>
          <a:lstStyle/>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3</a:t>
            </a:r>
            <a:r>
              <a:rPr lang="en-US" sz="1700" baseline="30000" dirty="0">
                <a:solidFill>
                  <a:schemeClr val="lt1"/>
                </a:solidFill>
                <a:latin typeface="Tahoma"/>
                <a:ea typeface="Tahoma"/>
                <a:cs typeface="Tahoma"/>
                <a:sym typeface="Tahoma"/>
              </a:rPr>
              <a:t>rd</a:t>
            </a:r>
            <a:r>
              <a:rPr lang="en-US" sz="1700" dirty="0">
                <a:solidFill>
                  <a:schemeClr val="lt1"/>
                </a:solidFill>
                <a:latin typeface="Tahoma"/>
                <a:ea typeface="Tahoma"/>
                <a:cs typeface="Tahoma"/>
                <a:sym typeface="Tahoma"/>
              </a:rPr>
              <a:t> Industrial Revolution</a:t>
            </a:r>
            <a:endParaRPr dirty="0"/>
          </a:p>
          <a:p>
            <a:pPr marL="0" marR="0" lvl="0" indent="0" algn="ctr" rtl="0">
              <a:lnSpc>
                <a:spcPct val="90000"/>
              </a:lnSpc>
              <a:spcBef>
                <a:spcPts val="595"/>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INFORMATION TECHNOLOGY</a:t>
            </a:r>
            <a:endParaRPr dirty="0"/>
          </a:p>
        </p:txBody>
      </p:sp>
      <p:sp>
        <p:nvSpPr>
          <p:cNvPr id="379" name="Google Shape;379;p18"/>
          <p:cNvSpPr/>
          <p:nvPr/>
        </p:nvSpPr>
        <p:spPr>
          <a:xfrm>
            <a:off x="7283579" y="2626104"/>
            <a:ext cx="1863594" cy="1145185"/>
          </a:xfrm>
          <a:custGeom>
            <a:avLst/>
            <a:gdLst/>
            <a:ahLst/>
            <a:cxnLst/>
            <a:rect l="l" t="t" r="r" b="b"/>
            <a:pathLst>
              <a:path w="2157940" h="1322638" extrusionOk="0">
                <a:moveTo>
                  <a:pt x="0" y="220444"/>
                </a:moveTo>
                <a:cubicBezTo>
                  <a:pt x="0" y="98696"/>
                  <a:pt x="98696" y="0"/>
                  <a:pt x="220444" y="0"/>
                </a:cubicBezTo>
                <a:lnTo>
                  <a:pt x="1937496" y="0"/>
                </a:lnTo>
                <a:cubicBezTo>
                  <a:pt x="2059244" y="0"/>
                  <a:pt x="2157940" y="98696"/>
                  <a:pt x="2157940" y="220444"/>
                </a:cubicBezTo>
                <a:lnTo>
                  <a:pt x="2157940" y="1102194"/>
                </a:lnTo>
                <a:cubicBezTo>
                  <a:pt x="2157940" y="1223942"/>
                  <a:pt x="2059244" y="1322638"/>
                  <a:pt x="1937496" y="1322638"/>
                </a:cubicBezTo>
                <a:lnTo>
                  <a:pt x="220444" y="1322638"/>
                </a:lnTo>
                <a:cubicBezTo>
                  <a:pt x="98696" y="1322638"/>
                  <a:pt x="0" y="1223942"/>
                  <a:pt x="0" y="1102194"/>
                </a:cubicBezTo>
                <a:lnTo>
                  <a:pt x="0" y="220444"/>
                </a:lnTo>
                <a:close/>
              </a:path>
            </a:pathLst>
          </a:custGeom>
          <a:solidFill>
            <a:schemeClr val="accent1"/>
          </a:solidFill>
          <a:ln w="25400" cap="flat" cmpd="sng">
            <a:solidFill>
              <a:schemeClr val="lt1"/>
            </a:solidFill>
            <a:prstDash val="solid"/>
            <a:round/>
            <a:headEnd type="none" w="sm" len="sm"/>
            <a:tailEnd type="none" w="sm" len="sm"/>
          </a:ln>
        </p:spPr>
        <p:txBody>
          <a:bodyPr spcFirstLastPara="1" wrap="square" lIns="129325" tIns="129325" rIns="129325" bIns="129325" anchor="ctr" anchorCtr="0">
            <a:noAutofit/>
          </a:bodyPr>
          <a:lstStyle/>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4</a:t>
            </a:r>
            <a:r>
              <a:rPr lang="en-US" sz="1700" baseline="30000" dirty="0">
                <a:solidFill>
                  <a:schemeClr val="lt1"/>
                </a:solidFill>
                <a:latin typeface="Tahoma"/>
                <a:ea typeface="Tahoma"/>
                <a:cs typeface="Tahoma"/>
                <a:sym typeface="Tahoma"/>
              </a:rPr>
              <a:t>th</a:t>
            </a:r>
            <a:r>
              <a:rPr lang="en-US" sz="1700" dirty="0">
                <a:solidFill>
                  <a:schemeClr val="lt1"/>
                </a:solidFill>
                <a:latin typeface="Tahoma"/>
                <a:ea typeface="Tahoma"/>
                <a:cs typeface="Tahoma"/>
                <a:sym typeface="Tahoma"/>
              </a:rPr>
              <a:t> Industrial Revolution DIGITAL</a:t>
            </a:r>
            <a:endParaRPr dirty="0"/>
          </a:p>
        </p:txBody>
      </p:sp>
      <p:sp>
        <p:nvSpPr>
          <p:cNvPr id="380" name="Google Shape;380;p18"/>
          <p:cNvSpPr/>
          <p:nvPr/>
        </p:nvSpPr>
        <p:spPr>
          <a:xfrm>
            <a:off x="9572304" y="2626104"/>
            <a:ext cx="1863594" cy="1145185"/>
          </a:xfrm>
          <a:custGeom>
            <a:avLst/>
            <a:gdLst/>
            <a:ahLst/>
            <a:cxnLst/>
            <a:rect l="l" t="t" r="r" b="b"/>
            <a:pathLst>
              <a:path w="2157940" h="1322638" extrusionOk="0">
                <a:moveTo>
                  <a:pt x="0" y="220444"/>
                </a:moveTo>
                <a:cubicBezTo>
                  <a:pt x="0" y="98696"/>
                  <a:pt x="98696" y="0"/>
                  <a:pt x="220444" y="0"/>
                </a:cubicBezTo>
                <a:lnTo>
                  <a:pt x="1937496" y="0"/>
                </a:lnTo>
                <a:cubicBezTo>
                  <a:pt x="2059244" y="0"/>
                  <a:pt x="2157940" y="98696"/>
                  <a:pt x="2157940" y="220444"/>
                </a:cubicBezTo>
                <a:lnTo>
                  <a:pt x="2157940" y="1102194"/>
                </a:lnTo>
                <a:cubicBezTo>
                  <a:pt x="2157940" y="1223942"/>
                  <a:pt x="2059244" y="1322638"/>
                  <a:pt x="1937496" y="1322638"/>
                </a:cubicBezTo>
                <a:lnTo>
                  <a:pt x="220444" y="1322638"/>
                </a:lnTo>
                <a:cubicBezTo>
                  <a:pt x="98696" y="1322638"/>
                  <a:pt x="0" y="1223942"/>
                  <a:pt x="0" y="1102194"/>
                </a:cubicBezTo>
                <a:lnTo>
                  <a:pt x="0" y="220444"/>
                </a:lnTo>
                <a:close/>
              </a:path>
            </a:pathLst>
          </a:custGeom>
          <a:solidFill>
            <a:schemeClr val="accent1"/>
          </a:solidFill>
          <a:ln w="25400" cap="flat" cmpd="sng">
            <a:solidFill>
              <a:schemeClr val="lt1"/>
            </a:solidFill>
            <a:prstDash val="solid"/>
            <a:round/>
            <a:headEnd type="none" w="sm" len="sm"/>
            <a:tailEnd type="none" w="sm" len="sm"/>
          </a:ln>
        </p:spPr>
        <p:txBody>
          <a:bodyPr spcFirstLastPara="1" wrap="square" lIns="129325" tIns="129325" rIns="129325" bIns="129325" anchor="ctr" anchorCtr="0">
            <a:noAutofit/>
          </a:bodyPr>
          <a:lstStyle/>
          <a:p>
            <a:pPr marL="0" marR="0" lvl="0" indent="0" algn="ctr" rtl="0">
              <a:lnSpc>
                <a:spcPct val="90000"/>
              </a:lnSpc>
              <a:spcBef>
                <a:spcPts val="0"/>
              </a:spcBef>
              <a:spcAft>
                <a:spcPts val="0"/>
              </a:spcAft>
              <a:buClr>
                <a:schemeClr val="lt1"/>
              </a:buClr>
              <a:buSzPts val="1700"/>
              <a:buFont typeface="Tahoma"/>
              <a:buNone/>
            </a:pPr>
            <a:r>
              <a:rPr lang="en-US" sz="1700" dirty="0">
                <a:solidFill>
                  <a:schemeClr val="lt1"/>
                </a:solidFill>
                <a:latin typeface="Tahoma"/>
                <a:ea typeface="Tahoma"/>
                <a:cs typeface="Tahoma"/>
                <a:sym typeface="Tahoma"/>
              </a:rPr>
              <a:t>5</a:t>
            </a:r>
            <a:r>
              <a:rPr lang="en-US" sz="1700" baseline="30000" dirty="0">
                <a:solidFill>
                  <a:schemeClr val="lt1"/>
                </a:solidFill>
                <a:latin typeface="Tahoma"/>
                <a:ea typeface="Tahoma"/>
                <a:cs typeface="Tahoma"/>
                <a:sym typeface="Tahoma"/>
              </a:rPr>
              <a:t>th</a:t>
            </a:r>
            <a:r>
              <a:rPr lang="en-US" sz="1700" dirty="0">
                <a:solidFill>
                  <a:schemeClr val="lt1"/>
                </a:solidFill>
                <a:latin typeface="Tahoma"/>
                <a:ea typeface="Tahoma"/>
                <a:cs typeface="Tahoma"/>
                <a:sym typeface="Tahoma"/>
              </a:rPr>
              <a:t> Industrial Revolution ARTIFICIAL INTELLIGENCE</a:t>
            </a:r>
            <a:endParaRPr dirty="0"/>
          </a:p>
        </p:txBody>
      </p:sp>
      <p:sp>
        <p:nvSpPr>
          <p:cNvPr id="381" name="Google Shape;381;p18"/>
          <p:cNvSpPr txBox="1"/>
          <p:nvPr/>
        </p:nvSpPr>
        <p:spPr>
          <a:xfrm>
            <a:off x="4237438" y="3893697"/>
            <a:ext cx="639919"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1" dirty="0">
                <a:solidFill>
                  <a:srgbClr val="595959"/>
                </a:solidFill>
                <a:latin typeface="Tahoma"/>
                <a:ea typeface="Tahoma"/>
                <a:cs typeface="Tahoma"/>
                <a:sym typeface="Tahoma"/>
              </a:rPr>
              <a:t>1900</a:t>
            </a:r>
            <a:endParaRPr dirty="0"/>
          </a:p>
        </p:txBody>
      </p:sp>
      <p:sp>
        <p:nvSpPr>
          <p:cNvPr id="382" name="Google Shape;382;p18"/>
          <p:cNvSpPr txBox="1"/>
          <p:nvPr/>
        </p:nvSpPr>
        <p:spPr>
          <a:xfrm>
            <a:off x="6096000" y="3865465"/>
            <a:ext cx="639919"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1" dirty="0">
                <a:solidFill>
                  <a:srgbClr val="595959"/>
                </a:solidFill>
                <a:latin typeface="Tahoma"/>
                <a:ea typeface="Tahoma"/>
                <a:cs typeface="Tahoma"/>
                <a:sym typeface="Tahoma"/>
              </a:rPr>
              <a:t>2000</a:t>
            </a:r>
            <a:endParaRPr dirty="0"/>
          </a:p>
        </p:txBody>
      </p:sp>
      <p:sp>
        <p:nvSpPr>
          <p:cNvPr id="383" name="Google Shape;383;p18"/>
          <p:cNvSpPr txBox="1"/>
          <p:nvPr/>
        </p:nvSpPr>
        <p:spPr>
          <a:xfrm>
            <a:off x="7213127" y="3865465"/>
            <a:ext cx="639919"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1" dirty="0">
                <a:solidFill>
                  <a:srgbClr val="595959"/>
                </a:solidFill>
                <a:latin typeface="Tahoma"/>
                <a:ea typeface="Tahoma"/>
                <a:cs typeface="Tahoma"/>
                <a:sym typeface="Tahoma"/>
              </a:rPr>
              <a:t>2010</a:t>
            </a:r>
            <a:endParaRPr dirty="0"/>
          </a:p>
        </p:txBody>
      </p:sp>
      <p:sp>
        <p:nvSpPr>
          <p:cNvPr id="384" name="Google Shape;384;p18"/>
          <p:cNvSpPr txBox="1"/>
          <p:nvPr/>
        </p:nvSpPr>
        <p:spPr>
          <a:xfrm>
            <a:off x="9442581" y="3893697"/>
            <a:ext cx="639919"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1" dirty="0">
                <a:solidFill>
                  <a:srgbClr val="595959"/>
                </a:solidFill>
                <a:latin typeface="Tahoma"/>
                <a:ea typeface="Tahoma"/>
                <a:cs typeface="Tahoma"/>
                <a:sym typeface="Tahoma"/>
              </a:rPr>
              <a:t>2024</a:t>
            </a:r>
            <a:endParaRPr dirty="0"/>
          </a:p>
        </p:txBody>
      </p:sp>
      <p:grpSp>
        <p:nvGrpSpPr>
          <p:cNvPr id="385" name="Google Shape;385;p18"/>
          <p:cNvGrpSpPr/>
          <p:nvPr/>
        </p:nvGrpSpPr>
        <p:grpSpPr>
          <a:xfrm>
            <a:off x="2082495" y="3832493"/>
            <a:ext cx="3774510" cy="823648"/>
            <a:chOff x="2082495" y="3832493"/>
            <a:chExt cx="3774510" cy="823648"/>
          </a:xfrm>
        </p:grpSpPr>
        <p:sp>
          <p:nvSpPr>
            <p:cNvPr id="386" name="Google Shape;386;p18"/>
            <p:cNvSpPr txBox="1"/>
            <p:nvPr/>
          </p:nvSpPr>
          <p:spPr>
            <a:xfrm>
              <a:off x="2082495" y="4348405"/>
              <a:ext cx="3712026" cy="307736"/>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dirty="0">
                  <a:solidFill>
                    <a:srgbClr val="595959"/>
                  </a:solidFill>
                  <a:latin typeface="Tahoma"/>
                  <a:ea typeface="Tahoma"/>
                  <a:cs typeface="Tahoma"/>
                  <a:sym typeface="Tahoma"/>
                </a:rPr>
                <a:t>COMPUTER AIDED DESIGN</a:t>
              </a:r>
              <a:endParaRPr dirty="0"/>
            </a:p>
          </p:txBody>
        </p:sp>
        <p:cxnSp>
          <p:nvCxnSpPr>
            <p:cNvPr id="387" name="Google Shape;387;p18"/>
            <p:cNvCxnSpPr/>
            <p:nvPr/>
          </p:nvCxnSpPr>
          <p:spPr>
            <a:xfrm>
              <a:off x="5794131" y="3893697"/>
              <a:ext cx="0" cy="555250"/>
            </a:xfrm>
            <a:prstGeom prst="straightConnector1">
              <a:avLst/>
            </a:prstGeom>
            <a:solidFill>
              <a:schemeClr val="accent1"/>
            </a:solidFill>
            <a:ln w="9525" cap="flat" cmpd="sng">
              <a:solidFill>
                <a:schemeClr val="dk1"/>
              </a:solidFill>
              <a:prstDash val="solid"/>
              <a:miter lim="800000"/>
              <a:headEnd type="none" w="sm" len="sm"/>
              <a:tailEnd type="none" w="sm" len="sm"/>
            </a:ln>
          </p:spPr>
        </p:cxnSp>
        <p:sp>
          <p:nvSpPr>
            <p:cNvPr id="388" name="Google Shape;388;p18"/>
            <p:cNvSpPr/>
            <p:nvPr/>
          </p:nvSpPr>
          <p:spPr>
            <a:xfrm>
              <a:off x="5734598" y="4417992"/>
              <a:ext cx="122407" cy="122407"/>
            </a:xfrm>
            <a:prstGeom prst="ellipse">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
          <p:nvSpPr>
            <p:cNvPr id="389" name="Google Shape;389;p18"/>
            <p:cNvSpPr/>
            <p:nvPr/>
          </p:nvSpPr>
          <p:spPr>
            <a:xfrm>
              <a:off x="5734598" y="3832493"/>
              <a:ext cx="122407" cy="122407"/>
            </a:xfrm>
            <a:prstGeom prst="ellipse">
              <a:avLst/>
            </a:prstGeom>
            <a:solidFill>
              <a:srgbClr val="6175A6"/>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grpSp>
      <p:grpSp>
        <p:nvGrpSpPr>
          <p:cNvPr id="390" name="Google Shape;390;p18"/>
          <p:cNvGrpSpPr/>
          <p:nvPr/>
        </p:nvGrpSpPr>
        <p:grpSpPr>
          <a:xfrm>
            <a:off x="3058245" y="3832493"/>
            <a:ext cx="3711920" cy="1082728"/>
            <a:chOff x="2145085" y="3611513"/>
            <a:chExt cx="3711920" cy="1082728"/>
          </a:xfrm>
        </p:grpSpPr>
        <p:sp>
          <p:nvSpPr>
            <p:cNvPr id="391" name="Google Shape;391;p18"/>
            <p:cNvSpPr txBox="1"/>
            <p:nvPr/>
          </p:nvSpPr>
          <p:spPr>
            <a:xfrm>
              <a:off x="2145085" y="4386505"/>
              <a:ext cx="3659772" cy="307736"/>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dirty="0">
                  <a:solidFill>
                    <a:srgbClr val="595959"/>
                  </a:solidFill>
                  <a:latin typeface="Tahoma"/>
                  <a:ea typeface="Tahoma"/>
                  <a:cs typeface="Tahoma"/>
                  <a:sym typeface="Tahoma"/>
                </a:rPr>
                <a:t>BUILDING INFORMATION MODELING</a:t>
              </a:r>
              <a:endParaRPr dirty="0"/>
            </a:p>
          </p:txBody>
        </p:sp>
        <p:cxnSp>
          <p:nvCxnSpPr>
            <p:cNvPr id="392" name="Google Shape;392;p18"/>
            <p:cNvCxnSpPr>
              <a:endCxn id="393" idx="4"/>
            </p:cNvCxnSpPr>
            <p:nvPr/>
          </p:nvCxnSpPr>
          <p:spPr>
            <a:xfrm>
              <a:off x="5794002" y="3672799"/>
              <a:ext cx="1800" cy="867600"/>
            </a:xfrm>
            <a:prstGeom prst="straightConnector1">
              <a:avLst/>
            </a:prstGeom>
            <a:solidFill>
              <a:schemeClr val="accent1"/>
            </a:solidFill>
            <a:ln w="9525" cap="flat" cmpd="sng">
              <a:solidFill>
                <a:schemeClr val="dk1"/>
              </a:solidFill>
              <a:prstDash val="solid"/>
              <a:miter lim="800000"/>
              <a:headEnd type="none" w="sm" len="sm"/>
              <a:tailEnd type="none" w="sm" len="sm"/>
            </a:ln>
          </p:spPr>
        </p:cxnSp>
        <p:sp>
          <p:nvSpPr>
            <p:cNvPr id="393" name="Google Shape;393;p18"/>
            <p:cNvSpPr/>
            <p:nvPr/>
          </p:nvSpPr>
          <p:spPr>
            <a:xfrm>
              <a:off x="5734598" y="4417992"/>
              <a:ext cx="122407" cy="122407"/>
            </a:xfrm>
            <a:prstGeom prst="ellipse">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
          <p:nvSpPr>
            <p:cNvPr id="394" name="Google Shape;394;p18"/>
            <p:cNvSpPr/>
            <p:nvPr/>
          </p:nvSpPr>
          <p:spPr>
            <a:xfrm>
              <a:off x="5734598" y="3611513"/>
              <a:ext cx="122407" cy="122407"/>
            </a:xfrm>
            <a:prstGeom prst="ellipse">
              <a:avLst/>
            </a:prstGeom>
            <a:solidFill>
              <a:srgbClr val="6175A6"/>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grpSp>
      <p:grpSp>
        <p:nvGrpSpPr>
          <p:cNvPr id="395" name="Google Shape;395;p18"/>
          <p:cNvGrpSpPr/>
          <p:nvPr/>
        </p:nvGrpSpPr>
        <p:grpSpPr>
          <a:xfrm>
            <a:off x="6832837" y="3832493"/>
            <a:ext cx="1415879" cy="1060625"/>
            <a:chOff x="4695998" y="3390533"/>
            <a:chExt cx="1415879" cy="1060625"/>
          </a:xfrm>
        </p:grpSpPr>
        <p:sp>
          <p:nvSpPr>
            <p:cNvPr id="396" name="Google Shape;396;p18"/>
            <p:cNvSpPr txBox="1"/>
            <p:nvPr/>
          </p:nvSpPr>
          <p:spPr>
            <a:xfrm>
              <a:off x="4695998" y="3927978"/>
              <a:ext cx="1415879"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dirty="0">
                  <a:solidFill>
                    <a:srgbClr val="595959"/>
                  </a:solidFill>
                  <a:latin typeface="Tahoma"/>
                  <a:ea typeface="Tahoma"/>
                  <a:cs typeface="Tahoma"/>
                  <a:sym typeface="Tahoma"/>
                </a:rPr>
                <a:t>IoT/</a:t>
              </a:r>
              <a:r>
                <a:rPr lang="en-US" dirty="0" err="1">
                  <a:solidFill>
                    <a:srgbClr val="595959"/>
                  </a:solidFill>
                  <a:latin typeface="Tahoma"/>
                  <a:ea typeface="Tahoma"/>
                  <a:cs typeface="Tahoma"/>
                  <a:sym typeface="Tahoma"/>
                </a:rPr>
                <a:t>IoA</a:t>
              </a:r>
              <a:r>
                <a:rPr lang="en-US" dirty="0">
                  <a:solidFill>
                    <a:srgbClr val="595959"/>
                  </a:solidFill>
                  <a:latin typeface="Tahoma"/>
                  <a:ea typeface="Tahoma"/>
                  <a:cs typeface="Tahoma"/>
                  <a:sym typeface="Tahoma"/>
                </a:rPr>
                <a:t> &amp; DATA CENTERS</a:t>
              </a:r>
              <a:endParaRPr dirty="0">
                <a:solidFill>
                  <a:srgbClr val="595959"/>
                </a:solidFill>
                <a:latin typeface="Tahoma"/>
                <a:ea typeface="Tahoma"/>
                <a:cs typeface="Tahoma"/>
                <a:sym typeface="Tahoma"/>
              </a:endParaRPr>
            </a:p>
          </p:txBody>
        </p:sp>
        <p:cxnSp>
          <p:nvCxnSpPr>
            <p:cNvPr id="397" name="Google Shape;397;p18"/>
            <p:cNvCxnSpPr>
              <a:stCxn id="398" idx="0"/>
              <a:endCxn id="399" idx="4"/>
            </p:cNvCxnSpPr>
            <p:nvPr/>
          </p:nvCxnSpPr>
          <p:spPr>
            <a:xfrm>
              <a:off x="5795802" y="3390533"/>
              <a:ext cx="0" cy="738300"/>
            </a:xfrm>
            <a:prstGeom prst="straightConnector1">
              <a:avLst/>
            </a:prstGeom>
            <a:solidFill>
              <a:schemeClr val="accent1"/>
            </a:solidFill>
            <a:ln w="9525" cap="flat" cmpd="sng">
              <a:solidFill>
                <a:schemeClr val="dk1"/>
              </a:solidFill>
              <a:prstDash val="solid"/>
              <a:miter lim="800000"/>
              <a:headEnd type="none" w="sm" len="sm"/>
              <a:tailEnd type="none" w="sm" len="sm"/>
            </a:ln>
          </p:spPr>
        </p:cxnSp>
        <p:sp>
          <p:nvSpPr>
            <p:cNvPr id="399" name="Google Shape;399;p18"/>
            <p:cNvSpPr/>
            <p:nvPr/>
          </p:nvSpPr>
          <p:spPr>
            <a:xfrm>
              <a:off x="5734598" y="4006512"/>
              <a:ext cx="122407" cy="122407"/>
            </a:xfrm>
            <a:prstGeom prst="ellipse">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
          <p:nvSpPr>
            <p:cNvPr id="398" name="Google Shape;398;p18"/>
            <p:cNvSpPr/>
            <p:nvPr/>
          </p:nvSpPr>
          <p:spPr>
            <a:xfrm>
              <a:off x="5734598" y="3390533"/>
              <a:ext cx="122407" cy="122407"/>
            </a:xfrm>
            <a:prstGeom prst="ellipse">
              <a:avLst/>
            </a:prstGeom>
            <a:solidFill>
              <a:srgbClr val="6175A6"/>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grpSp>
      <p:grpSp>
        <p:nvGrpSpPr>
          <p:cNvPr id="400" name="Google Shape;400;p18"/>
          <p:cNvGrpSpPr/>
          <p:nvPr/>
        </p:nvGrpSpPr>
        <p:grpSpPr>
          <a:xfrm>
            <a:off x="9314294" y="3832493"/>
            <a:ext cx="2533025" cy="1473432"/>
            <a:chOff x="5734598" y="3390533"/>
            <a:chExt cx="2533025" cy="1473432"/>
          </a:xfrm>
        </p:grpSpPr>
        <p:sp>
          <p:nvSpPr>
            <p:cNvPr id="401" name="Google Shape;401;p18"/>
            <p:cNvSpPr txBox="1"/>
            <p:nvPr/>
          </p:nvSpPr>
          <p:spPr>
            <a:xfrm>
              <a:off x="5800197" y="4340785"/>
              <a:ext cx="2467426"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dirty="0">
                  <a:solidFill>
                    <a:srgbClr val="595959"/>
                  </a:solidFill>
                  <a:latin typeface="Tahoma"/>
                  <a:ea typeface="Tahoma"/>
                  <a:cs typeface="Tahoma"/>
                  <a:sym typeface="Tahoma"/>
                </a:rPr>
                <a:t>AI ENABLED DESIGN</a:t>
              </a:r>
            </a:p>
            <a:p>
              <a:pPr marL="0" marR="0" lvl="0" indent="0" algn="l" rtl="0">
                <a:spcBef>
                  <a:spcPts val="0"/>
                </a:spcBef>
                <a:spcAft>
                  <a:spcPts val="0"/>
                </a:spcAft>
                <a:buNone/>
              </a:pPr>
              <a:r>
                <a:rPr lang="en-US" dirty="0">
                  <a:solidFill>
                    <a:srgbClr val="595959"/>
                  </a:solidFill>
                  <a:latin typeface="Tahoma"/>
                  <a:ea typeface="Tahoma"/>
                  <a:cs typeface="Tahoma"/>
                  <a:sym typeface="Tahoma"/>
                </a:rPr>
                <a:t>AND DIGITAL TWINS</a:t>
              </a:r>
              <a:endParaRPr dirty="0"/>
            </a:p>
          </p:txBody>
        </p:sp>
        <p:cxnSp>
          <p:nvCxnSpPr>
            <p:cNvPr id="402" name="Google Shape;402;p18"/>
            <p:cNvCxnSpPr>
              <a:endCxn id="403" idx="4"/>
            </p:cNvCxnSpPr>
            <p:nvPr/>
          </p:nvCxnSpPr>
          <p:spPr>
            <a:xfrm>
              <a:off x="5795802" y="3451999"/>
              <a:ext cx="0" cy="1088400"/>
            </a:xfrm>
            <a:prstGeom prst="straightConnector1">
              <a:avLst/>
            </a:prstGeom>
            <a:solidFill>
              <a:schemeClr val="accent1"/>
            </a:solidFill>
            <a:ln w="9525" cap="flat" cmpd="sng">
              <a:solidFill>
                <a:schemeClr val="dk1"/>
              </a:solidFill>
              <a:prstDash val="solid"/>
              <a:miter lim="800000"/>
              <a:headEnd type="none" w="sm" len="sm"/>
              <a:tailEnd type="none" w="sm" len="sm"/>
            </a:ln>
          </p:spPr>
        </p:cxnSp>
        <p:sp>
          <p:nvSpPr>
            <p:cNvPr id="403" name="Google Shape;403;p18"/>
            <p:cNvSpPr/>
            <p:nvPr/>
          </p:nvSpPr>
          <p:spPr>
            <a:xfrm>
              <a:off x="5734598" y="4417992"/>
              <a:ext cx="122407" cy="122407"/>
            </a:xfrm>
            <a:prstGeom prst="ellipse">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
          <p:nvSpPr>
            <p:cNvPr id="404" name="Google Shape;404;p18"/>
            <p:cNvSpPr/>
            <p:nvPr/>
          </p:nvSpPr>
          <p:spPr>
            <a:xfrm>
              <a:off x="5734598" y="3390533"/>
              <a:ext cx="122407" cy="122407"/>
            </a:xfrm>
            <a:prstGeom prst="ellipse">
              <a:avLst/>
            </a:prstGeom>
            <a:solidFill>
              <a:srgbClr val="6175A6"/>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grpSp>
      <p:grpSp>
        <p:nvGrpSpPr>
          <p:cNvPr id="405" name="Google Shape;405;p18"/>
          <p:cNvGrpSpPr/>
          <p:nvPr/>
        </p:nvGrpSpPr>
        <p:grpSpPr>
          <a:xfrm>
            <a:off x="5575300" y="3825990"/>
            <a:ext cx="3564008" cy="1984481"/>
            <a:chOff x="3047716" y="3264189"/>
            <a:chExt cx="3564008" cy="1984481"/>
          </a:xfrm>
        </p:grpSpPr>
        <p:sp>
          <p:nvSpPr>
            <p:cNvPr id="406" name="Google Shape;406;p18"/>
            <p:cNvSpPr txBox="1"/>
            <p:nvPr/>
          </p:nvSpPr>
          <p:spPr>
            <a:xfrm>
              <a:off x="3047716" y="4348405"/>
              <a:ext cx="2757809" cy="307736"/>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dirty="0">
                  <a:solidFill>
                    <a:srgbClr val="595959"/>
                  </a:solidFill>
                  <a:latin typeface="Tahoma"/>
                  <a:ea typeface="Tahoma"/>
                  <a:cs typeface="Tahoma"/>
                  <a:sym typeface="Tahoma"/>
                </a:rPr>
                <a:t>DIGITAL TWINS</a:t>
              </a:r>
              <a:endParaRPr dirty="0"/>
            </a:p>
          </p:txBody>
        </p:sp>
        <p:cxnSp>
          <p:nvCxnSpPr>
            <p:cNvPr id="407" name="Google Shape;407;p18"/>
            <p:cNvCxnSpPr>
              <a:stCxn id="408" idx="4"/>
              <a:endCxn id="409" idx="4"/>
            </p:cNvCxnSpPr>
            <p:nvPr/>
          </p:nvCxnSpPr>
          <p:spPr>
            <a:xfrm>
              <a:off x="5795802" y="3386596"/>
              <a:ext cx="0" cy="1153803"/>
            </a:xfrm>
            <a:prstGeom prst="straightConnector1">
              <a:avLst/>
            </a:prstGeom>
            <a:solidFill>
              <a:schemeClr val="accent1"/>
            </a:solidFill>
            <a:ln w="9525" cap="flat" cmpd="sng">
              <a:solidFill>
                <a:schemeClr val="dk1"/>
              </a:solidFill>
              <a:prstDash val="solid"/>
              <a:miter lim="800000"/>
              <a:headEnd type="none" w="sm" len="sm"/>
              <a:tailEnd type="none" w="sm" len="sm"/>
            </a:ln>
          </p:spPr>
        </p:cxnSp>
        <p:sp>
          <p:nvSpPr>
            <p:cNvPr id="409" name="Google Shape;409;p18"/>
            <p:cNvSpPr/>
            <p:nvPr/>
          </p:nvSpPr>
          <p:spPr>
            <a:xfrm>
              <a:off x="5734598" y="4417992"/>
              <a:ext cx="122407" cy="122407"/>
            </a:xfrm>
            <a:prstGeom prst="ellipse">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
          <p:nvSpPr>
            <p:cNvPr id="408" name="Google Shape;408;p18"/>
            <p:cNvSpPr/>
            <p:nvPr/>
          </p:nvSpPr>
          <p:spPr>
            <a:xfrm>
              <a:off x="5734598" y="3264189"/>
              <a:ext cx="122407" cy="122407"/>
            </a:xfrm>
            <a:prstGeom prst="ellipse">
              <a:avLst/>
            </a:prstGeom>
            <a:solidFill>
              <a:srgbClr val="6175A6"/>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
          <p:nvSpPr>
            <p:cNvPr id="2" name="Google Shape;406;p18">
              <a:extLst>
                <a:ext uri="{FF2B5EF4-FFF2-40B4-BE49-F238E27FC236}">
                  <a16:creationId xmlns:a16="http://schemas.microsoft.com/office/drawing/2014/main" id="{DD2453C8-1C20-D858-087D-902A7995AC81}"/>
                </a:ext>
              </a:extLst>
            </p:cNvPr>
            <p:cNvSpPr txBox="1"/>
            <p:nvPr/>
          </p:nvSpPr>
          <p:spPr>
            <a:xfrm>
              <a:off x="3430226" y="4664739"/>
              <a:ext cx="2757809" cy="307736"/>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dirty="0">
                  <a:solidFill>
                    <a:srgbClr val="595959"/>
                  </a:solidFill>
                  <a:latin typeface="Tahoma"/>
                  <a:ea typeface="Tahoma"/>
                  <a:cs typeface="Tahoma"/>
                  <a:sym typeface="Tahoma"/>
                </a:rPr>
                <a:t>ROBOTICS</a:t>
              </a:r>
              <a:endParaRPr dirty="0"/>
            </a:p>
          </p:txBody>
        </p:sp>
        <p:cxnSp>
          <p:nvCxnSpPr>
            <p:cNvPr id="3" name="Google Shape;407;p18">
              <a:extLst>
                <a:ext uri="{FF2B5EF4-FFF2-40B4-BE49-F238E27FC236}">
                  <a16:creationId xmlns:a16="http://schemas.microsoft.com/office/drawing/2014/main" id="{53BBBF9F-F8B2-5A3E-AAAB-D68CFF130A5B}"/>
                </a:ext>
              </a:extLst>
            </p:cNvPr>
            <p:cNvCxnSpPr>
              <a:cxnSpLocks/>
              <a:stCxn id="4" idx="4"/>
              <a:endCxn id="8" idx="0"/>
            </p:cNvCxnSpPr>
            <p:nvPr/>
          </p:nvCxnSpPr>
          <p:spPr>
            <a:xfrm>
              <a:off x="6191012" y="3391780"/>
              <a:ext cx="5410" cy="1366024"/>
            </a:xfrm>
            <a:prstGeom prst="straightConnector1">
              <a:avLst/>
            </a:prstGeom>
            <a:solidFill>
              <a:schemeClr val="accent1"/>
            </a:solidFill>
            <a:ln w="9525" cap="flat" cmpd="sng">
              <a:solidFill>
                <a:schemeClr val="dk1"/>
              </a:solidFill>
              <a:prstDash val="solid"/>
              <a:miter lim="800000"/>
              <a:headEnd type="none" w="sm" len="sm"/>
              <a:tailEnd type="none" w="sm" len="sm"/>
            </a:ln>
          </p:spPr>
        </p:cxnSp>
        <p:sp>
          <p:nvSpPr>
            <p:cNvPr id="4" name="Google Shape;408;p18">
              <a:extLst>
                <a:ext uri="{FF2B5EF4-FFF2-40B4-BE49-F238E27FC236}">
                  <a16:creationId xmlns:a16="http://schemas.microsoft.com/office/drawing/2014/main" id="{93882553-FE67-4744-259A-B382DE749A4E}"/>
                </a:ext>
              </a:extLst>
            </p:cNvPr>
            <p:cNvSpPr/>
            <p:nvPr/>
          </p:nvSpPr>
          <p:spPr>
            <a:xfrm>
              <a:off x="6129808" y="3269373"/>
              <a:ext cx="122407" cy="122407"/>
            </a:xfrm>
            <a:prstGeom prst="ellipse">
              <a:avLst/>
            </a:prstGeom>
            <a:solidFill>
              <a:srgbClr val="6175A6"/>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
          <p:nvSpPr>
            <p:cNvPr id="5" name="Google Shape;406;p18">
              <a:extLst>
                <a:ext uri="{FF2B5EF4-FFF2-40B4-BE49-F238E27FC236}">
                  <a16:creationId xmlns:a16="http://schemas.microsoft.com/office/drawing/2014/main" id="{295D1918-4C67-E62F-C29E-7045A204B71A}"/>
                </a:ext>
              </a:extLst>
            </p:cNvPr>
            <p:cNvSpPr txBox="1"/>
            <p:nvPr/>
          </p:nvSpPr>
          <p:spPr>
            <a:xfrm>
              <a:off x="3792910" y="4940934"/>
              <a:ext cx="2757809" cy="307736"/>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dirty="0">
                  <a:solidFill>
                    <a:srgbClr val="595959"/>
                  </a:solidFill>
                  <a:latin typeface="Tahoma"/>
                  <a:ea typeface="Tahoma"/>
                  <a:cs typeface="Tahoma"/>
                  <a:sym typeface="Tahoma"/>
                </a:rPr>
                <a:t>RENDERING ENGINES</a:t>
              </a:r>
              <a:endParaRPr dirty="0"/>
            </a:p>
          </p:txBody>
        </p:sp>
        <p:cxnSp>
          <p:nvCxnSpPr>
            <p:cNvPr id="6" name="Google Shape;407;p18">
              <a:extLst>
                <a:ext uri="{FF2B5EF4-FFF2-40B4-BE49-F238E27FC236}">
                  <a16:creationId xmlns:a16="http://schemas.microsoft.com/office/drawing/2014/main" id="{788E7A04-816D-DCAC-E6C3-0364E12440C3}"/>
                </a:ext>
              </a:extLst>
            </p:cNvPr>
            <p:cNvCxnSpPr>
              <a:cxnSpLocks/>
              <a:stCxn id="7" idx="4"/>
              <a:endCxn id="9" idx="4"/>
            </p:cNvCxnSpPr>
            <p:nvPr/>
          </p:nvCxnSpPr>
          <p:spPr>
            <a:xfrm>
              <a:off x="6550521" y="3394925"/>
              <a:ext cx="324" cy="1757971"/>
            </a:xfrm>
            <a:prstGeom prst="straightConnector1">
              <a:avLst/>
            </a:prstGeom>
            <a:solidFill>
              <a:schemeClr val="accent1"/>
            </a:solidFill>
            <a:ln w="9525" cap="flat" cmpd="sng">
              <a:solidFill>
                <a:schemeClr val="dk1"/>
              </a:solidFill>
              <a:prstDash val="solid"/>
              <a:miter lim="800000"/>
              <a:headEnd type="none" w="sm" len="sm"/>
              <a:tailEnd type="none" w="sm" len="sm"/>
            </a:ln>
          </p:spPr>
        </p:cxnSp>
        <p:sp>
          <p:nvSpPr>
            <p:cNvPr id="7" name="Google Shape;408;p18">
              <a:extLst>
                <a:ext uri="{FF2B5EF4-FFF2-40B4-BE49-F238E27FC236}">
                  <a16:creationId xmlns:a16="http://schemas.microsoft.com/office/drawing/2014/main" id="{7B8075F9-EF82-FC34-02A0-971D57466D77}"/>
                </a:ext>
              </a:extLst>
            </p:cNvPr>
            <p:cNvSpPr/>
            <p:nvPr/>
          </p:nvSpPr>
          <p:spPr>
            <a:xfrm>
              <a:off x="6489317" y="3272518"/>
              <a:ext cx="122407" cy="122407"/>
            </a:xfrm>
            <a:prstGeom prst="ellipse">
              <a:avLst/>
            </a:prstGeom>
            <a:solidFill>
              <a:srgbClr val="6175A6"/>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grpSp>
      <p:sp>
        <p:nvSpPr>
          <p:cNvPr id="410" name="Google Shape;410;p18"/>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18</a:t>
            </a:fld>
            <a:endParaRPr dirty="0">
              <a:solidFill>
                <a:srgbClr val="000000"/>
              </a:solidFill>
            </a:endParaRPr>
          </a:p>
        </p:txBody>
      </p:sp>
      <p:sp>
        <p:nvSpPr>
          <p:cNvPr id="411" name="Google Shape;411;p18"/>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
        <p:nvSpPr>
          <p:cNvPr id="8" name="Google Shape;409;p18">
            <a:extLst>
              <a:ext uri="{FF2B5EF4-FFF2-40B4-BE49-F238E27FC236}">
                <a16:creationId xmlns:a16="http://schemas.microsoft.com/office/drawing/2014/main" id="{7D145F38-934D-8E8A-7395-83CA13F1169D}"/>
              </a:ext>
            </a:extLst>
          </p:cNvPr>
          <p:cNvSpPr/>
          <p:nvPr/>
        </p:nvSpPr>
        <p:spPr>
          <a:xfrm>
            <a:off x="8662802" y="5319605"/>
            <a:ext cx="122407" cy="122407"/>
          </a:xfrm>
          <a:prstGeom prst="ellipse">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
        <p:nvSpPr>
          <p:cNvPr id="9" name="Google Shape;409;p18">
            <a:extLst>
              <a:ext uri="{FF2B5EF4-FFF2-40B4-BE49-F238E27FC236}">
                <a16:creationId xmlns:a16="http://schemas.microsoft.com/office/drawing/2014/main" id="{9A6E723C-8AE5-7C22-9911-13D0DDD15FA7}"/>
              </a:ext>
            </a:extLst>
          </p:cNvPr>
          <p:cNvSpPr/>
          <p:nvPr/>
        </p:nvSpPr>
        <p:spPr>
          <a:xfrm>
            <a:off x="9017225" y="5592290"/>
            <a:ext cx="122407" cy="122407"/>
          </a:xfrm>
          <a:prstGeom prst="ellipse">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b="0" i="0" u="none" strike="noStrike" cap="none" dirty="0">
              <a:solidFill>
                <a:schemeClr val="dk1"/>
              </a:solidFill>
              <a:latin typeface="Tahoma"/>
              <a:ea typeface="Tahoma"/>
              <a:cs typeface="Tahoma"/>
              <a:sym typeface="Tahom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16"/>
        <p:cNvGrpSpPr/>
        <p:nvPr/>
      </p:nvGrpSpPr>
      <p:grpSpPr>
        <a:xfrm>
          <a:off x="0" y="0"/>
          <a:ext cx="0" cy="0"/>
          <a:chOff x="0" y="0"/>
          <a:chExt cx="0" cy="0"/>
        </a:xfrm>
      </p:grpSpPr>
      <p:pic>
        <p:nvPicPr>
          <p:cNvPr id="434" name="Google Shape;434;p19"/>
          <p:cNvPicPr preferRelativeResize="0"/>
          <p:nvPr/>
        </p:nvPicPr>
        <p:blipFill rotWithShape="1">
          <a:blip r:embed="rId3">
            <a:alphaModFix amt="35000"/>
          </a:blip>
          <a:srcRect/>
          <a:stretch/>
        </p:blipFill>
        <p:spPr>
          <a:xfrm>
            <a:off x="1584045" y="2220229"/>
            <a:ext cx="8648625" cy="3470555"/>
          </a:xfrm>
          <a:prstGeom prst="rect">
            <a:avLst/>
          </a:prstGeom>
          <a:noFill/>
          <a:ln>
            <a:noFill/>
          </a:ln>
        </p:spPr>
      </p:pic>
      <p:sp>
        <p:nvSpPr>
          <p:cNvPr id="417" name="Google Shape;417;p19"/>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Relevance</a:t>
            </a:r>
            <a:endParaRPr dirty="0"/>
          </a:p>
        </p:txBody>
      </p:sp>
      <p:grpSp>
        <p:nvGrpSpPr>
          <p:cNvPr id="418" name="Google Shape;418;p19"/>
          <p:cNvGrpSpPr/>
          <p:nvPr/>
        </p:nvGrpSpPr>
        <p:grpSpPr>
          <a:xfrm>
            <a:off x="1243795" y="1824270"/>
            <a:ext cx="2635257" cy="1393867"/>
            <a:chOff x="1828730" y="1727888"/>
            <a:chExt cx="2745683" cy="1863525"/>
          </a:xfrm>
        </p:grpSpPr>
        <p:pic>
          <p:nvPicPr>
            <p:cNvPr id="419" name="Google Shape;419;p19" descr="Blurred financial stock market data and graph"/>
            <p:cNvPicPr preferRelativeResize="0"/>
            <p:nvPr/>
          </p:nvPicPr>
          <p:blipFill rotWithShape="1">
            <a:blip r:embed="rId4">
              <a:alphaModFix/>
            </a:blip>
            <a:srcRect/>
            <a:stretch/>
          </p:blipFill>
          <p:spPr>
            <a:xfrm>
              <a:off x="1828730" y="1727888"/>
              <a:ext cx="2745683" cy="1863525"/>
            </a:xfrm>
            <a:prstGeom prst="rect">
              <a:avLst/>
            </a:prstGeom>
            <a:ln>
              <a:noFill/>
            </a:ln>
            <a:effectLst>
              <a:outerShdw blurRad="292100" dist="139700" dir="2700000" algn="tl" rotWithShape="0">
                <a:srgbClr val="333333">
                  <a:alpha val="65000"/>
                </a:srgbClr>
              </a:outerShdw>
            </a:effectLst>
          </p:spPr>
        </p:pic>
        <p:sp>
          <p:nvSpPr>
            <p:cNvPr id="420" name="Google Shape;420;p19"/>
            <p:cNvSpPr/>
            <p:nvPr/>
          </p:nvSpPr>
          <p:spPr>
            <a:xfrm>
              <a:off x="1828730" y="1727888"/>
              <a:ext cx="2745683" cy="1861437"/>
            </a:xfrm>
            <a:prstGeom prst="rect">
              <a:avLst/>
            </a:prstGeom>
            <a:solidFill>
              <a:schemeClr val="accent1">
                <a:alpha val="49803"/>
              </a:schemeClr>
            </a:solidFill>
            <a:ln>
              <a:solidFill>
                <a:schemeClr val="tx1"/>
              </a:solid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2800"/>
                <a:buFont typeface="Arial"/>
                <a:buNone/>
              </a:pPr>
              <a:r>
                <a:rPr lang="en-US" sz="2000" b="1" i="0" u="none" strike="noStrike" cap="none" dirty="0">
                  <a:solidFill>
                    <a:srgbClr val="FFFFFF"/>
                  </a:solidFill>
                  <a:latin typeface="Arial"/>
                  <a:ea typeface="Arial"/>
                  <a:cs typeface="Arial"/>
                  <a:sym typeface="Arial"/>
                </a:rPr>
                <a:t>More data…</a:t>
              </a:r>
              <a:endParaRPr sz="2000" dirty="0"/>
            </a:p>
          </p:txBody>
        </p:sp>
      </p:grpSp>
      <p:grpSp>
        <p:nvGrpSpPr>
          <p:cNvPr id="421" name="Google Shape;421;p19"/>
          <p:cNvGrpSpPr/>
          <p:nvPr/>
        </p:nvGrpSpPr>
        <p:grpSpPr>
          <a:xfrm>
            <a:off x="1243795" y="4626739"/>
            <a:ext cx="2696740" cy="1395429"/>
            <a:chOff x="1769444" y="4196262"/>
            <a:chExt cx="2809742" cy="1865613"/>
          </a:xfrm>
        </p:grpSpPr>
        <p:pic>
          <p:nvPicPr>
            <p:cNvPr id="422" name="Google Shape;422;p19" descr="Person holding a credit card and cell phone"/>
            <p:cNvPicPr preferRelativeResize="0"/>
            <p:nvPr/>
          </p:nvPicPr>
          <p:blipFill rotWithShape="1">
            <a:blip r:embed="rId5">
              <a:alphaModFix/>
            </a:blip>
            <a:srcRect/>
            <a:stretch/>
          </p:blipFill>
          <p:spPr>
            <a:xfrm>
              <a:off x="1781904" y="4198350"/>
              <a:ext cx="2792509" cy="1863525"/>
            </a:xfrm>
            <a:prstGeom prst="rect">
              <a:avLst/>
            </a:prstGeom>
            <a:ln>
              <a:noFill/>
            </a:ln>
            <a:effectLst>
              <a:outerShdw blurRad="292100" dist="139700" dir="2700000" algn="tl" rotWithShape="0">
                <a:srgbClr val="333333">
                  <a:alpha val="65000"/>
                </a:srgbClr>
              </a:outerShdw>
            </a:effectLst>
          </p:spPr>
        </p:pic>
        <p:sp>
          <p:nvSpPr>
            <p:cNvPr id="423" name="Google Shape;423;p19"/>
            <p:cNvSpPr/>
            <p:nvPr/>
          </p:nvSpPr>
          <p:spPr>
            <a:xfrm>
              <a:off x="1769444" y="4196262"/>
              <a:ext cx="2809742" cy="1861437"/>
            </a:xfrm>
            <a:prstGeom prst="rect">
              <a:avLst/>
            </a:prstGeom>
            <a:solidFill>
              <a:schemeClr val="accent1">
                <a:alpha val="49803"/>
              </a:schemeClr>
            </a:solidFill>
            <a:ln>
              <a:solidFill>
                <a:schemeClr val="tx1"/>
              </a:solid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2000"/>
                <a:buFont typeface="Arial"/>
                <a:buNone/>
              </a:pPr>
              <a:r>
                <a:rPr lang="en-US" sz="2000" b="1" i="0" u="none" strike="noStrike" cap="none" dirty="0">
                  <a:solidFill>
                    <a:srgbClr val="FFFFFF"/>
                  </a:solidFill>
                  <a:latin typeface="Arial"/>
                  <a:ea typeface="Arial"/>
                  <a:cs typeface="Arial"/>
                  <a:sym typeface="Arial"/>
                </a:rPr>
                <a:t>More compute…</a:t>
              </a:r>
              <a:endParaRPr dirty="0"/>
            </a:p>
          </p:txBody>
        </p:sp>
      </p:grpSp>
      <p:grpSp>
        <p:nvGrpSpPr>
          <p:cNvPr id="424" name="Google Shape;424;p19"/>
          <p:cNvGrpSpPr/>
          <p:nvPr/>
        </p:nvGrpSpPr>
        <p:grpSpPr>
          <a:xfrm>
            <a:off x="4731091" y="3290225"/>
            <a:ext cx="2696740" cy="1392306"/>
            <a:chOff x="4825932" y="2808394"/>
            <a:chExt cx="2809742" cy="1861437"/>
          </a:xfrm>
        </p:grpSpPr>
        <p:pic>
          <p:nvPicPr>
            <p:cNvPr id="425" name="Google Shape;425;p19" descr="A line of binary code"/>
            <p:cNvPicPr preferRelativeResize="0"/>
            <p:nvPr/>
          </p:nvPicPr>
          <p:blipFill rotWithShape="1">
            <a:blip r:embed="rId6">
              <a:alphaModFix/>
            </a:blip>
            <a:srcRect r="12843"/>
            <a:stretch/>
          </p:blipFill>
          <p:spPr>
            <a:xfrm>
              <a:off x="4837899" y="2808394"/>
              <a:ext cx="2797775" cy="1861437"/>
            </a:xfrm>
            <a:prstGeom prst="rect">
              <a:avLst/>
            </a:prstGeom>
            <a:ln>
              <a:noFill/>
            </a:ln>
            <a:effectLst>
              <a:outerShdw blurRad="292100" dist="139700" dir="2700000" algn="tl" rotWithShape="0">
                <a:srgbClr val="333333">
                  <a:alpha val="65000"/>
                </a:srgbClr>
              </a:outerShdw>
            </a:effectLst>
          </p:spPr>
        </p:pic>
        <p:sp>
          <p:nvSpPr>
            <p:cNvPr id="426" name="Google Shape;426;p19"/>
            <p:cNvSpPr/>
            <p:nvPr/>
          </p:nvSpPr>
          <p:spPr>
            <a:xfrm>
              <a:off x="4825932" y="2808394"/>
              <a:ext cx="2809742" cy="1861437"/>
            </a:xfrm>
            <a:prstGeom prst="rect">
              <a:avLst/>
            </a:prstGeom>
            <a:solidFill>
              <a:schemeClr val="accent1">
                <a:alpha val="49803"/>
              </a:schemeClr>
            </a:solidFill>
            <a:ln>
              <a:solidFill>
                <a:schemeClr val="tx1"/>
              </a:solid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2000"/>
                <a:buFont typeface="Arial"/>
                <a:buNone/>
              </a:pPr>
              <a:r>
                <a:rPr lang="en-US" sz="2000" b="1" i="0" u="none" strike="noStrike" cap="none" dirty="0">
                  <a:solidFill>
                    <a:srgbClr val="FFFFFF"/>
                  </a:solidFill>
                  <a:latin typeface="Arial"/>
                  <a:ea typeface="Arial"/>
                  <a:cs typeface="Arial"/>
                  <a:sym typeface="Arial"/>
                </a:rPr>
                <a:t>Better Algorithms…</a:t>
              </a:r>
              <a:endParaRPr dirty="0"/>
            </a:p>
          </p:txBody>
        </p:sp>
      </p:grpSp>
      <p:grpSp>
        <p:nvGrpSpPr>
          <p:cNvPr id="427" name="Google Shape;427;p19"/>
          <p:cNvGrpSpPr/>
          <p:nvPr/>
        </p:nvGrpSpPr>
        <p:grpSpPr>
          <a:xfrm>
            <a:off x="8058947" y="4626739"/>
            <a:ext cx="2757122" cy="1393044"/>
            <a:chOff x="7961677" y="4198350"/>
            <a:chExt cx="2872654" cy="1862424"/>
          </a:xfrm>
        </p:grpSpPr>
        <p:pic>
          <p:nvPicPr>
            <p:cNvPr id="428" name="Google Shape;428;p19" descr="Sphere of mesh and nodes"/>
            <p:cNvPicPr preferRelativeResize="0"/>
            <p:nvPr/>
          </p:nvPicPr>
          <p:blipFill rotWithShape="1">
            <a:blip r:embed="rId7">
              <a:alphaModFix/>
            </a:blip>
            <a:srcRect l="-753" r="54" b="12635"/>
            <a:stretch/>
          </p:blipFill>
          <p:spPr>
            <a:xfrm>
              <a:off x="7961677" y="4198350"/>
              <a:ext cx="2860687" cy="1861437"/>
            </a:xfrm>
            <a:prstGeom prst="rect">
              <a:avLst/>
            </a:prstGeom>
            <a:ln>
              <a:noFill/>
            </a:ln>
            <a:effectLst>
              <a:outerShdw blurRad="292100" dist="139700" dir="2700000" algn="tl" rotWithShape="0">
                <a:srgbClr val="333333">
                  <a:alpha val="65000"/>
                </a:srgbClr>
              </a:outerShdw>
            </a:effectLst>
          </p:spPr>
        </p:pic>
        <p:sp>
          <p:nvSpPr>
            <p:cNvPr id="429" name="Google Shape;429;p19"/>
            <p:cNvSpPr/>
            <p:nvPr/>
          </p:nvSpPr>
          <p:spPr>
            <a:xfrm>
              <a:off x="7989985" y="4199337"/>
              <a:ext cx="2844346" cy="1861437"/>
            </a:xfrm>
            <a:prstGeom prst="rect">
              <a:avLst/>
            </a:prstGeom>
            <a:solidFill>
              <a:schemeClr val="accent1">
                <a:alpha val="49803"/>
              </a:schemeClr>
            </a:solidFill>
            <a:ln>
              <a:solidFill>
                <a:schemeClr val="tx1"/>
              </a:solid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2400"/>
                <a:buFont typeface="Arial"/>
                <a:buNone/>
              </a:pPr>
              <a:r>
                <a:rPr lang="en-US" sz="2000" b="1" i="0" u="none" strike="noStrike" cap="none" dirty="0">
                  <a:solidFill>
                    <a:srgbClr val="FFFFFF"/>
                  </a:solidFill>
                  <a:latin typeface="Arial"/>
                  <a:ea typeface="Arial"/>
                  <a:cs typeface="Arial"/>
                  <a:sym typeface="Arial"/>
                </a:rPr>
                <a:t>More connected…</a:t>
              </a:r>
              <a:endParaRPr sz="2000" dirty="0"/>
            </a:p>
          </p:txBody>
        </p:sp>
      </p:grpSp>
      <p:grpSp>
        <p:nvGrpSpPr>
          <p:cNvPr id="430" name="Google Shape;430;p19"/>
          <p:cNvGrpSpPr/>
          <p:nvPr/>
        </p:nvGrpSpPr>
        <p:grpSpPr>
          <a:xfrm>
            <a:off x="8058947" y="1824270"/>
            <a:ext cx="2685254" cy="1399371"/>
            <a:chOff x="7955398" y="1720530"/>
            <a:chExt cx="2797775" cy="1870883"/>
          </a:xfrm>
        </p:grpSpPr>
        <p:pic>
          <p:nvPicPr>
            <p:cNvPr id="431" name="Google Shape;431;p19" descr="Circuit board"/>
            <p:cNvPicPr preferRelativeResize="0"/>
            <p:nvPr/>
          </p:nvPicPr>
          <p:blipFill rotWithShape="1">
            <a:blip r:embed="rId8">
              <a:alphaModFix/>
            </a:blip>
            <a:srcRect/>
            <a:stretch/>
          </p:blipFill>
          <p:spPr>
            <a:xfrm>
              <a:off x="7955398" y="1729976"/>
              <a:ext cx="2788751" cy="1861437"/>
            </a:xfrm>
            <a:prstGeom prst="rect">
              <a:avLst/>
            </a:prstGeom>
            <a:ln>
              <a:noFill/>
            </a:ln>
            <a:effectLst>
              <a:outerShdw blurRad="292100" dist="139700" dir="2700000" algn="tl" rotWithShape="0">
                <a:srgbClr val="333333">
                  <a:alpha val="65000"/>
                </a:srgbClr>
              </a:outerShdw>
            </a:effectLst>
          </p:spPr>
        </p:pic>
        <p:sp>
          <p:nvSpPr>
            <p:cNvPr id="432" name="Google Shape;432;p19"/>
            <p:cNvSpPr/>
            <p:nvPr/>
          </p:nvSpPr>
          <p:spPr>
            <a:xfrm>
              <a:off x="7955398" y="1720530"/>
              <a:ext cx="2797775" cy="1861437"/>
            </a:xfrm>
            <a:prstGeom prst="rect">
              <a:avLst/>
            </a:prstGeom>
            <a:solidFill>
              <a:schemeClr val="accent1">
                <a:alpha val="49803"/>
              </a:schemeClr>
            </a:solidFill>
            <a:ln>
              <a:solidFill>
                <a:schemeClr val="tx1"/>
              </a:solid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2400"/>
                <a:buFont typeface="Arial"/>
                <a:buNone/>
              </a:pPr>
              <a:r>
                <a:rPr lang="en-US" sz="2000" b="1" i="0" u="none" strike="noStrike" cap="none" dirty="0">
                  <a:solidFill>
                    <a:srgbClr val="FFFFFF"/>
                  </a:solidFill>
                  <a:latin typeface="Arial"/>
                  <a:ea typeface="Arial"/>
                  <a:cs typeface="Arial"/>
                  <a:sym typeface="Arial"/>
                </a:rPr>
                <a:t>More capacity…</a:t>
              </a:r>
              <a:endParaRPr sz="2000" dirty="0"/>
            </a:p>
          </p:txBody>
        </p:sp>
      </p:grpSp>
      <p:sp>
        <p:nvSpPr>
          <p:cNvPr id="436" name="Google Shape;436;p19"/>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19</a:t>
            </a:fld>
            <a:endParaRPr dirty="0">
              <a:solidFill>
                <a:srgbClr val="000000"/>
              </a:solidFill>
            </a:endParaRPr>
          </a:p>
        </p:txBody>
      </p:sp>
      <p:sp>
        <p:nvSpPr>
          <p:cNvPr id="437" name="Google Shape;437;p19"/>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
        <p:nvSpPr>
          <p:cNvPr id="2" name="Google Shape;357;p17">
            <a:extLst>
              <a:ext uri="{FF2B5EF4-FFF2-40B4-BE49-F238E27FC236}">
                <a16:creationId xmlns:a16="http://schemas.microsoft.com/office/drawing/2014/main" id="{22789553-4DBF-1BE2-77F3-552FC8A29445}"/>
              </a:ext>
            </a:extLst>
          </p:cNvPr>
          <p:cNvSpPr txBox="1"/>
          <p:nvPr/>
        </p:nvSpPr>
        <p:spPr>
          <a:xfrm>
            <a:off x="0" y="818996"/>
            <a:ext cx="12192000" cy="461624"/>
          </a:xfrm>
          <a:prstGeom prst="rect">
            <a:avLst/>
          </a:prstGeom>
          <a:noFill/>
          <a:ln>
            <a:noFill/>
          </a:ln>
        </p:spPr>
        <p:txBody>
          <a:bodyPr spcFirstLastPara="1" wrap="square" lIns="91425" tIns="45700" rIns="91425" bIns="45700" anchor="t" anchorCtr="0">
            <a:spAutoFit/>
          </a:bodyPr>
          <a:lstStyle/>
          <a:p>
            <a:pPr algn="ctr"/>
            <a:r>
              <a:rPr lang="en-US" sz="2400" dirty="0">
                <a:solidFill>
                  <a:schemeClr val="tx1"/>
                </a:solidFill>
              </a:rPr>
              <a:t>New </a:t>
            </a:r>
            <a:r>
              <a:rPr lang="en-US" sz="2400" i="0" u="none" strike="noStrike" cap="none" dirty="0">
                <a:solidFill>
                  <a:schemeClr val="tx1"/>
                </a:solidFill>
                <a:latin typeface="Arial"/>
                <a:ea typeface="Arial"/>
                <a:cs typeface="Arial"/>
                <a:sym typeface="Arial"/>
              </a:rPr>
              <a:t>opportunities to transform how we understand, predict, and manage</a:t>
            </a:r>
            <a:endParaRPr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21"/>
                                        </p:tgtEl>
                                        <p:attrNameLst>
                                          <p:attrName>style.visibility</p:attrName>
                                        </p:attrNameLst>
                                      </p:cBhvr>
                                      <p:to>
                                        <p:strVal val="visible"/>
                                      </p:to>
                                    </p:set>
                                    <p:animEffect transition="in" filter="fade">
                                      <p:cBhvr>
                                        <p:cTn id="7" dur="1000"/>
                                        <p:tgtEl>
                                          <p:spTgt spid="421"/>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418"/>
                                        </p:tgtEl>
                                        <p:attrNameLst>
                                          <p:attrName>style.visibility</p:attrName>
                                        </p:attrNameLst>
                                      </p:cBhvr>
                                      <p:to>
                                        <p:strVal val="visible"/>
                                      </p:to>
                                    </p:set>
                                    <p:animEffect transition="in" filter="fade">
                                      <p:cBhvr>
                                        <p:cTn id="11" dur="1000"/>
                                        <p:tgtEl>
                                          <p:spTgt spid="418"/>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427"/>
                                        </p:tgtEl>
                                        <p:attrNameLst>
                                          <p:attrName>style.visibility</p:attrName>
                                        </p:attrNameLst>
                                      </p:cBhvr>
                                      <p:to>
                                        <p:strVal val="visible"/>
                                      </p:to>
                                    </p:set>
                                    <p:animEffect transition="in" filter="fade">
                                      <p:cBhvr>
                                        <p:cTn id="15" dur="1000"/>
                                        <p:tgtEl>
                                          <p:spTgt spid="427"/>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430"/>
                                        </p:tgtEl>
                                        <p:attrNameLst>
                                          <p:attrName>style.visibility</p:attrName>
                                        </p:attrNameLst>
                                      </p:cBhvr>
                                      <p:to>
                                        <p:strVal val="visible"/>
                                      </p:to>
                                    </p:set>
                                    <p:animEffect transition="in" filter="fade">
                                      <p:cBhvr>
                                        <p:cTn id="19" dur="1000"/>
                                        <p:tgtEl>
                                          <p:spTgt spid="430"/>
                                        </p:tgtEl>
                                      </p:cBhvr>
                                    </p:animEffect>
                                  </p:childTnLst>
                                </p:cTn>
                              </p:par>
                            </p:childTnLst>
                          </p:cTn>
                        </p:par>
                        <p:par>
                          <p:cTn id="20" fill="hold">
                            <p:stCondLst>
                              <p:cond delay="4000"/>
                            </p:stCondLst>
                            <p:childTnLst>
                              <p:par>
                                <p:cTn id="21" presetID="10" presetClass="entr" presetSubtype="0" fill="hold" nodeType="afterEffect">
                                  <p:stCondLst>
                                    <p:cond delay="0"/>
                                  </p:stCondLst>
                                  <p:childTnLst>
                                    <p:set>
                                      <p:cBhvr>
                                        <p:cTn id="22" dur="1" fill="hold">
                                          <p:stCondLst>
                                            <p:cond delay="0"/>
                                          </p:stCondLst>
                                        </p:cTn>
                                        <p:tgtEl>
                                          <p:spTgt spid="424"/>
                                        </p:tgtEl>
                                        <p:attrNameLst>
                                          <p:attrName>style.visibility</p:attrName>
                                        </p:attrNameLst>
                                      </p:cBhvr>
                                      <p:to>
                                        <p:strVal val="visible"/>
                                      </p:to>
                                    </p:set>
                                    <p:animEffect transition="in" filter="fade">
                                      <p:cBhvr>
                                        <p:cTn id="23" dur="1000"/>
                                        <p:tgtEl>
                                          <p:spTgt spid="4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pic>
        <p:nvPicPr>
          <p:cNvPr id="316" name="Google Shape;316;p15" descr="Abstract art of pastel-colored 3D bubbles"/>
          <p:cNvPicPr preferRelativeResize="0"/>
          <p:nvPr/>
        </p:nvPicPr>
        <p:blipFill rotWithShape="1">
          <a:blip r:embed="rId3">
            <a:alphaModFix/>
          </a:blip>
          <a:srcRect t="13214" r="63" b="4078"/>
          <a:stretch/>
        </p:blipFill>
        <p:spPr>
          <a:xfrm>
            <a:off x="830673" y="1773297"/>
            <a:ext cx="4826033" cy="3993997"/>
          </a:xfrm>
          <a:prstGeom prst="rect">
            <a:avLst/>
          </a:prstGeom>
          <a:ln>
            <a:solidFill>
              <a:schemeClr val="tx1"/>
            </a:solidFill>
          </a:ln>
          <a:effectLst>
            <a:outerShdw blurRad="292100" dist="139700" dir="2700000" algn="tl" rotWithShape="0">
              <a:srgbClr val="333333">
                <a:alpha val="65000"/>
              </a:srgbClr>
            </a:outerShdw>
          </a:effectLst>
        </p:spPr>
      </p:pic>
      <p:sp>
        <p:nvSpPr>
          <p:cNvPr id="317" name="Google Shape;317;p15"/>
          <p:cNvSpPr txBox="1">
            <a:spLocks noGrp="1"/>
          </p:cNvSpPr>
          <p:nvPr>
            <p:ph type="title"/>
          </p:nvPr>
        </p:nvSpPr>
        <p:spPr>
          <a:xfrm>
            <a:off x="0" y="1"/>
            <a:ext cx="12191999"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Notable Technology Enablers and Related Concepts</a:t>
            </a:r>
            <a:endParaRPr dirty="0"/>
          </a:p>
        </p:txBody>
      </p:sp>
      <p:pic>
        <p:nvPicPr>
          <p:cNvPr id="318" name="Google Shape;318;p15" descr="DNA molecules background"/>
          <p:cNvPicPr preferRelativeResize="0"/>
          <p:nvPr/>
        </p:nvPicPr>
        <p:blipFill rotWithShape="1">
          <a:blip r:embed="rId4">
            <a:alphaModFix/>
          </a:blip>
          <a:srcRect l="17291" t="-237"/>
          <a:stretch/>
        </p:blipFill>
        <p:spPr>
          <a:xfrm rot="5400000">
            <a:off x="6870934" y="1338490"/>
            <a:ext cx="3995928" cy="4828032"/>
          </a:xfrm>
          <a:prstGeom prst="rect">
            <a:avLst/>
          </a:prstGeom>
          <a:ln>
            <a:solidFill>
              <a:schemeClr val="tx1"/>
            </a:solidFill>
          </a:ln>
          <a:effectLst>
            <a:outerShdw blurRad="292100" dist="139700" dir="2700000" algn="tl" rotWithShape="0">
              <a:srgbClr val="333333">
                <a:alpha val="65000"/>
              </a:srgbClr>
            </a:outerShdw>
          </a:effectLst>
        </p:spPr>
      </p:pic>
      <p:sp>
        <p:nvSpPr>
          <p:cNvPr id="319" name="Google Shape;319;p15"/>
          <p:cNvSpPr txBox="1"/>
          <p:nvPr/>
        </p:nvSpPr>
        <p:spPr>
          <a:xfrm>
            <a:off x="4669956" y="2050076"/>
            <a:ext cx="833535"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2800"/>
              <a:buFont typeface="Arial"/>
              <a:buNone/>
            </a:pPr>
            <a:r>
              <a:rPr lang="en-US" sz="2800" b="0" i="0" u="none" strike="noStrike" cap="none" dirty="0">
                <a:solidFill>
                  <a:srgbClr val="69171A"/>
                </a:solidFill>
                <a:latin typeface="Arial"/>
                <a:ea typeface="Arial"/>
                <a:cs typeface="Arial"/>
                <a:sym typeface="Arial"/>
              </a:rPr>
              <a:t>IoT</a:t>
            </a:r>
            <a:endParaRPr dirty="0"/>
          </a:p>
        </p:txBody>
      </p:sp>
      <p:sp>
        <p:nvSpPr>
          <p:cNvPr id="320" name="Google Shape;320;p15"/>
          <p:cNvSpPr txBox="1"/>
          <p:nvPr/>
        </p:nvSpPr>
        <p:spPr>
          <a:xfrm>
            <a:off x="1162823" y="1894403"/>
            <a:ext cx="1138336" cy="7078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2000"/>
              <a:buFont typeface="Arial"/>
              <a:buNone/>
            </a:pPr>
            <a:r>
              <a:rPr lang="en-US" sz="2000" b="0" i="0" u="none" strike="noStrike" cap="none" dirty="0">
                <a:solidFill>
                  <a:srgbClr val="69171A"/>
                </a:solidFill>
                <a:latin typeface="Arial"/>
                <a:ea typeface="Arial"/>
                <a:cs typeface="Arial"/>
                <a:sym typeface="Arial"/>
              </a:rPr>
              <a:t>Reality Capture</a:t>
            </a:r>
            <a:endParaRPr dirty="0"/>
          </a:p>
        </p:txBody>
      </p:sp>
      <p:sp>
        <p:nvSpPr>
          <p:cNvPr id="321" name="Google Shape;321;p15"/>
          <p:cNvSpPr txBox="1"/>
          <p:nvPr/>
        </p:nvSpPr>
        <p:spPr>
          <a:xfrm>
            <a:off x="839361" y="4074160"/>
            <a:ext cx="1785259" cy="646331"/>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1800"/>
              <a:buFont typeface="Arial"/>
              <a:buNone/>
            </a:pPr>
            <a:r>
              <a:rPr lang="en-US" sz="1800" b="0" i="0" u="none" strike="noStrike" cap="none" dirty="0">
                <a:solidFill>
                  <a:srgbClr val="69171A"/>
                </a:solidFill>
                <a:latin typeface="Arial"/>
                <a:ea typeface="Arial"/>
                <a:cs typeface="Arial"/>
                <a:sym typeface="Arial"/>
              </a:rPr>
              <a:t>Cloud/ Edge Computing</a:t>
            </a:r>
            <a:endParaRPr dirty="0"/>
          </a:p>
        </p:txBody>
      </p:sp>
      <p:sp>
        <p:nvSpPr>
          <p:cNvPr id="322" name="Google Shape;322;p15"/>
          <p:cNvSpPr txBox="1"/>
          <p:nvPr/>
        </p:nvSpPr>
        <p:spPr>
          <a:xfrm>
            <a:off x="1304731" y="5209910"/>
            <a:ext cx="2731525" cy="36933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1800"/>
              <a:buFont typeface="Arial"/>
              <a:buNone/>
            </a:pPr>
            <a:r>
              <a:rPr lang="en-US" sz="1800" b="0" i="0" u="none" strike="noStrike" cap="none" dirty="0">
                <a:solidFill>
                  <a:srgbClr val="69171A"/>
                </a:solidFill>
                <a:latin typeface="Arial"/>
                <a:ea typeface="Arial"/>
                <a:cs typeface="Arial"/>
                <a:sym typeface="Arial"/>
              </a:rPr>
              <a:t>Mixed Reality (AR/VR)</a:t>
            </a:r>
            <a:endParaRPr dirty="0"/>
          </a:p>
        </p:txBody>
      </p:sp>
      <p:sp>
        <p:nvSpPr>
          <p:cNvPr id="323" name="Google Shape;323;p15"/>
          <p:cNvSpPr txBox="1"/>
          <p:nvPr/>
        </p:nvSpPr>
        <p:spPr>
          <a:xfrm>
            <a:off x="4372934" y="2779107"/>
            <a:ext cx="901959"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1400"/>
              <a:buFont typeface="Arial"/>
              <a:buNone/>
            </a:pPr>
            <a:r>
              <a:rPr lang="en-US" sz="1400" b="0" i="0" u="none" strike="noStrike" cap="none" dirty="0">
                <a:solidFill>
                  <a:srgbClr val="69171A"/>
                </a:solidFill>
                <a:latin typeface="Arial"/>
                <a:ea typeface="Arial"/>
                <a:cs typeface="Arial"/>
                <a:sym typeface="Arial"/>
              </a:rPr>
              <a:t>UAS/ Robotics </a:t>
            </a:r>
            <a:endParaRPr dirty="0"/>
          </a:p>
        </p:txBody>
      </p:sp>
      <p:sp>
        <p:nvSpPr>
          <p:cNvPr id="324" name="Google Shape;324;p15"/>
          <p:cNvSpPr txBox="1"/>
          <p:nvPr/>
        </p:nvSpPr>
        <p:spPr>
          <a:xfrm>
            <a:off x="4574001" y="3416293"/>
            <a:ext cx="1029478" cy="4001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2000"/>
              <a:buFont typeface="Arial"/>
              <a:buNone/>
            </a:pPr>
            <a:r>
              <a:rPr lang="en-US" sz="2000" b="0" i="0" u="none" strike="noStrike" cap="none" dirty="0">
                <a:solidFill>
                  <a:srgbClr val="69171A"/>
                </a:solidFill>
                <a:latin typeface="Arial"/>
                <a:ea typeface="Arial"/>
                <a:cs typeface="Arial"/>
                <a:sym typeface="Arial"/>
              </a:rPr>
              <a:t>AI/ML</a:t>
            </a:r>
            <a:endParaRPr dirty="0"/>
          </a:p>
        </p:txBody>
      </p:sp>
      <p:sp>
        <p:nvSpPr>
          <p:cNvPr id="325" name="Google Shape;325;p15"/>
          <p:cNvSpPr txBox="1"/>
          <p:nvPr/>
        </p:nvSpPr>
        <p:spPr>
          <a:xfrm>
            <a:off x="4896517" y="5079474"/>
            <a:ext cx="592819" cy="46166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2400"/>
              <a:buFont typeface="Arial"/>
              <a:buNone/>
            </a:pPr>
            <a:r>
              <a:rPr lang="en-US" sz="2400" b="0" i="0" u="none" strike="noStrike" cap="none" dirty="0">
                <a:solidFill>
                  <a:srgbClr val="69171A"/>
                </a:solidFill>
                <a:latin typeface="Arial"/>
                <a:ea typeface="Arial"/>
                <a:cs typeface="Arial"/>
                <a:sym typeface="Arial"/>
              </a:rPr>
              <a:t>BI</a:t>
            </a:r>
            <a:endParaRPr dirty="0"/>
          </a:p>
        </p:txBody>
      </p:sp>
      <p:sp>
        <p:nvSpPr>
          <p:cNvPr id="326" name="Google Shape;326;p15"/>
          <p:cNvSpPr txBox="1"/>
          <p:nvPr/>
        </p:nvSpPr>
        <p:spPr>
          <a:xfrm>
            <a:off x="4097076" y="4057314"/>
            <a:ext cx="1651460"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1600"/>
              <a:buFont typeface="Arial"/>
              <a:buNone/>
            </a:pPr>
            <a:r>
              <a:rPr lang="en-US" sz="1600" b="0" i="0" u="none" strike="noStrike" cap="none" dirty="0">
                <a:solidFill>
                  <a:srgbClr val="69171A"/>
                </a:solidFill>
                <a:latin typeface="Arial"/>
                <a:ea typeface="Arial"/>
                <a:cs typeface="Arial"/>
                <a:sym typeface="Arial"/>
              </a:rPr>
              <a:t>Data Management</a:t>
            </a:r>
            <a:endParaRPr dirty="0"/>
          </a:p>
        </p:txBody>
      </p:sp>
      <p:sp>
        <p:nvSpPr>
          <p:cNvPr id="327" name="Google Shape;327;p15"/>
          <p:cNvSpPr txBox="1"/>
          <p:nvPr/>
        </p:nvSpPr>
        <p:spPr>
          <a:xfrm>
            <a:off x="920936" y="2853943"/>
            <a:ext cx="1138336"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1600"/>
              <a:buFont typeface="Arial"/>
              <a:buNone/>
            </a:pPr>
            <a:r>
              <a:rPr lang="en-US" sz="1600" b="0" i="0" u="none" strike="noStrike" cap="none" dirty="0">
                <a:solidFill>
                  <a:srgbClr val="69171A"/>
                </a:solidFill>
                <a:latin typeface="Arial"/>
                <a:ea typeface="Arial"/>
                <a:cs typeface="Arial"/>
                <a:sym typeface="Arial"/>
              </a:rPr>
              <a:t>Computer Vision</a:t>
            </a:r>
            <a:endParaRPr dirty="0"/>
          </a:p>
        </p:txBody>
      </p:sp>
      <p:sp>
        <p:nvSpPr>
          <p:cNvPr id="328" name="Google Shape;328;p15"/>
          <p:cNvSpPr txBox="1"/>
          <p:nvPr/>
        </p:nvSpPr>
        <p:spPr>
          <a:xfrm>
            <a:off x="1538439" y="4702075"/>
            <a:ext cx="1705250" cy="46166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2400"/>
              <a:buFont typeface="Arial"/>
              <a:buNone/>
            </a:pPr>
            <a:r>
              <a:rPr lang="en-US" sz="2400" b="0" i="0" u="none" strike="noStrike" cap="none" dirty="0">
                <a:solidFill>
                  <a:srgbClr val="69171A"/>
                </a:solidFill>
                <a:latin typeface="Arial"/>
                <a:ea typeface="Arial"/>
                <a:cs typeface="Arial"/>
                <a:sym typeface="Arial"/>
              </a:rPr>
              <a:t>Simulation</a:t>
            </a:r>
            <a:endParaRPr dirty="0"/>
          </a:p>
        </p:txBody>
      </p:sp>
      <p:sp>
        <p:nvSpPr>
          <p:cNvPr id="329" name="Google Shape;329;p15"/>
          <p:cNvSpPr txBox="1"/>
          <p:nvPr/>
        </p:nvSpPr>
        <p:spPr>
          <a:xfrm>
            <a:off x="3922429" y="4652455"/>
            <a:ext cx="1495053" cy="4001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2000"/>
              <a:buFont typeface="Arial"/>
              <a:buNone/>
            </a:pPr>
            <a:r>
              <a:rPr lang="en-US" sz="2000" b="0" i="0" u="none" strike="noStrike" cap="none" dirty="0">
                <a:solidFill>
                  <a:srgbClr val="69171A"/>
                </a:solidFill>
                <a:latin typeface="Arial"/>
                <a:ea typeface="Arial"/>
                <a:cs typeface="Arial"/>
                <a:sym typeface="Arial"/>
              </a:rPr>
              <a:t>Geospatial</a:t>
            </a:r>
            <a:endParaRPr dirty="0"/>
          </a:p>
        </p:txBody>
      </p:sp>
      <p:sp>
        <p:nvSpPr>
          <p:cNvPr id="330" name="Google Shape;330;p15"/>
          <p:cNvSpPr txBox="1"/>
          <p:nvPr/>
        </p:nvSpPr>
        <p:spPr>
          <a:xfrm>
            <a:off x="3727652" y="5163740"/>
            <a:ext cx="1200464" cy="30777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1400"/>
              <a:buFont typeface="Arial"/>
              <a:buNone/>
            </a:pPr>
            <a:r>
              <a:rPr lang="en-US" sz="1400" b="0" i="0" u="none" strike="noStrike" cap="none" dirty="0">
                <a:solidFill>
                  <a:srgbClr val="69171A"/>
                </a:solidFill>
                <a:latin typeface="Arial"/>
                <a:ea typeface="Arial"/>
                <a:cs typeface="Arial"/>
                <a:sym typeface="Arial"/>
              </a:rPr>
              <a:t>BIM/CAD</a:t>
            </a:r>
            <a:endParaRPr dirty="0"/>
          </a:p>
        </p:txBody>
      </p:sp>
      <p:sp>
        <p:nvSpPr>
          <p:cNvPr id="331" name="Google Shape;331;p15"/>
          <p:cNvSpPr txBox="1"/>
          <p:nvPr/>
        </p:nvSpPr>
        <p:spPr>
          <a:xfrm>
            <a:off x="3094189" y="1956617"/>
            <a:ext cx="1758005" cy="30777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69171A"/>
              </a:buClr>
              <a:buSzPts val="1400"/>
              <a:buFont typeface="Arial"/>
              <a:buNone/>
            </a:pPr>
            <a:r>
              <a:rPr lang="en-US" sz="1400" b="0" i="0" u="none" strike="noStrike" cap="none" dirty="0">
                <a:solidFill>
                  <a:srgbClr val="69171A"/>
                </a:solidFill>
                <a:latin typeface="Arial"/>
                <a:ea typeface="Arial"/>
                <a:cs typeface="Arial"/>
                <a:sym typeface="Arial"/>
              </a:rPr>
              <a:t>Game Engines</a:t>
            </a:r>
            <a:endParaRPr dirty="0"/>
          </a:p>
        </p:txBody>
      </p:sp>
      <p:sp>
        <p:nvSpPr>
          <p:cNvPr id="332" name="Google Shape;332;p15"/>
          <p:cNvSpPr txBox="1"/>
          <p:nvPr/>
        </p:nvSpPr>
        <p:spPr>
          <a:xfrm>
            <a:off x="6483046" y="3094305"/>
            <a:ext cx="3264716" cy="46166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2B49"/>
              </a:buClr>
              <a:buSzPts val="2400"/>
              <a:buFont typeface="Arial"/>
              <a:buNone/>
            </a:pPr>
            <a:r>
              <a:rPr lang="en-US" sz="2400" b="0" i="0" u="none" strike="noStrike" cap="none" dirty="0">
                <a:solidFill>
                  <a:srgbClr val="002B49"/>
                </a:solidFill>
                <a:latin typeface="Arial"/>
                <a:ea typeface="Arial"/>
                <a:cs typeface="Arial"/>
                <a:sym typeface="Arial"/>
              </a:rPr>
              <a:t>Smart City/Community</a:t>
            </a:r>
            <a:endParaRPr dirty="0"/>
          </a:p>
        </p:txBody>
      </p:sp>
      <p:sp>
        <p:nvSpPr>
          <p:cNvPr id="333" name="Google Shape;333;p15"/>
          <p:cNvSpPr txBox="1"/>
          <p:nvPr/>
        </p:nvSpPr>
        <p:spPr>
          <a:xfrm>
            <a:off x="6331547" y="1964704"/>
            <a:ext cx="2555182" cy="646331"/>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2B49"/>
              </a:buClr>
              <a:buSzPts val="3600"/>
              <a:buFont typeface="Arial"/>
              <a:buNone/>
            </a:pPr>
            <a:r>
              <a:rPr lang="en-US" sz="3600" b="0" i="0" u="none" strike="noStrike" cap="none" dirty="0">
                <a:solidFill>
                  <a:srgbClr val="002B49"/>
                </a:solidFill>
                <a:latin typeface="Arial"/>
                <a:ea typeface="Arial"/>
                <a:cs typeface="Arial"/>
                <a:sym typeface="Arial"/>
              </a:rPr>
              <a:t>Metaverse</a:t>
            </a:r>
            <a:endParaRPr dirty="0"/>
          </a:p>
        </p:txBody>
      </p:sp>
      <p:sp>
        <p:nvSpPr>
          <p:cNvPr id="334" name="Google Shape;334;p15"/>
          <p:cNvSpPr txBox="1"/>
          <p:nvPr/>
        </p:nvSpPr>
        <p:spPr>
          <a:xfrm>
            <a:off x="7242256" y="2819926"/>
            <a:ext cx="4432618" cy="4001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2B49"/>
              </a:buClr>
              <a:buSzPts val="2000"/>
              <a:buFont typeface="Arial"/>
              <a:buNone/>
            </a:pPr>
            <a:r>
              <a:rPr lang="en-US" sz="2000" b="0" i="0" u="none" strike="noStrike" cap="none" dirty="0">
                <a:solidFill>
                  <a:srgbClr val="002B49"/>
                </a:solidFill>
                <a:latin typeface="Arial"/>
                <a:ea typeface="Arial"/>
                <a:cs typeface="Arial"/>
                <a:sym typeface="Arial"/>
              </a:rPr>
              <a:t>Smart Building/Infrastructure</a:t>
            </a:r>
            <a:endParaRPr dirty="0"/>
          </a:p>
        </p:txBody>
      </p:sp>
      <p:sp>
        <p:nvSpPr>
          <p:cNvPr id="335" name="Google Shape;335;p15"/>
          <p:cNvSpPr txBox="1"/>
          <p:nvPr/>
        </p:nvSpPr>
        <p:spPr>
          <a:xfrm>
            <a:off x="8244911" y="1803445"/>
            <a:ext cx="3497166"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2B49"/>
              </a:buClr>
              <a:buSzPts val="3200"/>
              <a:buFont typeface="Arial"/>
              <a:buNone/>
            </a:pPr>
            <a:r>
              <a:rPr lang="en-US" sz="3200" b="0" i="0" u="none" strike="noStrike" cap="none" dirty="0">
                <a:solidFill>
                  <a:srgbClr val="002B49"/>
                </a:solidFill>
                <a:latin typeface="Arial"/>
                <a:ea typeface="Arial"/>
                <a:cs typeface="Arial"/>
                <a:sym typeface="Arial"/>
              </a:rPr>
              <a:t>Industry 4.0</a:t>
            </a:r>
            <a:endParaRPr dirty="0"/>
          </a:p>
        </p:txBody>
      </p:sp>
      <p:sp>
        <p:nvSpPr>
          <p:cNvPr id="336" name="Google Shape;336;p15"/>
          <p:cNvSpPr txBox="1"/>
          <p:nvPr/>
        </p:nvSpPr>
        <p:spPr>
          <a:xfrm>
            <a:off x="7571364" y="3436907"/>
            <a:ext cx="3560059" cy="4001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2B49"/>
              </a:buClr>
              <a:buSzPts val="2000"/>
              <a:buFont typeface="Arial"/>
              <a:buNone/>
            </a:pPr>
            <a:r>
              <a:rPr lang="en-US" sz="2000" b="0" i="0" u="none" strike="noStrike" cap="none" dirty="0">
                <a:solidFill>
                  <a:srgbClr val="002B49"/>
                </a:solidFill>
                <a:latin typeface="Arial"/>
                <a:ea typeface="Arial"/>
                <a:cs typeface="Arial"/>
                <a:sym typeface="Arial"/>
              </a:rPr>
              <a:t>Industrialized Construction</a:t>
            </a:r>
            <a:endParaRPr dirty="0"/>
          </a:p>
        </p:txBody>
      </p:sp>
      <p:sp>
        <p:nvSpPr>
          <p:cNvPr id="337" name="Google Shape;337;p15"/>
          <p:cNvSpPr txBox="1"/>
          <p:nvPr/>
        </p:nvSpPr>
        <p:spPr>
          <a:xfrm>
            <a:off x="8432401" y="2311686"/>
            <a:ext cx="1412033"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2B49"/>
              </a:buClr>
              <a:buSzPts val="3200"/>
              <a:buFont typeface="Arial"/>
              <a:buNone/>
            </a:pPr>
            <a:r>
              <a:rPr lang="en-US" sz="3200" b="0" i="0" u="none" strike="noStrike" cap="none" dirty="0">
                <a:solidFill>
                  <a:srgbClr val="002B49"/>
                </a:solidFill>
                <a:latin typeface="Arial"/>
                <a:ea typeface="Arial"/>
                <a:cs typeface="Arial"/>
                <a:sym typeface="Arial"/>
              </a:rPr>
              <a:t>PLM</a:t>
            </a:r>
            <a:endParaRPr dirty="0"/>
          </a:p>
        </p:txBody>
      </p:sp>
      <p:sp>
        <p:nvSpPr>
          <p:cNvPr id="338" name="Google Shape;338;p15"/>
          <p:cNvSpPr txBox="1"/>
          <p:nvPr/>
        </p:nvSpPr>
        <p:spPr>
          <a:xfrm>
            <a:off x="9434943" y="3714156"/>
            <a:ext cx="2085478" cy="4001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2B49"/>
              </a:buClr>
              <a:buSzPts val="2000"/>
              <a:buFont typeface="Arial"/>
              <a:buNone/>
            </a:pPr>
            <a:r>
              <a:rPr lang="en-US" sz="2000" b="0" i="0" u="none" strike="noStrike" cap="none" dirty="0">
                <a:solidFill>
                  <a:srgbClr val="002B49"/>
                </a:solidFill>
                <a:latin typeface="Arial"/>
                <a:ea typeface="Arial"/>
                <a:cs typeface="Arial"/>
                <a:sym typeface="Arial"/>
              </a:rPr>
              <a:t>DfMA</a:t>
            </a:r>
            <a:endParaRPr dirty="0"/>
          </a:p>
        </p:txBody>
      </p:sp>
      <p:sp>
        <p:nvSpPr>
          <p:cNvPr id="340" name="Google Shape;340;p15"/>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20</a:t>
            </a:fld>
            <a:endParaRPr dirty="0">
              <a:solidFill>
                <a:srgbClr val="000000"/>
              </a:solidFill>
            </a:endParaRPr>
          </a:p>
        </p:txBody>
      </p:sp>
      <p:sp>
        <p:nvSpPr>
          <p:cNvPr id="341" name="Google Shape;341;p15"/>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13"/>
          <p:cNvSpPr txBox="1">
            <a:spLocks noGrp="1"/>
          </p:cNvSpPr>
          <p:nvPr>
            <p:ph type="title"/>
          </p:nvPr>
        </p:nvSpPr>
        <p:spPr>
          <a:xfrm>
            <a:off x="0" y="0"/>
            <a:ext cx="12192000" cy="84124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Digital Twin - Benefits</a:t>
            </a:r>
            <a:endParaRPr dirty="0"/>
          </a:p>
        </p:txBody>
      </p:sp>
      <p:sp>
        <p:nvSpPr>
          <p:cNvPr id="294" name="Google Shape;294;p13"/>
          <p:cNvSpPr txBox="1">
            <a:spLocks noGrp="1"/>
          </p:cNvSpPr>
          <p:nvPr>
            <p:ph type="body" idx="1"/>
          </p:nvPr>
        </p:nvSpPr>
        <p:spPr>
          <a:xfrm>
            <a:off x="593725" y="1054100"/>
            <a:ext cx="6073775" cy="5156200"/>
          </a:xfrm>
          <a:prstGeom prst="rect">
            <a:avLst/>
          </a:prstGeom>
          <a:noFill/>
          <a:ln>
            <a:noFill/>
          </a:ln>
        </p:spPr>
        <p:txBody>
          <a:bodyPr spcFirstLastPara="1" wrap="square" lIns="91425" tIns="45700" rIns="91425" bIns="45700" anchor="t" anchorCtr="0">
            <a:normAutofit/>
          </a:bodyPr>
          <a:lstStyle/>
          <a:p>
            <a:pPr marL="457189" lvl="0" indent="-457189" algn="l" rtl="0">
              <a:spcBef>
                <a:spcPts val="0"/>
              </a:spcBef>
              <a:spcAft>
                <a:spcPts val="600"/>
              </a:spcAft>
              <a:buSzPct val="75000"/>
              <a:buChar char="⮚"/>
            </a:pPr>
            <a:r>
              <a:rPr lang="en-US" sz="2400" dirty="0">
                <a:latin typeface="Tahoma"/>
                <a:ea typeface="Tahoma"/>
                <a:cs typeface="Tahoma"/>
                <a:sym typeface="Tahoma"/>
              </a:rPr>
              <a:t>Digital twin systems transform business by accelerating holistic understanding, optimal decision-making, and effective action.</a:t>
            </a:r>
            <a:endParaRPr dirty="0"/>
          </a:p>
          <a:p>
            <a:pPr marL="457189" lvl="0" indent="-457189" algn="l" rtl="0">
              <a:spcBef>
                <a:spcPts val="0"/>
              </a:spcBef>
              <a:spcAft>
                <a:spcPts val="600"/>
              </a:spcAft>
              <a:buSzPct val="75000"/>
              <a:buChar char="⮚"/>
            </a:pPr>
            <a:r>
              <a:rPr lang="en-US" sz="2400" dirty="0">
                <a:latin typeface="Tahoma"/>
                <a:ea typeface="Tahoma"/>
                <a:cs typeface="Tahoma"/>
                <a:sym typeface="Tahoma"/>
              </a:rPr>
              <a:t>Digital twins use real-time and historical data to represent the past and present and simulate predicted futures.</a:t>
            </a:r>
            <a:endParaRPr dirty="0"/>
          </a:p>
          <a:p>
            <a:pPr marL="457189" lvl="0" indent="-457189" algn="l" rtl="0">
              <a:spcBef>
                <a:spcPts val="444"/>
              </a:spcBef>
              <a:spcAft>
                <a:spcPts val="0"/>
              </a:spcAft>
              <a:buSzPct val="75000"/>
              <a:buChar char="⮚"/>
            </a:pPr>
            <a:r>
              <a:rPr lang="en-US" sz="2400" dirty="0">
                <a:latin typeface="Tahoma"/>
                <a:ea typeface="Tahoma"/>
                <a:cs typeface="Tahoma"/>
                <a:sym typeface="Tahoma"/>
              </a:rPr>
              <a:t>Digital twins are motivated by outcomes, tailored to use cases, powered by integration, built on data, guided by domain knowledge, and implemented in IT/OT systems.</a:t>
            </a:r>
            <a:endParaRPr dirty="0"/>
          </a:p>
          <a:p>
            <a:pPr marL="457189" lvl="0" indent="-351461" algn="l" rtl="0">
              <a:spcBef>
                <a:spcPts val="444"/>
              </a:spcBef>
              <a:spcAft>
                <a:spcPts val="0"/>
              </a:spcAft>
              <a:buClr>
                <a:schemeClr val="dk1"/>
              </a:buClr>
              <a:buSzPct val="75000"/>
              <a:buNone/>
            </a:pPr>
            <a:endParaRPr sz="2400" dirty="0">
              <a:latin typeface="Tahoma"/>
              <a:ea typeface="Tahoma"/>
              <a:cs typeface="Tahoma"/>
              <a:sym typeface="Tahoma"/>
            </a:endParaRPr>
          </a:p>
          <a:p>
            <a:pPr marL="457189" lvl="0" indent="-351461" algn="l" rtl="0">
              <a:spcBef>
                <a:spcPts val="444"/>
              </a:spcBef>
              <a:spcAft>
                <a:spcPts val="0"/>
              </a:spcAft>
              <a:buClr>
                <a:schemeClr val="dk1"/>
              </a:buClr>
              <a:buSzPct val="75000"/>
              <a:buNone/>
            </a:pPr>
            <a:endParaRPr sz="2400" dirty="0">
              <a:latin typeface="Tahoma"/>
              <a:ea typeface="Tahoma"/>
              <a:cs typeface="Tahoma"/>
              <a:sym typeface="Tahoma"/>
            </a:endParaRPr>
          </a:p>
          <a:p>
            <a:pPr marL="457189" lvl="0" indent="-351461" algn="l" rtl="0">
              <a:spcBef>
                <a:spcPts val="444"/>
              </a:spcBef>
              <a:spcAft>
                <a:spcPts val="0"/>
              </a:spcAft>
              <a:buClr>
                <a:schemeClr val="dk1"/>
              </a:buClr>
              <a:buSzPct val="75000"/>
              <a:buNone/>
            </a:pPr>
            <a:endParaRPr sz="2400" dirty="0">
              <a:latin typeface="Tahoma"/>
              <a:ea typeface="Tahoma"/>
              <a:cs typeface="Tahoma"/>
              <a:sym typeface="Tahoma"/>
            </a:endParaRPr>
          </a:p>
        </p:txBody>
      </p:sp>
      <p:pic>
        <p:nvPicPr>
          <p:cNvPr id="296" name="Google Shape;296;p13"/>
          <p:cNvPicPr preferRelativeResize="0"/>
          <p:nvPr/>
        </p:nvPicPr>
        <p:blipFill rotWithShape="1">
          <a:blip r:embed="rId3">
            <a:alphaModFix/>
          </a:blip>
          <a:srcRect/>
          <a:stretch/>
        </p:blipFill>
        <p:spPr>
          <a:xfrm>
            <a:off x="6667500" y="1065703"/>
            <a:ext cx="5105677" cy="2604597"/>
          </a:xfrm>
          <a:prstGeom prst="rect">
            <a:avLst/>
          </a:prstGeom>
          <a:noFill/>
          <a:ln>
            <a:noFill/>
          </a:ln>
        </p:spPr>
      </p:pic>
      <p:pic>
        <p:nvPicPr>
          <p:cNvPr id="297" name="Google Shape;297;p13"/>
          <p:cNvPicPr preferRelativeResize="0"/>
          <p:nvPr/>
        </p:nvPicPr>
        <p:blipFill rotWithShape="1">
          <a:blip r:embed="rId4">
            <a:alphaModFix/>
          </a:blip>
          <a:srcRect/>
          <a:stretch/>
        </p:blipFill>
        <p:spPr>
          <a:xfrm>
            <a:off x="6553201" y="3632199"/>
            <a:ext cx="5444952" cy="2792903"/>
          </a:xfrm>
          <a:prstGeom prst="rect">
            <a:avLst/>
          </a:prstGeom>
          <a:noFill/>
          <a:ln>
            <a:noFill/>
          </a:ln>
        </p:spPr>
      </p:pic>
      <p:sp>
        <p:nvSpPr>
          <p:cNvPr id="300" name="Google Shape;300;p13"/>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21</a:t>
            </a:fld>
            <a:endParaRPr dirty="0">
              <a:solidFill>
                <a:srgbClr val="000000"/>
              </a:solidFill>
            </a:endParaRPr>
          </a:p>
        </p:txBody>
      </p:sp>
      <p:sp>
        <p:nvSpPr>
          <p:cNvPr id="301" name="Google Shape;301;p13"/>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A0EE5E-7F1A-E3BA-AE45-0579D939FAE5}"/>
              </a:ext>
            </a:extLst>
          </p:cNvPr>
          <p:cNvSpPr>
            <a:spLocks noGrp="1"/>
          </p:cNvSpPr>
          <p:nvPr>
            <p:ph type="title"/>
          </p:nvPr>
        </p:nvSpPr>
        <p:spPr>
          <a:xfrm>
            <a:off x="533400" y="0"/>
            <a:ext cx="10515600" cy="639574"/>
          </a:xfrm>
          <a:noFill/>
          <a:ln w="9525">
            <a:noFill/>
            <a:miter lim="800000"/>
            <a:headEnd/>
            <a:tailEnd/>
          </a:ln>
          <a:effectLst/>
        </p:spPr>
        <p:txBody>
          <a:bodyPr vert="horz" wrap="square" lIns="91440" tIns="45720" rIns="91440" bIns="45720" numCol="1" anchor="ctr" anchorCtr="0" compatLnSpc="1">
            <a:prstTxWarp prst="textNoShape">
              <a:avLst/>
            </a:prstTxWarp>
          </a:bodyPr>
          <a:lstStyle/>
          <a:p>
            <a:r>
              <a:rPr lang="en-US" sz="2800" dirty="0"/>
              <a:t>Digital Twin Sample</a:t>
            </a:r>
          </a:p>
        </p:txBody>
      </p:sp>
      <p:pic>
        <p:nvPicPr>
          <p:cNvPr id="5" name="ADT_Pressure_2-16">
            <a:hlinkClick r:id="" action="ppaction://media"/>
            <a:extLst>
              <a:ext uri="{FF2B5EF4-FFF2-40B4-BE49-F238E27FC236}">
                <a16:creationId xmlns:a16="http://schemas.microsoft.com/office/drawing/2014/main" id="{13AE9EF7-B2BF-F28F-00BA-70A6C5A60D28}"/>
              </a:ext>
            </a:extLst>
          </p:cNvPr>
          <p:cNvPicPr>
            <a:picLocks noChangeAspect="1"/>
          </p:cNvPicPr>
          <p:nvPr>
            <a:videoFile r:link="rId1"/>
            <p:extLst>
              <p:ext uri="{DAA4B4D4-6D71-4841-9C94-3DE7FCFB9230}">
                <p14:media xmlns:p14="http://schemas.microsoft.com/office/powerpoint/2010/main" r:embed="rId2">
                  <p14:trim st="10366"/>
                </p14:media>
              </p:ext>
            </p:extLst>
          </p:nvPr>
        </p:nvPicPr>
        <p:blipFill>
          <a:blip r:embed="rId4"/>
          <a:stretch>
            <a:fillRect/>
          </a:stretch>
        </p:blipFill>
        <p:spPr>
          <a:xfrm>
            <a:off x="1388366" y="1045151"/>
            <a:ext cx="9097819" cy="5117523"/>
          </a:xfrm>
          <a:prstGeom prst="rect">
            <a:avLst/>
          </a:prstGeom>
        </p:spPr>
      </p:pic>
      <p:sp>
        <p:nvSpPr>
          <p:cNvPr id="6" name="Slide Number Placeholder 5">
            <a:extLst>
              <a:ext uri="{FF2B5EF4-FFF2-40B4-BE49-F238E27FC236}">
                <a16:creationId xmlns:a16="http://schemas.microsoft.com/office/drawing/2014/main" id="{C0CA3CB7-767C-A3FA-46BD-4E2E7489F720}"/>
              </a:ext>
            </a:extLst>
          </p:cNvPr>
          <p:cNvSpPr>
            <a:spLocks noGrp="1"/>
          </p:cNvSpPr>
          <p:nvPr>
            <p:ph type="sldNum" sz="quarter" idx="4"/>
          </p:nvPr>
        </p:nvSpPr>
        <p:spPr>
          <a:xfrm>
            <a:off x="8432800" y="6477001"/>
            <a:ext cx="2844800" cy="244475"/>
          </a:xfrm>
          <a:prstGeom prst="rect">
            <a:avLst/>
          </a:prstGeom>
        </p:spPr>
        <p:txBody>
          <a:bodyPr/>
          <a:lstStyle>
            <a:defPPr>
              <a:defRPr lang="en-US"/>
            </a:defPPr>
            <a:lvl1pPr algn="r" rtl="0" fontAlgn="base">
              <a:spcBef>
                <a:spcPct val="0"/>
              </a:spcBef>
              <a:spcAft>
                <a:spcPct val="0"/>
              </a:spcAft>
              <a:defRPr sz="16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a:lstStyle>
          <a:p>
            <a:pPr>
              <a:defRPr/>
            </a:pPr>
            <a:fld id="{D68E8870-17DE-45C4-A8DD-7644B2422933}" type="slidenum">
              <a:rPr lang="en-US" smtClean="0">
                <a:solidFill>
                  <a:srgbClr val="000000"/>
                </a:solidFill>
              </a:rPr>
              <a:pPr>
                <a:defRPr/>
              </a:pPr>
              <a:t>22</a:t>
            </a:fld>
            <a:endParaRPr lang="en-US" dirty="0">
              <a:solidFill>
                <a:srgbClr val="000000"/>
              </a:solidFill>
            </a:endParaRPr>
          </a:p>
        </p:txBody>
      </p:sp>
      <p:sp>
        <p:nvSpPr>
          <p:cNvPr id="4" name="Rectangle 3">
            <a:extLst>
              <a:ext uri="{FF2B5EF4-FFF2-40B4-BE49-F238E27FC236}">
                <a16:creationId xmlns:a16="http://schemas.microsoft.com/office/drawing/2014/main" id="{1341F784-600C-9C00-270B-3125408FA0DA}"/>
              </a:ext>
            </a:extLst>
          </p:cNvPr>
          <p:cNvSpPr/>
          <p:nvPr/>
        </p:nvSpPr>
        <p:spPr bwMode="auto">
          <a:xfrm>
            <a:off x="1415567" y="5772151"/>
            <a:ext cx="896815" cy="373674"/>
          </a:xfrm>
          <a:prstGeom prst="rect">
            <a:avLst/>
          </a:prstGeom>
          <a:solidFill>
            <a:srgbClr val="7E7E7E"/>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ahoma" charset="0"/>
            </a:endParaRPr>
          </a:p>
        </p:txBody>
      </p:sp>
      <p:sp>
        <p:nvSpPr>
          <p:cNvPr id="7" name="Google Shape;351;p16">
            <a:extLst>
              <a:ext uri="{FF2B5EF4-FFF2-40B4-BE49-F238E27FC236}">
                <a16:creationId xmlns:a16="http://schemas.microsoft.com/office/drawing/2014/main" id="{9C330245-AC96-3F92-ECF5-D72E35D2A65E}"/>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298196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grpSp>
        <p:nvGrpSpPr>
          <p:cNvPr id="2" name="Group 1">
            <a:extLst>
              <a:ext uri="{FF2B5EF4-FFF2-40B4-BE49-F238E27FC236}">
                <a16:creationId xmlns:a16="http://schemas.microsoft.com/office/drawing/2014/main" id="{C9A3FDA9-99CD-293F-A3D3-02746255028F}"/>
              </a:ext>
            </a:extLst>
          </p:cNvPr>
          <p:cNvGrpSpPr/>
          <p:nvPr/>
        </p:nvGrpSpPr>
        <p:grpSpPr>
          <a:xfrm>
            <a:off x="634630" y="3024204"/>
            <a:ext cx="10922739" cy="809592"/>
            <a:chOff x="1421660" y="2093234"/>
            <a:chExt cx="10922739" cy="861408"/>
          </a:xfrm>
        </p:grpSpPr>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400" b="0" kern="1200" dirty="0">
                  <a:solidFill>
                    <a:schemeClr val="bg1"/>
                  </a:solidFill>
                  <a:latin typeface="Arial" pitchFamily="34" charset="0"/>
                  <a:cs typeface="Arial" pitchFamily="34" charset="0"/>
                </a:rPr>
                <a:t>How to build a Digital </a:t>
              </a:r>
              <a:r>
                <a:rPr lang="en-US" sz="2400" kern="1200" dirty="0">
                  <a:solidFill>
                    <a:schemeClr val="bg1"/>
                  </a:solidFill>
                  <a:latin typeface="Arial" pitchFamily="34" charset="0"/>
                  <a:cs typeface="Arial" pitchFamily="34" charset="0"/>
                </a:rPr>
                <a:t>T</a:t>
              </a:r>
              <a:r>
                <a:rPr lang="en-US" sz="2400" b="0" kern="1200" dirty="0">
                  <a:solidFill>
                    <a:schemeClr val="bg1"/>
                  </a:solidFill>
                  <a:latin typeface="Arial" pitchFamily="34" charset="0"/>
                  <a:cs typeface="Arial" pitchFamily="34" charset="0"/>
                </a:rPr>
                <a:t>wins for monitoring DOD assets</a:t>
              </a:r>
            </a:p>
            <a:p>
              <a:pPr marL="0" lvl="0" indent="0" algn="ctr" defTabSz="889000">
                <a:lnSpc>
                  <a:spcPct val="90000"/>
                </a:lnSpc>
                <a:spcBef>
                  <a:spcPct val="0"/>
                </a:spcBef>
                <a:spcAft>
                  <a:spcPct val="35000"/>
                </a:spcAft>
                <a:buNone/>
              </a:pPr>
              <a:r>
                <a:rPr lang="en-US" sz="2400" b="0" kern="1200" dirty="0">
                  <a:solidFill>
                    <a:schemeClr val="bg1"/>
                  </a:solidFill>
                  <a:latin typeface="Arial" pitchFamily="34" charset="0"/>
                  <a:cs typeface="Arial" pitchFamily="34" charset="0"/>
                </a:rPr>
                <a:t>(facilities, </a:t>
              </a:r>
              <a:r>
                <a:rPr lang="en-US" sz="2400" kern="1200" dirty="0">
                  <a:solidFill>
                    <a:schemeClr val="bg1"/>
                  </a:solidFill>
                  <a:latin typeface="Arial" pitchFamily="34" charset="0"/>
                  <a:cs typeface="Arial" pitchFamily="34" charset="0"/>
                </a:rPr>
                <a:t>s</a:t>
              </a:r>
              <a:r>
                <a:rPr lang="en-US" sz="2400" b="0" kern="1200" dirty="0">
                  <a:solidFill>
                    <a:schemeClr val="bg1"/>
                  </a:solidFill>
                  <a:latin typeface="Arial" pitchFamily="34" charset="0"/>
                  <a:cs typeface="Arial" pitchFamily="34" charset="0"/>
                </a:rPr>
                <a:t>ystems, vessels</a:t>
              </a:r>
              <a:r>
                <a:rPr lang="en-US" sz="2400" kern="1200" dirty="0">
                  <a:solidFill>
                    <a:schemeClr val="bg1"/>
                  </a:solidFill>
                  <a:latin typeface="Arial" pitchFamily="34" charset="0"/>
                  <a:cs typeface="Arial" pitchFamily="34" charset="0"/>
                </a:rPr>
                <a:t>)</a:t>
              </a:r>
              <a:endParaRPr lang="en-US" sz="24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23</a:t>
            </a:fld>
            <a:endParaRPr lang="en-US" dirty="0"/>
          </a:p>
        </p:txBody>
      </p:sp>
      <p:sp>
        <p:nvSpPr>
          <p:cNvPr id="15" name="Google Shape;446;p20">
            <a:extLst>
              <a:ext uri="{FF2B5EF4-FFF2-40B4-BE49-F238E27FC236}">
                <a16:creationId xmlns:a16="http://schemas.microsoft.com/office/drawing/2014/main" id="{CD1C3640-5345-0D8F-A426-8F2806FFFF11}"/>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extLst>
      <p:ext uri="{BB962C8B-B14F-4D97-AF65-F5344CB8AC3E}">
        <p14:creationId xmlns:p14="http://schemas.microsoft.com/office/powerpoint/2010/main" val="23264103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sp>
        <p:nvSpPr>
          <p:cNvPr id="442" name="Google Shape;442;p20"/>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24</a:t>
            </a:fld>
            <a:endParaRPr dirty="0"/>
          </a:p>
        </p:txBody>
      </p:sp>
      <p:sp>
        <p:nvSpPr>
          <p:cNvPr id="443" name="Google Shape;443;p20"/>
          <p:cNvSpPr txBox="1">
            <a:spLocks noGrp="1"/>
          </p:cNvSpPr>
          <p:nvPr>
            <p:ph type="title"/>
          </p:nvPr>
        </p:nvSpPr>
        <p:spPr>
          <a:xfrm>
            <a:off x="0" y="0"/>
            <a:ext cx="12192000" cy="79513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US" dirty="0"/>
              <a:t>Organization Maturity Assessment </a:t>
            </a:r>
            <a:endParaRPr dirty="0"/>
          </a:p>
        </p:txBody>
      </p:sp>
      <p:pic>
        <p:nvPicPr>
          <p:cNvPr id="444" name="Google Shape;444;p20">
            <a:hlinkClick r:id="rId3"/>
          </p:cNvPr>
          <p:cNvPicPr preferRelativeResize="0"/>
          <p:nvPr/>
        </p:nvPicPr>
        <p:blipFill rotWithShape="1">
          <a:blip r:embed="rId4">
            <a:alphaModFix/>
          </a:blip>
          <a:srcRect l="4257" t="19916" r="4507" b="7337"/>
          <a:stretch/>
        </p:blipFill>
        <p:spPr>
          <a:xfrm>
            <a:off x="4965290" y="2018806"/>
            <a:ext cx="6977726" cy="3020627"/>
          </a:xfrm>
          <a:prstGeom prst="rect">
            <a:avLst/>
          </a:prstGeom>
          <a:noFill/>
          <a:ln>
            <a:noFill/>
          </a:ln>
        </p:spPr>
      </p:pic>
      <p:sp>
        <p:nvSpPr>
          <p:cNvPr id="445" name="Google Shape;445;p20"/>
          <p:cNvSpPr txBox="1"/>
          <p:nvPr/>
        </p:nvSpPr>
        <p:spPr>
          <a:xfrm>
            <a:off x="0" y="858609"/>
            <a:ext cx="12192000" cy="421614"/>
          </a:xfrm>
          <a:prstGeom prst="rect">
            <a:avLst/>
          </a:prstGeom>
          <a:noFill/>
          <a:ln>
            <a:noFill/>
          </a:ln>
        </p:spPr>
        <p:txBody>
          <a:bodyPr spcFirstLastPara="1" wrap="square" lIns="91425" tIns="45700" rIns="91425" bIns="45700" anchor="t" anchorCtr="0">
            <a:spAutoFit/>
          </a:bodyPr>
          <a:lstStyle/>
          <a:p>
            <a:pPr marL="0" marR="0" lvl="0" indent="0" algn="ctr" rtl="0">
              <a:lnSpc>
                <a:spcPct val="107000"/>
              </a:lnSpc>
              <a:spcBef>
                <a:spcPts val="0"/>
              </a:spcBef>
              <a:spcAft>
                <a:spcPts val="0"/>
              </a:spcAft>
              <a:buNone/>
            </a:pPr>
            <a:r>
              <a:rPr lang="en-US" sz="2000" dirty="0">
                <a:latin typeface="Tahoma" panose="020B0604030504040204" pitchFamily="34" charset="0"/>
                <a:ea typeface="Tahoma" panose="020B0604030504040204" pitchFamily="34" charset="0"/>
                <a:cs typeface="Tahoma" panose="020B0604030504040204" pitchFamily="34" charset="0"/>
                <a:sym typeface="Quattrocento Sans"/>
              </a:rPr>
              <a:t>Is the Organization Ready?</a:t>
            </a:r>
            <a:endParaRPr sz="2000" dirty="0">
              <a:latin typeface="Tahoma" panose="020B0604030504040204" pitchFamily="34" charset="0"/>
              <a:ea typeface="Tahoma" panose="020B0604030504040204" pitchFamily="34" charset="0"/>
              <a:cs typeface="Tahoma" panose="020B0604030504040204" pitchFamily="34" charset="0"/>
            </a:endParaRPr>
          </a:p>
        </p:txBody>
      </p:sp>
      <p:sp>
        <p:nvSpPr>
          <p:cNvPr id="446" name="Google Shape;446;p20"/>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
        <p:nvSpPr>
          <p:cNvPr id="2" name="Google Shape;445;p20">
            <a:extLst>
              <a:ext uri="{FF2B5EF4-FFF2-40B4-BE49-F238E27FC236}">
                <a16:creationId xmlns:a16="http://schemas.microsoft.com/office/drawing/2014/main" id="{9314BA88-50B4-C4B2-72E5-69499B3A39F2}"/>
              </a:ext>
            </a:extLst>
          </p:cNvPr>
          <p:cNvSpPr txBox="1"/>
          <p:nvPr/>
        </p:nvSpPr>
        <p:spPr>
          <a:xfrm>
            <a:off x="168687" y="1939219"/>
            <a:ext cx="4002191" cy="3466550"/>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7000"/>
              </a:lnSpc>
              <a:spcBef>
                <a:spcPts val="800"/>
              </a:spcBef>
              <a:spcAft>
                <a:spcPts val="0"/>
              </a:spcAft>
              <a:buFont typeface="Wingdings" panose="05000000000000000000" pitchFamily="2" charset="2"/>
              <a:buChar char="Ø"/>
            </a:pPr>
            <a:r>
              <a:rPr lang="en-US" sz="2000" dirty="0">
                <a:solidFill>
                  <a:srgbClr val="000000"/>
                </a:solidFill>
                <a:latin typeface="Tahoma" panose="020B0604030504040204" pitchFamily="34" charset="0"/>
                <a:ea typeface="Tahoma" panose="020B0604030504040204" pitchFamily="34" charset="0"/>
                <a:cs typeface="Tahoma" panose="020B0604030504040204" pitchFamily="34" charset="0"/>
                <a:sym typeface="Quattrocento Sans"/>
              </a:rPr>
              <a:t>Organizational Structure.</a:t>
            </a:r>
          </a:p>
          <a:p>
            <a:pPr marL="342900" marR="0" lvl="0" indent="-342900" algn="l" rtl="0">
              <a:lnSpc>
                <a:spcPct val="107000"/>
              </a:lnSpc>
              <a:spcBef>
                <a:spcPts val="800"/>
              </a:spcBef>
              <a:spcAft>
                <a:spcPts val="0"/>
              </a:spcAft>
              <a:buFont typeface="Wingdings" panose="05000000000000000000" pitchFamily="2" charset="2"/>
              <a:buChar char="Ø"/>
            </a:pPr>
            <a:r>
              <a:rPr lang="en-US" sz="2000" dirty="0">
                <a:solidFill>
                  <a:srgbClr val="000000"/>
                </a:solidFill>
                <a:latin typeface="Tahoma" panose="020B0604030504040204" pitchFamily="34" charset="0"/>
                <a:ea typeface="Tahoma" panose="020B0604030504040204" pitchFamily="34" charset="0"/>
                <a:cs typeface="Tahoma" panose="020B0604030504040204" pitchFamily="34" charset="0"/>
                <a:sym typeface="Quattrocento Sans"/>
              </a:rPr>
              <a:t>Organizational Performance.</a:t>
            </a:r>
            <a:b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Quattrocento Sans"/>
              </a:rPr>
            </a:b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Quattrocento Sans"/>
              </a:rPr>
              <a:t>(</a:t>
            </a:r>
            <a:r>
              <a:rPr lang="en-US" sz="2000" dirty="0">
                <a:solidFill>
                  <a:srgbClr val="000000"/>
                </a:solidFill>
                <a:latin typeface="Tahoma" panose="020B0604030504040204" pitchFamily="34" charset="0"/>
                <a:ea typeface="Tahoma" panose="020B0604030504040204" pitchFamily="34" charset="0"/>
                <a:cs typeface="Tahoma" panose="020B0604030504040204" pitchFamily="34" charset="0"/>
                <a:sym typeface="Quattrocento Sans"/>
              </a:rPr>
              <a:t>The Evolution of the Digital Thread.)</a:t>
            </a:r>
          </a:p>
          <a:p>
            <a:pPr marL="342900" marR="0" lvl="0" indent="-342900" algn="l" rtl="0">
              <a:lnSpc>
                <a:spcPct val="107000"/>
              </a:lnSpc>
              <a:spcBef>
                <a:spcPts val="800"/>
              </a:spcBef>
              <a:spcAft>
                <a:spcPts val="0"/>
              </a:spcAft>
              <a:buFont typeface="Wingdings" panose="05000000000000000000" pitchFamily="2" charset="2"/>
              <a:buChar char="Ø"/>
            </a:pPr>
            <a:r>
              <a:rPr lang="en-US" sz="2000" dirty="0">
                <a:solidFill>
                  <a:srgbClr val="000000"/>
                </a:solidFill>
                <a:latin typeface="Tahoma" panose="020B0604030504040204" pitchFamily="34" charset="0"/>
                <a:ea typeface="Tahoma" panose="020B0604030504040204" pitchFamily="34" charset="0"/>
                <a:cs typeface="Tahoma" panose="020B0604030504040204" pitchFamily="34" charset="0"/>
                <a:sym typeface="Quattrocento Sans"/>
              </a:rPr>
              <a:t>The Integration of Business Functions.</a:t>
            </a:r>
          </a:p>
          <a:p>
            <a:pPr marL="342900" marR="0" lvl="0" indent="-342900" algn="l" rtl="0">
              <a:lnSpc>
                <a:spcPct val="107000"/>
              </a:lnSpc>
              <a:spcBef>
                <a:spcPts val="800"/>
              </a:spcBef>
              <a:spcAft>
                <a:spcPts val="0"/>
              </a:spcAft>
              <a:buFont typeface="Wingdings" panose="05000000000000000000" pitchFamily="2" charset="2"/>
              <a:buChar char="Ø"/>
            </a:pPr>
            <a:r>
              <a:rPr lang="en-US" sz="2000" dirty="0">
                <a:solidFill>
                  <a:srgbClr val="000000"/>
                </a:solidFill>
                <a:latin typeface="Tahoma" panose="020B0604030504040204" pitchFamily="34" charset="0"/>
                <a:ea typeface="Tahoma" panose="020B0604030504040204" pitchFamily="34" charset="0"/>
                <a:cs typeface="Tahoma" panose="020B0604030504040204" pitchFamily="34" charset="0"/>
                <a:sym typeface="Quattrocento Sans"/>
              </a:rPr>
              <a:t>The use of Catalog and Repeatable Design and Construction Elements.</a:t>
            </a:r>
            <a:endParaRPr sz="2000" dirty="0">
              <a:solidFill>
                <a:schemeClr val="dk1"/>
              </a:solidFill>
              <a:latin typeface="Tahoma" panose="020B0604030504040204" pitchFamily="34" charset="0"/>
              <a:ea typeface="Tahoma" panose="020B0604030504040204" pitchFamily="34" charset="0"/>
              <a:cs typeface="Tahoma" panose="020B0604030504040204" pitchFamily="34" charset="0"/>
              <a:sym typeface="Calibri"/>
            </a:endParaRPr>
          </a:p>
        </p:txBody>
      </p:sp>
      <p:sp>
        <p:nvSpPr>
          <p:cNvPr id="4" name="Oval 3">
            <a:extLst>
              <a:ext uri="{FF2B5EF4-FFF2-40B4-BE49-F238E27FC236}">
                <a16:creationId xmlns:a16="http://schemas.microsoft.com/office/drawing/2014/main" id="{895E60A4-5DFB-A0E1-C870-598475FE88C8}"/>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Google Shape;825;p42"/>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FFFFFF"/>
              </a:buClr>
              <a:buSzPts val="1050"/>
              <a:buFont typeface="Arial"/>
              <a:buNone/>
            </a:pPr>
            <a:fld id="{00000000-1234-1234-1234-123412341234}" type="slidenum">
              <a:rPr lang="en-US" sz="1050" b="0" i="0" u="none" strike="noStrike" cap="none">
                <a:solidFill>
                  <a:srgbClr val="FFFFFF"/>
                </a:solidFill>
                <a:latin typeface="Arial"/>
                <a:ea typeface="Arial"/>
                <a:cs typeface="Arial"/>
                <a:sym typeface="Arial"/>
              </a:rPr>
              <a:t>25</a:t>
            </a:fld>
            <a:endParaRPr sz="1050" b="0" i="0" u="none" strike="noStrike" cap="none" dirty="0">
              <a:solidFill>
                <a:srgbClr val="FFFFFF"/>
              </a:solidFill>
              <a:latin typeface="Arial"/>
              <a:ea typeface="Arial"/>
              <a:cs typeface="Arial"/>
              <a:sym typeface="Arial"/>
            </a:endParaRPr>
          </a:p>
        </p:txBody>
      </p:sp>
      <p:sp>
        <p:nvSpPr>
          <p:cNvPr id="826" name="Google Shape;826;p42"/>
          <p:cNvSpPr txBox="1">
            <a:spLocks noGrp="1"/>
          </p:cNvSpPr>
          <p:nvPr>
            <p:ph type="title"/>
          </p:nvPr>
        </p:nvSpPr>
        <p:spPr>
          <a:xfrm>
            <a:off x="0" y="0"/>
            <a:ext cx="12123501"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Reference Summary, Questions and Discussion</a:t>
            </a:r>
            <a:endParaRPr dirty="0"/>
          </a:p>
        </p:txBody>
      </p:sp>
      <p:sp>
        <p:nvSpPr>
          <p:cNvPr id="827" name="Google Shape;827;p42"/>
          <p:cNvSpPr/>
          <p:nvPr/>
        </p:nvSpPr>
        <p:spPr>
          <a:xfrm>
            <a:off x="608085" y="5182631"/>
            <a:ext cx="9900691" cy="1005840"/>
          </a:xfrm>
          <a:prstGeom prst="roundRect">
            <a:avLst>
              <a:gd name="adj" fmla="val 16667"/>
            </a:avLst>
          </a:prstGeom>
          <a:solidFill>
            <a:srgbClr val="5772B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4374"/>
              </a:buClr>
              <a:buSzPts val="1200"/>
              <a:buFont typeface="Arial"/>
              <a:buNone/>
            </a:pPr>
            <a:r>
              <a:rPr lang="en-US" sz="1200" b="0" i="0" u="none" strike="noStrike" cap="none" dirty="0">
                <a:solidFill>
                  <a:srgbClr val="004374"/>
                </a:solidFill>
                <a:latin typeface="Arial"/>
                <a:ea typeface="Arial"/>
                <a:cs typeface="Arial"/>
                <a:sym typeface="Arial"/>
              </a:rPr>
              <a:t>Assessment</a:t>
            </a:r>
            <a:endParaRPr dirty="0"/>
          </a:p>
        </p:txBody>
      </p:sp>
      <p:sp>
        <p:nvSpPr>
          <p:cNvPr id="828" name="Google Shape;828;p42"/>
          <p:cNvSpPr/>
          <p:nvPr/>
        </p:nvSpPr>
        <p:spPr>
          <a:xfrm>
            <a:off x="2244653" y="4176791"/>
            <a:ext cx="8264123" cy="1005840"/>
          </a:xfrm>
          <a:prstGeom prst="roundRect">
            <a:avLst>
              <a:gd name="adj" fmla="val 16667"/>
            </a:avLst>
          </a:prstGeom>
          <a:solidFill>
            <a:srgbClr val="738AC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200"/>
              <a:buFont typeface="Tahoma"/>
              <a:buNone/>
            </a:pPr>
            <a:endParaRPr sz="1200" b="0" i="0" u="none" strike="noStrike" cap="none" dirty="0">
              <a:solidFill>
                <a:srgbClr val="39692F"/>
              </a:solidFill>
              <a:latin typeface="Arial"/>
              <a:ea typeface="Arial"/>
              <a:cs typeface="Arial"/>
              <a:sym typeface="Arial"/>
            </a:endParaRPr>
          </a:p>
        </p:txBody>
      </p:sp>
      <p:sp>
        <p:nvSpPr>
          <p:cNvPr id="829" name="Google Shape;829;p42"/>
          <p:cNvSpPr/>
          <p:nvPr/>
        </p:nvSpPr>
        <p:spPr>
          <a:xfrm>
            <a:off x="3751531" y="3170951"/>
            <a:ext cx="6757245" cy="1005840"/>
          </a:xfrm>
          <a:prstGeom prst="roundRect">
            <a:avLst>
              <a:gd name="adj" fmla="val 16667"/>
            </a:avLst>
          </a:prstGeom>
          <a:solidFill>
            <a:srgbClr val="A2B1D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200"/>
              <a:buFont typeface="Tahoma"/>
              <a:buNone/>
            </a:pPr>
            <a:endParaRPr sz="1200" b="0" i="0" u="none" strike="noStrike" cap="none" dirty="0">
              <a:solidFill>
                <a:srgbClr val="B9820F"/>
              </a:solidFill>
              <a:latin typeface="Arial"/>
              <a:ea typeface="Arial"/>
              <a:cs typeface="Arial"/>
              <a:sym typeface="Arial"/>
            </a:endParaRPr>
          </a:p>
        </p:txBody>
      </p:sp>
      <p:sp>
        <p:nvSpPr>
          <p:cNvPr id="830" name="Google Shape;830;p42"/>
          <p:cNvSpPr/>
          <p:nvPr/>
        </p:nvSpPr>
        <p:spPr>
          <a:xfrm>
            <a:off x="5031691" y="2166777"/>
            <a:ext cx="5477085" cy="1005840"/>
          </a:xfrm>
          <a:prstGeom prst="roundRect">
            <a:avLst>
              <a:gd name="adj" fmla="val 16667"/>
            </a:avLst>
          </a:prstGeom>
          <a:solidFill>
            <a:srgbClr val="D0D7EB"/>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200"/>
              <a:buFont typeface="Tahoma"/>
              <a:buNone/>
            </a:pPr>
            <a:endParaRPr sz="1200" b="0" i="0" u="none" strike="noStrike" cap="none" dirty="0">
              <a:solidFill>
                <a:srgbClr val="FFFFFF"/>
              </a:solidFill>
              <a:latin typeface="Arial"/>
              <a:ea typeface="Arial"/>
              <a:cs typeface="Arial"/>
              <a:sym typeface="Arial"/>
            </a:endParaRPr>
          </a:p>
        </p:txBody>
      </p:sp>
      <p:sp>
        <p:nvSpPr>
          <p:cNvPr id="831" name="Google Shape;831;p42"/>
          <p:cNvSpPr txBox="1"/>
          <p:nvPr/>
        </p:nvSpPr>
        <p:spPr>
          <a:xfrm>
            <a:off x="789926" y="5055516"/>
            <a:ext cx="914400" cy="11887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D3ECFF"/>
              </a:buClr>
              <a:buSzPts val="11500"/>
              <a:buFont typeface="Georgia"/>
              <a:buNone/>
            </a:pPr>
            <a:r>
              <a:rPr lang="en-US" sz="11500" b="0" i="0" u="none" strike="noStrike" cap="none" dirty="0">
                <a:solidFill>
                  <a:srgbClr val="D3ECFF"/>
                </a:solidFill>
                <a:latin typeface="Georgia"/>
                <a:ea typeface="Georgia"/>
                <a:cs typeface="Georgia"/>
                <a:sym typeface="Georgia"/>
              </a:rPr>
              <a:t>1</a:t>
            </a:r>
            <a:endParaRPr dirty="0"/>
          </a:p>
        </p:txBody>
      </p:sp>
      <p:sp>
        <p:nvSpPr>
          <p:cNvPr id="832" name="Google Shape;832;p42"/>
          <p:cNvSpPr txBox="1"/>
          <p:nvPr/>
        </p:nvSpPr>
        <p:spPr>
          <a:xfrm>
            <a:off x="2472584" y="4054364"/>
            <a:ext cx="914400" cy="11887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4374"/>
              </a:buClr>
              <a:buSzPts val="11500"/>
              <a:buFont typeface="Georgia"/>
              <a:buNone/>
            </a:pPr>
            <a:r>
              <a:rPr lang="en-US" sz="11500" b="0" i="0" u="none" strike="noStrike" cap="none" dirty="0">
                <a:solidFill>
                  <a:srgbClr val="004374"/>
                </a:solidFill>
                <a:latin typeface="Georgia"/>
                <a:ea typeface="Georgia"/>
                <a:cs typeface="Georgia"/>
                <a:sym typeface="Georgia"/>
              </a:rPr>
              <a:t>2</a:t>
            </a:r>
            <a:endParaRPr dirty="0"/>
          </a:p>
        </p:txBody>
      </p:sp>
      <p:sp>
        <p:nvSpPr>
          <p:cNvPr id="833" name="Google Shape;833;p42"/>
          <p:cNvSpPr txBox="1"/>
          <p:nvPr/>
        </p:nvSpPr>
        <p:spPr>
          <a:xfrm>
            <a:off x="3294135" y="2657636"/>
            <a:ext cx="1833995" cy="1724317"/>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6BB5"/>
              </a:buClr>
              <a:buSzPts val="9600"/>
              <a:buFont typeface="Georgia"/>
              <a:buNone/>
            </a:pPr>
            <a:r>
              <a:rPr lang="en-US" sz="9600" b="0" i="0" u="none" strike="noStrike" cap="none" dirty="0">
                <a:solidFill>
                  <a:srgbClr val="006BB5"/>
                </a:solidFill>
                <a:latin typeface="Georgia"/>
                <a:ea typeface="Georgia"/>
                <a:cs typeface="Georgia"/>
                <a:sym typeface="Georgia"/>
              </a:rPr>
              <a:t>3</a:t>
            </a:r>
            <a:endParaRPr dirty="0"/>
          </a:p>
        </p:txBody>
      </p:sp>
      <p:sp>
        <p:nvSpPr>
          <p:cNvPr id="834" name="Google Shape;834;p42"/>
          <p:cNvSpPr txBox="1"/>
          <p:nvPr/>
        </p:nvSpPr>
        <p:spPr>
          <a:xfrm>
            <a:off x="5128130" y="1914147"/>
            <a:ext cx="914400" cy="11887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23A3FF"/>
              </a:buClr>
              <a:buSzPts val="9600"/>
              <a:buFont typeface="Georgia"/>
              <a:buNone/>
            </a:pPr>
            <a:r>
              <a:rPr lang="en-US" sz="9600" b="0" i="0" u="none" strike="noStrike" cap="none" dirty="0">
                <a:solidFill>
                  <a:srgbClr val="23A3FF"/>
                </a:solidFill>
                <a:latin typeface="Georgia"/>
                <a:ea typeface="Georgia"/>
                <a:cs typeface="Georgia"/>
                <a:sym typeface="Georgia"/>
              </a:rPr>
              <a:t>4</a:t>
            </a:r>
            <a:endParaRPr dirty="0"/>
          </a:p>
        </p:txBody>
      </p:sp>
      <p:sp>
        <p:nvSpPr>
          <p:cNvPr id="835" name="Google Shape;835;p42"/>
          <p:cNvSpPr txBox="1"/>
          <p:nvPr/>
        </p:nvSpPr>
        <p:spPr>
          <a:xfrm>
            <a:off x="315225" y="4462850"/>
            <a:ext cx="1833900" cy="9144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327C"/>
              </a:buClr>
              <a:buSzPts val="1600"/>
              <a:buFont typeface="Quattrocento Sans"/>
              <a:buNone/>
            </a:pPr>
            <a:r>
              <a:rPr lang="en-US" sz="1600" b="1" i="0" u="none" strike="noStrike" cap="none" dirty="0">
                <a:solidFill>
                  <a:srgbClr val="00327C"/>
                </a:solidFill>
                <a:latin typeface="Quattrocento Sans"/>
                <a:ea typeface="Quattrocento Sans"/>
                <a:cs typeface="Quattrocento Sans"/>
                <a:sym typeface="Quattrocento Sans"/>
              </a:rPr>
              <a:t>FOUNDATIONAL</a:t>
            </a:r>
            <a:endParaRPr dirty="0"/>
          </a:p>
        </p:txBody>
      </p:sp>
      <p:sp>
        <p:nvSpPr>
          <p:cNvPr id="836" name="Google Shape;836;p42"/>
          <p:cNvSpPr txBox="1"/>
          <p:nvPr/>
        </p:nvSpPr>
        <p:spPr>
          <a:xfrm>
            <a:off x="1884743" y="3429000"/>
            <a:ext cx="1519200" cy="9144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6BB5"/>
              </a:buClr>
              <a:buSzPts val="1600"/>
              <a:buFont typeface="Quattrocento Sans"/>
              <a:buNone/>
            </a:pPr>
            <a:r>
              <a:rPr lang="en-US" sz="1600" b="1" i="0" u="none" strike="noStrike" cap="none" dirty="0">
                <a:solidFill>
                  <a:srgbClr val="006BB5"/>
                </a:solidFill>
                <a:latin typeface="Quattrocento Sans"/>
                <a:ea typeface="Quattrocento Sans"/>
                <a:cs typeface="Quattrocento Sans"/>
                <a:sym typeface="Quattrocento Sans"/>
              </a:rPr>
              <a:t>STRUCTURED</a:t>
            </a:r>
            <a:endParaRPr dirty="0"/>
          </a:p>
        </p:txBody>
      </p:sp>
      <p:sp>
        <p:nvSpPr>
          <p:cNvPr id="837" name="Google Shape;837;p42"/>
          <p:cNvSpPr txBox="1"/>
          <p:nvPr/>
        </p:nvSpPr>
        <p:spPr>
          <a:xfrm>
            <a:off x="2482138" y="2928841"/>
            <a:ext cx="2587702" cy="34197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23A3FF"/>
              </a:buClr>
              <a:buSzPts val="1600"/>
              <a:buFont typeface="Quattrocento Sans"/>
              <a:buNone/>
            </a:pPr>
            <a:r>
              <a:rPr lang="en-US" sz="1600" b="1" i="0" u="none" strike="noStrike" cap="none" dirty="0">
                <a:solidFill>
                  <a:srgbClr val="23A3FF"/>
                </a:solidFill>
                <a:latin typeface="Quattrocento Sans"/>
                <a:ea typeface="Quattrocento Sans"/>
                <a:cs typeface="Quattrocento Sans"/>
                <a:sym typeface="Quattrocento Sans"/>
              </a:rPr>
              <a:t>REACTIVE</a:t>
            </a:r>
            <a:endParaRPr dirty="0"/>
          </a:p>
        </p:txBody>
      </p:sp>
      <p:sp>
        <p:nvSpPr>
          <p:cNvPr id="838" name="Google Shape;838;p42"/>
          <p:cNvSpPr txBox="1"/>
          <p:nvPr/>
        </p:nvSpPr>
        <p:spPr>
          <a:xfrm>
            <a:off x="4803700" y="1922592"/>
            <a:ext cx="1550544" cy="342921"/>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91CEFE"/>
              </a:buClr>
              <a:buSzPts val="1600"/>
              <a:buFont typeface="Quattrocento Sans"/>
              <a:buNone/>
            </a:pPr>
            <a:r>
              <a:rPr lang="en-US" sz="1600" b="1" i="0" u="none" strike="noStrike" cap="none" dirty="0">
                <a:solidFill>
                  <a:srgbClr val="91CEFE"/>
                </a:solidFill>
                <a:latin typeface="Quattrocento Sans"/>
                <a:ea typeface="Quattrocento Sans"/>
                <a:cs typeface="Quattrocento Sans"/>
                <a:sym typeface="Quattrocento Sans"/>
              </a:rPr>
              <a:t>PROACTIVE</a:t>
            </a:r>
            <a:endParaRPr dirty="0"/>
          </a:p>
        </p:txBody>
      </p:sp>
      <p:sp>
        <p:nvSpPr>
          <p:cNvPr id="839" name="Google Shape;839;p42"/>
          <p:cNvSpPr/>
          <p:nvPr/>
        </p:nvSpPr>
        <p:spPr>
          <a:xfrm>
            <a:off x="6294119" y="1159381"/>
            <a:ext cx="4214657" cy="1005840"/>
          </a:xfrm>
          <a:prstGeom prst="roundRect">
            <a:avLst>
              <a:gd name="adj" fmla="val 16667"/>
            </a:avLst>
          </a:prstGeom>
          <a:solidFill>
            <a:srgbClr val="EBEF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200"/>
              <a:buFont typeface="Tahoma"/>
              <a:buNone/>
            </a:pPr>
            <a:endParaRPr sz="1200" b="0" i="0" u="none" strike="noStrike" cap="none" dirty="0">
              <a:solidFill>
                <a:srgbClr val="FFFFFF"/>
              </a:solidFill>
              <a:latin typeface="Arial"/>
              <a:ea typeface="Arial"/>
              <a:cs typeface="Arial"/>
              <a:sym typeface="Arial"/>
            </a:endParaRPr>
          </a:p>
        </p:txBody>
      </p:sp>
      <p:sp>
        <p:nvSpPr>
          <p:cNvPr id="840" name="Google Shape;840;p42"/>
          <p:cNvSpPr txBox="1"/>
          <p:nvPr/>
        </p:nvSpPr>
        <p:spPr>
          <a:xfrm>
            <a:off x="6294118" y="910988"/>
            <a:ext cx="914400" cy="11887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91CEFE"/>
              </a:buClr>
              <a:buSzPts val="9600"/>
              <a:buFont typeface="Georgia"/>
              <a:buNone/>
            </a:pPr>
            <a:r>
              <a:rPr lang="en-US" sz="9600" b="0" i="0" u="none" strike="noStrike" cap="none" dirty="0">
                <a:solidFill>
                  <a:srgbClr val="91CEFE"/>
                </a:solidFill>
                <a:latin typeface="Georgia"/>
                <a:ea typeface="Georgia"/>
                <a:cs typeface="Georgia"/>
                <a:sym typeface="Georgia"/>
              </a:rPr>
              <a:t>5</a:t>
            </a:r>
            <a:endParaRPr dirty="0"/>
          </a:p>
        </p:txBody>
      </p:sp>
      <p:sp>
        <p:nvSpPr>
          <p:cNvPr id="841" name="Google Shape;841;p42"/>
          <p:cNvSpPr txBox="1"/>
          <p:nvPr/>
        </p:nvSpPr>
        <p:spPr>
          <a:xfrm>
            <a:off x="6058460" y="916752"/>
            <a:ext cx="1550544" cy="342921"/>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91CEFE"/>
              </a:buClr>
              <a:buSzPts val="1600"/>
              <a:buFont typeface="Quattrocento Sans"/>
              <a:buNone/>
            </a:pPr>
            <a:r>
              <a:rPr lang="en-US" sz="1600" b="1" i="0" u="none" strike="noStrike" cap="none" dirty="0">
                <a:solidFill>
                  <a:srgbClr val="91CEFE"/>
                </a:solidFill>
                <a:latin typeface="Quattrocento Sans"/>
                <a:ea typeface="Quattrocento Sans"/>
                <a:cs typeface="Quattrocento Sans"/>
                <a:sym typeface="Quattrocento Sans"/>
              </a:rPr>
              <a:t>ENTERPRISE</a:t>
            </a:r>
            <a:endParaRPr dirty="0"/>
          </a:p>
        </p:txBody>
      </p:sp>
      <p:sp>
        <p:nvSpPr>
          <p:cNvPr id="842" name="Google Shape;842;p42"/>
          <p:cNvSpPr/>
          <p:nvPr/>
        </p:nvSpPr>
        <p:spPr>
          <a:xfrm>
            <a:off x="10604310" y="1159381"/>
            <a:ext cx="1519192" cy="4989676"/>
          </a:xfrm>
          <a:prstGeom prst="roundRect">
            <a:avLst>
              <a:gd name="adj" fmla="val 16667"/>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C000"/>
              </a:buClr>
              <a:buSzPts val="1200"/>
              <a:buFont typeface="Arial"/>
              <a:buNone/>
            </a:pPr>
            <a:r>
              <a:rPr lang="en-US" sz="1200" b="0" i="0" u="none" strike="noStrike" cap="none" dirty="0">
                <a:solidFill>
                  <a:srgbClr val="FFC000"/>
                </a:solidFill>
                <a:latin typeface="Arial"/>
                <a:ea typeface="Arial"/>
                <a:cs typeface="Arial"/>
                <a:sym typeface="Arial"/>
              </a:rPr>
              <a:t>Building Information Management</a:t>
            </a:r>
            <a:endParaRPr dirty="0"/>
          </a:p>
          <a:p>
            <a:pPr marL="0" marR="0" lvl="0" indent="0" algn="ctr" rtl="0">
              <a:lnSpc>
                <a:spcPct val="100000"/>
              </a:lnSpc>
              <a:spcBef>
                <a:spcPts val="0"/>
              </a:spcBef>
              <a:spcAft>
                <a:spcPts val="0"/>
              </a:spcAft>
              <a:buClr>
                <a:schemeClr val="lt1"/>
              </a:buClr>
              <a:buSzPts val="1200"/>
              <a:buFont typeface="Tahoma"/>
              <a:buNone/>
            </a:pPr>
            <a:endParaRPr sz="1200" b="0" i="0" u="none" strike="noStrike" cap="none" dirty="0">
              <a:solidFill>
                <a:srgbClr val="FFFFFF"/>
              </a:solidFill>
              <a:latin typeface="Arial"/>
              <a:ea typeface="Arial"/>
              <a:cs typeface="Arial"/>
              <a:sym typeface="Arial"/>
            </a:endParaRPr>
          </a:p>
          <a:p>
            <a:pPr marL="0" marR="0" lvl="0" indent="0" algn="ctr" rtl="0">
              <a:lnSpc>
                <a:spcPct val="100000"/>
              </a:lnSpc>
              <a:spcBef>
                <a:spcPts val="0"/>
              </a:spcBef>
              <a:spcAft>
                <a:spcPts val="0"/>
              </a:spcAft>
              <a:buClr>
                <a:srgbClr val="FF0000"/>
              </a:buClr>
              <a:buSzPts val="1200"/>
              <a:buFont typeface="Arial"/>
              <a:buNone/>
            </a:pPr>
            <a:r>
              <a:rPr lang="en-US" sz="1200" b="0" i="0" u="none" strike="noStrike" cap="none" dirty="0">
                <a:solidFill>
                  <a:srgbClr val="FF0000"/>
                </a:solidFill>
                <a:latin typeface="Arial"/>
                <a:ea typeface="Arial"/>
                <a:cs typeface="Arial"/>
                <a:sym typeface="Arial"/>
              </a:rPr>
              <a:t>Owner Driven Digital PMO</a:t>
            </a:r>
            <a:endParaRPr dirty="0"/>
          </a:p>
          <a:p>
            <a:pPr marL="0" marR="0" lvl="0" indent="0" algn="ctr" rtl="0">
              <a:lnSpc>
                <a:spcPct val="100000"/>
              </a:lnSpc>
              <a:spcBef>
                <a:spcPts val="0"/>
              </a:spcBef>
              <a:spcAft>
                <a:spcPts val="0"/>
              </a:spcAft>
              <a:buClr>
                <a:schemeClr val="lt1"/>
              </a:buClr>
              <a:buSzPts val="1200"/>
              <a:buFont typeface="Tahoma"/>
              <a:buNone/>
            </a:pPr>
            <a:endParaRPr sz="1200" b="0" i="0" u="none" strike="noStrike" cap="none" dirty="0">
              <a:solidFill>
                <a:srgbClr val="FFFFFF"/>
              </a:solidFill>
              <a:latin typeface="Arial"/>
              <a:ea typeface="Arial"/>
              <a:cs typeface="Arial"/>
              <a:sym typeface="Arial"/>
            </a:endParaRPr>
          </a:p>
          <a:p>
            <a:pPr marL="0" marR="0" lvl="0" indent="0" algn="ctr" rtl="0">
              <a:lnSpc>
                <a:spcPct val="100000"/>
              </a:lnSpc>
              <a:spcBef>
                <a:spcPts val="0"/>
              </a:spcBef>
              <a:spcAft>
                <a:spcPts val="0"/>
              </a:spcAft>
              <a:buClr>
                <a:srgbClr val="F2F2F2"/>
              </a:buClr>
              <a:buSzPts val="1200"/>
              <a:buFont typeface="Arial"/>
              <a:buNone/>
            </a:pPr>
            <a:r>
              <a:rPr lang="en-US" sz="1200" b="0" i="0" u="none" strike="noStrike" cap="none" dirty="0">
                <a:solidFill>
                  <a:srgbClr val="F2F2F2"/>
                </a:solidFill>
                <a:latin typeface="Arial"/>
                <a:ea typeface="Arial"/>
                <a:cs typeface="Arial"/>
                <a:sym typeface="Arial"/>
              </a:rPr>
              <a:t>Leadership and Strategy;</a:t>
            </a:r>
            <a:endParaRPr dirty="0"/>
          </a:p>
          <a:p>
            <a:pPr marL="0" marR="0" lvl="0" indent="0" algn="ctr" rtl="0">
              <a:lnSpc>
                <a:spcPct val="100000"/>
              </a:lnSpc>
              <a:spcBef>
                <a:spcPts val="0"/>
              </a:spcBef>
              <a:spcAft>
                <a:spcPts val="0"/>
              </a:spcAft>
              <a:buClr>
                <a:srgbClr val="F2F2F2"/>
              </a:buClr>
              <a:buSzPts val="1200"/>
              <a:buFont typeface="Arial"/>
              <a:buNone/>
            </a:pPr>
            <a:r>
              <a:rPr lang="en-US" sz="1200" b="0" i="0" u="none" strike="noStrike" cap="none" dirty="0">
                <a:solidFill>
                  <a:srgbClr val="F2F2F2"/>
                </a:solidFill>
                <a:latin typeface="Arial"/>
                <a:ea typeface="Arial"/>
                <a:cs typeface="Arial"/>
                <a:sym typeface="Arial"/>
              </a:rPr>
              <a:t>Business Benefits;</a:t>
            </a:r>
            <a:endParaRPr dirty="0"/>
          </a:p>
          <a:p>
            <a:pPr marL="0" marR="0" lvl="0" indent="0" algn="ctr" rtl="0">
              <a:lnSpc>
                <a:spcPct val="100000"/>
              </a:lnSpc>
              <a:spcBef>
                <a:spcPts val="0"/>
              </a:spcBef>
              <a:spcAft>
                <a:spcPts val="0"/>
              </a:spcAft>
              <a:buClr>
                <a:srgbClr val="F2F2F2"/>
              </a:buClr>
              <a:buSzPts val="1200"/>
              <a:buFont typeface="Arial"/>
              <a:buNone/>
            </a:pPr>
            <a:r>
              <a:rPr lang="en-US" sz="1200" b="0" i="0" u="none" strike="noStrike" cap="none" dirty="0">
                <a:solidFill>
                  <a:srgbClr val="F2F2F2"/>
                </a:solidFill>
                <a:latin typeface="Arial"/>
                <a:ea typeface="Arial"/>
                <a:cs typeface="Arial"/>
                <a:sym typeface="Arial"/>
              </a:rPr>
              <a:t>Governance; Communications and Outreach;</a:t>
            </a:r>
            <a:endParaRPr dirty="0"/>
          </a:p>
          <a:p>
            <a:pPr marL="0" marR="0" lvl="0" indent="0" algn="ctr" rtl="0">
              <a:lnSpc>
                <a:spcPct val="100000"/>
              </a:lnSpc>
              <a:spcBef>
                <a:spcPts val="0"/>
              </a:spcBef>
              <a:spcAft>
                <a:spcPts val="0"/>
              </a:spcAft>
              <a:buClr>
                <a:srgbClr val="F2F2F2"/>
              </a:buClr>
              <a:buSzPts val="1200"/>
              <a:buFont typeface="Arial"/>
              <a:buNone/>
            </a:pPr>
            <a:r>
              <a:rPr lang="en-US" sz="1200" b="0" i="0" u="none" strike="noStrike" cap="none" dirty="0">
                <a:solidFill>
                  <a:srgbClr val="F2F2F2"/>
                </a:solidFill>
                <a:latin typeface="Arial"/>
                <a:ea typeface="Arial"/>
                <a:cs typeface="Arial"/>
                <a:sym typeface="Arial"/>
              </a:rPr>
              <a:t>Program Road Map;</a:t>
            </a:r>
            <a:endParaRPr dirty="0"/>
          </a:p>
          <a:p>
            <a:pPr marL="0" marR="0" lvl="0" indent="0" algn="ctr" rtl="0">
              <a:lnSpc>
                <a:spcPct val="100000"/>
              </a:lnSpc>
              <a:spcBef>
                <a:spcPts val="0"/>
              </a:spcBef>
              <a:spcAft>
                <a:spcPts val="0"/>
              </a:spcAft>
              <a:buClr>
                <a:srgbClr val="F2F2F2"/>
              </a:buClr>
              <a:buSzPts val="1200"/>
              <a:buFont typeface="Arial"/>
              <a:buNone/>
            </a:pPr>
            <a:r>
              <a:rPr lang="en-US" sz="1200" b="0" i="0" u="none" strike="noStrike" cap="none" dirty="0">
                <a:solidFill>
                  <a:srgbClr val="F2F2F2"/>
                </a:solidFill>
                <a:latin typeface="Arial"/>
                <a:ea typeface="Arial"/>
                <a:cs typeface="Arial"/>
                <a:sym typeface="Arial"/>
              </a:rPr>
              <a:t>Resourcing.</a:t>
            </a:r>
            <a:endParaRPr dirty="0"/>
          </a:p>
          <a:p>
            <a:pPr marL="0" marR="0" lvl="0" indent="0" algn="ctr" rtl="0">
              <a:lnSpc>
                <a:spcPct val="100000"/>
              </a:lnSpc>
              <a:spcBef>
                <a:spcPts val="0"/>
              </a:spcBef>
              <a:spcAft>
                <a:spcPts val="0"/>
              </a:spcAft>
              <a:buClr>
                <a:schemeClr val="lt1"/>
              </a:buClr>
              <a:buSzPts val="1200"/>
              <a:buFont typeface="Tahoma"/>
              <a:buNone/>
            </a:pPr>
            <a:endParaRPr sz="1200" b="0" i="0" u="none" strike="noStrike" cap="none" dirty="0">
              <a:solidFill>
                <a:srgbClr val="FFFFFF"/>
              </a:solidFill>
              <a:latin typeface="Arial"/>
              <a:ea typeface="Arial"/>
              <a:cs typeface="Arial"/>
              <a:sym typeface="Arial"/>
            </a:endParaRPr>
          </a:p>
          <a:p>
            <a:pPr marL="0" marR="0" lvl="0" indent="0" algn="ctr" rtl="0">
              <a:lnSpc>
                <a:spcPct val="100000"/>
              </a:lnSpc>
              <a:spcBef>
                <a:spcPts val="0"/>
              </a:spcBef>
              <a:spcAft>
                <a:spcPts val="0"/>
              </a:spcAft>
              <a:buClr>
                <a:schemeClr val="lt1"/>
              </a:buClr>
              <a:buSzPts val="1200"/>
              <a:buFont typeface="Tahoma"/>
              <a:buNone/>
            </a:pPr>
            <a:endParaRPr sz="1200" b="0" i="0" u="none" strike="noStrike" cap="none" dirty="0">
              <a:solidFill>
                <a:srgbClr val="FFFFFF"/>
              </a:solidFill>
              <a:latin typeface="Arial"/>
              <a:ea typeface="Arial"/>
              <a:cs typeface="Arial"/>
              <a:sym typeface="Arial"/>
            </a:endParaRPr>
          </a:p>
        </p:txBody>
      </p:sp>
      <p:sp>
        <p:nvSpPr>
          <p:cNvPr id="843" name="Google Shape;843;p42"/>
          <p:cNvSpPr txBox="1"/>
          <p:nvPr/>
        </p:nvSpPr>
        <p:spPr>
          <a:xfrm>
            <a:off x="2113092" y="5254664"/>
            <a:ext cx="7438255" cy="861774"/>
          </a:xfrm>
          <a:prstGeom prst="rect">
            <a:avLst/>
          </a:prstGeom>
          <a:noFill/>
          <a:ln>
            <a:noFill/>
          </a:ln>
        </p:spPr>
        <p:txBody>
          <a:bodyPr spcFirstLastPara="1" wrap="square" lIns="91425" tIns="45700" rIns="91425" bIns="45700" anchor="t" anchorCtr="0">
            <a:spAutoFit/>
          </a:bodyPr>
          <a:lstStyle/>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Organizational Goals (Business Case), Assessment, Mobilization, and Development and Communication of Initial Use Cases</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Assessment and Improvement of BIM and Data Standards including audits and enforcement</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Process Integration to produce clean data and eliminate data silos</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Steering Committee, Governance and Change Management, including baseline performance to support business case</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Training, adoption and celebration of initial successes</a:t>
            </a:r>
            <a:endParaRPr dirty="0"/>
          </a:p>
        </p:txBody>
      </p:sp>
      <p:sp>
        <p:nvSpPr>
          <p:cNvPr id="844" name="Google Shape;844;p42"/>
          <p:cNvSpPr txBox="1"/>
          <p:nvPr/>
        </p:nvSpPr>
        <p:spPr>
          <a:xfrm>
            <a:off x="3403961" y="4315067"/>
            <a:ext cx="6272871" cy="1015663"/>
          </a:xfrm>
          <a:prstGeom prst="rect">
            <a:avLst/>
          </a:prstGeom>
          <a:noFill/>
          <a:ln>
            <a:noFill/>
          </a:ln>
        </p:spPr>
        <p:txBody>
          <a:bodyPr spcFirstLastPara="1" wrap="square" lIns="91425" tIns="45700" rIns="91425" bIns="45700" anchor="t" anchorCtr="0">
            <a:spAutoFit/>
          </a:bodyPr>
          <a:lstStyle/>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Technical Architecture with emphasis on integration with existing systems</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Data Architecture (alignment) and Digitization of Existing Process with emphasis on clean data acquisition</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Graphic Representation to support Context of Data Display</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Alignment with reality capture for existing buildings</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IT / OT governance and interface</a:t>
            </a:r>
            <a:endParaRPr dirty="0"/>
          </a:p>
          <a:p>
            <a:pPr marL="117475" marR="0" lvl="0" indent="-53975" algn="l"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Arial"/>
              <a:ea typeface="Arial"/>
              <a:cs typeface="Arial"/>
              <a:sym typeface="Arial"/>
            </a:endParaRPr>
          </a:p>
        </p:txBody>
      </p:sp>
      <p:sp>
        <p:nvSpPr>
          <p:cNvPr id="845" name="Google Shape;845;p42"/>
          <p:cNvSpPr txBox="1"/>
          <p:nvPr/>
        </p:nvSpPr>
        <p:spPr>
          <a:xfrm>
            <a:off x="4775133" y="3269687"/>
            <a:ext cx="5009705" cy="1015663"/>
          </a:xfrm>
          <a:prstGeom prst="rect">
            <a:avLst/>
          </a:prstGeom>
          <a:noFill/>
          <a:ln>
            <a:noFill/>
          </a:ln>
        </p:spPr>
        <p:txBody>
          <a:bodyPr spcFirstLastPara="1" wrap="square" lIns="91425" tIns="45700" rIns="91425" bIns="45700" anchor="t" anchorCtr="0">
            <a:spAutoFit/>
          </a:bodyPr>
          <a:lstStyle/>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IoT and IoA Data Integration (e.g. sensors, weather, spaces and people integration)</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Asset Data Integration</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Alerts and Triggers</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Human and Health Related</a:t>
            </a:r>
            <a:endParaRPr dirty="0"/>
          </a:p>
          <a:p>
            <a:pPr marL="117475" marR="0" lvl="0" indent="-117475" algn="l" rtl="0">
              <a:lnSpc>
                <a:spcPct val="100000"/>
              </a:lnSpc>
              <a:spcBef>
                <a:spcPts val="0"/>
              </a:spcBef>
              <a:spcAft>
                <a:spcPts val="0"/>
              </a:spcAft>
              <a:buClr>
                <a:srgbClr val="FFFFFF"/>
              </a:buClr>
              <a:buSzPts val="1000"/>
              <a:buFont typeface="Arial"/>
              <a:buChar char="•"/>
            </a:pPr>
            <a:r>
              <a:rPr lang="en-US" sz="1000" b="0" i="0" u="none" strike="noStrike" cap="none" dirty="0">
                <a:solidFill>
                  <a:srgbClr val="FFFFFF"/>
                </a:solidFill>
                <a:latin typeface="Arial"/>
                <a:ea typeface="Arial"/>
                <a:cs typeface="Arial"/>
                <a:sym typeface="Arial"/>
              </a:rPr>
              <a:t>Visualization and analysis of real time and historical data</a:t>
            </a:r>
            <a:endParaRPr dirty="0"/>
          </a:p>
          <a:p>
            <a:pPr marL="117475" marR="0" lvl="0" indent="-53975" algn="l"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Arial"/>
              <a:ea typeface="Arial"/>
              <a:cs typeface="Arial"/>
              <a:sym typeface="Arial"/>
            </a:endParaRPr>
          </a:p>
        </p:txBody>
      </p:sp>
      <p:sp>
        <p:nvSpPr>
          <p:cNvPr id="846" name="Google Shape;846;p42"/>
          <p:cNvSpPr txBox="1"/>
          <p:nvPr/>
        </p:nvSpPr>
        <p:spPr>
          <a:xfrm>
            <a:off x="5957076" y="2261493"/>
            <a:ext cx="4463081" cy="1015663"/>
          </a:xfrm>
          <a:prstGeom prst="rect">
            <a:avLst/>
          </a:prstGeom>
          <a:noFill/>
          <a:ln>
            <a:noFill/>
          </a:ln>
        </p:spPr>
        <p:txBody>
          <a:bodyPr spcFirstLastPara="1" wrap="square" lIns="91425" tIns="45700" rIns="91425" bIns="45700" anchor="t" anchorCtr="0">
            <a:spAutoFit/>
          </a:bodyPr>
          <a:lstStyle/>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Predictive Modeling (e.g. Weather and influence on building performance)</a:t>
            </a:r>
            <a:endParaRPr dirty="0"/>
          </a:p>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Simulation (Physics based, human behavior, traffic patterns)</a:t>
            </a:r>
            <a:endParaRPr dirty="0"/>
          </a:p>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Closed Loop Analysis to improve overall performance</a:t>
            </a:r>
            <a:endParaRPr dirty="0"/>
          </a:p>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Organizational Risk Management and Mitigation</a:t>
            </a:r>
            <a:endParaRPr dirty="0"/>
          </a:p>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Energy Conservation Measures</a:t>
            </a:r>
            <a:endParaRPr dirty="0"/>
          </a:p>
          <a:p>
            <a:pPr marL="117475" marR="0" lvl="0" indent="-53975" algn="l"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Arial"/>
              <a:ea typeface="Arial"/>
              <a:cs typeface="Arial"/>
              <a:sym typeface="Arial"/>
            </a:endParaRPr>
          </a:p>
        </p:txBody>
      </p:sp>
      <p:sp>
        <p:nvSpPr>
          <p:cNvPr id="847" name="Google Shape;847;p42"/>
          <p:cNvSpPr txBox="1"/>
          <p:nvPr/>
        </p:nvSpPr>
        <p:spPr>
          <a:xfrm>
            <a:off x="7030275" y="1259673"/>
            <a:ext cx="3289491" cy="861774"/>
          </a:xfrm>
          <a:prstGeom prst="rect">
            <a:avLst/>
          </a:prstGeom>
          <a:noFill/>
          <a:ln>
            <a:noFill/>
          </a:ln>
        </p:spPr>
        <p:txBody>
          <a:bodyPr spcFirstLastPara="1" wrap="square" lIns="91425" tIns="45700" rIns="91425" bIns="45700" anchor="t" anchorCtr="0">
            <a:spAutoFit/>
          </a:bodyPr>
          <a:lstStyle/>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Predictive and analytics capability (what-ifs)</a:t>
            </a:r>
            <a:endParaRPr dirty="0"/>
          </a:p>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Integration with AI and machine learning</a:t>
            </a:r>
            <a:endParaRPr dirty="0"/>
          </a:p>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Organizational democratization of data</a:t>
            </a:r>
            <a:endParaRPr dirty="0"/>
          </a:p>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Integrated, evolutionary and managed improvement</a:t>
            </a:r>
            <a:endParaRPr dirty="0"/>
          </a:p>
          <a:p>
            <a:pPr marL="117475" marR="0" lvl="0" indent="-117475" algn="l" rtl="0">
              <a:lnSpc>
                <a:spcPct val="100000"/>
              </a:lnSpc>
              <a:spcBef>
                <a:spcPts val="0"/>
              </a:spcBef>
              <a:spcAft>
                <a:spcPts val="0"/>
              </a:spcAft>
              <a:buClr>
                <a:srgbClr val="004374"/>
              </a:buClr>
              <a:buSzPts val="1000"/>
              <a:buFont typeface="Arial"/>
              <a:buChar char="•"/>
            </a:pPr>
            <a:r>
              <a:rPr lang="en-US" sz="1000" b="0" i="0" u="none" strike="noStrike" cap="none" dirty="0">
                <a:solidFill>
                  <a:srgbClr val="004374"/>
                </a:solidFill>
                <a:latin typeface="Arial"/>
                <a:ea typeface="Arial"/>
                <a:cs typeface="Arial"/>
                <a:sym typeface="Arial"/>
              </a:rPr>
              <a:t>Extensible from buildings to campus and cities</a:t>
            </a:r>
            <a:endParaRPr dirty="0"/>
          </a:p>
        </p:txBody>
      </p:sp>
      <p:sp>
        <p:nvSpPr>
          <p:cNvPr id="849" name="Google Shape;849;p42"/>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59"/>
        <p:cNvGrpSpPr/>
        <p:nvPr/>
      </p:nvGrpSpPr>
      <p:grpSpPr>
        <a:xfrm>
          <a:off x="0" y="0"/>
          <a:ext cx="0" cy="0"/>
          <a:chOff x="0" y="0"/>
          <a:chExt cx="0" cy="0"/>
        </a:xfrm>
      </p:grpSpPr>
      <p:sp>
        <p:nvSpPr>
          <p:cNvPr id="460" name="Google Shape;460;p22"/>
          <p:cNvSpPr/>
          <p:nvPr/>
        </p:nvSpPr>
        <p:spPr>
          <a:xfrm>
            <a:off x="3546585" y="1739673"/>
            <a:ext cx="4262389" cy="4262389"/>
          </a:xfrm>
          <a:prstGeom prst="ellipse">
            <a:avLst/>
          </a:prstGeom>
          <a:noFill/>
          <a:ln w="25400" cap="flat" cmpd="sng">
            <a:solidFill>
              <a:srgbClr val="A5A5A5"/>
            </a:solidFill>
            <a:prstDash val="lgDash"/>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3200" dirty="0">
              <a:solidFill>
                <a:schemeClr val="lt1"/>
              </a:solidFill>
              <a:latin typeface="Tahoma"/>
              <a:ea typeface="Tahoma"/>
              <a:cs typeface="Tahoma"/>
              <a:sym typeface="Tahoma"/>
            </a:endParaRPr>
          </a:p>
        </p:txBody>
      </p:sp>
      <p:sp>
        <p:nvSpPr>
          <p:cNvPr id="461" name="Google Shape;461;p22"/>
          <p:cNvSpPr txBox="1">
            <a:spLocks noGrp="1"/>
          </p:cNvSpPr>
          <p:nvPr>
            <p:ph type="title"/>
          </p:nvPr>
        </p:nvSpPr>
        <p:spPr>
          <a:xfrm>
            <a:off x="0" y="0"/>
            <a:ext cx="121920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Digital Building Lifecycle</a:t>
            </a:r>
            <a:endParaRPr dirty="0"/>
          </a:p>
        </p:txBody>
      </p:sp>
      <p:sp>
        <p:nvSpPr>
          <p:cNvPr id="462" name="Google Shape;462;p22"/>
          <p:cNvSpPr/>
          <p:nvPr/>
        </p:nvSpPr>
        <p:spPr>
          <a:xfrm>
            <a:off x="4077355" y="1345492"/>
            <a:ext cx="1150845" cy="1150845"/>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3200" dirty="0">
              <a:solidFill>
                <a:schemeClr val="lt1"/>
              </a:solidFill>
              <a:latin typeface="Tahoma"/>
              <a:ea typeface="Tahoma"/>
              <a:cs typeface="Tahoma"/>
              <a:sym typeface="Tahoma"/>
            </a:endParaRPr>
          </a:p>
        </p:txBody>
      </p:sp>
      <p:sp>
        <p:nvSpPr>
          <p:cNvPr id="463" name="Google Shape;463;p22"/>
          <p:cNvSpPr/>
          <p:nvPr/>
        </p:nvSpPr>
        <p:spPr>
          <a:xfrm>
            <a:off x="6347592" y="1345492"/>
            <a:ext cx="1150845" cy="1150845"/>
          </a:xfrm>
          <a:prstGeom prst="ellipse">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3200" dirty="0">
              <a:solidFill>
                <a:schemeClr val="lt1"/>
              </a:solidFill>
              <a:latin typeface="Tahoma"/>
              <a:ea typeface="Tahoma"/>
              <a:cs typeface="Tahoma"/>
              <a:sym typeface="Tahoma"/>
            </a:endParaRPr>
          </a:p>
        </p:txBody>
      </p:sp>
      <p:sp>
        <p:nvSpPr>
          <p:cNvPr id="464" name="Google Shape;464;p22"/>
          <p:cNvSpPr/>
          <p:nvPr/>
        </p:nvSpPr>
        <p:spPr>
          <a:xfrm>
            <a:off x="3972252" y="5116342"/>
            <a:ext cx="1150845" cy="1150845"/>
          </a:xfrm>
          <a:prstGeom prst="ellipse">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3200" dirty="0">
              <a:solidFill>
                <a:schemeClr val="lt1"/>
              </a:solidFill>
              <a:latin typeface="Tahoma"/>
              <a:ea typeface="Tahoma"/>
              <a:cs typeface="Tahoma"/>
              <a:sym typeface="Tahoma"/>
            </a:endParaRPr>
          </a:p>
        </p:txBody>
      </p:sp>
      <p:sp>
        <p:nvSpPr>
          <p:cNvPr id="465" name="Google Shape;465;p22"/>
          <p:cNvSpPr/>
          <p:nvPr/>
        </p:nvSpPr>
        <p:spPr>
          <a:xfrm>
            <a:off x="6242489" y="5116342"/>
            <a:ext cx="1150845" cy="1150845"/>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3200" dirty="0">
              <a:solidFill>
                <a:schemeClr val="lt1"/>
              </a:solidFill>
              <a:latin typeface="Tahoma"/>
              <a:ea typeface="Tahoma"/>
              <a:cs typeface="Tahoma"/>
              <a:sym typeface="Tahoma"/>
            </a:endParaRPr>
          </a:p>
        </p:txBody>
      </p:sp>
      <p:sp>
        <p:nvSpPr>
          <p:cNvPr id="466" name="Google Shape;466;p22"/>
          <p:cNvSpPr/>
          <p:nvPr/>
        </p:nvSpPr>
        <p:spPr>
          <a:xfrm>
            <a:off x="7435414" y="3230917"/>
            <a:ext cx="1150845" cy="1150845"/>
          </a:xfrm>
          <a:prstGeom prst="ellipse">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3200" dirty="0">
              <a:solidFill>
                <a:schemeClr val="lt1"/>
              </a:solidFill>
              <a:latin typeface="Tahoma"/>
              <a:ea typeface="Tahoma"/>
              <a:cs typeface="Tahoma"/>
              <a:sym typeface="Tahoma"/>
            </a:endParaRPr>
          </a:p>
        </p:txBody>
      </p:sp>
      <p:sp>
        <p:nvSpPr>
          <p:cNvPr id="467" name="Google Shape;467;p22"/>
          <p:cNvSpPr/>
          <p:nvPr/>
        </p:nvSpPr>
        <p:spPr>
          <a:xfrm>
            <a:off x="2995316" y="3230917"/>
            <a:ext cx="1150845" cy="1150845"/>
          </a:xfrm>
          <a:prstGeom prst="ellipse">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3200" dirty="0">
              <a:solidFill>
                <a:schemeClr val="lt1"/>
              </a:solidFill>
              <a:latin typeface="Tahoma"/>
              <a:ea typeface="Tahoma"/>
              <a:cs typeface="Tahoma"/>
              <a:sym typeface="Tahoma"/>
            </a:endParaRPr>
          </a:p>
        </p:txBody>
      </p:sp>
      <p:sp>
        <p:nvSpPr>
          <p:cNvPr id="468" name="Google Shape;468;p22"/>
          <p:cNvSpPr txBox="1"/>
          <p:nvPr/>
        </p:nvSpPr>
        <p:spPr>
          <a:xfrm>
            <a:off x="2273300" y="1670993"/>
            <a:ext cx="1708205"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accent1"/>
                </a:solidFill>
                <a:latin typeface="Tahoma"/>
                <a:ea typeface="Tahoma"/>
                <a:cs typeface="Tahoma"/>
                <a:sym typeface="Tahoma"/>
              </a:rPr>
              <a:t>Plan/Design</a:t>
            </a:r>
            <a:endParaRPr dirty="0"/>
          </a:p>
        </p:txBody>
      </p:sp>
      <p:sp>
        <p:nvSpPr>
          <p:cNvPr id="469" name="Google Shape;469;p22"/>
          <p:cNvSpPr txBox="1"/>
          <p:nvPr/>
        </p:nvSpPr>
        <p:spPr>
          <a:xfrm>
            <a:off x="7713374" y="1670993"/>
            <a:ext cx="2789209"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accent3"/>
                </a:solidFill>
                <a:latin typeface="Tahoma"/>
                <a:ea typeface="Tahoma"/>
                <a:cs typeface="Tahoma"/>
                <a:sym typeface="Tahoma"/>
              </a:rPr>
              <a:t>Manufacture/Fabricate</a:t>
            </a:r>
            <a:endParaRPr dirty="0"/>
          </a:p>
        </p:txBody>
      </p:sp>
      <p:sp>
        <p:nvSpPr>
          <p:cNvPr id="470" name="Google Shape;470;p22"/>
          <p:cNvSpPr txBox="1"/>
          <p:nvPr/>
        </p:nvSpPr>
        <p:spPr>
          <a:xfrm>
            <a:off x="8812230" y="3606304"/>
            <a:ext cx="2289064"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accent2"/>
                </a:solidFill>
                <a:latin typeface="Tahoma"/>
                <a:ea typeface="Tahoma"/>
                <a:cs typeface="Tahoma"/>
                <a:sym typeface="Tahoma"/>
              </a:rPr>
              <a:t>Deliver/Assemble</a:t>
            </a:r>
            <a:endParaRPr dirty="0"/>
          </a:p>
        </p:txBody>
      </p:sp>
      <p:sp>
        <p:nvSpPr>
          <p:cNvPr id="471" name="Google Shape;471;p22"/>
          <p:cNvSpPr txBox="1"/>
          <p:nvPr/>
        </p:nvSpPr>
        <p:spPr>
          <a:xfrm>
            <a:off x="7661385" y="5438746"/>
            <a:ext cx="2185929"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accent4"/>
                </a:solidFill>
                <a:latin typeface="Tahoma"/>
                <a:ea typeface="Tahoma"/>
                <a:cs typeface="Tahoma"/>
                <a:sym typeface="Tahoma"/>
              </a:rPr>
              <a:t>Test/Commission</a:t>
            </a:r>
            <a:endParaRPr dirty="0"/>
          </a:p>
        </p:txBody>
      </p:sp>
      <p:sp>
        <p:nvSpPr>
          <p:cNvPr id="472" name="Google Shape;472;p22"/>
          <p:cNvSpPr txBox="1"/>
          <p:nvPr/>
        </p:nvSpPr>
        <p:spPr>
          <a:xfrm>
            <a:off x="1686258" y="5480133"/>
            <a:ext cx="233320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accent5"/>
                </a:solidFill>
                <a:latin typeface="Tahoma"/>
                <a:ea typeface="Tahoma"/>
                <a:cs typeface="Tahoma"/>
                <a:sym typeface="Tahoma"/>
              </a:rPr>
              <a:t>Operate/Maintain</a:t>
            </a:r>
            <a:endParaRPr dirty="0"/>
          </a:p>
        </p:txBody>
      </p:sp>
      <p:sp>
        <p:nvSpPr>
          <p:cNvPr id="473" name="Google Shape;473;p22"/>
          <p:cNvSpPr txBox="1"/>
          <p:nvPr/>
        </p:nvSpPr>
        <p:spPr>
          <a:xfrm>
            <a:off x="822700" y="3575563"/>
            <a:ext cx="2409762"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accent6"/>
                </a:solidFill>
                <a:latin typeface="Tahoma"/>
                <a:ea typeface="Tahoma"/>
                <a:cs typeface="Tahoma"/>
                <a:sym typeface="Tahoma"/>
              </a:rPr>
              <a:t>Improve/Retrofit</a:t>
            </a:r>
            <a:endParaRPr dirty="0"/>
          </a:p>
        </p:txBody>
      </p:sp>
      <p:pic>
        <p:nvPicPr>
          <p:cNvPr id="474" name="Google Shape;474;p22" descr="Production outline"/>
          <p:cNvPicPr preferRelativeResize="0"/>
          <p:nvPr/>
        </p:nvPicPr>
        <p:blipFill rotWithShape="1">
          <a:blip r:embed="rId3">
            <a:alphaModFix/>
          </a:blip>
          <a:srcRect/>
          <a:stretch/>
        </p:blipFill>
        <p:spPr>
          <a:xfrm>
            <a:off x="6562529" y="1433388"/>
            <a:ext cx="852478" cy="852478"/>
          </a:xfrm>
          <a:prstGeom prst="rect">
            <a:avLst/>
          </a:prstGeom>
          <a:noFill/>
          <a:ln>
            <a:noFill/>
          </a:ln>
        </p:spPr>
      </p:pic>
      <p:pic>
        <p:nvPicPr>
          <p:cNvPr id="475" name="Google Shape;475;p22" descr="Illustrator outline"/>
          <p:cNvPicPr preferRelativeResize="0"/>
          <p:nvPr/>
        </p:nvPicPr>
        <p:blipFill rotWithShape="1">
          <a:blip r:embed="rId4">
            <a:alphaModFix/>
          </a:blip>
          <a:srcRect/>
          <a:stretch/>
        </p:blipFill>
        <p:spPr>
          <a:xfrm>
            <a:off x="4215830" y="1481207"/>
            <a:ext cx="852478" cy="852478"/>
          </a:xfrm>
          <a:prstGeom prst="rect">
            <a:avLst/>
          </a:prstGeom>
          <a:noFill/>
          <a:ln>
            <a:noFill/>
          </a:ln>
        </p:spPr>
      </p:pic>
      <p:pic>
        <p:nvPicPr>
          <p:cNvPr id="476" name="Google Shape;476;p22" descr="Arrow circle outline"/>
          <p:cNvPicPr preferRelativeResize="0"/>
          <p:nvPr/>
        </p:nvPicPr>
        <p:blipFill rotWithShape="1">
          <a:blip r:embed="rId5">
            <a:alphaModFix/>
          </a:blip>
          <a:srcRect/>
          <a:stretch/>
        </p:blipFill>
        <p:spPr>
          <a:xfrm>
            <a:off x="3121181" y="3355325"/>
            <a:ext cx="852478" cy="852478"/>
          </a:xfrm>
          <a:prstGeom prst="rect">
            <a:avLst/>
          </a:prstGeom>
          <a:noFill/>
          <a:ln>
            <a:noFill/>
          </a:ln>
        </p:spPr>
      </p:pic>
      <p:pic>
        <p:nvPicPr>
          <p:cNvPr id="477" name="Google Shape;477;p22" descr="Crane outline"/>
          <p:cNvPicPr preferRelativeResize="0"/>
          <p:nvPr/>
        </p:nvPicPr>
        <p:blipFill rotWithShape="1">
          <a:blip r:embed="rId6">
            <a:alphaModFix/>
          </a:blip>
          <a:srcRect/>
          <a:stretch/>
        </p:blipFill>
        <p:spPr>
          <a:xfrm>
            <a:off x="7661385" y="3369265"/>
            <a:ext cx="852478" cy="852478"/>
          </a:xfrm>
          <a:prstGeom prst="rect">
            <a:avLst/>
          </a:prstGeom>
          <a:noFill/>
          <a:ln>
            <a:noFill/>
          </a:ln>
        </p:spPr>
      </p:pic>
      <p:pic>
        <p:nvPicPr>
          <p:cNvPr id="478" name="Google Shape;478;p22" descr="Tools outline"/>
          <p:cNvPicPr preferRelativeResize="0"/>
          <p:nvPr/>
        </p:nvPicPr>
        <p:blipFill rotWithShape="1">
          <a:blip r:embed="rId7">
            <a:alphaModFix/>
          </a:blip>
          <a:srcRect/>
          <a:stretch/>
        </p:blipFill>
        <p:spPr>
          <a:xfrm>
            <a:off x="4155920" y="5282148"/>
            <a:ext cx="852478" cy="852478"/>
          </a:xfrm>
          <a:prstGeom prst="rect">
            <a:avLst/>
          </a:prstGeom>
          <a:noFill/>
          <a:ln>
            <a:noFill/>
          </a:ln>
        </p:spPr>
      </p:pic>
      <p:pic>
        <p:nvPicPr>
          <p:cNvPr id="479" name="Google Shape;479;p22" descr="Clipboard Mixed outline"/>
          <p:cNvPicPr preferRelativeResize="0"/>
          <p:nvPr/>
        </p:nvPicPr>
        <p:blipFill rotWithShape="1">
          <a:blip r:embed="rId8">
            <a:alphaModFix/>
          </a:blip>
          <a:srcRect/>
          <a:stretch/>
        </p:blipFill>
        <p:spPr>
          <a:xfrm>
            <a:off x="6426157" y="5223159"/>
            <a:ext cx="852478" cy="852478"/>
          </a:xfrm>
          <a:prstGeom prst="rect">
            <a:avLst/>
          </a:prstGeom>
          <a:noFill/>
          <a:ln>
            <a:noFill/>
          </a:ln>
        </p:spPr>
      </p:pic>
      <p:sp>
        <p:nvSpPr>
          <p:cNvPr id="480" name="Google Shape;480;p22"/>
          <p:cNvSpPr/>
          <p:nvPr/>
        </p:nvSpPr>
        <p:spPr>
          <a:xfrm>
            <a:off x="4694575" y="2710001"/>
            <a:ext cx="2131195" cy="2131195"/>
          </a:xfrm>
          <a:prstGeom prst="ellipse">
            <a:avLst/>
          </a:prstGeom>
          <a:solidFill>
            <a:schemeClr val="dk2"/>
          </a:solid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400" dirty="0">
                <a:solidFill>
                  <a:schemeClr val="lt1"/>
                </a:solidFill>
                <a:latin typeface="Tahoma"/>
                <a:ea typeface="Tahoma"/>
                <a:cs typeface="Tahoma"/>
                <a:sym typeface="Tahoma"/>
              </a:rPr>
              <a:t>Lifecycle</a:t>
            </a:r>
            <a:endParaRPr sz="3200" dirty="0">
              <a:solidFill>
                <a:schemeClr val="lt1"/>
              </a:solidFill>
              <a:latin typeface="Tahoma"/>
              <a:ea typeface="Tahoma"/>
              <a:cs typeface="Tahoma"/>
              <a:sym typeface="Tahoma"/>
            </a:endParaRPr>
          </a:p>
        </p:txBody>
      </p:sp>
      <p:pic>
        <p:nvPicPr>
          <p:cNvPr id="481" name="Google Shape;481;p22" descr="City with solid fill"/>
          <p:cNvPicPr preferRelativeResize="0"/>
          <p:nvPr/>
        </p:nvPicPr>
        <p:blipFill rotWithShape="1">
          <a:blip r:embed="rId9">
            <a:alphaModFix/>
          </a:blip>
          <a:srcRect/>
          <a:stretch/>
        </p:blipFill>
        <p:spPr>
          <a:xfrm>
            <a:off x="5150595" y="3250224"/>
            <a:ext cx="1278717" cy="1278717"/>
          </a:xfrm>
          <a:prstGeom prst="rect">
            <a:avLst/>
          </a:prstGeom>
          <a:noFill/>
          <a:ln>
            <a:noFill/>
          </a:ln>
        </p:spPr>
      </p:pic>
      <p:sp>
        <p:nvSpPr>
          <p:cNvPr id="483" name="Google Shape;483;p22"/>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26</a:t>
            </a:fld>
            <a:endParaRPr dirty="0"/>
          </a:p>
        </p:txBody>
      </p:sp>
      <p:sp>
        <p:nvSpPr>
          <p:cNvPr id="484" name="Google Shape;484;p22"/>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sp>
        <p:nvSpPr>
          <p:cNvPr id="490" name="Google Shape;490;p23"/>
          <p:cNvSpPr txBox="1">
            <a:spLocks noGrp="1"/>
          </p:cNvSpPr>
          <p:nvPr>
            <p:ph type="title"/>
          </p:nvPr>
        </p:nvSpPr>
        <p:spPr>
          <a:xfrm>
            <a:off x="0" y="0"/>
            <a:ext cx="12191999" cy="84124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BIM to Digital Twin</a:t>
            </a:r>
            <a:endParaRPr dirty="0"/>
          </a:p>
        </p:txBody>
      </p:sp>
      <p:sp>
        <p:nvSpPr>
          <p:cNvPr id="491" name="Google Shape;491;p23"/>
          <p:cNvSpPr txBox="1">
            <a:spLocks noGrp="1"/>
          </p:cNvSpPr>
          <p:nvPr>
            <p:ph type="body" idx="1"/>
          </p:nvPr>
        </p:nvSpPr>
        <p:spPr>
          <a:xfrm>
            <a:off x="288883" y="1741890"/>
            <a:ext cx="4434206" cy="4521379"/>
          </a:xfrm>
          <a:prstGeom prst="rect">
            <a:avLst/>
          </a:prstGeom>
          <a:noFill/>
          <a:ln>
            <a:noFill/>
          </a:ln>
        </p:spPr>
        <p:txBody>
          <a:bodyPr spcFirstLastPara="1" wrap="square" lIns="91425" tIns="45700" rIns="91425" bIns="45700" anchor="t" anchorCtr="0">
            <a:noAutofit/>
          </a:bodyPr>
          <a:lstStyle/>
          <a:p>
            <a:pPr indent="-457200">
              <a:spcBef>
                <a:spcPts val="0"/>
              </a:spcBef>
              <a:spcAft>
                <a:spcPts val="600"/>
              </a:spcAft>
              <a:buSzPts val="1500"/>
            </a:pPr>
            <a:r>
              <a:rPr lang="en-US" sz="2000" dirty="0">
                <a:latin typeface="Tahoma"/>
                <a:ea typeface="Tahoma"/>
                <a:cs typeface="Tahoma"/>
                <a:sym typeface="Tahoma"/>
              </a:rPr>
              <a:t>Utilize Valuable BIM Data.</a:t>
            </a:r>
          </a:p>
          <a:p>
            <a:pPr indent="-457200">
              <a:spcBef>
                <a:spcPts val="0"/>
              </a:spcBef>
              <a:spcAft>
                <a:spcPts val="600"/>
              </a:spcAft>
              <a:buSzPts val="1500"/>
            </a:pPr>
            <a:r>
              <a:rPr lang="en-US" sz="2000" dirty="0">
                <a:latin typeface="Tahoma"/>
                <a:ea typeface="Tahoma"/>
                <a:cs typeface="Tahoma"/>
                <a:sym typeface="Tahoma"/>
              </a:rPr>
              <a:t>Actively Manage the Space.</a:t>
            </a:r>
            <a:endParaRPr sz="2000" dirty="0"/>
          </a:p>
          <a:p>
            <a:pPr indent="-457200">
              <a:spcBef>
                <a:spcPts val="0"/>
              </a:spcBef>
              <a:spcAft>
                <a:spcPts val="600"/>
              </a:spcAft>
              <a:buSzPts val="1500"/>
            </a:pPr>
            <a:r>
              <a:rPr lang="en-US" sz="2000" dirty="0">
                <a:latin typeface="Tahoma"/>
                <a:ea typeface="Tahoma"/>
                <a:cs typeface="Tahoma"/>
                <a:sym typeface="Tahoma"/>
              </a:rPr>
              <a:t>Optimize Physical Equipment Performance.</a:t>
            </a:r>
            <a:endParaRPr sz="2000" dirty="0"/>
          </a:p>
          <a:p>
            <a:pPr indent="-457200">
              <a:spcBef>
                <a:spcPts val="0"/>
              </a:spcBef>
              <a:spcAft>
                <a:spcPts val="600"/>
              </a:spcAft>
              <a:buSzPts val="1500"/>
            </a:pPr>
            <a:r>
              <a:rPr lang="en-US" sz="2000" dirty="0">
                <a:latin typeface="Tahoma"/>
                <a:ea typeface="Tahoma"/>
                <a:cs typeface="Tahoma"/>
                <a:sym typeface="Tahoma"/>
              </a:rPr>
              <a:t>Compile Total Cost of Ownership.</a:t>
            </a:r>
            <a:endParaRPr sz="2000" dirty="0"/>
          </a:p>
          <a:p>
            <a:pPr indent="-457200">
              <a:spcBef>
                <a:spcPts val="0"/>
              </a:spcBef>
              <a:spcAft>
                <a:spcPts val="600"/>
              </a:spcAft>
              <a:buSzPts val="1500"/>
            </a:pPr>
            <a:r>
              <a:rPr lang="en-US" sz="2000" dirty="0">
                <a:latin typeface="Tahoma"/>
                <a:ea typeface="Tahoma"/>
                <a:cs typeface="Tahoma"/>
                <a:sym typeface="Tahoma"/>
              </a:rPr>
              <a:t>Use and Update Documentation</a:t>
            </a:r>
            <a:endParaRPr sz="2000" dirty="0"/>
          </a:p>
          <a:p>
            <a:pPr indent="-457200">
              <a:spcBef>
                <a:spcPts val="0"/>
              </a:spcBef>
              <a:spcAft>
                <a:spcPts val="600"/>
              </a:spcAft>
              <a:buSzPts val="1500"/>
            </a:pPr>
            <a:r>
              <a:rPr lang="en-US" sz="2000" dirty="0">
                <a:latin typeface="Tahoma"/>
                <a:ea typeface="Tahoma"/>
                <a:cs typeface="Tahoma"/>
                <a:sym typeface="Tahoma"/>
              </a:rPr>
              <a:t>Automate and Control the Asset Environments.</a:t>
            </a:r>
            <a:endParaRPr sz="2000" dirty="0"/>
          </a:p>
          <a:p>
            <a:pPr indent="-457200">
              <a:spcBef>
                <a:spcPts val="0"/>
              </a:spcBef>
              <a:spcAft>
                <a:spcPts val="600"/>
              </a:spcAft>
              <a:buSzPts val="1500"/>
            </a:pPr>
            <a:r>
              <a:rPr lang="en-US" sz="2000" dirty="0">
                <a:latin typeface="Tahoma"/>
                <a:ea typeface="Tahoma"/>
                <a:cs typeface="Tahoma"/>
                <a:sym typeface="Tahoma"/>
              </a:rPr>
              <a:t>Simulate and Predict.</a:t>
            </a:r>
            <a:endParaRPr sz="2000" dirty="0"/>
          </a:p>
          <a:p>
            <a:pPr indent="-457200">
              <a:spcBef>
                <a:spcPts val="0"/>
              </a:spcBef>
              <a:spcAft>
                <a:spcPts val="600"/>
              </a:spcAft>
              <a:buSzPts val="1500"/>
            </a:pPr>
            <a:r>
              <a:rPr lang="en-US" sz="2000" dirty="0">
                <a:latin typeface="Tahoma"/>
                <a:ea typeface="Tahoma"/>
                <a:cs typeface="Tahoma"/>
                <a:sym typeface="Tahoma"/>
              </a:rPr>
              <a:t>Quick Decision-Making Response from Visualization.</a:t>
            </a:r>
            <a:endParaRPr sz="2000" dirty="0"/>
          </a:p>
        </p:txBody>
      </p:sp>
      <p:grpSp>
        <p:nvGrpSpPr>
          <p:cNvPr id="493" name="Google Shape;493;p23"/>
          <p:cNvGrpSpPr/>
          <p:nvPr/>
        </p:nvGrpSpPr>
        <p:grpSpPr>
          <a:xfrm>
            <a:off x="5143337" y="1257602"/>
            <a:ext cx="6410488" cy="5337001"/>
            <a:chOff x="535035" y="-57673"/>
            <a:chExt cx="6093463" cy="5466528"/>
          </a:xfrm>
        </p:grpSpPr>
        <p:sp>
          <p:nvSpPr>
            <p:cNvPr id="494" name="Google Shape;494;p23"/>
            <p:cNvSpPr/>
            <p:nvPr/>
          </p:nvSpPr>
          <p:spPr>
            <a:xfrm>
              <a:off x="2864206" y="-57673"/>
              <a:ext cx="1371409" cy="822852"/>
            </a:xfrm>
            <a:prstGeom prst="roundRect">
              <a:avLst>
                <a:gd name="adj" fmla="val 16667"/>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5" name="Google Shape;495;p23"/>
            <p:cNvSpPr txBox="1"/>
            <p:nvPr/>
          </p:nvSpPr>
          <p:spPr>
            <a:xfrm>
              <a:off x="2904374" y="-17505"/>
              <a:ext cx="1291073" cy="742516"/>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0" tIns="45700" rIns="0" bIns="45700" anchor="ctr" anchorCtr="0">
              <a:noAutofit/>
            </a:bodyPr>
            <a:lstStyle/>
            <a:p>
              <a:pPr marL="0" marR="0" lvl="0" indent="0" algn="ctr" rtl="0">
                <a:lnSpc>
                  <a:spcPct val="90000"/>
                </a:lnSpc>
                <a:spcBef>
                  <a:spcPts val="0"/>
                </a:spcBef>
                <a:spcAft>
                  <a:spcPts val="0"/>
                </a:spcAft>
                <a:buClr>
                  <a:schemeClr val="lt1"/>
                </a:buClr>
                <a:buSzPts val="1200"/>
                <a:buFont typeface="Tahoma"/>
                <a:buNone/>
              </a:pPr>
              <a:r>
                <a:rPr lang="en-US" dirty="0">
                  <a:solidFill>
                    <a:schemeClr val="lt1"/>
                  </a:solidFill>
                  <a:latin typeface="Tahoma"/>
                  <a:ea typeface="Tahoma"/>
                  <a:cs typeface="Tahoma"/>
                  <a:sym typeface="Tahoma"/>
                </a:rPr>
                <a:t>Visualization and Management of the 2D and 3D Space</a:t>
              </a:r>
              <a:endParaRPr dirty="0"/>
            </a:p>
          </p:txBody>
        </p:sp>
        <p:sp>
          <p:nvSpPr>
            <p:cNvPr id="496" name="Google Shape;496;p23"/>
            <p:cNvSpPr/>
            <p:nvPr/>
          </p:nvSpPr>
          <p:spPr>
            <a:xfrm>
              <a:off x="1257513" y="364166"/>
              <a:ext cx="4722044" cy="4722044"/>
            </a:xfrm>
            <a:custGeom>
              <a:avLst/>
              <a:gdLst/>
              <a:ahLst/>
              <a:cxnLst/>
              <a:rect l="l" t="t" r="r" b="b"/>
              <a:pathLst>
                <a:path w="120000" h="120000" extrusionOk="0">
                  <a:moveTo>
                    <a:pt x="78096" y="2794"/>
                  </a:moveTo>
                  <a:lnTo>
                    <a:pt x="78096" y="2794"/>
                  </a:lnTo>
                  <a:cubicBezTo>
                    <a:pt x="80503" y="3555"/>
                    <a:pt x="82859" y="4468"/>
                    <a:pt x="85151" y="5526"/>
                  </a:cubicBezTo>
                </a:path>
              </a:pathLst>
            </a:custGeom>
            <a:ln>
              <a:headEnd type="none" w="sm" len="sm"/>
              <a:tailEnd type="none" w="sm" len="sm"/>
            </a:ln>
          </p:spPr>
          <p:style>
            <a:lnRef idx="1">
              <a:schemeClr val="accent3"/>
            </a:lnRef>
            <a:fillRef idx="0">
              <a:schemeClr val="accent3"/>
            </a:fillRef>
            <a:effectRef idx="0">
              <a:schemeClr val="accent3"/>
            </a:effectRef>
            <a:fontRef idx="minor">
              <a:schemeClr val="tx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7" name="Google Shape;497;p23"/>
            <p:cNvSpPr/>
            <p:nvPr/>
          </p:nvSpPr>
          <p:spPr>
            <a:xfrm>
              <a:off x="4565552" y="624973"/>
              <a:ext cx="1371419" cy="822852"/>
            </a:xfrm>
            <a:prstGeom prst="roundRect">
              <a:avLst>
                <a:gd name="adj" fmla="val 16667"/>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8" name="Google Shape;498;p23"/>
            <p:cNvSpPr txBox="1"/>
            <p:nvPr/>
          </p:nvSpPr>
          <p:spPr>
            <a:xfrm>
              <a:off x="4605720" y="665141"/>
              <a:ext cx="1291083" cy="742516"/>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0" tIns="45700" rIns="0" bIns="45700" anchor="ctr" anchorCtr="0">
              <a:noAutofit/>
            </a:bodyPr>
            <a:lstStyle/>
            <a:p>
              <a:pPr marL="0" marR="0" lvl="0" indent="0" algn="ctr" rtl="0">
                <a:lnSpc>
                  <a:spcPct val="90000"/>
                </a:lnSpc>
                <a:spcBef>
                  <a:spcPts val="0"/>
                </a:spcBef>
                <a:spcAft>
                  <a:spcPts val="0"/>
                </a:spcAft>
                <a:buClr>
                  <a:schemeClr val="lt1"/>
                </a:buClr>
                <a:buSzPts val="1200"/>
                <a:buFont typeface="Tahoma"/>
                <a:buNone/>
              </a:pPr>
              <a:r>
                <a:rPr lang="en-US" dirty="0">
                  <a:solidFill>
                    <a:schemeClr val="lt1"/>
                  </a:solidFill>
                  <a:latin typeface="Tahoma"/>
                  <a:ea typeface="Tahoma"/>
                  <a:cs typeface="Tahoma"/>
                  <a:sym typeface="Tahoma"/>
                </a:rPr>
                <a:t>Physical Asset Equipment Management</a:t>
              </a:r>
              <a:endParaRPr dirty="0"/>
            </a:p>
          </p:txBody>
        </p:sp>
        <p:sp>
          <p:nvSpPr>
            <p:cNvPr id="499" name="Google Shape;499;p23"/>
            <p:cNvSpPr/>
            <p:nvPr/>
          </p:nvSpPr>
          <p:spPr>
            <a:xfrm>
              <a:off x="1220745" y="344871"/>
              <a:ext cx="4722044" cy="4722044"/>
            </a:xfrm>
            <a:custGeom>
              <a:avLst/>
              <a:gdLst/>
              <a:ahLst/>
              <a:cxnLst/>
              <a:rect l="l" t="t" r="r" b="b"/>
              <a:pathLst>
                <a:path w="120000" h="120000" extrusionOk="0">
                  <a:moveTo>
                    <a:pt x="113078" y="32023"/>
                  </a:moveTo>
                  <a:lnTo>
                    <a:pt x="113078" y="32023"/>
                  </a:lnTo>
                  <a:cubicBezTo>
                    <a:pt x="115254" y="36151"/>
                    <a:pt x="116941" y="40519"/>
                    <a:pt x="118104" y="45038"/>
                  </a:cubicBezTo>
                </a:path>
              </a:pathLst>
            </a:custGeom>
            <a:ln>
              <a:headEnd type="none" w="sm" len="sm"/>
              <a:tailEnd type="none" w="sm" len="sm"/>
            </a:ln>
          </p:spPr>
          <p:style>
            <a:lnRef idx="1">
              <a:schemeClr val="accent3"/>
            </a:lnRef>
            <a:fillRef idx="0">
              <a:schemeClr val="accent3"/>
            </a:fillRef>
            <a:effectRef idx="0">
              <a:schemeClr val="accent3"/>
            </a:effectRef>
            <a:fontRef idx="minor">
              <a:schemeClr val="tx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0" name="Google Shape;500;p23"/>
            <p:cNvSpPr/>
            <p:nvPr/>
          </p:nvSpPr>
          <p:spPr>
            <a:xfrm>
              <a:off x="5257079" y="2294467"/>
              <a:ext cx="1371419" cy="822852"/>
            </a:xfrm>
            <a:prstGeom prst="roundRect">
              <a:avLst>
                <a:gd name="adj" fmla="val 16667"/>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1" name="Google Shape;501;p23"/>
            <p:cNvSpPr txBox="1"/>
            <p:nvPr/>
          </p:nvSpPr>
          <p:spPr>
            <a:xfrm>
              <a:off x="5297247" y="2334635"/>
              <a:ext cx="1291083" cy="742516"/>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0" tIns="45700" rIns="0" bIns="45700" anchor="ctr" anchorCtr="0">
              <a:noAutofit/>
            </a:bodyPr>
            <a:lstStyle/>
            <a:p>
              <a:pPr marL="0" marR="0" lvl="0" indent="0" algn="ctr" rtl="0">
                <a:lnSpc>
                  <a:spcPct val="90000"/>
                </a:lnSpc>
                <a:spcBef>
                  <a:spcPts val="0"/>
                </a:spcBef>
                <a:spcAft>
                  <a:spcPts val="0"/>
                </a:spcAft>
                <a:buClr>
                  <a:schemeClr val="lt1"/>
                </a:buClr>
                <a:buSzPts val="1200"/>
                <a:buFont typeface="Tahoma"/>
                <a:buNone/>
              </a:pPr>
              <a:r>
                <a:rPr lang="en-US" dirty="0">
                  <a:solidFill>
                    <a:schemeClr val="lt1"/>
                  </a:solidFill>
                  <a:latin typeface="Tahoma"/>
                  <a:ea typeface="Tahoma"/>
                  <a:cs typeface="Tahoma"/>
                  <a:sym typeface="Tahoma"/>
                </a:rPr>
                <a:t>Cost Performance</a:t>
              </a:r>
              <a:endParaRPr dirty="0"/>
            </a:p>
          </p:txBody>
        </p:sp>
        <p:sp>
          <p:nvSpPr>
            <p:cNvPr id="502" name="Google Shape;502;p23"/>
            <p:cNvSpPr/>
            <p:nvPr/>
          </p:nvSpPr>
          <p:spPr>
            <a:xfrm>
              <a:off x="1202918" y="462933"/>
              <a:ext cx="4722044" cy="4722044"/>
            </a:xfrm>
            <a:custGeom>
              <a:avLst/>
              <a:gdLst/>
              <a:ahLst/>
              <a:cxnLst/>
              <a:rect l="l" t="t" r="r" b="b"/>
              <a:pathLst>
                <a:path w="120000" h="120000" extrusionOk="0">
                  <a:moveTo>
                    <a:pt x="118834" y="71771"/>
                  </a:moveTo>
                  <a:cubicBezTo>
                    <a:pt x="117967" y="76104"/>
                    <a:pt x="116624" y="80329"/>
                    <a:pt x="114829" y="84367"/>
                  </a:cubicBezTo>
                </a:path>
              </a:pathLst>
            </a:custGeom>
            <a:ln>
              <a:headEnd type="none" w="sm" len="sm"/>
              <a:tailEnd type="none" w="sm" len="sm"/>
            </a:ln>
          </p:spPr>
          <p:style>
            <a:lnRef idx="1">
              <a:schemeClr val="accent3"/>
            </a:lnRef>
            <a:fillRef idx="0">
              <a:schemeClr val="accent3"/>
            </a:fillRef>
            <a:effectRef idx="0">
              <a:schemeClr val="accent3"/>
            </a:effectRef>
            <a:fontRef idx="minor">
              <a:schemeClr val="tx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3" name="Google Shape;503;p23"/>
            <p:cNvSpPr/>
            <p:nvPr/>
          </p:nvSpPr>
          <p:spPr>
            <a:xfrm>
              <a:off x="4650507" y="3937413"/>
              <a:ext cx="1371419" cy="822852"/>
            </a:xfrm>
            <a:prstGeom prst="roundRect">
              <a:avLst>
                <a:gd name="adj" fmla="val 16667"/>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4" name="Google Shape;504;p23"/>
            <p:cNvSpPr txBox="1"/>
            <p:nvPr/>
          </p:nvSpPr>
          <p:spPr>
            <a:xfrm>
              <a:off x="4690675" y="3977581"/>
              <a:ext cx="1291083" cy="742516"/>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0" tIns="45700" rIns="0" bIns="45700" anchor="ctr" anchorCtr="0">
              <a:noAutofit/>
            </a:bodyPr>
            <a:lstStyle/>
            <a:p>
              <a:pPr marL="0" marR="0" lvl="0" indent="0" algn="ctr" rtl="0">
                <a:lnSpc>
                  <a:spcPct val="90000"/>
                </a:lnSpc>
                <a:spcBef>
                  <a:spcPts val="0"/>
                </a:spcBef>
                <a:spcAft>
                  <a:spcPts val="0"/>
                </a:spcAft>
                <a:buClr>
                  <a:schemeClr val="lt1"/>
                </a:buClr>
                <a:buSzPts val="1200"/>
                <a:buFont typeface="Tahoma"/>
                <a:buNone/>
              </a:pPr>
              <a:r>
                <a:rPr lang="en-US" dirty="0">
                  <a:solidFill>
                    <a:schemeClr val="lt1"/>
                  </a:solidFill>
                  <a:latin typeface="Tahoma"/>
                  <a:ea typeface="Tahoma"/>
                  <a:cs typeface="Tahoma"/>
                  <a:sym typeface="Tahoma"/>
                </a:rPr>
                <a:t>Documentation, Structured and Unstructured</a:t>
              </a:r>
              <a:endParaRPr dirty="0"/>
            </a:p>
          </p:txBody>
        </p:sp>
        <p:sp>
          <p:nvSpPr>
            <p:cNvPr id="505" name="Google Shape;505;p23"/>
            <p:cNvSpPr/>
            <p:nvPr/>
          </p:nvSpPr>
          <p:spPr>
            <a:xfrm>
              <a:off x="1611008" y="199445"/>
              <a:ext cx="4722044" cy="4722044"/>
            </a:xfrm>
            <a:custGeom>
              <a:avLst/>
              <a:gdLst/>
              <a:ahLst/>
              <a:cxnLst/>
              <a:rect l="l" t="t" r="r" b="b"/>
              <a:pathLst>
                <a:path w="120000" h="120000" extrusionOk="0">
                  <a:moveTo>
                    <a:pt x="78765" y="116990"/>
                  </a:moveTo>
                  <a:cubicBezTo>
                    <a:pt x="75693" y="118002"/>
                    <a:pt x="72544" y="118763"/>
                    <a:pt x="69348" y="119267"/>
                  </a:cubicBezTo>
                </a:path>
              </a:pathLst>
            </a:custGeom>
            <a:ln>
              <a:headEnd type="none" w="sm" len="sm"/>
              <a:tailEnd type="none" w="sm" len="sm"/>
            </a:ln>
          </p:spPr>
          <p:style>
            <a:lnRef idx="1">
              <a:schemeClr val="accent3"/>
            </a:lnRef>
            <a:fillRef idx="0">
              <a:schemeClr val="accent3"/>
            </a:fillRef>
            <a:effectRef idx="0">
              <a:schemeClr val="accent3"/>
            </a:effectRef>
            <a:fontRef idx="minor">
              <a:schemeClr val="tx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6" name="Google Shape;506;p23"/>
            <p:cNvSpPr/>
            <p:nvPr/>
          </p:nvSpPr>
          <p:spPr>
            <a:xfrm>
              <a:off x="2842960" y="4586003"/>
              <a:ext cx="1371419" cy="822852"/>
            </a:xfrm>
            <a:prstGeom prst="roundRect">
              <a:avLst>
                <a:gd name="adj" fmla="val 16667"/>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7" name="Google Shape;507;p23"/>
            <p:cNvSpPr txBox="1"/>
            <p:nvPr/>
          </p:nvSpPr>
          <p:spPr>
            <a:xfrm>
              <a:off x="2883128" y="4626171"/>
              <a:ext cx="1291083" cy="742516"/>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0" tIns="45700" rIns="0" bIns="45700" anchor="ctr" anchorCtr="0">
              <a:noAutofit/>
            </a:bodyPr>
            <a:lstStyle/>
            <a:p>
              <a:pPr marL="0" marR="0" lvl="0" indent="0" algn="ctr" rtl="0">
                <a:lnSpc>
                  <a:spcPct val="90000"/>
                </a:lnSpc>
                <a:spcBef>
                  <a:spcPts val="0"/>
                </a:spcBef>
                <a:spcAft>
                  <a:spcPts val="0"/>
                </a:spcAft>
                <a:buClr>
                  <a:schemeClr val="lt1"/>
                </a:buClr>
                <a:buSzPts val="1200"/>
                <a:buFont typeface="Tahoma"/>
                <a:buNone/>
              </a:pPr>
              <a:r>
                <a:rPr lang="en-US" dirty="0">
                  <a:solidFill>
                    <a:schemeClr val="lt1"/>
                  </a:solidFill>
                  <a:latin typeface="Tahoma"/>
                  <a:ea typeface="Tahoma"/>
                  <a:cs typeface="Tahoma"/>
                  <a:sym typeface="Tahoma"/>
                </a:rPr>
                <a:t>Monitor the Dynamics of Occupation (IoA)</a:t>
              </a:r>
              <a:endParaRPr dirty="0"/>
            </a:p>
          </p:txBody>
        </p:sp>
        <p:sp>
          <p:nvSpPr>
            <p:cNvPr id="508" name="Google Shape;508;p23"/>
            <p:cNvSpPr/>
            <p:nvPr/>
          </p:nvSpPr>
          <p:spPr>
            <a:xfrm>
              <a:off x="769715" y="171274"/>
              <a:ext cx="4722044" cy="4722044"/>
            </a:xfrm>
            <a:custGeom>
              <a:avLst/>
              <a:gdLst/>
              <a:ahLst/>
              <a:cxnLst/>
              <a:rect l="l" t="t" r="r" b="b"/>
              <a:pathLst>
                <a:path w="120000" h="120000" extrusionOk="0">
                  <a:moveTo>
                    <a:pt x="49078" y="118997"/>
                  </a:moveTo>
                  <a:lnTo>
                    <a:pt x="49078" y="118997"/>
                  </a:lnTo>
                  <a:cubicBezTo>
                    <a:pt x="45461" y="118327"/>
                    <a:pt x="41913" y="117327"/>
                    <a:pt x="38480" y="116007"/>
                  </a:cubicBezTo>
                </a:path>
              </a:pathLst>
            </a:custGeom>
            <a:ln>
              <a:headEnd type="none" w="sm" len="sm"/>
              <a:tailEnd type="none" w="sm" len="sm"/>
            </a:ln>
          </p:spPr>
          <p:style>
            <a:lnRef idx="1">
              <a:schemeClr val="accent3"/>
            </a:lnRef>
            <a:fillRef idx="0">
              <a:schemeClr val="accent3"/>
            </a:fillRef>
            <a:effectRef idx="0">
              <a:schemeClr val="accent3"/>
            </a:effectRef>
            <a:fontRef idx="minor">
              <a:schemeClr val="tx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9" name="Google Shape;509;p23"/>
            <p:cNvSpPr/>
            <p:nvPr/>
          </p:nvSpPr>
          <p:spPr>
            <a:xfrm>
              <a:off x="1024797" y="3857769"/>
              <a:ext cx="1371419" cy="822852"/>
            </a:xfrm>
            <a:prstGeom prst="roundRect">
              <a:avLst>
                <a:gd name="adj" fmla="val 16667"/>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0" name="Google Shape;510;p23"/>
            <p:cNvSpPr txBox="1"/>
            <p:nvPr/>
          </p:nvSpPr>
          <p:spPr>
            <a:xfrm>
              <a:off x="1064965" y="3897937"/>
              <a:ext cx="1291083" cy="742516"/>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0" tIns="45700" rIns="0" bIns="45700" anchor="ctr" anchorCtr="0">
              <a:noAutofit/>
            </a:bodyPr>
            <a:lstStyle/>
            <a:p>
              <a:pPr marL="0" marR="0" lvl="0" indent="0" algn="ctr" rtl="0">
                <a:lnSpc>
                  <a:spcPct val="90000"/>
                </a:lnSpc>
                <a:spcBef>
                  <a:spcPts val="0"/>
                </a:spcBef>
                <a:spcAft>
                  <a:spcPts val="0"/>
                </a:spcAft>
                <a:buClr>
                  <a:schemeClr val="lt1"/>
                </a:buClr>
                <a:buSzPts val="1200"/>
                <a:buFont typeface="Tahoma"/>
                <a:buNone/>
              </a:pPr>
              <a:r>
                <a:rPr lang="en-US" dirty="0">
                  <a:solidFill>
                    <a:schemeClr val="lt1"/>
                  </a:solidFill>
                  <a:latin typeface="Tahoma"/>
                  <a:ea typeface="Tahoma"/>
                  <a:cs typeface="Tahoma"/>
                  <a:sym typeface="Tahoma"/>
                </a:rPr>
                <a:t>Organizational Model and Insights</a:t>
              </a:r>
              <a:endParaRPr dirty="0"/>
            </a:p>
          </p:txBody>
        </p:sp>
        <p:sp>
          <p:nvSpPr>
            <p:cNvPr id="511" name="Google Shape;511;p23"/>
            <p:cNvSpPr/>
            <p:nvPr/>
          </p:nvSpPr>
          <p:spPr>
            <a:xfrm>
              <a:off x="1250885" y="588310"/>
              <a:ext cx="4722044" cy="4722044"/>
            </a:xfrm>
            <a:custGeom>
              <a:avLst/>
              <a:gdLst/>
              <a:ahLst/>
              <a:cxnLst/>
              <a:rect l="l" t="t" r="r" b="b"/>
              <a:pathLst>
                <a:path w="120000" h="120000" extrusionOk="0">
                  <a:moveTo>
                    <a:pt x="3247" y="79470"/>
                  </a:moveTo>
                  <a:lnTo>
                    <a:pt x="3247" y="79470"/>
                  </a:lnTo>
                  <a:cubicBezTo>
                    <a:pt x="1982" y="75782"/>
                    <a:pt x="1079" y="71979"/>
                    <a:pt x="551" y="68115"/>
                  </a:cubicBezTo>
                </a:path>
              </a:pathLst>
            </a:custGeom>
            <a:ln>
              <a:headEnd type="none" w="sm" len="sm"/>
              <a:tailEnd type="none" w="sm" len="sm"/>
            </a:ln>
          </p:spPr>
          <p:style>
            <a:lnRef idx="1">
              <a:schemeClr val="accent3"/>
            </a:lnRef>
            <a:fillRef idx="0">
              <a:schemeClr val="accent3"/>
            </a:fillRef>
            <a:effectRef idx="0">
              <a:schemeClr val="accent3"/>
            </a:effectRef>
            <a:fontRef idx="minor">
              <a:schemeClr val="tx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2" name="Google Shape;512;p23"/>
            <p:cNvSpPr/>
            <p:nvPr/>
          </p:nvSpPr>
          <p:spPr>
            <a:xfrm>
              <a:off x="535035" y="2294467"/>
              <a:ext cx="1371419" cy="822852"/>
            </a:xfrm>
            <a:prstGeom prst="roundRect">
              <a:avLst>
                <a:gd name="adj" fmla="val 16667"/>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3" name="Google Shape;513;p23"/>
            <p:cNvSpPr txBox="1"/>
            <p:nvPr/>
          </p:nvSpPr>
          <p:spPr>
            <a:xfrm>
              <a:off x="575203" y="2334635"/>
              <a:ext cx="1291083" cy="742516"/>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0" tIns="45700" rIns="0" bIns="45700" anchor="ctr" anchorCtr="0">
              <a:noAutofit/>
            </a:bodyPr>
            <a:lstStyle/>
            <a:p>
              <a:pPr marL="0" marR="0" lvl="0" indent="0" algn="ctr" rtl="0">
                <a:lnSpc>
                  <a:spcPct val="90000"/>
                </a:lnSpc>
                <a:spcBef>
                  <a:spcPts val="0"/>
                </a:spcBef>
                <a:spcAft>
                  <a:spcPts val="0"/>
                </a:spcAft>
                <a:buClr>
                  <a:schemeClr val="lt1"/>
                </a:buClr>
                <a:buSzPts val="1200"/>
                <a:buFont typeface="Tahoma"/>
                <a:buNone/>
              </a:pPr>
              <a:r>
                <a:rPr lang="en-US" dirty="0">
                  <a:solidFill>
                    <a:schemeClr val="lt1"/>
                  </a:solidFill>
                  <a:latin typeface="Tahoma"/>
                  <a:ea typeface="Tahoma"/>
                  <a:cs typeface="Tahoma"/>
                  <a:sym typeface="Tahoma"/>
                </a:rPr>
                <a:t>Real Time Physical Performance and Control (IoT)</a:t>
              </a:r>
              <a:endParaRPr dirty="0"/>
            </a:p>
          </p:txBody>
        </p:sp>
        <p:sp>
          <p:nvSpPr>
            <p:cNvPr id="514" name="Google Shape;514;p23"/>
            <p:cNvSpPr/>
            <p:nvPr/>
          </p:nvSpPr>
          <p:spPr>
            <a:xfrm>
              <a:off x="1221183" y="342388"/>
              <a:ext cx="4722044" cy="4722044"/>
            </a:xfrm>
            <a:custGeom>
              <a:avLst/>
              <a:gdLst/>
              <a:ahLst/>
              <a:cxnLst/>
              <a:rect l="l" t="t" r="r" b="b"/>
              <a:pathLst>
                <a:path w="120000" h="120000" extrusionOk="0">
                  <a:moveTo>
                    <a:pt x="1842" y="45248"/>
                  </a:moveTo>
                  <a:lnTo>
                    <a:pt x="1842" y="45248"/>
                  </a:lnTo>
                  <a:cubicBezTo>
                    <a:pt x="2951" y="40878"/>
                    <a:pt x="4548" y="36647"/>
                    <a:pt x="6604" y="32634"/>
                  </a:cubicBezTo>
                </a:path>
              </a:pathLst>
            </a:custGeom>
            <a:ln>
              <a:headEnd type="none" w="sm" len="sm"/>
              <a:tailEnd type="none" w="sm" len="sm"/>
            </a:ln>
          </p:spPr>
          <p:style>
            <a:lnRef idx="1">
              <a:schemeClr val="accent3"/>
            </a:lnRef>
            <a:fillRef idx="0">
              <a:schemeClr val="accent3"/>
            </a:fillRef>
            <a:effectRef idx="0">
              <a:schemeClr val="accent3"/>
            </a:effectRef>
            <a:fontRef idx="minor">
              <a:schemeClr val="tx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5" name="Google Shape;515;p23"/>
            <p:cNvSpPr/>
            <p:nvPr/>
          </p:nvSpPr>
          <p:spPr>
            <a:xfrm>
              <a:off x="1200026" y="650614"/>
              <a:ext cx="1371419" cy="822852"/>
            </a:xfrm>
            <a:prstGeom prst="roundRect">
              <a:avLst>
                <a:gd name="adj" fmla="val 16667"/>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6" name="Google Shape;516;p23"/>
            <p:cNvSpPr txBox="1"/>
            <p:nvPr/>
          </p:nvSpPr>
          <p:spPr>
            <a:xfrm>
              <a:off x="1240194" y="690782"/>
              <a:ext cx="1291083" cy="742516"/>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spcFirstLastPara="1" wrap="square" lIns="0" tIns="45700" rIns="0" bIns="45700" anchor="ctr" anchorCtr="0">
              <a:noAutofit/>
            </a:bodyPr>
            <a:lstStyle/>
            <a:p>
              <a:pPr marL="0" marR="0" lvl="0" indent="0" algn="ctr" rtl="0">
                <a:lnSpc>
                  <a:spcPct val="90000"/>
                </a:lnSpc>
                <a:spcBef>
                  <a:spcPts val="0"/>
                </a:spcBef>
                <a:spcAft>
                  <a:spcPts val="0"/>
                </a:spcAft>
                <a:buClr>
                  <a:schemeClr val="lt1"/>
                </a:buClr>
                <a:buSzPts val="1200"/>
                <a:buFont typeface="Tahoma"/>
                <a:buNone/>
              </a:pPr>
              <a:r>
                <a:rPr lang="en-US" dirty="0">
                  <a:solidFill>
                    <a:schemeClr val="lt1"/>
                  </a:solidFill>
                  <a:latin typeface="Tahoma"/>
                  <a:ea typeface="Tahoma"/>
                  <a:cs typeface="Tahoma"/>
                  <a:sym typeface="Tahoma"/>
                </a:rPr>
                <a:t>Historical Performance; Prediction; Improvement</a:t>
              </a:r>
              <a:endParaRPr dirty="0"/>
            </a:p>
          </p:txBody>
        </p:sp>
        <p:sp>
          <p:nvSpPr>
            <p:cNvPr id="517" name="Google Shape;517;p23"/>
            <p:cNvSpPr/>
            <p:nvPr/>
          </p:nvSpPr>
          <p:spPr>
            <a:xfrm>
              <a:off x="1179206" y="366799"/>
              <a:ext cx="4722044" cy="4722044"/>
            </a:xfrm>
            <a:custGeom>
              <a:avLst/>
              <a:gdLst/>
              <a:ahLst/>
              <a:cxnLst/>
              <a:rect l="l" t="t" r="r" b="b"/>
              <a:pathLst>
                <a:path w="120000" h="120000" extrusionOk="0">
                  <a:moveTo>
                    <a:pt x="33662" y="6090"/>
                  </a:moveTo>
                  <a:lnTo>
                    <a:pt x="33662" y="6090"/>
                  </a:lnTo>
                  <a:cubicBezTo>
                    <a:pt x="35875" y="5009"/>
                    <a:pt x="38153" y="4065"/>
                    <a:pt x="40483" y="3263"/>
                  </a:cubicBezTo>
                </a:path>
              </a:pathLst>
            </a:custGeom>
            <a:ln>
              <a:headEnd type="none" w="sm" len="sm"/>
              <a:tailEnd type="none" w="sm" len="sm"/>
            </a:ln>
          </p:spPr>
          <p:style>
            <a:lnRef idx="1">
              <a:schemeClr val="accent3"/>
            </a:lnRef>
            <a:fillRef idx="0">
              <a:schemeClr val="accent3"/>
            </a:fillRef>
            <a:effectRef idx="0">
              <a:schemeClr val="accent3"/>
            </a:effectRef>
            <a:fontRef idx="minor">
              <a:schemeClr val="tx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18" name="Google Shape;518;p23"/>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27</a:t>
            </a:fld>
            <a:endParaRPr dirty="0">
              <a:solidFill>
                <a:srgbClr val="000000"/>
              </a:solidFill>
            </a:endParaRPr>
          </a:p>
        </p:txBody>
      </p:sp>
      <p:sp>
        <p:nvSpPr>
          <p:cNvPr id="519" name="Google Shape;519;p23"/>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
        <p:nvSpPr>
          <p:cNvPr id="2" name="Google Shape;445;p20">
            <a:extLst>
              <a:ext uri="{FF2B5EF4-FFF2-40B4-BE49-F238E27FC236}">
                <a16:creationId xmlns:a16="http://schemas.microsoft.com/office/drawing/2014/main" id="{2C560B3A-FF81-9BA2-5802-EF1A60553936}"/>
              </a:ext>
            </a:extLst>
          </p:cNvPr>
          <p:cNvSpPr txBox="1"/>
          <p:nvPr/>
        </p:nvSpPr>
        <p:spPr>
          <a:xfrm>
            <a:off x="9525" y="839559"/>
            <a:ext cx="12058650" cy="421614"/>
          </a:xfrm>
          <a:prstGeom prst="rect">
            <a:avLst/>
          </a:prstGeom>
          <a:noFill/>
          <a:ln>
            <a:noFill/>
          </a:ln>
        </p:spPr>
        <p:txBody>
          <a:bodyPr spcFirstLastPara="1" wrap="square" lIns="91425" tIns="45700" rIns="91425" bIns="45700" anchor="t" anchorCtr="0">
            <a:spAutoFit/>
          </a:bodyPr>
          <a:lstStyle/>
          <a:p>
            <a:pPr marL="0" marR="0" lvl="0" indent="0" algn="ctr" rtl="0">
              <a:lnSpc>
                <a:spcPct val="107000"/>
              </a:lnSpc>
              <a:spcBef>
                <a:spcPts val="0"/>
              </a:spcBef>
              <a:spcAft>
                <a:spcPts val="0"/>
              </a:spcAft>
              <a:buNone/>
            </a:pPr>
            <a:r>
              <a:rPr lang="en-US" sz="2000" dirty="0">
                <a:latin typeface="Tahoma" panose="020B0604030504040204" pitchFamily="34" charset="0"/>
                <a:ea typeface="Tahoma" panose="020B0604030504040204" pitchFamily="34" charset="0"/>
                <a:cs typeface="Tahoma" panose="020B0604030504040204" pitchFamily="34" charset="0"/>
                <a:sym typeface="Quattrocento Sans"/>
              </a:rPr>
              <a:t>Smart Building Initiatives for enabling a D</a:t>
            </a:r>
            <a:r>
              <a:rPr lang="en-US" sz="2000" dirty="0">
                <a:solidFill>
                  <a:srgbClr val="000000"/>
                </a:solidFill>
                <a:latin typeface="Tahoma" panose="020B0604030504040204" pitchFamily="34" charset="0"/>
                <a:ea typeface="Tahoma" panose="020B0604030504040204" pitchFamily="34" charset="0"/>
                <a:cs typeface="Tahoma" panose="020B0604030504040204" pitchFamily="34" charset="0"/>
                <a:sym typeface="Quattrocento Sans"/>
              </a:rPr>
              <a:t>igital </a:t>
            </a:r>
            <a:r>
              <a:rPr lang="en-US" sz="2000" dirty="0">
                <a:latin typeface="Tahoma" panose="020B0604030504040204" pitchFamily="34" charset="0"/>
                <a:ea typeface="Tahoma" panose="020B0604030504040204" pitchFamily="34" charset="0"/>
                <a:cs typeface="Tahoma" panose="020B0604030504040204" pitchFamily="34" charset="0"/>
                <a:sym typeface="Quattrocento Sans"/>
              </a:rPr>
              <a:t>T</a:t>
            </a:r>
            <a:r>
              <a:rPr lang="en-US" sz="2000" dirty="0">
                <a:solidFill>
                  <a:srgbClr val="000000"/>
                </a:solidFill>
                <a:latin typeface="Tahoma" panose="020B0604030504040204" pitchFamily="34" charset="0"/>
                <a:ea typeface="Tahoma" panose="020B0604030504040204" pitchFamily="34" charset="0"/>
                <a:cs typeface="Tahoma" panose="020B0604030504040204" pitchFamily="34" charset="0"/>
                <a:sym typeface="Quattrocento Sans"/>
              </a:rPr>
              <a:t>win</a:t>
            </a:r>
            <a:endParaRPr sz="2000"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753"/>
        <p:cNvGrpSpPr/>
        <p:nvPr/>
      </p:nvGrpSpPr>
      <p:grpSpPr>
        <a:xfrm>
          <a:off x="0" y="0"/>
          <a:ext cx="0" cy="0"/>
          <a:chOff x="0" y="0"/>
          <a:chExt cx="0" cy="0"/>
        </a:xfrm>
      </p:grpSpPr>
      <p:sp>
        <p:nvSpPr>
          <p:cNvPr id="754" name="Google Shape;754;p39"/>
          <p:cNvSpPr txBox="1">
            <a:spLocks noGrp="1"/>
          </p:cNvSpPr>
          <p:nvPr>
            <p:ph type="title"/>
          </p:nvPr>
        </p:nvSpPr>
        <p:spPr>
          <a:xfrm>
            <a:off x="2345741" y="0"/>
            <a:ext cx="7416800" cy="84124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Critical to Implementation</a:t>
            </a:r>
            <a:endParaRPr dirty="0"/>
          </a:p>
        </p:txBody>
      </p:sp>
      <p:grpSp>
        <p:nvGrpSpPr>
          <p:cNvPr id="2" name="Group 1">
            <a:extLst>
              <a:ext uri="{FF2B5EF4-FFF2-40B4-BE49-F238E27FC236}">
                <a16:creationId xmlns:a16="http://schemas.microsoft.com/office/drawing/2014/main" id="{E6F02FA8-E750-51BB-956E-3DF6D513542F}"/>
              </a:ext>
            </a:extLst>
          </p:cNvPr>
          <p:cNvGrpSpPr/>
          <p:nvPr/>
        </p:nvGrpSpPr>
        <p:grpSpPr>
          <a:xfrm>
            <a:off x="1199324" y="1285052"/>
            <a:ext cx="2743200" cy="4748145"/>
            <a:chOff x="923099" y="1231014"/>
            <a:chExt cx="2743200" cy="4748145"/>
          </a:xfrm>
        </p:grpSpPr>
        <p:sp>
          <p:nvSpPr>
            <p:cNvPr id="757" name="Google Shape;757;p39"/>
            <p:cNvSpPr txBox="1"/>
            <p:nvPr/>
          </p:nvSpPr>
          <p:spPr>
            <a:xfrm>
              <a:off x="923099" y="2279677"/>
              <a:ext cx="2743200" cy="3699482"/>
            </a:xfrm>
            <a:prstGeom prst="rect">
              <a:avLst/>
            </a:prstGeom>
            <a:noFill/>
            <a:ln>
              <a:noFill/>
            </a:ln>
          </p:spPr>
          <p:txBody>
            <a:bodyPr spcFirstLastPara="1" wrap="square" lIns="0" tIns="0" rIns="0" bIns="0" anchor="t" anchorCtr="0">
              <a:noAutofit/>
            </a:bodyPr>
            <a:lstStyle/>
            <a:p>
              <a:pPr marL="0" marR="0" lvl="0" indent="0" algn="l" rtl="0">
                <a:lnSpc>
                  <a:spcPct val="110000"/>
                </a:lnSpc>
                <a:spcBef>
                  <a:spcPts val="0"/>
                </a:spcBef>
                <a:spcAft>
                  <a:spcPts val="0"/>
                </a:spcAft>
                <a:buClr>
                  <a:schemeClr val="accent1"/>
                </a:buClr>
                <a:buSzPts val="1440"/>
                <a:buFont typeface="Tahoma"/>
                <a:buNone/>
              </a:pPr>
              <a:r>
                <a:rPr lang="en-US" sz="1600" u="none" strike="noStrike" cap="none" dirty="0">
                  <a:solidFill>
                    <a:schemeClr val="tx1"/>
                  </a:solidFill>
                  <a:latin typeface="Tahoma"/>
                  <a:ea typeface="Tahoma"/>
                  <a:cs typeface="Tahoma"/>
                  <a:sym typeface="Tahoma"/>
                </a:rPr>
                <a:t>The elimination of paper and paper- based systems through digitization allows our communication to be more effective and delivered via users' system of choice.  </a:t>
              </a:r>
              <a:endParaRPr dirty="0">
                <a:solidFill>
                  <a:schemeClr val="tx1"/>
                </a:solidFill>
              </a:endParaRPr>
            </a:p>
            <a:p>
              <a:pPr marL="0" marR="0" lvl="0" indent="0" algn="l" rtl="0">
                <a:lnSpc>
                  <a:spcPct val="110000"/>
                </a:lnSpc>
                <a:spcBef>
                  <a:spcPts val="320"/>
                </a:spcBef>
                <a:spcAft>
                  <a:spcPts val="0"/>
                </a:spcAft>
                <a:buClr>
                  <a:schemeClr val="lt1"/>
                </a:buClr>
                <a:buSzPts val="1440"/>
                <a:buFont typeface="Tahoma"/>
                <a:buNone/>
              </a:pPr>
              <a:endParaRPr sz="1600" u="none" strike="noStrike" cap="none" dirty="0">
                <a:solidFill>
                  <a:schemeClr val="tx1"/>
                </a:solidFill>
                <a:latin typeface="Tahoma"/>
                <a:ea typeface="Tahoma"/>
                <a:cs typeface="Tahoma"/>
                <a:sym typeface="Tahoma"/>
              </a:endParaRPr>
            </a:p>
            <a:p>
              <a:pPr marL="0" marR="0" lvl="0" indent="0" algn="l" rtl="0">
                <a:lnSpc>
                  <a:spcPct val="110000"/>
                </a:lnSpc>
                <a:spcBef>
                  <a:spcPts val="320"/>
                </a:spcBef>
                <a:spcAft>
                  <a:spcPts val="0"/>
                </a:spcAft>
                <a:buClr>
                  <a:schemeClr val="accent1"/>
                </a:buClr>
                <a:buSzPts val="1440"/>
                <a:buFont typeface="Tahoma"/>
                <a:buNone/>
              </a:pPr>
              <a:r>
                <a:rPr lang="en-US" sz="1600" u="none" strike="noStrike" cap="none" dirty="0">
                  <a:solidFill>
                    <a:schemeClr val="tx1"/>
                  </a:solidFill>
                  <a:latin typeface="Tahoma"/>
                  <a:ea typeface="Tahoma"/>
                  <a:cs typeface="Tahoma"/>
                  <a:sym typeface="Tahoma"/>
                </a:rPr>
                <a:t>Addressing this legacy issue is referred to as the elimination of yesterday’s problems.</a:t>
              </a:r>
              <a:endParaRPr sz="1600" u="none" strike="noStrike" cap="none" dirty="0">
                <a:solidFill>
                  <a:schemeClr val="tx1"/>
                </a:solidFill>
                <a:latin typeface="Tahoma"/>
                <a:ea typeface="Tahoma"/>
                <a:cs typeface="Tahoma"/>
                <a:sym typeface="Tahoma"/>
              </a:endParaRPr>
            </a:p>
          </p:txBody>
        </p:sp>
        <p:pic>
          <p:nvPicPr>
            <p:cNvPr id="761" name="Google Shape;761;p39" descr="Marketing with solid fill"/>
            <p:cNvPicPr preferRelativeResize="0"/>
            <p:nvPr/>
          </p:nvPicPr>
          <p:blipFill rotWithShape="1">
            <a:blip r:embed="rId3">
              <a:alphaModFix/>
            </a:blip>
            <a:srcRect/>
            <a:stretch/>
          </p:blipFill>
          <p:spPr>
            <a:xfrm>
              <a:off x="1837499" y="1231014"/>
              <a:ext cx="914400" cy="914400"/>
            </a:xfrm>
            <a:prstGeom prst="rect">
              <a:avLst/>
            </a:prstGeom>
            <a:noFill/>
            <a:ln>
              <a:noFill/>
            </a:ln>
          </p:spPr>
        </p:pic>
        <p:sp>
          <p:nvSpPr>
            <p:cNvPr id="763" name="Google Shape;763;p39"/>
            <p:cNvSpPr txBox="1"/>
            <p:nvPr/>
          </p:nvSpPr>
          <p:spPr>
            <a:xfrm>
              <a:off x="923099" y="1490385"/>
              <a:ext cx="2743200" cy="41148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accent1"/>
                </a:buClr>
                <a:buSzPts val="2520"/>
                <a:buFont typeface="Tahoma"/>
                <a:buNone/>
              </a:pPr>
              <a:r>
                <a:rPr lang="en-US" sz="2800" b="1" i="0" u="none" strike="noStrike" cap="none" dirty="0">
                  <a:solidFill>
                    <a:schemeClr val="accent1"/>
                  </a:solidFill>
                  <a:latin typeface="Tahoma"/>
                  <a:ea typeface="Tahoma"/>
                  <a:cs typeface="Tahoma"/>
                  <a:sym typeface="Tahoma"/>
                </a:rPr>
                <a:t>Communicate</a:t>
              </a:r>
              <a:endParaRPr dirty="0"/>
            </a:p>
          </p:txBody>
        </p:sp>
      </p:grpSp>
      <p:grpSp>
        <p:nvGrpSpPr>
          <p:cNvPr id="3" name="Group 2">
            <a:extLst>
              <a:ext uri="{FF2B5EF4-FFF2-40B4-BE49-F238E27FC236}">
                <a16:creationId xmlns:a16="http://schemas.microsoft.com/office/drawing/2014/main" id="{1E20129A-00E5-2CBF-5099-B665A937F55E}"/>
              </a:ext>
            </a:extLst>
          </p:cNvPr>
          <p:cNvGrpSpPr/>
          <p:nvPr/>
        </p:nvGrpSpPr>
        <p:grpSpPr>
          <a:xfrm>
            <a:off x="4671509" y="1285052"/>
            <a:ext cx="2743201" cy="4748145"/>
            <a:chOff x="4744534" y="1231014"/>
            <a:chExt cx="2743201" cy="4748145"/>
          </a:xfrm>
        </p:grpSpPr>
        <p:sp>
          <p:nvSpPr>
            <p:cNvPr id="758" name="Google Shape;758;p39"/>
            <p:cNvSpPr txBox="1"/>
            <p:nvPr/>
          </p:nvSpPr>
          <p:spPr>
            <a:xfrm>
              <a:off x="4744535" y="2279676"/>
              <a:ext cx="2743200" cy="3699483"/>
            </a:xfrm>
            <a:prstGeom prst="rect">
              <a:avLst/>
            </a:prstGeom>
            <a:noFill/>
            <a:ln>
              <a:noFill/>
            </a:ln>
          </p:spPr>
          <p:txBody>
            <a:bodyPr spcFirstLastPara="1" wrap="square" lIns="0" tIns="0" rIns="0" bIns="0" anchor="t" anchorCtr="0">
              <a:noAutofit/>
            </a:bodyPr>
            <a:lstStyle/>
            <a:p>
              <a:pPr marL="0" marR="0" lvl="0" indent="0" algn="l" rtl="0">
                <a:lnSpc>
                  <a:spcPct val="110000"/>
                </a:lnSpc>
                <a:spcBef>
                  <a:spcPts val="0"/>
                </a:spcBef>
                <a:spcAft>
                  <a:spcPts val="0"/>
                </a:spcAft>
                <a:buClr>
                  <a:schemeClr val="accent1"/>
                </a:buClr>
                <a:buSzPts val="1440"/>
                <a:buFont typeface="Tahoma"/>
                <a:buNone/>
              </a:pPr>
              <a:r>
                <a:rPr lang="en-US" sz="1600" u="none" strike="noStrike" cap="none" dirty="0">
                  <a:solidFill>
                    <a:schemeClr val="tx1"/>
                  </a:solidFill>
                  <a:latin typeface="Tahoma"/>
                  <a:ea typeface="Tahoma"/>
                  <a:cs typeface="Tahoma"/>
                  <a:sym typeface="Tahoma"/>
                </a:rPr>
                <a:t>Communication both enables and drives collaboration. Implementing a digital building lifecycle consolidates that collaboration and drives the need to rethink project delivery frameworks.</a:t>
              </a:r>
              <a:endParaRPr dirty="0">
                <a:solidFill>
                  <a:schemeClr val="tx1"/>
                </a:solidFill>
              </a:endParaRPr>
            </a:p>
            <a:p>
              <a:pPr marL="0" marR="0" lvl="0" indent="0" algn="l" rtl="0">
                <a:lnSpc>
                  <a:spcPct val="110000"/>
                </a:lnSpc>
                <a:spcBef>
                  <a:spcPts val="320"/>
                </a:spcBef>
                <a:spcAft>
                  <a:spcPts val="0"/>
                </a:spcAft>
                <a:buClr>
                  <a:schemeClr val="lt1"/>
                </a:buClr>
                <a:buSzPts val="1440"/>
                <a:buFont typeface="Tahoma"/>
                <a:buNone/>
              </a:pPr>
              <a:endParaRPr sz="1600" u="none" strike="noStrike" cap="none" dirty="0">
                <a:solidFill>
                  <a:schemeClr val="tx1"/>
                </a:solidFill>
                <a:latin typeface="Tahoma"/>
                <a:ea typeface="Tahoma"/>
                <a:cs typeface="Tahoma"/>
                <a:sym typeface="Tahoma"/>
              </a:endParaRPr>
            </a:p>
            <a:p>
              <a:pPr marL="0" marR="0" lvl="0" indent="0" algn="l" rtl="0">
                <a:lnSpc>
                  <a:spcPct val="110000"/>
                </a:lnSpc>
                <a:spcBef>
                  <a:spcPts val="320"/>
                </a:spcBef>
                <a:spcAft>
                  <a:spcPts val="0"/>
                </a:spcAft>
                <a:buClr>
                  <a:schemeClr val="accent1"/>
                </a:buClr>
                <a:buSzPts val="1440"/>
                <a:buFont typeface="Tahoma"/>
                <a:buNone/>
              </a:pPr>
              <a:r>
                <a:rPr lang="en-US" sz="1600" u="none" strike="noStrike" cap="none" dirty="0">
                  <a:solidFill>
                    <a:schemeClr val="tx1"/>
                  </a:solidFill>
                  <a:latin typeface="Tahoma"/>
                  <a:ea typeface="Tahoma"/>
                  <a:cs typeface="Tahoma"/>
                  <a:sym typeface="Tahoma"/>
                </a:rPr>
                <a:t>The process to enable a digital thread to support the digital building lifecycle is referred to as today's problem.</a:t>
              </a:r>
              <a:endParaRPr dirty="0">
                <a:solidFill>
                  <a:schemeClr val="tx1"/>
                </a:solidFill>
              </a:endParaRPr>
            </a:p>
          </p:txBody>
        </p:sp>
        <p:pic>
          <p:nvPicPr>
            <p:cNvPr id="760" name="Google Shape;760;p39" descr="Meeting with solid fill"/>
            <p:cNvPicPr preferRelativeResize="0"/>
            <p:nvPr/>
          </p:nvPicPr>
          <p:blipFill rotWithShape="1">
            <a:blip r:embed="rId4">
              <a:alphaModFix/>
            </a:blip>
            <a:srcRect/>
            <a:stretch/>
          </p:blipFill>
          <p:spPr>
            <a:xfrm>
              <a:off x="5704293" y="1231014"/>
              <a:ext cx="914400" cy="914400"/>
            </a:xfrm>
            <a:prstGeom prst="rect">
              <a:avLst/>
            </a:prstGeom>
            <a:noFill/>
            <a:ln>
              <a:noFill/>
            </a:ln>
          </p:spPr>
        </p:pic>
        <p:sp>
          <p:nvSpPr>
            <p:cNvPr id="764" name="Google Shape;764;p39"/>
            <p:cNvSpPr txBox="1"/>
            <p:nvPr/>
          </p:nvSpPr>
          <p:spPr>
            <a:xfrm>
              <a:off x="4744534" y="1490385"/>
              <a:ext cx="2743200" cy="41148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accent1"/>
                </a:buClr>
                <a:buSzPts val="2520"/>
                <a:buFont typeface="Tahoma"/>
                <a:buNone/>
              </a:pPr>
              <a:r>
                <a:rPr lang="en-US" sz="2800" b="1" i="0" u="none" strike="noStrike" cap="none" dirty="0">
                  <a:solidFill>
                    <a:schemeClr val="accent1"/>
                  </a:solidFill>
                  <a:latin typeface="Tahoma"/>
                  <a:ea typeface="Tahoma"/>
                  <a:cs typeface="Tahoma"/>
                  <a:sym typeface="Tahoma"/>
                </a:rPr>
                <a:t>Collaborate</a:t>
              </a:r>
              <a:endParaRPr dirty="0"/>
            </a:p>
          </p:txBody>
        </p:sp>
      </p:grpSp>
      <p:grpSp>
        <p:nvGrpSpPr>
          <p:cNvPr id="4" name="Group 3">
            <a:extLst>
              <a:ext uri="{FF2B5EF4-FFF2-40B4-BE49-F238E27FC236}">
                <a16:creationId xmlns:a16="http://schemas.microsoft.com/office/drawing/2014/main" id="{8AF060FD-98F2-0E52-3E73-CBBEC1F0343C}"/>
              </a:ext>
            </a:extLst>
          </p:cNvPr>
          <p:cNvGrpSpPr/>
          <p:nvPr/>
        </p:nvGrpSpPr>
        <p:grpSpPr>
          <a:xfrm>
            <a:off x="8143695" y="1285052"/>
            <a:ext cx="2834640" cy="4748145"/>
            <a:chOff x="7867470" y="1231014"/>
            <a:chExt cx="2834640" cy="4748145"/>
          </a:xfrm>
        </p:grpSpPr>
        <p:sp>
          <p:nvSpPr>
            <p:cNvPr id="759" name="Google Shape;759;p39"/>
            <p:cNvSpPr txBox="1"/>
            <p:nvPr/>
          </p:nvSpPr>
          <p:spPr>
            <a:xfrm>
              <a:off x="7867470" y="2279677"/>
              <a:ext cx="2834640" cy="3699482"/>
            </a:xfrm>
            <a:prstGeom prst="rect">
              <a:avLst/>
            </a:prstGeom>
            <a:noFill/>
            <a:ln>
              <a:noFill/>
            </a:ln>
          </p:spPr>
          <p:txBody>
            <a:bodyPr spcFirstLastPara="1" wrap="square" lIns="0" tIns="0" rIns="0" bIns="0" anchor="t" anchorCtr="0">
              <a:noAutofit/>
            </a:bodyPr>
            <a:lstStyle/>
            <a:p>
              <a:pPr marL="0" marR="0" lvl="0" indent="0" algn="l" rtl="0">
                <a:lnSpc>
                  <a:spcPct val="110000"/>
                </a:lnSpc>
                <a:spcBef>
                  <a:spcPts val="0"/>
                </a:spcBef>
                <a:spcAft>
                  <a:spcPts val="0"/>
                </a:spcAft>
                <a:buClr>
                  <a:schemeClr val="accent1"/>
                </a:buClr>
                <a:buSzPts val="1440"/>
                <a:buFont typeface="Tahoma"/>
                <a:buNone/>
              </a:pPr>
              <a:r>
                <a:rPr lang="en-US" sz="1600" u="none" strike="noStrike" cap="none" dirty="0">
                  <a:solidFill>
                    <a:schemeClr val="tx1"/>
                  </a:solidFill>
                  <a:latin typeface="Tahoma"/>
                  <a:ea typeface="Tahoma"/>
                  <a:cs typeface="Tahoma"/>
                  <a:sym typeface="Tahoma"/>
                </a:rPr>
                <a:t>When all parts are coordinated, process standardization produces clean data that, with context, provides information; and with learning can be transformed into knowledge; and applied as competitive advantage.  </a:t>
              </a:r>
            </a:p>
            <a:p>
              <a:pPr marL="0" marR="0" lvl="0" indent="0" algn="l" rtl="0">
                <a:lnSpc>
                  <a:spcPct val="110000"/>
                </a:lnSpc>
                <a:spcBef>
                  <a:spcPts val="0"/>
                </a:spcBef>
                <a:spcAft>
                  <a:spcPts val="0"/>
                </a:spcAft>
                <a:buClr>
                  <a:schemeClr val="accent1"/>
                </a:buClr>
                <a:buSzPts val="1440"/>
                <a:buFont typeface="Tahoma"/>
                <a:buNone/>
              </a:pPr>
              <a:endParaRPr sz="1600" u="none" strike="noStrike" cap="none" dirty="0">
                <a:solidFill>
                  <a:schemeClr val="tx1"/>
                </a:solidFill>
                <a:latin typeface="Tahoma"/>
                <a:ea typeface="Tahoma"/>
                <a:cs typeface="Tahoma"/>
                <a:sym typeface="Tahoma"/>
              </a:endParaRPr>
            </a:p>
            <a:p>
              <a:pPr marL="0" marR="0" lvl="0" indent="0" algn="l" rtl="0">
                <a:lnSpc>
                  <a:spcPct val="110000"/>
                </a:lnSpc>
                <a:spcBef>
                  <a:spcPts val="320"/>
                </a:spcBef>
                <a:spcAft>
                  <a:spcPts val="0"/>
                </a:spcAft>
                <a:buClr>
                  <a:schemeClr val="accent1"/>
                </a:buClr>
                <a:buSzPts val="1440"/>
                <a:buFont typeface="Tahoma"/>
                <a:buNone/>
              </a:pPr>
              <a:r>
                <a:rPr lang="en-US" sz="1600" u="none" strike="noStrike" cap="none" dirty="0">
                  <a:solidFill>
                    <a:schemeClr val="tx1"/>
                  </a:solidFill>
                  <a:latin typeface="Tahoma"/>
                  <a:ea typeface="Tahoma"/>
                  <a:cs typeface="Tahoma"/>
                  <a:sym typeface="Tahoma"/>
                </a:rPr>
                <a:t>Tomorrow’s problems will be solved through prediction and closed loop analysis. </a:t>
              </a:r>
              <a:endParaRPr sz="1600" u="none" strike="noStrike" cap="none" dirty="0">
                <a:solidFill>
                  <a:schemeClr val="tx1"/>
                </a:solidFill>
                <a:latin typeface="Tahoma"/>
                <a:ea typeface="Tahoma"/>
                <a:cs typeface="Tahoma"/>
                <a:sym typeface="Tahoma"/>
              </a:endParaRPr>
            </a:p>
          </p:txBody>
        </p:sp>
        <p:pic>
          <p:nvPicPr>
            <p:cNvPr id="762" name="Google Shape;762;p39" descr="Connected with solid fill"/>
            <p:cNvPicPr preferRelativeResize="0"/>
            <p:nvPr/>
          </p:nvPicPr>
          <p:blipFill rotWithShape="1">
            <a:blip r:embed="rId5">
              <a:alphaModFix/>
            </a:blip>
            <a:srcRect/>
            <a:stretch/>
          </p:blipFill>
          <p:spPr>
            <a:xfrm>
              <a:off x="8781870" y="1231014"/>
              <a:ext cx="914400" cy="914400"/>
            </a:xfrm>
            <a:prstGeom prst="rect">
              <a:avLst/>
            </a:prstGeom>
            <a:noFill/>
            <a:ln>
              <a:noFill/>
            </a:ln>
          </p:spPr>
        </p:pic>
        <p:sp>
          <p:nvSpPr>
            <p:cNvPr id="765" name="Google Shape;765;p39"/>
            <p:cNvSpPr txBox="1"/>
            <p:nvPr/>
          </p:nvSpPr>
          <p:spPr>
            <a:xfrm>
              <a:off x="7867470" y="1490385"/>
              <a:ext cx="2743200" cy="41148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accent1"/>
                </a:buClr>
                <a:buSzPts val="2520"/>
                <a:buFont typeface="Tahoma"/>
                <a:buNone/>
              </a:pPr>
              <a:r>
                <a:rPr lang="en-US" sz="2800" b="1" i="0" u="none" strike="noStrike" cap="none" dirty="0">
                  <a:solidFill>
                    <a:schemeClr val="accent1"/>
                  </a:solidFill>
                  <a:latin typeface="Tahoma"/>
                  <a:ea typeface="Tahoma"/>
                  <a:cs typeface="Tahoma"/>
                  <a:sym typeface="Tahoma"/>
                </a:rPr>
                <a:t>Correlate</a:t>
              </a:r>
              <a:endParaRPr dirty="0"/>
            </a:p>
          </p:txBody>
        </p:sp>
      </p:grpSp>
      <p:sp>
        <p:nvSpPr>
          <p:cNvPr id="767" name="Google Shape;767;p39"/>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28</a:t>
            </a:fld>
            <a:endParaRPr dirty="0">
              <a:solidFill>
                <a:srgbClr val="000000"/>
              </a:solidFill>
            </a:endParaRPr>
          </a:p>
        </p:txBody>
      </p:sp>
      <p:sp>
        <p:nvSpPr>
          <p:cNvPr id="768" name="Google Shape;768;p39"/>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83"/>
        <p:cNvGrpSpPr/>
        <p:nvPr/>
      </p:nvGrpSpPr>
      <p:grpSpPr>
        <a:xfrm>
          <a:off x="0" y="0"/>
          <a:ext cx="0" cy="0"/>
          <a:chOff x="0" y="0"/>
          <a:chExt cx="0" cy="0"/>
        </a:xfrm>
      </p:grpSpPr>
      <p:sp>
        <p:nvSpPr>
          <p:cNvPr id="684" name="Google Shape;684;p35"/>
          <p:cNvSpPr txBox="1">
            <a:spLocks noGrp="1"/>
          </p:cNvSpPr>
          <p:nvPr>
            <p:ph type="title"/>
          </p:nvPr>
        </p:nvSpPr>
        <p:spPr>
          <a:xfrm>
            <a:off x="0" y="0"/>
            <a:ext cx="12192000" cy="84124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The Digital Thread - Benefits</a:t>
            </a:r>
            <a:endParaRPr dirty="0"/>
          </a:p>
        </p:txBody>
      </p:sp>
      <p:sp>
        <p:nvSpPr>
          <p:cNvPr id="686" name="Google Shape;686;p35"/>
          <p:cNvSpPr txBox="1"/>
          <p:nvPr/>
        </p:nvSpPr>
        <p:spPr>
          <a:xfrm>
            <a:off x="1448063" y="5610684"/>
            <a:ext cx="8296011" cy="784790"/>
          </a:xfrm>
          <a:prstGeom prst="rect">
            <a:avLst/>
          </a:prstGeom>
          <a:noFill/>
          <a:ln>
            <a:noFill/>
          </a:ln>
        </p:spPr>
        <p:txBody>
          <a:bodyPr spcFirstLastPara="1" wrap="square" lIns="91425" tIns="45700" rIns="91425" bIns="45700" anchor="t" anchorCtr="0">
            <a:spAutoFit/>
          </a:bodyPr>
          <a:lstStyle>
            <a:defPPr marR="0" lvl="0" algn="l" rtl="0">
              <a:lnSpc>
                <a:spcPct val="100000"/>
              </a:lnSpc>
              <a:spcBef>
                <a:spcPts val="0"/>
              </a:spcBef>
              <a:spcAft>
                <a:spcPts val="0"/>
              </a:spcAft>
            </a:defPPr>
            <a:lvl1pPr marL="0" indent="0" algn="ctr">
              <a:buNone/>
              <a:defRPr sz="1500">
                <a:solidFill>
                  <a:schemeClr val="dk1"/>
                </a:solidFill>
                <a:latin typeface="Tahoma" panose="020B0604030504040204" pitchFamily="34" charset="0"/>
                <a:ea typeface="Tahoma" panose="020B0604030504040204" pitchFamily="34" charset="0"/>
                <a:cs typeface="Tahoma" panose="020B0604030504040204" pitchFamily="34" charset="0"/>
              </a:defRPr>
            </a:lvl1pPr>
          </a:lstStyle>
          <a:p>
            <a:pPr marL="342900" indent="-342900" algn="l">
              <a:buFont typeface="+mj-lt"/>
              <a:buAutoNum type="arabicPeriod"/>
            </a:pPr>
            <a:r>
              <a:rPr lang="en-US" dirty="0">
                <a:sym typeface="Tahoma"/>
              </a:rPr>
              <a:t>Up to 60% of data can be lost in design and construction.</a:t>
            </a:r>
            <a:endParaRPr dirty="0"/>
          </a:p>
          <a:p>
            <a:pPr marL="342900" indent="-342900" algn="l">
              <a:buFont typeface="+mj-lt"/>
              <a:buAutoNum type="arabicPeriod"/>
            </a:pPr>
            <a:r>
              <a:rPr lang="en-US" dirty="0">
                <a:sym typeface="Tahoma"/>
              </a:rPr>
              <a:t>Multiple siloed applications are expensive to create and maintain.</a:t>
            </a:r>
            <a:endParaRPr dirty="0"/>
          </a:p>
          <a:p>
            <a:pPr marL="342900" indent="-342900" algn="l">
              <a:buFont typeface="+mj-lt"/>
              <a:buAutoNum type="arabicPeriod"/>
            </a:pPr>
            <a:r>
              <a:rPr lang="en-US" dirty="0">
                <a:sym typeface="Tahoma"/>
              </a:rPr>
              <a:t>Manual data transformation is expensive and error prone.</a:t>
            </a:r>
            <a:endParaRPr dirty="0"/>
          </a:p>
        </p:txBody>
      </p:sp>
      <p:sp>
        <p:nvSpPr>
          <p:cNvPr id="688" name="Google Shape;688;p35"/>
          <p:cNvSpPr txBox="1"/>
          <p:nvPr/>
        </p:nvSpPr>
        <p:spPr>
          <a:xfrm>
            <a:off x="9119" y="820921"/>
            <a:ext cx="12192000" cy="55395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500"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rPr>
              <a:t>Providing owners a full digital-twin value requires end-to-end integration, with established design and engineering guidelines, a common data platform and language, and relentless oversight.</a:t>
            </a:r>
            <a:endParaRPr dirty="0">
              <a:latin typeface="Tahoma" panose="020B0604030504040204" pitchFamily="34" charset="0"/>
              <a:ea typeface="Tahoma" panose="020B0604030504040204" pitchFamily="34" charset="0"/>
              <a:cs typeface="Tahoma" panose="020B0604030504040204" pitchFamily="34" charset="0"/>
            </a:endParaRPr>
          </a:p>
        </p:txBody>
      </p:sp>
      <p:sp>
        <p:nvSpPr>
          <p:cNvPr id="690" name="Google Shape;690;p35"/>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latin typeface="Tahoma" panose="020B0604030504040204" pitchFamily="34" charset="0"/>
                <a:ea typeface="Tahoma" panose="020B0604030504040204" pitchFamily="34" charset="0"/>
                <a:cs typeface="Tahoma" panose="020B0604030504040204" pitchFamily="34" charset="0"/>
              </a:rPr>
              <a:t>29</a:t>
            </a:fld>
            <a:endParaRPr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
        <p:nvSpPr>
          <p:cNvPr id="691" name="Google Shape;691;p35"/>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panose="020B0604030504040204" pitchFamily="34" charset="0"/>
                <a:ea typeface="Tahoma" panose="020B0604030504040204" pitchFamily="34" charset="0"/>
                <a:cs typeface="Tahoma" panose="020B0604030504040204" pitchFamily="34" charset="0"/>
                <a:sym typeface="Tahoma"/>
              </a:rPr>
              <a:t>JN</a:t>
            </a:r>
            <a:endParaRPr dirty="0">
              <a:solidFill>
                <a:schemeClr val="dk2"/>
              </a:solidFill>
              <a:latin typeface="Tahoma" panose="020B0604030504040204" pitchFamily="34" charset="0"/>
              <a:ea typeface="Tahoma" panose="020B0604030504040204" pitchFamily="34" charset="0"/>
              <a:cs typeface="Tahoma" panose="020B0604030504040204" pitchFamily="34" charset="0"/>
            </a:endParaRPr>
          </a:p>
        </p:txBody>
      </p:sp>
      <p:sp>
        <p:nvSpPr>
          <p:cNvPr id="2" name="AutoShape 2" descr="Facility Management Collage Image">
            <a:extLst>
              <a:ext uri="{FF2B5EF4-FFF2-40B4-BE49-F238E27FC236}">
                <a16:creationId xmlns:a16="http://schemas.microsoft.com/office/drawing/2014/main" id="{7D5230E4-0EA0-9633-A4C2-B03AEEE34486}"/>
              </a:ext>
            </a:extLst>
          </p:cNvPr>
          <p:cNvSpPr>
            <a:spLocks noChangeAspect="1" noChangeArrowheads="1"/>
          </p:cNvSpPr>
          <p:nvPr/>
        </p:nvSpPr>
        <p:spPr bwMode="auto">
          <a:xfrm>
            <a:off x="5890391" y="3320053"/>
            <a:ext cx="342604" cy="34364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3" name="Rectangle: Rounded Corners 2">
            <a:extLst>
              <a:ext uri="{FF2B5EF4-FFF2-40B4-BE49-F238E27FC236}">
                <a16:creationId xmlns:a16="http://schemas.microsoft.com/office/drawing/2014/main" id="{181A75E4-22E6-D30E-F570-B88B24770B07}"/>
              </a:ext>
            </a:extLst>
          </p:cNvPr>
          <p:cNvSpPr/>
          <p:nvPr/>
        </p:nvSpPr>
        <p:spPr>
          <a:xfrm>
            <a:off x="9520847" y="2857167"/>
            <a:ext cx="1789905" cy="1152067"/>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825" dirty="0">
                <a:solidFill>
                  <a:schemeClr val="tx1"/>
                </a:solidFill>
                <a:latin typeface="Tahoma" panose="020B0604030504040204" pitchFamily="34" charset="0"/>
                <a:ea typeface="Tahoma" panose="020B0604030504040204" pitchFamily="34" charset="0"/>
                <a:cs typeface="Tahoma" panose="020B0604030504040204" pitchFamily="34" charset="0"/>
              </a:rPr>
              <a:t>Use Cases</a:t>
            </a: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algn="ctr"/>
            <a:r>
              <a:rPr lang="en-US" sz="1350" dirty="0">
                <a:solidFill>
                  <a:schemeClr val="tx1"/>
                </a:solidFill>
                <a:latin typeface="Tahoma" panose="020B0604030504040204" pitchFamily="34" charset="0"/>
                <a:ea typeface="Tahoma" panose="020B0604030504040204" pitchFamily="34" charset="0"/>
                <a:cs typeface="Tahoma" panose="020B0604030504040204" pitchFamily="34" charset="0"/>
              </a:rPr>
              <a:t>Aggregate </a:t>
            </a:r>
          </a:p>
          <a:p>
            <a:pPr algn="ctr"/>
            <a:r>
              <a:rPr lang="en-US" sz="1350" dirty="0">
                <a:solidFill>
                  <a:schemeClr val="tx1"/>
                </a:solidFill>
                <a:latin typeface="Tahoma" panose="020B0604030504040204" pitchFamily="34" charset="0"/>
                <a:ea typeface="Tahoma" panose="020B0604030504040204" pitchFamily="34" charset="0"/>
                <a:cs typeface="Tahoma" panose="020B0604030504040204" pitchFamily="34" charset="0"/>
              </a:rPr>
              <a:t>Digital Twin</a:t>
            </a:r>
          </a:p>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 name="Rectangle: Rounded Corners 3">
            <a:extLst>
              <a:ext uri="{FF2B5EF4-FFF2-40B4-BE49-F238E27FC236}">
                <a16:creationId xmlns:a16="http://schemas.microsoft.com/office/drawing/2014/main" id="{CD5F4DF9-9387-0BA1-B767-29146C493D06}"/>
              </a:ext>
            </a:extLst>
          </p:cNvPr>
          <p:cNvSpPr/>
          <p:nvPr/>
        </p:nvSpPr>
        <p:spPr>
          <a:xfrm>
            <a:off x="2661337" y="2487262"/>
            <a:ext cx="473356" cy="1915794"/>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5" name="Rectangle: Rounded Corners 4">
            <a:extLst>
              <a:ext uri="{FF2B5EF4-FFF2-40B4-BE49-F238E27FC236}">
                <a16:creationId xmlns:a16="http://schemas.microsoft.com/office/drawing/2014/main" id="{6E2296AF-9957-3750-ACB8-A799167A2B9C}"/>
              </a:ext>
            </a:extLst>
          </p:cNvPr>
          <p:cNvSpPr/>
          <p:nvPr/>
        </p:nvSpPr>
        <p:spPr>
          <a:xfrm>
            <a:off x="3986341" y="1995085"/>
            <a:ext cx="473356" cy="2749281"/>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6" name="Rectangle: Rounded Corners 5">
            <a:extLst>
              <a:ext uri="{FF2B5EF4-FFF2-40B4-BE49-F238E27FC236}">
                <a16:creationId xmlns:a16="http://schemas.microsoft.com/office/drawing/2014/main" id="{54E47554-38CF-24B4-3673-7FFAD186C4A5}"/>
              </a:ext>
            </a:extLst>
          </p:cNvPr>
          <p:cNvSpPr/>
          <p:nvPr/>
        </p:nvSpPr>
        <p:spPr>
          <a:xfrm>
            <a:off x="5185113" y="2013327"/>
            <a:ext cx="473356" cy="2749281"/>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7" name="Rectangle: Rounded Corners 6">
            <a:extLst>
              <a:ext uri="{FF2B5EF4-FFF2-40B4-BE49-F238E27FC236}">
                <a16:creationId xmlns:a16="http://schemas.microsoft.com/office/drawing/2014/main" id="{AA6F0E41-4E49-F005-5F03-FB78B39E562B}"/>
              </a:ext>
            </a:extLst>
          </p:cNvPr>
          <p:cNvSpPr/>
          <p:nvPr/>
        </p:nvSpPr>
        <p:spPr>
          <a:xfrm>
            <a:off x="6409952" y="2013327"/>
            <a:ext cx="473356" cy="2749281"/>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8" name="Rectangle: Rounded Corners 7">
            <a:extLst>
              <a:ext uri="{FF2B5EF4-FFF2-40B4-BE49-F238E27FC236}">
                <a16:creationId xmlns:a16="http://schemas.microsoft.com/office/drawing/2014/main" id="{CA433D79-889E-68DA-ACEC-AC887293A344}"/>
              </a:ext>
            </a:extLst>
          </p:cNvPr>
          <p:cNvSpPr/>
          <p:nvPr/>
        </p:nvSpPr>
        <p:spPr>
          <a:xfrm>
            <a:off x="7491629" y="2013327"/>
            <a:ext cx="473356" cy="2749281"/>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9" name="Rectangle: Rounded Corners 8">
            <a:extLst>
              <a:ext uri="{FF2B5EF4-FFF2-40B4-BE49-F238E27FC236}">
                <a16:creationId xmlns:a16="http://schemas.microsoft.com/office/drawing/2014/main" id="{A3F63E57-37EE-6A7A-8478-3D77B462C4F8}"/>
              </a:ext>
            </a:extLst>
          </p:cNvPr>
          <p:cNvSpPr/>
          <p:nvPr/>
        </p:nvSpPr>
        <p:spPr>
          <a:xfrm>
            <a:off x="8711111" y="2013327"/>
            <a:ext cx="473356" cy="2749281"/>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0" name="Rectangle: Rounded Corners 9">
            <a:extLst>
              <a:ext uri="{FF2B5EF4-FFF2-40B4-BE49-F238E27FC236}">
                <a16:creationId xmlns:a16="http://schemas.microsoft.com/office/drawing/2014/main" id="{6C7300C8-8333-4462-18FF-5BC292B2BBE5}"/>
              </a:ext>
            </a:extLst>
          </p:cNvPr>
          <p:cNvSpPr/>
          <p:nvPr/>
        </p:nvSpPr>
        <p:spPr>
          <a:xfrm>
            <a:off x="8114769" y="2013327"/>
            <a:ext cx="473356" cy="2749281"/>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1" name="Isosceles Triangle 10">
            <a:extLst>
              <a:ext uri="{FF2B5EF4-FFF2-40B4-BE49-F238E27FC236}">
                <a16:creationId xmlns:a16="http://schemas.microsoft.com/office/drawing/2014/main" id="{B44FDA19-EC5D-F9BD-41E8-DBEB1758A40D}"/>
              </a:ext>
            </a:extLst>
          </p:cNvPr>
          <p:cNvSpPr/>
          <p:nvPr/>
        </p:nvSpPr>
        <p:spPr>
          <a:xfrm rot="16200000">
            <a:off x="5013008" y="-464572"/>
            <a:ext cx="1074469" cy="7768563"/>
          </a:xfrm>
          <a:prstGeom prst="triangle">
            <a:avLst/>
          </a:prstGeom>
          <a:solidFill>
            <a:schemeClr val="tx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2" name="TextBox 11">
            <a:extLst>
              <a:ext uri="{FF2B5EF4-FFF2-40B4-BE49-F238E27FC236}">
                <a16:creationId xmlns:a16="http://schemas.microsoft.com/office/drawing/2014/main" id="{45181D16-C2CC-6937-50E1-41326A76E35B}"/>
              </a:ext>
            </a:extLst>
          </p:cNvPr>
          <p:cNvSpPr txBox="1"/>
          <p:nvPr/>
        </p:nvSpPr>
        <p:spPr>
          <a:xfrm>
            <a:off x="2671030" y="2773984"/>
            <a:ext cx="453970" cy="346249"/>
          </a:xfrm>
          <a:prstGeom prst="rect">
            <a:avLst/>
          </a:prstGeom>
          <a:noFill/>
        </p:spPr>
        <p:txBody>
          <a:bodyPr wrap="none" rtlCol="0">
            <a:spAutoFit/>
          </a:bodyPr>
          <a:lstStyle>
            <a:defPPr>
              <a:defRPr lang="en-US"/>
            </a:defPPr>
            <a:lvl1pPr algn="ctr">
              <a:defRPr sz="825"/>
            </a:lvl1pPr>
          </a:lstStyle>
          <a:p>
            <a:r>
              <a:rPr lang="en-US" dirty="0">
                <a:latin typeface="Tahoma" panose="020B0604030504040204" pitchFamily="34" charset="0"/>
                <a:ea typeface="Tahoma" panose="020B0604030504040204" pitchFamily="34" charset="0"/>
                <a:cs typeface="Tahoma" panose="020B0604030504040204" pitchFamily="34" charset="0"/>
              </a:rPr>
              <a:t>Use</a:t>
            </a:r>
          </a:p>
          <a:p>
            <a:r>
              <a:rPr lang="en-US" dirty="0">
                <a:latin typeface="Tahoma" panose="020B0604030504040204" pitchFamily="34" charset="0"/>
                <a:ea typeface="Tahoma" panose="020B0604030504040204" pitchFamily="34" charset="0"/>
                <a:cs typeface="Tahoma" panose="020B0604030504040204" pitchFamily="34" charset="0"/>
              </a:rPr>
              <a:t>Cases</a:t>
            </a:r>
          </a:p>
        </p:txBody>
      </p:sp>
      <p:sp>
        <p:nvSpPr>
          <p:cNvPr id="13" name="TextBox 12">
            <a:extLst>
              <a:ext uri="{FF2B5EF4-FFF2-40B4-BE49-F238E27FC236}">
                <a16:creationId xmlns:a16="http://schemas.microsoft.com/office/drawing/2014/main" id="{A5E624A1-F973-5BEE-1E0D-C8382BC51427}"/>
              </a:ext>
            </a:extLst>
          </p:cNvPr>
          <p:cNvSpPr txBox="1"/>
          <p:nvPr/>
        </p:nvSpPr>
        <p:spPr>
          <a:xfrm>
            <a:off x="6419645" y="2031568"/>
            <a:ext cx="453970"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Use</a:t>
            </a:r>
          </a:p>
          <a:p>
            <a:pPr algn="ctr"/>
            <a:r>
              <a:rPr lang="en-US" sz="825" dirty="0">
                <a:latin typeface="Tahoma" panose="020B0604030504040204" pitchFamily="34" charset="0"/>
                <a:ea typeface="Tahoma" panose="020B0604030504040204" pitchFamily="34" charset="0"/>
                <a:cs typeface="Tahoma" panose="020B0604030504040204" pitchFamily="34" charset="0"/>
              </a:rPr>
              <a:t>Cases</a:t>
            </a:r>
          </a:p>
        </p:txBody>
      </p:sp>
      <p:sp>
        <p:nvSpPr>
          <p:cNvPr id="14" name="TextBox 13">
            <a:extLst>
              <a:ext uri="{FF2B5EF4-FFF2-40B4-BE49-F238E27FC236}">
                <a16:creationId xmlns:a16="http://schemas.microsoft.com/office/drawing/2014/main" id="{65A459D7-DCE2-8C0E-C431-986729EE44BE}"/>
              </a:ext>
            </a:extLst>
          </p:cNvPr>
          <p:cNvSpPr txBox="1"/>
          <p:nvPr/>
        </p:nvSpPr>
        <p:spPr>
          <a:xfrm>
            <a:off x="5204266" y="2031568"/>
            <a:ext cx="453970"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Use</a:t>
            </a:r>
          </a:p>
          <a:p>
            <a:pPr algn="ctr"/>
            <a:r>
              <a:rPr lang="en-US" sz="825" dirty="0">
                <a:latin typeface="Tahoma" panose="020B0604030504040204" pitchFamily="34" charset="0"/>
                <a:ea typeface="Tahoma" panose="020B0604030504040204" pitchFamily="34" charset="0"/>
                <a:cs typeface="Tahoma" panose="020B0604030504040204" pitchFamily="34" charset="0"/>
              </a:rPr>
              <a:t>Cases</a:t>
            </a:r>
          </a:p>
        </p:txBody>
      </p:sp>
      <p:sp>
        <p:nvSpPr>
          <p:cNvPr id="15" name="TextBox 14">
            <a:extLst>
              <a:ext uri="{FF2B5EF4-FFF2-40B4-BE49-F238E27FC236}">
                <a16:creationId xmlns:a16="http://schemas.microsoft.com/office/drawing/2014/main" id="{5CA85726-403D-0773-51E5-D66FD95E11CF}"/>
              </a:ext>
            </a:extLst>
          </p:cNvPr>
          <p:cNvSpPr txBox="1"/>
          <p:nvPr/>
        </p:nvSpPr>
        <p:spPr>
          <a:xfrm>
            <a:off x="3996035" y="2013327"/>
            <a:ext cx="453970"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Use</a:t>
            </a:r>
          </a:p>
          <a:p>
            <a:pPr algn="ctr"/>
            <a:r>
              <a:rPr lang="en-US" sz="825" dirty="0">
                <a:latin typeface="Tahoma" panose="020B0604030504040204" pitchFamily="34" charset="0"/>
                <a:ea typeface="Tahoma" panose="020B0604030504040204" pitchFamily="34" charset="0"/>
                <a:cs typeface="Tahoma" panose="020B0604030504040204" pitchFamily="34" charset="0"/>
              </a:rPr>
              <a:t>Cases</a:t>
            </a:r>
          </a:p>
        </p:txBody>
      </p:sp>
      <p:sp>
        <p:nvSpPr>
          <p:cNvPr id="16" name="TextBox 15">
            <a:extLst>
              <a:ext uri="{FF2B5EF4-FFF2-40B4-BE49-F238E27FC236}">
                <a16:creationId xmlns:a16="http://schemas.microsoft.com/office/drawing/2014/main" id="{017EFAA8-CCB9-786C-A58F-ADBCD6F1DD06}"/>
              </a:ext>
            </a:extLst>
          </p:cNvPr>
          <p:cNvSpPr txBox="1"/>
          <p:nvPr/>
        </p:nvSpPr>
        <p:spPr>
          <a:xfrm>
            <a:off x="7510784" y="2031568"/>
            <a:ext cx="453970"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Use</a:t>
            </a:r>
          </a:p>
          <a:p>
            <a:pPr algn="ctr"/>
            <a:r>
              <a:rPr lang="en-US" sz="825" dirty="0">
                <a:latin typeface="Tahoma" panose="020B0604030504040204" pitchFamily="34" charset="0"/>
                <a:ea typeface="Tahoma" panose="020B0604030504040204" pitchFamily="34" charset="0"/>
                <a:cs typeface="Tahoma" panose="020B0604030504040204" pitchFamily="34" charset="0"/>
              </a:rPr>
              <a:t>Cases</a:t>
            </a:r>
          </a:p>
        </p:txBody>
      </p:sp>
      <p:sp>
        <p:nvSpPr>
          <p:cNvPr id="17" name="TextBox 16">
            <a:extLst>
              <a:ext uri="{FF2B5EF4-FFF2-40B4-BE49-F238E27FC236}">
                <a16:creationId xmlns:a16="http://schemas.microsoft.com/office/drawing/2014/main" id="{A2135602-DEEA-150A-31E9-39DD24109542}"/>
              </a:ext>
            </a:extLst>
          </p:cNvPr>
          <p:cNvSpPr txBox="1"/>
          <p:nvPr/>
        </p:nvSpPr>
        <p:spPr>
          <a:xfrm>
            <a:off x="8133923" y="2031568"/>
            <a:ext cx="453970"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Use</a:t>
            </a:r>
          </a:p>
          <a:p>
            <a:pPr algn="ctr"/>
            <a:r>
              <a:rPr lang="en-US" sz="825" dirty="0">
                <a:latin typeface="Tahoma" panose="020B0604030504040204" pitchFamily="34" charset="0"/>
                <a:ea typeface="Tahoma" panose="020B0604030504040204" pitchFamily="34" charset="0"/>
                <a:cs typeface="Tahoma" panose="020B0604030504040204" pitchFamily="34" charset="0"/>
              </a:rPr>
              <a:t>Cases</a:t>
            </a:r>
          </a:p>
        </p:txBody>
      </p:sp>
      <p:sp>
        <p:nvSpPr>
          <p:cNvPr id="18" name="TextBox 17">
            <a:extLst>
              <a:ext uri="{FF2B5EF4-FFF2-40B4-BE49-F238E27FC236}">
                <a16:creationId xmlns:a16="http://schemas.microsoft.com/office/drawing/2014/main" id="{FB305165-B3D5-3D1C-E18B-73C31C6CB901}"/>
              </a:ext>
            </a:extLst>
          </p:cNvPr>
          <p:cNvSpPr txBox="1"/>
          <p:nvPr/>
        </p:nvSpPr>
        <p:spPr>
          <a:xfrm>
            <a:off x="8730265" y="2031568"/>
            <a:ext cx="453970"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Use</a:t>
            </a:r>
          </a:p>
          <a:p>
            <a:pPr algn="ctr"/>
            <a:r>
              <a:rPr lang="en-US" sz="825" dirty="0">
                <a:latin typeface="Tahoma" panose="020B0604030504040204" pitchFamily="34" charset="0"/>
                <a:ea typeface="Tahoma" panose="020B0604030504040204" pitchFamily="34" charset="0"/>
                <a:cs typeface="Tahoma" panose="020B0604030504040204" pitchFamily="34" charset="0"/>
              </a:rPr>
              <a:t>Cases</a:t>
            </a:r>
          </a:p>
        </p:txBody>
      </p:sp>
      <p:sp>
        <p:nvSpPr>
          <p:cNvPr id="19" name="TextBox 18">
            <a:extLst>
              <a:ext uri="{FF2B5EF4-FFF2-40B4-BE49-F238E27FC236}">
                <a16:creationId xmlns:a16="http://schemas.microsoft.com/office/drawing/2014/main" id="{B0F6769C-207E-FF10-FBA2-CFA996F538CB}"/>
              </a:ext>
            </a:extLst>
          </p:cNvPr>
          <p:cNvSpPr txBox="1"/>
          <p:nvPr/>
        </p:nvSpPr>
        <p:spPr>
          <a:xfrm>
            <a:off x="5737280" y="3277050"/>
            <a:ext cx="2279791" cy="300082"/>
          </a:xfrm>
          <a:prstGeom prst="rect">
            <a:avLst/>
          </a:prstGeom>
          <a:noFill/>
        </p:spPr>
        <p:txBody>
          <a:bodyPr wrap="none" rtlCol="0">
            <a:spAutoFit/>
          </a:bodyPr>
          <a:lstStyle/>
          <a:p>
            <a:pPr algn="l"/>
            <a:r>
              <a:rPr lang="en-US" sz="1350" dirty="0">
                <a:solidFill>
                  <a:schemeClr val="bg1"/>
                </a:solidFill>
                <a:latin typeface="Tahoma" panose="020B0604030504040204" pitchFamily="34" charset="0"/>
                <a:ea typeface="Tahoma" panose="020B0604030504040204" pitchFamily="34" charset="0"/>
                <a:cs typeface="Tahoma" panose="020B0604030504040204" pitchFamily="34" charset="0"/>
              </a:rPr>
              <a:t>Digital Thread - Integration</a:t>
            </a:r>
          </a:p>
        </p:txBody>
      </p:sp>
      <p:sp>
        <p:nvSpPr>
          <p:cNvPr id="20" name="TextBox 19">
            <a:extLst>
              <a:ext uri="{FF2B5EF4-FFF2-40B4-BE49-F238E27FC236}">
                <a16:creationId xmlns:a16="http://schemas.microsoft.com/office/drawing/2014/main" id="{4D4FE833-B1FD-1162-4885-71C4747FF01C}"/>
              </a:ext>
            </a:extLst>
          </p:cNvPr>
          <p:cNvSpPr txBox="1"/>
          <p:nvPr/>
        </p:nvSpPr>
        <p:spPr>
          <a:xfrm>
            <a:off x="2214764" y="4450306"/>
            <a:ext cx="1237839" cy="300082"/>
          </a:xfrm>
          <a:prstGeom prst="rect">
            <a:avLst/>
          </a:prstGeom>
          <a:noFill/>
        </p:spPr>
        <p:txBody>
          <a:bodyPr wrap="none" rtlCol="0">
            <a:spAutoFit/>
          </a:bodyPr>
          <a:lstStyle/>
          <a:p>
            <a:pPr algn="l"/>
            <a:r>
              <a:rPr lang="en-US" sz="1350" dirty="0">
                <a:latin typeface="Tahoma" panose="020B0604030504040204" pitchFamily="34" charset="0"/>
                <a:ea typeface="Tahoma" panose="020B0604030504040204" pitchFamily="34" charset="0"/>
                <a:cs typeface="Tahoma" panose="020B0604030504040204" pitchFamily="34" charset="0"/>
              </a:rPr>
              <a:t>Requirements</a:t>
            </a:r>
          </a:p>
        </p:txBody>
      </p:sp>
      <p:sp>
        <p:nvSpPr>
          <p:cNvPr id="21" name="TextBox 20">
            <a:extLst>
              <a:ext uri="{FF2B5EF4-FFF2-40B4-BE49-F238E27FC236}">
                <a16:creationId xmlns:a16="http://schemas.microsoft.com/office/drawing/2014/main" id="{16DA46AE-43CC-E9C0-0B75-2E25EA5233DF}"/>
              </a:ext>
            </a:extLst>
          </p:cNvPr>
          <p:cNvSpPr txBox="1"/>
          <p:nvPr/>
        </p:nvSpPr>
        <p:spPr>
          <a:xfrm>
            <a:off x="3657812" y="4850257"/>
            <a:ext cx="1130418" cy="507831"/>
          </a:xfrm>
          <a:prstGeom prst="rect">
            <a:avLst/>
          </a:prstGeom>
          <a:noFill/>
        </p:spPr>
        <p:txBody>
          <a:bodyPr wrap="square" rtlCol="0">
            <a:spAutoFit/>
          </a:bodyPr>
          <a:lstStyle/>
          <a:p>
            <a:pPr algn="ctr"/>
            <a:r>
              <a:rPr lang="en-US" sz="1350" dirty="0">
                <a:latin typeface="Tahoma" panose="020B0604030504040204" pitchFamily="34" charset="0"/>
                <a:ea typeface="Tahoma" panose="020B0604030504040204" pitchFamily="34" charset="0"/>
                <a:cs typeface="Tahoma" panose="020B0604030504040204" pitchFamily="34" charset="0"/>
              </a:rPr>
              <a:t>Design </a:t>
            </a:r>
          </a:p>
          <a:p>
            <a:pPr algn="ctr"/>
            <a:r>
              <a:rPr lang="en-US" sz="1350" dirty="0">
                <a:latin typeface="Tahoma" panose="020B0604030504040204" pitchFamily="34" charset="0"/>
                <a:ea typeface="Tahoma" panose="020B0604030504040204" pitchFamily="34" charset="0"/>
                <a:cs typeface="Tahoma" panose="020B0604030504040204" pitchFamily="34" charset="0"/>
              </a:rPr>
              <a:t>BIM</a:t>
            </a:r>
          </a:p>
        </p:txBody>
      </p:sp>
      <p:sp>
        <p:nvSpPr>
          <p:cNvPr id="22" name="TextBox 21">
            <a:extLst>
              <a:ext uri="{FF2B5EF4-FFF2-40B4-BE49-F238E27FC236}">
                <a16:creationId xmlns:a16="http://schemas.microsoft.com/office/drawing/2014/main" id="{4E2ABDA6-6EEE-9C98-3A93-9795631368F8}"/>
              </a:ext>
            </a:extLst>
          </p:cNvPr>
          <p:cNvSpPr txBox="1"/>
          <p:nvPr/>
        </p:nvSpPr>
        <p:spPr>
          <a:xfrm>
            <a:off x="4849954" y="4868498"/>
            <a:ext cx="1130418" cy="300082"/>
          </a:xfrm>
          <a:prstGeom prst="rect">
            <a:avLst/>
          </a:prstGeom>
          <a:noFill/>
        </p:spPr>
        <p:txBody>
          <a:bodyPr wrap="square" rtlCol="0">
            <a:spAutoFit/>
          </a:bodyPr>
          <a:lstStyle/>
          <a:p>
            <a:pPr algn="ctr"/>
            <a:r>
              <a:rPr lang="en-US" sz="1350" dirty="0">
                <a:latin typeface="Tahoma" panose="020B0604030504040204" pitchFamily="34" charset="0"/>
                <a:ea typeface="Tahoma" panose="020B0604030504040204" pitchFamily="34" charset="0"/>
                <a:cs typeface="Tahoma" panose="020B0604030504040204" pitchFamily="34" charset="0"/>
              </a:rPr>
              <a:t>BOM</a:t>
            </a:r>
          </a:p>
        </p:txBody>
      </p:sp>
      <p:sp>
        <p:nvSpPr>
          <p:cNvPr id="23" name="TextBox 22">
            <a:extLst>
              <a:ext uri="{FF2B5EF4-FFF2-40B4-BE49-F238E27FC236}">
                <a16:creationId xmlns:a16="http://schemas.microsoft.com/office/drawing/2014/main" id="{A3B529DF-78D1-B669-042F-70903A714064}"/>
              </a:ext>
            </a:extLst>
          </p:cNvPr>
          <p:cNvSpPr txBox="1"/>
          <p:nvPr/>
        </p:nvSpPr>
        <p:spPr>
          <a:xfrm>
            <a:off x="6016440" y="4868499"/>
            <a:ext cx="1260384" cy="507831"/>
          </a:xfrm>
          <a:prstGeom prst="rect">
            <a:avLst/>
          </a:prstGeom>
          <a:noFill/>
        </p:spPr>
        <p:txBody>
          <a:bodyPr wrap="square" rtlCol="0">
            <a:spAutoFit/>
          </a:bodyPr>
          <a:lstStyle/>
          <a:p>
            <a:pPr algn="ctr"/>
            <a:r>
              <a:rPr lang="en-US" sz="1350" dirty="0">
                <a:latin typeface="Tahoma" panose="020B0604030504040204" pitchFamily="34" charset="0"/>
                <a:ea typeface="Tahoma" panose="020B0604030504040204" pitchFamily="34" charset="0"/>
                <a:cs typeface="Tahoma" panose="020B0604030504040204" pitchFamily="34" charset="0"/>
              </a:rPr>
              <a:t>Construction</a:t>
            </a:r>
          </a:p>
          <a:p>
            <a:pPr algn="ctr"/>
            <a:r>
              <a:rPr lang="en-US" sz="1350" dirty="0">
                <a:latin typeface="Tahoma" panose="020B0604030504040204" pitchFamily="34" charset="0"/>
                <a:ea typeface="Tahoma" panose="020B0604030504040204" pitchFamily="34" charset="0"/>
                <a:cs typeface="Tahoma" panose="020B0604030504040204" pitchFamily="34" charset="0"/>
              </a:rPr>
              <a:t>BIM</a:t>
            </a:r>
          </a:p>
        </p:txBody>
      </p:sp>
      <p:sp>
        <p:nvSpPr>
          <p:cNvPr id="24" name="TextBox 23">
            <a:extLst>
              <a:ext uri="{FF2B5EF4-FFF2-40B4-BE49-F238E27FC236}">
                <a16:creationId xmlns:a16="http://schemas.microsoft.com/office/drawing/2014/main" id="{183798BE-BB8F-6481-34B3-5A347151F03E}"/>
              </a:ext>
            </a:extLst>
          </p:cNvPr>
          <p:cNvSpPr txBox="1"/>
          <p:nvPr/>
        </p:nvSpPr>
        <p:spPr>
          <a:xfrm>
            <a:off x="7491827" y="4868499"/>
            <a:ext cx="1749321" cy="507831"/>
          </a:xfrm>
          <a:prstGeom prst="rect">
            <a:avLst/>
          </a:prstGeom>
          <a:noFill/>
        </p:spPr>
        <p:txBody>
          <a:bodyPr wrap="square" rtlCol="0">
            <a:spAutoFit/>
          </a:bodyPr>
          <a:lstStyle/>
          <a:p>
            <a:pPr algn="ctr"/>
            <a:r>
              <a:rPr lang="en-US" sz="1350" dirty="0">
                <a:latin typeface="Tahoma" panose="020B0604030504040204" pitchFamily="34" charset="0"/>
                <a:ea typeface="Tahoma" panose="020B0604030504040204" pitchFamily="34" charset="0"/>
                <a:cs typeface="Tahoma" panose="020B0604030504040204" pitchFamily="34" charset="0"/>
              </a:rPr>
              <a:t>BAS, IoT, IoA, etc.</a:t>
            </a:r>
          </a:p>
          <a:p>
            <a:pPr algn="ctr"/>
            <a:r>
              <a:rPr lang="en-US" sz="1350" dirty="0">
                <a:latin typeface="Tahoma" panose="020B0604030504040204" pitchFamily="34" charset="0"/>
                <a:ea typeface="Tahoma" panose="020B0604030504040204" pitchFamily="34" charset="0"/>
                <a:cs typeface="Tahoma" panose="020B0604030504040204" pitchFamily="34" charset="0"/>
              </a:rPr>
              <a:t>Digital Twins</a:t>
            </a:r>
          </a:p>
        </p:txBody>
      </p:sp>
      <p:sp>
        <p:nvSpPr>
          <p:cNvPr id="25" name="TextBox 24">
            <a:extLst>
              <a:ext uri="{FF2B5EF4-FFF2-40B4-BE49-F238E27FC236}">
                <a16:creationId xmlns:a16="http://schemas.microsoft.com/office/drawing/2014/main" id="{6207AEB1-5857-3C28-2686-CA62A569B5DF}"/>
              </a:ext>
            </a:extLst>
          </p:cNvPr>
          <p:cNvSpPr txBox="1"/>
          <p:nvPr/>
        </p:nvSpPr>
        <p:spPr>
          <a:xfrm>
            <a:off x="2659009" y="3849370"/>
            <a:ext cx="478015" cy="334707"/>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Digital</a:t>
            </a:r>
          </a:p>
          <a:p>
            <a:pPr algn="ctr"/>
            <a:r>
              <a:rPr lang="en-US" sz="750" dirty="0">
                <a:latin typeface="Tahoma" panose="020B0604030504040204" pitchFamily="34" charset="0"/>
                <a:ea typeface="Tahoma" panose="020B0604030504040204" pitchFamily="34" charset="0"/>
                <a:cs typeface="Tahoma" panose="020B0604030504040204" pitchFamily="34" charset="0"/>
              </a:rPr>
              <a:t>Twin</a:t>
            </a:r>
          </a:p>
        </p:txBody>
      </p:sp>
      <p:sp>
        <p:nvSpPr>
          <p:cNvPr id="26" name="TextBox 25">
            <a:extLst>
              <a:ext uri="{FF2B5EF4-FFF2-40B4-BE49-F238E27FC236}">
                <a16:creationId xmlns:a16="http://schemas.microsoft.com/office/drawing/2014/main" id="{75B0EA6D-DA2F-A98A-C807-DC9D6035213C}"/>
              </a:ext>
            </a:extLst>
          </p:cNvPr>
          <p:cNvSpPr txBox="1"/>
          <p:nvPr/>
        </p:nvSpPr>
        <p:spPr>
          <a:xfrm>
            <a:off x="6407624" y="4290825"/>
            <a:ext cx="478015"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Digital</a:t>
            </a:r>
          </a:p>
          <a:p>
            <a:pPr algn="ctr"/>
            <a:r>
              <a:rPr lang="en-US" sz="825" dirty="0">
                <a:latin typeface="Tahoma" panose="020B0604030504040204" pitchFamily="34" charset="0"/>
                <a:ea typeface="Tahoma" panose="020B0604030504040204" pitchFamily="34" charset="0"/>
                <a:cs typeface="Tahoma" panose="020B0604030504040204" pitchFamily="34" charset="0"/>
              </a:rPr>
              <a:t>Twin</a:t>
            </a:r>
          </a:p>
        </p:txBody>
      </p:sp>
      <p:sp>
        <p:nvSpPr>
          <p:cNvPr id="27" name="TextBox 26">
            <a:extLst>
              <a:ext uri="{FF2B5EF4-FFF2-40B4-BE49-F238E27FC236}">
                <a16:creationId xmlns:a16="http://schemas.microsoft.com/office/drawing/2014/main" id="{7EFA73E3-9065-E23C-1A98-A6B57495491F}"/>
              </a:ext>
            </a:extLst>
          </p:cNvPr>
          <p:cNvSpPr txBox="1"/>
          <p:nvPr/>
        </p:nvSpPr>
        <p:spPr>
          <a:xfrm>
            <a:off x="5176156" y="4290825"/>
            <a:ext cx="478015"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Digital</a:t>
            </a:r>
          </a:p>
          <a:p>
            <a:pPr algn="ctr"/>
            <a:r>
              <a:rPr lang="en-US" sz="825" dirty="0">
                <a:latin typeface="Tahoma" panose="020B0604030504040204" pitchFamily="34" charset="0"/>
                <a:ea typeface="Tahoma" panose="020B0604030504040204" pitchFamily="34" charset="0"/>
                <a:cs typeface="Tahoma" panose="020B0604030504040204" pitchFamily="34" charset="0"/>
              </a:rPr>
              <a:t>Twin</a:t>
            </a:r>
          </a:p>
        </p:txBody>
      </p:sp>
      <p:sp>
        <p:nvSpPr>
          <p:cNvPr id="28" name="TextBox 27">
            <a:extLst>
              <a:ext uri="{FF2B5EF4-FFF2-40B4-BE49-F238E27FC236}">
                <a16:creationId xmlns:a16="http://schemas.microsoft.com/office/drawing/2014/main" id="{80F682A8-2375-9679-55AB-441398D48507}"/>
              </a:ext>
            </a:extLst>
          </p:cNvPr>
          <p:cNvSpPr txBox="1"/>
          <p:nvPr/>
        </p:nvSpPr>
        <p:spPr>
          <a:xfrm>
            <a:off x="3984013" y="4272583"/>
            <a:ext cx="478015"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Digital</a:t>
            </a:r>
          </a:p>
          <a:p>
            <a:pPr algn="ctr"/>
            <a:r>
              <a:rPr lang="en-US" sz="825" dirty="0">
                <a:latin typeface="Tahoma" panose="020B0604030504040204" pitchFamily="34" charset="0"/>
                <a:ea typeface="Tahoma" panose="020B0604030504040204" pitchFamily="34" charset="0"/>
                <a:cs typeface="Tahoma" panose="020B0604030504040204" pitchFamily="34" charset="0"/>
              </a:rPr>
              <a:t>Twin</a:t>
            </a:r>
          </a:p>
        </p:txBody>
      </p:sp>
      <p:sp>
        <p:nvSpPr>
          <p:cNvPr id="29" name="TextBox 28">
            <a:extLst>
              <a:ext uri="{FF2B5EF4-FFF2-40B4-BE49-F238E27FC236}">
                <a16:creationId xmlns:a16="http://schemas.microsoft.com/office/drawing/2014/main" id="{DA87C89C-A9DE-C305-2CAE-874DF7447ED7}"/>
              </a:ext>
            </a:extLst>
          </p:cNvPr>
          <p:cNvSpPr txBox="1"/>
          <p:nvPr/>
        </p:nvSpPr>
        <p:spPr>
          <a:xfrm>
            <a:off x="8708782" y="4290825"/>
            <a:ext cx="478015"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Digital</a:t>
            </a:r>
          </a:p>
          <a:p>
            <a:pPr algn="ctr"/>
            <a:r>
              <a:rPr lang="en-US" sz="825" dirty="0">
                <a:latin typeface="Tahoma" panose="020B0604030504040204" pitchFamily="34" charset="0"/>
                <a:ea typeface="Tahoma" panose="020B0604030504040204" pitchFamily="34" charset="0"/>
                <a:cs typeface="Tahoma" panose="020B0604030504040204" pitchFamily="34" charset="0"/>
              </a:rPr>
              <a:t>Twin</a:t>
            </a:r>
          </a:p>
        </p:txBody>
      </p:sp>
      <p:sp>
        <p:nvSpPr>
          <p:cNvPr id="30" name="TextBox 29">
            <a:extLst>
              <a:ext uri="{FF2B5EF4-FFF2-40B4-BE49-F238E27FC236}">
                <a16:creationId xmlns:a16="http://schemas.microsoft.com/office/drawing/2014/main" id="{A1128BBA-512B-2EE4-96AA-CEC0689C3877}"/>
              </a:ext>
            </a:extLst>
          </p:cNvPr>
          <p:cNvSpPr txBox="1"/>
          <p:nvPr/>
        </p:nvSpPr>
        <p:spPr>
          <a:xfrm>
            <a:off x="8111173" y="4290825"/>
            <a:ext cx="478015"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Digital</a:t>
            </a:r>
          </a:p>
          <a:p>
            <a:pPr algn="ctr"/>
            <a:r>
              <a:rPr lang="en-US" sz="825" dirty="0">
                <a:latin typeface="Tahoma" panose="020B0604030504040204" pitchFamily="34" charset="0"/>
                <a:ea typeface="Tahoma" panose="020B0604030504040204" pitchFamily="34" charset="0"/>
                <a:cs typeface="Tahoma" panose="020B0604030504040204" pitchFamily="34" charset="0"/>
              </a:rPr>
              <a:t>Twin</a:t>
            </a:r>
          </a:p>
        </p:txBody>
      </p:sp>
      <p:sp>
        <p:nvSpPr>
          <p:cNvPr id="31" name="TextBox 30">
            <a:extLst>
              <a:ext uri="{FF2B5EF4-FFF2-40B4-BE49-F238E27FC236}">
                <a16:creationId xmlns:a16="http://schemas.microsoft.com/office/drawing/2014/main" id="{3C97A3AA-416F-BCAB-1FD8-2E9C7775EA4B}"/>
              </a:ext>
            </a:extLst>
          </p:cNvPr>
          <p:cNvSpPr txBox="1"/>
          <p:nvPr/>
        </p:nvSpPr>
        <p:spPr>
          <a:xfrm>
            <a:off x="7489302" y="4290825"/>
            <a:ext cx="478015" cy="346249"/>
          </a:xfrm>
          <a:prstGeom prst="rect">
            <a:avLst/>
          </a:prstGeom>
          <a:noFill/>
        </p:spPr>
        <p:txBody>
          <a:bodyPr wrap="none" rtlCol="0">
            <a:spAutoFit/>
          </a:bodyPr>
          <a:lstStyle/>
          <a:p>
            <a:pPr algn="ctr"/>
            <a:r>
              <a:rPr lang="en-US" sz="825" dirty="0">
                <a:latin typeface="Tahoma" panose="020B0604030504040204" pitchFamily="34" charset="0"/>
                <a:ea typeface="Tahoma" panose="020B0604030504040204" pitchFamily="34" charset="0"/>
                <a:cs typeface="Tahoma" panose="020B0604030504040204" pitchFamily="34" charset="0"/>
              </a:rPr>
              <a:t>Digital</a:t>
            </a:r>
          </a:p>
          <a:p>
            <a:pPr algn="ctr"/>
            <a:r>
              <a:rPr lang="en-US" sz="825" dirty="0">
                <a:latin typeface="Tahoma" panose="020B0604030504040204" pitchFamily="34" charset="0"/>
                <a:ea typeface="Tahoma" panose="020B0604030504040204" pitchFamily="34" charset="0"/>
                <a:cs typeface="Tahoma" panose="020B0604030504040204" pitchFamily="34" charset="0"/>
              </a:rPr>
              <a:t>Twin</a:t>
            </a:r>
          </a:p>
        </p:txBody>
      </p:sp>
      <p:sp>
        <p:nvSpPr>
          <p:cNvPr id="32" name="TextBox 31">
            <a:extLst>
              <a:ext uri="{FF2B5EF4-FFF2-40B4-BE49-F238E27FC236}">
                <a16:creationId xmlns:a16="http://schemas.microsoft.com/office/drawing/2014/main" id="{517EA3EC-1751-9E5A-00B6-8744BDC25D90}"/>
              </a:ext>
            </a:extLst>
          </p:cNvPr>
          <p:cNvSpPr txBox="1"/>
          <p:nvPr/>
        </p:nvSpPr>
        <p:spPr>
          <a:xfrm>
            <a:off x="9547746" y="2224500"/>
            <a:ext cx="1584088" cy="461665"/>
          </a:xfrm>
          <a:prstGeom prst="rect">
            <a:avLst/>
          </a:prstGeom>
          <a:noFill/>
        </p:spPr>
        <p:txBody>
          <a:bodyPr wrap="none" rtlCol="0">
            <a:spAutoFit/>
          </a:bodyPr>
          <a:lstStyle/>
          <a:p>
            <a:pPr algn="l"/>
            <a:r>
              <a:rPr lang="en-US" sz="1200" dirty="0">
                <a:latin typeface="Tahoma" panose="020B0604030504040204" pitchFamily="34" charset="0"/>
                <a:ea typeface="Tahoma" panose="020B0604030504040204" pitchFamily="34" charset="0"/>
                <a:cs typeface="Tahoma" panose="020B0604030504040204" pitchFamily="34" charset="0"/>
              </a:rPr>
              <a:t>Digital Twins Publish</a:t>
            </a:r>
          </a:p>
          <a:p>
            <a:pPr algn="l"/>
            <a:r>
              <a:rPr lang="en-US" sz="1200" dirty="0">
                <a:latin typeface="Tahoma" panose="020B0604030504040204" pitchFamily="34" charset="0"/>
                <a:ea typeface="Tahoma" panose="020B0604030504040204" pitchFamily="34" charset="0"/>
                <a:cs typeface="Tahoma" panose="020B0604030504040204" pitchFamily="34" charset="0"/>
              </a:rPr>
              <a:t>To Digital Thread</a:t>
            </a:r>
          </a:p>
        </p:txBody>
      </p:sp>
      <p:sp>
        <p:nvSpPr>
          <p:cNvPr id="33" name="TextBox 32">
            <a:extLst>
              <a:ext uri="{FF2B5EF4-FFF2-40B4-BE49-F238E27FC236}">
                <a16:creationId xmlns:a16="http://schemas.microsoft.com/office/drawing/2014/main" id="{262BB0C3-E887-16D0-962F-F7A4192F46D9}"/>
              </a:ext>
            </a:extLst>
          </p:cNvPr>
          <p:cNvSpPr txBox="1"/>
          <p:nvPr/>
        </p:nvSpPr>
        <p:spPr>
          <a:xfrm>
            <a:off x="9577218" y="4027798"/>
            <a:ext cx="1733534" cy="646331"/>
          </a:xfrm>
          <a:prstGeom prst="rect">
            <a:avLst/>
          </a:prstGeom>
          <a:noFill/>
        </p:spPr>
        <p:txBody>
          <a:bodyPr wrap="square" rtlCol="0">
            <a:spAutoFit/>
          </a:bodyPr>
          <a:lstStyle/>
          <a:p>
            <a:pPr algn="l"/>
            <a:r>
              <a:rPr lang="en-US" sz="1200" dirty="0">
                <a:latin typeface="Tahoma" panose="020B0604030504040204" pitchFamily="34" charset="0"/>
                <a:ea typeface="Tahoma" panose="020B0604030504040204" pitchFamily="34" charset="0"/>
                <a:cs typeface="Tahoma" panose="020B0604030504040204" pitchFamily="34" charset="0"/>
              </a:rPr>
              <a:t>Digital Twins Subscribe to Digital Thread</a:t>
            </a:r>
          </a:p>
        </p:txBody>
      </p:sp>
      <p:sp>
        <p:nvSpPr>
          <p:cNvPr id="34" name="Flowchart: Connector 33">
            <a:extLst>
              <a:ext uri="{FF2B5EF4-FFF2-40B4-BE49-F238E27FC236}">
                <a16:creationId xmlns:a16="http://schemas.microsoft.com/office/drawing/2014/main" id="{1E391BD0-CE23-A886-8C3E-AF2461B81EB8}"/>
              </a:ext>
            </a:extLst>
          </p:cNvPr>
          <p:cNvSpPr/>
          <p:nvPr/>
        </p:nvSpPr>
        <p:spPr>
          <a:xfrm>
            <a:off x="1514039" y="3194774"/>
            <a:ext cx="436796" cy="438121"/>
          </a:xfrm>
          <a:prstGeom prst="flowChartConnector">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ln>
                <a:solidFill>
                  <a:srgbClr val="264B64"/>
                </a:solidFill>
              </a:ln>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35" name="Arrow: Down 34">
            <a:extLst>
              <a:ext uri="{FF2B5EF4-FFF2-40B4-BE49-F238E27FC236}">
                <a16:creationId xmlns:a16="http://schemas.microsoft.com/office/drawing/2014/main" id="{6A399004-74C8-35BE-206E-30F92763B6D9}"/>
              </a:ext>
            </a:extLst>
          </p:cNvPr>
          <p:cNvSpPr/>
          <p:nvPr/>
        </p:nvSpPr>
        <p:spPr>
          <a:xfrm>
            <a:off x="2832907" y="3140739"/>
            <a:ext cx="124088" cy="29637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36" name="Arrow: Down 35">
            <a:extLst>
              <a:ext uri="{FF2B5EF4-FFF2-40B4-BE49-F238E27FC236}">
                <a16:creationId xmlns:a16="http://schemas.microsoft.com/office/drawing/2014/main" id="{69E4AAAD-8692-868F-80D2-D5070B3E57C0}"/>
              </a:ext>
            </a:extLst>
          </p:cNvPr>
          <p:cNvSpPr/>
          <p:nvPr/>
        </p:nvSpPr>
        <p:spPr>
          <a:xfrm>
            <a:off x="2832907" y="3463942"/>
            <a:ext cx="124088" cy="29637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37" name="Arrow: Down 36">
            <a:extLst>
              <a:ext uri="{FF2B5EF4-FFF2-40B4-BE49-F238E27FC236}">
                <a16:creationId xmlns:a16="http://schemas.microsoft.com/office/drawing/2014/main" id="{13249974-EBD3-05DB-B656-78944FFDFCE0}"/>
              </a:ext>
            </a:extLst>
          </p:cNvPr>
          <p:cNvSpPr/>
          <p:nvPr/>
        </p:nvSpPr>
        <p:spPr>
          <a:xfrm>
            <a:off x="4160975" y="2387851"/>
            <a:ext cx="124088" cy="883137"/>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38" name="Arrow: Down 37">
            <a:extLst>
              <a:ext uri="{FF2B5EF4-FFF2-40B4-BE49-F238E27FC236}">
                <a16:creationId xmlns:a16="http://schemas.microsoft.com/office/drawing/2014/main" id="{3C5C54C0-0637-C068-1222-5E1E5F4BE1B4}"/>
              </a:ext>
            </a:extLst>
          </p:cNvPr>
          <p:cNvSpPr/>
          <p:nvPr/>
        </p:nvSpPr>
        <p:spPr>
          <a:xfrm>
            <a:off x="4160975" y="3586627"/>
            <a:ext cx="124088" cy="63602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39" name="Arrow: Down 38">
            <a:extLst>
              <a:ext uri="{FF2B5EF4-FFF2-40B4-BE49-F238E27FC236}">
                <a16:creationId xmlns:a16="http://schemas.microsoft.com/office/drawing/2014/main" id="{575DE950-77E3-6FA4-AC18-F895249C73BF}"/>
              </a:ext>
            </a:extLst>
          </p:cNvPr>
          <p:cNvSpPr/>
          <p:nvPr/>
        </p:nvSpPr>
        <p:spPr>
          <a:xfrm>
            <a:off x="5338900" y="2383877"/>
            <a:ext cx="124088" cy="883137"/>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0" name="Arrow: Down 39">
            <a:extLst>
              <a:ext uri="{FF2B5EF4-FFF2-40B4-BE49-F238E27FC236}">
                <a16:creationId xmlns:a16="http://schemas.microsoft.com/office/drawing/2014/main" id="{2920C4A5-916B-C907-6EB6-914822456B72}"/>
              </a:ext>
            </a:extLst>
          </p:cNvPr>
          <p:cNvSpPr/>
          <p:nvPr/>
        </p:nvSpPr>
        <p:spPr>
          <a:xfrm>
            <a:off x="5338900" y="3582653"/>
            <a:ext cx="124088" cy="63602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1" name="Arrow: Down 40">
            <a:extLst>
              <a:ext uri="{FF2B5EF4-FFF2-40B4-BE49-F238E27FC236}">
                <a16:creationId xmlns:a16="http://schemas.microsoft.com/office/drawing/2014/main" id="{30F3F950-C370-740C-142C-7E998CAD6747}"/>
              </a:ext>
            </a:extLst>
          </p:cNvPr>
          <p:cNvSpPr/>
          <p:nvPr/>
        </p:nvSpPr>
        <p:spPr>
          <a:xfrm>
            <a:off x="6567039" y="2401875"/>
            <a:ext cx="124088" cy="883137"/>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2" name="Arrow: Down 41">
            <a:extLst>
              <a:ext uri="{FF2B5EF4-FFF2-40B4-BE49-F238E27FC236}">
                <a16:creationId xmlns:a16="http://schemas.microsoft.com/office/drawing/2014/main" id="{C6487449-2002-4E5E-B650-E26AB2AAFA75}"/>
              </a:ext>
            </a:extLst>
          </p:cNvPr>
          <p:cNvSpPr/>
          <p:nvPr/>
        </p:nvSpPr>
        <p:spPr>
          <a:xfrm>
            <a:off x="6567039" y="3600650"/>
            <a:ext cx="124088" cy="63602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3" name="Arrow: Down 42">
            <a:extLst>
              <a:ext uri="{FF2B5EF4-FFF2-40B4-BE49-F238E27FC236}">
                <a16:creationId xmlns:a16="http://schemas.microsoft.com/office/drawing/2014/main" id="{C3BC443E-9ED5-1A3B-55D8-DCA26F58B7E4}"/>
              </a:ext>
            </a:extLst>
          </p:cNvPr>
          <p:cNvSpPr/>
          <p:nvPr/>
        </p:nvSpPr>
        <p:spPr>
          <a:xfrm>
            <a:off x="7671807" y="2413443"/>
            <a:ext cx="124088" cy="883137"/>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4" name="Arrow: Down 43">
            <a:extLst>
              <a:ext uri="{FF2B5EF4-FFF2-40B4-BE49-F238E27FC236}">
                <a16:creationId xmlns:a16="http://schemas.microsoft.com/office/drawing/2014/main" id="{AFD42C1F-9BA4-0085-2DE8-2FB8489CF9A4}"/>
              </a:ext>
            </a:extLst>
          </p:cNvPr>
          <p:cNvSpPr/>
          <p:nvPr/>
        </p:nvSpPr>
        <p:spPr>
          <a:xfrm>
            <a:off x="7671807" y="3612219"/>
            <a:ext cx="124088" cy="63602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5" name="Arrow: Down 44">
            <a:extLst>
              <a:ext uri="{FF2B5EF4-FFF2-40B4-BE49-F238E27FC236}">
                <a16:creationId xmlns:a16="http://schemas.microsoft.com/office/drawing/2014/main" id="{4048E34F-B617-DCC5-9CF5-9F41D45C4907}"/>
              </a:ext>
            </a:extLst>
          </p:cNvPr>
          <p:cNvSpPr/>
          <p:nvPr/>
        </p:nvSpPr>
        <p:spPr>
          <a:xfrm>
            <a:off x="8294085" y="2401875"/>
            <a:ext cx="124088" cy="883137"/>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6" name="Arrow: Down 45">
            <a:extLst>
              <a:ext uri="{FF2B5EF4-FFF2-40B4-BE49-F238E27FC236}">
                <a16:creationId xmlns:a16="http://schemas.microsoft.com/office/drawing/2014/main" id="{8BF1F698-B934-8210-AFE9-DE52234D05B9}"/>
              </a:ext>
            </a:extLst>
          </p:cNvPr>
          <p:cNvSpPr/>
          <p:nvPr/>
        </p:nvSpPr>
        <p:spPr>
          <a:xfrm>
            <a:off x="8294085" y="3600650"/>
            <a:ext cx="124088" cy="63602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7" name="Arrow: Down 46">
            <a:extLst>
              <a:ext uri="{FF2B5EF4-FFF2-40B4-BE49-F238E27FC236}">
                <a16:creationId xmlns:a16="http://schemas.microsoft.com/office/drawing/2014/main" id="{AABE5425-A31A-8070-6405-67B08E29DCBC}"/>
              </a:ext>
            </a:extLst>
          </p:cNvPr>
          <p:cNvSpPr/>
          <p:nvPr/>
        </p:nvSpPr>
        <p:spPr>
          <a:xfrm>
            <a:off x="8864848" y="2401875"/>
            <a:ext cx="124088" cy="883137"/>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8" name="Arrow: Down 47">
            <a:extLst>
              <a:ext uri="{FF2B5EF4-FFF2-40B4-BE49-F238E27FC236}">
                <a16:creationId xmlns:a16="http://schemas.microsoft.com/office/drawing/2014/main" id="{B9B2D917-3B97-18FB-278D-657AB73FBDA9}"/>
              </a:ext>
            </a:extLst>
          </p:cNvPr>
          <p:cNvSpPr/>
          <p:nvPr/>
        </p:nvSpPr>
        <p:spPr>
          <a:xfrm>
            <a:off x="8864848" y="3600650"/>
            <a:ext cx="124088" cy="63602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49" name="Arrow: Down 48">
            <a:extLst>
              <a:ext uri="{FF2B5EF4-FFF2-40B4-BE49-F238E27FC236}">
                <a16:creationId xmlns:a16="http://schemas.microsoft.com/office/drawing/2014/main" id="{0FEA2B5F-22C2-01F0-C14B-A0C1193D38D1}"/>
              </a:ext>
            </a:extLst>
          </p:cNvPr>
          <p:cNvSpPr/>
          <p:nvPr/>
        </p:nvSpPr>
        <p:spPr>
          <a:xfrm>
            <a:off x="9434523" y="2422395"/>
            <a:ext cx="124088" cy="29637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50" name="Arrow: Down 49">
            <a:extLst>
              <a:ext uri="{FF2B5EF4-FFF2-40B4-BE49-F238E27FC236}">
                <a16:creationId xmlns:a16="http://schemas.microsoft.com/office/drawing/2014/main" id="{74CBC37F-8719-CE19-4698-46EFAC068E55}"/>
              </a:ext>
            </a:extLst>
          </p:cNvPr>
          <p:cNvSpPr/>
          <p:nvPr/>
        </p:nvSpPr>
        <p:spPr>
          <a:xfrm>
            <a:off x="9434523" y="3960822"/>
            <a:ext cx="124088" cy="296372"/>
          </a:xfrm>
          <a:prstGeom prst="down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51" name="Callout: Bent Line 50">
            <a:extLst>
              <a:ext uri="{FF2B5EF4-FFF2-40B4-BE49-F238E27FC236}">
                <a16:creationId xmlns:a16="http://schemas.microsoft.com/office/drawing/2014/main" id="{6C81DAD2-4FA1-2CC5-8395-2F2AC79CD5F9}"/>
              </a:ext>
            </a:extLst>
          </p:cNvPr>
          <p:cNvSpPr/>
          <p:nvPr/>
        </p:nvSpPr>
        <p:spPr>
          <a:xfrm>
            <a:off x="9925050" y="5329843"/>
            <a:ext cx="2076450" cy="507831"/>
          </a:xfrm>
          <a:prstGeom prst="borderCallout2">
            <a:avLst>
              <a:gd name="adj1" fmla="val -2481"/>
              <a:gd name="adj2" fmla="val 34315"/>
              <a:gd name="adj3" fmla="val -32155"/>
              <a:gd name="adj4" fmla="val 34361"/>
              <a:gd name="adj5" fmla="val -145082"/>
              <a:gd name="adj6" fmla="val 21514"/>
            </a:avLst>
          </a:prstGeom>
          <a:solidFill>
            <a:srgbClr val="5B9BD5"/>
          </a:solidFill>
          <a:ln w="38100">
            <a:solidFill>
              <a:srgbClr val="5B9BD5"/>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52" name="TextBox 51">
            <a:extLst>
              <a:ext uri="{FF2B5EF4-FFF2-40B4-BE49-F238E27FC236}">
                <a16:creationId xmlns:a16="http://schemas.microsoft.com/office/drawing/2014/main" id="{264E1DB3-E993-A76E-03E3-ED05B4A83566}"/>
              </a:ext>
            </a:extLst>
          </p:cNvPr>
          <p:cNvSpPr txBox="1"/>
          <p:nvPr/>
        </p:nvSpPr>
        <p:spPr>
          <a:xfrm>
            <a:off x="9925050" y="5358450"/>
            <a:ext cx="2076449" cy="415498"/>
          </a:xfrm>
          <a:prstGeom prst="rect">
            <a:avLst/>
          </a:prstGeom>
          <a:noFill/>
        </p:spPr>
        <p:txBody>
          <a:bodyPr wrap="square" rtlCol="0">
            <a:spAutoFit/>
          </a:bodyPr>
          <a:lstStyle/>
          <a:p>
            <a:pPr algn="ctr"/>
            <a:r>
              <a:rPr lang="en-US" sz="1050" dirty="0">
                <a:solidFill>
                  <a:schemeClr val="bg1"/>
                </a:solidFill>
                <a:latin typeface="Tahoma" panose="020B0604030504040204" pitchFamily="34" charset="0"/>
                <a:ea typeface="Tahoma" panose="020B0604030504040204" pitchFamily="34" charset="0"/>
                <a:cs typeface="Tahoma" panose="020B0604030504040204" pitchFamily="34" charset="0"/>
              </a:rPr>
              <a:t>Need to understand data required by each digital twin.</a:t>
            </a:r>
          </a:p>
        </p:txBody>
      </p:sp>
      <p:sp>
        <p:nvSpPr>
          <p:cNvPr id="53" name="TextBox 52">
            <a:extLst>
              <a:ext uri="{FF2B5EF4-FFF2-40B4-BE49-F238E27FC236}">
                <a16:creationId xmlns:a16="http://schemas.microsoft.com/office/drawing/2014/main" id="{BDD51A53-9D03-334E-3210-38B129CB8BC2}"/>
              </a:ext>
            </a:extLst>
          </p:cNvPr>
          <p:cNvSpPr txBox="1"/>
          <p:nvPr/>
        </p:nvSpPr>
        <p:spPr>
          <a:xfrm>
            <a:off x="2625579" y="1577707"/>
            <a:ext cx="566181" cy="338554"/>
          </a:xfrm>
          <a:prstGeom prst="rect">
            <a:avLst/>
          </a:prstGeom>
          <a:noFill/>
        </p:spPr>
        <p:txBody>
          <a:bodyPr wrap="none" rtlCol="0">
            <a:spAutoFit/>
          </a:bodyPr>
          <a:lstStyle>
            <a:defPPr>
              <a:defRPr lang="en-US"/>
            </a:defPPr>
            <a:lvl1pPr>
              <a:defRPr>
                <a:solidFill>
                  <a:schemeClr val="bg1"/>
                </a:solidFill>
              </a:defRPr>
            </a:lvl1pPr>
          </a:lstStyle>
          <a:p>
            <a:r>
              <a:rPr lang="en-US" sz="1600" dirty="0">
                <a:solidFill>
                  <a:schemeClr val="tx1"/>
                </a:solidFill>
                <a:latin typeface="Tahoma" panose="020B0604030504040204" pitchFamily="34" charset="0"/>
                <a:ea typeface="Tahoma" panose="020B0604030504040204" pitchFamily="34" charset="0"/>
                <a:cs typeface="Tahoma" panose="020B0604030504040204" pitchFamily="34" charset="0"/>
              </a:rPr>
              <a:t>Plan</a:t>
            </a:r>
          </a:p>
        </p:txBody>
      </p:sp>
      <p:sp>
        <p:nvSpPr>
          <p:cNvPr id="54" name="TextBox 53">
            <a:extLst>
              <a:ext uri="{FF2B5EF4-FFF2-40B4-BE49-F238E27FC236}">
                <a16:creationId xmlns:a16="http://schemas.microsoft.com/office/drawing/2014/main" id="{D12A9809-CEC1-7AF3-728E-52EF2E2F31C5}"/>
              </a:ext>
            </a:extLst>
          </p:cNvPr>
          <p:cNvSpPr txBox="1"/>
          <p:nvPr/>
        </p:nvSpPr>
        <p:spPr>
          <a:xfrm>
            <a:off x="3842476" y="1577707"/>
            <a:ext cx="797013" cy="338554"/>
          </a:xfrm>
          <a:prstGeom prst="rect">
            <a:avLst/>
          </a:prstGeom>
          <a:noFill/>
        </p:spPr>
        <p:txBody>
          <a:bodyPr wrap="none" rtlCol="0">
            <a:spAutoFit/>
          </a:bodyPr>
          <a:lstStyle/>
          <a:p>
            <a:pPr algn="l"/>
            <a:r>
              <a:rPr lang="en-US" sz="1600" dirty="0">
                <a:solidFill>
                  <a:schemeClr val="tx1"/>
                </a:solidFill>
                <a:latin typeface="Tahoma" panose="020B0604030504040204" pitchFamily="34" charset="0"/>
                <a:ea typeface="Tahoma" panose="020B0604030504040204" pitchFamily="34" charset="0"/>
                <a:cs typeface="Tahoma" panose="020B0604030504040204" pitchFamily="34" charset="0"/>
              </a:rPr>
              <a:t>Design</a:t>
            </a:r>
          </a:p>
        </p:txBody>
      </p:sp>
      <p:sp>
        <p:nvSpPr>
          <p:cNvPr id="55" name="TextBox 54">
            <a:extLst>
              <a:ext uri="{FF2B5EF4-FFF2-40B4-BE49-F238E27FC236}">
                <a16:creationId xmlns:a16="http://schemas.microsoft.com/office/drawing/2014/main" id="{AFDEB6AD-E271-4DB9-DA9D-D9FDA2C758A3}"/>
              </a:ext>
            </a:extLst>
          </p:cNvPr>
          <p:cNvSpPr txBox="1"/>
          <p:nvPr/>
        </p:nvSpPr>
        <p:spPr>
          <a:xfrm>
            <a:off x="4996629" y="1577707"/>
            <a:ext cx="873957" cy="338554"/>
          </a:xfrm>
          <a:prstGeom prst="rect">
            <a:avLst/>
          </a:prstGeom>
          <a:noFill/>
        </p:spPr>
        <p:txBody>
          <a:bodyPr wrap="none" rtlCol="0">
            <a:spAutoFit/>
          </a:bodyPr>
          <a:lstStyle/>
          <a:p>
            <a:pPr algn="l"/>
            <a:r>
              <a:rPr lang="en-US" sz="1600" dirty="0">
                <a:solidFill>
                  <a:schemeClr val="tx1"/>
                </a:solidFill>
                <a:latin typeface="Tahoma" panose="020B0604030504040204" pitchFamily="34" charset="0"/>
                <a:ea typeface="Tahoma" panose="020B0604030504040204" pitchFamily="34" charset="0"/>
                <a:cs typeface="Tahoma" panose="020B0604030504040204" pitchFamily="34" charset="0"/>
              </a:rPr>
              <a:t>Procure</a:t>
            </a:r>
          </a:p>
        </p:txBody>
      </p:sp>
      <p:sp>
        <p:nvSpPr>
          <p:cNvPr id="56" name="TextBox 55">
            <a:extLst>
              <a:ext uri="{FF2B5EF4-FFF2-40B4-BE49-F238E27FC236}">
                <a16:creationId xmlns:a16="http://schemas.microsoft.com/office/drawing/2014/main" id="{5F8CAA21-4C17-8C71-63B8-C8399346C628}"/>
              </a:ext>
            </a:extLst>
          </p:cNvPr>
          <p:cNvSpPr txBox="1"/>
          <p:nvPr/>
        </p:nvSpPr>
        <p:spPr>
          <a:xfrm>
            <a:off x="6152570" y="1577707"/>
            <a:ext cx="1045479" cy="338554"/>
          </a:xfrm>
          <a:prstGeom prst="rect">
            <a:avLst/>
          </a:prstGeom>
          <a:noFill/>
        </p:spPr>
        <p:txBody>
          <a:bodyPr wrap="none" rtlCol="0">
            <a:spAutoFit/>
          </a:bodyPr>
          <a:lstStyle/>
          <a:p>
            <a:pPr algn="l"/>
            <a:r>
              <a:rPr lang="en-US" sz="1600" dirty="0">
                <a:solidFill>
                  <a:schemeClr val="tx1"/>
                </a:solidFill>
                <a:latin typeface="Tahoma" panose="020B0604030504040204" pitchFamily="34" charset="0"/>
                <a:ea typeface="Tahoma" panose="020B0604030504040204" pitchFamily="34" charset="0"/>
                <a:cs typeface="Tahoma" panose="020B0604030504040204" pitchFamily="34" charset="0"/>
              </a:rPr>
              <a:t>Construct</a:t>
            </a:r>
          </a:p>
        </p:txBody>
      </p:sp>
      <p:sp>
        <p:nvSpPr>
          <p:cNvPr id="57" name="TextBox 56">
            <a:extLst>
              <a:ext uri="{FF2B5EF4-FFF2-40B4-BE49-F238E27FC236}">
                <a16:creationId xmlns:a16="http://schemas.microsoft.com/office/drawing/2014/main" id="{67E2E715-23C0-F5BD-14CF-D3E546172081}"/>
              </a:ext>
            </a:extLst>
          </p:cNvPr>
          <p:cNvSpPr txBox="1"/>
          <p:nvPr/>
        </p:nvSpPr>
        <p:spPr>
          <a:xfrm>
            <a:off x="7459865" y="1577707"/>
            <a:ext cx="1730631" cy="338554"/>
          </a:xfrm>
          <a:prstGeom prst="rect">
            <a:avLst/>
          </a:prstGeom>
          <a:noFill/>
        </p:spPr>
        <p:txBody>
          <a:bodyPr wrap="square" rtlCol="0">
            <a:spAutoFit/>
          </a:bodyPr>
          <a:lstStyle/>
          <a:p>
            <a:pPr algn="ctr"/>
            <a:r>
              <a:rPr lang="en-US" sz="1600" dirty="0">
                <a:solidFill>
                  <a:schemeClr val="tx1"/>
                </a:solidFill>
                <a:latin typeface="Tahoma" panose="020B0604030504040204" pitchFamily="34" charset="0"/>
                <a:ea typeface="Tahoma" panose="020B0604030504040204" pitchFamily="34" charset="0"/>
                <a:cs typeface="Tahoma" panose="020B0604030504040204" pitchFamily="34" charset="0"/>
              </a:rPr>
              <a:t>Operate</a:t>
            </a:r>
          </a:p>
        </p:txBody>
      </p:sp>
      <p:sp>
        <p:nvSpPr>
          <p:cNvPr id="58" name="TextBox 57">
            <a:extLst>
              <a:ext uri="{FF2B5EF4-FFF2-40B4-BE49-F238E27FC236}">
                <a16:creationId xmlns:a16="http://schemas.microsoft.com/office/drawing/2014/main" id="{57AEDD96-40A9-661E-1292-66DDB1B91796}"/>
              </a:ext>
            </a:extLst>
          </p:cNvPr>
          <p:cNvSpPr txBox="1"/>
          <p:nvPr/>
        </p:nvSpPr>
        <p:spPr>
          <a:xfrm>
            <a:off x="1323975" y="1577707"/>
            <a:ext cx="918841" cy="338554"/>
          </a:xfrm>
          <a:prstGeom prst="rect">
            <a:avLst/>
          </a:prstGeom>
          <a:noFill/>
        </p:spPr>
        <p:txBody>
          <a:bodyPr wrap="none" rtlCol="0">
            <a:spAutoFit/>
          </a:bodyPr>
          <a:lstStyle/>
          <a:p>
            <a:pPr algn="l"/>
            <a:r>
              <a:rPr lang="en-US" sz="1600" dirty="0">
                <a:solidFill>
                  <a:schemeClr val="tx1"/>
                </a:solidFill>
                <a:latin typeface="Tahoma" panose="020B0604030504040204" pitchFamily="34" charset="0"/>
                <a:ea typeface="Tahoma" panose="020B0604030504040204" pitchFamily="34" charset="0"/>
                <a:cs typeface="Tahoma" panose="020B0604030504040204" pitchFamily="34" charset="0"/>
              </a:rPr>
              <a:t>Concept</a:t>
            </a:r>
          </a:p>
        </p:txBody>
      </p:sp>
      <p:sp>
        <p:nvSpPr>
          <p:cNvPr id="59" name="TextBox 58">
            <a:extLst>
              <a:ext uri="{FF2B5EF4-FFF2-40B4-BE49-F238E27FC236}">
                <a16:creationId xmlns:a16="http://schemas.microsoft.com/office/drawing/2014/main" id="{F85514E1-3825-529A-8B4F-C6E5CF27CF18}"/>
              </a:ext>
            </a:extLst>
          </p:cNvPr>
          <p:cNvSpPr txBox="1"/>
          <p:nvPr/>
        </p:nvSpPr>
        <p:spPr>
          <a:xfrm>
            <a:off x="9469761" y="1577707"/>
            <a:ext cx="1887055" cy="338554"/>
          </a:xfrm>
          <a:prstGeom prst="rect">
            <a:avLst/>
          </a:prstGeom>
          <a:noFill/>
        </p:spPr>
        <p:txBody>
          <a:bodyPr wrap="none" rtlCol="0">
            <a:spAutoFit/>
          </a:bodyPr>
          <a:lstStyle/>
          <a:p>
            <a:pPr algn="l"/>
            <a:r>
              <a:rPr lang="en-US" sz="1600" dirty="0">
                <a:solidFill>
                  <a:schemeClr val="tx1"/>
                </a:solidFill>
                <a:latin typeface="Tahoma" panose="020B0604030504040204" pitchFamily="34" charset="0"/>
                <a:ea typeface="Tahoma" panose="020B0604030504040204" pitchFamily="34" charset="0"/>
                <a:cs typeface="Tahoma" panose="020B0604030504040204" pitchFamily="34" charset="0"/>
              </a:rPr>
              <a:t>Lifecycle Extension</a:t>
            </a:r>
          </a:p>
        </p:txBody>
      </p:sp>
      <p:sp>
        <p:nvSpPr>
          <p:cNvPr id="60" name="Oval 59">
            <a:extLst>
              <a:ext uri="{FF2B5EF4-FFF2-40B4-BE49-F238E27FC236}">
                <a16:creationId xmlns:a16="http://schemas.microsoft.com/office/drawing/2014/main" id="{611AEE07-41BC-025F-0938-0BFEF824A6BA}"/>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99"/>
        <p:cNvGrpSpPr/>
        <p:nvPr/>
      </p:nvGrpSpPr>
      <p:grpSpPr>
        <a:xfrm>
          <a:off x="0" y="0"/>
          <a:ext cx="0" cy="0"/>
          <a:chOff x="0" y="0"/>
          <a:chExt cx="0" cy="0"/>
        </a:xfrm>
      </p:grpSpPr>
      <p:sp>
        <p:nvSpPr>
          <p:cNvPr id="600" name="Google Shape;600;p29"/>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Digital Twin System Proof of Concept (POC) SOW</a:t>
            </a:r>
            <a:endParaRPr dirty="0"/>
          </a:p>
        </p:txBody>
      </p:sp>
      <p:sp>
        <p:nvSpPr>
          <p:cNvPr id="602" name="Google Shape;602;p29"/>
          <p:cNvSpPr/>
          <p:nvPr/>
        </p:nvSpPr>
        <p:spPr>
          <a:xfrm>
            <a:off x="386283" y="1493178"/>
            <a:ext cx="3841126" cy="834025"/>
          </a:xfrm>
          <a:prstGeom prst="roundRect">
            <a:avLst>
              <a:gd name="adj" fmla="val 10000"/>
            </a:avLst>
          </a:prstGeom>
          <a:solidFill>
            <a:schemeClr val="tx2">
              <a:lumMod val="50000"/>
              <a:alpha val="89804"/>
            </a:schemeClr>
          </a:solidFill>
          <a:ln w="25400" cap="flat" cmpd="sng">
            <a:solidFill>
              <a:schemeClr val="bg1">
                <a:lumMod val="50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3" name="Google Shape;603;p29"/>
          <p:cNvSpPr txBox="1"/>
          <p:nvPr/>
        </p:nvSpPr>
        <p:spPr>
          <a:xfrm>
            <a:off x="410711" y="1517606"/>
            <a:ext cx="2843566" cy="785169"/>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Tahoma"/>
              <a:buNone/>
            </a:pPr>
            <a:r>
              <a:rPr lang="en-US" sz="1600" dirty="0">
                <a:solidFill>
                  <a:schemeClr val="lt1"/>
                </a:solidFill>
                <a:latin typeface="Tahoma"/>
                <a:ea typeface="Tahoma"/>
                <a:cs typeface="Tahoma"/>
                <a:sym typeface="Tahoma"/>
              </a:rPr>
              <a:t>Perform Discovery</a:t>
            </a:r>
            <a:endParaRPr dirty="0"/>
          </a:p>
        </p:txBody>
      </p:sp>
      <p:sp>
        <p:nvSpPr>
          <p:cNvPr id="604" name="Google Shape;604;p29"/>
          <p:cNvSpPr/>
          <p:nvPr/>
        </p:nvSpPr>
        <p:spPr>
          <a:xfrm>
            <a:off x="673120" y="2443039"/>
            <a:ext cx="3841126" cy="834025"/>
          </a:xfrm>
          <a:prstGeom prst="roundRect">
            <a:avLst>
              <a:gd name="adj" fmla="val 10000"/>
            </a:avLst>
          </a:prstGeom>
          <a:solidFill>
            <a:schemeClr val="tx2">
              <a:lumMod val="75000"/>
              <a:alpha val="89804"/>
            </a:schemeClr>
          </a:solidFill>
          <a:ln w="25400" cap="flat" cmpd="sng">
            <a:solidFill>
              <a:schemeClr val="bg1">
                <a:lumMod val="50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5" name="Google Shape;605;p29"/>
          <p:cNvSpPr txBox="1"/>
          <p:nvPr/>
        </p:nvSpPr>
        <p:spPr>
          <a:xfrm>
            <a:off x="697548" y="2467467"/>
            <a:ext cx="2963316" cy="785169"/>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Tahoma"/>
              <a:buNone/>
            </a:pPr>
            <a:r>
              <a:rPr lang="en-US" sz="1600" dirty="0">
                <a:solidFill>
                  <a:schemeClr val="lt1"/>
                </a:solidFill>
                <a:latin typeface="Tahoma"/>
                <a:ea typeface="Tahoma"/>
                <a:cs typeface="Tahoma"/>
                <a:sym typeface="Tahoma"/>
              </a:rPr>
              <a:t>Perform Gap Analysis</a:t>
            </a:r>
            <a:endParaRPr dirty="0"/>
          </a:p>
        </p:txBody>
      </p:sp>
      <p:sp>
        <p:nvSpPr>
          <p:cNvPr id="606" name="Google Shape;606;p29"/>
          <p:cNvSpPr/>
          <p:nvPr/>
        </p:nvSpPr>
        <p:spPr>
          <a:xfrm>
            <a:off x="959957" y="3392901"/>
            <a:ext cx="3841126" cy="834025"/>
          </a:xfrm>
          <a:prstGeom prst="roundRect">
            <a:avLst>
              <a:gd name="adj" fmla="val 10000"/>
            </a:avLst>
          </a:prstGeom>
          <a:solidFill>
            <a:schemeClr val="tx2">
              <a:lumMod val="90000"/>
              <a:alpha val="89804"/>
            </a:schemeClr>
          </a:solidFill>
          <a:ln w="25400" cap="flat" cmpd="sng">
            <a:solidFill>
              <a:schemeClr val="bg1">
                <a:lumMod val="50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7" name="Google Shape;607;p29"/>
          <p:cNvSpPr txBox="1"/>
          <p:nvPr/>
        </p:nvSpPr>
        <p:spPr>
          <a:xfrm>
            <a:off x="984385" y="3417329"/>
            <a:ext cx="2963316" cy="785169"/>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Tahoma"/>
              <a:buNone/>
            </a:pPr>
            <a:r>
              <a:rPr lang="en-US" sz="1600" dirty="0">
                <a:solidFill>
                  <a:schemeClr val="lt1"/>
                </a:solidFill>
                <a:latin typeface="Tahoma"/>
                <a:ea typeface="Tahoma"/>
                <a:cs typeface="Tahoma"/>
                <a:sym typeface="Tahoma"/>
              </a:rPr>
              <a:t>Plan DT System POC Implementation</a:t>
            </a:r>
            <a:endParaRPr dirty="0"/>
          </a:p>
        </p:txBody>
      </p:sp>
      <p:sp>
        <p:nvSpPr>
          <p:cNvPr id="608" name="Google Shape;608;p29"/>
          <p:cNvSpPr/>
          <p:nvPr/>
        </p:nvSpPr>
        <p:spPr>
          <a:xfrm>
            <a:off x="1246795" y="4342763"/>
            <a:ext cx="3841126" cy="834025"/>
          </a:xfrm>
          <a:prstGeom prst="roundRect">
            <a:avLst>
              <a:gd name="adj" fmla="val 10000"/>
            </a:avLst>
          </a:prstGeom>
          <a:solidFill>
            <a:schemeClr val="accent2">
              <a:lumMod val="60000"/>
              <a:lumOff val="40000"/>
              <a:alpha val="89804"/>
            </a:schemeClr>
          </a:solidFill>
          <a:ln w="25400" cap="flat" cmpd="sng">
            <a:solidFill>
              <a:schemeClr val="bg1">
                <a:lumMod val="50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9" name="Google Shape;609;p29"/>
          <p:cNvSpPr txBox="1"/>
          <p:nvPr/>
        </p:nvSpPr>
        <p:spPr>
          <a:xfrm>
            <a:off x="1271223" y="4367191"/>
            <a:ext cx="2963316" cy="785169"/>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Tahoma"/>
              <a:buNone/>
            </a:pPr>
            <a:r>
              <a:rPr lang="en-US" sz="1600" dirty="0">
                <a:solidFill>
                  <a:schemeClr val="lt1"/>
                </a:solidFill>
                <a:latin typeface="Tahoma"/>
                <a:ea typeface="Tahoma"/>
                <a:cs typeface="Tahoma"/>
                <a:sym typeface="Tahoma"/>
              </a:rPr>
              <a:t>Implement DT System POC</a:t>
            </a:r>
            <a:endParaRPr dirty="0"/>
          </a:p>
        </p:txBody>
      </p:sp>
      <p:sp>
        <p:nvSpPr>
          <p:cNvPr id="610" name="Google Shape;610;p29"/>
          <p:cNvSpPr/>
          <p:nvPr/>
        </p:nvSpPr>
        <p:spPr>
          <a:xfrm>
            <a:off x="1533632" y="5292625"/>
            <a:ext cx="3841126" cy="834025"/>
          </a:xfrm>
          <a:prstGeom prst="roundRect">
            <a:avLst>
              <a:gd name="adj" fmla="val 10000"/>
            </a:avLst>
          </a:prstGeom>
          <a:solidFill>
            <a:schemeClr val="accent3">
              <a:lumMod val="40000"/>
              <a:lumOff val="60000"/>
              <a:alpha val="89804"/>
            </a:schemeClr>
          </a:solidFill>
          <a:ln w="25400" cap="flat" cmpd="sng">
            <a:solidFill>
              <a:schemeClr val="bg1">
                <a:lumMod val="50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1" name="Google Shape;611;p29"/>
          <p:cNvSpPr txBox="1"/>
          <p:nvPr/>
        </p:nvSpPr>
        <p:spPr>
          <a:xfrm>
            <a:off x="1558060" y="5317053"/>
            <a:ext cx="2963316" cy="785169"/>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Tahoma"/>
              <a:buNone/>
            </a:pPr>
            <a:r>
              <a:rPr lang="en-US" sz="1600" dirty="0">
                <a:solidFill>
                  <a:schemeClr val="lt1"/>
                </a:solidFill>
                <a:latin typeface="Tahoma"/>
                <a:ea typeface="Tahoma"/>
                <a:cs typeface="Tahoma"/>
                <a:sym typeface="Tahoma"/>
              </a:rPr>
              <a:t>Evaluate DT System POC</a:t>
            </a:r>
            <a:endParaRPr dirty="0"/>
          </a:p>
        </p:txBody>
      </p:sp>
      <p:sp>
        <p:nvSpPr>
          <p:cNvPr id="612" name="Google Shape;612;p29"/>
          <p:cNvSpPr/>
          <p:nvPr/>
        </p:nvSpPr>
        <p:spPr>
          <a:xfrm>
            <a:off x="3685293" y="2102479"/>
            <a:ext cx="542116" cy="542116"/>
          </a:xfrm>
          <a:prstGeom prst="downArrow">
            <a:avLst>
              <a:gd name="adj1" fmla="val 55000"/>
              <a:gd name="adj2" fmla="val 45000"/>
            </a:avLst>
          </a:prstGeom>
          <a:solidFill>
            <a:srgbClr val="C00000"/>
          </a:solidFill>
          <a:ln w="25400"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3" name="Google Shape;613;p29"/>
          <p:cNvSpPr txBox="1"/>
          <p:nvPr/>
        </p:nvSpPr>
        <p:spPr>
          <a:xfrm>
            <a:off x="3807269" y="2102479"/>
            <a:ext cx="298164" cy="407942"/>
          </a:xfrm>
          <a:prstGeom prst="rect">
            <a:avLst/>
          </a:prstGeom>
          <a:solidFill>
            <a:srgbClr val="C00000"/>
          </a:solidFill>
          <a:ln>
            <a:noFill/>
          </a:ln>
        </p:spPr>
        <p:txBody>
          <a:bodyPr spcFirstLastPara="1" wrap="square" lIns="20300" tIns="20300" rIns="20300" bIns="20300" anchor="ctr" anchorCtr="0">
            <a:noAutofit/>
          </a:bodyPr>
          <a:lstStyle/>
          <a:p>
            <a:pPr marL="0" marR="0" lvl="0" indent="0" algn="ctr" rtl="0">
              <a:lnSpc>
                <a:spcPct val="90000"/>
              </a:lnSpc>
              <a:spcBef>
                <a:spcPts val="0"/>
              </a:spcBef>
              <a:spcAft>
                <a:spcPts val="0"/>
              </a:spcAft>
              <a:buClr>
                <a:schemeClr val="dk1"/>
              </a:buClr>
              <a:buSzPts val="1600"/>
              <a:buFont typeface="Tahoma"/>
              <a:buNone/>
            </a:pPr>
            <a:endParaRPr sz="1600" dirty="0">
              <a:solidFill>
                <a:schemeClr val="dk1"/>
              </a:solidFill>
              <a:latin typeface="Tahoma"/>
              <a:ea typeface="Tahoma"/>
              <a:cs typeface="Tahoma"/>
              <a:sym typeface="Tahoma"/>
            </a:endParaRPr>
          </a:p>
        </p:txBody>
      </p:sp>
      <p:sp>
        <p:nvSpPr>
          <p:cNvPr id="614" name="Google Shape;614;p29"/>
          <p:cNvSpPr/>
          <p:nvPr/>
        </p:nvSpPr>
        <p:spPr>
          <a:xfrm>
            <a:off x="3972130" y="3052341"/>
            <a:ext cx="542116" cy="542116"/>
          </a:xfrm>
          <a:prstGeom prst="downArrow">
            <a:avLst>
              <a:gd name="adj1" fmla="val 55000"/>
              <a:gd name="adj2" fmla="val 45000"/>
            </a:avLst>
          </a:prstGeom>
          <a:solidFill>
            <a:srgbClr val="C00000"/>
          </a:solidFill>
          <a:ln w="25400"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5" name="Google Shape;615;p29"/>
          <p:cNvSpPr txBox="1"/>
          <p:nvPr/>
        </p:nvSpPr>
        <p:spPr>
          <a:xfrm>
            <a:off x="4094106" y="3052341"/>
            <a:ext cx="298164" cy="407942"/>
          </a:xfrm>
          <a:prstGeom prst="rect">
            <a:avLst/>
          </a:prstGeom>
          <a:solidFill>
            <a:srgbClr val="C00000"/>
          </a:solidFill>
          <a:ln>
            <a:noFill/>
          </a:ln>
        </p:spPr>
        <p:txBody>
          <a:bodyPr spcFirstLastPara="1" wrap="square" lIns="20300" tIns="20300" rIns="20300" bIns="20300" anchor="ctr" anchorCtr="0">
            <a:noAutofit/>
          </a:bodyPr>
          <a:lstStyle/>
          <a:p>
            <a:pPr marL="0" marR="0" lvl="0" indent="0" algn="ctr" rtl="0">
              <a:lnSpc>
                <a:spcPct val="90000"/>
              </a:lnSpc>
              <a:spcBef>
                <a:spcPts val="0"/>
              </a:spcBef>
              <a:spcAft>
                <a:spcPts val="0"/>
              </a:spcAft>
              <a:buClr>
                <a:schemeClr val="dk1"/>
              </a:buClr>
              <a:buSzPts val="1600"/>
              <a:buFont typeface="Tahoma"/>
              <a:buNone/>
            </a:pPr>
            <a:endParaRPr sz="1600" dirty="0">
              <a:solidFill>
                <a:schemeClr val="dk1"/>
              </a:solidFill>
              <a:latin typeface="Tahoma"/>
              <a:ea typeface="Tahoma"/>
              <a:cs typeface="Tahoma"/>
              <a:sym typeface="Tahoma"/>
            </a:endParaRPr>
          </a:p>
        </p:txBody>
      </p:sp>
      <p:sp>
        <p:nvSpPr>
          <p:cNvPr id="616" name="Google Shape;616;p29"/>
          <p:cNvSpPr/>
          <p:nvPr/>
        </p:nvSpPr>
        <p:spPr>
          <a:xfrm>
            <a:off x="4258967" y="3988303"/>
            <a:ext cx="542116" cy="542116"/>
          </a:xfrm>
          <a:prstGeom prst="downArrow">
            <a:avLst>
              <a:gd name="adj1" fmla="val 55000"/>
              <a:gd name="adj2" fmla="val 45000"/>
            </a:avLst>
          </a:prstGeom>
          <a:solidFill>
            <a:srgbClr val="C00000"/>
          </a:solidFill>
          <a:ln w="25400"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7" name="Google Shape;617;p29"/>
          <p:cNvSpPr txBox="1"/>
          <p:nvPr/>
        </p:nvSpPr>
        <p:spPr>
          <a:xfrm>
            <a:off x="4380943" y="3988303"/>
            <a:ext cx="298164" cy="407942"/>
          </a:xfrm>
          <a:prstGeom prst="rect">
            <a:avLst/>
          </a:prstGeom>
          <a:solidFill>
            <a:srgbClr val="C00000"/>
          </a:solidFill>
          <a:ln>
            <a:noFill/>
          </a:ln>
        </p:spPr>
        <p:txBody>
          <a:bodyPr spcFirstLastPara="1" wrap="square" lIns="20300" tIns="20300" rIns="20300" bIns="20300" anchor="ctr" anchorCtr="0">
            <a:noAutofit/>
          </a:bodyPr>
          <a:lstStyle/>
          <a:p>
            <a:pPr marL="0" marR="0" lvl="0" indent="0" algn="ctr" rtl="0">
              <a:lnSpc>
                <a:spcPct val="90000"/>
              </a:lnSpc>
              <a:spcBef>
                <a:spcPts val="0"/>
              </a:spcBef>
              <a:spcAft>
                <a:spcPts val="0"/>
              </a:spcAft>
              <a:buClr>
                <a:schemeClr val="dk1"/>
              </a:buClr>
              <a:buSzPts val="1600"/>
              <a:buFont typeface="Tahoma"/>
              <a:buNone/>
            </a:pPr>
            <a:endParaRPr sz="1600" dirty="0">
              <a:solidFill>
                <a:schemeClr val="dk1"/>
              </a:solidFill>
              <a:latin typeface="Tahoma"/>
              <a:ea typeface="Tahoma"/>
              <a:cs typeface="Tahoma"/>
              <a:sym typeface="Tahoma"/>
            </a:endParaRPr>
          </a:p>
        </p:txBody>
      </p:sp>
      <p:sp>
        <p:nvSpPr>
          <p:cNvPr id="618" name="Google Shape;618;p29"/>
          <p:cNvSpPr/>
          <p:nvPr/>
        </p:nvSpPr>
        <p:spPr>
          <a:xfrm>
            <a:off x="4545805" y="4947432"/>
            <a:ext cx="542116" cy="542116"/>
          </a:xfrm>
          <a:prstGeom prst="downArrow">
            <a:avLst>
              <a:gd name="adj1" fmla="val 55000"/>
              <a:gd name="adj2" fmla="val 45000"/>
            </a:avLst>
          </a:prstGeom>
          <a:solidFill>
            <a:srgbClr val="C00000"/>
          </a:solidFill>
          <a:ln w="25400"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9" name="Google Shape;619;p29"/>
          <p:cNvSpPr txBox="1"/>
          <p:nvPr/>
        </p:nvSpPr>
        <p:spPr>
          <a:xfrm>
            <a:off x="4667781" y="4947432"/>
            <a:ext cx="298164" cy="407942"/>
          </a:xfrm>
          <a:prstGeom prst="rect">
            <a:avLst/>
          </a:prstGeom>
          <a:solidFill>
            <a:srgbClr val="C00000"/>
          </a:solidFill>
          <a:ln>
            <a:noFill/>
          </a:ln>
        </p:spPr>
        <p:txBody>
          <a:bodyPr spcFirstLastPara="1" wrap="square" lIns="20300" tIns="20300" rIns="20300" bIns="20300" anchor="ctr" anchorCtr="0">
            <a:noAutofit/>
          </a:bodyPr>
          <a:lstStyle/>
          <a:p>
            <a:pPr marL="0" marR="0" lvl="0" indent="0" algn="ctr" rtl="0">
              <a:lnSpc>
                <a:spcPct val="90000"/>
              </a:lnSpc>
              <a:spcBef>
                <a:spcPts val="0"/>
              </a:spcBef>
              <a:spcAft>
                <a:spcPts val="0"/>
              </a:spcAft>
              <a:buClr>
                <a:schemeClr val="dk1"/>
              </a:buClr>
              <a:buSzPts val="1600"/>
              <a:buFont typeface="Tahoma"/>
              <a:buNone/>
            </a:pPr>
            <a:endParaRPr sz="1600" dirty="0">
              <a:solidFill>
                <a:schemeClr val="dk1"/>
              </a:solidFill>
              <a:latin typeface="Tahoma"/>
              <a:ea typeface="Tahoma"/>
              <a:cs typeface="Tahoma"/>
              <a:sym typeface="Tahoma"/>
            </a:endParaRPr>
          </a:p>
        </p:txBody>
      </p:sp>
      <p:sp>
        <p:nvSpPr>
          <p:cNvPr id="620" name="Google Shape;620;p29"/>
          <p:cNvSpPr txBox="1"/>
          <p:nvPr/>
        </p:nvSpPr>
        <p:spPr>
          <a:xfrm>
            <a:off x="4784652" y="1450473"/>
            <a:ext cx="5492427" cy="83099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600"/>
              <a:buFont typeface="Arial"/>
              <a:buNone/>
            </a:pPr>
            <a:r>
              <a:rPr lang="en-US" sz="1600" b="0" i="1" u="none" strike="noStrike" cap="none" dirty="0">
                <a:solidFill>
                  <a:srgbClr val="002B49"/>
                </a:solidFill>
                <a:latin typeface="Arial"/>
                <a:ea typeface="Arial"/>
                <a:cs typeface="Arial"/>
                <a:sym typeface="Arial"/>
              </a:rPr>
              <a:t>Fact-finding exercise to understand our client’s </a:t>
            </a:r>
            <a:r>
              <a:rPr lang="en-US" sz="1600" i="1" dirty="0">
                <a:solidFill>
                  <a:srgbClr val="002B49"/>
                </a:solidFill>
              </a:rPr>
              <a:t>organization</a:t>
            </a:r>
            <a:r>
              <a:rPr lang="en-US" sz="1600" b="0" i="1" u="none" strike="noStrike" cap="none" dirty="0">
                <a:solidFill>
                  <a:srgbClr val="002B49"/>
                </a:solidFill>
                <a:latin typeface="Arial"/>
                <a:ea typeface="Arial"/>
                <a:cs typeface="Arial"/>
                <a:sym typeface="Arial"/>
              </a:rPr>
              <a:t>; and the drivers, pain points, and desired outcomes for key stakeholders.</a:t>
            </a:r>
            <a:endParaRPr dirty="0"/>
          </a:p>
        </p:txBody>
      </p:sp>
      <p:sp>
        <p:nvSpPr>
          <p:cNvPr id="621" name="Google Shape;621;p29"/>
          <p:cNvSpPr txBox="1"/>
          <p:nvPr/>
        </p:nvSpPr>
        <p:spPr>
          <a:xfrm>
            <a:off x="5185024" y="2452444"/>
            <a:ext cx="5492427" cy="830997"/>
          </a:xfrm>
          <a:prstGeom prst="rect">
            <a:avLst/>
          </a:prstGeom>
          <a:noFill/>
          <a:ln>
            <a:noFill/>
          </a:ln>
        </p:spPr>
        <p:txBody>
          <a:bodyPr spcFirstLastPara="1" wrap="square" lIns="91425" tIns="45700" rIns="91425" bIns="45700" anchor="t" anchorCtr="0">
            <a:spAutoFit/>
          </a:bodyPr>
          <a:lstStyle>
            <a:defPPr marR="0" lvl="0" algn="l" rtl="0">
              <a:lnSpc>
                <a:spcPct val="100000"/>
              </a:lnSpc>
              <a:spcBef>
                <a:spcPts val="0"/>
              </a:spcBef>
              <a:spcAft>
                <a:spcPts val="0"/>
              </a:spcAft>
            </a:defPPr>
            <a:lvl1pPr marL="0" indent="0">
              <a:buClr>
                <a:srgbClr val="002B49"/>
              </a:buClr>
              <a:buSzPts val="1600"/>
              <a:buNone/>
              <a:defRPr sz="1600" i="1">
                <a:solidFill>
                  <a:srgbClr val="002B49"/>
                </a:solidFill>
              </a:defRPr>
            </a:lvl1pPr>
          </a:lstStyle>
          <a:p>
            <a:r>
              <a:rPr lang="en-US" dirty="0"/>
              <a:t>Analysis of the gap (including the reasons for and implications of the gap) between their current state and desired end state.</a:t>
            </a:r>
            <a:endParaRPr dirty="0"/>
          </a:p>
        </p:txBody>
      </p:sp>
      <p:sp>
        <p:nvSpPr>
          <p:cNvPr id="622" name="Google Shape;622;p29"/>
          <p:cNvSpPr txBox="1"/>
          <p:nvPr/>
        </p:nvSpPr>
        <p:spPr>
          <a:xfrm>
            <a:off x="5637854" y="3359741"/>
            <a:ext cx="5492426" cy="830997"/>
          </a:xfrm>
          <a:prstGeom prst="rect">
            <a:avLst/>
          </a:prstGeom>
          <a:noFill/>
          <a:ln>
            <a:noFill/>
          </a:ln>
        </p:spPr>
        <p:txBody>
          <a:bodyPr spcFirstLastPara="1" wrap="square" lIns="91425" tIns="45700" rIns="91425" bIns="45700" anchor="t" anchorCtr="0">
            <a:spAutoFit/>
          </a:bodyPr>
          <a:lstStyle>
            <a:defPPr marR="0" lvl="0" algn="l" rtl="0">
              <a:lnSpc>
                <a:spcPct val="100000"/>
              </a:lnSpc>
              <a:spcBef>
                <a:spcPts val="0"/>
              </a:spcBef>
              <a:spcAft>
                <a:spcPts val="0"/>
              </a:spcAft>
            </a:defPPr>
            <a:lvl1pPr marL="0" indent="0">
              <a:buClr>
                <a:srgbClr val="002B49"/>
              </a:buClr>
              <a:buSzPts val="1600"/>
              <a:buNone/>
              <a:defRPr sz="1600" i="1">
                <a:solidFill>
                  <a:srgbClr val="002B49"/>
                </a:solidFill>
              </a:defRPr>
            </a:lvl1pPr>
          </a:lstStyle>
          <a:p>
            <a:r>
              <a:rPr lang="en-US" dirty="0"/>
              <a:t>Definition of POC system requirements based on priorities identified in gap analysis and the documentation of implementation approach.</a:t>
            </a:r>
            <a:endParaRPr dirty="0"/>
          </a:p>
        </p:txBody>
      </p:sp>
      <p:sp>
        <p:nvSpPr>
          <p:cNvPr id="623" name="Google Shape;623;p29"/>
          <p:cNvSpPr txBox="1"/>
          <p:nvPr/>
        </p:nvSpPr>
        <p:spPr>
          <a:xfrm>
            <a:off x="6054416" y="4361712"/>
            <a:ext cx="5492424" cy="584775"/>
          </a:xfrm>
          <a:prstGeom prst="rect">
            <a:avLst/>
          </a:prstGeom>
          <a:noFill/>
          <a:ln>
            <a:noFill/>
          </a:ln>
        </p:spPr>
        <p:txBody>
          <a:bodyPr spcFirstLastPara="1" wrap="square" lIns="91425" tIns="45700" rIns="91425" bIns="45700" anchor="t" anchorCtr="0">
            <a:spAutoFit/>
          </a:bodyPr>
          <a:lstStyle>
            <a:defPPr marR="0" lvl="0" algn="l" rtl="0">
              <a:lnSpc>
                <a:spcPct val="100000"/>
              </a:lnSpc>
              <a:spcBef>
                <a:spcPts val="0"/>
              </a:spcBef>
              <a:spcAft>
                <a:spcPts val="0"/>
              </a:spcAft>
            </a:defPPr>
            <a:lvl1pPr marL="0" indent="0">
              <a:buClr>
                <a:srgbClr val="002B49"/>
              </a:buClr>
              <a:buSzPts val="1600"/>
              <a:buNone/>
              <a:defRPr sz="1600" i="1">
                <a:solidFill>
                  <a:srgbClr val="002B49"/>
                </a:solidFill>
              </a:defRPr>
            </a:lvl1pPr>
          </a:lstStyle>
          <a:p>
            <a:r>
              <a:rPr lang="en-US" dirty="0"/>
              <a:t>The specification, build, and deployment of the digital twin system required to address client’s desired use cases.</a:t>
            </a:r>
            <a:endParaRPr dirty="0"/>
          </a:p>
        </p:txBody>
      </p:sp>
      <p:sp>
        <p:nvSpPr>
          <p:cNvPr id="624" name="Google Shape;624;p29"/>
          <p:cNvSpPr txBox="1"/>
          <p:nvPr/>
        </p:nvSpPr>
        <p:spPr>
          <a:xfrm>
            <a:off x="6546466" y="5295654"/>
            <a:ext cx="5492426" cy="830997"/>
          </a:xfrm>
          <a:prstGeom prst="rect">
            <a:avLst/>
          </a:prstGeom>
          <a:noFill/>
          <a:ln>
            <a:noFill/>
          </a:ln>
        </p:spPr>
        <p:txBody>
          <a:bodyPr spcFirstLastPara="1" wrap="square" lIns="91425" tIns="45700" rIns="91425" bIns="45700" anchor="t" anchorCtr="0">
            <a:spAutoFit/>
          </a:bodyPr>
          <a:lstStyle>
            <a:defPPr marR="0" lvl="0" algn="l" rtl="0">
              <a:lnSpc>
                <a:spcPct val="100000"/>
              </a:lnSpc>
              <a:spcBef>
                <a:spcPts val="0"/>
              </a:spcBef>
              <a:spcAft>
                <a:spcPts val="0"/>
              </a:spcAft>
            </a:defPPr>
            <a:lvl1pPr marL="0" indent="0">
              <a:buClr>
                <a:srgbClr val="002B49"/>
              </a:buClr>
              <a:buSzPts val="1600"/>
              <a:buNone/>
              <a:defRPr sz="1600" i="1">
                <a:solidFill>
                  <a:srgbClr val="002B49"/>
                </a:solidFill>
              </a:defRPr>
            </a:lvl1pPr>
          </a:lstStyle>
          <a:p>
            <a:r>
              <a:rPr lang="en-US" dirty="0"/>
              <a:t>The presentation of the DT System POC to the client to jointly assess the viability of concept and to recommend next steps</a:t>
            </a:r>
            <a:endParaRPr dirty="0"/>
          </a:p>
        </p:txBody>
      </p:sp>
      <p:sp>
        <p:nvSpPr>
          <p:cNvPr id="626" name="Google Shape;626;p29"/>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30</a:t>
            </a:fld>
            <a:endParaRPr dirty="0">
              <a:solidFill>
                <a:srgbClr val="000000"/>
              </a:solidFill>
            </a:endParaRPr>
          </a:p>
        </p:txBody>
      </p:sp>
      <p:sp>
        <p:nvSpPr>
          <p:cNvPr id="627" name="Google Shape;627;p29"/>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0" grpId="0"/>
      <p:bldP spid="621" grpId="0"/>
      <p:bldP spid="622" grpId="0"/>
      <p:bldP spid="623" grpId="0"/>
      <p:bldP spid="62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23"/>
        <p:cNvGrpSpPr/>
        <p:nvPr/>
      </p:nvGrpSpPr>
      <p:grpSpPr>
        <a:xfrm>
          <a:off x="0" y="0"/>
          <a:ext cx="0" cy="0"/>
          <a:chOff x="0" y="0"/>
          <a:chExt cx="0" cy="0"/>
        </a:xfrm>
      </p:grpSpPr>
      <p:sp>
        <p:nvSpPr>
          <p:cNvPr id="524" name="Google Shape;524;p24"/>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Where should an Owner Start?</a:t>
            </a:r>
            <a:endParaRPr dirty="0"/>
          </a:p>
        </p:txBody>
      </p:sp>
      <p:sp>
        <p:nvSpPr>
          <p:cNvPr id="525" name="Google Shape;525;p24"/>
          <p:cNvSpPr/>
          <p:nvPr/>
        </p:nvSpPr>
        <p:spPr>
          <a:xfrm>
            <a:off x="5110187" y="3363523"/>
            <a:ext cx="1488771" cy="974135"/>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Use Cases</a:t>
            </a:r>
            <a:endParaRPr dirty="0"/>
          </a:p>
        </p:txBody>
      </p:sp>
      <p:sp>
        <p:nvSpPr>
          <p:cNvPr id="526" name="Google Shape;526;p24"/>
          <p:cNvSpPr/>
          <p:nvPr/>
        </p:nvSpPr>
        <p:spPr>
          <a:xfrm>
            <a:off x="918422" y="3363522"/>
            <a:ext cx="1488771" cy="974134"/>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Business Outcomes</a:t>
            </a:r>
            <a:endParaRPr dirty="0"/>
          </a:p>
        </p:txBody>
      </p:sp>
      <p:sp>
        <p:nvSpPr>
          <p:cNvPr id="527" name="Google Shape;527;p24"/>
          <p:cNvSpPr txBox="1"/>
          <p:nvPr/>
        </p:nvSpPr>
        <p:spPr>
          <a:xfrm>
            <a:off x="4502735" y="5085961"/>
            <a:ext cx="7257265" cy="101566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D13238"/>
              </a:buClr>
              <a:buSzPts val="2000"/>
              <a:buFont typeface="Arial"/>
              <a:buNone/>
            </a:pPr>
            <a:r>
              <a:rPr lang="en-US" sz="2000" b="1" i="1" u="none" strike="noStrike" cap="none" dirty="0">
                <a:solidFill>
                  <a:srgbClr val="D13238"/>
                </a:solidFill>
                <a:latin typeface="Arial"/>
                <a:ea typeface="Arial"/>
                <a:cs typeface="Arial"/>
                <a:sym typeface="Arial"/>
              </a:rPr>
              <a:t>When would a digital twin of a built asset (or a related process) improve your ability to understand, predict, manage its performance in the real world?</a:t>
            </a:r>
            <a:endParaRPr dirty="0"/>
          </a:p>
        </p:txBody>
      </p:sp>
      <p:sp>
        <p:nvSpPr>
          <p:cNvPr id="528" name="Google Shape;528;p24"/>
          <p:cNvSpPr txBox="1"/>
          <p:nvPr/>
        </p:nvSpPr>
        <p:spPr>
          <a:xfrm>
            <a:off x="283883" y="1706459"/>
            <a:ext cx="8077200"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2000"/>
              <a:buFont typeface="Arial"/>
              <a:buNone/>
            </a:pPr>
            <a:r>
              <a:rPr lang="en-US" sz="2000" b="1" i="1" u="none" strike="noStrike" cap="none" dirty="0">
                <a:solidFill>
                  <a:srgbClr val="002B49"/>
                </a:solidFill>
                <a:latin typeface="Arial"/>
                <a:ea typeface="Arial"/>
                <a:cs typeface="Arial"/>
                <a:sym typeface="Arial"/>
              </a:rPr>
              <a:t>How do you wish you could improve your ability to understand, predict, manage its performance of your built assets?</a:t>
            </a:r>
            <a:endParaRPr dirty="0"/>
          </a:p>
        </p:txBody>
      </p:sp>
      <p:cxnSp>
        <p:nvCxnSpPr>
          <p:cNvPr id="529" name="Google Shape;529;p24"/>
          <p:cNvCxnSpPr>
            <a:endCxn id="526" idx="0"/>
          </p:cNvCxnSpPr>
          <p:nvPr/>
        </p:nvCxnSpPr>
        <p:spPr>
          <a:xfrm>
            <a:off x="1662808" y="2426322"/>
            <a:ext cx="0" cy="937200"/>
          </a:xfrm>
          <a:prstGeom prst="straightConnector1">
            <a:avLst/>
          </a:prstGeom>
          <a:noFill/>
          <a:ln w="38100" cap="flat" cmpd="sng">
            <a:solidFill>
              <a:schemeClr val="dk1"/>
            </a:solidFill>
            <a:prstDash val="solid"/>
            <a:round/>
            <a:headEnd type="none" w="sm" len="sm"/>
            <a:tailEnd type="triangle" w="med" len="med"/>
          </a:ln>
        </p:spPr>
      </p:cxnSp>
      <p:cxnSp>
        <p:nvCxnSpPr>
          <p:cNvPr id="530" name="Google Shape;530;p24"/>
          <p:cNvCxnSpPr/>
          <p:nvPr/>
        </p:nvCxnSpPr>
        <p:spPr>
          <a:xfrm rot="10800000">
            <a:off x="6598958" y="4337656"/>
            <a:ext cx="746124" cy="748305"/>
          </a:xfrm>
          <a:prstGeom prst="straightConnector1">
            <a:avLst/>
          </a:prstGeom>
          <a:noFill/>
          <a:ln w="38100" cap="flat" cmpd="sng">
            <a:solidFill>
              <a:srgbClr val="BB3627"/>
            </a:solidFill>
            <a:prstDash val="solid"/>
            <a:round/>
            <a:headEnd type="none" w="sm" len="sm"/>
            <a:tailEnd type="triangle" w="med" len="med"/>
          </a:ln>
        </p:spPr>
      </p:cxnSp>
      <p:sp>
        <p:nvSpPr>
          <p:cNvPr id="532" name="Google Shape;532;p24"/>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31</a:t>
            </a:fld>
            <a:endParaRPr dirty="0">
              <a:solidFill>
                <a:srgbClr val="000000"/>
              </a:solidFill>
            </a:endParaRPr>
          </a:p>
        </p:txBody>
      </p:sp>
      <p:sp>
        <p:nvSpPr>
          <p:cNvPr id="533" name="Google Shape;533;p24"/>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
        <p:nvSpPr>
          <p:cNvPr id="3" name="Oval 2">
            <a:extLst>
              <a:ext uri="{FF2B5EF4-FFF2-40B4-BE49-F238E27FC236}">
                <a16:creationId xmlns:a16="http://schemas.microsoft.com/office/drawing/2014/main" id="{83AD66F1-A307-B0B3-45E1-C6CA5EB40EF0}"/>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25"/>
                                        </p:tgtEl>
                                        <p:attrNameLst>
                                          <p:attrName>style.visibility</p:attrName>
                                        </p:attrNameLst>
                                      </p:cBhvr>
                                      <p:to>
                                        <p:strVal val="visible"/>
                                      </p:to>
                                    </p:set>
                                    <p:animEffect transition="in" filter="fade">
                                      <p:cBhvr>
                                        <p:cTn id="7" dur="500"/>
                                        <p:tgtEl>
                                          <p:spTgt spid="525"/>
                                        </p:tgtEl>
                                      </p:cBhvr>
                                    </p:animEffect>
                                  </p:childTnLst>
                                </p:cTn>
                              </p:par>
                              <p:par>
                                <p:cTn id="8" presetID="10" presetClass="entr" presetSubtype="0" fill="hold" nodeType="withEffect">
                                  <p:stCondLst>
                                    <p:cond delay="0"/>
                                  </p:stCondLst>
                                  <p:childTnLst>
                                    <p:set>
                                      <p:cBhvr>
                                        <p:cTn id="9" dur="1" fill="hold">
                                          <p:stCondLst>
                                            <p:cond delay="0"/>
                                          </p:stCondLst>
                                        </p:cTn>
                                        <p:tgtEl>
                                          <p:spTgt spid="530"/>
                                        </p:tgtEl>
                                        <p:attrNameLst>
                                          <p:attrName>style.visibility</p:attrName>
                                        </p:attrNameLst>
                                      </p:cBhvr>
                                      <p:to>
                                        <p:strVal val="visible"/>
                                      </p:to>
                                    </p:set>
                                    <p:animEffect transition="in" filter="fade">
                                      <p:cBhvr>
                                        <p:cTn id="10" dur="500"/>
                                        <p:tgtEl>
                                          <p:spTgt spid="530"/>
                                        </p:tgtEl>
                                      </p:cBhvr>
                                    </p:animEffect>
                                  </p:childTnLst>
                                </p:cTn>
                              </p:par>
                              <p:par>
                                <p:cTn id="11" presetID="10" presetClass="entr" presetSubtype="0" fill="hold" nodeType="withEffect">
                                  <p:stCondLst>
                                    <p:cond delay="0"/>
                                  </p:stCondLst>
                                  <p:childTnLst>
                                    <p:set>
                                      <p:cBhvr>
                                        <p:cTn id="12" dur="1" fill="hold">
                                          <p:stCondLst>
                                            <p:cond delay="0"/>
                                          </p:stCondLst>
                                        </p:cTn>
                                        <p:tgtEl>
                                          <p:spTgt spid="527"/>
                                        </p:tgtEl>
                                        <p:attrNameLst>
                                          <p:attrName>style.visibility</p:attrName>
                                        </p:attrNameLst>
                                      </p:cBhvr>
                                      <p:to>
                                        <p:strVal val="visible"/>
                                      </p:to>
                                    </p:set>
                                    <p:animEffect transition="in" filter="fade">
                                      <p:cBhvr>
                                        <p:cTn id="13" dur="500"/>
                                        <p:tgtEl>
                                          <p:spTgt spid="5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8"/>
        <p:cNvGrpSpPr/>
        <p:nvPr/>
      </p:nvGrpSpPr>
      <p:grpSpPr>
        <a:xfrm>
          <a:off x="0" y="0"/>
          <a:ext cx="0" cy="0"/>
          <a:chOff x="0" y="0"/>
          <a:chExt cx="0" cy="0"/>
        </a:xfrm>
      </p:grpSpPr>
      <p:sp>
        <p:nvSpPr>
          <p:cNvPr id="539" name="Google Shape;539;p25"/>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Where Should an Owner Start?</a:t>
            </a:r>
            <a:endParaRPr dirty="0"/>
          </a:p>
        </p:txBody>
      </p:sp>
      <p:sp>
        <p:nvSpPr>
          <p:cNvPr id="540" name="Google Shape;540;p25"/>
          <p:cNvSpPr/>
          <p:nvPr/>
        </p:nvSpPr>
        <p:spPr>
          <a:xfrm>
            <a:off x="3014304" y="3363521"/>
            <a:ext cx="1488771" cy="974135"/>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Requirements - Business</a:t>
            </a:r>
            <a:endParaRPr dirty="0"/>
          </a:p>
        </p:txBody>
      </p:sp>
      <p:sp>
        <p:nvSpPr>
          <p:cNvPr id="541" name="Google Shape;541;p25"/>
          <p:cNvSpPr/>
          <p:nvPr/>
        </p:nvSpPr>
        <p:spPr>
          <a:xfrm>
            <a:off x="5110187" y="3363523"/>
            <a:ext cx="1488771" cy="974135"/>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Use Cases</a:t>
            </a:r>
            <a:endParaRPr dirty="0"/>
          </a:p>
        </p:txBody>
      </p:sp>
      <p:sp>
        <p:nvSpPr>
          <p:cNvPr id="542" name="Google Shape;542;p25"/>
          <p:cNvSpPr/>
          <p:nvPr/>
        </p:nvSpPr>
        <p:spPr>
          <a:xfrm>
            <a:off x="5110187" y="4852338"/>
            <a:ext cx="1488771" cy="974135"/>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Requirements -</a:t>
            </a:r>
            <a:endParaRPr dirty="0"/>
          </a:p>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Technical/ Functional</a:t>
            </a:r>
            <a:endParaRPr dirty="0"/>
          </a:p>
        </p:txBody>
      </p:sp>
      <p:sp>
        <p:nvSpPr>
          <p:cNvPr id="543" name="Google Shape;543;p25"/>
          <p:cNvSpPr/>
          <p:nvPr/>
        </p:nvSpPr>
        <p:spPr>
          <a:xfrm>
            <a:off x="7197179" y="4852337"/>
            <a:ext cx="1488771" cy="974135"/>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DT System Deployment</a:t>
            </a:r>
            <a:endParaRPr dirty="0"/>
          </a:p>
        </p:txBody>
      </p:sp>
      <p:sp>
        <p:nvSpPr>
          <p:cNvPr id="544" name="Google Shape;544;p25"/>
          <p:cNvSpPr/>
          <p:nvPr/>
        </p:nvSpPr>
        <p:spPr>
          <a:xfrm>
            <a:off x="918422" y="3363522"/>
            <a:ext cx="1488771" cy="974134"/>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Business Outcomes</a:t>
            </a:r>
            <a:endParaRPr dirty="0"/>
          </a:p>
        </p:txBody>
      </p:sp>
      <p:cxnSp>
        <p:nvCxnSpPr>
          <p:cNvPr id="545" name="Google Shape;545;p25"/>
          <p:cNvCxnSpPr>
            <a:stCxn id="544" idx="3"/>
            <a:endCxn id="540" idx="1"/>
          </p:cNvCxnSpPr>
          <p:nvPr/>
        </p:nvCxnSpPr>
        <p:spPr>
          <a:xfrm>
            <a:off x="2407193" y="3850589"/>
            <a:ext cx="607200" cy="0"/>
          </a:xfrm>
          <a:prstGeom prst="straightConnector1">
            <a:avLst/>
          </a:prstGeom>
          <a:noFill/>
          <a:ln w="38100" cap="flat" cmpd="sng">
            <a:solidFill>
              <a:srgbClr val="4561AA"/>
            </a:solidFill>
            <a:prstDash val="solid"/>
            <a:round/>
            <a:headEnd type="triangle" w="med" len="med"/>
            <a:tailEnd type="triangle" w="med" len="med"/>
          </a:ln>
        </p:spPr>
      </p:cxnSp>
      <p:cxnSp>
        <p:nvCxnSpPr>
          <p:cNvPr id="546" name="Google Shape;546;p25"/>
          <p:cNvCxnSpPr/>
          <p:nvPr/>
        </p:nvCxnSpPr>
        <p:spPr>
          <a:xfrm>
            <a:off x="4503076" y="3850589"/>
            <a:ext cx="607111" cy="0"/>
          </a:xfrm>
          <a:prstGeom prst="straightConnector1">
            <a:avLst/>
          </a:prstGeom>
          <a:noFill/>
          <a:ln w="38100" cap="flat" cmpd="sng">
            <a:solidFill>
              <a:srgbClr val="4561AA"/>
            </a:solidFill>
            <a:prstDash val="solid"/>
            <a:round/>
            <a:headEnd type="triangle" w="med" len="med"/>
            <a:tailEnd type="triangle" w="med" len="med"/>
          </a:ln>
        </p:spPr>
      </p:cxnSp>
      <p:cxnSp>
        <p:nvCxnSpPr>
          <p:cNvPr id="547" name="Google Shape;547;p25"/>
          <p:cNvCxnSpPr>
            <a:stCxn id="541" idx="2"/>
            <a:endCxn id="542" idx="0"/>
          </p:cNvCxnSpPr>
          <p:nvPr/>
        </p:nvCxnSpPr>
        <p:spPr>
          <a:xfrm>
            <a:off x="5854573" y="4337658"/>
            <a:ext cx="0" cy="514800"/>
          </a:xfrm>
          <a:prstGeom prst="straightConnector1">
            <a:avLst/>
          </a:prstGeom>
          <a:noFill/>
          <a:ln w="38100" cap="flat" cmpd="sng">
            <a:solidFill>
              <a:schemeClr val="accent2"/>
            </a:solidFill>
            <a:prstDash val="solid"/>
            <a:round/>
            <a:headEnd type="none" w="sm" len="sm"/>
            <a:tailEnd type="triangle" w="med" len="med"/>
          </a:ln>
        </p:spPr>
      </p:cxnSp>
      <p:sp>
        <p:nvSpPr>
          <p:cNvPr id="548" name="Google Shape;548;p25"/>
          <p:cNvSpPr/>
          <p:nvPr/>
        </p:nvSpPr>
        <p:spPr>
          <a:xfrm>
            <a:off x="432000" y="1757081"/>
            <a:ext cx="6253760" cy="2704639"/>
          </a:xfrm>
          <a:prstGeom prst="rect">
            <a:avLst/>
          </a:prstGeom>
          <a:noFill/>
          <a:ln w="38100" cap="flat" cmpd="sng">
            <a:solidFill>
              <a:schemeClr val="accent1"/>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400"/>
              <a:buFont typeface="Arial"/>
              <a:buNone/>
            </a:pPr>
            <a:r>
              <a:rPr lang="en-US" sz="2400" b="0" i="0" u="none" strike="noStrike" cap="none" dirty="0">
                <a:solidFill>
                  <a:srgbClr val="000000"/>
                </a:solidFill>
                <a:latin typeface="Arial"/>
                <a:ea typeface="Arial"/>
                <a:cs typeface="Arial"/>
                <a:sym typeface="Arial"/>
              </a:rPr>
              <a:t>Gap Analysis &amp; Roadmap</a:t>
            </a:r>
            <a:endParaRPr dirty="0"/>
          </a:p>
        </p:txBody>
      </p:sp>
      <p:sp>
        <p:nvSpPr>
          <p:cNvPr id="549" name="Google Shape;549;p25"/>
          <p:cNvSpPr/>
          <p:nvPr/>
        </p:nvSpPr>
        <p:spPr>
          <a:xfrm>
            <a:off x="4857463" y="3149600"/>
            <a:ext cx="6253760" cy="2880660"/>
          </a:xfrm>
          <a:prstGeom prst="rect">
            <a:avLst/>
          </a:prstGeom>
          <a:noFill/>
          <a:ln w="38100" cap="flat" cmpd="sng">
            <a:solidFill>
              <a:schemeClr val="accent2"/>
            </a:solidFill>
            <a:prstDash val="solid"/>
            <a:round/>
            <a:headEnd type="none" w="sm" len="sm"/>
            <a:tailEnd type="none" w="sm" len="sm"/>
          </a:ln>
        </p:spPr>
        <p:txBody>
          <a:bodyPr spcFirstLastPara="1" wrap="square" lIns="91425" tIns="45700" rIns="91425" bIns="45700" anchor="t" anchorCtr="0">
            <a:noAutofit/>
          </a:bodyPr>
          <a:lstStyle/>
          <a:p>
            <a:pPr marL="0" marR="0" lvl="0" indent="0" algn="r" rtl="0">
              <a:lnSpc>
                <a:spcPct val="100000"/>
              </a:lnSpc>
              <a:spcBef>
                <a:spcPts val="0"/>
              </a:spcBef>
              <a:spcAft>
                <a:spcPts val="0"/>
              </a:spcAft>
              <a:buClr>
                <a:srgbClr val="D13238"/>
              </a:buClr>
              <a:buSzPts val="2400"/>
              <a:buFont typeface="Arial"/>
              <a:buNone/>
            </a:pPr>
            <a:r>
              <a:rPr lang="en-US" sz="2400" b="0" i="0" u="none" strike="noStrike" cap="none" dirty="0">
                <a:solidFill>
                  <a:srgbClr val="D13238"/>
                </a:solidFill>
                <a:latin typeface="Arial"/>
                <a:ea typeface="Arial"/>
                <a:cs typeface="Arial"/>
                <a:sym typeface="Arial"/>
              </a:rPr>
              <a:t>Proof of Concept/Pilot </a:t>
            </a:r>
            <a:endParaRPr dirty="0"/>
          </a:p>
        </p:txBody>
      </p:sp>
      <p:sp>
        <p:nvSpPr>
          <p:cNvPr id="550" name="Google Shape;550;p25"/>
          <p:cNvSpPr/>
          <p:nvPr/>
        </p:nvSpPr>
        <p:spPr>
          <a:xfrm>
            <a:off x="5110187" y="1950546"/>
            <a:ext cx="1488771" cy="974135"/>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Roadmap</a:t>
            </a:r>
            <a:endParaRPr dirty="0"/>
          </a:p>
        </p:txBody>
      </p:sp>
      <p:cxnSp>
        <p:nvCxnSpPr>
          <p:cNvPr id="551" name="Google Shape;551;p25"/>
          <p:cNvCxnSpPr>
            <a:stCxn id="541" idx="0"/>
            <a:endCxn id="550" idx="2"/>
          </p:cNvCxnSpPr>
          <p:nvPr/>
        </p:nvCxnSpPr>
        <p:spPr>
          <a:xfrm rot="10800000">
            <a:off x="5854573" y="2924623"/>
            <a:ext cx="0" cy="438900"/>
          </a:xfrm>
          <a:prstGeom prst="straightConnector1">
            <a:avLst/>
          </a:prstGeom>
          <a:noFill/>
          <a:ln w="38100" cap="flat" cmpd="sng">
            <a:solidFill>
              <a:schemeClr val="accent1"/>
            </a:solidFill>
            <a:prstDash val="solid"/>
            <a:round/>
            <a:headEnd type="none" w="sm" len="sm"/>
            <a:tailEnd type="triangle" w="med" len="med"/>
          </a:ln>
        </p:spPr>
      </p:cxnSp>
      <p:sp>
        <p:nvSpPr>
          <p:cNvPr id="552" name="Google Shape;552;p25"/>
          <p:cNvSpPr/>
          <p:nvPr/>
        </p:nvSpPr>
        <p:spPr>
          <a:xfrm>
            <a:off x="9293660" y="4852336"/>
            <a:ext cx="1488771" cy="974135"/>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Arial"/>
              <a:buNone/>
            </a:pPr>
            <a:r>
              <a:rPr lang="en-US" sz="1200" b="0" i="0" u="none" strike="noStrike" cap="none" dirty="0">
                <a:solidFill>
                  <a:srgbClr val="FFFFFF"/>
                </a:solidFill>
                <a:latin typeface="Arial"/>
                <a:ea typeface="Arial"/>
                <a:cs typeface="Arial"/>
                <a:sym typeface="Arial"/>
              </a:rPr>
              <a:t>Evaluation and Recommendations</a:t>
            </a:r>
            <a:endParaRPr dirty="0"/>
          </a:p>
        </p:txBody>
      </p:sp>
      <p:cxnSp>
        <p:nvCxnSpPr>
          <p:cNvPr id="553" name="Google Shape;553;p25"/>
          <p:cNvCxnSpPr>
            <a:stCxn id="542" idx="3"/>
            <a:endCxn id="543" idx="1"/>
          </p:cNvCxnSpPr>
          <p:nvPr/>
        </p:nvCxnSpPr>
        <p:spPr>
          <a:xfrm>
            <a:off x="6598958" y="5339406"/>
            <a:ext cx="598200" cy="0"/>
          </a:xfrm>
          <a:prstGeom prst="straightConnector1">
            <a:avLst/>
          </a:prstGeom>
          <a:noFill/>
          <a:ln w="38100" cap="flat" cmpd="sng">
            <a:solidFill>
              <a:schemeClr val="accent2"/>
            </a:solidFill>
            <a:prstDash val="solid"/>
            <a:round/>
            <a:headEnd type="none" w="sm" len="sm"/>
            <a:tailEnd type="triangle" w="med" len="med"/>
          </a:ln>
        </p:spPr>
      </p:cxnSp>
      <p:cxnSp>
        <p:nvCxnSpPr>
          <p:cNvPr id="554" name="Google Shape;554;p25"/>
          <p:cNvCxnSpPr/>
          <p:nvPr/>
        </p:nvCxnSpPr>
        <p:spPr>
          <a:xfrm rot="10800000" flipH="1">
            <a:off x="8695439" y="5339403"/>
            <a:ext cx="598221" cy="1"/>
          </a:xfrm>
          <a:prstGeom prst="straightConnector1">
            <a:avLst/>
          </a:prstGeom>
          <a:noFill/>
          <a:ln w="38100" cap="flat" cmpd="sng">
            <a:solidFill>
              <a:schemeClr val="accent2"/>
            </a:solidFill>
            <a:prstDash val="solid"/>
            <a:round/>
            <a:headEnd type="none" w="sm" len="sm"/>
            <a:tailEnd type="triangle" w="med" len="med"/>
          </a:ln>
        </p:spPr>
      </p:cxnSp>
      <p:sp>
        <p:nvSpPr>
          <p:cNvPr id="555" name="Google Shape;555;p25"/>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32</a:t>
            </a:fld>
            <a:endParaRPr dirty="0">
              <a:solidFill>
                <a:srgbClr val="000000"/>
              </a:solidFill>
            </a:endParaRPr>
          </a:p>
        </p:txBody>
      </p:sp>
      <p:sp>
        <p:nvSpPr>
          <p:cNvPr id="556" name="Google Shape;556;p25"/>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40"/>
                                        </p:tgtEl>
                                        <p:attrNameLst>
                                          <p:attrName>style.visibility</p:attrName>
                                        </p:attrNameLst>
                                      </p:cBhvr>
                                      <p:to>
                                        <p:strVal val="visible"/>
                                      </p:to>
                                    </p:set>
                                    <p:animEffect transition="in" filter="fade">
                                      <p:cBhvr>
                                        <p:cTn id="7" dur="500"/>
                                        <p:tgtEl>
                                          <p:spTgt spid="540"/>
                                        </p:tgtEl>
                                      </p:cBhvr>
                                    </p:animEffect>
                                  </p:childTnLst>
                                </p:cTn>
                              </p:par>
                              <p:par>
                                <p:cTn id="8" presetID="10" presetClass="entr" presetSubtype="0" fill="hold" nodeType="withEffect">
                                  <p:stCondLst>
                                    <p:cond delay="0"/>
                                  </p:stCondLst>
                                  <p:childTnLst>
                                    <p:set>
                                      <p:cBhvr>
                                        <p:cTn id="9" dur="1" fill="hold">
                                          <p:stCondLst>
                                            <p:cond delay="0"/>
                                          </p:stCondLst>
                                        </p:cTn>
                                        <p:tgtEl>
                                          <p:spTgt spid="545"/>
                                        </p:tgtEl>
                                        <p:attrNameLst>
                                          <p:attrName>style.visibility</p:attrName>
                                        </p:attrNameLst>
                                      </p:cBhvr>
                                      <p:to>
                                        <p:strVal val="visible"/>
                                      </p:to>
                                    </p:set>
                                    <p:animEffect transition="in" filter="fade">
                                      <p:cBhvr>
                                        <p:cTn id="10" dur="500"/>
                                        <p:tgtEl>
                                          <p:spTgt spid="545"/>
                                        </p:tgtEl>
                                      </p:cBhvr>
                                    </p:animEffect>
                                  </p:childTnLst>
                                </p:cTn>
                              </p:par>
                              <p:par>
                                <p:cTn id="11" presetID="10" presetClass="entr" presetSubtype="0" fill="hold" nodeType="withEffect">
                                  <p:stCondLst>
                                    <p:cond delay="0"/>
                                  </p:stCondLst>
                                  <p:childTnLst>
                                    <p:set>
                                      <p:cBhvr>
                                        <p:cTn id="12" dur="1" fill="hold">
                                          <p:stCondLst>
                                            <p:cond delay="0"/>
                                          </p:stCondLst>
                                        </p:cTn>
                                        <p:tgtEl>
                                          <p:spTgt spid="546"/>
                                        </p:tgtEl>
                                        <p:attrNameLst>
                                          <p:attrName>style.visibility</p:attrName>
                                        </p:attrNameLst>
                                      </p:cBhvr>
                                      <p:to>
                                        <p:strVal val="visible"/>
                                      </p:to>
                                    </p:set>
                                    <p:animEffect transition="in" filter="fade">
                                      <p:cBhvr>
                                        <p:cTn id="13" dur="500"/>
                                        <p:tgtEl>
                                          <p:spTgt spid="546"/>
                                        </p:tgtEl>
                                      </p:cBhvr>
                                    </p:animEffect>
                                  </p:childTnLst>
                                </p:cTn>
                              </p:par>
                              <p:par>
                                <p:cTn id="14" presetID="10" presetClass="entr" presetSubtype="0" fill="hold" nodeType="withEffect">
                                  <p:stCondLst>
                                    <p:cond delay="0"/>
                                  </p:stCondLst>
                                  <p:childTnLst>
                                    <p:set>
                                      <p:cBhvr>
                                        <p:cTn id="15" dur="1" fill="hold">
                                          <p:stCondLst>
                                            <p:cond delay="0"/>
                                          </p:stCondLst>
                                        </p:cTn>
                                        <p:tgtEl>
                                          <p:spTgt spid="548"/>
                                        </p:tgtEl>
                                        <p:attrNameLst>
                                          <p:attrName>style.visibility</p:attrName>
                                        </p:attrNameLst>
                                      </p:cBhvr>
                                      <p:to>
                                        <p:strVal val="visible"/>
                                      </p:to>
                                    </p:set>
                                    <p:animEffect transition="in" filter="fade">
                                      <p:cBhvr>
                                        <p:cTn id="16" dur="500"/>
                                        <p:tgtEl>
                                          <p:spTgt spid="548"/>
                                        </p:tgtEl>
                                      </p:cBhvr>
                                    </p:animEffect>
                                  </p:childTnLst>
                                </p:cTn>
                              </p:par>
                              <p:par>
                                <p:cTn id="17" presetID="10" presetClass="entr" presetSubtype="0" fill="hold" nodeType="withEffect">
                                  <p:stCondLst>
                                    <p:cond delay="0"/>
                                  </p:stCondLst>
                                  <p:childTnLst>
                                    <p:set>
                                      <p:cBhvr>
                                        <p:cTn id="18" dur="1" fill="hold">
                                          <p:stCondLst>
                                            <p:cond delay="0"/>
                                          </p:stCondLst>
                                        </p:cTn>
                                        <p:tgtEl>
                                          <p:spTgt spid="550"/>
                                        </p:tgtEl>
                                        <p:attrNameLst>
                                          <p:attrName>style.visibility</p:attrName>
                                        </p:attrNameLst>
                                      </p:cBhvr>
                                      <p:to>
                                        <p:strVal val="visible"/>
                                      </p:to>
                                    </p:set>
                                    <p:animEffect transition="in" filter="fade">
                                      <p:cBhvr>
                                        <p:cTn id="19" dur="500"/>
                                        <p:tgtEl>
                                          <p:spTgt spid="550"/>
                                        </p:tgtEl>
                                      </p:cBhvr>
                                    </p:animEffect>
                                  </p:childTnLst>
                                </p:cTn>
                              </p:par>
                              <p:par>
                                <p:cTn id="20" presetID="10" presetClass="entr" presetSubtype="0" fill="hold" nodeType="withEffect">
                                  <p:stCondLst>
                                    <p:cond delay="0"/>
                                  </p:stCondLst>
                                  <p:childTnLst>
                                    <p:set>
                                      <p:cBhvr>
                                        <p:cTn id="21" dur="1" fill="hold">
                                          <p:stCondLst>
                                            <p:cond delay="0"/>
                                          </p:stCondLst>
                                        </p:cTn>
                                        <p:tgtEl>
                                          <p:spTgt spid="551"/>
                                        </p:tgtEl>
                                        <p:attrNameLst>
                                          <p:attrName>style.visibility</p:attrName>
                                        </p:attrNameLst>
                                      </p:cBhvr>
                                      <p:to>
                                        <p:strVal val="visible"/>
                                      </p:to>
                                    </p:set>
                                    <p:animEffect transition="in" filter="fade">
                                      <p:cBhvr>
                                        <p:cTn id="22" dur="500"/>
                                        <p:tgtEl>
                                          <p:spTgt spid="55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49"/>
                                        </p:tgtEl>
                                        <p:attrNameLst>
                                          <p:attrName>style.visibility</p:attrName>
                                        </p:attrNameLst>
                                      </p:cBhvr>
                                      <p:to>
                                        <p:strVal val="visible"/>
                                      </p:to>
                                    </p:set>
                                    <p:animEffect transition="in" filter="fade">
                                      <p:cBhvr>
                                        <p:cTn id="27" dur="500"/>
                                        <p:tgtEl>
                                          <p:spTgt spid="549"/>
                                        </p:tgtEl>
                                      </p:cBhvr>
                                    </p:animEffect>
                                  </p:childTnLst>
                                </p:cTn>
                              </p:par>
                              <p:par>
                                <p:cTn id="28" presetID="10" presetClass="entr" presetSubtype="0" fill="hold" nodeType="withEffect">
                                  <p:stCondLst>
                                    <p:cond delay="0"/>
                                  </p:stCondLst>
                                  <p:childTnLst>
                                    <p:set>
                                      <p:cBhvr>
                                        <p:cTn id="29" dur="1" fill="hold">
                                          <p:stCondLst>
                                            <p:cond delay="0"/>
                                          </p:stCondLst>
                                        </p:cTn>
                                        <p:tgtEl>
                                          <p:spTgt spid="547"/>
                                        </p:tgtEl>
                                        <p:attrNameLst>
                                          <p:attrName>style.visibility</p:attrName>
                                        </p:attrNameLst>
                                      </p:cBhvr>
                                      <p:to>
                                        <p:strVal val="visible"/>
                                      </p:to>
                                    </p:set>
                                    <p:animEffect transition="in" filter="fade">
                                      <p:cBhvr>
                                        <p:cTn id="30" dur="500"/>
                                        <p:tgtEl>
                                          <p:spTgt spid="547"/>
                                        </p:tgtEl>
                                      </p:cBhvr>
                                    </p:animEffect>
                                  </p:childTnLst>
                                </p:cTn>
                              </p:par>
                              <p:par>
                                <p:cTn id="31" presetID="10" presetClass="entr" presetSubtype="0" fill="hold" nodeType="withEffect">
                                  <p:stCondLst>
                                    <p:cond delay="0"/>
                                  </p:stCondLst>
                                  <p:childTnLst>
                                    <p:set>
                                      <p:cBhvr>
                                        <p:cTn id="32" dur="1" fill="hold">
                                          <p:stCondLst>
                                            <p:cond delay="0"/>
                                          </p:stCondLst>
                                        </p:cTn>
                                        <p:tgtEl>
                                          <p:spTgt spid="542"/>
                                        </p:tgtEl>
                                        <p:attrNameLst>
                                          <p:attrName>style.visibility</p:attrName>
                                        </p:attrNameLst>
                                      </p:cBhvr>
                                      <p:to>
                                        <p:strVal val="visible"/>
                                      </p:to>
                                    </p:set>
                                    <p:animEffect transition="in" filter="fade">
                                      <p:cBhvr>
                                        <p:cTn id="33" dur="500"/>
                                        <p:tgtEl>
                                          <p:spTgt spid="542"/>
                                        </p:tgtEl>
                                      </p:cBhvr>
                                    </p:animEffect>
                                  </p:childTnLst>
                                </p:cTn>
                              </p:par>
                              <p:par>
                                <p:cTn id="34" presetID="10" presetClass="entr" presetSubtype="0" fill="hold" nodeType="withEffect">
                                  <p:stCondLst>
                                    <p:cond delay="0"/>
                                  </p:stCondLst>
                                  <p:childTnLst>
                                    <p:set>
                                      <p:cBhvr>
                                        <p:cTn id="35" dur="1" fill="hold">
                                          <p:stCondLst>
                                            <p:cond delay="0"/>
                                          </p:stCondLst>
                                        </p:cTn>
                                        <p:tgtEl>
                                          <p:spTgt spid="553"/>
                                        </p:tgtEl>
                                        <p:attrNameLst>
                                          <p:attrName>style.visibility</p:attrName>
                                        </p:attrNameLst>
                                      </p:cBhvr>
                                      <p:to>
                                        <p:strVal val="visible"/>
                                      </p:to>
                                    </p:set>
                                    <p:animEffect transition="in" filter="fade">
                                      <p:cBhvr>
                                        <p:cTn id="36" dur="500"/>
                                        <p:tgtEl>
                                          <p:spTgt spid="553"/>
                                        </p:tgtEl>
                                      </p:cBhvr>
                                    </p:animEffect>
                                  </p:childTnLst>
                                </p:cTn>
                              </p:par>
                              <p:par>
                                <p:cTn id="37" presetID="10" presetClass="entr" presetSubtype="0" fill="hold" nodeType="withEffect">
                                  <p:stCondLst>
                                    <p:cond delay="0"/>
                                  </p:stCondLst>
                                  <p:childTnLst>
                                    <p:set>
                                      <p:cBhvr>
                                        <p:cTn id="38" dur="1" fill="hold">
                                          <p:stCondLst>
                                            <p:cond delay="0"/>
                                          </p:stCondLst>
                                        </p:cTn>
                                        <p:tgtEl>
                                          <p:spTgt spid="543"/>
                                        </p:tgtEl>
                                        <p:attrNameLst>
                                          <p:attrName>style.visibility</p:attrName>
                                        </p:attrNameLst>
                                      </p:cBhvr>
                                      <p:to>
                                        <p:strVal val="visible"/>
                                      </p:to>
                                    </p:set>
                                    <p:animEffect transition="in" filter="fade">
                                      <p:cBhvr>
                                        <p:cTn id="39" dur="500"/>
                                        <p:tgtEl>
                                          <p:spTgt spid="543"/>
                                        </p:tgtEl>
                                      </p:cBhvr>
                                    </p:animEffect>
                                  </p:childTnLst>
                                </p:cTn>
                              </p:par>
                              <p:par>
                                <p:cTn id="40" presetID="10" presetClass="entr" presetSubtype="0" fill="hold" nodeType="withEffect">
                                  <p:stCondLst>
                                    <p:cond delay="0"/>
                                  </p:stCondLst>
                                  <p:childTnLst>
                                    <p:set>
                                      <p:cBhvr>
                                        <p:cTn id="41" dur="1" fill="hold">
                                          <p:stCondLst>
                                            <p:cond delay="0"/>
                                          </p:stCondLst>
                                        </p:cTn>
                                        <p:tgtEl>
                                          <p:spTgt spid="554"/>
                                        </p:tgtEl>
                                        <p:attrNameLst>
                                          <p:attrName>style.visibility</p:attrName>
                                        </p:attrNameLst>
                                      </p:cBhvr>
                                      <p:to>
                                        <p:strVal val="visible"/>
                                      </p:to>
                                    </p:set>
                                    <p:animEffect transition="in" filter="fade">
                                      <p:cBhvr>
                                        <p:cTn id="42" dur="500"/>
                                        <p:tgtEl>
                                          <p:spTgt spid="554"/>
                                        </p:tgtEl>
                                      </p:cBhvr>
                                    </p:animEffect>
                                  </p:childTnLst>
                                </p:cTn>
                              </p:par>
                              <p:par>
                                <p:cTn id="43" presetID="10" presetClass="entr" presetSubtype="0" fill="hold" nodeType="withEffect">
                                  <p:stCondLst>
                                    <p:cond delay="0"/>
                                  </p:stCondLst>
                                  <p:childTnLst>
                                    <p:set>
                                      <p:cBhvr>
                                        <p:cTn id="44" dur="1" fill="hold">
                                          <p:stCondLst>
                                            <p:cond delay="0"/>
                                          </p:stCondLst>
                                        </p:cTn>
                                        <p:tgtEl>
                                          <p:spTgt spid="552"/>
                                        </p:tgtEl>
                                        <p:attrNameLst>
                                          <p:attrName>style.visibility</p:attrName>
                                        </p:attrNameLst>
                                      </p:cBhvr>
                                      <p:to>
                                        <p:strVal val="visible"/>
                                      </p:to>
                                    </p:set>
                                    <p:animEffect transition="in" filter="fade">
                                      <p:cBhvr>
                                        <p:cTn id="45" dur="500"/>
                                        <p:tgtEl>
                                          <p:spTgt spid="5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041"/>
        <p:cNvGrpSpPr/>
        <p:nvPr/>
      </p:nvGrpSpPr>
      <p:grpSpPr>
        <a:xfrm>
          <a:off x="0" y="0"/>
          <a:ext cx="0" cy="0"/>
          <a:chOff x="0" y="0"/>
          <a:chExt cx="0" cy="0"/>
        </a:xfrm>
      </p:grpSpPr>
      <p:sp>
        <p:nvSpPr>
          <p:cNvPr id="1042" name="Google Shape;1042;p46"/>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US" dirty="0"/>
              <a:t>Example Framework for Proof of Concept(s)</a:t>
            </a:r>
            <a:endParaRPr dirty="0"/>
          </a:p>
        </p:txBody>
      </p:sp>
      <p:sp>
        <p:nvSpPr>
          <p:cNvPr id="1043" name="Google Shape;1043;p46"/>
          <p:cNvSpPr/>
          <p:nvPr/>
        </p:nvSpPr>
        <p:spPr>
          <a:xfrm>
            <a:off x="689961" y="1847685"/>
            <a:ext cx="4442212" cy="843280"/>
          </a:xfrm>
          <a:prstGeom prst="rect">
            <a:avLst/>
          </a:prstGeom>
          <a:solidFill>
            <a:schemeClr val="lt1"/>
          </a:solid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600"/>
              <a:buFont typeface="Arial"/>
              <a:buNone/>
            </a:pPr>
            <a:r>
              <a:rPr lang="en-US" sz="1600" b="0" i="0" u="none" strike="noStrike" cap="none" dirty="0">
                <a:solidFill>
                  <a:srgbClr val="002B49"/>
                </a:solidFill>
                <a:latin typeface="Arial"/>
                <a:ea typeface="Arial"/>
                <a:cs typeface="Arial"/>
                <a:sym typeface="Arial"/>
              </a:rPr>
              <a:t>Use a digital twin to </a:t>
            </a:r>
            <a:r>
              <a:rPr lang="en-US" sz="1600" b="1" i="0" u="sng" strike="noStrike" cap="none" dirty="0">
                <a:solidFill>
                  <a:srgbClr val="002B49"/>
                </a:solidFill>
                <a:latin typeface="Arial"/>
                <a:ea typeface="Arial"/>
                <a:cs typeface="Arial"/>
                <a:sym typeface="Arial"/>
              </a:rPr>
              <a:t>simulate</a:t>
            </a:r>
            <a:r>
              <a:rPr lang="en-US" sz="1600" b="0" i="0" u="none" strike="noStrike" cap="none" dirty="0">
                <a:solidFill>
                  <a:srgbClr val="002B49"/>
                </a:solidFill>
                <a:latin typeface="Arial"/>
                <a:ea typeface="Arial"/>
                <a:cs typeface="Arial"/>
                <a:sym typeface="Arial"/>
              </a:rPr>
              <a:t> expected performance</a:t>
            </a:r>
            <a:endParaRPr dirty="0"/>
          </a:p>
        </p:txBody>
      </p:sp>
      <p:sp>
        <p:nvSpPr>
          <p:cNvPr id="1044" name="Google Shape;1044;p46"/>
          <p:cNvSpPr/>
          <p:nvPr/>
        </p:nvSpPr>
        <p:spPr>
          <a:xfrm>
            <a:off x="689961" y="2792146"/>
            <a:ext cx="4442212" cy="843280"/>
          </a:xfrm>
          <a:prstGeom prst="rect">
            <a:avLst/>
          </a:prstGeom>
          <a:solidFill>
            <a:schemeClr val="lt1"/>
          </a:solid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600"/>
              <a:buFont typeface="Arial"/>
              <a:buNone/>
            </a:pPr>
            <a:r>
              <a:rPr lang="en-US" sz="1600" b="0" i="0" u="none" strike="noStrike" cap="none" dirty="0">
                <a:solidFill>
                  <a:srgbClr val="002B49"/>
                </a:solidFill>
                <a:latin typeface="Arial"/>
                <a:ea typeface="Arial"/>
                <a:cs typeface="Arial"/>
                <a:sym typeface="Arial"/>
              </a:rPr>
              <a:t>Use a digital twin to </a:t>
            </a:r>
            <a:r>
              <a:rPr lang="en-US" sz="1600" b="1" i="0" u="sng" strike="noStrike" cap="none" dirty="0">
                <a:solidFill>
                  <a:srgbClr val="002B49"/>
                </a:solidFill>
                <a:latin typeface="Arial"/>
                <a:ea typeface="Arial"/>
                <a:cs typeface="Arial"/>
                <a:sym typeface="Arial"/>
              </a:rPr>
              <a:t>measure</a:t>
            </a:r>
            <a:r>
              <a:rPr lang="en-US" sz="1600" b="0" i="0" u="none" strike="noStrike" cap="none" dirty="0">
                <a:solidFill>
                  <a:srgbClr val="002B49"/>
                </a:solidFill>
                <a:latin typeface="Arial"/>
                <a:ea typeface="Arial"/>
                <a:cs typeface="Arial"/>
                <a:sym typeface="Arial"/>
              </a:rPr>
              <a:t> actual performance</a:t>
            </a:r>
            <a:endParaRPr dirty="0"/>
          </a:p>
        </p:txBody>
      </p:sp>
      <p:sp>
        <p:nvSpPr>
          <p:cNvPr id="1045" name="Google Shape;1045;p46"/>
          <p:cNvSpPr/>
          <p:nvPr/>
        </p:nvSpPr>
        <p:spPr>
          <a:xfrm>
            <a:off x="1280972" y="3732433"/>
            <a:ext cx="4442212" cy="843280"/>
          </a:xfrm>
          <a:prstGeom prst="rect">
            <a:avLst/>
          </a:prstGeom>
          <a:solidFill>
            <a:schemeClr val="lt1"/>
          </a:solid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600"/>
              <a:buFont typeface="Arial"/>
              <a:buNone/>
            </a:pPr>
            <a:r>
              <a:rPr lang="en-US" sz="1600" b="0" i="0" u="none" strike="noStrike" cap="none" dirty="0">
                <a:solidFill>
                  <a:srgbClr val="002B49"/>
                </a:solidFill>
                <a:latin typeface="Arial"/>
                <a:ea typeface="Arial"/>
                <a:cs typeface="Arial"/>
                <a:sym typeface="Arial"/>
              </a:rPr>
              <a:t>Use a digital twin to </a:t>
            </a:r>
            <a:r>
              <a:rPr lang="en-US" sz="1600" b="1" i="0" u="sng" strike="noStrike" cap="none" dirty="0">
                <a:solidFill>
                  <a:srgbClr val="002B49"/>
                </a:solidFill>
                <a:latin typeface="Arial"/>
                <a:ea typeface="Arial"/>
                <a:cs typeface="Arial"/>
                <a:sym typeface="Arial"/>
              </a:rPr>
              <a:t>compare</a:t>
            </a:r>
            <a:r>
              <a:rPr lang="en-US" sz="1600" b="0" i="0" u="none" strike="noStrike" cap="none" dirty="0">
                <a:solidFill>
                  <a:srgbClr val="002B49"/>
                </a:solidFill>
                <a:latin typeface="Arial"/>
                <a:ea typeface="Arial"/>
                <a:cs typeface="Arial"/>
                <a:sym typeface="Arial"/>
              </a:rPr>
              <a:t> simulated vs historical performance</a:t>
            </a:r>
            <a:endParaRPr dirty="0"/>
          </a:p>
        </p:txBody>
      </p:sp>
      <p:sp>
        <p:nvSpPr>
          <p:cNvPr id="1046" name="Google Shape;1046;p46"/>
          <p:cNvSpPr/>
          <p:nvPr/>
        </p:nvSpPr>
        <p:spPr>
          <a:xfrm>
            <a:off x="6599307" y="1847685"/>
            <a:ext cx="4506107" cy="843280"/>
          </a:xfrm>
          <a:prstGeom prst="rect">
            <a:avLst/>
          </a:prstGeom>
          <a:solidFill>
            <a:schemeClr val="lt1"/>
          </a:solidFill>
          <a:ln w="25400"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D13238"/>
              </a:buClr>
              <a:buSzPts val="1600"/>
              <a:buFont typeface="Arial"/>
              <a:buNone/>
            </a:pPr>
            <a:r>
              <a:rPr lang="en-US" sz="1600" b="0" i="0" u="none" strike="noStrike" cap="none" dirty="0">
                <a:solidFill>
                  <a:srgbClr val="D13238"/>
                </a:solidFill>
                <a:latin typeface="Arial"/>
                <a:ea typeface="Arial"/>
                <a:cs typeface="Arial"/>
                <a:sym typeface="Arial"/>
              </a:rPr>
              <a:t>Use a digital twin to </a:t>
            </a:r>
            <a:r>
              <a:rPr lang="en-US" sz="1600" b="1" i="0" u="sng" strike="noStrike" cap="none" dirty="0">
                <a:solidFill>
                  <a:srgbClr val="D13238"/>
                </a:solidFill>
                <a:latin typeface="Arial"/>
                <a:ea typeface="Arial"/>
                <a:cs typeface="Arial"/>
                <a:sym typeface="Arial"/>
              </a:rPr>
              <a:t>diagnose</a:t>
            </a:r>
            <a:r>
              <a:rPr lang="en-US" sz="1600" b="0" i="0" u="none" strike="noStrike" cap="none" dirty="0">
                <a:solidFill>
                  <a:srgbClr val="D13238"/>
                </a:solidFill>
                <a:latin typeface="Arial"/>
                <a:ea typeface="Arial"/>
                <a:cs typeface="Arial"/>
                <a:sym typeface="Arial"/>
              </a:rPr>
              <a:t> delta in simulated vs actual performance and </a:t>
            </a:r>
            <a:r>
              <a:rPr lang="en-US" sz="1600" b="1" i="0" u="sng" strike="noStrike" cap="none" dirty="0">
                <a:solidFill>
                  <a:srgbClr val="D13238"/>
                </a:solidFill>
                <a:latin typeface="Arial"/>
                <a:ea typeface="Arial"/>
                <a:cs typeface="Arial"/>
                <a:sym typeface="Arial"/>
              </a:rPr>
              <a:t>recommend resolution</a:t>
            </a:r>
            <a:endParaRPr dirty="0"/>
          </a:p>
        </p:txBody>
      </p:sp>
      <p:sp>
        <p:nvSpPr>
          <p:cNvPr id="1047" name="Google Shape;1047;p46"/>
          <p:cNvSpPr/>
          <p:nvPr/>
        </p:nvSpPr>
        <p:spPr>
          <a:xfrm>
            <a:off x="6599309" y="2790059"/>
            <a:ext cx="4506107" cy="843280"/>
          </a:xfrm>
          <a:prstGeom prst="rect">
            <a:avLst/>
          </a:prstGeom>
          <a:solidFill>
            <a:schemeClr val="lt1"/>
          </a:solidFill>
          <a:ln w="25400"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D13238"/>
              </a:buClr>
              <a:buSzPts val="1600"/>
              <a:buFont typeface="Arial"/>
              <a:buNone/>
            </a:pPr>
            <a:r>
              <a:rPr lang="en-US" sz="1600" b="0" i="0" u="none" strike="noStrike" cap="none" dirty="0">
                <a:solidFill>
                  <a:srgbClr val="D13238"/>
                </a:solidFill>
                <a:latin typeface="Arial"/>
                <a:ea typeface="Arial"/>
                <a:cs typeface="Arial"/>
                <a:sym typeface="Arial"/>
              </a:rPr>
              <a:t>Use a digital twin to </a:t>
            </a:r>
            <a:r>
              <a:rPr lang="en-US" sz="1600" b="1" i="0" u="sng" strike="noStrike" cap="none" dirty="0">
                <a:solidFill>
                  <a:srgbClr val="D13238"/>
                </a:solidFill>
                <a:latin typeface="Arial"/>
                <a:ea typeface="Arial"/>
                <a:cs typeface="Arial"/>
                <a:sym typeface="Arial"/>
              </a:rPr>
              <a:t>predict</a:t>
            </a:r>
            <a:r>
              <a:rPr lang="en-US" sz="1600" b="0" i="0" u="none" strike="noStrike" cap="none" dirty="0">
                <a:solidFill>
                  <a:srgbClr val="D13238"/>
                </a:solidFill>
                <a:latin typeface="Arial"/>
                <a:ea typeface="Arial"/>
                <a:cs typeface="Arial"/>
                <a:sym typeface="Arial"/>
              </a:rPr>
              <a:t> future performance delta in simulation vs actual performance and </a:t>
            </a:r>
            <a:r>
              <a:rPr lang="en-US" sz="1600" b="1" i="0" u="sng" strike="noStrike" cap="none" dirty="0">
                <a:solidFill>
                  <a:srgbClr val="D13238"/>
                </a:solidFill>
                <a:latin typeface="Arial"/>
                <a:ea typeface="Arial"/>
                <a:cs typeface="Arial"/>
                <a:sym typeface="Arial"/>
              </a:rPr>
              <a:t>recommend mitigation</a:t>
            </a:r>
            <a:endParaRPr dirty="0"/>
          </a:p>
        </p:txBody>
      </p:sp>
      <p:sp>
        <p:nvSpPr>
          <p:cNvPr id="1048" name="Google Shape;1048;p46"/>
          <p:cNvSpPr/>
          <p:nvPr/>
        </p:nvSpPr>
        <p:spPr>
          <a:xfrm>
            <a:off x="7393942" y="3732433"/>
            <a:ext cx="4506107" cy="843280"/>
          </a:xfrm>
          <a:prstGeom prst="rect">
            <a:avLst/>
          </a:prstGeom>
          <a:solidFill>
            <a:schemeClr val="lt1"/>
          </a:solidFill>
          <a:ln w="25400"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D13238"/>
              </a:buClr>
              <a:buSzPts val="1600"/>
              <a:buFont typeface="Arial"/>
              <a:buNone/>
            </a:pPr>
            <a:r>
              <a:rPr lang="en-US" sz="1600" b="0" i="0" u="none" strike="noStrike" cap="none" dirty="0">
                <a:solidFill>
                  <a:srgbClr val="D13238"/>
                </a:solidFill>
                <a:latin typeface="Arial"/>
                <a:ea typeface="Arial"/>
                <a:cs typeface="Arial"/>
                <a:sym typeface="Arial"/>
              </a:rPr>
              <a:t>Use a digital twin to </a:t>
            </a:r>
            <a:r>
              <a:rPr lang="en-US" sz="1600" b="1" i="0" u="sng" strike="noStrike" cap="none" dirty="0">
                <a:solidFill>
                  <a:srgbClr val="D13238"/>
                </a:solidFill>
                <a:latin typeface="Arial"/>
                <a:ea typeface="Arial"/>
                <a:cs typeface="Arial"/>
                <a:sym typeface="Arial"/>
              </a:rPr>
              <a:t>resolve/mitigate </a:t>
            </a:r>
            <a:r>
              <a:rPr lang="en-US" sz="1600" b="0" i="0" u="none" strike="noStrike" cap="none" dirty="0">
                <a:solidFill>
                  <a:srgbClr val="D13238"/>
                </a:solidFill>
                <a:latin typeface="Arial"/>
                <a:ea typeface="Arial"/>
                <a:cs typeface="Arial"/>
                <a:sym typeface="Arial"/>
              </a:rPr>
              <a:t>delta</a:t>
            </a:r>
            <a:r>
              <a:rPr lang="en-US" sz="1600" b="1" i="0" u="none" strike="noStrike" cap="none" dirty="0">
                <a:solidFill>
                  <a:srgbClr val="D13238"/>
                </a:solidFill>
                <a:latin typeface="Arial"/>
                <a:ea typeface="Arial"/>
                <a:cs typeface="Arial"/>
                <a:sym typeface="Arial"/>
              </a:rPr>
              <a:t> </a:t>
            </a:r>
            <a:r>
              <a:rPr lang="en-US" sz="1600" b="0" i="0" u="none" strike="noStrike" cap="none" dirty="0">
                <a:solidFill>
                  <a:srgbClr val="D13238"/>
                </a:solidFill>
                <a:latin typeface="Arial"/>
                <a:ea typeface="Arial"/>
                <a:cs typeface="Arial"/>
                <a:sym typeface="Arial"/>
              </a:rPr>
              <a:t>in simulation vs actual performance</a:t>
            </a:r>
            <a:endParaRPr sz="1600" b="0" i="0" u="none" strike="noStrike" cap="none" dirty="0">
              <a:solidFill>
                <a:srgbClr val="D13238"/>
              </a:solidFill>
              <a:latin typeface="Arial"/>
              <a:ea typeface="Arial"/>
              <a:cs typeface="Arial"/>
              <a:sym typeface="Arial"/>
            </a:endParaRPr>
          </a:p>
        </p:txBody>
      </p:sp>
      <p:cxnSp>
        <p:nvCxnSpPr>
          <p:cNvPr id="1049" name="Google Shape;1049;p46"/>
          <p:cNvCxnSpPr>
            <a:stCxn id="1043" idx="3"/>
          </p:cNvCxnSpPr>
          <p:nvPr/>
        </p:nvCxnSpPr>
        <p:spPr>
          <a:xfrm>
            <a:off x="5132173" y="2269325"/>
            <a:ext cx="292500" cy="1460100"/>
          </a:xfrm>
          <a:prstGeom prst="bentConnector2">
            <a:avLst/>
          </a:prstGeom>
          <a:noFill/>
          <a:ln w="9525" cap="flat" cmpd="sng">
            <a:solidFill>
              <a:srgbClr val="4561AA"/>
            </a:solidFill>
            <a:prstDash val="solid"/>
            <a:round/>
            <a:headEnd type="none" w="sm" len="sm"/>
            <a:tailEnd type="triangle" w="med" len="med"/>
          </a:ln>
        </p:spPr>
      </p:cxnSp>
      <p:cxnSp>
        <p:nvCxnSpPr>
          <p:cNvPr id="1050" name="Google Shape;1050;p46"/>
          <p:cNvCxnSpPr/>
          <p:nvPr/>
        </p:nvCxnSpPr>
        <p:spPr>
          <a:xfrm rot="-5400000" flipH="1">
            <a:off x="5019523" y="3324349"/>
            <a:ext cx="517800" cy="292500"/>
          </a:xfrm>
          <a:prstGeom prst="bentConnector3">
            <a:avLst>
              <a:gd name="adj1" fmla="val 49992"/>
            </a:avLst>
          </a:prstGeom>
          <a:noFill/>
          <a:ln w="9525" cap="flat" cmpd="sng">
            <a:solidFill>
              <a:srgbClr val="4561AA"/>
            </a:solidFill>
            <a:prstDash val="solid"/>
            <a:round/>
            <a:headEnd type="none" w="sm" len="sm"/>
            <a:tailEnd type="triangle" w="med" len="med"/>
          </a:ln>
        </p:spPr>
      </p:cxnSp>
      <p:cxnSp>
        <p:nvCxnSpPr>
          <p:cNvPr id="1051" name="Google Shape;1051;p46"/>
          <p:cNvCxnSpPr>
            <a:stCxn id="1046" idx="3"/>
          </p:cNvCxnSpPr>
          <p:nvPr/>
        </p:nvCxnSpPr>
        <p:spPr>
          <a:xfrm>
            <a:off x="11105414" y="2269325"/>
            <a:ext cx="464700" cy="1463100"/>
          </a:xfrm>
          <a:prstGeom prst="bentConnector2">
            <a:avLst/>
          </a:prstGeom>
          <a:noFill/>
          <a:ln w="9525" cap="flat" cmpd="sng">
            <a:solidFill>
              <a:schemeClr val="accent2"/>
            </a:solidFill>
            <a:prstDash val="solid"/>
            <a:round/>
            <a:headEnd type="none" w="sm" len="sm"/>
            <a:tailEnd type="triangle" w="med" len="med"/>
          </a:ln>
        </p:spPr>
      </p:cxnSp>
      <p:cxnSp>
        <p:nvCxnSpPr>
          <p:cNvPr id="1052" name="Google Shape;1052;p46"/>
          <p:cNvCxnSpPr>
            <a:stCxn id="1047" idx="3"/>
          </p:cNvCxnSpPr>
          <p:nvPr/>
        </p:nvCxnSpPr>
        <p:spPr>
          <a:xfrm>
            <a:off x="11105416" y="3211699"/>
            <a:ext cx="464700" cy="520800"/>
          </a:xfrm>
          <a:prstGeom prst="bentConnector2">
            <a:avLst/>
          </a:prstGeom>
          <a:noFill/>
          <a:ln w="9525" cap="flat" cmpd="sng">
            <a:solidFill>
              <a:schemeClr val="accent2"/>
            </a:solidFill>
            <a:prstDash val="solid"/>
            <a:round/>
            <a:headEnd type="none" w="sm" len="sm"/>
            <a:tailEnd type="triangle" w="med" len="med"/>
          </a:ln>
        </p:spPr>
      </p:cxnSp>
      <p:sp>
        <p:nvSpPr>
          <p:cNvPr id="1053" name="Google Shape;1053;p46"/>
          <p:cNvSpPr txBox="1"/>
          <p:nvPr/>
        </p:nvSpPr>
        <p:spPr>
          <a:xfrm>
            <a:off x="291952" y="4771194"/>
            <a:ext cx="6307356"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800"/>
              <a:buFont typeface="Arial"/>
              <a:buNone/>
            </a:pPr>
            <a:r>
              <a:rPr lang="en-US" sz="1800" b="1" i="0" u="none" strike="noStrike" cap="none" dirty="0">
                <a:solidFill>
                  <a:srgbClr val="002B49"/>
                </a:solidFill>
                <a:latin typeface="Arial"/>
                <a:ea typeface="Arial"/>
                <a:cs typeface="Arial"/>
                <a:sym typeface="Arial"/>
              </a:rPr>
              <a:t>First projects should be less complex to implement, deliver quick wins, and provide a foundation…</a:t>
            </a:r>
            <a:endParaRPr dirty="0"/>
          </a:p>
        </p:txBody>
      </p:sp>
      <p:sp>
        <p:nvSpPr>
          <p:cNvPr id="1054" name="Google Shape;1054;p46"/>
          <p:cNvSpPr txBox="1"/>
          <p:nvPr/>
        </p:nvSpPr>
        <p:spPr>
          <a:xfrm>
            <a:off x="6599308" y="4774206"/>
            <a:ext cx="5300741"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D13238"/>
              </a:buClr>
              <a:buSzPts val="1800"/>
              <a:buFont typeface="Arial"/>
              <a:buNone/>
            </a:pPr>
            <a:r>
              <a:rPr lang="en-US" sz="1800" b="1" i="0" u="none" strike="noStrike" cap="none" dirty="0">
                <a:solidFill>
                  <a:srgbClr val="D13238"/>
                </a:solidFill>
                <a:latin typeface="Arial"/>
                <a:ea typeface="Arial"/>
                <a:cs typeface="Arial"/>
                <a:sym typeface="Arial"/>
              </a:rPr>
              <a:t>…for more complex use cases that deliver greater value in future. </a:t>
            </a:r>
            <a:endParaRPr dirty="0"/>
          </a:p>
        </p:txBody>
      </p:sp>
      <p:sp>
        <p:nvSpPr>
          <p:cNvPr id="1056" name="Google Shape;1056;p46"/>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33</a:t>
            </a:fld>
            <a:endParaRPr dirty="0">
              <a:solidFill>
                <a:srgbClr val="000000"/>
              </a:solidFill>
            </a:endParaRPr>
          </a:p>
        </p:txBody>
      </p:sp>
      <p:sp>
        <p:nvSpPr>
          <p:cNvPr id="1057" name="Google Shape;1057;p46"/>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46"/>
                                        </p:tgtEl>
                                        <p:attrNameLst>
                                          <p:attrName>style.visibility</p:attrName>
                                        </p:attrNameLst>
                                      </p:cBhvr>
                                      <p:to>
                                        <p:strVal val="visible"/>
                                      </p:to>
                                    </p:set>
                                    <p:animEffect transition="in" filter="fade">
                                      <p:cBhvr>
                                        <p:cTn id="7" dur="500"/>
                                        <p:tgtEl>
                                          <p:spTgt spid="1046"/>
                                        </p:tgtEl>
                                      </p:cBhvr>
                                    </p:animEffect>
                                  </p:childTnLst>
                                </p:cTn>
                              </p:par>
                              <p:par>
                                <p:cTn id="8" presetID="10" presetClass="entr" presetSubtype="0" fill="hold" nodeType="withEffect">
                                  <p:stCondLst>
                                    <p:cond delay="0"/>
                                  </p:stCondLst>
                                  <p:childTnLst>
                                    <p:set>
                                      <p:cBhvr>
                                        <p:cTn id="9" dur="1" fill="hold">
                                          <p:stCondLst>
                                            <p:cond delay="0"/>
                                          </p:stCondLst>
                                        </p:cTn>
                                        <p:tgtEl>
                                          <p:spTgt spid="1047"/>
                                        </p:tgtEl>
                                        <p:attrNameLst>
                                          <p:attrName>style.visibility</p:attrName>
                                        </p:attrNameLst>
                                      </p:cBhvr>
                                      <p:to>
                                        <p:strVal val="visible"/>
                                      </p:to>
                                    </p:set>
                                    <p:animEffect transition="in" filter="fade">
                                      <p:cBhvr>
                                        <p:cTn id="10" dur="500"/>
                                        <p:tgtEl>
                                          <p:spTgt spid="1047"/>
                                        </p:tgtEl>
                                      </p:cBhvr>
                                    </p:animEffect>
                                  </p:childTnLst>
                                </p:cTn>
                              </p:par>
                              <p:par>
                                <p:cTn id="11" presetID="10" presetClass="entr" presetSubtype="0" fill="hold" nodeType="withEffect">
                                  <p:stCondLst>
                                    <p:cond delay="0"/>
                                  </p:stCondLst>
                                  <p:childTnLst>
                                    <p:set>
                                      <p:cBhvr>
                                        <p:cTn id="12" dur="1" fill="hold">
                                          <p:stCondLst>
                                            <p:cond delay="0"/>
                                          </p:stCondLst>
                                        </p:cTn>
                                        <p:tgtEl>
                                          <p:spTgt spid="1048"/>
                                        </p:tgtEl>
                                        <p:attrNameLst>
                                          <p:attrName>style.visibility</p:attrName>
                                        </p:attrNameLst>
                                      </p:cBhvr>
                                      <p:to>
                                        <p:strVal val="visible"/>
                                      </p:to>
                                    </p:set>
                                    <p:animEffect transition="in" filter="fade">
                                      <p:cBhvr>
                                        <p:cTn id="13" dur="500"/>
                                        <p:tgtEl>
                                          <p:spTgt spid="1048"/>
                                        </p:tgtEl>
                                      </p:cBhvr>
                                    </p:animEffect>
                                  </p:childTnLst>
                                </p:cTn>
                              </p:par>
                              <p:par>
                                <p:cTn id="14" presetID="10" presetClass="entr" presetSubtype="0" fill="hold" nodeType="withEffect">
                                  <p:stCondLst>
                                    <p:cond delay="0"/>
                                  </p:stCondLst>
                                  <p:childTnLst>
                                    <p:set>
                                      <p:cBhvr>
                                        <p:cTn id="15" dur="1" fill="hold">
                                          <p:stCondLst>
                                            <p:cond delay="0"/>
                                          </p:stCondLst>
                                        </p:cTn>
                                        <p:tgtEl>
                                          <p:spTgt spid="1051"/>
                                        </p:tgtEl>
                                        <p:attrNameLst>
                                          <p:attrName>style.visibility</p:attrName>
                                        </p:attrNameLst>
                                      </p:cBhvr>
                                      <p:to>
                                        <p:strVal val="visible"/>
                                      </p:to>
                                    </p:set>
                                    <p:animEffect transition="in" filter="fade">
                                      <p:cBhvr>
                                        <p:cTn id="16" dur="500"/>
                                        <p:tgtEl>
                                          <p:spTgt spid="1051"/>
                                        </p:tgtEl>
                                      </p:cBhvr>
                                    </p:animEffect>
                                  </p:childTnLst>
                                </p:cTn>
                              </p:par>
                              <p:par>
                                <p:cTn id="17" presetID="10" presetClass="entr" presetSubtype="0" fill="hold" nodeType="withEffect">
                                  <p:stCondLst>
                                    <p:cond delay="0"/>
                                  </p:stCondLst>
                                  <p:childTnLst>
                                    <p:set>
                                      <p:cBhvr>
                                        <p:cTn id="18" dur="1" fill="hold">
                                          <p:stCondLst>
                                            <p:cond delay="0"/>
                                          </p:stCondLst>
                                        </p:cTn>
                                        <p:tgtEl>
                                          <p:spTgt spid="1052"/>
                                        </p:tgtEl>
                                        <p:attrNameLst>
                                          <p:attrName>style.visibility</p:attrName>
                                        </p:attrNameLst>
                                      </p:cBhvr>
                                      <p:to>
                                        <p:strVal val="visible"/>
                                      </p:to>
                                    </p:set>
                                    <p:animEffect transition="in" filter="fade">
                                      <p:cBhvr>
                                        <p:cTn id="19" dur="500"/>
                                        <p:tgtEl>
                                          <p:spTgt spid="1052"/>
                                        </p:tgtEl>
                                      </p:cBhvr>
                                    </p:animEffect>
                                  </p:childTnLst>
                                </p:cTn>
                              </p:par>
                              <p:par>
                                <p:cTn id="20" presetID="10" presetClass="entr" presetSubtype="0" fill="hold" nodeType="withEffect">
                                  <p:stCondLst>
                                    <p:cond delay="0"/>
                                  </p:stCondLst>
                                  <p:childTnLst>
                                    <p:set>
                                      <p:cBhvr>
                                        <p:cTn id="21" dur="1" fill="hold">
                                          <p:stCondLst>
                                            <p:cond delay="0"/>
                                          </p:stCondLst>
                                        </p:cTn>
                                        <p:tgtEl>
                                          <p:spTgt spid="1054"/>
                                        </p:tgtEl>
                                        <p:attrNameLst>
                                          <p:attrName>style.visibility</p:attrName>
                                        </p:attrNameLst>
                                      </p:cBhvr>
                                      <p:to>
                                        <p:strVal val="visible"/>
                                      </p:to>
                                    </p:set>
                                    <p:animEffect transition="in" filter="fade">
                                      <p:cBhvr>
                                        <p:cTn id="22" dur="500"/>
                                        <p:tgtEl>
                                          <p:spTgt spid="1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61"/>
        <p:cNvGrpSpPr/>
        <p:nvPr/>
      </p:nvGrpSpPr>
      <p:grpSpPr>
        <a:xfrm>
          <a:off x="0" y="0"/>
          <a:ext cx="0" cy="0"/>
          <a:chOff x="0" y="0"/>
          <a:chExt cx="0" cy="0"/>
        </a:xfrm>
      </p:grpSpPr>
      <p:pic>
        <p:nvPicPr>
          <p:cNvPr id="562" name="Google Shape;562;p26" descr="Maze outline"/>
          <p:cNvPicPr preferRelativeResize="0"/>
          <p:nvPr/>
        </p:nvPicPr>
        <p:blipFill rotWithShape="1">
          <a:blip r:embed="rId3">
            <a:alphaModFix/>
          </a:blip>
          <a:srcRect/>
          <a:stretch/>
        </p:blipFill>
        <p:spPr>
          <a:xfrm>
            <a:off x="3039138" y="1243363"/>
            <a:ext cx="5828416" cy="5828416"/>
          </a:xfrm>
          <a:prstGeom prst="rect">
            <a:avLst/>
          </a:prstGeom>
          <a:noFill/>
          <a:ln>
            <a:noFill/>
          </a:ln>
        </p:spPr>
      </p:pic>
      <p:cxnSp>
        <p:nvCxnSpPr>
          <p:cNvPr id="563" name="Google Shape;563;p26"/>
          <p:cNvCxnSpPr>
            <a:stCxn id="564" idx="6"/>
            <a:endCxn id="565" idx="6"/>
          </p:cNvCxnSpPr>
          <p:nvPr/>
        </p:nvCxnSpPr>
        <p:spPr>
          <a:xfrm>
            <a:off x="3886200" y="4199963"/>
            <a:ext cx="1382100" cy="693600"/>
          </a:xfrm>
          <a:prstGeom prst="bentConnector3">
            <a:avLst>
              <a:gd name="adj1" fmla="val 126165"/>
            </a:avLst>
          </a:prstGeom>
          <a:noFill/>
          <a:ln w="38100" cap="flat" cmpd="sng">
            <a:solidFill>
              <a:schemeClr val="accent1"/>
            </a:solidFill>
            <a:prstDash val="dash"/>
            <a:round/>
            <a:headEnd type="none" w="sm" len="sm"/>
            <a:tailEnd type="triangle" w="med" len="med"/>
          </a:ln>
        </p:spPr>
      </p:cxnSp>
      <p:cxnSp>
        <p:nvCxnSpPr>
          <p:cNvPr id="566" name="Google Shape;566;p26"/>
          <p:cNvCxnSpPr>
            <a:stCxn id="565" idx="2"/>
            <a:endCxn id="567" idx="2"/>
          </p:cNvCxnSpPr>
          <p:nvPr/>
        </p:nvCxnSpPr>
        <p:spPr>
          <a:xfrm>
            <a:off x="4899835" y="4893456"/>
            <a:ext cx="1214100" cy="744300"/>
          </a:xfrm>
          <a:prstGeom prst="bentConnector3">
            <a:avLst>
              <a:gd name="adj1" fmla="val -40722"/>
            </a:avLst>
          </a:prstGeom>
          <a:noFill/>
          <a:ln w="38100" cap="flat" cmpd="sng">
            <a:solidFill>
              <a:schemeClr val="accent1"/>
            </a:solidFill>
            <a:prstDash val="dash"/>
            <a:round/>
            <a:headEnd type="none" w="sm" len="sm"/>
            <a:tailEnd type="triangle" w="med" len="med"/>
          </a:ln>
        </p:spPr>
      </p:cxnSp>
      <p:cxnSp>
        <p:nvCxnSpPr>
          <p:cNvPr id="568" name="Google Shape;568;p26"/>
          <p:cNvCxnSpPr>
            <a:stCxn id="567" idx="0"/>
            <a:endCxn id="569" idx="4"/>
          </p:cNvCxnSpPr>
          <p:nvPr/>
        </p:nvCxnSpPr>
        <p:spPr>
          <a:xfrm rot="-5400000">
            <a:off x="5618259" y="4756384"/>
            <a:ext cx="1377000" cy="17100"/>
          </a:xfrm>
          <a:prstGeom prst="bentConnector3">
            <a:avLst>
              <a:gd name="adj1" fmla="val 49997"/>
            </a:avLst>
          </a:prstGeom>
          <a:noFill/>
          <a:ln w="38100" cap="flat" cmpd="sng">
            <a:solidFill>
              <a:schemeClr val="accent1"/>
            </a:solidFill>
            <a:prstDash val="dash"/>
            <a:round/>
            <a:headEnd type="none" w="sm" len="sm"/>
            <a:tailEnd type="triangle" w="med" len="med"/>
          </a:ln>
        </p:spPr>
      </p:cxnSp>
      <p:cxnSp>
        <p:nvCxnSpPr>
          <p:cNvPr id="570" name="Google Shape;570;p26"/>
          <p:cNvCxnSpPr>
            <a:stCxn id="569" idx="0"/>
            <a:endCxn id="571" idx="4"/>
          </p:cNvCxnSpPr>
          <p:nvPr/>
        </p:nvCxnSpPr>
        <p:spPr>
          <a:xfrm rot="-5400000">
            <a:off x="5970351" y="2599122"/>
            <a:ext cx="1453800" cy="763800"/>
          </a:xfrm>
          <a:prstGeom prst="bentConnector3">
            <a:avLst>
              <a:gd name="adj1" fmla="val 78189"/>
            </a:avLst>
          </a:prstGeom>
          <a:noFill/>
          <a:ln w="38100" cap="flat" cmpd="sng">
            <a:solidFill>
              <a:schemeClr val="accent1"/>
            </a:solidFill>
            <a:prstDash val="dash"/>
            <a:round/>
            <a:headEnd type="none" w="sm" len="sm"/>
            <a:tailEnd type="triangle" w="med" len="med"/>
          </a:ln>
        </p:spPr>
      </p:cxnSp>
      <p:sp>
        <p:nvSpPr>
          <p:cNvPr id="572" name="Google Shape;572;p26"/>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Change Management</a:t>
            </a:r>
            <a:endParaRPr dirty="0"/>
          </a:p>
        </p:txBody>
      </p:sp>
      <p:sp>
        <p:nvSpPr>
          <p:cNvPr id="564" name="Google Shape;564;p26"/>
          <p:cNvSpPr/>
          <p:nvPr/>
        </p:nvSpPr>
        <p:spPr>
          <a:xfrm>
            <a:off x="3517603" y="4015664"/>
            <a:ext cx="368597" cy="368597"/>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565" name="Google Shape;565;p26"/>
          <p:cNvSpPr/>
          <p:nvPr/>
        </p:nvSpPr>
        <p:spPr>
          <a:xfrm>
            <a:off x="4899835" y="4709157"/>
            <a:ext cx="368597" cy="368597"/>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567" name="Google Shape;567;p26"/>
          <p:cNvSpPr/>
          <p:nvPr/>
        </p:nvSpPr>
        <p:spPr>
          <a:xfrm>
            <a:off x="6113910" y="5453434"/>
            <a:ext cx="368597" cy="368597"/>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569" name="Google Shape;569;p26"/>
          <p:cNvSpPr/>
          <p:nvPr/>
        </p:nvSpPr>
        <p:spPr>
          <a:xfrm>
            <a:off x="6131052" y="3707922"/>
            <a:ext cx="368597" cy="368597"/>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571" name="Google Shape;571;p26"/>
          <p:cNvSpPr/>
          <p:nvPr/>
        </p:nvSpPr>
        <p:spPr>
          <a:xfrm>
            <a:off x="6894821" y="1885557"/>
            <a:ext cx="368597" cy="368597"/>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573" name="Google Shape;573;p26"/>
          <p:cNvSpPr/>
          <p:nvPr/>
        </p:nvSpPr>
        <p:spPr>
          <a:xfrm>
            <a:off x="241606" y="2482025"/>
            <a:ext cx="3426153" cy="1650628"/>
          </a:xfrm>
          <a:prstGeom prst="rect">
            <a:avLst/>
          </a:prstGeom>
          <a:solidFill>
            <a:srgbClr val="EBEFF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D13238"/>
              </a:buClr>
              <a:buSzPts val="1800"/>
              <a:buFont typeface="Arial"/>
              <a:buNone/>
            </a:pPr>
            <a:r>
              <a:rPr lang="en-US" sz="1800" b="1" i="1" u="none" strike="noStrike" cap="none" dirty="0">
                <a:solidFill>
                  <a:srgbClr val="D13238"/>
                </a:solidFill>
                <a:latin typeface="Arial"/>
                <a:ea typeface="Arial"/>
                <a:cs typeface="Arial"/>
                <a:sym typeface="Arial"/>
              </a:rPr>
              <a:t>Digital twins </a:t>
            </a:r>
            <a:r>
              <a:rPr lang="en-US" sz="1600" b="0" i="0" u="none" strike="noStrike" cap="none" dirty="0">
                <a:solidFill>
                  <a:srgbClr val="002B49"/>
                </a:solidFill>
                <a:latin typeface="Arial"/>
                <a:ea typeface="Arial"/>
                <a:cs typeface="Arial"/>
                <a:sym typeface="Arial"/>
              </a:rPr>
              <a:t>represent a new concept, and implementation </a:t>
            </a:r>
            <a:r>
              <a:rPr lang="en-US" sz="1800" b="1" i="1" u="none" strike="noStrike" cap="none" dirty="0">
                <a:solidFill>
                  <a:srgbClr val="D13238"/>
                </a:solidFill>
                <a:latin typeface="Arial"/>
                <a:ea typeface="Arial"/>
                <a:cs typeface="Arial"/>
                <a:sym typeface="Arial"/>
              </a:rPr>
              <a:t>requires change </a:t>
            </a:r>
            <a:r>
              <a:rPr lang="en-US" sz="1600" b="0" i="0" u="none" strike="noStrike" cap="none" dirty="0">
                <a:solidFill>
                  <a:srgbClr val="002B49"/>
                </a:solidFill>
                <a:latin typeface="Arial"/>
                <a:ea typeface="Arial"/>
                <a:cs typeface="Arial"/>
                <a:sym typeface="Arial"/>
              </a:rPr>
              <a:t>to processes and the introduction of new tech and systems.</a:t>
            </a:r>
            <a:endParaRPr dirty="0"/>
          </a:p>
        </p:txBody>
      </p:sp>
      <p:sp>
        <p:nvSpPr>
          <p:cNvPr id="574" name="Google Shape;574;p26"/>
          <p:cNvSpPr/>
          <p:nvPr/>
        </p:nvSpPr>
        <p:spPr>
          <a:xfrm>
            <a:off x="486222" y="4969630"/>
            <a:ext cx="4551538" cy="1265172"/>
          </a:xfrm>
          <a:prstGeom prst="rect">
            <a:avLst/>
          </a:prstGeom>
          <a:solidFill>
            <a:srgbClr val="EBEFF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2B49"/>
              </a:buClr>
              <a:buSzPts val="1600"/>
              <a:buFont typeface="Arial"/>
              <a:buNone/>
            </a:pPr>
            <a:r>
              <a:rPr lang="en-US" sz="1600" b="0" i="0" u="none" strike="noStrike" cap="none" dirty="0">
                <a:solidFill>
                  <a:srgbClr val="002B49"/>
                </a:solidFill>
                <a:latin typeface="Arial"/>
                <a:ea typeface="Arial"/>
                <a:cs typeface="Arial"/>
                <a:sym typeface="Arial"/>
              </a:rPr>
              <a:t>Managing organizational change is a complex, continuous process that impacts many stakeholder groups - many of whom are </a:t>
            </a:r>
            <a:r>
              <a:rPr lang="en-US" sz="1800" b="1" i="1" u="none" strike="noStrike" cap="none" dirty="0">
                <a:solidFill>
                  <a:srgbClr val="D13238"/>
                </a:solidFill>
                <a:latin typeface="Arial"/>
                <a:ea typeface="Arial"/>
                <a:cs typeface="Arial"/>
                <a:sym typeface="Arial"/>
              </a:rPr>
              <a:t>resistant to change</a:t>
            </a:r>
            <a:r>
              <a:rPr lang="en-US" sz="1600" b="0" i="0" u="none" strike="noStrike" cap="none" dirty="0">
                <a:solidFill>
                  <a:srgbClr val="002B49"/>
                </a:solidFill>
                <a:latin typeface="Arial"/>
                <a:ea typeface="Arial"/>
                <a:cs typeface="Arial"/>
                <a:sym typeface="Arial"/>
              </a:rPr>
              <a:t>.</a:t>
            </a:r>
            <a:endParaRPr dirty="0"/>
          </a:p>
        </p:txBody>
      </p:sp>
      <p:sp>
        <p:nvSpPr>
          <p:cNvPr id="575" name="Google Shape;575;p26"/>
          <p:cNvSpPr/>
          <p:nvPr/>
        </p:nvSpPr>
        <p:spPr>
          <a:xfrm>
            <a:off x="6371653" y="4320979"/>
            <a:ext cx="4907909" cy="1229266"/>
          </a:xfrm>
          <a:prstGeom prst="rect">
            <a:avLst/>
          </a:prstGeom>
          <a:solidFill>
            <a:srgbClr val="EBEFF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2B49"/>
              </a:buClr>
              <a:buSzPts val="1600"/>
              <a:buFont typeface="Arial"/>
              <a:buNone/>
            </a:pPr>
            <a:r>
              <a:rPr lang="en-US" sz="1600" b="0" i="0" u="none" strike="noStrike" cap="none" dirty="0">
                <a:solidFill>
                  <a:srgbClr val="002B49"/>
                </a:solidFill>
                <a:latin typeface="Arial"/>
                <a:ea typeface="Arial"/>
                <a:cs typeface="Arial"/>
                <a:sym typeface="Arial"/>
              </a:rPr>
              <a:t>Focusing (initially) on solving clear, narrowly defined problems allows you to get </a:t>
            </a:r>
            <a:r>
              <a:rPr lang="en-US" sz="1800" b="1" i="1" u="none" strike="noStrike" cap="none" dirty="0">
                <a:solidFill>
                  <a:srgbClr val="D13238"/>
                </a:solidFill>
                <a:latin typeface="Arial"/>
                <a:ea typeface="Arial"/>
                <a:cs typeface="Arial"/>
                <a:sym typeface="Arial"/>
              </a:rPr>
              <a:t>quick wins, establish creditability </a:t>
            </a:r>
            <a:r>
              <a:rPr lang="en-US" sz="1600" b="0" i="0" u="none" strike="noStrike" cap="none" dirty="0">
                <a:solidFill>
                  <a:srgbClr val="002B49"/>
                </a:solidFill>
                <a:latin typeface="Arial"/>
                <a:ea typeface="Arial"/>
                <a:cs typeface="Arial"/>
                <a:sym typeface="Arial"/>
              </a:rPr>
              <a:t>and</a:t>
            </a:r>
            <a:r>
              <a:rPr lang="en-US" sz="1600" b="1" i="1" u="none" strike="noStrike" cap="none" dirty="0">
                <a:solidFill>
                  <a:srgbClr val="D13238"/>
                </a:solidFill>
                <a:latin typeface="Arial"/>
                <a:ea typeface="Arial"/>
                <a:cs typeface="Arial"/>
                <a:sym typeface="Arial"/>
              </a:rPr>
              <a:t> </a:t>
            </a:r>
            <a:r>
              <a:rPr lang="en-US" sz="1800" b="1" i="1" u="none" strike="noStrike" cap="none" dirty="0">
                <a:solidFill>
                  <a:srgbClr val="D13238"/>
                </a:solidFill>
                <a:latin typeface="Arial"/>
                <a:ea typeface="Arial"/>
                <a:cs typeface="Arial"/>
                <a:sym typeface="Arial"/>
              </a:rPr>
              <a:t>cultivate internal champions</a:t>
            </a:r>
            <a:r>
              <a:rPr lang="en-US" sz="1600" b="0" i="0" u="none" strike="noStrike" cap="none" dirty="0">
                <a:solidFill>
                  <a:srgbClr val="002B49"/>
                </a:solidFill>
                <a:latin typeface="Arial"/>
                <a:ea typeface="Arial"/>
                <a:cs typeface="Arial"/>
                <a:sym typeface="Arial"/>
              </a:rPr>
              <a:t>.</a:t>
            </a:r>
            <a:endParaRPr dirty="0"/>
          </a:p>
        </p:txBody>
      </p:sp>
      <p:sp>
        <p:nvSpPr>
          <p:cNvPr id="576" name="Google Shape;576;p26"/>
          <p:cNvSpPr/>
          <p:nvPr/>
        </p:nvSpPr>
        <p:spPr>
          <a:xfrm>
            <a:off x="6386182" y="2726161"/>
            <a:ext cx="5602617" cy="1074525"/>
          </a:xfrm>
          <a:prstGeom prst="rect">
            <a:avLst/>
          </a:prstGeom>
          <a:solidFill>
            <a:srgbClr val="EBEFF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2B49"/>
              </a:buClr>
              <a:buSzPts val="1600"/>
              <a:buFont typeface="Arial"/>
              <a:buNone/>
            </a:pPr>
            <a:r>
              <a:rPr lang="en-US" sz="1600" b="0" i="0" u="none" strike="noStrike" cap="none" dirty="0">
                <a:solidFill>
                  <a:srgbClr val="002B49"/>
                </a:solidFill>
                <a:latin typeface="Arial"/>
                <a:ea typeface="Arial"/>
                <a:cs typeface="Arial"/>
                <a:sym typeface="Arial"/>
              </a:rPr>
              <a:t>We focus on using digital twins to </a:t>
            </a:r>
            <a:r>
              <a:rPr lang="en-US" sz="1800" b="1" i="1" u="none" strike="noStrike" cap="none" dirty="0">
                <a:solidFill>
                  <a:srgbClr val="D13238"/>
                </a:solidFill>
                <a:latin typeface="Arial"/>
                <a:ea typeface="Arial"/>
                <a:cs typeface="Arial"/>
                <a:sym typeface="Arial"/>
              </a:rPr>
              <a:t>solve problems that are currently not addressed</a:t>
            </a:r>
            <a:r>
              <a:rPr lang="en-US" sz="1600" b="1" i="1" u="none" strike="noStrike" cap="none" dirty="0">
                <a:solidFill>
                  <a:srgbClr val="D13238"/>
                </a:solidFill>
                <a:latin typeface="Arial"/>
                <a:ea typeface="Arial"/>
                <a:cs typeface="Arial"/>
                <a:sym typeface="Arial"/>
              </a:rPr>
              <a:t> </a:t>
            </a:r>
            <a:r>
              <a:rPr lang="en-US" sz="1600" b="0" i="0" u="none" strike="noStrike" cap="none" dirty="0">
                <a:solidFill>
                  <a:srgbClr val="002B49"/>
                </a:solidFill>
                <a:latin typeface="Arial"/>
                <a:ea typeface="Arial"/>
                <a:cs typeface="Arial"/>
                <a:sym typeface="Arial"/>
              </a:rPr>
              <a:t>(or are poorly addressed) by systems you already have in place.</a:t>
            </a:r>
            <a:endParaRPr dirty="0"/>
          </a:p>
        </p:txBody>
      </p:sp>
      <p:sp>
        <p:nvSpPr>
          <p:cNvPr id="577" name="Google Shape;577;p26"/>
          <p:cNvSpPr/>
          <p:nvPr/>
        </p:nvSpPr>
        <p:spPr>
          <a:xfrm>
            <a:off x="7100012" y="914400"/>
            <a:ext cx="4956860" cy="1173472"/>
          </a:xfrm>
          <a:prstGeom prst="rect">
            <a:avLst/>
          </a:prstGeom>
          <a:solidFill>
            <a:srgbClr val="EBEFF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2B49"/>
              </a:buClr>
              <a:buSzPts val="1600"/>
              <a:buFont typeface="Arial"/>
              <a:buNone/>
            </a:pPr>
            <a:r>
              <a:rPr lang="en-US" sz="1600" b="0" i="0" u="none" strike="noStrike" cap="none" dirty="0">
                <a:solidFill>
                  <a:srgbClr val="002B49"/>
                </a:solidFill>
                <a:latin typeface="Arial"/>
                <a:ea typeface="Arial"/>
                <a:cs typeface="Arial"/>
                <a:sym typeface="Arial"/>
              </a:rPr>
              <a:t>A </a:t>
            </a:r>
            <a:r>
              <a:rPr lang="en-US" sz="1600" dirty="0">
                <a:solidFill>
                  <a:srgbClr val="002B49"/>
                </a:solidFill>
                <a:latin typeface="Arial"/>
                <a:ea typeface="Arial"/>
                <a:cs typeface="Arial"/>
                <a:sym typeface="Arial"/>
              </a:rPr>
              <a:t>D</a:t>
            </a:r>
            <a:r>
              <a:rPr lang="en-US" sz="1600" b="0" i="0" u="none" strike="noStrike" cap="none" dirty="0">
                <a:solidFill>
                  <a:srgbClr val="002B49"/>
                </a:solidFill>
                <a:latin typeface="Arial"/>
                <a:ea typeface="Arial"/>
                <a:cs typeface="Arial"/>
                <a:sym typeface="Arial"/>
              </a:rPr>
              <a:t>igital </a:t>
            </a:r>
            <a:r>
              <a:rPr lang="en-US" sz="1600" dirty="0">
                <a:solidFill>
                  <a:srgbClr val="002B49"/>
                </a:solidFill>
                <a:latin typeface="Arial"/>
                <a:ea typeface="Arial"/>
                <a:cs typeface="Arial"/>
                <a:sym typeface="Arial"/>
              </a:rPr>
              <a:t>T</a:t>
            </a:r>
            <a:r>
              <a:rPr lang="en-US" sz="1600" b="0" i="0" u="none" strike="noStrike" cap="none" dirty="0">
                <a:solidFill>
                  <a:srgbClr val="002B49"/>
                </a:solidFill>
                <a:latin typeface="Arial"/>
                <a:ea typeface="Arial"/>
                <a:cs typeface="Arial"/>
                <a:sym typeface="Arial"/>
              </a:rPr>
              <a:t>win Proof of Concept focused on a high leverage problem allows you to</a:t>
            </a:r>
            <a:r>
              <a:rPr lang="en-US" sz="1600" b="1" i="1" u="none" strike="noStrike" cap="none" dirty="0">
                <a:solidFill>
                  <a:srgbClr val="D13238"/>
                </a:solidFill>
                <a:latin typeface="Arial"/>
                <a:ea typeface="Arial"/>
                <a:cs typeface="Arial"/>
                <a:sym typeface="Arial"/>
              </a:rPr>
              <a:t> </a:t>
            </a:r>
            <a:r>
              <a:rPr lang="en-US" sz="1800" b="1" i="1" u="none" strike="noStrike" cap="none" dirty="0">
                <a:solidFill>
                  <a:srgbClr val="D13238"/>
                </a:solidFill>
                <a:latin typeface="Arial"/>
                <a:ea typeface="Arial"/>
                <a:cs typeface="Arial"/>
                <a:sym typeface="Arial"/>
              </a:rPr>
              <a:t>evaluate  approach, create advocacy, </a:t>
            </a:r>
            <a:r>
              <a:rPr lang="en-US" sz="1600" b="0" i="0" u="none" strike="noStrike" cap="none" dirty="0">
                <a:solidFill>
                  <a:srgbClr val="002B49"/>
                </a:solidFill>
                <a:latin typeface="Arial"/>
                <a:ea typeface="Arial"/>
                <a:cs typeface="Arial"/>
                <a:sym typeface="Arial"/>
              </a:rPr>
              <a:t>and</a:t>
            </a:r>
            <a:r>
              <a:rPr lang="en-US" sz="1600" b="1" i="1" u="none" strike="noStrike" cap="none" dirty="0">
                <a:solidFill>
                  <a:srgbClr val="D13238"/>
                </a:solidFill>
                <a:latin typeface="Arial"/>
                <a:ea typeface="Arial"/>
                <a:cs typeface="Arial"/>
                <a:sym typeface="Arial"/>
              </a:rPr>
              <a:t> </a:t>
            </a:r>
            <a:r>
              <a:rPr lang="en-US" sz="1800" b="1" i="1" u="none" strike="noStrike" cap="none" dirty="0">
                <a:solidFill>
                  <a:srgbClr val="D13238"/>
                </a:solidFill>
                <a:latin typeface="Arial"/>
                <a:ea typeface="Arial"/>
                <a:cs typeface="Arial"/>
                <a:sym typeface="Arial"/>
              </a:rPr>
              <a:t>build momentum </a:t>
            </a:r>
            <a:r>
              <a:rPr lang="en-US" sz="1600" b="0" i="0" u="none" strike="noStrike" cap="none" dirty="0">
                <a:solidFill>
                  <a:srgbClr val="002B49"/>
                </a:solidFill>
                <a:latin typeface="Arial"/>
                <a:ea typeface="Arial"/>
                <a:cs typeface="Arial"/>
                <a:sym typeface="Arial"/>
              </a:rPr>
              <a:t>within your organization</a:t>
            </a:r>
            <a:r>
              <a:rPr lang="en-US" sz="1600" b="1" i="1" u="none" strike="noStrike" cap="none" dirty="0">
                <a:solidFill>
                  <a:srgbClr val="D13238"/>
                </a:solidFill>
                <a:latin typeface="Arial"/>
                <a:ea typeface="Arial"/>
                <a:cs typeface="Arial"/>
                <a:sym typeface="Arial"/>
              </a:rPr>
              <a:t>. </a:t>
            </a:r>
            <a:endParaRPr sz="1600" b="0" i="0" u="none" strike="noStrike" cap="none" dirty="0">
              <a:solidFill>
                <a:srgbClr val="002B49"/>
              </a:solidFill>
              <a:latin typeface="Arial"/>
              <a:ea typeface="Arial"/>
              <a:cs typeface="Arial"/>
              <a:sym typeface="Arial"/>
            </a:endParaRPr>
          </a:p>
        </p:txBody>
      </p:sp>
      <p:sp>
        <p:nvSpPr>
          <p:cNvPr id="579" name="Google Shape;579;p26"/>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34</a:t>
            </a:fld>
            <a:endParaRPr dirty="0">
              <a:solidFill>
                <a:srgbClr val="000000"/>
              </a:solidFill>
            </a:endParaRPr>
          </a:p>
        </p:txBody>
      </p:sp>
      <p:sp>
        <p:nvSpPr>
          <p:cNvPr id="580" name="Google Shape;580;p26"/>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63"/>
                                        </p:tgtEl>
                                        <p:attrNameLst>
                                          <p:attrName>style.visibility</p:attrName>
                                        </p:attrNameLst>
                                      </p:cBhvr>
                                      <p:to>
                                        <p:strVal val="visible"/>
                                      </p:to>
                                    </p:set>
                                    <p:animEffect transition="in" filter="fade">
                                      <p:cBhvr>
                                        <p:cTn id="7" dur="500"/>
                                        <p:tgtEl>
                                          <p:spTgt spid="563"/>
                                        </p:tgtEl>
                                      </p:cBhvr>
                                    </p:animEffect>
                                  </p:childTnLst>
                                </p:cTn>
                              </p:par>
                              <p:par>
                                <p:cTn id="8" presetID="10" presetClass="entr" presetSubtype="0" fill="hold" nodeType="withEffect">
                                  <p:stCondLst>
                                    <p:cond delay="0"/>
                                  </p:stCondLst>
                                  <p:childTnLst>
                                    <p:set>
                                      <p:cBhvr>
                                        <p:cTn id="9" dur="1" fill="hold">
                                          <p:stCondLst>
                                            <p:cond delay="0"/>
                                          </p:stCondLst>
                                        </p:cTn>
                                        <p:tgtEl>
                                          <p:spTgt spid="565"/>
                                        </p:tgtEl>
                                        <p:attrNameLst>
                                          <p:attrName>style.visibility</p:attrName>
                                        </p:attrNameLst>
                                      </p:cBhvr>
                                      <p:to>
                                        <p:strVal val="visible"/>
                                      </p:to>
                                    </p:set>
                                    <p:animEffect transition="in" filter="fade">
                                      <p:cBhvr>
                                        <p:cTn id="10" dur="500"/>
                                        <p:tgtEl>
                                          <p:spTgt spid="565"/>
                                        </p:tgtEl>
                                      </p:cBhvr>
                                    </p:animEffect>
                                  </p:childTnLst>
                                </p:cTn>
                              </p:par>
                              <p:par>
                                <p:cTn id="11" presetID="10" presetClass="entr" presetSubtype="0" fill="hold" nodeType="withEffect">
                                  <p:stCondLst>
                                    <p:cond delay="0"/>
                                  </p:stCondLst>
                                  <p:childTnLst>
                                    <p:set>
                                      <p:cBhvr>
                                        <p:cTn id="12" dur="1" fill="hold">
                                          <p:stCondLst>
                                            <p:cond delay="0"/>
                                          </p:stCondLst>
                                        </p:cTn>
                                        <p:tgtEl>
                                          <p:spTgt spid="574"/>
                                        </p:tgtEl>
                                        <p:attrNameLst>
                                          <p:attrName>style.visibility</p:attrName>
                                        </p:attrNameLst>
                                      </p:cBhvr>
                                      <p:to>
                                        <p:strVal val="visible"/>
                                      </p:to>
                                    </p:set>
                                    <p:animEffect transition="in" filter="fade">
                                      <p:cBhvr>
                                        <p:cTn id="13" dur="500"/>
                                        <p:tgtEl>
                                          <p:spTgt spid="57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66"/>
                                        </p:tgtEl>
                                        <p:attrNameLst>
                                          <p:attrName>style.visibility</p:attrName>
                                        </p:attrNameLst>
                                      </p:cBhvr>
                                      <p:to>
                                        <p:strVal val="visible"/>
                                      </p:to>
                                    </p:set>
                                    <p:animEffect transition="in" filter="fade">
                                      <p:cBhvr>
                                        <p:cTn id="18" dur="500"/>
                                        <p:tgtEl>
                                          <p:spTgt spid="566"/>
                                        </p:tgtEl>
                                      </p:cBhvr>
                                    </p:animEffect>
                                  </p:childTnLst>
                                </p:cTn>
                              </p:par>
                              <p:par>
                                <p:cTn id="19" presetID="10" presetClass="entr" presetSubtype="0" fill="hold" nodeType="withEffect">
                                  <p:stCondLst>
                                    <p:cond delay="0"/>
                                  </p:stCondLst>
                                  <p:childTnLst>
                                    <p:set>
                                      <p:cBhvr>
                                        <p:cTn id="20" dur="1" fill="hold">
                                          <p:stCondLst>
                                            <p:cond delay="0"/>
                                          </p:stCondLst>
                                        </p:cTn>
                                        <p:tgtEl>
                                          <p:spTgt spid="567"/>
                                        </p:tgtEl>
                                        <p:attrNameLst>
                                          <p:attrName>style.visibility</p:attrName>
                                        </p:attrNameLst>
                                      </p:cBhvr>
                                      <p:to>
                                        <p:strVal val="visible"/>
                                      </p:to>
                                    </p:set>
                                    <p:animEffect transition="in" filter="fade">
                                      <p:cBhvr>
                                        <p:cTn id="21" dur="500"/>
                                        <p:tgtEl>
                                          <p:spTgt spid="567"/>
                                        </p:tgtEl>
                                      </p:cBhvr>
                                    </p:animEffect>
                                  </p:childTnLst>
                                </p:cTn>
                              </p:par>
                              <p:par>
                                <p:cTn id="22" presetID="10" presetClass="entr" presetSubtype="0" fill="hold" nodeType="withEffect">
                                  <p:stCondLst>
                                    <p:cond delay="0"/>
                                  </p:stCondLst>
                                  <p:childTnLst>
                                    <p:set>
                                      <p:cBhvr>
                                        <p:cTn id="23" dur="1" fill="hold">
                                          <p:stCondLst>
                                            <p:cond delay="0"/>
                                          </p:stCondLst>
                                        </p:cTn>
                                        <p:tgtEl>
                                          <p:spTgt spid="575"/>
                                        </p:tgtEl>
                                        <p:attrNameLst>
                                          <p:attrName>style.visibility</p:attrName>
                                        </p:attrNameLst>
                                      </p:cBhvr>
                                      <p:to>
                                        <p:strVal val="visible"/>
                                      </p:to>
                                    </p:set>
                                    <p:animEffect transition="in" filter="fade">
                                      <p:cBhvr>
                                        <p:cTn id="24" dur="500"/>
                                        <p:tgtEl>
                                          <p:spTgt spid="57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68"/>
                                        </p:tgtEl>
                                        <p:attrNameLst>
                                          <p:attrName>style.visibility</p:attrName>
                                        </p:attrNameLst>
                                      </p:cBhvr>
                                      <p:to>
                                        <p:strVal val="visible"/>
                                      </p:to>
                                    </p:set>
                                    <p:animEffect transition="in" filter="fade">
                                      <p:cBhvr>
                                        <p:cTn id="29" dur="500"/>
                                        <p:tgtEl>
                                          <p:spTgt spid="568"/>
                                        </p:tgtEl>
                                      </p:cBhvr>
                                    </p:animEffect>
                                  </p:childTnLst>
                                </p:cTn>
                              </p:par>
                              <p:par>
                                <p:cTn id="30" presetID="10" presetClass="entr" presetSubtype="0" fill="hold" nodeType="withEffect">
                                  <p:stCondLst>
                                    <p:cond delay="0"/>
                                  </p:stCondLst>
                                  <p:childTnLst>
                                    <p:set>
                                      <p:cBhvr>
                                        <p:cTn id="31" dur="1" fill="hold">
                                          <p:stCondLst>
                                            <p:cond delay="0"/>
                                          </p:stCondLst>
                                        </p:cTn>
                                        <p:tgtEl>
                                          <p:spTgt spid="569"/>
                                        </p:tgtEl>
                                        <p:attrNameLst>
                                          <p:attrName>style.visibility</p:attrName>
                                        </p:attrNameLst>
                                      </p:cBhvr>
                                      <p:to>
                                        <p:strVal val="visible"/>
                                      </p:to>
                                    </p:set>
                                    <p:animEffect transition="in" filter="fade">
                                      <p:cBhvr>
                                        <p:cTn id="32" dur="500"/>
                                        <p:tgtEl>
                                          <p:spTgt spid="569"/>
                                        </p:tgtEl>
                                      </p:cBhvr>
                                    </p:animEffect>
                                  </p:childTnLst>
                                </p:cTn>
                              </p:par>
                              <p:par>
                                <p:cTn id="33" presetID="10" presetClass="entr" presetSubtype="0" fill="hold" nodeType="withEffect">
                                  <p:stCondLst>
                                    <p:cond delay="0"/>
                                  </p:stCondLst>
                                  <p:childTnLst>
                                    <p:set>
                                      <p:cBhvr>
                                        <p:cTn id="34" dur="1" fill="hold">
                                          <p:stCondLst>
                                            <p:cond delay="0"/>
                                          </p:stCondLst>
                                        </p:cTn>
                                        <p:tgtEl>
                                          <p:spTgt spid="576"/>
                                        </p:tgtEl>
                                        <p:attrNameLst>
                                          <p:attrName>style.visibility</p:attrName>
                                        </p:attrNameLst>
                                      </p:cBhvr>
                                      <p:to>
                                        <p:strVal val="visible"/>
                                      </p:to>
                                    </p:set>
                                    <p:animEffect transition="in" filter="fade">
                                      <p:cBhvr>
                                        <p:cTn id="35" dur="500"/>
                                        <p:tgtEl>
                                          <p:spTgt spid="57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570"/>
                                        </p:tgtEl>
                                        <p:attrNameLst>
                                          <p:attrName>style.visibility</p:attrName>
                                        </p:attrNameLst>
                                      </p:cBhvr>
                                      <p:to>
                                        <p:strVal val="visible"/>
                                      </p:to>
                                    </p:set>
                                    <p:animEffect transition="in" filter="fade">
                                      <p:cBhvr>
                                        <p:cTn id="40" dur="500"/>
                                        <p:tgtEl>
                                          <p:spTgt spid="570"/>
                                        </p:tgtEl>
                                      </p:cBhvr>
                                    </p:animEffect>
                                  </p:childTnLst>
                                </p:cTn>
                              </p:par>
                              <p:par>
                                <p:cTn id="41" presetID="10" presetClass="entr" presetSubtype="0" fill="hold" nodeType="withEffect">
                                  <p:stCondLst>
                                    <p:cond delay="0"/>
                                  </p:stCondLst>
                                  <p:childTnLst>
                                    <p:set>
                                      <p:cBhvr>
                                        <p:cTn id="42" dur="1" fill="hold">
                                          <p:stCondLst>
                                            <p:cond delay="0"/>
                                          </p:stCondLst>
                                        </p:cTn>
                                        <p:tgtEl>
                                          <p:spTgt spid="571"/>
                                        </p:tgtEl>
                                        <p:attrNameLst>
                                          <p:attrName>style.visibility</p:attrName>
                                        </p:attrNameLst>
                                      </p:cBhvr>
                                      <p:to>
                                        <p:strVal val="visible"/>
                                      </p:to>
                                    </p:set>
                                    <p:animEffect transition="in" filter="fade">
                                      <p:cBhvr>
                                        <p:cTn id="43" dur="500"/>
                                        <p:tgtEl>
                                          <p:spTgt spid="571"/>
                                        </p:tgtEl>
                                      </p:cBhvr>
                                    </p:animEffect>
                                  </p:childTnLst>
                                </p:cTn>
                              </p:par>
                              <p:par>
                                <p:cTn id="44" presetID="10" presetClass="entr" presetSubtype="0" fill="hold" nodeType="withEffect">
                                  <p:stCondLst>
                                    <p:cond delay="0"/>
                                  </p:stCondLst>
                                  <p:childTnLst>
                                    <p:set>
                                      <p:cBhvr>
                                        <p:cTn id="45" dur="1" fill="hold">
                                          <p:stCondLst>
                                            <p:cond delay="0"/>
                                          </p:stCondLst>
                                        </p:cTn>
                                        <p:tgtEl>
                                          <p:spTgt spid="577"/>
                                        </p:tgtEl>
                                        <p:attrNameLst>
                                          <p:attrName>style.visibility</p:attrName>
                                        </p:attrNameLst>
                                      </p:cBhvr>
                                      <p:to>
                                        <p:strVal val="visible"/>
                                      </p:to>
                                    </p:set>
                                    <p:animEffect transition="in" filter="fade">
                                      <p:cBhvr>
                                        <p:cTn id="46" dur="500"/>
                                        <p:tgtEl>
                                          <p:spTgt spid="5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85"/>
        <p:cNvGrpSpPr/>
        <p:nvPr/>
      </p:nvGrpSpPr>
      <p:grpSpPr>
        <a:xfrm>
          <a:off x="0" y="0"/>
          <a:ext cx="0" cy="0"/>
          <a:chOff x="0" y="0"/>
          <a:chExt cx="0" cy="0"/>
        </a:xfrm>
      </p:grpSpPr>
      <p:sp>
        <p:nvSpPr>
          <p:cNvPr id="586" name="Google Shape;586;p28"/>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Guiding Principles</a:t>
            </a:r>
            <a:endParaRPr dirty="0"/>
          </a:p>
        </p:txBody>
      </p:sp>
      <p:sp>
        <p:nvSpPr>
          <p:cNvPr id="587" name="Google Shape;587;p28"/>
          <p:cNvSpPr txBox="1">
            <a:spLocks noGrp="1"/>
          </p:cNvSpPr>
          <p:nvPr>
            <p:ph type="body" idx="1"/>
          </p:nvPr>
        </p:nvSpPr>
        <p:spPr>
          <a:xfrm>
            <a:off x="508000" y="1097300"/>
            <a:ext cx="5361517" cy="4114800"/>
          </a:xfrm>
          <a:prstGeom prst="rect">
            <a:avLst/>
          </a:prstGeom>
          <a:noFill/>
          <a:ln>
            <a:noFill/>
          </a:ln>
        </p:spPr>
        <p:txBody>
          <a:bodyPr spcFirstLastPara="1" wrap="square" lIns="91425" tIns="45700" rIns="91425" bIns="45700" anchor="t" anchorCtr="0">
            <a:noAutofit/>
          </a:bodyPr>
          <a:lstStyle/>
          <a:p>
            <a:pPr marL="457189" lvl="0" indent="-457189" algn="l" rtl="0">
              <a:lnSpc>
                <a:spcPct val="150000"/>
              </a:lnSpc>
              <a:spcBef>
                <a:spcPts val="0"/>
              </a:spcBef>
              <a:spcAft>
                <a:spcPts val="0"/>
              </a:spcAft>
              <a:buSzPts val="2700"/>
              <a:buFont typeface="Noto Sans Symbols"/>
              <a:buChar char="✔"/>
            </a:pPr>
            <a:r>
              <a:rPr lang="en-US" sz="3600" b="1" dirty="0">
                <a:latin typeface="Tahoma" panose="020B0604030504040204" pitchFamily="34" charset="0"/>
                <a:ea typeface="Tahoma" panose="020B0604030504040204" pitchFamily="34" charset="0"/>
                <a:cs typeface="Tahoma" panose="020B0604030504040204" pitchFamily="34" charset="0"/>
              </a:rPr>
              <a:t> </a:t>
            </a:r>
            <a:r>
              <a:rPr lang="en-US" sz="3600" dirty="0">
                <a:latin typeface="Tahoma" panose="020B0604030504040204" pitchFamily="34" charset="0"/>
                <a:ea typeface="Tahoma" panose="020B0604030504040204" pitchFamily="34" charset="0"/>
                <a:cs typeface="Tahoma" panose="020B0604030504040204" pitchFamily="34" charset="0"/>
              </a:rPr>
              <a:t>Configurable</a:t>
            </a:r>
            <a:endParaRPr sz="36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lnSpc>
                <a:spcPct val="150000"/>
              </a:lnSpc>
              <a:spcBef>
                <a:spcPts val="720"/>
              </a:spcBef>
              <a:spcAft>
                <a:spcPts val="0"/>
              </a:spcAft>
              <a:buSzPts val="2700"/>
              <a:buFont typeface="Noto Sans Symbols"/>
              <a:buChar char="✔"/>
            </a:pPr>
            <a:r>
              <a:rPr lang="en-US" sz="3600" dirty="0">
                <a:latin typeface="Tahoma" panose="020B0604030504040204" pitchFamily="34" charset="0"/>
                <a:ea typeface="Tahoma" panose="020B0604030504040204" pitchFamily="34" charset="0"/>
                <a:cs typeface="Tahoma" panose="020B0604030504040204" pitchFamily="34" charset="0"/>
              </a:rPr>
              <a:t> Extensible </a:t>
            </a:r>
            <a:endParaRPr sz="36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lnSpc>
                <a:spcPct val="150000"/>
              </a:lnSpc>
              <a:spcBef>
                <a:spcPts val="720"/>
              </a:spcBef>
              <a:spcAft>
                <a:spcPts val="0"/>
              </a:spcAft>
              <a:buSzPts val="2700"/>
              <a:buFont typeface="Noto Sans Symbols"/>
              <a:buChar char="✔"/>
            </a:pPr>
            <a:r>
              <a:rPr lang="en-US" sz="3600" dirty="0">
                <a:latin typeface="Tahoma" panose="020B0604030504040204" pitchFamily="34" charset="0"/>
                <a:ea typeface="Tahoma" panose="020B0604030504040204" pitchFamily="34" charset="0"/>
                <a:cs typeface="Tahoma" panose="020B0604030504040204" pitchFamily="34" charset="0"/>
              </a:rPr>
              <a:t> Scalable</a:t>
            </a:r>
            <a:endParaRPr sz="36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lnSpc>
                <a:spcPct val="150000"/>
              </a:lnSpc>
              <a:spcBef>
                <a:spcPts val="720"/>
              </a:spcBef>
              <a:spcAft>
                <a:spcPts val="0"/>
              </a:spcAft>
              <a:buSzPts val="2700"/>
              <a:buFont typeface="Noto Sans Symbols"/>
              <a:buChar char="✔"/>
            </a:pPr>
            <a:r>
              <a:rPr lang="en-US" sz="3600" dirty="0">
                <a:latin typeface="Tahoma" panose="020B0604030504040204" pitchFamily="34" charset="0"/>
                <a:ea typeface="Tahoma" panose="020B0604030504040204" pitchFamily="34" charset="0"/>
                <a:cs typeface="Tahoma" panose="020B0604030504040204" pitchFamily="34" charset="0"/>
              </a:rPr>
              <a:t> Modular </a:t>
            </a:r>
            <a:endParaRPr sz="36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lnSpc>
                <a:spcPct val="150000"/>
              </a:lnSpc>
              <a:spcBef>
                <a:spcPts val="720"/>
              </a:spcBef>
              <a:spcAft>
                <a:spcPts val="0"/>
              </a:spcAft>
              <a:buSzPts val="2700"/>
              <a:buFont typeface="Noto Sans Symbols"/>
              <a:buChar char="✔"/>
            </a:pPr>
            <a:r>
              <a:rPr lang="en-US" sz="3600" dirty="0">
                <a:latin typeface="Tahoma" panose="020B0604030504040204" pitchFamily="34" charset="0"/>
                <a:ea typeface="Tahoma" panose="020B0604030504040204" pitchFamily="34" charset="0"/>
                <a:cs typeface="Tahoma" panose="020B0604030504040204" pitchFamily="34" charset="0"/>
              </a:rPr>
              <a:t> Reliable</a:t>
            </a:r>
            <a:endParaRPr sz="3600" dirty="0">
              <a:latin typeface="Tahoma" panose="020B0604030504040204" pitchFamily="34" charset="0"/>
              <a:ea typeface="Tahoma" panose="020B0604030504040204" pitchFamily="34" charset="0"/>
              <a:cs typeface="Tahoma" panose="020B0604030504040204" pitchFamily="34" charset="0"/>
            </a:endParaRPr>
          </a:p>
        </p:txBody>
      </p:sp>
      <p:sp>
        <p:nvSpPr>
          <p:cNvPr id="588" name="Google Shape;588;p28"/>
          <p:cNvSpPr txBox="1"/>
          <p:nvPr/>
        </p:nvSpPr>
        <p:spPr>
          <a:xfrm>
            <a:off x="4253467" y="1228527"/>
            <a:ext cx="6666169"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800"/>
              <a:buFont typeface="Arial"/>
              <a:buNone/>
            </a:pPr>
            <a:r>
              <a:rPr lang="en-US" sz="1800" b="0" i="0" u="none" strike="noStrike" cap="none" dirty="0">
                <a:solidFill>
                  <a:srgbClr val="002B49"/>
                </a:solidFill>
                <a:latin typeface="Arial"/>
                <a:ea typeface="Arial"/>
                <a:cs typeface="Arial"/>
                <a:sym typeface="Arial"/>
              </a:rPr>
              <a:t>Client can modify the solution to </a:t>
            </a:r>
            <a:r>
              <a:rPr lang="en-US" sz="1800" b="1" i="1" u="none" strike="noStrike" cap="none" dirty="0">
                <a:solidFill>
                  <a:srgbClr val="C00000"/>
                </a:solidFill>
                <a:latin typeface="Arial"/>
                <a:ea typeface="Arial"/>
                <a:cs typeface="Arial"/>
                <a:sym typeface="Arial"/>
              </a:rPr>
              <a:t>accommodate change </a:t>
            </a:r>
            <a:r>
              <a:rPr lang="en-US" sz="1800" b="0" i="0" u="none" strike="noStrike" cap="none" dirty="0">
                <a:solidFill>
                  <a:srgbClr val="002B49"/>
                </a:solidFill>
                <a:latin typeface="Arial"/>
                <a:ea typeface="Arial"/>
                <a:cs typeface="Arial"/>
                <a:sym typeface="Arial"/>
              </a:rPr>
              <a:t>to future organizational requirements.</a:t>
            </a:r>
            <a:endParaRPr dirty="0"/>
          </a:p>
        </p:txBody>
      </p:sp>
      <p:sp>
        <p:nvSpPr>
          <p:cNvPr id="589" name="Google Shape;589;p28"/>
          <p:cNvSpPr txBox="1"/>
          <p:nvPr/>
        </p:nvSpPr>
        <p:spPr>
          <a:xfrm>
            <a:off x="4253467" y="2161072"/>
            <a:ext cx="6420736"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800"/>
              <a:buFont typeface="Arial"/>
              <a:buNone/>
            </a:pPr>
            <a:r>
              <a:rPr lang="en-US" sz="1800" b="0" i="0" u="none" strike="noStrike" cap="none" dirty="0">
                <a:solidFill>
                  <a:srgbClr val="002B49"/>
                </a:solidFill>
                <a:latin typeface="Arial"/>
                <a:ea typeface="Arial"/>
                <a:cs typeface="Arial"/>
                <a:sym typeface="Arial"/>
              </a:rPr>
              <a:t>Client can </a:t>
            </a:r>
            <a:r>
              <a:rPr lang="en-US" sz="1800" b="1" i="1" u="none" strike="noStrike" cap="none" dirty="0">
                <a:solidFill>
                  <a:srgbClr val="C00000"/>
                </a:solidFill>
                <a:latin typeface="Arial"/>
                <a:ea typeface="Arial"/>
                <a:cs typeface="Arial"/>
                <a:sym typeface="Arial"/>
              </a:rPr>
              <a:t>integrate new technologies and systems </a:t>
            </a:r>
            <a:r>
              <a:rPr lang="en-US" sz="1800" b="0" i="0" u="none" strike="noStrike" cap="none" dirty="0">
                <a:solidFill>
                  <a:srgbClr val="2F2F2F"/>
                </a:solidFill>
                <a:latin typeface="Arial"/>
                <a:ea typeface="Arial"/>
                <a:cs typeface="Arial"/>
                <a:sym typeface="Arial"/>
              </a:rPr>
              <a:t>as their organization and the industry evolve.</a:t>
            </a:r>
            <a:endParaRPr dirty="0"/>
          </a:p>
        </p:txBody>
      </p:sp>
      <p:sp>
        <p:nvSpPr>
          <p:cNvPr id="590" name="Google Shape;590;p28"/>
          <p:cNvSpPr txBox="1"/>
          <p:nvPr/>
        </p:nvSpPr>
        <p:spPr>
          <a:xfrm>
            <a:off x="4253467" y="3078200"/>
            <a:ext cx="6820342"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800"/>
              <a:buFont typeface="Arial"/>
              <a:buNone/>
            </a:pPr>
            <a:r>
              <a:rPr lang="en-US" sz="1800" b="0" i="0" u="none" strike="noStrike" cap="none" dirty="0">
                <a:solidFill>
                  <a:srgbClr val="002B49"/>
                </a:solidFill>
                <a:latin typeface="Arial"/>
                <a:ea typeface="Arial"/>
                <a:cs typeface="Arial"/>
                <a:sym typeface="Arial"/>
              </a:rPr>
              <a:t>Client can use the solution to provide a </a:t>
            </a:r>
            <a:r>
              <a:rPr lang="en-US" sz="1800" b="1" i="1" u="none" strike="noStrike" cap="none" dirty="0">
                <a:solidFill>
                  <a:srgbClr val="C00000"/>
                </a:solidFill>
                <a:latin typeface="Arial"/>
                <a:ea typeface="Arial"/>
                <a:cs typeface="Arial"/>
                <a:sym typeface="Arial"/>
              </a:rPr>
              <a:t>reliable foundation for expansion</a:t>
            </a:r>
            <a:r>
              <a:rPr lang="en-US" sz="1800" b="0" i="0" u="none" strike="noStrike" cap="none" dirty="0">
                <a:solidFill>
                  <a:srgbClr val="002B49"/>
                </a:solidFill>
                <a:latin typeface="Arial"/>
                <a:ea typeface="Arial"/>
                <a:cs typeface="Arial"/>
                <a:sym typeface="Arial"/>
              </a:rPr>
              <a:t> across the enterprise.</a:t>
            </a:r>
            <a:endParaRPr sz="1800" b="0" i="0" u="none" strike="noStrike" cap="none" dirty="0">
              <a:solidFill>
                <a:srgbClr val="2F2F2F"/>
              </a:solidFill>
              <a:latin typeface="Arial"/>
              <a:ea typeface="Arial"/>
              <a:cs typeface="Arial"/>
              <a:sym typeface="Arial"/>
            </a:endParaRPr>
          </a:p>
        </p:txBody>
      </p:sp>
      <p:sp>
        <p:nvSpPr>
          <p:cNvPr id="591" name="Google Shape;591;p28"/>
          <p:cNvSpPr txBox="1"/>
          <p:nvPr/>
        </p:nvSpPr>
        <p:spPr>
          <a:xfrm>
            <a:off x="4253467" y="4063666"/>
            <a:ext cx="6193464"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800"/>
              <a:buFont typeface="Arial"/>
              <a:buNone/>
            </a:pPr>
            <a:r>
              <a:rPr lang="en-US" sz="1800" b="0" i="0" u="none" strike="noStrike" cap="none" dirty="0">
                <a:solidFill>
                  <a:srgbClr val="002B49"/>
                </a:solidFill>
                <a:latin typeface="Arial"/>
                <a:ea typeface="Arial"/>
                <a:cs typeface="Arial"/>
                <a:sym typeface="Arial"/>
              </a:rPr>
              <a:t>Client can have a Digital Twin solution that </a:t>
            </a:r>
            <a:r>
              <a:rPr lang="en-US" sz="1800" b="1" i="1" u="none" strike="noStrike" cap="none" dirty="0">
                <a:solidFill>
                  <a:srgbClr val="C00000"/>
                </a:solidFill>
                <a:latin typeface="Arial"/>
                <a:ea typeface="Arial"/>
                <a:cs typeface="Arial"/>
                <a:sym typeface="Arial"/>
              </a:rPr>
              <a:t>provides agility and resiliency</a:t>
            </a:r>
            <a:r>
              <a:rPr lang="en-US" sz="1800" b="0" i="0" u="none" strike="noStrike" cap="none" dirty="0">
                <a:solidFill>
                  <a:srgbClr val="002B49"/>
                </a:solidFill>
                <a:latin typeface="Arial"/>
                <a:ea typeface="Arial"/>
                <a:cs typeface="Arial"/>
                <a:sym typeface="Arial"/>
              </a:rPr>
              <a:t> for the enterprise.</a:t>
            </a:r>
            <a:endParaRPr dirty="0"/>
          </a:p>
        </p:txBody>
      </p:sp>
      <p:sp>
        <p:nvSpPr>
          <p:cNvPr id="592" name="Google Shape;592;p28"/>
          <p:cNvSpPr txBox="1"/>
          <p:nvPr/>
        </p:nvSpPr>
        <p:spPr>
          <a:xfrm>
            <a:off x="4253467" y="4963407"/>
            <a:ext cx="6576459"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800"/>
              <a:buFont typeface="Arial"/>
              <a:buNone/>
            </a:pPr>
            <a:r>
              <a:rPr lang="en-US" sz="1800" b="0" i="0" u="none" strike="noStrike" cap="none" dirty="0">
                <a:solidFill>
                  <a:srgbClr val="002B49"/>
                </a:solidFill>
                <a:latin typeface="Arial"/>
                <a:ea typeface="Arial"/>
                <a:cs typeface="Arial"/>
                <a:sym typeface="Arial"/>
              </a:rPr>
              <a:t>Client can have </a:t>
            </a:r>
            <a:r>
              <a:rPr lang="en-US" sz="1800" b="1" i="1" u="none" strike="noStrike" cap="none" dirty="0">
                <a:solidFill>
                  <a:srgbClr val="C00000"/>
                </a:solidFill>
                <a:latin typeface="Arial"/>
                <a:ea typeface="Arial"/>
                <a:cs typeface="Arial"/>
                <a:sym typeface="Arial"/>
              </a:rPr>
              <a:t>peace of mind </a:t>
            </a:r>
            <a:r>
              <a:rPr lang="en-US" sz="1800" b="0" i="0" u="none" strike="noStrike" cap="none" dirty="0">
                <a:solidFill>
                  <a:srgbClr val="002B49"/>
                </a:solidFill>
                <a:latin typeface="Arial"/>
                <a:ea typeface="Arial"/>
                <a:cs typeface="Arial"/>
                <a:sym typeface="Arial"/>
              </a:rPr>
              <a:t>that the technology will continue to be supported by the vendor.</a:t>
            </a:r>
            <a:endParaRPr sz="1800" b="0" i="0" u="none" strike="noStrike" cap="none" dirty="0">
              <a:solidFill>
                <a:srgbClr val="2F2F2F"/>
              </a:solidFill>
              <a:latin typeface="Arial"/>
              <a:ea typeface="Arial"/>
              <a:cs typeface="Arial"/>
              <a:sym typeface="Arial"/>
            </a:endParaRPr>
          </a:p>
        </p:txBody>
      </p:sp>
      <p:sp>
        <p:nvSpPr>
          <p:cNvPr id="594" name="Google Shape;594;p28"/>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35</a:t>
            </a:fld>
            <a:endParaRPr dirty="0">
              <a:solidFill>
                <a:srgbClr val="000000"/>
              </a:solidFill>
            </a:endParaRPr>
          </a:p>
        </p:txBody>
      </p:sp>
      <p:sp>
        <p:nvSpPr>
          <p:cNvPr id="595" name="Google Shape;595;p28"/>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88"/>
                                        </p:tgtEl>
                                        <p:attrNameLst>
                                          <p:attrName>style.visibility</p:attrName>
                                        </p:attrNameLst>
                                      </p:cBhvr>
                                      <p:to>
                                        <p:strVal val="visible"/>
                                      </p:to>
                                    </p:set>
                                    <p:animEffect transition="in" filter="fade">
                                      <p:cBhvr>
                                        <p:cTn id="7" dur="500"/>
                                        <p:tgtEl>
                                          <p:spTgt spid="58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9"/>
                                        </p:tgtEl>
                                        <p:attrNameLst>
                                          <p:attrName>style.visibility</p:attrName>
                                        </p:attrNameLst>
                                      </p:cBhvr>
                                      <p:to>
                                        <p:strVal val="visible"/>
                                      </p:to>
                                    </p:set>
                                    <p:animEffect transition="in" filter="fade">
                                      <p:cBhvr>
                                        <p:cTn id="12" dur="500"/>
                                        <p:tgtEl>
                                          <p:spTgt spid="58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90"/>
                                        </p:tgtEl>
                                        <p:attrNameLst>
                                          <p:attrName>style.visibility</p:attrName>
                                        </p:attrNameLst>
                                      </p:cBhvr>
                                      <p:to>
                                        <p:strVal val="visible"/>
                                      </p:to>
                                    </p:set>
                                    <p:animEffect transition="in" filter="fade">
                                      <p:cBhvr>
                                        <p:cTn id="17" dur="500"/>
                                        <p:tgtEl>
                                          <p:spTgt spid="59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91"/>
                                        </p:tgtEl>
                                        <p:attrNameLst>
                                          <p:attrName>style.visibility</p:attrName>
                                        </p:attrNameLst>
                                      </p:cBhvr>
                                      <p:to>
                                        <p:strVal val="visible"/>
                                      </p:to>
                                    </p:set>
                                    <p:animEffect transition="in" filter="fade">
                                      <p:cBhvr>
                                        <p:cTn id="22" dur="500"/>
                                        <p:tgtEl>
                                          <p:spTgt spid="59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92"/>
                                        </p:tgtEl>
                                        <p:attrNameLst>
                                          <p:attrName>style.visibility</p:attrName>
                                        </p:attrNameLst>
                                      </p:cBhvr>
                                      <p:to>
                                        <p:strVal val="visible"/>
                                      </p:to>
                                    </p:set>
                                    <p:animEffect transition="in" filter="fade">
                                      <p:cBhvr>
                                        <p:cTn id="27" dur="500"/>
                                        <p:tgtEl>
                                          <p:spTgt spid="5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717"/>
        <p:cNvGrpSpPr/>
        <p:nvPr/>
      </p:nvGrpSpPr>
      <p:grpSpPr>
        <a:xfrm>
          <a:off x="0" y="0"/>
          <a:ext cx="0" cy="0"/>
          <a:chOff x="0" y="0"/>
          <a:chExt cx="0" cy="0"/>
        </a:xfrm>
      </p:grpSpPr>
      <p:sp>
        <p:nvSpPr>
          <p:cNvPr id="718" name="Google Shape;718;p38"/>
          <p:cNvSpPr txBox="1"/>
          <p:nvPr/>
        </p:nvSpPr>
        <p:spPr>
          <a:xfrm>
            <a:off x="0" y="-1"/>
            <a:ext cx="12058650" cy="781051"/>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lt1"/>
                </a:solidFill>
                <a:latin typeface="Tahoma"/>
                <a:ea typeface="Tahoma"/>
                <a:cs typeface="Tahoma"/>
                <a:sym typeface="Tahoma"/>
              </a:rPr>
              <a:t>Recap: How to get started</a:t>
            </a:r>
            <a:endParaRPr dirty="0"/>
          </a:p>
        </p:txBody>
      </p:sp>
      <p:sp>
        <p:nvSpPr>
          <p:cNvPr id="719" name="Google Shape;719;p38"/>
          <p:cNvSpPr txBox="1"/>
          <p:nvPr/>
        </p:nvSpPr>
        <p:spPr>
          <a:xfrm>
            <a:off x="200025" y="843579"/>
            <a:ext cx="11991975" cy="412778"/>
          </a:xfrm>
          <a:prstGeom prst="rect">
            <a:avLst/>
          </a:prstGeom>
          <a:noFill/>
          <a:ln>
            <a:noFill/>
          </a:ln>
        </p:spPr>
        <p:txBody>
          <a:bodyPr spcFirstLastPara="1" wrap="square" lIns="0" tIns="0" rIns="0" bIns="0" anchor="t" anchorCtr="0">
            <a:normAutofit/>
          </a:bodyPr>
          <a:lstStyle/>
          <a:p>
            <a:pPr marL="0" marR="0" lvl="0" indent="0" algn="l" rtl="0">
              <a:lnSpc>
                <a:spcPct val="100000"/>
              </a:lnSpc>
              <a:spcBef>
                <a:spcPts val="0"/>
              </a:spcBef>
              <a:spcAft>
                <a:spcPts val="0"/>
              </a:spcAft>
              <a:buClr>
                <a:srgbClr val="002B49"/>
              </a:buClr>
              <a:buSzPts val="2000"/>
              <a:buFont typeface="Arial"/>
              <a:buNone/>
            </a:pPr>
            <a:r>
              <a:rPr lang="en-US" sz="2000" b="0" i="0" u="none" strike="noStrike" cap="none" dirty="0">
                <a:solidFill>
                  <a:srgbClr val="002B49"/>
                </a:solidFill>
                <a:latin typeface="Arial"/>
                <a:ea typeface="Arial"/>
                <a:cs typeface="Arial"/>
                <a:sym typeface="Arial"/>
              </a:rPr>
              <a:t>Nine essential components of an owner-centric approach to a Digital Building Lifecycle Program</a:t>
            </a:r>
            <a:endParaRPr dirty="0"/>
          </a:p>
          <a:p>
            <a:pPr marL="0" marR="0" lvl="0" indent="0" algn="l" rtl="0">
              <a:lnSpc>
                <a:spcPct val="100000"/>
              </a:lnSpc>
              <a:spcBef>
                <a:spcPts val="1600"/>
              </a:spcBef>
              <a:spcAft>
                <a:spcPts val="0"/>
              </a:spcAft>
              <a:buClr>
                <a:schemeClr val="dk1"/>
              </a:buClr>
              <a:buSzPts val="2000"/>
              <a:buFont typeface="Tahoma"/>
              <a:buNone/>
            </a:pPr>
            <a:endParaRPr sz="2000" b="0" i="0" u="none" strike="noStrike" cap="none" dirty="0">
              <a:solidFill>
                <a:srgbClr val="002B49"/>
              </a:solidFill>
              <a:latin typeface="Arial"/>
              <a:ea typeface="Arial"/>
              <a:cs typeface="Arial"/>
              <a:sym typeface="Arial"/>
            </a:endParaRPr>
          </a:p>
        </p:txBody>
      </p:sp>
      <p:sp>
        <p:nvSpPr>
          <p:cNvPr id="721" name="Google Shape;721;p38"/>
          <p:cNvSpPr/>
          <p:nvPr/>
        </p:nvSpPr>
        <p:spPr>
          <a:xfrm rot="5400000">
            <a:off x="4469162" y="2514541"/>
            <a:ext cx="1417258" cy="171250"/>
          </a:xfrm>
          <a:prstGeom prst="rect">
            <a:avLst/>
          </a:prstGeom>
          <a:gradFill>
            <a:gsLst>
              <a:gs pos="0">
                <a:srgbClr val="7689B0"/>
              </a:gs>
              <a:gs pos="80000">
                <a:srgbClr val="9BB5E7"/>
              </a:gs>
              <a:gs pos="100000">
                <a:srgbClr val="9AB5EA"/>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2" name="Google Shape;722;p38"/>
          <p:cNvSpPr/>
          <p:nvPr/>
        </p:nvSpPr>
        <p:spPr>
          <a:xfrm>
            <a:off x="4792322" y="1605807"/>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3" name="Google Shape;723;p38"/>
          <p:cNvSpPr txBox="1"/>
          <p:nvPr/>
        </p:nvSpPr>
        <p:spPr>
          <a:xfrm>
            <a:off x="4809624" y="1605807"/>
            <a:ext cx="1835903" cy="1108229"/>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Vision Statement – unite the Team</a:t>
            </a:r>
            <a:endParaRPr sz="1500" dirty="0">
              <a:solidFill>
                <a:schemeClr val="lt1"/>
              </a:solidFill>
              <a:latin typeface="Tahoma"/>
              <a:ea typeface="Tahoma"/>
              <a:cs typeface="Tahoma"/>
              <a:sym typeface="Tahoma"/>
            </a:endParaRPr>
          </a:p>
        </p:txBody>
      </p:sp>
      <p:sp>
        <p:nvSpPr>
          <p:cNvPr id="724" name="Google Shape;724;p38"/>
          <p:cNvSpPr/>
          <p:nvPr/>
        </p:nvSpPr>
        <p:spPr>
          <a:xfrm rot="5400000">
            <a:off x="4469162" y="3941625"/>
            <a:ext cx="1417258" cy="171250"/>
          </a:xfrm>
          <a:prstGeom prst="rect">
            <a:avLst/>
          </a:prstGeom>
          <a:gradFill>
            <a:gsLst>
              <a:gs pos="0">
                <a:srgbClr val="7689B0"/>
              </a:gs>
              <a:gs pos="80000">
                <a:srgbClr val="9BB5E7"/>
              </a:gs>
              <a:gs pos="100000">
                <a:srgbClr val="9AB5EA"/>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5" name="Google Shape;725;p38"/>
          <p:cNvSpPr/>
          <p:nvPr/>
        </p:nvSpPr>
        <p:spPr>
          <a:xfrm>
            <a:off x="4792322" y="3032892"/>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6" name="Google Shape;726;p38"/>
          <p:cNvSpPr txBox="1"/>
          <p:nvPr/>
        </p:nvSpPr>
        <p:spPr>
          <a:xfrm>
            <a:off x="4825760" y="3066330"/>
            <a:ext cx="1835903" cy="1074791"/>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Owner’s Project Requirements (not all projects are equal)</a:t>
            </a:r>
            <a:endParaRPr sz="1500" dirty="0">
              <a:solidFill>
                <a:schemeClr val="lt1"/>
              </a:solidFill>
              <a:latin typeface="Tahoma"/>
              <a:ea typeface="Tahoma"/>
              <a:cs typeface="Tahoma"/>
              <a:sym typeface="Tahoma"/>
            </a:endParaRPr>
          </a:p>
        </p:txBody>
      </p:sp>
      <p:sp>
        <p:nvSpPr>
          <p:cNvPr id="727" name="Google Shape;727;p38"/>
          <p:cNvSpPr/>
          <p:nvPr/>
        </p:nvSpPr>
        <p:spPr>
          <a:xfrm>
            <a:off x="5182704" y="4655167"/>
            <a:ext cx="2520870" cy="171250"/>
          </a:xfrm>
          <a:prstGeom prst="rect">
            <a:avLst/>
          </a:prstGeom>
          <a:gradFill>
            <a:gsLst>
              <a:gs pos="0">
                <a:srgbClr val="7689B0"/>
              </a:gs>
              <a:gs pos="80000">
                <a:srgbClr val="9BB5E7"/>
              </a:gs>
              <a:gs pos="100000">
                <a:srgbClr val="9AB5EA"/>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8" name="Google Shape;728;p38"/>
          <p:cNvSpPr/>
          <p:nvPr/>
        </p:nvSpPr>
        <p:spPr>
          <a:xfrm>
            <a:off x="4792322" y="4459976"/>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9" name="Google Shape;729;p38"/>
          <p:cNvSpPr txBox="1"/>
          <p:nvPr/>
        </p:nvSpPr>
        <p:spPr>
          <a:xfrm>
            <a:off x="4825760" y="4493414"/>
            <a:ext cx="1835903" cy="1074791"/>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BIM and Data Standards</a:t>
            </a:r>
            <a:endParaRPr sz="1500" dirty="0">
              <a:solidFill>
                <a:schemeClr val="lt1"/>
              </a:solidFill>
              <a:latin typeface="Tahoma"/>
              <a:ea typeface="Tahoma"/>
              <a:cs typeface="Tahoma"/>
              <a:sym typeface="Tahoma"/>
            </a:endParaRPr>
          </a:p>
        </p:txBody>
      </p:sp>
      <p:sp>
        <p:nvSpPr>
          <p:cNvPr id="730" name="Google Shape;730;p38"/>
          <p:cNvSpPr/>
          <p:nvPr/>
        </p:nvSpPr>
        <p:spPr>
          <a:xfrm rot="16200000">
            <a:off x="6999858" y="3941625"/>
            <a:ext cx="1417258" cy="171250"/>
          </a:xfrm>
          <a:prstGeom prst="rect">
            <a:avLst/>
          </a:prstGeom>
          <a:gradFill>
            <a:gsLst>
              <a:gs pos="0">
                <a:srgbClr val="7689B0"/>
              </a:gs>
              <a:gs pos="80000">
                <a:srgbClr val="9BB5E7"/>
              </a:gs>
              <a:gs pos="100000">
                <a:srgbClr val="9AB5EA"/>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1" name="Google Shape;731;p38"/>
          <p:cNvSpPr/>
          <p:nvPr/>
        </p:nvSpPr>
        <p:spPr>
          <a:xfrm>
            <a:off x="7323018" y="4459976"/>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2" name="Google Shape;732;p38"/>
          <p:cNvSpPr txBox="1"/>
          <p:nvPr/>
        </p:nvSpPr>
        <p:spPr>
          <a:xfrm>
            <a:off x="7356456" y="4493414"/>
            <a:ext cx="1835903" cy="1074791"/>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Design and Construction contracts aligned with approach</a:t>
            </a:r>
            <a:endParaRPr sz="1500" dirty="0">
              <a:solidFill>
                <a:schemeClr val="lt1"/>
              </a:solidFill>
              <a:latin typeface="Tahoma"/>
              <a:ea typeface="Tahoma"/>
              <a:cs typeface="Tahoma"/>
              <a:sym typeface="Tahoma"/>
            </a:endParaRPr>
          </a:p>
        </p:txBody>
      </p:sp>
      <p:sp>
        <p:nvSpPr>
          <p:cNvPr id="733" name="Google Shape;733;p38"/>
          <p:cNvSpPr/>
          <p:nvPr/>
        </p:nvSpPr>
        <p:spPr>
          <a:xfrm rot="16200000">
            <a:off x="6999858" y="2514541"/>
            <a:ext cx="1417258" cy="171250"/>
          </a:xfrm>
          <a:prstGeom prst="rect">
            <a:avLst/>
          </a:prstGeom>
          <a:gradFill>
            <a:gsLst>
              <a:gs pos="0">
                <a:srgbClr val="7689B0"/>
              </a:gs>
              <a:gs pos="80000">
                <a:srgbClr val="9BB5E7"/>
              </a:gs>
              <a:gs pos="100000">
                <a:srgbClr val="9AB5EA"/>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4" name="Google Shape;734;p38"/>
          <p:cNvSpPr/>
          <p:nvPr/>
        </p:nvSpPr>
        <p:spPr>
          <a:xfrm>
            <a:off x="7323018" y="3032892"/>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5" name="Google Shape;735;p38"/>
          <p:cNvSpPr txBox="1"/>
          <p:nvPr/>
        </p:nvSpPr>
        <p:spPr>
          <a:xfrm>
            <a:off x="7356456" y="3066330"/>
            <a:ext cx="1835903" cy="1074791"/>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Common Data Environment (CDE)</a:t>
            </a:r>
            <a:endParaRPr sz="1500" dirty="0">
              <a:solidFill>
                <a:schemeClr val="lt1"/>
              </a:solidFill>
              <a:latin typeface="Tahoma"/>
              <a:ea typeface="Tahoma"/>
              <a:cs typeface="Tahoma"/>
              <a:sym typeface="Tahoma"/>
            </a:endParaRPr>
          </a:p>
        </p:txBody>
      </p:sp>
      <p:sp>
        <p:nvSpPr>
          <p:cNvPr id="736" name="Google Shape;736;p38"/>
          <p:cNvSpPr/>
          <p:nvPr/>
        </p:nvSpPr>
        <p:spPr>
          <a:xfrm>
            <a:off x="7713400" y="1800998"/>
            <a:ext cx="2520870" cy="171250"/>
          </a:xfrm>
          <a:prstGeom prst="rect">
            <a:avLst/>
          </a:prstGeom>
          <a:gradFill>
            <a:gsLst>
              <a:gs pos="0">
                <a:srgbClr val="7689B0"/>
              </a:gs>
              <a:gs pos="80000">
                <a:srgbClr val="9BB5E7"/>
              </a:gs>
              <a:gs pos="100000">
                <a:srgbClr val="9AB5EA"/>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7" name="Google Shape;737;p38"/>
          <p:cNvSpPr/>
          <p:nvPr/>
        </p:nvSpPr>
        <p:spPr>
          <a:xfrm>
            <a:off x="7323018" y="1605807"/>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8" name="Google Shape;738;p38"/>
          <p:cNvSpPr txBox="1"/>
          <p:nvPr/>
        </p:nvSpPr>
        <p:spPr>
          <a:xfrm>
            <a:off x="7356456" y="1639245"/>
            <a:ext cx="1835903" cy="1074791"/>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Steering Committee</a:t>
            </a:r>
            <a:endParaRPr sz="1500" dirty="0">
              <a:solidFill>
                <a:schemeClr val="lt1"/>
              </a:solidFill>
              <a:latin typeface="Tahoma"/>
              <a:ea typeface="Tahoma"/>
              <a:cs typeface="Tahoma"/>
              <a:sym typeface="Tahoma"/>
            </a:endParaRPr>
          </a:p>
        </p:txBody>
      </p:sp>
      <p:sp>
        <p:nvSpPr>
          <p:cNvPr id="739" name="Google Shape;739;p38"/>
          <p:cNvSpPr/>
          <p:nvPr/>
        </p:nvSpPr>
        <p:spPr>
          <a:xfrm rot="5400000">
            <a:off x="9530554" y="2514541"/>
            <a:ext cx="1417258" cy="171250"/>
          </a:xfrm>
          <a:prstGeom prst="rect">
            <a:avLst/>
          </a:prstGeom>
          <a:gradFill>
            <a:gsLst>
              <a:gs pos="0">
                <a:srgbClr val="7689B0"/>
              </a:gs>
              <a:gs pos="80000">
                <a:srgbClr val="9BB5E7"/>
              </a:gs>
              <a:gs pos="100000">
                <a:srgbClr val="9AB5EA"/>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0" name="Google Shape;740;p38"/>
          <p:cNvSpPr/>
          <p:nvPr/>
        </p:nvSpPr>
        <p:spPr>
          <a:xfrm>
            <a:off x="9853714" y="1605807"/>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1" name="Google Shape;741;p38"/>
          <p:cNvSpPr txBox="1"/>
          <p:nvPr/>
        </p:nvSpPr>
        <p:spPr>
          <a:xfrm>
            <a:off x="9887152" y="1639245"/>
            <a:ext cx="1835903" cy="1074791"/>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Internal communications program</a:t>
            </a:r>
            <a:endParaRPr sz="1500" dirty="0">
              <a:solidFill>
                <a:schemeClr val="lt1"/>
              </a:solidFill>
              <a:latin typeface="Tahoma"/>
              <a:ea typeface="Tahoma"/>
              <a:cs typeface="Tahoma"/>
              <a:sym typeface="Tahoma"/>
            </a:endParaRPr>
          </a:p>
        </p:txBody>
      </p:sp>
      <p:sp>
        <p:nvSpPr>
          <p:cNvPr id="742" name="Google Shape;742;p38"/>
          <p:cNvSpPr/>
          <p:nvPr/>
        </p:nvSpPr>
        <p:spPr>
          <a:xfrm rot="5400000">
            <a:off x="9530554" y="3941625"/>
            <a:ext cx="1417258" cy="171250"/>
          </a:xfrm>
          <a:prstGeom prst="rect">
            <a:avLst/>
          </a:prstGeom>
          <a:gradFill>
            <a:gsLst>
              <a:gs pos="0">
                <a:srgbClr val="7689B0"/>
              </a:gs>
              <a:gs pos="80000">
                <a:srgbClr val="9BB5E7"/>
              </a:gs>
              <a:gs pos="100000">
                <a:srgbClr val="9AB5EA"/>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3" name="Google Shape;743;p38"/>
          <p:cNvSpPr/>
          <p:nvPr/>
        </p:nvSpPr>
        <p:spPr>
          <a:xfrm>
            <a:off x="9853714" y="3032892"/>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4" name="Google Shape;744;p38"/>
          <p:cNvSpPr txBox="1"/>
          <p:nvPr/>
        </p:nvSpPr>
        <p:spPr>
          <a:xfrm>
            <a:off x="9887152" y="3066330"/>
            <a:ext cx="1835903" cy="1074791"/>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Project Management Office (PMO)</a:t>
            </a:r>
            <a:endParaRPr sz="1500" dirty="0">
              <a:solidFill>
                <a:schemeClr val="lt1"/>
              </a:solidFill>
              <a:latin typeface="Tahoma"/>
              <a:ea typeface="Tahoma"/>
              <a:cs typeface="Tahoma"/>
              <a:sym typeface="Tahoma"/>
            </a:endParaRPr>
          </a:p>
        </p:txBody>
      </p:sp>
      <p:sp>
        <p:nvSpPr>
          <p:cNvPr id="745" name="Google Shape;745;p38"/>
          <p:cNvSpPr/>
          <p:nvPr/>
        </p:nvSpPr>
        <p:spPr>
          <a:xfrm>
            <a:off x="9853714" y="4459976"/>
            <a:ext cx="1902779" cy="1141667"/>
          </a:xfrm>
          <a:prstGeom prst="roundRect">
            <a:avLst>
              <a:gd name="adj" fmla="val 10000"/>
            </a:avLst>
          </a:prstGeom>
          <a:gradFill>
            <a:gsLst>
              <a:gs pos="0">
                <a:srgbClr val="075DAF"/>
              </a:gs>
              <a:gs pos="80000">
                <a:srgbClr val="0A7AE7"/>
              </a:gs>
              <a:gs pos="100000">
                <a:srgbClr val="067BEC"/>
              </a:gs>
            </a:gsLst>
            <a:lin ang="16200000" scaled="0"/>
          </a:gradFill>
          <a:ln>
            <a:noFill/>
          </a:ln>
          <a:effectLst>
            <a:outerShdw blurRad="40000" dist="23000" dir="5400000"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6" name="Google Shape;746;p38"/>
          <p:cNvSpPr txBox="1"/>
          <p:nvPr/>
        </p:nvSpPr>
        <p:spPr>
          <a:xfrm>
            <a:off x="9887152" y="4493414"/>
            <a:ext cx="1835903" cy="1074791"/>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Clr>
                <a:schemeClr val="lt1"/>
              </a:buClr>
              <a:buSzPts val="1500"/>
              <a:buFont typeface="Tahoma"/>
              <a:buNone/>
            </a:pPr>
            <a:r>
              <a:rPr lang="en-US" sz="1500" b="1" i="0" dirty="0">
                <a:solidFill>
                  <a:schemeClr val="lt1"/>
                </a:solidFill>
                <a:latin typeface="Tahoma"/>
                <a:ea typeface="Tahoma"/>
                <a:cs typeface="Tahoma"/>
                <a:sym typeface="Tahoma"/>
              </a:rPr>
              <a:t>BIM Facilitator/BIM SME – the Virtual Project Manager</a:t>
            </a:r>
            <a:endParaRPr sz="1500" dirty="0">
              <a:solidFill>
                <a:schemeClr val="lt1"/>
              </a:solidFill>
              <a:latin typeface="Tahoma"/>
              <a:ea typeface="Tahoma"/>
              <a:cs typeface="Tahoma"/>
              <a:sym typeface="Tahoma"/>
            </a:endParaRPr>
          </a:p>
        </p:txBody>
      </p:sp>
      <p:sp>
        <p:nvSpPr>
          <p:cNvPr id="747" name="Google Shape;747;p38"/>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FFFFFF"/>
              </a:buClr>
              <a:buSzPts val="1050"/>
              <a:buFont typeface="Arial"/>
              <a:buNone/>
            </a:pPr>
            <a:fld id="{00000000-1234-1234-1234-123412341234}" type="slidenum">
              <a:rPr lang="en-US" sz="1050" b="0" i="0" u="none" strike="noStrike" cap="none">
                <a:solidFill>
                  <a:srgbClr val="FFFFFF"/>
                </a:solidFill>
                <a:latin typeface="Arial"/>
                <a:ea typeface="Arial"/>
                <a:cs typeface="Arial"/>
                <a:sym typeface="Arial"/>
              </a:rPr>
              <a:t>36</a:t>
            </a:fld>
            <a:endParaRPr sz="1050" b="0" i="0" u="none" strike="noStrike" cap="none" dirty="0">
              <a:solidFill>
                <a:srgbClr val="FFFFFF"/>
              </a:solidFill>
              <a:latin typeface="Arial"/>
              <a:ea typeface="Arial"/>
              <a:cs typeface="Arial"/>
              <a:sym typeface="Arial"/>
            </a:endParaRPr>
          </a:p>
        </p:txBody>
      </p:sp>
      <p:sp>
        <p:nvSpPr>
          <p:cNvPr id="749" name="Google Shape;749;p38"/>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pic>
        <p:nvPicPr>
          <p:cNvPr id="2" name="Google Shape;265;p11">
            <a:extLst>
              <a:ext uri="{FF2B5EF4-FFF2-40B4-BE49-F238E27FC236}">
                <a16:creationId xmlns:a16="http://schemas.microsoft.com/office/drawing/2014/main" id="{B9AC0DE6-6EA2-2219-C685-BD1A212E4591}"/>
              </a:ext>
            </a:extLst>
          </p:cNvPr>
          <p:cNvPicPr preferRelativeResize="0"/>
          <p:nvPr/>
        </p:nvPicPr>
        <p:blipFill rotWithShape="1">
          <a:blip r:embed="rId3">
            <a:alphaModFix/>
          </a:blip>
          <a:srcRect/>
          <a:stretch/>
        </p:blipFill>
        <p:spPr>
          <a:xfrm>
            <a:off x="234856" y="1605807"/>
            <a:ext cx="4134143" cy="2781281"/>
          </a:xfrm>
          <a:prstGeom prst="rect">
            <a:avLst/>
          </a:prstGeom>
          <a:noFill/>
          <a:ln>
            <a:noFill/>
          </a:ln>
        </p:spPr>
      </p:pic>
      <p:sp>
        <p:nvSpPr>
          <p:cNvPr id="4" name="Oval 3">
            <a:extLst>
              <a:ext uri="{FF2B5EF4-FFF2-40B4-BE49-F238E27FC236}">
                <a16:creationId xmlns:a16="http://schemas.microsoft.com/office/drawing/2014/main" id="{2E907FDC-8AD2-4F35-BA45-57AF661D08F1}"/>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2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3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4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4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6" grpId="0"/>
      <p:bldP spid="729" grpId="0"/>
      <p:bldP spid="732" grpId="0"/>
      <p:bldP spid="735" grpId="0"/>
      <p:bldP spid="738" grpId="0"/>
      <p:bldP spid="741" grpId="0"/>
      <p:bldP spid="744" grpId="0"/>
      <p:bldP spid="74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grpSp>
        <p:nvGrpSpPr>
          <p:cNvPr id="2" name="Group 1">
            <a:extLst>
              <a:ext uri="{FF2B5EF4-FFF2-40B4-BE49-F238E27FC236}">
                <a16:creationId xmlns:a16="http://schemas.microsoft.com/office/drawing/2014/main" id="{C9A3FDA9-99CD-293F-A3D3-02746255028F}"/>
              </a:ext>
            </a:extLst>
          </p:cNvPr>
          <p:cNvGrpSpPr/>
          <p:nvPr/>
        </p:nvGrpSpPr>
        <p:grpSpPr>
          <a:xfrm>
            <a:off x="634630" y="3024204"/>
            <a:ext cx="10922739" cy="809592"/>
            <a:chOff x="1421660" y="3211778"/>
            <a:chExt cx="10922739" cy="861408"/>
          </a:xfrm>
        </p:grpSpPr>
        <p:sp>
          <p:nvSpPr>
            <p:cNvPr id="9" name="Freeform: Shape 8">
              <a:extLst>
                <a:ext uri="{FF2B5EF4-FFF2-40B4-BE49-F238E27FC236}">
                  <a16:creationId xmlns:a16="http://schemas.microsoft.com/office/drawing/2014/main" id="{9AC3ECB8-31B0-1369-1E34-EAE08762E96B}"/>
                </a:ext>
              </a:extLst>
            </p:cNvPr>
            <p:cNvSpPr/>
            <p:nvPr/>
          </p:nvSpPr>
          <p:spPr>
            <a:xfrm>
              <a:off x="1587896" y="3211778"/>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578FD8">
                <a:alpha val="89804"/>
              </a:srgbClr>
            </a:solidFill>
            <a:ln>
              <a:solidFill>
                <a:schemeClr val="accent3"/>
              </a:solidFill>
            </a:ln>
          </p:spPr>
          <p:style>
            <a:lnRef idx="2">
              <a:schemeClr val="lt1">
                <a:hueOff val="0"/>
                <a:satOff val="0"/>
                <a:lumOff val="0"/>
                <a:alphaOff val="0"/>
              </a:schemeClr>
            </a:lnRef>
            <a:fillRef idx="1">
              <a:schemeClr val="accent3">
                <a:shade val="80000"/>
                <a:hueOff val="264109"/>
                <a:satOff val="-5842"/>
                <a:lumOff val="14712"/>
                <a:alphaOff val="0"/>
              </a:schemeClr>
            </a:fillRef>
            <a:effectRef idx="0">
              <a:schemeClr val="accent3">
                <a:shade val="80000"/>
                <a:hueOff val="264109"/>
                <a:satOff val="-5842"/>
                <a:lumOff val="14712"/>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400" b="0" kern="1200" dirty="0">
                  <a:solidFill>
                    <a:schemeClr val="bg1"/>
                  </a:solidFill>
                  <a:latin typeface="Arial" pitchFamily="34" charset="0"/>
                  <a:cs typeface="Arial" pitchFamily="34" charset="0"/>
                </a:rPr>
                <a:t>Technology </a:t>
              </a:r>
              <a:r>
                <a:rPr lang="en-US" sz="2400" kern="1200" dirty="0">
                  <a:solidFill>
                    <a:schemeClr val="bg1"/>
                  </a:solidFill>
                  <a:latin typeface="Arial" pitchFamily="34" charset="0"/>
                  <a:cs typeface="Arial" pitchFamily="34" charset="0"/>
                </a:rPr>
                <a:t>I</a:t>
              </a:r>
              <a:r>
                <a:rPr lang="en-US" sz="2400" b="0" kern="1200" dirty="0">
                  <a:solidFill>
                    <a:schemeClr val="bg1"/>
                  </a:solidFill>
                  <a:latin typeface="Arial" pitchFamily="34" charset="0"/>
                  <a:cs typeface="Arial" pitchFamily="34" charset="0"/>
                </a:rPr>
                <a:t>ntegrations making Digital Twins more efficient.</a:t>
              </a:r>
            </a:p>
          </p:txBody>
        </p:sp>
        <p:sp>
          <p:nvSpPr>
            <p:cNvPr id="10" name="Oval 9" descr="Badge 3 with solid fill">
              <a:extLst>
                <a:ext uri="{FF2B5EF4-FFF2-40B4-BE49-F238E27FC236}">
                  <a16:creationId xmlns:a16="http://schemas.microsoft.com/office/drawing/2014/main" id="{1B07832A-B516-2470-8C82-D4C2BF19C66D}"/>
                </a:ext>
              </a:extLst>
            </p:cNvPr>
            <p:cNvSpPr/>
            <p:nvPr/>
          </p:nvSpPr>
          <p:spPr>
            <a:xfrm>
              <a:off x="1421660" y="3211779"/>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9259"/>
                <a:satOff val="-1570"/>
                <a:lumOff val="5336"/>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37</a:t>
            </a:fld>
            <a:endParaRPr lang="en-US" dirty="0"/>
          </a:p>
        </p:txBody>
      </p:sp>
      <p:sp>
        <p:nvSpPr>
          <p:cNvPr id="3" name="Google Shape;1066;p47">
            <a:extLst>
              <a:ext uri="{FF2B5EF4-FFF2-40B4-BE49-F238E27FC236}">
                <a16:creationId xmlns:a16="http://schemas.microsoft.com/office/drawing/2014/main" id="{7D3A0200-AB35-E94C-BC9B-92C50350F1DD}"/>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extLst>
      <p:ext uri="{BB962C8B-B14F-4D97-AF65-F5344CB8AC3E}">
        <p14:creationId xmlns:p14="http://schemas.microsoft.com/office/powerpoint/2010/main" val="5102527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642" name="Google Shape;642;p31"/>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Embrace a Software-agnostic Approach</a:t>
            </a:r>
            <a:endParaRPr dirty="0"/>
          </a:p>
        </p:txBody>
      </p:sp>
      <p:pic>
        <p:nvPicPr>
          <p:cNvPr id="644" name="Google Shape;644;p31" descr="A person sitting at a desk with multiple computer screens&#10;&#10;Description automatically generated with low confidence"/>
          <p:cNvPicPr preferRelativeResize="0"/>
          <p:nvPr/>
        </p:nvPicPr>
        <p:blipFill rotWithShape="1">
          <a:blip r:embed="rId3">
            <a:alphaModFix/>
          </a:blip>
          <a:srcRect/>
          <a:stretch/>
        </p:blipFill>
        <p:spPr>
          <a:xfrm>
            <a:off x="4667692" y="1319818"/>
            <a:ext cx="7252343" cy="4834895"/>
          </a:xfrm>
          <a:prstGeom prst="rect">
            <a:avLst/>
          </a:prstGeom>
          <a:noFill/>
          <a:ln>
            <a:noFill/>
          </a:ln>
        </p:spPr>
      </p:pic>
      <p:sp>
        <p:nvSpPr>
          <p:cNvPr id="645" name="Google Shape;645;p31"/>
          <p:cNvSpPr txBox="1"/>
          <p:nvPr/>
        </p:nvSpPr>
        <p:spPr>
          <a:xfrm>
            <a:off x="171451" y="1083254"/>
            <a:ext cx="4496242" cy="5165145"/>
          </a:xfrm>
          <a:prstGeom prst="rect">
            <a:avLst/>
          </a:prstGeom>
          <a:noFill/>
          <a:ln>
            <a:noFill/>
          </a:ln>
        </p:spPr>
        <p:txBody>
          <a:bodyPr spcFirstLastPara="1" wrap="square" lIns="91425" tIns="45700" rIns="91425" bIns="45700" anchor="t" anchorCtr="0">
            <a:noAutofit/>
          </a:bodyPr>
          <a:lstStyle/>
          <a:p>
            <a:pPr marL="457189" marR="0" lvl="0" indent="-380989" algn="l" rtl="0">
              <a:spcBef>
                <a:spcPts val="0"/>
              </a:spcBef>
              <a:spcAft>
                <a:spcPts val="0"/>
              </a:spcAft>
              <a:buClr>
                <a:schemeClr val="dk1"/>
              </a:buClr>
              <a:buSzPts val="1200"/>
              <a:buFont typeface="Noto Sans Symbols"/>
              <a:buNone/>
            </a:pPr>
            <a:endParaRPr sz="2000" i="1" dirty="0">
              <a:solidFill>
                <a:schemeClr val="accent1"/>
              </a:solidFill>
              <a:latin typeface="Tahoma" panose="020B0604030504040204" pitchFamily="34" charset="0"/>
              <a:ea typeface="Tahoma" panose="020B0604030504040204" pitchFamily="34" charset="0"/>
              <a:cs typeface="Tahoma" panose="020B0604030504040204" pitchFamily="34" charset="0"/>
              <a:sym typeface="Arial Narrow"/>
            </a:endParaRPr>
          </a:p>
          <a:p>
            <a:pPr marL="0" marR="0" lvl="0" indent="0" rtl="0">
              <a:lnSpc>
                <a:spcPct val="130000"/>
              </a:lnSpc>
              <a:spcBef>
                <a:spcPts val="320"/>
              </a:spcBef>
              <a:spcAft>
                <a:spcPts val="0"/>
              </a:spcAft>
              <a:buClr>
                <a:schemeClr val="dk1"/>
              </a:buClr>
              <a:buSzPts val="1200"/>
              <a:buFont typeface="Noto Sans Symbols"/>
              <a:buNone/>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Tahoma"/>
              </a:rPr>
              <a:t>Using the same data sources, you can analyze and visualize information in multiple ways. </a:t>
            </a:r>
            <a:endParaRPr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endParaRPr>
          </a:p>
          <a:p>
            <a:pPr marL="285750" marR="0" lvl="0" indent="-285750" rtl="0">
              <a:lnSpc>
                <a:spcPct val="130000"/>
              </a:lnSpc>
              <a:spcBef>
                <a:spcPts val="320"/>
              </a:spcBef>
              <a:spcAft>
                <a:spcPts val="0"/>
              </a:spcAft>
              <a:buClr>
                <a:schemeClr val="dk1"/>
              </a:buClr>
              <a:buSzPts val="1200"/>
              <a:buFont typeface="Arial"/>
              <a:buChar char="•"/>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Tahoma"/>
              </a:rPr>
              <a:t>Real-time 3D Visualization</a:t>
            </a:r>
            <a:endParaRPr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endParaRPr>
          </a:p>
          <a:p>
            <a:pPr marL="285750" marR="0" lvl="0" indent="-285750" rtl="0">
              <a:lnSpc>
                <a:spcPct val="130000"/>
              </a:lnSpc>
              <a:spcBef>
                <a:spcPts val="320"/>
              </a:spcBef>
              <a:spcAft>
                <a:spcPts val="0"/>
              </a:spcAft>
              <a:buClr>
                <a:schemeClr val="dk1"/>
              </a:buClr>
              <a:buSzPts val="1200"/>
              <a:buFont typeface="Arial"/>
              <a:buChar char="•"/>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Tahoma"/>
              </a:rPr>
              <a:t>Performance Analytics Dashboard</a:t>
            </a:r>
            <a:endParaRPr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endParaRPr>
          </a:p>
          <a:p>
            <a:pPr marL="285750" marR="0" lvl="0" indent="-285750" rtl="0">
              <a:lnSpc>
                <a:spcPct val="130000"/>
              </a:lnSpc>
              <a:spcBef>
                <a:spcPts val="320"/>
              </a:spcBef>
              <a:spcAft>
                <a:spcPts val="0"/>
              </a:spcAft>
              <a:buClr>
                <a:schemeClr val="dk1"/>
              </a:buClr>
              <a:buSzPts val="1200"/>
              <a:buFont typeface="Arial"/>
              <a:buChar char="•"/>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Tahoma"/>
              </a:rPr>
              <a:t>GIS / Point-cloud</a:t>
            </a:r>
            <a:endParaRPr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endParaRPr>
          </a:p>
          <a:p>
            <a:pPr marL="285750" marR="0" lvl="0" indent="-285750" rtl="0">
              <a:lnSpc>
                <a:spcPct val="130000"/>
              </a:lnSpc>
              <a:spcBef>
                <a:spcPts val="320"/>
              </a:spcBef>
              <a:spcAft>
                <a:spcPts val="0"/>
              </a:spcAft>
              <a:buClr>
                <a:schemeClr val="dk1"/>
              </a:buClr>
              <a:buSzPts val="1200"/>
              <a:buFont typeface="Arial"/>
              <a:buChar char="•"/>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Tahoma"/>
              </a:rPr>
              <a:t>IoT-based Telemetry</a:t>
            </a:r>
            <a:endParaRPr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endParaRPr>
          </a:p>
          <a:p>
            <a:pPr marL="285750" marR="0" lvl="0" indent="-285750" rtl="0">
              <a:lnSpc>
                <a:spcPct val="130000"/>
              </a:lnSpc>
              <a:spcBef>
                <a:spcPts val="320"/>
              </a:spcBef>
              <a:spcAft>
                <a:spcPts val="0"/>
              </a:spcAft>
              <a:buClr>
                <a:schemeClr val="dk1"/>
              </a:buClr>
              <a:buSzPts val="1200"/>
              <a:buFont typeface="Arial"/>
              <a:buChar char="•"/>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Tahoma"/>
              </a:rPr>
              <a:t>Asset Performance Analytics</a:t>
            </a:r>
            <a:endParaRPr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endParaRPr>
          </a:p>
          <a:p>
            <a:pPr marL="285750" marR="0" lvl="0" indent="-285750" rtl="0">
              <a:lnSpc>
                <a:spcPct val="130000"/>
              </a:lnSpc>
              <a:spcBef>
                <a:spcPts val="320"/>
              </a:spcBef>
              <a:spcAft>
                <a:spcPts val="0"/>
              </a:spcAft>
              <a:buClr>
                <a:schemeClr val="dk1"/>
              </a:buClr>
              <a:buSzPts val="1200"/>
              <a:buFont typeface="Arial"/>
              <a:buChar char="•"/>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Tahoma"/>
              </a:rPr>
              <a:t>Space Utilization</a:t>
            </a:r>
            <a:endParaRPr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endParaRPr>
          </a:p>
        </p:txBody>
      </p:sp>
      <p:sp>
        <p:nvSpPr>
          <p:cNvPr id="647" name="Google Shape;647;p31"/>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38</a:t>
            </a:fld>
            <a:endParaRPr dirty="0"/>
          </a:p>
        </p:txBody>
      </p:sp>
      <p:sp>
        <p:nvSpPr>
          <p:cNvPr id="648" name="Google Shape;648;p31"/>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
        <p:nvSpPr>
          <p:cNvPr id="2" name="Google Shape;1063;p47">
            <a:extLst>
              <a:ext uri="{FF2B5EF4-FFF2-40B4-BE49-F238E27FC236}">
                <a16:creationId xmlns:a16="http://schemas.microsoft.com/office/drawing/2014/main" id="{A06DDE79-DE50-A880-FA4B-622B973F9B99}"/>
              </a:ext>
            </a:extLst>
          </p:cNvPr>
          <p:cNvSpPr txBox="1">
            <a:spLocks/>
          </p:cNvSpPr>
          <p:nvPr/>
        </p:nvSpPr>
        <p:spPr>
          <a:xfrm>
            <a:off x="0" y="846691"/>
            <a:ext cx="12192000" cy="47312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SzPts val="2100"/>
            </a:pPr>
            <a:r>
              <a:rPr lang="en-US" sz="2400" dirty="0">
                <a:latin typeface="Tahoma"/>
                <a:ea typeface="Tahoma"/>
                <a:cs typeface="Tahoma"/>
                <a:sym typeface="Tahoma"/>
              </a:rPr>
              <a:t>Data is the Cornerstone</a:t>
            </a:r>
            <a:endParaRPr lang="en-US" sz="24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061"/>
        <p:cNvGrpSpPr/>
        <p:nvPr/>
      </p:nvGrpSpPr>
      <p:grpSpPr>
        <a:xfrm>
          <a:off x="0" y="0"/>
          <a:ext cx="0" cy="0"/>
          <a:chOff x="0" y="0"/>
          <a:chExt cx="0" cy="0"/>
        </a:xfrm>
      </p:grpSpPr>
      <p:sp>
        <p:nvSpPr>
          <p:cNvPr id="1062" name="Google Shape;1062;p47"/>
          <p:cNvSpPr txBox="1">
            <a:spLocks noGrp="1"/>
          </p:cNvSpPr>
          <p:nvPr>
            <p:ph type="title"/>
          </p:nvPr>
        </p:nvSpPr>
        <p:spPr>
          <a:xfrm>
            <a:off x="329184" y="0"/>
            <a:ext cx="11862816"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Technology Integrations making Digital Twins more efficient </a:t>
            </a:r>
            <a:endParaRPr dirty="0"/>
          </a:p>
        </p:txBody>
      </p:sp>
      <p:sp>
        <p:nvSpPr>
          <p:cNvPr id="1063" name="Google Shape;1063;p47"/>
          <p:cNvSpPr txBox="1">
            <a:spLocks noGrp="1"/>
          </p:cNvSpPr>
          <p:nvPr>
            <p:ph type="body" idx="1"/>
          </p:nvPr>
        </p:nvSpPr>
        <p:spPr>
          <a:xfrm>
            <a:off x="346782" y="846690"/>
            <a:ext cx="11250613" cy="5075237"/>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2100"/>
              <a:buNone/>
            </a:pPr>
            <a:r>
              <a:rPr lang="en-US" dirty="0">
                <a:latin typeface="Tahoma"/>
                <a:ea typeface="Tahoma"/>
                <a:cs typeface="Tahoma"/>
                <a:sym typeface="Tahoma"/>
              </a:rPr>
              <a:t>What technology integrations are making digital twins more efficient?</a:t>
            </a:r>
          </a:p>
          <a:p>
            <a:pPr marL="0" lvl="0" indent="0" algn="l" rtl="0">
              <a:spcBef>
                <a:spcPts val="0"/>
              </a:spcBef>
              <a:spcAft>
                <a:spcPts val="0"/>
              </a:spcAft>
              <a:buSzPts val="2100"/>
              <a:buNone/>
            </a:pPr>
            <a:r>
              <a:rPr lang="en-US" dirty="0">
                <a:latin typeface="Tahoma"/>
                <a:ea typeface="Tahoma"/>
                <a:cs typeface="Tahoma"/>
                <a:sym typeface="Tahoma"/>
              </a:rPr>
              <a:t> </a:t>
            </a:r>
            <a:endParaRPr dirty="0"/>
          </a:p>
          <a:p>
            <a:pPr marL="990575" lvl="1" indent="-380990" algn="l" rtl="0">
              <a:spcBef>
                <a:spcPts val="600"/>
              </a:spcBef>
              <a:spcAft>
                <a:spcPts val="600"/>
              </a:spcAft>
              <a:buSzPts val="1800"/>
              <a:buChar char="■"/>
            </a:pPr>
            <a:r>
              <a:rPr lang="en-US" dirty="0">
                <a:latin typeface="Tahoma"/>
                <a:ea typeface="Tahoma"/>
                <a:cs typeface="Tahoma"/>
                <a:sym typeface="Tahoma"/>
              </a:rPr>
              <a:t>CDE (Common Data Environments)</a:t>
            </a:r>
            <a:endParaRPr dirty="0"/>
          </a:p>
          <a:p>
            <a:pPr marL="990575" lvl="1" indent="-380990" algn="l" rtl="0">
              <a:spcBef>
                <a:spcPts val="600"/>
              </a:spcBef>
              <a:spcAft>
                <a:spcPts val="600"/>
              </a:spcAft>
              <a:buSzPts val="1800"/>
              <a:buChar char="■"/>
            </a:pPr>
            <a:r>
              <a:rPr lang="en-US" dirty="0">
                <a:latin typeface="Tahoma"/>
                <a:ea typeface="Tahoma"/>
                <a:cs typeface="Tahoma"/>
                <a:sym typeface="Tahoma"/>
              </a:rPr>
              <a:t>AR/VR/XR (Augmented Reality/Virtual Reality/Extended Reality</a:t>
            </a:r>
            <a:endParaRPr dirty="0"/>
          </a:p>
          <a:p>
            <a:pPr marL="990575" lvl="1" indent="-380990" algn="l" rtl="0">
              <a:spcBef>
                <a:spcPts val="600"/>
              </a:spcBef>
              <a:spcAft>
                <a:spcPts val="600"/>
              </a:spcAft>
              <a:buSzPts val="1800"/>
              <a:buChar char="■"/>
            </a:pPr>
            <a:r>
              <a:rPr lang="en-US" dirty="0">
                <a:latin typeface="Tahoma"/>
                <a:ea typeface="Tahoma"/>
                <a:cs typeface="Tahoma"/>
                <a:sym typeface="Tahoma"/>
              </a:rPr>
              <a:t>Reality capture (Laser Scanning)</a:t>
            </a:r>
            <a:endParaRPr dirty="0"/>
          </a:p>
          <a:p>
            <a:pPr marL="990575" lvl="1" indent="-380990" algn="l" rtl="0">
              <a:spcBef>
                <a:spcPts val="600"/>
              </a:spcBef>
              <a:spcAft>
                <a:spcPts val="600"/>
              </a:spcAft>
              <a:buSzPts val="1800"/>
              <a:buChar char="■"/>
            </a:pPr>
            <a:r>
              <a:rPr lang="en-US" dirty="0">
                <a:latin typeface="Tahoma"/>
                <a:ea typeface="Tahoma"/>
                <a:cs typeface="Tahoma"/>
                <a:sym typeface="Tahoma"/>
              </a:rPr>
              <a:t>ML (Machine Learning)</a:t>
            </a:r>
            <a:endParaRPr dirty="0"/>
          </a:p>
          <a:p>
            <a:pPr marL="990575" lvl="1" indent="-380990" algn="l" rtl="0">
              <a:spcBef>
                <a:spcPts val="600"/>
              </a:spcBef>
              <a:spcAft>
                <a:spcPts val="600"/>
              </a:spcAft>
              <a:buSzPts val="1800"/>
              <a:buChar char="■"/>
            </a:pPr>
            <a:r>
              <a:rPr lang="en-US" dirty="0">
                <a:latin typeface="Tahoma"/>
                <a:ea typeface="Tahoma"/>
                <a:cs typeface="Tahoma"/>
                <a:sym typeface="Tahoma"/>
              </a:rPr>
              <a:t>Sensor fusion platforms</a:t>
            </a:r>
            <a:endParaRPr dirty="0"/>
          </a:p>
          <a:p>
            <a:pPr marL="990575" lvl="1" indent="-380990" algn="l" rtl="0">
              <a:spcBef>
                <a:spcPts val="600"/>
              </a:spcBef>
              <a:spcAft>
                <a:spcPts val="600"/>
              </a:spcAft>
              <a:buSzPts val="1800"/>
              <a:buChar char="■"/>
            </a:pPr>
            <a:r>
              <a:rPr lang="en-US" dirty="0">
                <a:latin typeface="Tahoma"/>
                <a:ea typeface="Tahoma"/>
                <a:cs typeface="Tahoma"/>
                <a:sym typeface="Tahoma"/>
              </a:rPr>
              <a:t>IoT/IoA (Internet of Things/Applications)</a:t>
            </a:r>
            <a:endParaRPr dirty="0">
              <a:latin typeface="Tahoma"/>
              <a:ea typeface="Tahoma"/>
              <a:cs typeface="Tahoma"/>
              <a:sym typeface="Tahoma"/>
            </a:endParaRPr>
          </a:p>
          <a:p>
            <a:pPr marL="990575" lvl="1" indent="-380990" algn="l" rtl="0">
              <a:spcBef>
                <a:spcPts val="600"/>
              </a:spcBef>
              <a:spcAft>
                <a:spcPts val="600"/>
              </a:spcAft>
              <a:buSzPts val="1800"/>
              <a:buChar char="■"/>
            </a:pPr>
            <a:r>
              <a:rPr lang="en-US" dirty="0">
                <a:latin typeface="Tahoma"/>
                <a:ea typeface="Tahoma"/>
                <a:cs typeface="Tahoma"/>
                <a:sym typeface="Tahoma"/>
              </a:rPr>
              <a:t>Gaming Engines (NVDIA, Unity, Unreal)</a:t>
            </a:r>
            <a:endParaRPr dirty="0"/>
          </a:p>
          <a:p>
            <a:pPr marL="990575" lvl="1" indent="-380990" algn="l" rtl="0">
              <a:spcBef>
                <a:spcPts val="600"/>
              </a:spcBef>
              <a:spcAft>
                <a:spcPts val="600"/>
              </a:spcAft>
              <a:buSzPts val="1800"/>
              <a:buChar char="■"/>
            </a:pPr>
            <a:r>
              <a:rPr lang="en-US" dirty="0">
                <a:latin typeface="Tahoma"/>
                <a:ea typeface="Tahoma"/>
                <a:cs typeface="Tahoma"/>
                <a:sym typeface="Tahoma"/>
              </a:rPr>
              <a:t>AI (Artificial Intelligence)</a:t>
            </a:r>
            <a:endParaRPr dirty="0"/>
          </a:p>
        </p:txBody>
      </p:sp>
      <p:sp>
        <p:nvSpPr>
          <p:cNvPr id="1065" name="Google Shape;1065;p47"/>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39</a:t>
            </a:fld>
            <a:endParaRPr dirty="0"/>
          </a:p>
        </p:txBody>
      </p:sp>
      <p:sp>
        <p:nvSpPr>
          <p:cNvPr id="1066" name="Google Shape;1066;p47"/>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773"/>
        <p:cNvGrpSpPr/>
        <p:nvPr/>
      </p:nvGrpSpPr>
      <p:grpSpPr>
        <a:xfrm>
          <a:off x="0" y="0"/>
          <a:ext cx="0" cy="0"/>
          <a:chOff x="0" y="0"/>
          <a:chExt cx="0" cy="0"/>
        </a:xfrm>
      </p:grpSpPr>
      <p:sp>
        <p:nvSpPr>
          <p:cNvPr id="774" name="Google Shape;774;p40"/>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Composition of a Digital Twin</a:t>
            </a:r>
            <a:endParaRPr dirty="0"/>
          </a:p>
        </p:txBody>
      </p:sp>
      <p:sp>
        <p:nvSpPr>
          <p:cNvPr id="775" name="Google Shape;775;p40"/>
          <p:cNvSpPr txBox="1"/>
          <p:nvPr/>
        </p:nvSpPr>
        <p:spPr>
          <a:xfrm>
            <a:off x="7589910" y="4430745"/>
            <a:ext cx="4349560"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39692F"/>
              </a:buClr>
              <a:buSzPts val="2000"/>
              <a:buFont typeface="Arial"/>
              <a:buNone/>
            </a:pPr>
            <a:r>
              <a:rPr lang="en-US" sz="2000" b="1" i="0" u="none" strike="noStrike" cap="none" dirty="0">
                <a:solidFill>
                  <a:srgbClr val="39692F"/>
                </a:solidFill>
                <a:latin typeface="Arial"/>
                <a:ea typeface="Arial"/>
                <a:cs typeface="Arial"/>
                <a:sym typeface="Arial"/>
              </a:rPr>
              <a:t>Implement data management infrastructure for a </a:t>
            </a:r>
            <a:r>
              <a:rPr lang="en-US" sz="2000" b="1" i="0" u="none" strike="noStrike" cap="none" dirty="0">
                <a:solidFill>
                  <a:srgbClr val="D13238"/>
                </a:solidFill>
                <a:latin typeface="Arial"/>
                <a:ea typeface="Arial"/>
                <a:cs typeface="Arial"/>
                <a:sym typeface="Arial"/>
              </a:rPr>
              <a:t>digital thread</a:t>
            </a:r>
            <a:r>
              <a:rPr lang="en-US" sz="2000" b="1" i="0" u="none" strike="noStrike" cap="none" dirty="0">
                <a:solidFill>
                  <a:srgbClr val="39692F"/>
                </a:solidFill>
                <a:latin typeface="Arial"/>
                <a:ea typeface="Arial"/>
                <a:cs typeface="Arial"/>
                <a:sym typeface="Arial"/>
              </a:rPr>
              <a:t>.</a:t>
            </a:r>
            <a:endParaRPr dirty="0"/>
          </a:p>
        </p:txBody>
      </p:sp>
      <p:sp>
        <p:nvSpPr>
          <p:cNvPr id="776" name="Google Shape;776;p40"/>
          <p:cNvSpPr txBox="1"/>
          <p:nvPr/>
        </p:nvSpPr>
        <p:spPr>
          <a:xfrm>
            <a:off x="7819967" y="1903640"/>
            <a:ext cx="4074342" cy="101566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ECAA20"/>
              </a:buClr>
              <a:buSzPts val="2000"/>
              <a:buFont typeface="Arial"/>
              <a:buNone/>
            </a:pPr>
            <a:r>
              <a:rPr lang="en-US" sz="2000" b="1" i="0" u="none" strike="noStrike" cap="none" dirty="0">
                <a:solidFill>
                  <a:srgbClr val="ECAA20"/>
                </a:solidFill>
                <a:latin typeface="Arial"/>
                <a:ea typeface="Arial"/>
                <a:cs typeface="Arial"/>
                <a:sym typeface="Arial"/>
              </a:rPr>
              <a:t>Configure/develop UX platforms and interfaces that enable digital twin </a:t>
            </a:r>
            <a:r>
              <a:rPr lang="en-US" sz="2000" b="1" i="0" u="none" strike="noStrike" cap="none" dirty="0">
                <a:solidFill>
                  <a:srgbClr val="D13238"/>
                </a:solidFill>
                <a:latin typeface="Arial"/>
                <a:ea typeface="Arial"/>
                <a:cs typeface="Arial"/>
                <a:sym typeface="Arial"/>
              </a:rPr>
              <a:t>use cases.</a:t>
            </a:r>
            <a:endParaRPr dirty="0"/>
          </a:p>
        </p:txBody>
      </p:sp>
      <p:sp>
        <p:nvSpPr>
          <p:cNvPr id="777" name="Google Shape;777;p40"/>
          <p:cNvSpPr txBox="1"/>
          <p:nvPr/>
        </p:nvSpPr>
        <p:spPr>
          <a:xfrm>
            <a:off x="164988" y="3686686"/>
            <a:ext cx="3875106" cy="101566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7F7F7F"/>
              </a:buClr>
              <a:buSzPts val="2000"/>
              <a:buFont typeface="Arial"/>
              <a:buNone/>
            </a:pPr>
            <a:r>
              <a:rPr lang="en-US" sz="2000" b="1" i="0" u="none" strike="noStrike" cap="none" dirty="0">
                <a:solidFill>
                  <a:srgbClr val="7F7F7F"/>
                </a:solidFill>
                <a:latin typeface="Arial"/>
                <a:ea typeface="Arial"/>
                <a:cs typeface="Arial"/>
                <a:sym typeface="Arial"/>
              </a:rPr>
              <a:t>Integrate applications and data sources to create a </a:t>
            </a:r>
            <a:r>
              <a:rPr lang="en-US" sz="2000" b="1" i="0" u="none" strike="noStrike" cap="none" dirty="0">
                <a:solidFill>
                  <a:srgbClr val="C00000"/>
                </a:solidFill>
                <a:latin typeface="Arial"/>
                <a:ea typeface="Arial"/>
                <a:cs typeface="Arial"/>
                <a:sym typeface="Arial"/>
              </a:rPr>
              <a:t>digital twin system.</a:t>
            </a:r>
            <a:endParaRPr dirty="0"/>
          </a:p>
        </p:txBody>
      </p:sp>
      <p:pic>
        <p:nvPicPr>
          <p:cNvPr id="778" name="Google Shape;778;p40"/>
          <p:cNvPicPr preferRelativeResize="0"/>
          <p:nvPr/>
        </p:nvPicPr>
        <p:blipFill rotWithShape="1">
          <a:blip r:embed="rId3">
            <a:alphaModFix/>
          </a:blip>
          <a:srcRect/>
          <a:stretch/>
        </p:blipFill>
        <p:spPr>
          <a:xfrm>
            <a:off x="3592426" y="2300146"/>
            <a:ext cx="3997484" cy="2488181"/>
          </a:xfrm>
          <a:prstGeom prst="rect">
            <a:avLst/>
          </a:prstGeom>
          <a:noFill/>
          <a:ln>
            <a:noFill/>
          </a:ln>
        </p:spPr>
      </p:pic>
      <p:sp>
        <p:nvSpPr>
          <p:cNvPr id="779" name="Google Shape;779;p40"/>
          <p:cNvSpPr txBox="1"/>
          <p:nvPr/>
        </p:nvSpPr>
        <p:spPr>
          <a:xfrm>
            <a:off x="1327395" y="1766312"/>
            <a:ext cx="3152016"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7DBB"/>
              </a:buClr>
              <a:buSzPts val="2000"/>
              <a:buFont typeface="Arial"/>
              <a:buNone/>
            </a:pPr>
            <a:r>
              <a:rPr lang="en-US" sz="2000" b="1" i="0" u="none" strike="noStrike" cap="none" dirty="0">
                <a:solidFill>
                  <a:srgbClr val="007DBB"/>
                </a:solidFill>
                <a:latin typeface="Arial"/>
                <a:ea typeface="Arial"/>
                <a:cs typeface="Arial"/>
                <a:sym typeface="Arial"/>
              </a:rPr>
              <a:t>Spec and build models for the </a:t>
            </a:r>
            <a:r>
              <a:rPr lang="en-US" sz="2000" b="1" i="0" u="none" strike="noStrike" cap="none" dirty="0">
                <a:solidFill>
                  <a:srgbClr val="D13238"/>
                </a:solidFill>
                <a:latin typeface="Arial"/>
                <a:ea typeface="Arial"/>
                <a:cs typeface="Arial"/>
                <a:sym typeface="Arial"/>
              </a:rPr>
              <a:t>digital twin.</a:t>
            </a:r>
            <a:endParaRPr dirty="0"/>
          </a:p>
        </p:txBody>
      </p:sp>
      <p:sp>
        <p:nvSpPr>
          <p:cNvPr id="781" name="Google Shape;781;p40"/>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40</a:t>
            </a:fld>
            <a:endParaRPr dirty="0">
              <a:solidFill>
                <a:srgbClr val="000000"/>
              </a:solidFill>
            </a:endParaRPr>
          </a:p>
        </p:txBody>
      </p:sp>
      <p:sp>
        <p:nvSpPr>
          <p:cNvPr id="782" name="Google Shape;782;p40"/>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786"/>
        <p:cNvGrpSpPr/>
        <p:nvPr/>
      </p:nvGrpSpPr>
      <p:grpSpPr>
        <a:xfrm>
          <a:off x="0" y="0"/>
          <a:ext cx="0" cy="0"/>
          <a:chOff x="0" y="0"/>
          <a:chExt cx="0" cy="0"/>
        </a:xfrm>
      </p:grpSpPr>
      <p:sp>
        <p:nvSpPr>
          <p:cNvPr id="787" name="Google Shape;787;p41"/>
          <p:cNvSpPr/>
          <p:nvPr/>
        </p:nvSpPr>
        <p:spPr>
          <a:xfrm>
            <a:off x="5873266" y="1803633"/>
            <a:ext cx="2762478" cy="3157865"/>
          </a:xfrm>
          <a:prstGeom prst="roundRect">
            <a:avLst>
              <a:gd name="adj" fmla="val 16667"/>
            </a:avLst>
          </a:prstGeom>
          <a:solidFill>
            <a:schemeClr val="lt1"/>
          </a:solidFill>
          <a:ln w="5715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788" name="Google Shape;788;p41"/>
          <p:cNvSpPr/>
          <p:nvPr/>
        </p:nvSpPr>
        <p:spPr>
          <a:xfrm>
            <a:off x="8950309" y="1044198"/>
            <a:ext cx="2893056" cy="1080194"/>
          </a:xfrm>
          <a:prstGeom prst="rect">
            <a:avLst/>
          </a:prstGeom>
          <a:solidFill>
            <a:srgbClr val="DEEAF5">
              <a:alpha val="49803"/>
            </a:srgbClr>
          </a:solid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D13238"/>
              </a:buClr>
              <a:buSzPts val="1800"/>
              <a:buFont typeface="Arial"/>
              <a:buNone/>
            </a:pPr>
            <a:r>
              <a:rPr lang="en-US" sz="1800" b="1" i="0" u="none" strike="noStrike" cap="none" dirty="0">
                <a:solidFill>
                  <a:srgbClr val="D13238"/>
                </a:solidFill>
                <a:latin typeface="Arial"/>
                <a:ea typeface="Arial"/>
                <a:cs typeface="Arial"/>
                <a:sym typeface="Arial"/>
              </a:rPr>
              <a:t>Digital Twin System</a:t>
            </a:r>
            <a:endParaRPr dirty="0"/>
          </a:p>
        </p:txBody>
      </p:sp>
      <p:sp>
        <p:nvSpPr>
          <p:cNvPr id="789" name="Google Shape;789;p41"/>
          <p:cNvSpPr/>
          <p:nvPr/>
        </p:nvSpPr>
        <p:spPr>
          <a:xfrm>
            <a:off x="2193599" y="1524971"/>
            <a:ext cx="3374379" cy="4662125"/>
          </a:xfrm>
          <a:prstGeom prst="rect">
            <a:avLst/>
          </a:prstGeom>
          <a:solidFill>
            <a:srgbClr val="DEEAF5">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790" name="Google Shape;790;p41"/>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Example Digital Twin System</a:t>
            </a:r>
            <a:endParaRPr dirty="0"/>
          </a:p>
        </p:txBody>
      </p:sp>
      <p:grpSp>
        <p:nvGrpSpPr>
          <p:cNvPr id="791" name="Google Shape;791;p41"/>
          <p:cNvGrpSpPr/>
          <p:nvPr/>
        </p:nvGrpSpPr>
        <p:grpSpPr>
          <a:xfrm>
            <a:off x="2486658" y="2763938"/>
            <a:ext cx="2737466" cy="3230550"/>
            <a:chOff x="6529354" y="2565694"/>
            <a:chExt cx="2737466" cy="3230550"/>
          </a:xfrm>
        </p:grpSpPr>
        <p:sp>
          <p:nvSpPr>
            <p:cNvPr id="792" name="Google Shape;792;p41"/>
            <p:cNvSpPr/>
            <p:nvPr/>
          </p:nvSpPr>
          <p:spPr>
            <a:xfrm>
              <a:off x="6529354" y="2565694"/>
              <a:ext cx="2737466" cy="2368755"/>
            </a:xfrm>
            <a:prstGeom prst="roundRect">
              <a:avLst>
                <a:gd name="adj" fmla="val 16667"/>
              </a:avLst>
            </a:prstGeom>
            <a:noFill/>
            <a:ln w="38100" cap="flat" cmpd="sng">
              <a:solidFill>
                <a:schemeClr val="dk1"/>
              </a:solidFill>
              <a:prstDash val="dash"/>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793" name="Google Shape;793;p41"/>
            <p:cNvSpPr/>
            <p:nvPr/>
          </p:nvSpPr>
          <p:spPr>
            <a:xfrm>
              <a:off x="7635281" y="4435245"/>
              <a:ext cx="892759" cy="387950"/>
            </a:xfrm>
            <a:prstGeom prst="rect">
              <a:avLst/>
            </a:prstGeom>
            <a:solidFill>
              <a:schemeClr val="lt1"/>
            </a:solidFill>
            <a:ln w="57150" cap="flat" cmpd="sng">
              <a:solidFill>
                <a:srgbClr val="7F7F7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794" name="Google Shape;794;p41"/>
            <p:cNvSpPr/>
            <p:nvPr/>
          </p:nvSpPr>
          <p:spPr>
            <a:xfrm>
              <a:off x="6774061" y="2710342"/>
              <a:ext cx="750989" cy="1592475"/>
            </a:xfrm>
            <a:prstGeom prst="rect">
              <a:avLst/>
            </a:prstGeom>
            <a:solidFill>
              <a:schemeClr val="lt1"/>
            </a:solidFill>
            <a:ln w="57150" cap="flat" cmpd="sng">
              <a:solidFill>
                <a:schemeClr val="accent4"/>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795" name="Google Shape;795;p41"/>
            <p:cNvSpPr/>
            <p:nvPr/>
          </p:nvSpPr>
          <p:spPr>
            <a:xfrm>
              <a:off x="7635281" y="5055338"/>
              <a:ext cx="1350682" cy="740906"/>
            </a:xfrm>
            <a:prstGeom prst="rect">
              <a:avLst/>
            </a:prstGeom>
            <a:solidFill>
              <a:schemeClr val="lt1"/>
            </a:solidFill>
            <a:ln w="57150" cap="flat" cmpd="sng">
              <a:solidFill>
                <a:srgbClr val="7F7F7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2F2F2F"/>
                </a:solidFill>
                <a:latin typeface="Arial"/>
                <a:ea typeface="Arial"/>
                <a:cs typeface="Arial"/>
                <a:sym typeface="Arial"/>
              </a:endParaRPr>
            </a:p>
          </p:txBody>
        </p:sp>
        <p:sp>
          <p:nvSpPr>
            <p:cNvPr id="796" name="Google Shape;796;p41"/>
            <p:cNvSpPr/>
            <p:nvPr/>
          </p:nvSpPr>
          <p:spPr>
            <a:xfrm>
              <a:off x="7648037" y="3561912"/>
              <a:ext cx="1350682" cy="740906"/>
            </a:xfrm>
            <a:prstGeom prst="rect">
              <a:avLst/>
            </a:prstGeom>
            <a:solidFill>
              <a:schemeClr val="lt1"/>
            </a:solidFill>
            <a:ln w="5715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sp>
          <p:nvSpPr>
            <p:cNvPr id="797" name="Google Shape;797;p41"/>
            <p:cNvSpPr/>
            <p:nvPr/>
          </p:nvSpPr>
          <p:spPr>
            <a:xfrm>
              <a:off x="7636799" y="2710342"/>
              <a:ext cx="1350682" cy="740906"/>
            </a:xfrm>
            <a:prstGeom prst="rect">
              <a:avLst/>
            </a:prstGeom>
            <a:solidFill>
              <a:schemeClr val="lt1"/>
            </a:solidFill>
            <a:ln w="57150" cap="flat"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pic>
          <p:nvPicPr>
            <p:cNvPr id="798" name="Google Shape;798;p41" descr="See the source image"/>
            <p:cNvPicPr preferRelativeResize="0"/>
            <p:nvPr/>
          </p:nvPicPr>
          <p:blipFill rotWithShape="1">
            <a:blip r:embed="rId3">
              <a:alphaModFix/>
            </a:blip>
            <a:srcRect/>
            <a:stretch/>
          </p:blipFill>
          <p:spPr>
            <a:xfrm>
              <a:off x="7826881" y="2833193"/>
              <a:ext cx="473726" cy="473726"/>
            </a:xfrm>
            <a:prstGeom prst="rect">
              <a:avLst/>
            </a:prstGeom>
            <a:noFill/>
            <a:ln>
              <a:noFill/>
            </a:ln>
          </p:spPr>
        </p:pic>
        <p:pic>
          <p:nvPicPr>
            <p:cNvPr id="799" name="Google Shape;799;p41" descr="See the source image"/>
            <p:cNvPicPr preferRelativeResize="0"/>
            <p:nvPr/>
          </p:nvPicPr>
          <p:blipFill rotWithShape="1">
            <a:blip r:embed="rId4">
              <a:alphaModFix/>
            </a:blip>
            <a:srcRect l="18509" r="18193" b="16739"/>
            <a:stretch/>
          </p:blipFill>
          <p:spPr>
            <a:xfrm>
              <a:off x="8054314" y="3669091"/>
              <a:ext cx="473726" cy="521908"/>
            </a:xfrm>
            <a:prstGeom prst="rect">
              <a:avLst/>
            </a:prstGeom>
            <a:noFill/>
            <a:ln>
              <a:noFill/>
            </a:ln>
          </p:spPr>
        </p:pic>
        <p:pic>
          <p:nvPicPr>
            <p:cNvPr id="800" name="Google Shape;800;p41" descr="See the source image"/>
            <p:cNvPicPr preferRelativeResize="0"/>
            <p:nvPr/>
          </p:nvPicPr>
          <p:blipFill rotWithShape="1">
            <a:blip r:embed="rId5">
              <a:alphaModFix/>
            </a:blip>
            <a:srcRect/>
            <a:stretch/>
          </p:blipFill>
          <p:spPr>
            <a:xfrm>
              <a:off x="7033932" y="3274305"/>
              <a:ext cx="353658" cy="432000"/>
            </a:xfrm>
            <a:prstGeom prst="rect">
              <a:avLst/>
            </a:prstGeom>
            <a:noFill/>
            <a:ln>
              <a:noFill/>
            </a:ln>
          </p:spPr>
        </p:pic>
        <p:pic>
          <p:nvPicPr>
            <p:cNvPr id="801" name="Google Shape;801;p41"/>
            <p:cNvPicPr preferRelativeResize="0"/>
            <p:nvPr/>
          </p:nvPicPr>
          <p:blipFill rotWithShape="1">
            <a:blip r:embed="rId6">
              <a:alphaModFix/>
            </a:blip>
            <a:srcRect/>
            <a:stretch/>
          </p:blipFill>
          <p:spPr>
            <a:xfrm>
              <a:off x="7710376" y="4507050"/>
              <a:ext cx="735090" cy="256204"/>
            </a:xfrm>
            <a:prstGeom prst="rect">
              <a:avLst/>
            </a:prstGeom>
            <a:noFill/>
            <a:ln>
              <a:noFill/>
            </a:ln>
          </p:spPr>
        </p:pic>
        <p:cxnSp>
          <p:nvCxnSpPr>
            <p:cNvPr id="802" name="Google Shape;802;p41"/>
            <p:cNvCxnSpPr/>
            <p:nvPr/>
          </p:nvCxnSpPr>
          <p:spPr>
            <a:xfrm rot="10800000">
              <a:off x="8704864" y="4334923"/>
              <a:ext cx="0" cy="720415"/>
            </a:xfrm>
            <a:prstGeom prst="straightConnector1">
              <a:avLst/>
            </a:prstGeom>
            <a:noFill/>
            <a:ln w="38100" cap="flat" cmpd="sng">
              <a:solidFill>
                <a:srgbClr val="7F7F7F"/>
              </a:solidFill>
              <a:prstDash val="solid"/>
              <a:round/>
              <a:headEnd type="none" w="sm" len="sm"/>
              <a:tailEnd type="triangle" w="med" len="med"/>
            </a:ln>
          </p:spPr>
        </p:cxnSp>
      </p:grpSp>
      <p:sp>
        <p:nvSpPr>
          <p:cNvPr id="803" name="Google Shape;803;p41"/>
          <p:cNvSpPr/>
          <p:nvPr/>
        </p:nvSpPr>
        <p:spPr>
          <a:xfrm>
            <a:off x="9168991" y="1524971"/>
            <a:ext cx="2455693" cy="426088"/>
          </a:xfrm>
          <a:prstGeom prst="roundRect">
            <a:avLst>
              <a:gd name="adj" fmla="val 16667"/>
            </a:avLst>
          </a:prstGeom>
          <a:noFill/>
          <a:ln w="38100" cap="flat" cmpd="sng">
            <a:solidFill>
              <a:schemeClr val="dk1"/>
            </a:solidFill>
            <a:prstDash val="dash"/>
            <a:round/>
            <a:headEnd type="none" w="sm" len="sm"/>
            <a:tailEnd type="none" w="sm" len="sm"/>
          </a:ln>
        </p:spPr>
        <p:txBody>
          <a:bodyPr spcFirstLastPara="1" wrap="square" lIns="91425" tIns="45700" rIns="91425" bIns="45700" anchor="b" anchorCtr="0">
            <a:noAutofit/>
          </a:bodyPr>
          <a:lstStyle/>
          <a:p>
            <a:pPr marL="0" marR="0" lvl="0" indent="0" algn="ctr" rtl="0">
              <a:lnSpc>
                <a:spcPct val="100000"/>
              </a:lnSpc>
              <a:spcBef>
                <a:spcPts val="0"/>
              </a:spcBef>
              <a:spcAft>
                <a:spcPts val="0"/>
              </a:spcAft>
              <a:buClr>
                <a:srgbClr val="002B49"/>
              </a:buClr>
              <a:buSzPts val="1800"/>
              <a:buFont typeface="Arial"/>
              <a:buNone/>
            </a:pPr>
            <a:r>
              <a:rPr lang="en-US" sz="1300" b="1" dirty="0">
                <a:solidFill>
                  <a:srgbClr val="002B49"/>
                </a:solidFill>
              </a:rPr>
              <a:t>Composable</a:t>
            </a:r>
            <a:r>
              <a:rPr lang="en-US" sz="1300" b="1" i="0" u="none" strike="noStrike" cap="none" dirty="0">
                <a:solidFill>
                  <a:srgbClr val="002B49"/>
                </a:solidFill>
                <a:latin typeface="Arial"/>
                <a:ea typeface="Arial"/>
                <a:cs typeface="Arial"/>
                <a:sym typeface="Arial"/>
              </a:rPr>
              <a:t> DT Solution</a:t>
            </a:r>
            <a:endParaRPr sz="900" dirty="0"/>
          </a:p>
        </p:txBody>
      </p:sp>
      <p:pic>
        <p:nvPicPr>
          <p:cNvPr id="804" name="Google Shape;804;p41"/>
          <p:cNvPicPr preferRelativeResize="0"/>
          <p:nvPr/>
        </p:nvPicPr>
        <p:blipFill rotWithShape="1">
          <a:blip r:embed="rId7">
            <a:alphaModFix/>
          </a:blip>
          <a:srcRect/>
          <a:stretch/>
        </p:blipFill>
        <p:spPr>
          <a:xfrm>
            <a:off x="3667680" y="5452233"/>
            <a:ext cx="274073" cy="324738"/>
          </a:xfrm>
          <a:prstGeom prst="rect">
            <a:avLst/>
          </a:prstGeom>
          <a:noFill/>
          <a:ln>
            <a:noFill/>
          </a:ln>
        </p:spPr>
      </p:pic>
      <p:sp>
        <p:nvSpPr>
          <p:cNvPr id="805" name="Google Shape;805;p41"/>
          <p:cNvSpPr txBox="1"/>
          <p:nvPr/>
        </p:nvSpPr>
        <p:spPr>
          <a:xfrm>
            <a:off x="3914239" y="5493230"/>
            <a:ext cx="1142209" cy="2616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100"/>
              <a:buFont typeface="Arial"/>
              <a:buNone/>
            </a:pPr>
            <a:r>
              <a:rPr lang="en-US" sz="1100" b="0" i="1" u="none" strike="noStrike" cap="none" dirty="0">
                <a:solidFill>
                  <a:srgbClr val="002B49"/>
                </a:solidFill>
                <a:latin typeface="Arial"/>
                <a:ea typeface="Arial"/>
                <a:cs typeface="Arial"/>
                <a:sym typeface="Arial"/>
              </a:rPr>
              <a:t>and/or</a:t>
            </a:r>
            <a:r>
              <a:rPr lang="en-US" sz="1100" b="0" i="0" u="none" strike="noStrike" cap="none" dirty="0">
                <a:solidFill>
                  <a:srgbClr val="002B49"/>
                </a:solidFill>
                <a:latin typeface="Arial"/>
                <a:ea typeface="Arial"/>
                <a:cs typeface="Arial"/>
                <a:sym typeface="Arial"/>
              </a:rPr>
              <a:t> </a:t>
            </a:r>
            <a:r>
              <a:rPr lang="en-US" sz="1100" b="1" i="0" u="none" strike="noStrike" cap="none" dirty="0">
                <a:solidFill>
                  <a:srgbClr val="002B49"/>
                </a:solidFill>
                <a:latin typeface="Arial"/>
                <a:ea typeface="Arial"/>
                <a:cs typeface="Arial"/>
                <a:sym typeface="Arial"/>
              </a:rPr>
              <a:t>IWMS</a:t>
            </a:r>
            <a:endParaRPr dirty="0"/>
          </a:p>
        </p:txBody>
      </p:sp>
      <p:sp>
        <p:nvSpPr>
          <p:cNvPr id="806" name="Google Shape;806;p41"/>
          <p:cNvSpPr/>
          <p:nvPr/>
        </p:nvSpPr>
        <p:spPr>
          <a:xfrm>
            <a:off x="3605341" y="1716089"/>
            <a:ext cx="1350682" cy="740906"/>
          </a:xfrm>
          <a:prstGeom prst="rect">
            <a:avLst/>
          </a:prstGeom>
          <a:solidFill>
            <a:schemeClr val="lt1"/>
          </a:solidFill>
          <a:ln w="57150" cap="flat" cmpd="sng">
            <a:solidFill>
              <a:srgbClr val="7F7F7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Arial"/>
              <a:ea typeface="Arial"/>
              <a:cs typeface="Arial"/>
              <a:sym typeface="Arial"/>
            </a:endParaRPr>
          </a:p>
        </p:txBody>
      </p:sp>
      <p:pic>
        <p:nvPicPr>
          <p:cNvPr id="807" name="Google Shape;807;p41"/>
          <p:cNvPicPr preferRelativeResize="0"/>
          <p:nvPr/>
        </p:nvPicPr>
        <p:blipFill rotWithShape="1">
          <a:blip r:embed="rId7">
            <a:alphaModFix/>
          </a:blip>
          <a:srcRect/>
          <a:stretch/>
        </p:blipFill>
        <p:spPr>
          <a:xfrm>
            <a:off x="3705217" y="1947831"/>
            <a:ext cx="274073" cy="324738"/>
          </a:xfrm>
          <a:prstGeom prst="rect">
            <a:avLst/>
          </a:prstGeom>
          <a:noFill/>
          <a:ln>
            <a:noFill/>
          </a:ln>
        </p:spPr>
      </p:pic>
      <p:sp>
        <p:nvSpPr>
          <p:cNvPr id="808" name="Google Shape;808;p41"/>
          <p:cNvSpPr txBox="1"/>
          <p:nvPr/>
        </p:nvSpPr>
        <p:spPr>
          <a:xfrm>
            <a:off x="3927504" y="1974281"/>
            <a:ext cx="1142209" cy="2616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2B49"/>
              </a:buClr>
              <a:buSzPts val="1100"/>
              <a:buFont typeface="Arial"/>
              <a:buNone/>
            </a:pPr>
            <a:r>
              <a:rPr lang="en-US" sz="1100" b="0" i="1" u="none" strike="noStrike" cap="none" dirty="0">
                <a:solidFill>
                  <a:srgbClr val="002B49"/>
                </a:solidFill>
                <a:latin typeface="Arial"/>
                <a:ea typeface="Arial"/>
                <a:cs typeface="Arial"/>
                <a:sym typeface="Arial"/>
              </a:rPr>
              <a:t>and/or</a:t>
            </a:r>
            <a:r>
              <a:rPr lang="en-US" sz="1100" b="0" i="0" u="none" strike="noStrike" cap="none" dirty="0">
                <a:solidFill>
                  <a:srgbClr val="002B49"/>
                </a:solidFill>
                <a:latin typeface="Arial"/>
                <a:ea typeface="Arial"/>
                <a:cs typeface="Arial"/>
                <a:sym typeface="Arial"/>
              </a:rPr>
              <a:t> </a:t>
            </a:r>
            <a:r>
              <a:rPr lang="en-US" sz="1100" b="1" i="0" u="none" strike="noStrike" cap="none" dirty="0">
                <a:solidFill>
                  <a:srgbClr val="002B49"/>
                </a:solidFill>
                <a:latin typeface="Arial"/>
                <a:ea typeface="Arial"/>
                <a:cs typeface="Arial"/>
                <a:sym typeface="Arial"/>
              </a:rPr>
              <a:t>IWMS</a:t>
            </a:r>
            <a:endParaRPr dirty="0"/>
          </a:p>
        </p:txBody>
      </p:sp>
      <p:cxnSp>
        <p:nvCxnSpPr>
          <p:cNvPr id="809" name="Google Shape;809;p41"/>
          <p:cNvCxnSpPr/>
          <p:nvPr/>
        </p:nvCxnSpPr>
        <p:spPr>
          <a:xfrm rot="10800000">
            <a:off x="4280682" y="2439238"/>
            <a:ext cx="0" cy="437243"/>
          </a:xfrm>
          <a:prstGeom prst="straightConnector1">
            <a:avLst/>
          </a:prstGeom>
          <a:noFill/>
          <a:ln w="38100" cap="flat" cmpd="sng">
            <a:solidFill>
              <a:srgbClr val="7F7F7F"/>
            </a:solidFill>
            <a:prstDash val="solid"/>
            <a:round/>
            <a:headEnd type="none" w="sm" len="sm"/>
            <a:tailEnd type="triangle" w="med" len="med"/>
          </a:ln>
        </p:spPr>
      </p:cxnSp>
      <p:pic>
        <p:nvPicPr>
          <p:cNvPr id="810" name="Google Shape;810;p41" descr="See the source image"/>
          <p:cNvPicPr preferRelativeResize="0"/>
          <p:nvPr/>
        </p:nvPicPr>
        <p:blipFill rotWithShape="1">
          <a:blip r:embed="rId8">
            <a:alphaModFix/>
          </a:blip>
          <a:srcRect/>
          <a:stretch/>
        </p:blipFill>
        <p:spPr>
          <a:xfrm>
            <a:off x="4353355" y="3042176"/>
            <a:ext cx="473726" cy="473726"/>
          </a:xfrm>
          <a:prstGeom prst="rect">
            <a:avLst/>
          </a:prstGeom>
          <a:noFill/>
          <a:ln>
            <a:noFill/>
          </a:ln>
        </p:spPr>
      </p:pic>
      <p:pic>
        <p:nvPicPr>
          <p:cNvPr id="811" name="Google Shape;811;p41" descr="Icon&#10;&#10;Description automatically generated"/>
          <p:cNvPicPr preferRelativeResize="0"/>
          <p:nvPr/>
        </p:nvPicPr>
        <p:blipFill rotWithShape="1">
          <a:blip r:embed="rId9">
            <a:alphaModFix/>
          </a:blip>
          <a:srcRect/>
          <a:stretch/>
        </p:blipFill>
        <p:spPr>
          <a:xfrm>
            <a:off x="7130738" y="3760156"/>
            <a:ext cx="910663" cy="967895"/>
          </a:xfrm>
          <a:prstGeom prst="rect">
            <a:avLst/>
          </a:prstGeom>
          <a:noFill/>
          <a:ln>
            <a:noFill/>
          </a:ln>
        </p:spPr>
      </p:pic>
      <p:pic>
        <p:nvPicPr>
          <p:cNvPr id="812" name="Google Shape;812;p41" descr="Icon&#10;&#10;Description automatically generated"/>
          <p:cNvPicPr preferRelativeResize="0"/>
          <p:nvPr/>
        </p:nvPicPr>
        <p:blipFill rotWithShape="1">
          <a:blip r:embed="rId10">
            <a:alphaModFix/>
          </a:blip>
          <a:srcRect/>
          <a:stretch/>
        </p:blipFill>
        <p:spPr>
          <a:xfrm>
            <a:off x="7390504" y="1989776"/>
            <a:ext cx="910663" cy="967895"/>
          </a:xfrm>
          <a:prstGeom prst="rect">
            <a:avLst/>
          </a:prstGeom>
          <a:noFill/>
          <a:ln>
            <a:noFill/>
          </a:ln>
        </p:spPr>
      </p:pic>
      <p:pic>
        <p:nvPicPr>
          <p:cNvPr id="813" name="Google Shape;813;p41"/>
          <p:cNvPicPr preferRelativeResize="0"/>
          <p:nvPr/>
        </p:nvPicPr>
        <p:blipFill rotWithShape="1">
          <a:blip r:embed="rId11">
            <a:alphaModFix/>
          </a:blip>
          <a:srcRect/>
          <a:stretch/>
        </p:blipFill>
        <p:spPr>
          <a:xfrm>
            <a:off x="6253224" y="2794668"/>
            <a:ext cx="907366" cy="966623"/>
          </a:xfrm>
          <a:prstGeom prst="rect">
            <a:avLst/>
          </a:prstGeom>
          <a:noFill/>
          <a:ln>
            <a:noFill/>
          </a:ln>
        </p:spPr>
      </p:pic>
      <p:pic>
        <p:nvPicPr>
          <p:cNvPr id="814" name="Google Shape;814;p41" descr="Icon&#10;&#10;Description automatically generated"/>
          <p:cNvPicPr preferRelativeResize="0"/>
          <p:nvPr/>
        </p:nvPicPr>
        <p:blipFill rotWithShape="1">
          <a:blip r:embed="rId12">
            <a:alphaModFix/>
          </a:blip>
          <a:srcRect/>
          <a:stretch/>
        </p:blipFill>
        <p:spPr>
          <a:xfrm>
            <a:off x="8301167" y="4555356"/>
            <a:ext cx="649142" cy="676035"/>
          </a:xfrm>
          <a:prstGeom prst="rect">
            <a:avLst/>
          </a:prstGeom>
          <a:noFill/>
          <a:ln>
            <a:noFill/>
          </a:ln>
        </p:spPr>
      </p:pic>
      <p:cxnSp>
        <p:nvCxnSpPr>
          <p:cNvPr id="815" name="Google Shape;815;p41"/>
          <p:cNvCxnSpPr>
            <a:stCxn id="797" idx="3"/>
            <a:endCxn id="813" idx="1"/>
          </p:cNvCxnSpPr>
          <p:nvPr/>
        </p:nvCxnSpPr>
        <p:spPr>
          <a:xfrm rot="10800000" flipH="1">
            <a:off x="4944785" y="3277839"/>
            <a:ext cx="1308300" cy="1200"/>
          </a:xfrm>
          <a:prstGeom prst="straightConnector1">
            <a:avLst/>
          </a:prstGeom>
          <a:noFill/>
          <a:ln w="38100" cap="flat" cmpd="sng">
            <a:solidFill>
              <a:schemeClr val="accent3"/>
            </a:solidFill>
            <a:prstDash val="solid"/>
            <a:round/>
            <a:headEnd type="none" w="sm" len="sm"/>
            <a:tailEnd type="triangle" w="med" len="med"/>
          </a:ln>
        </p:spPr>
      </p:cxnSp>
      <p:cxnSp>
        <p:nvCxnSpPr>
          <p:cNvPr id="816" name="Google Shape;816;p41"/>
          <p:cNvCxnSpPr>
            <a:stCxn id="797" idx="3"/>
          </p:cNvCxnSpPr>
          <p:nvPr/>
        </p:nvCxnSpPr>
        <p:spPr>
          <a:xfrm>
            <a:off x="4944785" y="3279039"/>
            <a:ext cx="2186100" cy="942000"/>
          </a:xfrm>
          <a:prstGeom prst="bentConnector3">
            <a:avLst>
              <a:gd name="adj1" fmla="val 32970"/>
            </a:avLst>
          </a:prstGeom>
          <a:noFill/>
          <a:ln w="38100" cap="flat" cmpd="sng">
            <a:solidFill>
              <a:schemeClr val="accent3"/>
            </a:solidFill>
            <a:prstDash val="solid"/>
            <a:round/>
            <a:headEnd type="none" w="sm" len="sm"/>
            <a:tailEnd type="triangle" w="med" len="med"/>
          </a:ln>
        </p:spPr>
      </p:cxnSp>
      <p:cxnSp>
        <p:nvCxnSpPr>
          <p:cNvPr id="817" name="Google Shape;817;p41"/>
          <p:cNvCxnSpPr>
            <a:stCxn id="797" idx="3"/>
            <a:endCxn id="812" idx="1"/>
          </p:cNvCxnSpPr>
          <p:nvPr/>
        </p:nvCxnSpPr>
        <p:spPr>
          <a:xfrm rot="10800000" flipH="1">
            <a:off x="4944785" y="2473839"/>
            <a:ext cx="2445600" cy="805200"/>
          </a:xfrm>
          <a:prstGeom prst="bentConnector3">
            <a:avLst>
              <a:gd name="adj1" fmla="val 29421"/>
            </a:avLst>
          </a:prstGeom>
          <a:noFill/>
          <a:ln w="38100" cap="flat" cmpd="sng">
            <a:solidFill>
              <a:schemeClr val="accent3"/>
            </a:solidFill>
            <a:prstDash val="solid"/>
            <a:round/>
            <a:headEnd type="none" w="sm" len="sm"/>
            <a:tailEnd type="triangle" w="med" len="med"/>
          </a:ln>
        </p:spPr>
      </p:cxnSp>
      <p:sp>
        <p:nvSpPr>
          <p:cNvPr id="818" name="Google Shape;818;p41"/>
          <p:cNvSpPr/>
          <p:nvPr/>
        </p:nvSpPr>
        <p:spPr>
          <a:xfrm>
            <a:off x="9168991" y="2235891"/>
            <a:ext cx="2579975" cy="490078"/>
          </a:xfrm>
          <a:prstGeom prst="roundRect">
            <a:avLst>
              <a:gd name="adj" fmla="val 16667"/>
            </a:avLst>
          </a:prstGeom>
          <a:solidFill>
            <a:schemeClr val="lt1"/>
          </a:solidFill>
          <a:ln w="5715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800"/>
              <a:buFont typeface="Arial"/>
              <a:buNone/>
            </a:pPr>
            <a:r>
              <a:rPr lang="en-US" sz="1800" b="1" i="0" u="none" strike="noStrike" cap="none" dirty="0">
                <a:solidFill>
                  <a:srgbClr val="002B49"/>
                </a:solidFill>
                <a:latin typeface="Arial"/>
                <a:ea typeface="Arial"/>
                <a:cs typeface="Arial"/>
                <a:sym typeface="Arial"/>
              </a:rPr>
              <a:t>Applications</a:t>
            </a:r>
            <a:endParaRPr dirty="0"/>
          </a:p>
        </p:txBody>
      </p:sp>
      <p:sp>
        <p:nvSpPr>
          <p:cNvPr id="819" name="Google Shape;819;p41"/>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41</a:t>
            </a:fld>
            <a:endParaRPr dirty="0">
              <a:solidFill>
                <a:srgbClr val="000000"/>
              </a:solidFill>
            </a:endParaRPr>
          </a:p>
        </p:txBody>
      </p:sp>
      <p:sp>
        <p:nvSpPr>
          <p:cNvPr id="820" name="Google Shape;820;p41"/>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
        <p:nvSpPr>
          <p:cNvPr id="3" name="Oval 2">
            <a:extLst>
              <a:ext uri="{FF2B5EF4-FFF2-40B4-BE49-F238E27FC236}">
                <a16:creationId xmlns:a16="http://schemas.microsoft.com/office/drawing/2014/main" id="{B99E740E-158E-C584-48A7-540FA62BED87}"/>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631"/>
        <p:cNvGrpSpPr/>
        <p:nvPr/>
      </p:nvGrpSpPr>
      <p:grpSpPr>
        <a:xfrm>
          <a:off x="0" y="0"/>
          <a:ext cx="0" cy="0"/>
          <a:chOff x="0" y="0"/>
          <a:chExt cx="0" cy="0"/>
        </a:xfrm>
      </p:grpSpPr>
      <p:sp>
        <p:nvSpPr>
          <p:cNvPr id="632" name="Google Shape;632;p30"/>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Digital Twin System Capabilities</a:t>
            </a:r>
            <a:endParaRPr dirty="0"/>
          </a:p>
        </p:txBody>
      </p:sp>
      <p:pic>
        <p:nvPicPr>
          <p:cNvPr id="633" name="Google Shape;633;p30"/>
          <p:cNvPicPr preferRelativeResize="0"/>
          <p:nvPr/>
        </p:nvPicPr>
        <p:blipFill rotWithShape="1">
          <a:blip r:embed="rId3">
            <a:alphaModFix/>
          </a:blip>
          <a:srcRect/>
          <a:stretch/>
        </p:blipFill>
        <p:spPr>
          <a:xfrm>
            <a:off x="5899334" y="1796002"/>
            <a:ext cx="5953368" cy="3955035"/>
          </a:xfrm>
          <a:prstGeom prst="rect">
            <a:avLst/>
          </a:prstGeom>
          <a:noFill/>
          <a:ln>
            <a:noFill/>
          </a:ln>
        </p:spPr>
      </p:pic>
      <p:graphicFrame>
        <p:nvGraphicFramePr>
          <p:cNvPr id="634" name="Google Shape;634;p30"/>
          <p:cNvGraphicFramePr/>
          <p:nvPr>
            <p:extLst>
              <p:ext uri="{D42A27DB-BD31-4B8C-83A1-F6EECF244321}">
                <p14:modId xmlns:p14="http://schemas.microsoft.com/office/powerpoint/2010/main" val="2751418531"/>
              </p:ext>
            </p:extLst>
          </p:nvPr>
        </p:nvGraphicFramePr>
        <p:xfrm>
          <a:off x="215900" y="1320800"/>
          <a:ext cx="5524501" cy="4864101"/>
        </p:xfrm>
        <a:graphic>
          <a:graphicData uri="http://schemas.openxmlformats.org/drawingml/2006/table">
            <a:tbl>
              <a:tblPr>
                <a:noFill/>
                <a:tableStyleId>{DB9366C2-B2AE-427D-94F8-832CC49EB612}</a:tableStyleId>
              </a:tblPr>
              <a:tblGrid>
                <a:gridCol w="428071">
                  <a:extLst>
                    <a:ext uri="{9D8B030D-6E8A-4147-A177-3AD203B41FA5}">
                      <a16:colId xmlns:a16="http://schemas.microsoft.com/office/drawing/2014/main" val="20000"/>
                    </a:ext>
                  </a:extLst>
                </a:gridCol>
                <a:gridCol w="1568561">
                  <a:extLst>
                    <a:ext uri="{9D8B030D-6E8A-4147-A177-3AD203B41FA5}">
                      <a16:colId xmlns:a16="http://schemas.microsoft.com/office/drawing/2014/main" val="20001"/>
                    </a:ext>
                  </a:extLst>
                </a:gridCol>
                <a:gridCol w="3527869">
                  <a:extLst>
                    <a:ext uri="{9D8B030D-6E8A-4147-A177-3AD203B41FA5}">
                      <a16:colId xmlns:a16="http://schemas.microsoft.com/office/drawing/2014/main" val="20002"/>
                    </a:ext>
                  </a:extLst>
                </a:gridCol>
              </a:tblGrid>
              <a:tr h="380515">
                <a:tc>
                  <a:txBody>
                    <a:bodyPr/>
                    <a:lstStyle/>
                    <a:p>
                      <a:pPr marL="0" marR="0" lvl="0" indent="0" algn="ctr" rtl="0">
                        <a:lnSpc>
                          <a:spcPct val="95238"/>
                        </a:lnSpc>
                        <a:spcBef>
                          <a:spcPts val="0"/>
                        </a:spcBef>
                        <a:spcAft>
                          <a:spcPts val="0"/>
                        </a:spcAft>
                        <a:buNone/>
                      </a:pPr>
                      <a:r>
                        <a:rPr lang="en-US" sz="1050" b="1" u="none" strike="noStrike" cap="none" dirty="0">
                          <a:solidFill>
                            <a:srgbClr val="FFFFFF"/>
                          </a:solidFill>
                          <a:latin typeface="Tahoma"/>
                          <a:ea typeface="Tahoma"/>
                          <a:cs typeface="Tahoma"/>
                          <a:sym typeface="Tahoma"/>
                        </a:rPr>
                        <a:t>No</a:t>
                      </a:r>
                      <a:endParaRPr dirty="0"/>
                    </a:p>
                  </a:txBody>
                  <a:tcPr marL="36825" marR="36825" marT="18425" marB="18425" anchor="ctr">
                    <a:lnL w="28575" cap="flat" cmpd="sng">
                      <a:solidFill>
                        <a:srgbClr val="0070C0"/>
                      </a:solidFill>
                      <a:prstDash val="solid"/>
                      <a:round/>
                      <a:headEnd type="none" w="sm" len="sm"/>
                      <a:tailEnd type="none" w="sm" len="sm"/>
                    </a:lnL>
                    <a:lnR w="12700" cap="flat" cmpd="sng">
                      <a:solidFill>
                        <a:srgbClr val="FFFFFF"/>
                      </a:solidFill>
                      <a:prstDash val="solid"/>
                      <a:round/>
                      <a:headEnd type="none" w="sm" len="sm"/>
                      <a:tailEnd type="none" w="sm" len="sm"/>
                    </a:lnR>
                    <a:lnT w="28575" cap="flat" cmpd="sng">
                      <a:solidFill>
                        <a:srgbClr val="0070C0"/>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70C0"/>
                    </a:solidFill>
                  </a:tcPr>
                </a:tc>
                <a:tc>
                  <a:txBody>
                    <a:bodyPr/>
                    <a:lstStyle/>
                    <a:p>
                      <a:pPr marL="0" marR="0" lvl="0" indent="0" algn="ctr" rtl="0">
                        <a:lnSpc>
                          <a:spcPct val="95238"/>
                        </a:lnSpc>
                        <a:spcBef>
                          <a:spcPts val="0"/>
                        </a:spcBef>
                        <a:spcAft>
                          <a:spcPts val="0"/>
                        </a:spcAft>
                        <a:buNone/>
                      </a:pPr>
                      <a:r>
                        <a:rPr lang="en-US" sz="1050" b="1" u="none" strike="noStrike" cap="none" dirty="0">
                          <a:solidFill>
                            <a:srgbClr val="FFFFFF"/>
                          </a:solidFill>
                          <a:latin typeface="Tahoma"/>
                          <a:ea typeface="Tahoma"/>
                          <a:cs typeface="Tahoma"/>
                          <a:sym typeface="Tahoma"/>
                        </a:rPr>
                        <a:t>Category Name</a:t>
                      </a:r>
                      <a:endParaRPr dirty="0"/>
                    </a:p>
                  </a:txBody>
                  <a:tcPr marL="36825" marR="36825" marT="18425" marB="18425" anchor="ctr">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28575" cap="flat" cmpd="sng">
                      <a:solidFill>
                        <a:srgbClr val="0070C0"/>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70C0"/>
                    </a:solidFill>
                  </a:tcPr>
                </a:tc>
                <a:tc>
                  <a:txBody>
                    <a:bodyPr/>
                    <a:lstStyle/>
                    <a:p>
                      <a:pPr marL="0" marR="0" lvl="0" indent="0" algn="ctr" rtl="0">
                        <a:lnSpc>
                          <a:spcPct val="95238"/>
                        </a:lnSpc>
                        <a:spcBef>
                          <a:spcPts val="0"/>
                        </a:spcBef>
                        <a:spcAft>
                          <a:spcPts val="0"/>
                        </a:spcAft>
                        <a:buNone/>
                      </a:pPr>
                      <a:r>
                        <a:rPr lang="en-US" sz="1050" b="1" u="none" strike="noStrike" cap="none" dirty="0">
                          <a:solidFill>
                            <a:srgbClr val="FFFFFF"/>
                          </a:solidFill>
                          <a:latin typeface="Tahoma"/>
                          <a:ea typeface="Tahoma"/>
                          <a:cs typeface="Tahoma"/>
                          <a:sym typeface="Tahoma"/>
                        </a:rPr>
                        <a:t>Category Description</a:t>
                      </a:r>
                      <a:endParaRPr dirty="0"/>
                    </a:p>
                  </a:txBody>
                  <a:tcPr marL="36825" marR="36825" marT="18425" marB="18425" anchor="ctr">
                    <a:lnL w="12700" cap="flat" cmpd="sng">
                      <a:solidFill>
                        <a:srgbClr val="FFFFFF"/>
                      </a:solidFill>
                      <a:prstDash val="solid"/>
                      <a:round/>
                      <a:headEnd type="none" w="sm" len="sm"/>
                      <a:tailEnd type="none" w="sm" len="sm"/>
                    </a:lnL>
                    <a:lnR w="28575" cap="flat" cmpd="sng">
                      <a:solidFill>
                        <a:srgbClr val="0070C0"/>
                      </a:solidFill>
                      <a:prstDash val="solid"/>
                      <a:round/>
                      <a:headEnd type="none" w="sm" len="sm"/>
                      <a:tailEnd type="none" w="sm" len="sm"/>
                    </a:lnR>
                    <a:lnT w="28575" cap="flat" cmpd="sng">
                      <a:solidFill>
                        <a:srgbClr val="0070C0"/>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70C0"/>
                    </a:solidFill>
                  </a:tcPr>
                </a:tc>
                <a:extLst>
                  <a:ext uri="{0D108BD9-81ED-4DB2-BD59-A6C34878D82A}">
                    <a16:rowId xmlns:a16="http://schemas.microsoft.com/office/drawing/2014/main" val="10000"/>
                  </a:ext>
                </a:extLst>
              </a:tr>
              <a:tr h="1271633">
                <a:tc>
                  <a:txBody>
                    <a:bodyPr/>
                    <a:lstStyle/>
                    <a:p>
                      <a:pPr marL="0" marR="0" lvl="0" indent="0" algn="ctr"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1</a:t>
                      </a:r>
                      <a:endParaRPr sz="1050" b="1" u="none" strike="noStrike" cap="none" dirty="0">
                        <a:latin typeface="Tahoma"/>
                        <a:ea typeface="Tahoma"/>
                        <a:cs typeface="Tahoma"/>
                        <a:sym typeface="Tahoma"/>
                      </a:endParaRPr>
                    </a:p>
                  </a:txBody>
                  <a:tcPr marL="36825" marR="36825" marT="18425" marB="18425" anchor="ctr">
                    <a:lnL w="28575"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Data Services</a:t>
                      </a:r>
                      <a:endParaRPr sz="1050" b="1"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lnSpc>
                          <a:spcPct val="95238"/>
                        </a:lnSpc>
                        <a:spcBef>
                          <a:spcPts val="0"/>
                        </a:spcBef>
                        <a:spcAft>
                          <a:spcPts val="0"/>
                        </a:spcAft>
                        <a:buNone/>
                      </a:pPr>
                      <a:r>
                        <a:rPr lang="en-US" sz="1050" u="none" strike="noStrike" cap="none" dirty="0">
                          <a:solidFill>
                            <a:srgbClr val="000000"/>
                          </a:solidFill>
                          <a:latin typeface="Tahoma"/>
                          <a:ea typeface="Tahoma"/>
                          <a:cs typeface="Tahoma"/>
                          <a:sym typeface="Tahoma"/>
                        </a:rPr>
                        <a:t>Enables data access, ingestion and data management across the platform from the edge to the cloud. It establishes the physical to virtual connection and receives data directly from equipment sensors or control systems, performs localized processing, and distributes to other tiers</a:t>
                      </a:r>
                      <a:endParaRPr sz="1050"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28575"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r h="744888">
                <a:tc>
                  <a:txBody>
                    <a:bodyPr/>
                    <a:lstStyle/>
                    <a:p>
                      <a:pPr marL="0" marR="0" lvl="0" indent="0" algn="ctr"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2</a:t>
                      </a:r>
                      <a:endParaRPr sz="1050" b="1" u="none" strike="noStrike" cap="none" dirty="0">
                        <a:latin typeface="Tahoma"/>
                        <a:ea typeface="Tahoma"/>
                        <a:cs typeface="Tahoma"/>
                        <a:sym typeface="Tahoma"/>
                      </a:endParaRPr>
                    </a:p>
                  </a:txBody>
                  <a:tcPr marL="36825" marR="36825" marT="18425" marB="18425" anchor="ctr">
                    <a:lnL w="28575"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D9D9D9"/>
                    </a:solidFill>
                  </a:tcPr>
                </a:tc>
                <a:tc>
                  <a:txBody>
                    <a:bodyPr/>
                    <a:lstStyle/>
                    <a:p>
                      <a:pPr marL="0" marR="0" lvl="0" indent="0" algn="l"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Integration</a:t>
                      </a:r>
                      <a:endParaRPr sz="1050" b="1"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D9D9D9"/>
                    </a:solidFill>
                  </a:tcPr>
                </a:tc>
                <a:tc>
                  <a:txBody>
                    <a:bodyPr/>
                    <a:lstStyle/>
                    <a:p>
                      <a:pPr marL="0" marR="0" lvl="0" indent="0" algn="l" rtl="0">
                        <a:lnSpc>
                          <a:spcPct val="95238"/>
                        </a:lnSpc>
                        <a:spcBef>
                          <a:spcPts val="0"/>
                        </a:spcBef>
                        <a:spcAft>
                          <a:spcPts val="0"/>
                        </a:spcAft>
                        <a:buNone/>
                      </a:pPr>
                      <a:r>
                        <a:rPr lang="en-US" sz="1050" u="none" strike="noStrike" cap="none" dirty="0">
                          <a:solidFill>
                            <a:srgbClr val="000000"/>
                          </a:solidFill>
                          <a:latin typeface="Tahoma"/>
                          <a:ea typeface="Tahoma"/>
                          <a:cs typeface="Tahoma"/>
                          <a:sym typeface="Tahoma"/>
                        </a:rPr>
                        <a:t>Enables data access to existing internal and external enterprise systems and applications. Enables communication across different digital twins.</a:t>
                      </a:r>
                      <a:endParaRPr sz="1050"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28575"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D9D9D9"/>
                    </a:solidFill>
                  </a:tcPr>
                </a:tc>
                <a:extLst>
                  <a:ext uri="{0D108BD9-81ED-4DB2-BD59-A6C34878D82A}">
                    <a16:rowId xmlns:a16="http://schemas.microsoft.com/office/drawing/2014/main" val="10002"/>
                  </a:ext>
                </a:extLst>
              </a:tr>
              <a:tr h="1096052">
                <a:tc>
                  <a:txBody>
                    <a:bodyPr/>
                    <a:lstStyle/>
                    <a:p>
                      <a:pPr marL="0" marR="0" lvl="0" indent="0" algn="ctr"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3</a:t>
                      </a:r>
                      <a:endParaRPr sz="1050" b="1" u="none" strike="noStrike" cap="none" dirty="0">
                        <a:latin typeface="Tahoma"/>
                        <a:ea typeface="Tahoma"/>
                        <a:cs typeface="Tahoma"/>
                        <a:sym typeface="Tahoma"/>
                      </a:endParaRPr>
                    </a:p>
                  </a:txBody>
                  <a:tcPr marL="36825" marR="36825" marT="18425" marB="18425" anchor="ctr">
                    <a:lnL w="28575"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Intelligence</a:t>
                      </a:r>
                      <a:endParaRPr sz="1050" b="1"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lnSpc>
                          <a:spcPct val="95238"/>
                        </a:lnSpc>
                        <a:spcBef>
                          <a:spcPts val="0"/>
                        </a:spcBef>
                        <a:spcAft>
                          <a:spcPts val="0"/>
                        </a:spcAft>
                        <a:buNone/>
                      </a:pPr>
                      <a:r>
                        <a:rPr lang="en-US" sz="1050" u="none" strike="noStrike" cap="none" dirty="0">
                          <a:solidFill>
                            <a:srgbClr val="000000"/>
                          </a:solidFill>
                          <a:latin typeface="Tahoma"/>
                          <a:ea typeface="Tahoma"/>
                          <a:cs typeface="Tahoma"/>
                          <a:sym typeface="Tahoma"/>
                        </a:rPr>
                        <a:t>Provides an environment for the development and deployment of industrial Digital Twin solution. It provides the services for data integration, basic and advanced analytics, AI, orchestration, and other Digital Twin process capabilities. </a:t>
                      </a:r>
                      <a:endParaRPr sz="1050"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28575"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3"/>
                  </a:ext>
                </a:extLst>
              </a:tr>
              <a:tr h="583563">
                <a:tc>
                  <a:txBody>
                    <a:bodyPr/>
                    <a:lstStyle/>
                    <a:p>
                      <a:pPr marL="0" marR="0" lvl="0" indent="0" algn="ctr"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4</a:t>
                      </a:r>
                      <a:endParaRPr sz="1050" b="1" u="none" strike="noStrike" cap="none" dirty="0">
                        <a:latin typeface="Tahoma"/>
                        <a:ea typeface="Tahoma"/>
                        <a:cs typeface="Tahoma"/>
                        <a:sym typeface="Tahoma"/>
                      </a:endParaRPr>
                    </a:p>
                  </a:txBody>
                  <a:tcPr marL="36825" marR="36825" marT="18425" marB="18425" anchor="ctr">
                    <a:lnL w="28575"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D9D9D9"/>
                    </a:solidFill>
                  </a:tcPr>
                </a:tc>
                <a:tc>
                  <a:txBody>
                    <a:bodyPr/>
                    <a:lstStyle/>
                    <a:p>
                      <a:pPr marL="0" marR="0" lvl="0" indent="0" algn="l"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UX</a:t>
                      </a:r>
                      <a:endParaRPr sz="1050" b="1"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D9D9D9"/>
                    </a:solidFill>
                  </a:tcPr>
                </a:tc>
                <a:tc>
                  <a:txBody>
                    <a:bodyPr/>
                    <a:lstStyle/>
                    <a:p>
                      <a:pPr marL="0" marR="0" lvl="0" indent="0" algn="l" rtl="0">
                        <a:lnSpc>
                          <a:spcPct val="95238"/>
                        </a:lnSpc>
                        <a:spcBef>
                          <a:spcPts val="0"/>
                        </a:spcBef>
                        <a:spcAft>
                          <a:spcPts val="0"/>
                        </a:spcAft>
                        <a:buNone/>
                      </a:pPr>
                      <a:r>
                        <a:rPr lang="en-US" sz="1050" u="none" strike="noStrike" cap="none" dirty="0">
                          <a:solidFill>
                            <a:srgbClr val="000000"/>
                          </a:solidFill>
                          <a:latin typeface="Tahoma"/>
                          <a:ea typeface="Tahoma"/>
                          <a:cs typeface="Tahoma"/>
                          <a:sym typeface="Tahoma"/>
                        </a:rPr>
                        <a:t>Provides the user with the ability to interact with Digital Twins and visualize its data.</a:t>
                      </a:r>
                      <a:endParaRPr sz="1050"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28575"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D9D9D9"/>
                    </a:solidFill>
                  </a:tcPr>
                </a:tc>
                <a:extLst>
                  <a:ext uri="{0D108BD9-81ED-4DB2-BD59-A6C34878D82A}">
                    <a16:rowId xmlns:a16="http://schemas.microsoft.com/office/drawing/2014/main" val="10004"/>
                  </a:ext>
                </a:extLst>
              </a:tr>
              <a:tr h="393725">
                <a:tc>
                  <a:txBody>
                    <a:bodyPr/>
                    <a:lstStyle/>
                    <a:p>
                      <a:pPr marL="0" marR="0" lvl="0" indent="0" algn="ctr"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5</a:t>
                      </a:r>
                      <a:endParaRPr sz="1050" b="1" u="none" strike="noStrike" cap="none" dirty="0">
                        <a:latin typeface="Tahoma"/>
                        <a:ea typeface="Tahoma"/>
                        <a:cs typeface="Tahoma"/>
                        <a:sym typeface="Tahoma"/>
                      </a:endParaRPr>
                    </a:p>
                  </a:txBody>
                  <a:tcPr marL="36825" marR="36825" marT="18425" marB="18425" anchor="ctr">
                    <a:lnL w="28575"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Management</a:t>
                      </a:r>
                      <a:endParaRPr sz="1050" b="1"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lnSpc>
                          <a:spcPct val="95238"/>
                        </a:lnSpc>
                        <a:spcBef>
                          <a:spcPts val="0"/>
                        </a:spcBef>
                        <a:spcAft>
                          <a:spcPts val="0"/>
                        </a:spcAft>
                        <a:buNone/>
                      </a:pPr>
                      <a:r>
                        <a:rPr lang="en-US" sz="1050" u="none" strike="noStrike" cap="none" dirty="0">
                          <a:solidFill>
                            <a:srgbClr val="000000"/>
                          </a:solidFill>
                          <a:latin typeface="Tahoma"/>
                          <a:ea typeface="Tahoma"/>
                          <a:cs typeface="Tahoma"/>
                          <a:sym typeface="Tahoma"/>
                        </a:rPr>
                        <a:t>System and ecosystem management capabilities</a:t>
                      </a:r>
                      <a:endParaRPr sz="1050"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28575"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5"/>
                  </a:ext>
                </a:extLst>
              </a:tr>
              <a:tr h="393725">
                <a:tc>
                  <a:txBody>
                    <a:bodyPr/>
                    <a:lstStyle/>
                    <a:p>
                      <a:pPr marL="0" marR="0" lvl="0" indent="0" algn="ctr"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6</a:t>
                      </a:r>
                      <a:endParaRPr sz="1050" b="1" u="none" strike="noStrike" cap="none" dirty="0">
                        <a:latin typeface="Tahoma"/>
                        <a:ea typeface="Tahoma"/>
                        <a:cs typeface="Tahoma"/>
                        <a:sym typeface="Tahoma"/>
                      </a:endParaRPr>
                    </a:p>
                  </a:txBody>
                  <a:tcPr marL="36825" marR="36825" marT="18425" marB="18425" anchor="ctr">
                    <a:lnL w="28575"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28575" cap="flat" cmpd="sng">
                      <a:solidFill>
                        <a:srgbClr val="0070C0"/>
                      </a:solidFill>
                      <a:prstDash val="solid"/>
                      <a:round/>
                      <a:headEnd type="none" w="sm" len="sm"/>
                      <a:tailEnd type="none" w="sm" len="sm"/>
                    </a:lnB>
                    <a:solidFill>
                      <a:srgbClr val="D9D9D9"/>
                    </a:solidFill>
                  </a:tcPr>
                </a:tc>
                <a:tc>
                  <a:txBody>
                    <a:bodyPr/>
                    <a:lstStyle/>
                    <a:p>
                      <a:pPr marL="0" marR="0" lvl="0" indent="0" algn="l" rtl="0">
                        <a:lnSpc>
                          <a:spcPct val="95238"/>
                        </a:lnSpc>
                        <a:spcBef>
                          <a:spcPts val="0"/>
                        </a:spcBef>
                        <a:spcAft>
                          <a:spcPts val="0"/>
                        </a:spcAft>
                        <a:buNone/>
                      </a:pPr>
                      <a:r>
                        <a:rPr lang="en-US" sz="1050" b="1" u="none" strike="noStrike" cap="none" dirty="0">
                          <a:solidFill>
                            <a:srgbClr val="000000"/>
                          </a:solidFill>
                          <a:latin typeface="Tahoma"/>
                          <a:ea typeface="Tahoma"/>
                          <a:cs typeface="Tahoma"/>
                          <a:sym typeface="Tahoma"/>
                        </a:rPr>
                        <a:t>Trustworthiness</a:t>
                      </a:r>
                      <a:endParaRPr sz="1050" b="1"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12700"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28575" cap="flat" cmpd="sng">
                      <a:solidFill>
                        <a:srgbClr val="0070C0"/>
                      </a:solidFill>
                      <a:prstDash val="solid"/>
                      <a:round/>
                      <a:headEnd type="none" w="sm" len="sm"/>
                      <a:tailEnd type="none" w="sm" len="sm"/>
                    </a:lnB>
                    <a:solidFill>
                      <a:srgbClr val="D9D9D9"/>
                    </a:solidFill>
                  </a:tcPr>
                </a:tc>
                <a:tc>
                  <a:txBody>
                    <a:bodyPr/>
                    <a:lstStyle/>
                    <a:p>
                      <a:pPr marL="0" marR="0" lvl="0" indent="0" algn="l" rtl="0">
                        <a:lnSpc>
                          <a:spcPct val="95238"/>
                        </a:lnSpc>
                        <a:spcBef>
                          <a:spcPts val="0"/>
                        </a:spcBef>
                        <a:spcAft>
                          <a:spcPts val="0"/>
                        </a:spcAft>
                        <a:buNone/>
                      </a:pPr>
                      <a:r>
                        <a:rPr lang="en-US" sz="1050" u="none" strike="noStrike" cap="none" dirty="0">
                          <a:solidFill>
                            <a:srgbClr val="000000"/>
                          </a:solidFill>
                          <a:latin typeface="Tahoma"/>
                          <a:ea typeface="Tahoma"/>
                          <a:cs typeface="Tahoma"/>
                          <a:sym typeface="Tahoma"/>
                        </a:rPr>
                        <a:t>Security, privacy, safety, reliability, and resilience capabilities </a:t>
                      </a:r>
                      <a:endParaRPr sz="1050" u="none" strike="noStrike" cap="none" dirty="0">
                        <a:latin typeface="Tahoma"/>
                        <a:ea typeface="Tahoma"/>
                        <a:cs typeface="Tahoma"/>
                        <a:sym typeface="Tahoma"/>
                      </a:endParaRPr>
                    </a:p>
                  </a:txBody>
                  <a:tcPr marL="36825" marR="36825" marT="18425" marB="18425" anchor="ctr">
                    <a:lnL w="12700" cap="flat" cmpd="sng">
                      <a:solidFill>
                        <a:srgbClr val="0070C0"/>
                      </a:solidFill>
                      <a:prstDash val="solid"/>
                      <a:round/>
                      <a:headEnd type="none" w="sm" len="sm"/>
                      <a:tailEnd type="none" w="sm" len="sm"/>
                    </a:lnL>
                    <a:lnR w="28575" cap="flat" cmpd="sng">
                      <a:solidFill>
                        <a:srgbClr val="0070C0"/>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28575" cap="flat" cmpd="sng">
                      <a:solidFill>
                        <a:srgbClr val="0070C0"/>
                      </a:solidFill>
                      <a:prstDash val="solid"/>
                      <a:round/>
                      <a:headEnd type="none" w="sm" len="sm"/>
                      <a:tailEnd type="none" w="sm" len="sm"/>
                    </a:lnB>
                    <a:solidFill>
                      <a:srgbClr val="D9D9D9"/>
                    </a:solidFill>
                  </a:tcPr>
                </a:tc>
                <a:extLst>
                  <a:ext uri="{0D108BD9-81ED-4DB2-BD59-A6C34878D82A}">
                    <a16:rowId xmlns:a16="http://schemas.microsoft.com/office/drawing/2014/main" val="10006"/>
                  </a:ext>
                </a:extLst>
              </a:tr>
            </a:tbl>
          </a:graphicData>
        </a:graphic>
      </p:graphicFrame>
      <p:sp>
        <p:nvSpPr>
          <p:cNvPr id="636" name="Google Shape;636;p30"/>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42</a:t>
            </a:fld>
            <a:endParaRPr dirty="0">
              <a:solidFill>
                <a:srgbClr val="000000"/>
              </a:solidFill>
            </a:endParaRPr>
          </a:p>
        </p:txBody>
      </p:sp>
      <p:sp>
        <p:nvSpPr>
          <p:cNvPr id="637" name="Google Shape;637;p30"/>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652"/>
        <p:cNvGrpSpPr/>
        <p:nvPr/>
      </p:nvGrpSpPr>
      <p:grpSpPr>
        <a:xfrm>
          <a:off x="0" y="0"/>
          <a:ext cx="0" cy="0"/>
          <a:chOff x="0" y="0"/>
          <a:chExt cx="0" cy="0"/>
        </a:xfrm>
      </p:grpSpPr>
      <p:pic>
        <p:nvPicPr>
          <p:cNvPr id="653" name="Google Shape;653;p32"/>
          <p:cNvPicPr preferRelativeResize="0"/>
          <p:nvPr/>
        </p:nvPicPr>
        <p:blipFill rotWithShape="1">
          <a:blip r:embed="rId3">
            <a:alphaModFix/>
          </a:blip>
          <a:srcRect/>
          <a:stretch/>
        </p:blipFill>
        <p:spPr>
          <a:xfrm>
            <a:off x="864433" y="3891360"/>
            <a:ext cx="4114800" cy="2286000"/>
          </a:xfrm>
          <a:prstGeom prst="rect">
            <a:avLst/>
          </a:prstGeom>
          <a:ln>
            <a:solidFill>
              <a:srgbClr val="000000"/>
            </a:solidFill>
          </a:ln>
          <a:effectLst>
            <a:outerShdw blurRad="292100" dist="139700" dir="2700000" algn="tl" rotWithShape="0">
              <a:srgbClr val="333333">
                <a:alpha val="65000"/>
              </a:srgbClr>
            </a:outerShdw>
          </a:effectLst>
        </p:spPr>
      </p:pic>
      <p:pic>
        <p:nvPicPr>
          <p:cNvPr id="654" name="Google Shape;654;p32"/>
          <p:cNvPicPr preferRelativeResize="0"/>
          <p:nvPr/>
        </p:nvPicPr>
        <p:blipFill rotWithShape="1">
          <a:blip r:embed="rId4">
            <a:alphaModFix/>
          </a:blip>
          <a:srcRect/>
          <a:stretch/>
        </p:blipFill>
        <p:spPr>
          <a:xfrm>
            <a:off x="6435972" y="1358900"/>
            <a:ext cx="4114800" cy="2286000"/>
          </a:xfrm>
          <a:prstGeom prst="rect">
            <a:avLst/>
          </a:prstGeom>
          <a:ln>
            <a:solidFill>
              <a:srgbClr val="000000"/>
            </a:solidFill>
          </a:ln>
          <a:effectLst>
            <a:outerShdw blurRad="292100" dist="139700" dir="2700000" algn="tl" rotWithShape="0">
              <a:srgbClr val="333333">
                <a:alpha val="65000"/>
              </a:srgbClr>
            </a:outerShdw>
          </a:effectLst>
        </p:spPr>
      </p:pic>
      <p:pic>
        <p:nvPicPr>
          <p:cNvPr id="655" name="Google Shape;655;p32"/>
          <p:cNvPicPr preferRelativeResize="0"/>
          <p:nvPr/>
        </p:nvPicPr>
        <p:blipFill rotWithShape="1">
          <a:blip r:embed="rId5">
            <a:alphaModFix/>
          </a:blip>
          <a:srcRect/>
          <a:stretch/>
        </p:blipFill>
        <p:spPr>
          <a:xfrm>
            <a:off x="864433" y="1358900"/>
            <a:ext cx="4114800" cy="2286000"/>
          </a:xfrm>
          <a:prstGeom prst="rect">
            <a:avLst/>
          </a:prstGeom>
          <a:ln>
            <a:solidFill>
              <a:srgbClr val="000000"/>
            </a:solidFill>
          </a:ln>
          <a:effectLst>
            <a:outerShdw blurRad="292100" dist="139700" dir="2700000" algn="tl" rotWithShape="0">
              <a:srgbClr val="333333">
                <a:alpha val="65000"/>
              </a:srgbClr>
            </a:outerShdw>
          </a:effectLst>
        </p:spPr>
      </p:pic>
      <p:pic>
        <p:nvPicPr>
          <p:cNvPr id="656" name="Google Shape;656;p32"/>
          <p:cNvPicPr preferRelativeResize="0"/>
          <p:nvPr/>
        </p:nvPicPr>
        <p:blipFill rotWithShape="1">
          <a:blip r:embed="rId6">
            <a:alphaModFix/>
          </a:blip>
          <a:srcRect/>
          <a:stretch/>
        </p:blipFill>
        <p:spPr>
          <a:xfrm>
            <a:off x="6435972" y="3891360"/>
            <a:ext cx="4114800" cy="2286000"/>
          </a:xfrm>
          <a:prstGeom prst="rect">
            <a:avLst/>
          </a:prstGeom>
          <a:ln>
            <a:solidFill>
              <a:srgbClr val="000000"/>
            </a:solidFill>
          </a:ln>
          <a:effectLst>
            <a:outerShdw blurRad="292100" dist="139700" dir="2700000" algn="tl" rotWithShape="0">
              <a:srgbClr val="333333">
                <a:alpha val="65000"/>
              </a:srgbClr>
            </a:outerShdw>
          </a:effectLst>
        </p:spPr>
      </p:pic>
      <p:sp>
        <p:nvSpPr>
          <p:cNvPr id="658" name="Google Shape;658;p32"/>
          <p:cNvSpPr txBox="1">
            <a:spLocks noGrp="1"/>
          </p:cNvSpPr>
          <p:nvPr>
            <p:ph type="title"/>
          </p:nvPr>
        </p:nvSpPr>
        <p:spPr>
          <a:xfrm>
            <a:off x="0" y="0"/>
            <a:ext cx="12192000" cy="81814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Digital Twin for Real-Time Analytics and Decision Making</a:t>
            </a:r>
            <a:endParaRPr dirty="0"/>
          </a:p>
        </p:txBody>
      </p:sp>
      <p:sp>
        <p:nvSpPr>
          <p:cNvPr id="659" name="Google Shape;659;p32"/>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43</a:t>
            </a:fld>
            <a:endParaRPr dirty="0"/>
          </a:p>
        </p:txBody>
      </p:sp>
      <p:sp>
        <p:nvSpPr>
          <p:cNvPr id="660" name="Google Shape;660;p32"/>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5" name="Google Shape;665;p33"/>
          <p:cNvSpPr txBox="1">
            <a:spLocks noGrp="1"/>
          </p:cNvSpPr>
          <p:nvPr>
            <p:ph type="title"/>
          </p:nvPr>
        </p:nvSpPr>
        <p:spPr>
          <a:xfrm>
            <a:off x="0" y="0"/>
            <a:ext cx="12192000" cy="81814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Digital Twin Lifecycle</a:t>
            </a:r>
            <a:endParaRPr dirty="0"/>
          </a:p>
        </p:txBody>
      </p:sp>
      <p:pic>
        <p:nvPicPr>
          <p:cNvPr id="666" name="Google Shape;666;p33"/>
          <p:cNvPicPr preferRelativeResize="0"/>
          <p:nvPr/>
        </p:nvPicPr>
        <p:blipFill rotWithShape="1">
          <a:blip r:embed="rId3">
            <a:alphaModFix/>
          </a:blip>
          <a:srcRect/>
          <a:stretch/>
        </p:blipFill>
        <p:spPr>
          <a:xfrm>
            <a:off x="1301897" y="1333499"/>
            <a:ext cx="9347054" cy="4882381"/>
          </a:xfrm>
          <a:prstGeom prst="rect">
            <a:avLst/>
          </a:prstGeom>
          <a:ln>
            <a:solidFill>
              <a:schemeClr val="tx1"/>
            </a:solidFill>
          </a:ln>
          <a:effectLst>
            <a:outerShdw blurRad="292100" dist="139700" dir="2700000" algn="tl" rotWithShape="0">
              <a:srgbClr val="333333">
                <a:alpha val="65000"/>
              </a:srgbClr>
            </a:outerShdw>
          </a:effectLst>
        </p:spPr>
      </p:pic>
      <p:sp>
        <p:nvSpPr>
          <p:cNvPr id="667" name="Google Shape;667;p33"/>
          <p:cNvSpPr/>
          <p:nvPr/>
        </p:nvSpPr>
        <p:spPr>
          <a:xfrm>
            <a:off x="0" y="818142"/>
            <a:ext cx="5673067" cy="561284"/>
          </a:xfrm>
          <a:prstGeom prst="rect">
            <a:avLst/>
          </a:prstGeom>
          <a:noFill/>
          <a:ln>
            <a:noFill/>
          </a:ln>
        </p:spPr>
        <p:txBody>
          <a:bodyPr spcFirstLastPara="1" wrap="square" lIns="179275" tIns="143425" rIns="179275" bIns="143425" anchor="t" anchorCtr="0">
            <a:noAutofit/>
          </a:bodyPr>
          <a:lstStyle/>
          <a:p>
            <a:pPr marL="0" marR="0" lvl="0" indent="0" rtl="0">
              <a:lnSpc>
                <a:spcPct val="90000"/>
              </a:lnSpc>
              <a:spcBef>
                <a:spcPts val="0"/>
              </a:spcBef>
              <a:spcAft>
                <a:spcPts val="0"/>
              </a:spcAft>
              <a:buNone/>
            </a:pPr>
            <a:r>
              <a:rPr lang="en-US" sz="2000" dirty="0">
                <a:solidFill>
                  <a:schemeClr val="tx1"/>
                </a:solidFill>
                <a:latin typeface="Tahoma"/>
                <a:ea typeface="Tahoma"/>
                <a:cs typeface="Tahoma"/>
                <a:sym typeface="Tahoma"/>
              </a:rPr>
              <a:t>Model Work Package Integration</a:t>
            </a:r>
            <a:endParaRPr sz="2000" dirty="0">
              <a:solidFill>
                <a:schemeClr val="tx1"/>
              </a:solidFill>
            </a:endParaRPr>
          </a:p>
        </p:txBody>
      </p:sp>
      <p:sp>
        <p:nvSpPr>
          <p:cNvPr id="669" name="Google Shape;669;p33"/>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44</a:t>
            </a:fld>
            <a:endParaRPr dirty="0"/>
          </a:p>
        </p:txBody>
      </p:sp>
      <p:sp>
        <p:nvSpPr>
          <p:cNvPr id="670" name="Google Shape;670;p33"/>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674"/>
        <p:cNvGrpSpPr/>
        <p:nvPr/>
      </p:nvGrpSpPr>
      <p:grpSpPr>
        <a:xfrm>
          <a:off x="0" y="0"/>
          <a:ext cx="0" cy="0"/>
          <a:chOff x="0" y="0"/>
          <a:chExt cx="0" cy="0"/>
        </a:xfrm>
      </p:grpSpPr>
      <p:pic>
        <p:nvPicPr>
          <p:cNvPr id="675" name="Google Shape;675;p34"/>
          <p:cNvPicPr preferRelativeResize="0"/>
          <p:nvPr/>
        </p:nvPicPr>
        <p:blipFill rotWithShape="1">
          <a:blip r:embed="rId3">
            <a:alphaModFix/>
          </a:blip>
          <a:srcRect l="553" t="858" b="4246"/>
          <a:stretch/>
        </p:blipFill>
        <p:spPr>
          <a:xfrm>
            <a:off x="1133850" y="1335792"/>
            <a:ext cx="9591300" cy="4828399"/>
          </a:xfrm>
          <a:prstGeom prst="rect">
            <a:avLst/>
          </a:prstGeom>
          <a:ln>
            <a:solidFill>
              <a:schemeClr val="tx1"/>
            </a:solidFill>
          </a:ln>
          <a:effectLst>
            <a:outerShdw blurRad="292100" dist="139700" dir="2700000" algn="tl" rotWithShape="0">
              <a:srgbClr val="333333">
                <a:alpha val="65000"/>
              </a:srgbClr>
            </a:outerShdw>
          </a:effectLst>
        </p:spPr>
      </p:pic>
      <p:sp>
        <p:nvSpPr>
          <p:cNvPr id="676" name="Google Shape;676;p34"/>
          <p:cNvSpPr txBox="1">
            <a:spLocks noGrp="1"/>
          </p:cNvSpPr>
          <p:nvPr>
            <p:ph type="sldNum" idx="12"/>
          </p:nvPr>
        </p:nvSpPr>
        <p:spPr>
          <a:xfrm>
            <a:off x="10893288" y="6477001"/>
            <a:ext cx="821634" cy="340935"/>
          </a:xfrm>
          <a:prstGeom prst="rect">
            <a:avLst/>
          </a:prstGeom>
          <a:noFill/>
          <a:ln>
            <a:noFill/>
          </a:ln>
        </p:spPr>
        <p:txBody>
          <a:bodyPr spcFirstLastPara="1" wrap="square" lIns="0" tIns="0" rIns="0" bIns="0" anchor="ctr" anchorCtr="0">
            <a:normAutofit/>
          </a:bodyPr>
          <a:lstStyle/>
          <a:p>
            <a:pPr marL="0" marR="0" lvl="0" indent="0" algn="ctr" rtl="0">
              <a:spcBef>
                <a:spcPts val="0"/>
              </a:spcBef>
              <a:spcAft>
                <a:spcPts val="0"/>
              </a:spcAft>
              <a:buNone/>
            </a:pPr>
            <a:fld id="{00000000-1234-1234-1234-123412341234}" type="slidenum">
              <a:rPr lang="en-US" sz="1050">
                <a:solidFill>
                  <a:schemeClr val="lt1"/>
                </a:solidFill>
                <a:latin typeface="Tahoma"/>
                <a:ea typeface="Tahoma"/>
                <a:cs typeface="Tahoma"/>
                <a:sym typeface="Tahoma"/>
              </a:rPr>
              <a:t>45</a:t>
            </a:fld>
            <a:endParaRPr sz="1050" dirty="0">
              <a:solidFill>
                <a:schemeClr val="lt1"/>
              </a:solidFill>
              <a:latin typeface="Tahoma"/>
              <a:ea typeface="Tahoma"/>
              <a:cs typeface="Tahoma"/>
              <a:sym typeface="Tahoma"/>
            </a:endParaRPr>
          </a:p>
        </p:txBody>
      </p:sp>
      <p:sp>
        <p:nvSpPr>
          <p:cNvPr id="677" name="Google Shape;677;p34"/>
          <p:cNvSpPr txBox="1">
            <a:spLocks noGrp="1"/>
          </p:cNvSpPr>
          <p:nvPr>
            <p:ph type="title"/>
          </p:nvPr>
        </p:nvSpPr>
        <p:spPr>
          <a:xfrm>
            <a:off x="0" y="0"/>
            <a:ext cx="121920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Digital Twin Lifecycle</a:t>
            </a:r>
            <a:endParaRPr dirty="0"/>
          </a:p>
        </p:txBody>
      </p:sp>
      <p:sp>
        <p:nvSpPr>
          <p:cNvPr id="678" name="Google Shape;678;p34"/>
          <p:cNvSpPr/>
          <p:nvPr/>
        </p:nvSpPr>
        <p:spPr>
          <a:xfrm>
            <a:off x="0" y="825997"/>
            <a:ext cx="10991850" cy="478928"/>
          </a:xfrm>
          <a:prstGeom prst="rect">
            <a:avLst/>
          </a:prstGeom>
          <a:noFill/>
          <a:ln>
            <a:noFill/>
          </a:ln>
        </p:spPr>
        <p:txBody>
          <a:bodyPr spcFirstLastPara="1" wrap="square" lIns="179275" tIns="143425" rIns="179275" bIns="143425" anchor="t" anchorCtr="0">
            <a:noAutofit/>
          </a:bodyPr>
          <a:lstStyle/>
          <a:p>
            <a:pPr>
              <a:lnSpc>
                <a:spcPct val="90000"/>
              </a:lnSpc>
            </a:pPr>
            <a:r>
              <a:rPr lang="en-US" sz="2000" dirty="0">
                <a:solidFill>
                  <a:schemeClr val="tx1"/>
                </a:solidFill>
                <a:latin typeface="Tahoma"/>
                <a:ea typeface="Tahoma"/>
                <a:cs typeface="Tahoma"/>
                <a:sym typeface="Tahoma"/>
              </a:rPr>
              <a:t>Project Controls Integration</a:t>
            </a:r>
            <a:endParaRPr sz="2000" dirty="0">
              <a:solidFill>
                <a:schemeClr val="tx1"/>
              </a:solidFill>
              <a:latin typeface="Tahoma"/>
              <a:ea typeface="Tahoma"/>
              <a:cs typeface="Tahoma"/>
            </a:endParaRPr>
          </a:p>
        </p:txBody>
      </p:sp>
      <p:sp>
        <p:nvSpPr>
          <p:cNvPr id="2" name="Google Shape;713;p37">
            <a:extLst>
              <a:ext uri="{FF2B5EF4-FFF2-40B4-BE49-F238E27FC236}">
                <a16:creationId xmlns:a16="http://schemas.microsoft.com/office/drawing/2014/main" id="{EE276DD7-DEB8-0C4E-2B34-8A784F969594}"/>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695"/>
        <p:cNvGrpSpPr/>
        <p:nvPr/>
      </p:nvGrpSpPr>
      <p:grpSpPr>
        <a:xfrm>
          <a:off x="0" y="0"/>
          <a:ext cx="0" cy="0"/>
          <a:chOff x="0" y="0"/>
          <a:chExt cx="0" cy="0"/>
        </a:xfrm>
      </p:grpSpPr>
      <p:sp>
        <p:nvSpPr>
          <p:cNvPr id="696" name="Google Shape;696;p36"/>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46</a:t>
            </a:fld>
            <a:endParaRPr dirty="0"/>
          </a:p>
        </p:txBody>
      </p:sp>
      <p:sp>
        <p:nvSpPr>
          <p:cNvPr id="697" name="Google Shape;697;p36"/>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The Smart Phone Analogy – Operations and Maintenance</a:t>
            </a:r>
            <a:endParaRPr dirty="0"/>
          </a:p>
        </p:txBody>
      </p:sp>
      <p:sp>
        <p:nvSpPr>
          <p:cNvPr id="699" name="Google Shape;699;p36"/>
          <p:cNvSpPr/>
          <p:nvPr/>
        </p:nvSpPr>
        <p:spPr>
          <a:xfrm>
            <a:off x="0" y="785183"/>
            <a:ext cx="7502325" cy="451340"/>
          </a:xfrm>
          <a:prstGeom prst="rect">
            <a:avLst/>
          </a:prstGeom>
          <a:noFill/>
          <a:ln>
            <a:noFill/>
          </a:ln>
        </p:spPr>
        <p:txBody>
          <a:bodyPr spcFirstLastPara="1" wrap="square" lIns="179275" tIns="143425" rIns="179275" bIns="143425" anchor="t" anchorCtr="0">
            <a:noAutofit/>
          </a:bodyPr>
          <a:lstStyle/>
          <a:p>
            <a:pPr>
              <a:lnSpc>
                <a:spcPct val="90000"/>
              </a:lnSpc>
            </a:pPr>
            <a:r>
              <a:rPr lang="en-US" sz="2000" dirty="0">
                <a:solidFill>
                  <a:schemeClr val="tx1"/>
                </a:solidFill>
                <a:latin typeface="Tahoma"/>
                <a:ea typeface="Tahoma"/>
                <a:cs typeface="Tahoma"/>
                <a:sym typeface="Tahoma"/>
              </a:rPr>
              <a:t>Monitor and control air flow to improve building health.</a:t>
            </a:r>
            <a:endParaRPr sz="2000" dirty="0">
              <a:solidFill>
                <a:schemeClr val="tx1"/>
              </a:solidFill>
              <a:latin typeface="Tahoma"/>
              <a:ea typeface="Tahoma"/>
              <a:cs typeface="Tahoma"/>
            </a:endParaRPr>
          </a:p>
        </p:txBody>
      </p:sp>
      <p:sp>
        <p:nvSpPr>
          <p:cNvPr id="700" name="Google Shape;700;p36"/>
          <p:cNvSpPr/>
          <p:nvPr/>
        </p:nvSpPr>
        <p:spPr>
          <a:xfrm>
            <a:off x="11302800" y="1225384"/>
            <a:ext cx="914400" cy="914400"/>
          </a:xfrm>
          <a:prstGeom prst="mathPlus">
            <a:avLst>
              <a:gd name="adj1" fmla="val 10477"/>
            </a:avLst>
          </a:prstGeom>
          <a:solidFill>
            <a:schemeClr val="lt1"/>
          </a:solidFill>
          <a:ln>
            <a:noFill/>
          </a:ln>
        </p:spPr>
        <p:txBody>
          <a:bodyPr spcFirstLastPara="1" wrap="square" lIns="182875" tIns="146300" rIns="182875" bIns="146300" anchor="t" anchorCtr="0">
            <a:noAutofit/>
          </a:bodyPr>
          <a:lstStyle/>
          <a:p>
            <a:pPr marL="0" marR="0" lvl="0" indent="0" algn="l" rtl="0">
              <a:spcBef>
                <a:spcPts val="0"/>
              </a:spcBef>
              <a:spcAft>
                <a:spcPts val="0"/>
              </a:spcAft>
              <a:buNone/>
            </a:pPr>
            <a:endParaRPr sz="2000" dirty="0">
              <a:solidFill>
                <a:srgbClr val="FFFFFF"/>
              </a:solidFill>
              <a:latin typeface="Tahoma"/>
              <a:ea typeface="Tahoma"/>
              <a:cs typeface="Tahoma"/>
              <a:sym typeface="Tahoma"/>
            </a:endParaRPr>
          </a:p>
        </p:txBody>
      </p:sp>
      <p:sp>
        <p:nvSpPr>
          <p:cNvPr id="702" name="Google Shape;702;p36"/>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pic>
        <p:nvPicPr>
          <p:cNvPr id="2" name="Picture 1">
            <a:extLst>
              <a:ext uri="{FF2B5EF4-FFF2-40B4-BE49-F238E27FC236}">
                <a16:creationId xmlns:a16="http://schemas.microsoft.com/office/drawing/2014/main" id="{6DF13022-03E9-E955-452E-D0C07731BA67}"/>
              </a:ext>
            </a:extLst>
          </p:cNvPr>
          <p:cNvPicPr>
            <a:picLocks noChangeAspect="1"/>
          </p:cNvPicPr>
          <p:nvPr/>
        </p:nvPicPr>
        <p:blipFill>
          <a:blip r:embed="rId3"/>
          <a:stretch>
            <a:fillRect/>
          </a:stretch>
        </p:blipFill>
        <p:spPr>
          <a:xfrm>
            <a:off x="570329" y="1236523"/>
            <a:ext cx="3456514" cy="2640152"/>
          </a:xfrm>
          <a:prstGeom prst="rect">
            <a:avLst/>
          </a:prstGeom>
        </p:spPr>
      </p:pic>
      <p:pic>
        <p:nvPicPr>
          <p:cNvPr id="698" name="Google Shape;698;p36"/>
          <p:cNvPicPr preferRelativeResize="0"/>
          <p:nvPr/>
        </p:nvPicPr>
        <p:blipFill rotWithShape="1">
          <a:blip r:embed="rId4">
            <a:alphaModFix/>
          </a:blip>
          <a:srcRect/>
          <a:stretch/>
        </p:blipFill>
        <p:spPr>
          <a:xfrm>
            <a:off x="4610100" y="2276475"/>
            <a:ext cx="7318289" cy="3926333"/>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706"/>
        <p:cNvGrpSpPr/>
        <p:nvPr/>
      </p:nvGrpSpPr>
      <p:grpSpPr>
        <a:xfrm>
          <a:off x="0" y="0"/>
          <a:ext cx="0" cy="0"/>
          <a:chOff x="0" y="0"/>
          <a:chExt cx="0" cy="0"/>
        </a:xfrm>
      </p:grpSpPr>
      <p:sp>
        <p:nvSpPr>
          <p:cNvPr id="707" name="Google Shape;707;p37"/>
          <p:cNvSpPr txBox="1">
            <a:spLocks noGrp="1"/>
          </p:cNvSpPr>
          <p:nvPr>
            <p:ph type="title" idx="4294967295"/>
          </p:nvPr>
        </p:nvSpPr>
        <p:spPr>
          <a:xfrm>
            <a:off x="292754" y="169555"/>
            <a:ext cx="10489546" cy="5715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Sensors in Real-Time: Digital Twin Monitoring &amp; Analysis</a:t>
            </a:r>
            <a:endParaRPr dirty="0"/>
          </a:p>
        </p:txBody>
      </p:sp>
      <p:pic>
        <p:nvPicPr>
          <p:cNvPr id="708" name="Google Shape;708;p37"/>
          <p:cNvPicPr preferRelativeResize="0"/>
          <p:nvPr/>
        </p:nvPicPr>
        <p:blipFill rotWithShape="1">
          <a:blip r:embed="rId3">
            <a:alphaModFix/>
          </a:blip>
          <a:srcRect t="11278"/>
          <a:stretch/>
        </p:blipFill>
        <p:spPr>
          <a:xfrm>
            <a:off x="5583796" y="1045855"/>
            <a:ext cx="6136979" cy="3062713"/>
          </a:xfrm>
          <a:prstGeom prst="rect">
            <a:avLst/>
          </a:prstGeom>
          <a:ln>
            <a:noFill/>
          </a:ln>
          <a:effectLst>
            <a:outerShdw blurRad="292100" dist="139700" dir="2700000" algn="tl" rotWithShape="0">
              <a:srgbClr val="333333">
                <a:alpha val="65000"/>
              </a:srgbClr>
            </a:outerShdw>
          </a:effectLst>
        </p:spPr>
      </p:pic>
      <p:pic>
        <p:nvPicPr>
          <p:cNvPr id="709" name="Google Shape;709;p37"/>
          <p:cNvPicPr preferRelativeResize="0"/>
          <p:nvPr/>
        </p:nvPicPr>
        <p:blipFill rotWithShape="1">
          <a:blip r:embed="rId4">
            <a:alphaModFix/>
          </a:blip>
          <a:srcRect/>
          <a:stretch/>
        </p:blipFill>
        <p:spPr>
          <a:xfrm>
            <a:off x="366900" y="3429000"/>
            <a:ext cx="5803246" cy="2919209"/>
          </a:xfrm>
          <a:prstGeom prst="rect">
            <a:avLst/>
          </a:prstGeom>
          <a:ln>
            <a:noFill/>
          </a:ln>
          <a:effectLst>
            <a:outerShdw blurRad="292100" dist="139700" dir="2700000" algn="tl" rotWithShape="0">
              <a:srgbClr val="333333">
                <a:alpha val="65000"/>
              </a:srgbClr>
            </a:outerShdw>
          </a:effectLst>
        </p:spPr>
      </p:pic>
      <p:pic>
        <p:nvPicPr>
          <p:cNvPr id="710" name="Google Shape;710;p37"/>
          <p:cNvPicPr preferRelativeResize="0"/>
          <p:nvPr/>
        </p:nvPicPr>
        <p:blipFill rotWithShape="1">
          <a:blip r:embed="rId5">
            <a:alphaModFix/>
          </a:blip>
          <a:srcRect/>
          <a:stretch/>
        </p:blipFill>
        <p:spPr>
          <a:xfrm>
            <a:off x="966826" y="1351513"/>
            <a:ext cx="3542651" cy="1832960"/>
          </a:xfrm>
          <a:prstGeom prst="rect">
            <a:avLst/>
          </a:prstGeom>
          <a:noFill/>
          <a:ln>
            <a:noFill/>
          </a:ln>
        </p:spPr>
      </p:pic>
      <p:sp>
        <p:nvSpPr>
          <p:cNvPr id="712" name="Google Shape;712;p37"/>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47</a:t>
            </a:fld>
            <a:endParaRPr dirty="0"/>
          </a:p>
        </p:txBody>
      </p:sp>
      <p:sp>
        <p:nvSpPr>
          <p:cNvPr id="713" name="Google Shape;713;p37"/>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853"/>
        <p:cNvGrpSpPr/>
        <p:nvPr/>
      </p:nvGrpSpPr>
      <p:grpSpPr>
        <a:xfrm>
          <a:off x="0" y="0"/>
          <a:ext cx="0" cy="0"/>
          <a:chOff x="0" y="0"/>
          <a:chExt cx="0" cy="0"/>
        </a:xfrm>
      </p:grpSpPr>
      <p:sp>
        <p:nvSpPr>
          <p:cNvPr id="854" name="Google Shape;854;p43"/>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Digital Twin System Capabilities</a:t>
            </a:r>
            <a:endParaRPr dirty="0"/>
          </a:p>
        </p:txBody>
      </p:sp>
      <p:sp>
        <p:nvSpPr>
          <p:cNvPr id="855" name="Google Shape;855;p43"/>
          <p:cNvSpPr/>
          <p:nvPr/>
        </p:nvSpPr>
        <p:spPr>
          <a:xfrm>
            <a:off x="649474" y="1001886"/>
            <a:ext cx="2750358" cy="5023367"/>
          </a:xfrm>
          <a:prstGeom prst="roundRect">
            <a:avLst>
              <a:gd name="adj" fmla="val 5991"/>
            </a:avLst>
          </a:prstGeom>
          <a:solidFill>
            <a:srgbClr val="034EA2">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Tahoma"/>
              <a:buNone/>
            </a:pPr>
            <a:endParaRPr sz="1800" b="1" i="0" u="none" strike="noStrike" cap="none" dirty="0">
              <a:solidFill>
                <a:srgbClr val="262626"/>
              </a:solidFill>
              <a:latin typeface="Calibri"/>
              <a:ea typeface="Calibri"/>
              <a:cs typeface="Calibri"/>
              <a:sym typeface="Calibri"/>
            </a:endParaRPr>
          </a:p>
        </p:txBody>
      </p:sp>
      <p:sp>
        <p:nvSpPr>
          <p:cNvPr id="856" name="Google Shape;856;p43"/>
          <p:cNvSpPr/>
          <p:nvPr/>
        </p:nvSpPr>
        <p:spPr>
          <a:xfrm>
            <a:off x="6124144" y="4722908"/>
            <a:ext cx="5417940" cy="1302345"/>
          </a:xfrm>
          <a:custGeom>
            <a:avLst/>
            <a:gdLst/>
            <a:ahLst/>
            <a:cxnLst/>
            <a:rect l="l" t="t" r="r" b="b"/>
            <a:pathLst>
              <a:path w="5417940" h="1302345" extrusionOk="0">
                <a:moveTo>
                  <a:pt x="138491" y="0"/>
                </a:moveTo>
                <a:lnTo>
                  <a:pt x="3944199" y="0"/>
                </a:lnTo>
                <a:cubicBezTo>
                  <a:pt x="4020685" y="0"/>
                  <a:pt x="4082690" y="62005"/>
                  <a:pt x="4082690" y="138491"/>
                </a:cubicBezTo>
                <a:lnTo>
                  <a:pt x="4082690" y="630155"/>
                </a:lnTo>
                <a:lnTo>
                  <a:pt x="5335314" y="630155"/>
                </a:lnTo>
                <a:cubicBezTo>
                  <a:pt x="5380947" y="630155"/>
                  <a:pt x="5417940" y="667148"/>
                  <a:pt x="5417940" y="712781"/>
                </a:cubicBezTo>
                <a:lnTo>
                  <a:pt x="5417940" y="1219719"/>
                </a:lnTo>
                <a:cubicBezTo>
                  <a:pt x="5417940" y="1265352"/>
                  <a:pt x="5380947" y="1302345"/>
                  <a:pt x="5335314" y="1302345"/>
                </a:cubicBezTo>
                <a:lnTo>
                  <a:pt x="4008750" y="1302345"/>
                </a:lnTo>
                <a:cubicBezTo>
                  <a:pt x="3997342" y="1302345"/>
                  <a:pt x="3986474" y="1300033"/>
                  <a:pt x="3976588" y="1295852"/>
                </a:cubicBezTo>
                <a:lnTo>
                  <a:pt x="3976536" y="1295817"/>
                </a:lnTo>
                <a:lnTo>
                  <a:pt x="3944199" y="1302345"/>
                </a:lnTo>
                <a:lnTo>
                  <a:pt x="138491" y="1302345"/>
                </a:lnTo>
                <a:cubicBezTo>
                  <a:pt x="62005" y="1302345"/>
                  <a:pt x="0" y="1240340"/>
                  <a:pt x="0" y="1163854"/>
                </a:cubicBezTo>
                <a:lnTo>
                  <a:pt x="0" y="138491"/>
                </a:lnTo>
                <a:cubicBezTo>
                  <a:pt x="0" y="62005"/>
                  <a:pt x="62005" y="0"/>
                  <a:pt x="138491" y="0"/>
                </a:cubicBezTo>
                <a:close/>
              </a:path>
            </a:pathLst>
          </a:custGeom>
          <a:solidFill>
            <a:srgbClr val="BB3627">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857" name="Google Shape;857;p43"/>
          <p:cNvSpPr/>
          <p:nvPr/>
        </p:nvSpPr>
        <p:spPr>
          <a:xfrm>
            <a:off x="3392735" y="4727348"/>
            <a:ext cx="2731408" cy="1302345"/>
          </a:xfrm>
          <a:prstGeom prst="roundRect">
            <a:avLst>
              <a:gd name="adj" fmla="val 10634"/>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858" name="Google Shape;858;p43"/>
          <p:cNvSpPr/>
          <p:nvPr/>
        </p:nvSpPr>
        <p:spPr>
          <a:xfrm>
            <a:off x="8844186" y="1001886"/>
            <a:ext cx="2707796" cy="4349851"/>
          </a:xfrm>
          <a:custGeom>
            <a:avLst/>
            <a:gdLst/>
            <a:ahLst/>
            <a:cxnLst/>
            <a:rect l="l" t="t" r="r" b="b"/>
            <a:pathLst>
              <a:path w="2707796" h="4349851" extrusionOk="0">
                <a:moveTo>
                  <a:pt x="153559" y="0"/>
                </a:moveTo>
                <a:lnTo>
                  <a:pt x="2554237" y="0"/>
                </a:lnTo>
                <a:cubicBezTo>
                  <a:pt x="2639045" y="0"/>
                  <a:pt x="2707796" y="68751"/>
                  <a:pt x="2707796" y="153559"/>
                </a:cubicBezTo>
                <a:lnTo>
                  <a:pt x="2707796" y="3563990"/>
                </a:lnTo>
                <a:lnTo>
                  <a:pt x="2704832" y="3578673"/>
                </a:lnTo>
                <a:lnTo>
                  <a:pt x="2705690" y="3582925"/>
                </a:lnTo>
                <a:lnTo>
                  <a:pt x="2705690" y="4242369"/>
                </a:lnTo>
                <a:cubicBezTo>
                  <a:pt x="2705690" y="4301730"/>
                  <a:pt x="2657569" y="4349851"/>
                  <a:pt x="2598208" y="4349851"/>
                </a:cubicBezTo>
                <a:lnTo>
                  <a:pt x="1469172" y="4349851"/>
                </a:lnTo>
                <a:cubicBezTo>
                  <a:pt x="1409811" y="4349851"/>
                  <a:pt x="1361690" y="4301730"/>
                  <a:pt x="1361690" y="4242369"/>
                </a:cubicBezTo>
                <a:lnTo>
                  <a:pt x="1361690" y="3717549"/>
                </a:lnTo>
                <a:lnTo>
                  <a:pt x="153559" y="3717549"/>
                </a:lnTo>
                <a:cubicBezTo>
                  <a:pt x="68751" y="3717549"/>
                  <a:pt x="0" y="3648798"/>
                  <a:pt x="0" y="3563990"/>
                </a:cubicBezTo>
                <a:lnTo>
                  <a:pt x="0" y="153559"/>
                </a:lnTo>
                <a:cubicBezTo>
                  <a:pt x="0" y="68751"/>
                  <a:pt x="68751" y="0"/>
                  <a:pt x="153559" y="0"/>
                </a:cubicBezTo>
                <a:close/>
              </a:path>
            </a:pathLst>
          </a:custGeom>
          <a:solidFill>
            <a:srgbClr val="1D7B65">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859" name="Google Shape;859;p43"/>
          <p:cNvSpPr/>
          <p:nvPr/>
        </p:nvSpPr>
        <p:spPr>
          <a:xfrm>
            <a:off x="4763706" y="1001886"/>
            <a:ext cx="4079705" cy="3724480"/>
          </a:xfrm>
          <a:custGeom>
            <a:avLst/>
            <a:gdLst/>
            <a:ahLst/>
            <a:cxnLst/>
            <a:rect l="l" t="t" r="r" b="b"/>
            <a:pathLst>
              <a:path w="4079705" h="3724480" extrusionOk="0">
                <a:moveTo>
                  <a:pt x="155240" y="0"/>
                </a:moveTo>
                <a:lnTo>
                  <a:pt x="2582198" y="0"/>
                </a:lnTo>
                <a:cubicBezTo>
                  <a:pt x="2667935" y="0"/>
                  <a:pt x="2737438" y="69503"/>
                  <a:pt x="2737438" y="155240"/>
                </a:cubicBezTo>
                <a:lnTo>
                  <a:pt x="2737438" y="1216407"/>
                </a:lnTo>
                <a:lnTo>
                  <a:pt x="3876488" y="1216407"/>
                </a:lnTo>
                <a:cubicBezTo>
                  <a:pt x="3988722" y="1216407"/>
                  <a:pt x="4079705" y="1307390"/>
                  <a:pt x="4079705" y="1419624"/>
                </a:cubicBezTo>
                <a:lnTo>
                  <a:pt x="4079705" y="3513308"/>
                </a:lnTo>
                <a:cubicBezTo>
                  <a:pt x="4079705" y="3625542"/>
                  <a:pt x="3988722" y="3716525"/>
                  <a:pt x="3876488" y="3716525"/>
                </a:cubicBezTo>
                <a:lnTo>
                  <a:pt x="2629674" y="3716525"/>
                </a:lnTo>
                <a:lnTo>
                  <a:pt x="2624290" y="3715982"/>
                </a:lnTo>
                <a:lnTo>
                  <a:pt x="2582198" y="3724480"/>
                </a:lnTo>
                <a:lnTo>
                  <a:pt x="155240" y="3724480"/>
                </a:lnTo>
                <a:cubicBezTo>
                  <a:pt x="69503" y="3724480"/>
                  <a:pt x="0" y="3654977"/>
                  <a:pt x="0" y="3569240"/>
                </a:cubicBezTo>
                <a:lnTo>
                  <a:pt x="0" y="155240"/>
                </a:lnTo>
                <a:cubicBezTo>
                  <a:pt x="0" y="69503"/>
                  <a:pt x="69503" y="0"/>
                  <a:pt x="155240" y="0"/>
                </a:cubicBezTo>
                <a:close/>
              </a:path>
            </a:pathLst>
          </a:custGeom>
          <a:solidFill>
            <a:srgbClr val="7554A3">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860" name="Google Shape;860;p43"/>
          <p:cNvSpPr/>
          <p:nvPr/>
        </p:nvSpPr>
        <p:spPr>
          <a:xfrm>
            <a:off x="3392735" y="1001886"/>
            <a:ext cx="1373096" cy="3724480"/>
          </a:xfrm>
          <a:prstGeom prst="roundRect">
            <a:avLst>
              <a:gd name="adj" fmla="val 12292"/>
            </a:avLst>
          </a:prstGeom>
          <a:solidFill>
            <a:srgbClr val="F7941D">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861" name="Google Shape;861;p43"/>
          <p:cNvSpPr/>
          <p:nvPr/>
        </p:nvSpPr>
        <p:spPr>
          <a:xfrm>
            <a:off x="729495" y="1682642"/>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Streaming</a:t>
            </a:r>
            <a:endParaRPr dirty="0"/>
          </a:p>
        </p:txBody>
      </p:sp>
      <p:sp>
        <p:nvSpPr>
          <p:cNvPr id="862" name="Google Shape;862;p43"/>
          <p:cNvSpPr/>
          <p:nvPr/>
        </p:nvSpPr>
        <p:spPr>
          <a:xfrm>
            <a:off x="729495" y="2294465"/>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Transformation</a:t>
            </a:r>
            <a:endParaRPr dirty="0"/>
          </a:p>
        </p:txBody>
      </p:sp>
      <p:sp>
        <p:nvSpPr>
          <p:cNvPr id="863" name="Google Shape;863;p43"/>
          <p:cNvSpPr/>
          <p:nvPr/>
        </p:nvSpPr>
        <p:spPr>
          <a:xfrm>
            <a:off x="729495" y="2906288"/>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Contextualization</a:t>
            </a:r>
            <a:endParaRPr dirty="0"/>
          </a:p>
        </p:txBody>
      </p:sp>
      <p:sp>
        <p:nvSpPr>
          <p:cNvPr id="864" name="Google Shape;864;p43"/>
          <p:cNvSpPr/>
          <p:nvPr/>
        </p:nvSpPr>
        <p:spPr>
          <a:xfrm>
            <a:off x="729495" y="3518111"/>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Batch Processing</a:t>
            </a:r>
            <a:endParaRPr dirty="0"/>
          </a:p>
        </p:txBody>
      </p:sp>
      <p:sp>
        <p:nvSpPr>
          <p:cNvPr id="865" name="Google Shape;865;p43"/>
          <p:cNvSpPr/>
          <p:nvPr/>
        </p:nvSpPr>
        <p:spPr>
          <a:xfrm>
            <a:off x="729495" y="4129934"/>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Real-time Processing</a:t>
            </a:r>
            <a:endParaRPr dirty="0"/>
          </a:p>
        </p:txBody>
      </p:sp>
      <p:sp>
        <p:nvSpPr>
          <p:cNvPr id="866" name="Google Shape;866;p43"/>
          <p:cNvSpPr/>
          <p:nvPr/>
        </p:nvSpPr>
        <p:spPr>
          <a:xfrm>
            <a:off x="729495" y="4753789"/>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PubSub Push</a:t>
            </a:r>
            <a:endParaRPr dirty="0"/>
          </a:p>
        </p:txBody>
      </p:sp>
      <p:sp>
        <p:nvSpPr>
          <p:cNvPr id="867" name="Google Shape;867;p43"/>
          <p:cNvSpPr/>
          <p:nvPr/>
        </p:nvSpPr>
        <p:spPr>
          <a:xfrm>
            <a:off x="729495" y="5365612"/>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Aggregation</a:t>
            </a:r>
            <a:endParaRPr dirty="0"/>
          </a:p>
        </p:txBody>
      </p:sp>
      <p:sp>
        <p:nvSpPr>
          <p:cNvPr id="868" name="Google Shape;868;p43"/>
          <p:cNvSpPr/>
          <p:nvPr/>
        </p:nvSpPr>
        <p:spPr>
          <a:xfrm>
            <a:off x="729495" y="1070819"/>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Acquisition &amp; Ingestion </a:t>
            </a:r>
            <a:endParaRPr dirty="0"/>
          </a:p>
        </p:txBody>
      </p:sp>
      <p:sp>
        <p:nvSpPr>
          <p:cNvPr id="869" name="Google Shape;869;p43"/>
          <p:cNvSpPr/>
          <p:nvPr/>
        </p:nvSpPr>
        <p:spPr>
          <a:xfrm>
            <a:off x="2089655" y="2294465"/>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Digital Twin (DT) Model Repository</a:t>
            </a:r>
            <a:endParaRPr dirty="0"/>
          </a:p>
        </p:txBody>
      </p:sp>
      <p:sp>
        <p:nvSpPr>
          <p:cNvPr id="870" name="Google Shape;870;p43"/>
          <p:cNvSpPr/>
          <p:nvPr/>
        </p:nvSpPr>
        <p:spPr>
          <a:xfrm>
            <a:off x="2089655" y="2906288"/>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DT Instance Repository</a:t>
            </a:r>
            <a:endParaRPr dirty="0"/>
          </a:p>
        </p:txBody>
      </p:sp>
      <p:sp>
        <p:nvSpPr>
          <p:cNvPr id="871" name="Google Shape;871;p43"/>
          <p:cNvSpPr/>
          <p:nvPr/>
        </p:nvSpPr>
        <p:spPr>
          <a:xfrm>
            <a:off x="2089655" y="3518111"/>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13</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Temporal Data Store </a:t>
            </a:r>
            <a:endParaRPr dirty="0"/>
          </a:p>
        </p:txBody>
      </p:sp>
      <p:sp>
        <p:nvSpPr>
          <p:cNvPr id="872" name="Google Shape;872;p43"/>
          <p:cNvSpPr/>
          <p:nvPr/>
        </p:nvSpPr>
        <p:spPr>
          <a:xfrm>
            <a:off x="2089655" y="4129934"/>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Storage &amp; Archive Services</a:t>
            </a:r>
            <a:endParaRPr dirty="0"/>
          </a:p>
        </p:txBody>
      </p:sp>
      <p:sp>
        <p:nvSpPr>
          <p:cNvPr id="873" name="Google Shape;873;p43"/>
          <p:cNvSpPr/>
          <p:nvPr/>
        </p:nvSpPr>
        <p:spPr>
          <a:xfrm>
            <a:off x="2089655" y="4753789"/>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Simulation Model Repository</a:t>
            </a:r>
            <a:endParaRPr dirty="0"/>
          </a:p>
        </p:txBody>
      </p:sp>
      <p:sp>
        <p:nvSpPr>
          <p:cNvPr id="874" name="Google Shape;874;p43"/>
          <p:cNvSpPr/>
          <p:nvPr/>
        </p:nvSpPr>
        <p:spPr>
          <a:xfrm>
            <a:off x="2089655" y="5365612"/>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AI Model Repository</a:t>
            </a:r>
            <a:endParaRPr dirty="0"/>
          </a:p>
        </p:txBody>
      </p:sp>
      <p:sp>
        <p:nvSpPr>
          <p:cNvPr id="875" name="Google Shape;875;p43"/>
          <p:cNvSpPr/>
          <p:nvPr/>
        </p:nvSpPr>
        <p:spPr>
          <a:xfrm>
            <a:off x="3449815" y="1682642"/>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Eng. System Integration</a:t>
            </a:r>
            <a:endParaRPr dirty="0"/>
          </a:p>
        </p:txBody>
      </p:sp>
      <p:sp>
        <p:nvSpPr>
          <p:cNvPr id="876" name="Google Shape;876;p43"/>
          <p:cNvSpPr/>
          <p:nvPr/>
        </p:nvSpPr>
        <p:spPr>
          <a:xfrm>
            <a:off x="3449815" y="2294465"/>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OT/IoT System Integration</a:t>
            </a:r>
            <a:endParaRPr dirty="0"/>
          </a:p>
        </p:txBody>
      </p:sp>
      <p:sp>
        <p:nvSpPr>
          <p:cNvPr id="877" name="Google Shape;877;p43"/>
          <p:cNvSpPr/>
          <p:nvPr/>
        </p:nvSpPr>
        <p:spPr>
          <a:xfrm>
            <a:off x="3449815" y="2906288"/>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20</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Digital Twin Integration</a:t>
            </a:r>
            <a:endParaRPr dirty="0"/>
          </a:p>
        </p:txBody>
      </p:sp>
      <p:sp>
        <p:nvSpPr>
          <p:cNvPr id="878" name="Google Shape;878;p43"/>
          <p:cNvSpPr/>
          <p:nvPr/>
        </p:nvSpPr>
        <p:spPr>
          <a:xfrm>
            <a:off x="3449815" y="3518111"/>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Collab platform integration</a:t>
            </a:r>
            <a:endParaRPr dirty="0"/>
          </a:p>
        </p:txBody>
      </p:sp>
      <p:sp>
        <p:nvSpPr>
          <p:cNvPr id="879" name="Google Shape;879;p43"/>
          <p:cNvSpPr/>
          <p:nvPr/>
        </p:nvSpPr>
        <p:spPr>
          <a:xfrm>
            <a:off x="3449815" y="4129934"/>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API Services</a:t>
            </a:r>
            <a:endParaRPr dirty="0"/>
          </a:p>
        </p:txBody>
      </p:sp>
      <p:sp>
        <p:nvSpPr>
          <p:cNvPr id="880" name="Google Shape;880;p43"/>
          <p:cNvSpPr/>
          <p:nvPr/>
        </p:nvSpPr>
        <p:spPr>
          <a:xfrm>
            <a:off x="3449815" y="4753789"/>
            <a:ext cx="1267200" cy="568800"/>
          </a:xfrm>
          <a:prstGeom prst="roundRect">
            <a:avLst>
              <a:gd name="adj" fmla="val 33383"/>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Device Management</a:t>
            </a:r>
            <a:endParaRPr dirty="0"/>
          </a:p>
        </p:txBody>
      </p:sp>
      <p:sp>
        <p:nvSpPr>
          <p:cNvPr id="881" name="Google Shape;881;p43"/>
          <p:cNvSpPr/>
          <p:nvPr/>
        </p:nvSpPr>
        <p:spPr>
          <a:xfrm>
            <a:off x="3449815" y="5365612"/>
            <a:ext cx="1267200" cy="568800"/>
          </a:xfrm>
          <a:prstGeom prst="roundRect">
            <a:avLst>
              <a:gd name="adj" fmla="val 33383"/>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53</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System Monitoring</a:t>
            </a:r>
            <a:endParaRPr dirty="0"/>
          </a:p>
        </p:txBody>
      </p:sp>
      <p:sp>
        <p:nvSpPr>
          <p:cNvPr id="882" name="Google Shape;882;p43"/>
          <p:cNvSpPr/>
          <p:nvPr/>
        </p:nvSpPr>
        <p:spPr>
          <a:xfrm>
            <a:off x="3449815" y="1070819"/>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Enterprise System Integration</a:t>
            </a:r>
            <a:endParaRPr dirty="0"/>
          </a:p>
        </p:txBody>
      </p:sp>
      <p:sp>
        <p:nvSpPr>
          <p:cNvPr id="883" name="Google Shape;883;p43"/>
          <p:cNvSpPr/>
          <p:nvPr/>
        </p:nvSpPr>
        <p:spPr>
          <a:xfrm>
            <a:off x="4809975" y="1682642"/>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Command and Control</a:t>
            </a:r>
            <a:endParaRPr dirty="0"/>
          </a:p>
        </p:txBody>
      </p:sp>
      <p:sp>
        <p:nvSpPr>
          <p:cNvPr id="884" name="Google Shape;884;p43"/>
          <p:cNvSpPr/>
          <p:nvPr/>
        </p:nvSpPr>
        <p:spPr>
          <a:xfrm>
            <a:off x="4809975" y="2902675"/>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Alerts and Notifications</a:t>
            </a:r>
            <a:endParaRPr dirty="0"/>
          </a:p>
        </p:txBody>
      </p:sp>
      <p:sp>
        <p:nvSpPr>
          <p:cNvPr id="885" name="Google Shape;885;p43"/>
          <p:cNvSpPr/>
          <p:nvPr/>
        </p:nvSpPr>
        <p:spPr>
          <a:xfrm>
            <a:off x="4809975" y="3514498"/>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Reporting</a:t>
            </a:r>
            <a:endParaRPr dirty="0"/>
          </a:p>
        </p:txBody>
      </p:sp>
      <p:sp>
        <p:nvSpPr>
          <p:cNvPr id="886" name="Google Shape;886;p43"/>
          <p:cNvSpPr/>
          <p:nvPr/>
        </p:nvSpPr>
        <p:spPr>
          <a:xfrm>
            <a:off x="4809975" y="4126321"/>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Analysis and Analytics</a:t>
            </a:r>
            <a:endParaRPr dirty="0"/>
          </a:p>
        </p:txBody>
      </p:sp>
      <p:sp>
        <p:nvSpPr>
          <p:cNvPr id="887" name="Google Shape;887;p43"/>
          <p:cNvSpPr/>
          <p:nvPr/>
        </p:nvSpPr>
        <p:spPr>
          <a:xfrm>
            <a:off x="4801711" y="2298078"/>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Orchestration</a:t>
            </a:r>
            <a:endParaRPr dirty="0"/>
          </a:p>
        </p:txBody>
      </p:sp>
      <p:sp>
        <p:nvSpPr>
          <p:cNvPr id="888" name="Google Shape;888;p43"/>
          <p:cNvSpPr/>
          <p:nvPr/>
        </p:nvSpPr>
        <p:spPr>
          <a:xfrm>
            <a:off x="4809975" y="4753789"/>
            <a:ext cx="1267200" cy="568800"/>
          </a:xfrm>
          <a:prstGeom prst="roundRect">
            <a:avLst>
              <a:gd name="adj" fmla="val 33383"/>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Event Logging</a:t>
            </a:r>
            <a:endParaRPr dirty="0"/>
          </a:p>
        </p:txBody>
      </p:sp>
      <p:sp>
        <p:nvSpPr>
          <p:cNvPr id="889" name="Google Shape;889;p43"/>
          <p:cNvSpPr/>
          <p:nvPr/>
        </p:nvSpPr>
        <p:spPr>
          <a:xfrm>
            <a:off x="4809975" y="5365612"/>
            <a:ext cx="1267200" cy="568800"/>
          </a:xfrm>
          <a:prstGeom prst="roundRect">
            <a:avLst>
              <a:gd name="adj" fmla="val 33383"/>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Governance</a:t>
            </a:r>
            <a:endParaRPr dirty="0"/>
          </a:p>
        </p:txBody>
      </p:sp>
      <p:sp>
        <p:nvSpPr>
          <p:cNvPr id="890" name="Google Shape;890;p43"/>
          <p:cNvSpPr/>
          <p:nvPr/>
        </p:nvSpPr>
        <p:spPr>
          <a:xfrm>
            <a:off x="4809975" y="1070819"/>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23</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Edge AI and Intelligence</a:t>
            </a:r>
            <a:endParaRPr dirty="0"/>
          </a:p>
        </p:txBody>
      </p:sp>
      <p:sp>
        <p:nvSpPr>
          <p:cNvPr id="891" name="Google Shape;891;p43"/>
          <p:cNvSpPr/>
          <p:nvPr/>
        </p:nvSpPr>
        <p:spPr>
          <a:xfrm>
            <a:off x="6164951" y="1682642"/>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30</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Machine Learning ML</a:t>
            </a:r>
            <a:endParaRPr dirty="0"/>
          </a:p>
        </p:txBody>
      </p:sp>
      <p:sp>
        <p:nvSpPr>
          <p:cNvPr id="892" name="Google Shape;892;p43"/>
          <p:cNvSpPr/>
          <p:nvPr/>
        </p:nvSpPr>
        <p:spPr>
          <a:xfrm>
            <a:off x="6164951" y="2294465"/>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Artificial Intelligence AI</a:t>
            </a:r>
            <a:endParaRPr dirty="0"/>
          </a:p>
        </p:txBody>
      </p:sp>
      <p:sp>
        <p:nvSpPr>
          <p:cNvPr id="893" name="Google Shape;893;p43"/>
          <p:cNvSpPr/>
          <p:nvPr/>
        </p:nvSpPr>
        <p:spPr>
          <a:xfrm>
            <a:off x="6164951" y="2906288"/>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Federated  Learning</a:t>
            </a:r>
            <a:endParaRPr dirty="0"/>
          </a:p>
        </p:txBody>
      </p:sp>
      <p:sp>
        <p:nvSpPr>
          <p:cNvPr id="894" name="Google Shape;894;p43"/>
          <p:cNvSpPr/>
          <p:nvPr/>
        </p:nvSpPr>
        <p:spPr>
          <a:xfrm>
            <a:off x="6164951" y="3518111"/>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33</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Simulation</a:t>
            </a:r>
            <a:endParaRPr dirty="0"/>
          </a:p>
        </p:txBody>
      </p:sp>
      <p:sp>
        <p:nvSpPr>
          <p:cNvPr id="895" name="Google Shape;895;p43"/>
          <p:cNvSpPr/>
          <p:nvPr/>
        </p:nvSpPr>
        <p:spPr>
          <a:xfrm>
            <a:off x="6164951" y="4129934"/>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Mathematical Analytics</a:t>
            </a:r>
            <a:endParaRPr dirty="0"/>
          </a:p>
        </p:txBody>
      </p:sp>
      <p:sp>
        <p:nvSpPr>
          <p:cNvPr id="896" name="Google Shape;896;p43"/>
          <p:cNvSpPr/>
          <p:nvPr/>
        </p:nvSpPr>
        <p:spPr>
          <a:xfrm>
            <a:off x="6164951" y="5365612"/>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Device Security</a:t>
            </a:r>
            <a:endParaRPr dirty="0"/>
          </a:p>
        </p:txBody>
      </p:sp>
      <p:sp>
        <p:nvSpPr>
          <p:cNvPr id="897" name="Google Shape;897;p43"/>
          <p:cNvSpPr/>
          <p:nvPr/>
        </p:nvSpPr>
        <p:spPr>
          <a:xfrm>
            <a:off x="6164951" y="1070819"/>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Prediction</a:t>
            </a:r>
            <a:endParaRPr dirty="0"/>
          </a:p>
        </p:txBody>
      </p:sp>
      <p:sp>
        <p:nvSpPr>
          <p:cNvPr id="898" name="Google Shape;898;p43"/>
          <p:cNvSpPr/>
          <p:nvPr/>
        </p:nvSpPr>
        <p:spPr>
          <a:xfrm>
            <a:off x="7528191" y="2906288"/>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Business Rules</a:t>
            </a:r>
            <a:endParaRPr dirty="0"/>
          </a:p>
        </p:txBody>
      </p:sp>
      <p:sp>
        <p:nvSpPr>
          <p:cNvPr id="899" name="Google Shape;899;p43"/>
          <p:cNvSpPr/>
          <p:nvPr/>
        </p:nvSpPr>
        <p:spPr>
          <a:xfrm>
            <a:off x="7528191" y="3518111"/>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Distributed Ledger &amp; Smart Contracts</a:t>
            </a:r>
            <a:endParaRPr dirty="0"/>
          </a:p>
        </p:txBody>
      </p:sp>
      <p:sp>
        <p:nvSpPr>
          <p:cNvPr id="900" name="Google Shape;900;p43"/>
          <p:cNvSpPr/>
          <p:nvPr/>
        </p:nvSpPr>
        <p:spPr>
          <a:xfrm>
            <a:off x="7528191" y="4129934"/>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Composition</a:t>
            </a:r>
            <a:endParaRPr dirty="0"/>
          </a:p>
        </p:txBody>
      </p:sp>
      <p:sp>
        <p:nvSpPr>
          <p:cNvPr id="901" name="Google Shape;901;p43"/>
          <p:cNvSpPr/>
          <p:nvPr/>
        </p:nvSpPr>
        <p:spPr>
          <a:xfrm>
            <a:off x="7528191" y="4753789"/>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Security</a:t>
            </a:r>
            <a:endParaRPr dirty="0"/>
          </a:p>
        </p:txBody>
      </p:sp>
      <p:sp>
        <p:nvSpPr>
          <p:cNvPr id="902" name="Google Shape;902;p43"/>
          <p:cNvSpPr/>
          <p:nvPr/>
        </p:nvSpPr>
        <p:spPr>
          <a:xfrm>
            <a:off x="7528191" y="5365612"/>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Privacy</a:t>
            </a:r>
            <a:endParaRPr dirty="0"/>
          </a:p>
        </p:txBody>
      </p:sp>
      <p:sp>
        <p:nvSpPr>
          <p:cNvPr id="903" name="Google Shape;903;p43"/>
          <p:cNvSpPr/>
          <p:nvPr/>
        </p:nvSpPr>
        <p:spPr>
          <a:xfrm>
            <a:off x="7528191" y="2294465"/>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Prescriptive Recommendations</a:t>
            </a:r>
            <a:endParaRPr dirty="0"/>
          </a:p>
        </p:txBody>
      </p:sp>
      <p:sp>
        <p:nvSpPr>
          <p:cNvPr id="904" name="Google Shape;904;p43"/>
          <p:cNvSpPr/>
          <p:nvPr/>
        </p:nvSpPr>
        <p:spPr>
          <a:xfrm>
            <a:off x="8891431" y="1070819"/>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Basic Visualization</a:t>
            </a:r>
            <a:endParaRPr dirty="0"/>
          </a:p>
        </p:txBody>
      </p:sp>
      <p:sp>
        <p:nvSpPr>
          <p:cNvPr id="905" name="Google Shape;905;p43"/>
          <p:cNvSpPr/>
          <p:nvPr/>
        </p:nvSpPr>
        <p:spPr>
          <a:xfrm>
            <a:off x="8891431" y="1682642"/>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40</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Advanced Visualization</a:t>
            </a:r>
            <a:endParaRPr dirty="0"/>
          </a:p>
        </p:txBody>
      </p:sp>
      <p:sp>
        <p:nvSpPr>
          <p:cNvPr id="906" name="Google Shape;906;p43"/>
          <p:cNvSpPr/>
          <p:nvPr/>
        </p:nvSpPr>
        <p:spPr>
          <a:xfrm>
            <a:off x="8891431" y="2294465"/>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Real-time Monitoring</a:t>
            </a:r>
            <a:endParaRPr dirty="0"/>
          </a:p>
        </p:txBody>
      </p:sp>
      <p:sp>
        <p:nvSpPr>
          <p:cNvPr id="907" name="Google Shape;907;p43"/>
          <p:cNvSpPr/>
          <p:nvPr/>
        </p:nvSpPr>
        <p:spPr>
          <a:xfrm>
            <a:off x="8891431" y="2906288"/>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Entity Relationship Visualization</a:t>
            </a:r>
            <a:endParaRPr dirty="0"/>
          </a:p>
        </p:txBody>
      </p:sp>
      <p:sp>
        <p:nvSpPr>
          <p:cNvPr id="908" name="Google Shape;908;p43"/>
          <p:cNvSpPr/>
          <p:nvPr/>
        </p:nvSpPr>
        <p:spPr>
          <a:xfrm>
            <a:off x="8891431" y="3518111"/>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43</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Augmented Reality AR</a:t>
            </a:r>
            <a:endParaRPr dirty="0"/>
          </a:p>
        </p:txBody>
      </p:sp>
      <p:sp>
        <p:nvSpPr>
          <p:cNvPr id="909" name="Google Shape;909;p43"/>
          <p:cNvSpPr/>
          <p:nvPr/>
        </p:nvSpPr>
        <p:spPr>
          <a:xfrm>
            <a:off x="8891431" y="4753789"/>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60</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Safety</a:t>
            </a:r>
            <a:endParaRPr dirty="0"/>
          </a:p>
        </p:txBody>
      </p:sp>
      <p:sp>
        <p:nvSpPr>
          <p:cNvPr id="910" name="Google Shape;910;p43"/>
          <p:cNvSpPr/>
          <p:nvPr/>
        </p:nvSpPr>
        <p:spPr>
          <a:xfrm>
            <a:off x="8891431" y="5365612"/>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61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Reliability</a:t>
            </a:r>
            <a:endParaRPr dirty="0"/>
          </a:p>
        </p:txBody>
      </p:sp>
      <p:sp>
        <p:nvSpPr>
          <p:cNvPr id="911" name="Google Shape;911;p43"/>
          <p:cNvSpPr/>
          <p:nvPr/>
        </p:nvSpPr>
        <p:spPr>
          <a:xfrm>
            <a:off x="8891431" y="4129934"/>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Virtual Reality VR</a:t>
            </a:r>
            <a:endParaRPr dirty="0"/>
          </a:p>
        </p:txBody>
      </p:sp>
      <p:sp>
        <p:nvSpPr>
          <p:cNvPr id="912" name="Google Shape;912;p43"/>
          <p:cNvSpPr/>
          <p:nvPr/>
        </p:nvSpPr>
        <p:spPr>
          <a:xfrm>
            <a:off x="10254671" y="1682642"/>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Continuous Intelligence</a:t>
            </a:r>
            <a:endParaRPr dirty="0"/>
          </a:p>
        </p:txBody>
      </p:sp>
      <p:sp>
        <p:nvSpPr>
          <p:cNvPr id="913" name="Google Shape;913;p43"/>
          <p:cNvSpPr/>
          <p:nvPr/>
        </p:nvSpPr>
        <p:spPr>
          <a:xfrm>
            <a:off x="10254671" y="2294465"/>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Business Intelligence</a:t>
            </a:r>
            <a:endParaRPr dirty="0"/>
          </a:p>
        </p:txBody>
      </p:sp>
      <p:sp>
        <p:nvSpPr>
          <p:cNvPr id="914" name="Google Shape;914;p43"/>
          <p:cNvSpPr/>
          <p:nvPr/>
        </p:nvSpPr>
        <p:spPr>
          <a:xfrm>
            <a:off x="10254671" y="2906288"/>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BPM and Workflow</a:t>
            </a:r>
            <a:endParaRPr dirty="0"/>
          </a:p>
        </p:txBody>
      </p:sp>
      <p:sp>
        <p:nvSpPr>
          <p:cNvPr id="915" name="Google Shape;915;p43"/>
          <p:cNvSpPr/>
          <p:nvPr/>
        </p:nvSpPr>
        <p:spPr>
          <a:xfrm>
            <a:off x="10254671" y="3518111"/>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Gaming Engine Visualization</a:t>
            </a:r>
            <a:endParaRPr dirty="0"/>
          </a:p>
        </p:txBody>
      </p:sp>
      <p:sp>
        <p:nvSpPr>
          <p:cNvPr id="916" name="Google Shape;916;p43"/>
          <p:cNvSpPr/>
          <p:nvPr/>
        </p:nvSpPr>
        <p:spPr>
          <a:xfrm>
            <a:off x="10254671" y="4129934"/>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50</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3D rendering</a:t>
            </a:r>
            <a:endParaRPr dirty="0"/>
          </a:p>
        </p:txBody>
      </p:sp>
      <p:sp>
        <p:nvSpPr>
          <p:cNvPr id="917" name="Google Shape;917;p43"/>
          <p:cNvSpPr/>
          <p:nvPr/>
        </p:nvSpPr>
        <p:spPr>
          <a:xfrm>
            <a:off x="10254671" y="5365612"/>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62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Resilience</a:t>
            </a:r>
            <a:endParaRPr dirty="0"/>
          </a:p>
        </p:txBody>
      </p:sp>
      <p:sp>
        <p:nvSpPr>
          <p:cNvPr id="918" name="Google Shape;918;p43"/>
          <p:cNvSpPr/>
          <p:nvPr/>
        </p:nvSpPr>
        <p:spPr>
          <a:xfrm>
            <a:off x="6164951" y="4753789"/>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Encryption</a:t>
            </a:r>
            <a:endParaRPr dirty="0"/>
          </a:p>
        </p:txBody>
      </p:sp>
      <p:sp>
        <p:nvSpPr>
          <p:cNvPr id="919" name="Google Shape;919;p43"/>
          <p:cNvSpPr/>
          <p:nvPr/>
        </p:nvSpPr>
        <p:spPr>
          <a:xfrm>
            <a:off x="10254671" y="1070819"/>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Dashboards</a:t>
            </a:r>
            <a:endParaRPr dirty="0"/>
          </a:p>
        </p:txBody>
      </p:sp>
      <p:sp>
        <p:nvSpPr>
          <p:cNvPr id="920" name="Google Shape;920;p43"/>
          <p:cNvSpPr/>
          <p:nvPr/>
        </p:nvSpPr>
        <p:spPr>
          <a:xfrm>
            <a:off x="10254671" y="4753789"/>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Gamification</a:t>
            </a:r>
            <a:endParaRPr dirty="0"/>
          </a:p>
        </p:txBody>
      </p:sp>
      <p:sp>
        <p:nvSpPr>
          <p:cNvPr id="921" name="Google Shape;921;p43"/>
          <p:cNvSpPr/>
          <p:nvPr/>
        </p:nvSpPr>
        <p:spPr>
          <a:xfrm>
            <a:off x="757283" y="6047471"/>
            <a:ext cx="180000" cy="1800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22" name="Google Shape;922;p43"/>
          <p:cNvSpPr txBox="1"/>
          <p:nvPr/>
        </p:nvSpPr>
        <p:spPr>
          <a:xfrm>
            <a:off x="964190" y="5985851"/>
            <a:ext cx="1019574"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Data Services</a:t>
            </a:r>
            <a:endParaRPr dirty="0"/>
          </a:p>
        </p:txBody>
      </p:sp>
      <p:sp>
        <p:nvSpPr>
          <p:cNvPr id="923" name="Google Shape;923;p43"/>
          <p:cNvSpPr/>
          <p:nvPr/>
        </p:nvSpPr>
        <p:spPr>
          <a:xfrm>
            <a:off x="2295599" y="6047471"/>
            <a:ext cx="180000" cy="1800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24" name="Google Shape;924;p43"/>
          <p:cNvSpPr/>
          <p:nvPr/>
        </p:nvSpPr>
        <p:spPr>
          <a:xfrm>
            <a:off x="3709653" y="6047471"/>
            <a:ext cx="180000" cy="1800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25" name="Google Shape;925;p43"/>
          <p:cNvSpPr/>
          <p:nvPr/>
        </p:nvSpPr>
        <p:spPr>
          <a:xfrm>
            <a:off x="5050879" y="6047471"/>
            <a:ext cx="180000" cy="1800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26" name="Google Shape;926;p43"/>
          <p:cNvSpPr/>
          <p:nvPr/>
        </p:nvSpPr>
        <p:spPr>
          <a:xfrm>
            <a:off x="5852964" y="6043727"/>
            <a:ext cx="180000" cy="180000"/>
          </a:xfrm>
          <a:prstGeom prst="roundRect">
            <a:avLst>
              <a:gd name="adj" fmla="val 33383"/>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27" name="Google Shape;927;p43"/>
          <p:cNvSpPr/>
          <p:nvPr/>
        </p:nvSpPr>
        <p:spPr>
          <a:xfrm>
            <a:off x="7387632" y="6039128"/>
            <a:ext cx="180000" cy="1800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28" name="Google Shape;928;p43"/>
          <p:cNvSpPr txBox="1"/>
          <p:nvPr/>
        </p:nvSpPr>
        <p:spPr>
          <a:xfrm>
            <a:off x="2462932" y="5995227"/>
            <a:ext cx="87113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Integration</a:t>
            </a:r>
            <a:endParaRPr dirty="0"/>
          </a:p>
        </p:txBody>
      </p:sp>
      <p:sp>
        <p:nvSpPr>
          <p:cNvPr id="929" name="Google Shape;929;p43"/>
          <p:cNvSpPr txBox="1"/>
          <p:nvPr/>
        </p:nvSpPr>
        <p:spPr>
          <a:xfrm>
            <a:off x="3878442" y="5985850"/>
            <a:ext cx="904863"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Intelligence</a:t>
            </a:r>
            <a:endParaRPr dirty="0"/>
          </a:p>
        </p:txBody>
      </p:sp>
      <p:sp>
        <p:nvSpPr>
          <p:cNvPr id="930" name="Google Shape;930;p43"/>
          <p:cNvSpPr txBox="1"/>
          <p:nvPr/>
        </p:nvSpPr>
        <p:spPr>
          <a:xfrm>
            <a:off x="5243841" y="5995226"/>
            <a:ext cx="399468"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UX </a:t>
            </a:r>
            <a:endParaRPr dirty="0"/>
          </a:p>
        </p:txBody>
      </p:sp>
      <p:sp>
        <p:nvSpPr>
          <p:cNvPr id="931" name="Google Shape;931;p43"/>
          <p:cNvSpPr txBox="1"/>
          <p:nvPr/>
        </p:nvSpPr>
        <p:spPr>
          <a:xfrm>
            <a:off x="6016655" y="5985850"/>
            <a:ext cx="102194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Management</a:t>
            </a:r>
            <a:endParaRPr dirty="0"/>
          </a:p>
        </p:txBody>
      </p:sp>
      <p:sp>
        <p:nvSpPr>
          <p:cNvPr id="932" name="Google Shape;932;p43"/>
          <p:cNvSpPr txBox="1"/>
          <p:nvPr/>
        </p:nvSpPr>
        <p:spPr>
          <a:xfrm>
            <a:off x="7549164" y="5993833"/>
            <a:ext cx="1471245"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Trustworthiness</a:t>
            </a:r>
            <a:endParaRPr dirty="0"/>
          </a:p>
        </p:txBody>
      </p:sp>
      <p:sp>
        <p:nvSpPr>
          <p:cNvPr id="933" name="Google Shape;933;p43"/>
          <p:cNvSpPr/>
          <p:nvPr/>
        </p:nvSpPr>
        <p:spPr>
          <a:xfrm>
            <a:off x="2075552" y="1070819"/>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Synthetic Data Generation</a:t>
            </a:r>
            <a:endParaRPr dirty="0"/>
          </a:p>
        </p:txBody>
      </p:sp>
      <p:sp>
        <p:nvSpPr>
          <p:cNvPr id="934" name="Google Shape;934;p43"/>
          <p:cNvSpPr/>
          <p:nvPr/>
        </p:nvSpPr>
        <p:spPr>
          <a:xfrm>
            <a:off x="2093369" y="1680910"/>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10</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Ontology Management</a:t>
            </a:r>
            <a:endParaRPr dirty="0"/>
          </a:p>
        </p:txBody>
      </p:sp>
      <p:sp>
        <p:nvSpPr>
          <p:cNvPr id="935" name="Google Shape;935;p43"/>
          <p:cNvSpPr txBox="1"/>
          <p:nvPr/>
        </p:nvSpPr>
        <p:spPr>
          <a:xfrm>
            <a:off x="3579286" y="6361038"/>
            <a:ext cx="5033429"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1"/>
                </a:solidFill>
                <a:latin typeface="Tahoma"/>
                <a:ea typeface="Tahoma"/>
                <a:cs typeface="Tahoma"/>
                <a:sym typeface="Tahoma"/>
              </a:rPr>
              <a:t>Source: Digital Twin Consortium, Digital Twin Capabilities Periodic Table</a:t>
            </a:r>
            <a:endParaRPr dirty="0"/>
          </a:p>
        </p:txBody>
      </p:sp>
      <p:sp>
        <p:nvSpPr>
          <p:cNvPr id="937" name="Google Shape;937;p43"/>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48</a:t>
            </a:fld>
            <a:endParaRPr dirty="0">
              <a:solidFill>
                <a:srgbClr val="000000"/>
              </a:solidFill>
            </a:endParaRPr>
          </a:p>
        </p:txBody>
      </p:sp>
      <p:sp>
        <p:nvSpPr>
          <p:cNvPr id="938" name="Google Shape;938;p43"/>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6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6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6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6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6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6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6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6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6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7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7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7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7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7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33"/>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3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923"/>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2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87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87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877"/>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876"/>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875"/>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88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883"/>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884"/>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885"/>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886"/>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887"/>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890"/>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891"/>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892"/>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893"/>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894"/>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895"/>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897"/>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898"/>
                                        </p:tgtEl>
                                        <p:attrNameLst>
                                          <p:attrName>style.visibility</p:attrName>
                                        </p:attrNameLst>
                                      </p:cBhvr>
                                      <p:to>
                                        <p:strVal val="visible"/>
                                      </p:to>
                                    </p:set>
                                  </p:childTnLst>
                                </p:cTn>
                              </p:par>
                              <p:par>
                                <p:cTn id="83" presetID="1" presetClass="entr" presetSubtype="0" fill="hold" nodeType="withEffect">
                                  <p:stCondLst>
                                    <p:cond delay="0"/>
                                  </p:stCondLst>
                                  <p:childTnLst>
                                    <p:set>
                                      <p:cBhvr>
                                        <p:cTn id="84" dur="1" fill="hold">
                                          <p:stCondLst>
                                            <p:cond delay="0"/>
                                          </p:stCondLst>
                                        </p:cTn>
                                        <p:tgtEl>
                                          <p:spTgt spid="899"/>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900"/>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903"/>
                                        </p:tgtEl>
                                        <p:attrNameLst>
                                          <p:attrName>style.visibility</p:attrName>
                                        </p:attrNameLst>
                                      </p:cBhvr>
                                      <p:to>
                                        <p:strVal val="visible"/>
                                      </p:to>
                                    </p:set>
                                  </p:childTnLst>
                                </p:cTn>
                              </p:par>
                              <p:par>
                                <p:cTn id="89" presetID="1" presetClass="entr" presetSubtype="0" fill="hold" nodeType="withEffect">
                                  <p:stCondLst>
                                    <p:cond delay="0"/>
                                  </p:stCondLst>
                                  <p:childTnLst>
                                    <p:set>
                                      <p:cBhvr>
                                        <p:cTn id="90" dur="1" fill="hold">
                                          <p:stCondLst>
                                            <p:cond delay="0"/>
                                          </p:stCondLst>
                                        </p:cTn>
                                        <p:tgtEl>
                                          <p:spTgt spid="924"/>
                                        </p:tgtEl>
                                        <p:attrNameLst>
                                          <p:attrName>style.visibility</p:attrName>
                                        </p:attrNameLst>
                                      </p:cBhvr>
                                      <p:to>
                                        <p:strVal val="visible"/>
                                      </p:to>
                                    </p:set>
                                  </p:childTnLst>
                                </p:cTn>
                              </p:par>
                              <p:par>
                                <p:cTn id="91" presetID="1" presetClass="entr" presetSubtype="0" fill="hold" nodeType="withEffect">
                                  <p:stCondLst>
                                    <p:cond delay="0"/>
                                  </p:stCondLst>
                                  <p:childTnLst>
                                    <p:set>
                                      <p:cBhvr>
                                        <p:cTn id="92" dur="1" fill="hold">
                                          <p:stCondLst>
                                            <p:cond delay="0"/>
                                          </p:stCondLst>
                                        </p:cTn>
                                        <p:tgtEl>
                                          <p:spTgt spid="929"/>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nodeType="clickEffect">
                                  <p:stCondLst>
                                    <p:cond delay="0"/>
                                  </p:stCondLst>
                                  <p:childTnLst>
                                    <p:set>
                                      <p:cBhvr>
                                        <p:cTn id="96" dur="1" fill="hold">
                                          <p:stCondLst>
                                            <p:cond delay="0"/>
                                          </p:stCondLst>
                                        </p:cTn>
                                        <p:tgtEl>
                                          <p:spTgt spid="904"/>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905"/>
                                        </p:tgtEl>
                                        <p:attrNameLst>
                                          <p:attrName>style.visibility</p:attrName>
                                        </p:attrNameLst>
                                      </p:cBhvr>
                                      <p:to>
                                        <p:strVal val="visible"/>
                                      </p:to>
                                    </p:set>
                                  </p:childTnLst>
                                </p:cTn>
                              </p:par>
                              <p:par>
                                <p:cTn id="99" presetID="1" presetClass="entr" presetSubtype="0" fill="hold" nodeType="withEffect">
                                  <p:stCondLst>
                                    <p:cond delay="0"/>
                                  </p:stCondLst>
                                  <p:childTnLst>
                                    <p:set>
                                      <p:cBhvr>
                                        <p:cTn id="100" dur="1" fill="hold">
                                          <p:stCondLst>
                                            <p:cond delay="0"/>
                                          </p:stCondLst>
                                        </p:cTn>
                                        <p:tgtEl>
                                          <p:spTgt spid="906"/>
                                        </p:tgtEl>
                                        <p:attrNameLst>
                                          <p:attrName>style.visibility</p:attrName>
                                        </p:attrNameLst>
                                      </p:cBhvr>
                                      <p:to>
                                        <p:strVal val="visible"/>
                                      </p:to>
                                    </p:set>
                                  </p:childTnLst>
                                </p:cTn>
                              </p:par>
                              <p:par>
                                <p:cTn id="101" presetID="1" presetClass="entr" presetSubtype="0" fill="hold" nodeType="withEffect">
                                  <p:stCondLst>
                                    <p:cond delay="0"/>
                                  </p:stCondLst>
                                  <p:childTnLst>
                                    <p:set>
                                      <p:cBhvr>
                                        <p:cTn id="102" dur="1" fill="hold">
                                          <p:stCondLst>
                                            <p:cond delay="0"/>
                                          </p:stCondLst>
                                        </p:cTn>
                                        <p:tgtEl>
                                          <p:spTgt spid="907"/>
                                        </p:tgtEl>
                                        <p:attrNameLst>
                                          <p:attrName>style.visibility</p:attrName>
                                        </p:attrNameLst>
                                      </p:cBhvr>
                                      <p:to>
                                        <p:strVal val="visible"/>
                                      </p:to>
                                    </p:set>
                                  </p:childTnLst>
                                </p:cTn>
                              </p:par>
                              <p:par>
                                <p:cTn id="103" presetID="1" presetClass="entr" presetSubtype="0" fill="hold" nodeType="withEffect">
                                  <p:stCondLst>
                                    <p:cond delay="0"/>
                                  </p:stCondLst>
                                  <p:childTnLst>
                                    <p:set>
                                      <p:cBhvr>
                                        <p:cTn id="104" dur="1" fill="hold">
                                          <p:stCondLst>
                                            <p:cond delay="0"/>
                                          </p:stCondLst>
                                        </p:cTn>
                                        <p:tgtEl>
                                          <p:spTgt spid="908"/>
                                        </p:tgtEl>
                                        <p:attrNameLst>
                                          <p:attrName>style.visibility</p:attrName>
                                        </p:attrNameLst>
                                      </p:cBhvr>
                                      <p:to>
                                        <p:strVal val="visible"/>
                                      </p:to>
                                    </p:set>
                                  </p:childTnLst>
                                </p:cTn>
                              </p:par>
                              <p:par>
                                <p:cTn id="105" presetID="1" presetClass="entr" presetSubtype="0" fill="hold" nodeType="withEffect">
                                  <p:stCondLst>
                                    <p:cond delay="0"/>
                                  </p:stCondLst>
                                  <p:childTnLst>
                                    <p:set>
                                      <p:cBhvr>
                                        <p:cTn id="106" dur="1" fill="hold">
                                          <p:stCondLst>
                                            <p:cond delay="0"/>
                                          </p:stCondLst>
                                        </p:cTn>
                                        <p:tgtEl>
                                          <p:spTgt spid="911"/>
                                        </p:tgtEl>
                                        <p:attrNameLst>
                                          <p:attrName>style.visibility</p:attrName>
                                        </p:attrNameLst>
                                      </p:cBhvr>
                                      <p:to>
                                        <p:strVal val="visible"/>
                                      </p:to>
                                    </p:set>
                                  </p:childTnLst>
                                </p:cTn>
                              </p:par>
                              <p:par>
                                <p:cTn id="107" presetID="1" presetClass="entr" presetSubtype="0" fill="hold" nodeType="withEffect">
                                  <p:stCondLst>
                                    <p:cond delay="0"/>
                                  </p:stCondLst>
                                  <p:childTnLst>
                                    <p:set>
                                      <p:cBhvr>
                                        <p:cTn id="108" dur="1" fill="hold">
                                          <p:stCondLst>
                                            <p:cond delay="0"/>
                                          </p:stCondLst>
                                        </p:cTn>
                                        <p:tgtEl>
                                          <p:spTgt spid="912"/>
                                        </p:tgtEl>
                                        <p:attrNameLst>
                                          <p:attrName>style.visibility</p:attrName>
                                        </p:attrNameLst>
                                      </p:cBhvr>
                                      <p:to>
                                        <p:strVal val="visible"/>
                                      </p:to>
                                    </p:set>
                                  </p:childTnLst>
                                </p:cTn>
                              </p:par>
                              <p:par>
                                <p:cTn id="109" presetID="1" presetClass="entr" presetSubtype="0" fill="hold" nodeType="withEffect">
                                  <p:stCondLst>
                                    <p:cond delay="0"/>
                                  </p:stCondLst>
                                  <p:childTnLst>
                                    <p:set>
                                      <p:cBhvr>
                                        <p:cTn id="110" dur="1" fill="hold">
                                          <p:stCondLst>
                                            <p:cond delay="0"/>
                                          </p:stCondLst>
                                        </p:cTn>
                                        <p:tgtEl>
                                          <p:spTgt spid="913"/>
                                        </p:tgtEl>
                                        <p:attrNameLst>
                                          <p:attrName>style.visibility</p:attrName>
                                        </p:attrNameLst>
                                      </p:cBhvr>
                                      <p:to>
                                        <p:strVal val="visible"/>
                                      </p:to>
                                    </p:set>
                                  </p:childTnLst>
                                </p:cTn>
                              </p:par>
                              <p:par>
                                <p:cTn id="111" presetID="1" presetClass="entr" presetSubtype="0" fill="hold" nodeType="withEffect">
                                  <p:stCondLst>
                                    <p:cond delay="0"/>
                                  </p:stCondLst>
                                  <p:childTnLst>
                                    <p:set>
                                      <p:cBhvr>
                                        <p:cTn id="112" dur="1" fill="hold">
                                          <p:stCondLst>
                                            <p:cond delay="0"/>
                                          </p:stCondLst>
                                        </p:cTn>
                                        <p:tgtEl>
                                          <p:spTgt spid="914"/>
                                        </p:tgtEl>
                                        <p:attrNameLst>
                                          <p:attrName>style.visibility</p:attrName>
                                        </p:attrNameLst>
                                      </p:cBhvr>
                                      <p:to>
                                        <p:strVal val="visible"/>
                                      </p:to>
                                    </p:set>
                                  </p:childTnLst>
                                </p:cTn>
                              </p:par>
                              <p:par>
                                <p:cTn id="113" presetID="1" presetClass="entr" presetSubtype="0" fill="hold" nodeType="withEffect">
                                  <p:stCondLst>
                                    <p:cond delay="0"/>
                                  </p:stCondLst>
                                  <p:childTnLst>
                                    <p:set>
                                      <p:cBhvr>
                                        <p:cTn id="114" dur="1" fill="hold">
                                          <p:stCondLst>
                                            <p:cond delay="0"/>
                                          </p:stCondLst>
                                        </p:cTn>
                                        <p:tgtEl>
                                          <p:spTgt spid="915"/>
                                        </p:tgtEl>
                                        <p:attrNameLst>
                                          <p:attrName>style.visibility</p:attrName>
                                        </p:attrNameLst>
                                      </p:cBhvr>
                                      <p:to>
                                        <p:strVal val="visible"/>
                                      </p:to>
                                    </p:set>
                                  </p:childTnLst>
                                </p:cTn>
                              </p:par>
                              <p:par>
                                <p:cTn id="115" presetID="1" presetClass="entr" presetSubtype="0" fill="hold" nodeType="withEffect">
                                  <p:stCondLst>
                                    <p:cond delay="0"/>
                                  </p:stCondLst>
                                  <p:childTnLst>
                                    <p:set>
                                      <p:cBhvr>
                                        <p:cTn id="116" dur="1" fill="hold">
                                          <p:stCondLst>
                                            <p:cond delay="0"/>
                                          </p:stCondLst>
                                        </p:cTn>
                                        <p:tgtEl>
                                          <p:spTgt spid="916"/>
                                        </p:tgtEl>
                                        <p:attrNameLst>
                                          <p:attrName>style.visibility</p:attrName>
                                        </p:attrNameLst>
                                      </p:cBhvr>
                                      <p:to>
                                        <p:strVal val="visible"/>
                                      </p:to>
                                    </p:set>
                                  </p:childTnLst>
                                </p:cTn>
                              </p:par>
                              <p:par>
                                <p:cTn id="117" presetID="1" presetClass="entr" presetSubtype="0" fill="hold" nodeType="withEffect">
                                  <p:stCondLst>
                                    <p:cond delay="0"/>
                                  </p:stCondLst>
                                  <p:childTnLst>
                                    <p:set>
                                      <p:cBhvr>
                                        <p:cTn id="118" dur="1" fill="hold">
                                          <p:stCondLst>
                                            <p:cond delay="0"/>
                                          </p:stCondLst>
                                        </p:cTn>
                                        <p:tgtEl>
                                          <p:spTgt spid="919"/>
                                        </p:tgtEl>
                                        <p:attrNameLst>
                                          <p:attrName>style.visibility</p:attrName>
                                        </p:attrNameLst>
                                      </p:cBhvr>
                                      <p:to>
                                        <p:strVal val="visible"/>
                                      </p:to>
                                    </p:set>
                                  </p:childTnLst>
                                </p:cTn>
                              </p:par>
                              <p:par>
                                <p:cTn id="119" presetID="1" presetClass="entr" presetSubtype="0" fill="hold" nodeType="withEffect">
                                  <p:stCondLst>
                                    <p:cond delay="0"/>
                                  </p:stCondLst>
                                  <p:childTnLst>
                                    <p:set>
                                      <p:cBhvr>
                                        <p:cTn id="120" dur="1" fill="hold">
                                          <p:stCondLst>
                                            <p:cond delay="0"/>
                                          </p:stCondLst>
                                        </p:cTn>
                                        <p:tgtEl>
                                          <p:spTgt spid="920"/>
                                        </p:tgtEl>
                                        <p:attrNameLst>
                                          <p:attrName>style.visibility</p:attrName>
                                        </p:attrNameLst>
                                      </p:cBhvr>
                                      <p:to>
                                        <p:strVal val="visible"/>
                                      </p:to>
                                    </p:set>
                                  </p:childTnLst>
                                </p:cTn>
                              </p:par>
                              <p:par>
                                <p:cTn id="121" presetID="1" presetClass="entr" presetSubtype="0" fill="hold" nodeType="withEffect">
                                  <p:stCondLst>
                                    <p:cond delay="0"/>
                                  </p:stCondLst>
                                  <p:childTnLst>
                                    <p:set>
                                      <p:cBhvr>
                                        <p:cTn id="122" dur="1" fill="hold">
                                          <p:stCondLst>
                                            <p:cond delay="0"/>
                                          </p:stCondLst>
                                        </p:cTn>
                                        <p:tgtEl>
                                          <p:spTgt spid="930"/>
                                        </p:tgtEl>
                                        <p:attrNameLst>
                                          <p:attrName>style.visibility</p:attrName>
                                        </p:attrNameLst>
                                      </p:cBhvr>
                                      <p:to>
                                        <p:strVal val="visible"/>
                                      </p:to>
                                    </p:set>
                                  </p:childTnLst>
                                </p:cTn>
                              </p:par>
                              <p:par>
                                <p:cTn id="123" presetID="1" presetClass="entr" presetSubtype="0" fill="hold" nodeType="withEffect">
                                  <p:stCondLst>
                                    <p:cond delay="0"/>
                                  </p:stCondLst>
                                  <p:childTnLst>
                                    <p:set>
                                      <p:cBhvr>
                                        <p:cTn id="124" dur="1" fill="hold">
                                          <p:stCondLst>
                                            <p:cond delay="0"/>
                                          </p:stCondLst>
                                        </p:cTn>
                                        <p:tgtEl>
                                          <p:spTgt spid="925"/>
                                        </p:tgtEl>
                                        <p:attrNameLst>
                                          <p:attrName>style.visibility</p:attrName>
                                        </p:attrNameLst>
                                      </p:cBhvr>
                                      <p:to>
                                        <p:strVal val="visible"/>
                                      </p:to>
                                    </p:set>
                                  </p:childTnLst>
                                </p:cTn>
                              </p:par>
                            </p:childTnLst>
                          </p:cTn>
                        </p:par>
                      </p:childTnLst>
                    </p:cTn>
                  </p:par>
                  <p:par>
                    <p:cTn id="125" fill="hold">
                      <p:stCondLst>
                        <p:cond delay="indefinite"/>
                      </p:stCondLst>
                      <p:childTnLst>
                        <p:par>
                          <p:cTn id="126" fill="hold">
                            <p:stCondLst>
                              <p:cond delay="0"/>
                            </p:stCondLst>
                            <p:childTnLst>
                              <p:par>
                                <p:cTn id="127" presetID="1" presetClass="entr" presetSubtype="0" fill="hold" nodeType="clickEffect">
                                  <p:stCondLst>
                                    <p:cond delay="0"/>
                                  </p:stCondLst>
                                  <p:childTnLst>
                                    <p:set>
                                      <p:cBhvr>
                                        <p:cTn id="128" dur="1" fill="hold">
                                          <p:stCondLst>
                                            <p:cond delay="0"/>
                                          </p:stCondLst>
                                        </p:cTn>
                                        <p:tgtEl>
                                          <p:spTgt spid="880"/>
                                        </p:tgtEl>
                                        <p:attrNameLst>
                                          <p:attrName>style.visibility</p:attrName>
                                        </p:attrNameLst>
                                      </p:cBhvr>
                                      <p:to>
                                        <p:strVal val="visible"/>
                                      </p:to>
                                    </p:set>
                                  </p:childTnLst>
                                </p:cTn>
                              </p:par>
                              <p:par>
                                <p:cTn id="129" presetID="1" presetClass="entr" presetSubtype="0" fill="hold" nodeType="withEffect">
                                  <p:stCondLst>
                                    <p:cond delay="0"/>
                                  </p:stCondLst>
                                  <p:childTnLst>
                                    <p:set>
                                      <p:cBhvr>
                                        <p:cTn id="130" dur="1" fill="hold">
                                          <p:stCondLst>
                                            <p:cond delay="0"/>
                                          </p:stCondLst>
                                        </p:cTn>
                                        <p:tgtEl>
                                          <p:spTgt spid="888"/>
                                        </p:tgtEl>
                                        <p:attrNameLst>
                                          <p:attrName>style.visibility</p:attrName>
                                        </p:attrNameLst>
                                      </p:cBhvr>
                                      <p:to>
                                        <p:strVal val="visible"/>
                                      </p:to>
                                    </p:set>
                                  </p:childTnLst>
                                </p:cTn>
                              </p:par>
                              <p:par>
                                <p:cTn id="131" presetID="1" presetClass="entr" presetSubtype="0" fill="hold" nodeType="withEffect">
                                  <p:stCondLst>
                                    <p:cond delay="0"/>
                                  </p:stCondLst>
                                  <p:childTnLst>
                                    <p:set>
                                      <p:cBhvr>
                                        <p:cTn id="132" dur="1" fill="hold">
                                          <p:stCondLst>
                                            <p:cond delay="0"/>
                                          </p:stCondLst>
                                        </p:cTn>
                                        <p:tgtEl>
                                          <p:spTgt spid="881"/>
                                        </p:tgtEl>
                                        <p:attrNameLst>
                                          <p:attrName>style.visibility</p:attrName>
                                        </p:attrNameLst>
                                      </p:cBhvr>
                                      <p:to>
                                        <p:strVal val="visible"/>
                                      </p:to>
                                    </p:set>
                                  </p:childTnLst>
                                </p:cTn>
                              </p:par>
                              <p:par>
                                <p:cTn id="133" presetID="1" presetClass="entr" presetSubtype="0" fill="hold" nodeType="withEffect">
                                  <p:stCondLst>
                                    <p:cond delay="0"/>
                                  </p:stCondLst>
                                  <p:childTnLst>
                                    <p:set>
                                      <p:cBhvr>
                                        <p:cTn id="134" dur="1" fill="hold">
                                          <p:stCondLst>
                                            <p:cond delay="0"/>
                                          </p:stCondLst>
                                        </p:cTn>
                                        <p:tgtEl>
                                          <p:spTgt spid="889"/>
                                        </p:tgtEl>
                                        <p:attrNameLst>
                                          <p:attrName>style.visibility</p:attrName>
                                        </p:attrNameLst>
                                      </p:cBhvr>
                                      <p:to>
                                        <p:strVal val="visible"/>
                                      </p:to>
                                    </p:set>
                                  </p:childTnLst>
                                </p:cTn>
                              </p:par>
                              <p:par>
                                <p:cTn id="135" presetID="1" presetClass="entr" presetSubtype="0" fill="hold" nodeType="withEffect">
                                  <p:stCondLst>
                                    <p:cond delay="0"/>
                                  </p:stCondLst>
                                  <p:childTnLst>
                                    <p:set>
                                      <p:cBhvr>
                                        <p:cTn id="136" dur="1" fill="hold">
                                          <p:stCondLst>
                                            <p:cond delay="0"/>
                                          </p:stCondLst>
                                        </p:cTn>
                                        <p:tgtEl>
                                          <p:spTgt spid="926"/>
                                        </p:tgtEl>
                                        <p:attrNameLst>
                                          <p:attrName>style.visibility</p:attrName>
                                        </p:attrNameLst>
                                      </p:cBhvr>
                                      <p:to>
                                        <p:strVal val="visible"/>
                                      </p:to>
                                    </p:set>
                                  </p:childTnLst>
                                </p:cTn>
                              </p:par>
                              <p:par>
                                <p:cTn id="137" presetID="1" presetClass="entr" presetSubtype="0" fill="hold" nodeType="withEffect">
                                  <p:stCondLst>
                                    <p:cond delay="0"/>
                                  </p:stCondLst>
                                  <p:childTnLst>
                                    <p:set>
                                      <p:cBhvr>
                                        <p:cTn id="138" dur="1" fill="hold">
                                          <p:stCondLst>
                                            <p:cond delay="0"/>
                                          </p:stCondLst>
                                        </p:cTn>
                                        <p:tgtEl>
                                          <p:spTgt spid="931"/>
                                        </p:tgtEl>
                                        <p:attrNameLst>
                                          <p:attrName>style.visibility</p:attrName>
                                        </p:attrNameLst>
                                      </p:cBhvr>
                                      <p:to>
                                        <p:strVal val="visible"/>
                                      </p:to>
                                    </p:set>
                                  </p:childTnLst>
                                </p:cTn>
                              </p:par>
                            </p:childTnLst>
                          </p:cTn>
                        </p:par>
                      </p:childTnLst>
                    </p:cTn>
                  </p:par>
                  <p:par>
                    <p:cTn id="139" fill="hold">
                      <p:stCondLst>
                        <p:cond delay="indefinite"/>
                      </p:stCondLst>
                      <p:childTnLst>
                        <p:par>
                          <p:cTn id="140" fill="hold">
                            <p:stCondLst>
                              <p:cond delay="0"/>
                            </p:stCondLst>
                            <p:childTnLst>
                              <p:par>
                                <p:cTn id="141" presetID="1" presetClass="entr" presetSubtype="0" fill="hold" nodeType="clickEffect">
                                  <p:stCondLst>
                                    <p:cond delay="0"/>
                                  </p:stCondLst>
                                  <p:childTnLst>
                                    <p:set>
                                      <p:cBhvr>
                                        <p:cTn id="142" dur="1" fill="hold">
                                          <p:stCondLst>
                                            <p:cond delay="0"/>
                                          </p:stCondLst>
                                        </p:cTn>
                                        <p:tgtEl>
                                          <p:spTgt spid="896"/>
                                        </p:tgtEl>
                                        <p:attrNameLst>
                                          <p:attrName>style.visibility</p:attrName>
                                        </p:attrNameLst>
                                      </p:cBhvr>
                                      <p:to>
                                        <p:strVal val="visible"/>
                                      </p:to>
                                    </p:set>
                                  </p:childTnLst>
                                </p:cTn>
                              </p:par>
                              <p:par>
                                <p:cTn id="143" presetID="1" presetClass="entr" presetSubtype="0" fill="hold" nodeType="withEffect">
                                  <p:stCondLst>
                                    <p:cond delay="0"/>
                                  </p:stCondLst>
                                  <p:childTnLst>
                                    <p:set>
                                      <p:cBhvr>
                                        <p:cTn id="144" dur="1" fill="hold">
                                          <p:stCondLst>
                                            <p:cond delay="0"/>
                                          </p:stCondLst>
                                        </p:cTn>
                                        <p:tgtEl>
                                          <p:spTgt spid="901"/>
                                        </p:tgtEl>
                                        <p:attrNameLst>
                                          <p:attrName>style.visibility</p:attrName>
                                        </p:attrNameLst>
                                      </p:cBhvr>
                                      <p:to>
                                        <p:strVal val="visible"/>
                                      </p:to>
                                    </p:set>
                                  </p:childTnLst>
                                </p:cTn>
                              </p:par>
                              <p:par>
                                <p:cTn id="145" presetID="1" presetClass="entr" presetSubtype="0" fill="hold" nodeType="withEffect">
                                  <p:stCondLst>
                                    <p:cond delay="0"/>
                                  </p:stCondLst>
                                  <p:childTnLst>
                                    <p:set>
                                      <p:cBhvr>
                                        <p:cTn id="146" dur="1" fill="hold">
                                          <p:stCondLst>
                                            <p:cond delay="0"/>
                                          </p:stCondLst>
                                        </p:cTn>
                                        <p:tgtEl>
                                          <p:spTgt spid="902"/>
                                        </p:tgtEl>
                                        <p:attrNameLst>
                                          <p:attrName>style.visibility</p:attrName>
                                        </p:attrNameLst>
                                      </p:cBhvr>
                                      <p:to>
                                        <p:strVal val="visible"/>
                                      </p:to>
                                    </p:set>
                                  </p:childTnLst>
                                </p:cTn>
                              </p:par>
                              <p:par>
                                <p:cTn id="147" presetID="1" presetClass="entr" presetSubtype="0" fill="hold" nodeType="withEffect">
                                  <p:stCondLst>
                                    <p:cond delay="0"/>
                                  </p:stCondLst>
                                  <p:childTnLst>
                                    <p:set>
                                      <p:cBhvr>
                                        <p:cTn id="148" dur="1" fill="hold">
                                          <p:stCondLst>
                                            <p:cond delay="0"/>
                                          </p:stCondLst>
                                        </p:cTn>
                                        <p:tgtEl>
                                          <p:spTgt spid="909"/>
                                        </p:tgtEl>
                                        <p:attrNameLst>
                                          <p:attrName>style.visibility</p:attrName>
                                        </p:attrNameLst>
                                      </p:cBhvr>
                                      <p:to>
                                        <p:strVal val="visible"/>
                                      </p:to>
                                    </p:set>
                                  </p:childTnLst>
                                </p:cTn>
                              </p:par>
                              <p:par>
                                <p:cTn id="149" presetID="1" presetClass="entr" presetSubtype="0" fill="hold" nodeType="withEffect">
                                  <p:stCondLst>
                                    <p:cond delay="0"/>
                                  </p:stCondLst>
                                  <p:childTnLst>
                                    <p:set>
                                      <p:cBhvr>
                                        <p:cTn id="150" dur="1" fill="hold">
                                          <p:stCondLst>
                                            <p:cond delay="0"/>
                                          </p:stCondLst>
                                        </p:cTn>
                                        <p:tgtEl>
                                          <p:spTgt spid="910"/>
                                        </p:tgtEl>
                                        <p:attrNameLst>
                                          <p:attrName>style.visibility</p:attrName>
                                        </p:attrNameLst>
                                      </p:cBhvr>
                                      <p:to>
                                        <p:strVal val="visible"/>
                                      </p:to>
                                    </p:set>
                                  </p:childTnLst>
                                </p:cTn>
                              </p:par>
                              <p:par>
                                <p:cTn id="151" presetID="1" presetClass="entr" presetSubtype="0" fill="hold" nodeType="withEffect">
                                  <p:stCondLst>
                                    <p:cond delay="0"/>
                                  </p:stCondLst>
                                  <p:childTnLst>
                                    <p:set>
                                      <p:cBhvr>
                                        <p:cTn id="152" dur="1" fill="hold">
                                          <p:stCondLst>
                                            <p:cond delay="0"/>
                                          </p:stCondLst>
                                        </p:cTn>
                                        <p:tgtEl>
                                          <p:spTgt spid="918"/>
                                        </p:tgtEl>
                                        <p:attrNameLst>
                                          <p:attrName>style.visibility</p:attrName>
                                        </p:attrNameLst>
                                      </p:cBhvr>
                                      <p:to>
                                        <p:strVal val="visible"/>
                                      </p:to>
                                    </p:set>
                                  </p:childTnLst>
                                </p:cTn>
                              </p:par>
                              <p:par>
                                <p:cTn id="153" presetID="1" presetClass="entr" presetSubtype="0" fill="hold" nodeType="withEffect">
                                  <p:stCondLst>
                                    <p:cond delay="0"/>
                                  </p:stCondLst>
                                  <p:childTnLst>
                                    <p:set>
                                      <p:cBhvr>
                                        <p:cTn id="154" dur="1" fill="hold">
                                          <p:stCondLst>
                                            <p:cond delay="0"/>
                                          </p:stCondLst>
                                        </p:cTn>
                                        <p:tgtEl>
                                          <p:spTgt spid="927"/>
                                        </p:tgtEl>
                                        <p:attrNameLst>
                                          <p:attrName>style.visibility</p:attrName>
                                        </p:attrNameLst>
                                      </p:cBhvr>
                                      <p:to>
                                        <p:strVal val="visible"/>
                                      </p:to>
                                    </p:set>
                                  </p:childTnLst>
                                </p:cTn>
                              </p:par>
                              <p:par>
                                <p:cTn id="155" presetID="1" presetClass="entr" presetSubtype="0" fill="hold" nodeType="withEffect">
                                  <p:stCondLst>
                                    <p:cond delay="0"/>
                                  </p:stCondLst>
                                  <p:childTnLst>
                                    <p:set>
                                      <p:cBhvr>
                                        <p:cTn id="156" dur="1" fill="hold">
                                          <p:stCondLst>
                                            <p:cond delay="0"/>
                                          </p:stCondLst>
                                        </p:cTn>
                                        <p:tgtEl>
                                          <p:spTgt spid="932"/>
                                        </p:tgtEl>
                                        <p:attrNameLst>
                                          <p:attrName>style.visibility</p:attrName>
                                        </p:attrNameLst>
                                      </p:cBhvr>
                                      <p:to>
                                        <p:strVal val="visible"/>
                                      </p:to>
                                    </p:set>
                                  </p:childTnLst>
                                </p:cTn>
                              </p:par>
                              <p:par>
                                <p:cTn id="157" presetID="1" presetClass="entr" presetSubtype="0" fill="hold" nodeType="withEffect">
                                  <p:stCondLst>
                                    <p:cond delay="0"/>
                                  </p:stCondLst>
                                  <p:childTnLst>
                                    <p:set>
                                      <p:cBhvr>
                                        <p:cTn id="158" dur="1" fill="hold">
                                          <p:stCondLst>
                                            <p:cond delay="0"/>
                                          </p:stCondLst>
                                        </p:cTn>
                                        <p:tgtEl>
                                          <p:spTgt spid="9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942"/>
        <p:cNvGrpSpPr/>
        <p:nvPr/>
      </p:nvGrpSpPr>
      <p:grpSpPr>
        <a:xfrm>
          <a:off x="0" y="0"/>
          <a:ext cx="0" cy="0"/>
          <a:chOff x="0" y="0"/>
          <a:chExt cx="0" cy="0"/>
        </a:xfrm>
      </p:grpSpPr>
      <p:sp>
        <p:nvSpPr>
          <p:cNvPr id="943" name="Google Shape;943;p44"/>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Example: 3D Smart Building Dashboard</a:t>
            </a:r>
            <a:endParaRPr dirty="0"/>
          </a:p>
        </p:txBody>
      </p:sp>
      <p:sp>
        <p:nvSpPr>
          <p:cNvPr id="944" name="Google Shape;944;p44"/>
          <p:cNvSpPr/>
          <p:nvPr/>
        </p:nvSpPr>
        <p:spPr>
          <a:xfrm>
            <a:off x="621076" y="1001886"/>
            <a:ext cx="2750358" cy="5023367"/>
          </a:xfrm>
          <a:prstGeom prst="roundRect">
            <a:avLst>
              <a:gd name="adj" fmla="val 5991"/>
            </a:avLst>
          </a:prstGeom>
          <a:solidFill>
            <a:srgbClr val="034EA2">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Tahoma"/>
              <a:buNone/>
            </a:pPr>
            <a:endParaRPr sz="1800" b="1" i="0" u="none" strike="noStrike" cap="none" dirty="0">
              <a:solidFill>
                <a:srgbClr val="262626"/>
              </a:solidFill>
              <a:latin typeface="Calibri"/>
              <a:ea typeface="Calibri"/>
              <a:cs typeface="Calibri"/>
              <a:sym typeface="Calibri"/>
            </a:endParaRPr>
          </a:p>
        </p:txBody>
      </p:sp>
      <p:sp>
        <p:nvSpPr>
          <p:cNvPr id="945" name="Google Shape;945;p44"/>
          <p:cNvSpPr/>
          <p:nvPr/>
        </p:nvSpPr>
        <p:spPr>
          <a:xfrm>
            <a:off x="6095746" y="4722908"/>
            <a:ext cx="5417940" cy="1302345"/>
          </a:xfrm>
          <a:custGeom>
            <a:avLst/>
            <a:gdLst/>
            <a:ahLst/>
            <a:cxnLst/>
            <a:rect l="l" t="t" r="r" b="b"/>
            <a:pathLst>
              <a:path w="5417940" h="1302345" extrusionOk="0">
                <a:moveTo>
                  <a:pt x="138491" y="0"/>
                </a:moveTo>
                <a:lnTo>
                  <a:pt x="3944199" y="0"/>
                </a:lnTo>
                <a:cubicBezTo>
                  <a:pt x="4020685" y="0"/>
                  <a:pt x="4082690" y="62005"/>
                  <a:pt x="4082690" y="138491"/>
                </a:cubicBezTo>
                <a:lnTo>
                  <a:pt x="4082690" y="630155"/>
                </a:lnTo>
                <a:lnTo>
                  <a:pt x="5335314" y="630155"/>
                </a:lnTo>
                <a:cubicBezTo>
                  <a:pt x="5380947" y="630155"/>
                  <a:pt x="5417940" y="667148"/>
                  <a:pt x="5417940" y="712781"/>
                </a:cubicBezTo>
                <a:lnTo>
                  <a:pt x="5417940" y="1219719"/>
                </a:lnTo>
                <a:cubicBezTo>
                  <a:pt x="5417940" y="1265352"/>
                  <a:pt x="5380947" y="1302345"/>
                  <a:pt x="5335314" y="1302345"/>
                </a:cubicBezTo>
                <a:lnTo>
                  <a:pt x="4008750" y="1302345"/>
                </a:lnTo>
                <a:cubicBezTo>
                  <a:pt x="3997342" y="1302345"/>
                  <a:pt x="3986474" y="1300033"/>
                  <a:pt x="3976588" y="1295852"/>
                </a:cubicBezTo>
                <a:lnTo>
                  <a:pt x="3976536" y="1295817"/>
                </a:lnTo>
                <a:lnTo>
                  <a:pt x="3944199" y="1302345"/>
                </a:lnTo>
                <a:lnTo>
                  <a:pt x="138491" y="1302345"/>
                </a:lnTo>
                <a:cubicBezTo>
                  <a:pt x="62005" y="1302345"/>
                  <a:pt x="0" y="1240340"/>
                  <a:pt x="0" y="1163854"/>
                </a:cubicBezTo>
                <a:lnTo>
                  <a:pt x="0" y="138491"/>
                </a:lnTo>
                <a:cubicBezTo>
                  <a:pt x="0" y="62005"/>
                  <a:pt x="62005" y="0"/>
                  <a:pt x="138491" y="0"/>
                </a:cubicBezTo>
                <a:close/>
              </a:path>
            </a:pathLst>
          </a:custGeom>
          <a:solidFill>
            <a:srgbClr val="BB3627">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946" name="Google Shape;946;p44"/>
          <p:cNvSpPr/>
          <p:nvPr/>
        </p:nvSpPr>
        <p:spPr>
          <a:xfrm>
            <a:off x="3364337" y="4727348"/>
            <a:ext cx="2731408" cy="1302345"/>
          </a:xfrm>
          <a:prstGeom prst="roundRect">
            <a:avLst>
              <a:gd name="adj" fmla="val 10634"/>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947" name="Google Shape;947;p44"/>
          <p:cNvSpPr/>
          <p:nvPr/>
        </p:nvSpPr>
        <p:spPr>
          <a:xfrm>
            <a:off x="8815788" y="1001886"/>
            <a:ext cx="2707796" cy="4349851"/>
          </a:xfrm>
          <a:custGeom>
            <a:avLst/>
            <a:gdLst/>
            <a:ahLst/>
            <a:cxnLst/>
            <a:rect l="l" t="t" r="r" b="b"/>
            <a:pathLst>
              <a:path w="2707796" h="4349851" extrusionOk="0">
                <a:moveTo>
                  <a:pt x="153559" y="0"/>
                </a:moveTo>
                <a:lnTo>
                  <a:pt x="2554237" y="0"/>
                </a:lnTo>
                <a:cubicBezTo>
                  <a:pt x="2639045" y="0"/>
                  <a:pt x="2707796" y="68751"/>
                  <a:pt x="2707796" y="153559"/>
                </a:cubicBezTo>
                <a:lnTo>
                  <a:pt x="2707796" y="3563990"/>
                </a:lnTo>
                <a:lnTo>
                  <a:pt x="2704832" y="3578673"/>
                </a:lnTo>
                <a:lnTo>
                  <a:pt x="2705690" y="3582925"/>
                </a:lnTo>
                <a:lnTo>
                  <a:pt x="2705690" y="4242369"/>
                </a:lnTo>
                <a:cubicBezTo>
                  <a:pt x="2705690" y="4301730"/>
                  <a:pt x="2657569" y="4349851"/>
                  <a:pt x="2598208" y="4349851"/>
                </a:cubicBezTo>
                <a:lnTo>
                  <a:pt x="1469172" y="4349851"/>
                </a:lnTo>
                <a:cubicBezTo>
                  <a:pt x="1409811" y="4349851"/>
                  <a:pt x="1361690" y="4301730"/>
                  <a:pt x="1361690" y="4242369"/>
                </a:cubicBezTo>
                <a:lnTo>
                  <a:pt x="1361690" y="3717549"/>
                </a:lnTo>
                <a:lnTo>
                  <a:pt x="153559" y="3717549"/>
                </a:lnTo>
                <a:cubicBezTo>
                  <a:pt x="68751" y="3717549"/>
                  <a:pt x="0" y="3648798"/>
                  <a:pt x="0" y="3563990"/>
                </a:cubicBezTo>
                <a:lnTo>
                  <a:pt x="0" y="153559"/>
                </a:lnTo>
                <a:cubicBezTo>
                  <a:pt x="0" y="68751"/>
                  <a:pt x="68751" y="0"/>
                  <a:pt x="153559" y="0"/>
                </a:cubicBezTo>
                <a:close/>
              </a:path>
            </a:pathLst>
          </a:custGeom>
          <a:solidFill>
            <a:srgbClr val="1D7B65">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948" name="Google Shape;948;p44"/>
          <p:cNvSpPr/>
          <p:nvPr/>
        </p:nvSpPr>
        <p:spPr>
          <a:xfrm>
            <a:off x="4735308" y="1001886"/>
            <a:ext cx="4079705" cy="3724480"/>
          </a:xfrm>
          <a:custGeom>
            <a:avLst/>
            <a:gdLst/>
            <a:ahLst/>
            <a:cxnLst/>
            <a:rect l="l" t="t" r="r" b="b"/>
            <a:pathLst>
              <a:path w="4079705" h="3724480" extrusionOk="0">
                <a:moveTo>
                  <a:pt x="155240" y="0"/>
                </a:moveTo>
                <a:lnTo>
                  <a:pt x="2582198" y="0"/>
                </a:lnTo>
                <a:cubicBezTo>
                  <a:pt x="2667935" y="0"/>
                  <a:pt x="2737438" y="69503"/>
                  <a:pt x="2737438" y="155240"/>
                </a:cubicBezTo>
                <a:lnTo>
                  <a:pt x="2737438" y="1216407"/>
                </a:lnTo>
                <a:lnTo>
                  <a:pt x="3876488" y="1216407"/>
                </a:lnTo>
                <a:cubicBezTo>
                  <a:pt x="3988722" y="1216407"/>
                  <a:pt x="4079705" y="1307390"/>
                  <a:pt x="4079705" y="1419624"/>
                </a:cubicBezTo>
                <a:lnTo>
                  <a:pt x="4079705" y="3513308"/>
                </a:lnTo>
                <a:cubicBezTo>
                  <a:pt x="4079705" y="3625542"/>
                  <a:pt x="3988722" y="3716525"/>
                  <a:pt x="3876488" y="3716525"/>
                </a:cubicBezTo>
                <a:lnTo>
                  <a:pt x="2629674" y="3716525"/>
                </a:lnTo>
                <a:lnTo>
                  <a:pt x="2624290" y="3715982"/>
                </a:lnTo>
                <a:lnTo>
                  <a:pt x="2582198" y="3724480"/>
                </a:lnTo>
                <a:lnTo>
                  <a:pt x="155240" y="3724480"/>
                </a:lnTo>
                <a:cubicBezTo>
                  <a:pt x="69503" y="3724480"/>
                  <a:pt x="0" y="3654977"/>
                  <a:pt x="0" y="3569240"/>
                </a:cubicBezTo>
                <a:lnTo>
                  <a:pt x="0" y="155240"/>
                </a:lnTo>
                <a:cubicBezTo>
                  <a:pt x="0" y="69503"/>
                  <a:pt x="69503" y="0"/>
                  <a:pt x="155240" y="0"/>
                </a:cubicBezTo>
                <a:close/>
              </a:path>
            </a:pathLst>
          </a:custGeom>
          <a:solidFill>
            <a:srgbClr val="7554A3">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949" name="Google Shape;949;p44"/>
          <p:cNvSpPr/>
          <p:nvPr/>
        </p:nvSpPr>
        <p:spPr>
          <a:xfrm>
            <a:off x="3364337" y="1001886"/>
            <a:ext cx="1373096" cy="3724480"/>
          </a:xfrm>
          <a:prstGeom prst="roundRect">
            <a:avLst>
              <a:gd name="adj" fmla="val 12292"/>
            </a:avLst>
          </a:prstGeom>
          <a:solidFill>
            <a:srgbClr val="F7941D">
              <a:alpha val="4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000"/>
              <a:buFont typeface="Tahoma"/>
              <a:buNone/>
            </a:pPr>
            <a:endParaRPr sz="1000" b="0" i="0" u="none" strike="noStrike" cap="none" dirty="0">
              <a:solidFill>
                <a:srgbClr val="FFFFFF"/>
              </a:solidFill>
              <a:latin typeface="Calibri"/>
              <a:ea typeface="Calibri"/>
              <a:cs typeface="Calibri"/>
              <a:sym typeface="Calibri"/>
            </a:endParaRPr>
          </a:p>
        </p:txBody>
      </p:sp>
      <p:sp>
        <p:nvSpPr>
          <p:cNvPr id="950" name="Google Shape;950;p44"/>
          <p:cNvSpPr/>
          <p:nvPr/>
        </p:nvSpPr>
        <p:spPr>
          <a:xfrm>
            <a:off x="701097" y="1682642"/>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Streaming</a:t>
            </a:r>
            <a:endParaRPr dirty="0"/>
          </a:p>
        </p:txBody>
      </p:sp>
      <p:sp>
        <p:nvSpPr>
          <p:cNvPr id="951" name="Google Shape;951;p44"/>
          <p:cNvSpPr/>
          <p:nvPr/>
        </p:nvSpPr>
        <p:spPr>
          <a:xfrm>
            <a:off x="701097" y="2294465"/>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Transformation</a:t>
            </a:r>
            <a:endParaRPr dirty="0"/>
          </a:p>
        </p:txBody>
      </p:sp>
      <p:sp>
        <p:nvSpPr>
          <p:cNvPr id="952" name="Google Shape;952;p44"/>
          <p:cNvSpPr/>
          <p:nvPr/>
        </p:nvSpPr>
        <p:spPr>
          <a:xfrm>
            <a:off x="701097" y="2906288"/>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Contextualization</a:t>
            </a:r>
            <a:endParaRPr dirty="0"/>
          </a:p>
        </p:txBody>
      </p:sp>
      <p:sp>
        <p:nvSpPr>
          <p:cNvPr id="953" name="Google Shape;953;p44"/>
          <p:cNvSpPr/>
          <p:nvPr/>
        </p:nvSpPr>
        <p:spPr>
          <a:xfrm>
            <a:off x="701097" y="3518111"/>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Batch Processing</a:t>
            </a:r>
            <a:endParaRPr dirty="0"/>
          </a:p>
        </p:txBody>
      </p:sp>
      <p:sp>
        <p:nvSpPr>
          <p:cNvPr id="954" name="Google Shape;954;p44"/>
          <p:cNvSpPr/>
          <p:nvPr/>
        </p:nvSpPr>
        <p:spPr>
          <a:xfrm>
            <a:off x="701097" y="4129934"/>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Real-time Processing</a:t>
            </a:r>
            <a:endParaRPr dirty="0"/>
          </a:p>
        </p:txBody>
      </p:sp>
      <p:sp>
        <p:nvSpPr>
          <p:cNvPr id="955" name="Google Shape;955;p44"/>
          <p:cNvSpPr/>
          <p:nvPr/>
        </p:nvSpPr>
        <p:spPr>
          <a:xfrm>
            <a:off x="701097" y="4753789"/>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PubSub Push</a:t>
            </a:r>
            <a:endParaRPr dirty="0"/>
          </a:p>
        </p:txBody>
      </p:sp>
      <p:sp>
        <p:nvSpPr>
          <p:cNvPr id="956" name="Google Shape;956;p44"/>
          <p:cNvSpPr/>
          <p:nvPr/>
        </p:nvSpPr>
        <p:spPr>
          <a:xfrm>
            <a:off x="701097" y="5365612"/>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Aggregation</a:t>
            </a:r>
            <a:endParaRPr dirty="0"/>
          </a:p>
        </p:txBody>
      </p:sp>
      <p:sp>
        <p:nvSpPr>
          <p:cNvPr id="957" name="Google Shape;957;p44"/>
          <p:cNvSpPr/>
          <p:nvPr/>
        </p:nvSpPr>
        <p:spPr>
          <a:xfrm>
            <a:off x="701097" y="1070819"/>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Acquisition &amp; Ingestion </a:t>
            </a:r>
            <a:endParaRPr dirty="0"/>
          </a:p>
        </p:txBody>
      </p:sp>
      <p:sp>
        <p:nvSpPr>
          <p:cNvPr id="958" name="Google Shape;958;p44"/>
          <p:cNvSpPr/>
          <p:nvPr/>
        </p:nvSpPr>
        <p:spPr>
          <a:xfrm>
            <a:off x="2061257" y="2294465"/>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Digital Twin (DT) Model Repository</a:t>
            </a:r>
            <a:endParaRPr dirty="0"/>
          </a:p>
        </p:txBody>
      </p:sp>
      <p:sp>
        <p:nvSpPr>
          <p:cNvPr id="959" name="Google Shape;959;p44"/>
          <p:cNvSpPr/>
          <p:nvPr/>
        </p:nvSpPr>
        <p:spPr>
          <a:xfrm>
            <a:off x="2061257" y="2906288"/>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DT Instance Repository</a:t>
            </a:r>
            <a:endParaRPr dirty="0"/>
          </a:p>
        </p:txBody>
      </p:sp>
      <p:sp>
        <p:nvSpPr>
          <p:cNvPr id="960" name="Google Shape;960;p44"/>
          <p:cNvSpPr/>
          <p:nvPr/>
        </p:nvSpPr>
        <p:spPr>
          <a:xfrm>
            <a:off x="2061257" y="3518111"/>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13</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Temporal Data Store </a:t>
            </a:r>
            <a:endParaRPr dirty="0"/>
          </a:p>
        </p:txBody>
      </p:sp>
      <p:sp>
        <p:nvSpPr>
          <p:cNvPr id="961" name="Google Shape;961;p44"/>
          <p:cNvSpPr/>
          <p:nvPr/>
        </p:nvSpPr>
        <p:spPr>
          <a:xfrm>
            <a:off x="2061257" y="4129934"/>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Storage &amp; Archive Services</a:t>
            </a:r>
            <a:endParaRPr dirty="0"/>
          </a:p>
        </p:txBody>
      </p:sp>
      <p:sp>
        <p:nvSpPr>
          <p:cNvPr id="962" name="Google Shape;962;p44"/>
          <p:cNvSpPr/>
          <p:nvPr/>
        </p:nvSpPr>
        <p:spPr>
          <a:xfrm>
            <a:off x="3421417" y="1682642"/>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Eng. System Integration</a:t>
            </a:r>
            <a:endParaRPr dirty="0"/>
          </a:p>
        </p:txBody>
      </p:sp>
      <p:sp>
        <p:nvSpPr>
          <p:cNvPr id="963" name="Google Shape;963;p44"/>
          <p:cNvSpPr/>
          <p:nvPr/>
        </p:nvSpPr>
        <p:spPr>
          <a:xfrm>
            <a:off x="3421417" y="2294465"/>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OT/IoT System Integration</a:t>
            </a:r>
            <a:endParaRPr dirty="0"/>
          </a:p>
        </p:txBody>
      </p:sp>
      <p:sp>
        <p:nvSpPr>
          <p:cNvPr id="964" name="Google Shape;964;p44"/>
          <p:cNvSpPr/>
          <p:nvPr/>
        </p:nvSpPr>
        <p:spPr>
          <a:xfrm>
            <a:off x="3421417" y="3518111"/>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Collab platform integration</a:t>
            </a:r>
            <a:endParaRPr dirty="0"/>
          </a:p>
        </p:txBody>
      </p:sp>
      <p:sp>
        <p:nvSpPr>
          <p:cNvPr id="965" name="Google Shape;965;p44"/>
          <p:cNvSpPr/>
          <p:nvPr/>
        </p:nvSpPr>
        <p:spPr>
          <a:xfrm>
            <a:off x="3421417" y="1070819"/>
            <a:ext cx="1267200" cy="5688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Enterprise System Integration</a:t>
            </a:r>
            <a:endParaRPr dirty="0"/>
          </a:p>
        </p:txBody>
      </p:sp>
      <p:sp>
        <p:nvSpPr>
          <p:cNvPr id="966" name="Google Shape;966;p44"/>
          <p:cNvSpPr/>
          <p:nvPr/>
        </p:nvSpPr>
        <p:spPr>
          <a:xfrm>
            <a:off x="4781577" y="2902675"/>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Alerts and Notifications</a:t>
            </a:r>
            <a:endParaRPr dirty="0"/>
          </a:p>
        </p:txBody>
      </p:sp>
      <p:sp>
        <p:nvSpPr>
          <p:cNvPr id="967" name="Google Shape;967;p44"/>
          <p:cNvSpPr/>
          <p:nvPr/>
        </p:nvSpPr>
        <p:spPr>
          <a:xfrm>
            <a:off x="4781577" y="3514498"/>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Reporting</a:t>
            </a:r>
            <a:endParaRPr dirty="0"/>
          </a:p>
        </p:txBody>
      </p:sp>
      <p:sp>
        <p:nvSpPr>
          <p:cNvPr id="968" name="Google Shape;968;p44"/>
          <p:cNvSpPr/>
          <p:nvPr/>
        </p:nvSpPr>
        <p:spPr>
          <a:xfrm>
            <a:off x="4781577" y="4126321"/>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Data Analysis and Analytics</a:t>
            </a:r>
            <a:endParaRPr dirty="0"/>
          </a:p>
        </p:txBody>
      </p:sp>
      <p:sp>
        <p:nvSpPr>
          <p:cNvPr id="969" name="Google Shape;969;p44"/>
          <p:cNvSpPr/>
          <p:nvPr/>
        </p:nvSpPr>
        <p:spPr>
          <a:xfrm>
            <a:off x="4773313" y="2298078"/>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25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Orchestration</a:t>
            </a:r>
            <a:endParaRPr dirty="0"/>
          </a:p>
        </p:txBody>
      </p:sp>
      <p:sp>
        <p:nvSpPr>
          <p:cNvPr id="970" name="Google Shape;970;p44"/>
          <p:cNvSpPr/>
          <p:nvPr/>
        </p:nvSpPr>
        <p:spPr>
          <a:xfrm>
            <a:off x="4781577" y="4753789"/>
            <a:ext cx="1267200" cy="568800"/>
          </a:xfrm>
          <a:prstGeom prst="roundRect">
            <a:avLst>
              <a:gd name="adj" fmla="val 33383"/>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54</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Event Logging</a:t>
            </a:r>
            <a:endParaRPr dirty="0"/>
          </a:p>
        </p:txBody>
      </p:sp>
      <p:sp>
        <p:nvSpPr>
          <p:cNvPr id="971" name="Google Shape;971;p44"/>
          <p:cNvSpPr/>
          <p:nvPr/>
        </p:nvSpPr>
        <p:spPr>
          <a:xfrm>
            <a:off x="7499793" y="2906288"/>
            <a:ext cx="1267200" cy="5688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36</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Business Rules</a:t>
            </a:r>
            <a:endParaRPr dirty="0"/>
          </a:p>
        </p:txBody>
      </p:sp>
      <p:sp>
        <p:nvSpPr>
          <p:cNvPr id="972" name="Google Shape;972;p44"/>
          <p:cNvSpPr/>
          <p:nvPr/>
        </p:nvSpPr>
        <p:spPr>
          <a:xfrm>
            <a:off x="7499793" y="5365612"/>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59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Privacy</a:t>
            </a:r>
            <a:endParaRPr dirty="0"/>
          </a:p>
        </p:txBody>
      </p:sp>
      <p:sp>
        <p:nvSpPr>
          <p:cNvPr id="973" name="Google Shape;973;p44"/>
          <p:cNvSpPr/>
          <p:nvPr/>
        </p:nvSpPr>
        <p:spPr>
          <a:xfrm>
            <a:off x="8863033" y="1070819"/>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39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Basic Visualization</a:t>
            </a:r>
            <a:endParaRPr dirty="0"/>
          </a:p>
        </p:txBody>
      </p:sp>
      <p:sp>
        <p:nvSpPr>
          <p:cNvPr id="974" name="Google Shape;974;p44"/>
          <p:cNvSpPr/>
          <p:nvPr/>
        </p:nvSpPr>
        <p:spPr>
          <a:xfrm>
            <a:off x="8863033" y="1682642"/>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40</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Advanced Visualization</a:t>
            </a:r>
            <a:endParaRPr dirty="0"/>
          </a:p>
        </p:txBody>
      </p:sp>
      <p:sp>
        <p:nvSpPr>
          <p:cNvPr id="975" name="Google Shape;975;p44"/>
          <p:cNvSpPr/>
          <p:nvPr/>
        </p:nvSpPr>
        <p:spPr>
          <a:xfrm>
            <a:off x="8863033" y="2294465"/>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Real-time Monitoring</a:t>
            </a:r>
            <a:endParaRPr dirty="0"/>
          </a:p>
        </p:txBody>
      </p:sp>
      <p:sp>
        <p:nvSpPr>
          <p:cNvPr id="976" name="Google Shape;976;p44"/>
          <p:cNvSpPr/>
          <p:nvPr/>
        </p:nvSpPr>
        <p:spPr>
          <a:xfrm>
            <a:off x="8863033" y="2906288"/>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Entity Relationship Visualization</a:t>
            </a:r>
            <a:endParaRPr dirty="0"/>
          </a:p>
        </p:txBody>
      </p:sp>
      <p:sp>
        <p:nvSpPr>
          <p:cNvPr id="977" name="Google Shape;977;p44"/>
          <p:cNvSpPr/>
          <p:nvPr/>
        </p:nvSpPr>
        <p:spPr>
          <a:xfrm>
            <a:off x="8863033" y="5365612"/>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61</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Reliability</a:t>
            </a:r>
            <a:endParaRPr dirty="0"/>
          </a:p>
        </p:txBody>
      </p:sp>
      <p:sp>
        <p:nvSpPr>
          <p:cNvPr id="978" name="Google Shape;978;p44"/>
          <p:cNvSpPr/>
          <p:nvPr/>
        </p:nvSpPr>
        <p:spPr>
          <a:xfrm>
            <a:off x="10226273" y="2294465"/>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47</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Business Intelligence</a:t>
            </a:r>
            <a:endParaRPr dirty="0"/>
          </a:p>
        </p:txBody>
      </p:sp>
      <p:sp>
        <p:nvSpPr>
          <p:cNvPr id="979" name="Google Shape;979;p44"/>
          <p:cNvSpPr/>
          <p:nvPr/>
        </p:nvSpPr>
        <p:spPr>
          <a:xfrm>
            <a:off x="10226273" y="2906288"/>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48</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BPM and Workflow</a:t>
            </a:r>
            <a:endParaRPr dirty="0"/>
          </a:p>
        </p:txBody>
      </p:sp>
      <p:sp>
        <p:nvSpPr>
          <p:cNvPr id="980" name="Google Shape;980;p44"/>
          <p:cNvSpPr/>
          <p:nvPr/>
        </p:nvSpPr>
        <p:spPr>
          <a:xfrm>
            <a:off x="10226273" y="3518111"/>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Gaming Engine Visualization</a:t>
            </a:r>
            <a:endParaRPr dirty="0"/>
          </a:p>
        </p:txBody>
      </p:sp>
      <p:sp>
        <p:nvSpPr>
          <p:cNvPr id="981" name="Google Shape;981;p44"/>
          <p:cNvSpPr/>
          <p:nvPr/>
        </p:nvSpPr>
        <p:spPr>
          <a:xfrm>
            <a:off x="10226273" y="5365612"/>
            <a:ext cx="1267200" cy="5688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62</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Resilience</a:t>
            </a:r>
            <a:endParaRPr dirty="0"/>
          </a:p>
        </p:txBody>
      </p:sp>
      <p:sp>
        <p:nvSpPr>
          <p:cNvPr id="982" name="Google Shape;982;p44"/>
          <p:cNvSpPr/>
          <p:nvPr/>
        </p:nvSpPr>
        <p:spPr>
          <a:xfrm>
            <a:off x="10226273" y="1070819"/>
            <a:ext cx="1267200" cy="5688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45</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Dashboards</a:t>
            </a:r>
            <a:endParaRPr dirty="0"/>
          </a:p>
        </p:txBody>
      </p:sp>
      <p:sp>
        <p:nvSpPr>
          <p:cNvPr id="983" name="Google Shape;983;p44"/>
          <p:cNvSpPr/>
          <p:nvPr/>
        </p:nvSpPr>
        <p:spPr>
          <a:xfrm>
            <a:off x="728885" y="6047471"/>
            <a:ext cx="180000" cy="1800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84" name="Google Shape;984;p44"/>
          <p:cNvSpPr txBox="1"/>
          <p:nvPr/>
        </p:nvSpPr>
        <p:spPr>
          <a:xfrm>
            <a:off x="935792" y="5985851"/>
            <a:ext cx="1019574"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Data Services</a:t>
            </a:r>
            <a:endParaRPr dirty="0"/>
          </a:p>
        </p:txBody>
      </p:sp>
      <p:sp>
        <p:nvSpPr>
          <p:cNvPr id="985" name="Google Shape;985;p44"/>
          <p:cNvSpPr/>
          <p:nvPr/>
        </p:nvSpPr>
        <p:spPr>
          <a:xfrm>
            <a:off x="2267201" y="6047471"/>
            <a:ext cx="180000" cy="180000"/>
          </a:xfrm>
          <a:prstGeom prst="roundRect">
            <a:avLst>
              <a:gd name="adj" fmla="val 33383"/>
            </a:avLst>
          </a:prstGeom>
          <a:solidFill>
            <a:srgbClr val="F7941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86" name="Google Shape;986;p44"/>
          <p:cNvSpPr/>
          <p:nvPr/>
        </p:nvSpPr>
        <p:spPr>
          <a:xfrm>
            <a:off x="3681255" y="6047471"/>
            <a:ext cx="180000" cy="180000"/>
          </a:xfrm>
          <a:prstGeom prst="roundRect">
            <a:avLst>
              <a:gd name="adj" fmla="val 33383"/>
            </a:avLst>
          </a:prstGeom>
          <a:solidFill>
            <a:srgbClr val="7554A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87" name="Google Shape;987;p44"/>
          <p:cNvSpPr/>
          <p:nvPr/>
        </p:nvSpPr>
        <p:spPr>
          <a:xfrm>
            <a:off x="5022481" y="6047471"/>
            <a:ext cx="180000" cy="180000"/>
          </a:xfrm>
          <a:prstGeom prst="roundRect">
            <a:avLst>
              <a:gd name="adj" fmla="val 33383"/>
            </a:avLst>
          </a:prstGeom>
          <a:solidFill>
            <a:srgbClr val="1D7B6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88" name="Google Shape;988;p44"/>
          <p:cNvSpPr/>
          <p:nvPr/>
        </p:nvSpPr>
        <p:spPr>
          <a:xfrm>
            <a:off x="5824566" y="6043727"/>
            <a:ext cx="180000" cy="180000"/>
          </a:xfrm>
          <a:prstGeom prst="roundRect">
            <a:avLst>
              <a:gd name="adj" fmla="val 33383"/>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89" name="Google Shape;989;p44"/>
          <p:cNvSpPr/>
          <p:nvPr/>
        </p:nvSpPr>
        <p:spPr>
          <a:xfrm>
            <a:off x="7359234" y="6039128"/>
            <a:ext cx="180000" cy="180000"/>
          </a:xfrm>
          <a:prstGeom prst="roundRect">
            <a:avLst>
              <a:gd name="adj" fmla="val 33383"/>
            </a:avLst>
          </a:prstGeom>
          <a:solidFill>
            <a:srgbClr val="BB362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200"/>
              <a:buFont typeface="Tahoma"/>
              <a:buNone/>
            </a:pPr>
            <a:endParaRPr sz="1200" b="0" i="0" u="none" strike="noStrike" cap="none" dirty="0">
              <a:solidFill>
                <a:srgbClr val="FFFFFF"/>
              </a:solidFill>
              <a:latin typeface="Calibri"/>
              <a:ea typeface="Calibri"/>
              <a:cs typeface="Calibri"/>
              <a:sym typeface="Calibri"/>
            </a:endParaRPr>
          </a:p>
        </p:txBody>
      </p:sp>
      <p:sp>
        <p:nvSpPr>
          <p:cNvPr id="990" name="Google Shape;990;p44"/>
          <p:cNvSpPr txBox="1"/>
          <p:nvPr/>
        </p:nvSpPr>
        <p:spPr>
          <a:xfrm>
            <a:off x="2434534" y="5995227"/>
            <a:ext cx="87113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Integration</a:t>
            </a:r>
            <a:endParaRPr dirty="0"/>
          </a:p>
        </p:txBody>
      </p:sp>
      <p:sp>
        <p:nvSpPr>
          <p:cNvPr id="991" name="Google Shape;991;p44"/>
          <p:cNvSpPr txBox="1"/>
          <p:nvPr/>
        </p:nvSpPr>
        <p:spPr>
          <a:xfrm>
            <a:off x="3850044" y="5985850"/>
            <a:ext cx="904863"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Intelligence</a:t>
            </a:r>
            <a:endParaRPr dirty="0"/>
          </a:p>
        </p:txBody>
      </p:sp>
      <p:sp>
        <p:nvSpPr>
          <p:cNvPr id="992" name="Google Shape;992;p44"/>
          <p:cNvSpPr txBox="1"/>
          <p:nvPr/>
        </p:nvSpPr>
        <p:spPr>
          <a:xfrm>
            <a:off x="5215443" y="5995226"/>
            <a:ext cx="399468"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UX </a:t>
            </a:r>
            <a:endParaRPr dirty="0"/>
          </a:p>
        </p:txBody>
      </p:sp>
      <p:sp>
        <p:nvSpPr>
          <p:cNvPr id="993" name="Google Shape;993;p44"/>
          <p:cNvSpPr txBox="1"/>
          <p:nvPr/>
        </p:nvSpPr>
        <p:spPr>
          <a:xfrm>
            <a:off x="5988257" y="5985850"/>
            <a:ext cx="102194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Management</a:t>
            </a:r>
            <a:endParaRPr dirty="0"/>
          </a:p>
        </p:txBody>
      </p:sp>
      <p:sp>
        <p:nvSpPr>
          <p:cNvPr id="994" name="Google Shape;994;p44"/>
          <p:cNvSpPr txBox="1"/>
          <p:nvPr/>
        </p:nvSpPr>
        <p:spPr>
          <a:xfrm>
            <a:off x="7520766" y="5993833"/>
            <a:ext cx="1471245"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rgbClr val="000000"/>
                </a:solidFill>
                <a:latin typeface="Calibri"/>
                <a:ea typeface="Calibri"/>
                <a:cs typeface="Calibri"/>
                <a:sym typeface="Calibri"/>
              </a:rPr>
              <a:t>Trustworthiness</a:t>
            </a:r>
            <a:endParaRPr dirty="0"/>
          </a:p>
        </p:txBody>
      </p:sp>
      <p:sp>
        <p:nvSpPr>
          <p:cNvPr id="995" name="Google Shape;995;p44"/>
          <p:cNvSpPr/>
          <p:nvPr/>
        </p:nvSpPr>
        <p:spPr>
          <a:xfrm>
            <a:off x="2047154" y="1070819"/>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9</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Synthetic Data Generation</a:t>
            </a:r>
            <a:endParaRPr dirty="0"/>
          </a:p>
        </p:txBody>
      </p:sp>
      <p:sp>
        <p:nvSpPr>
          <p:cNvPr id="996" name="Google Shape;996;p44"/>
          <p:cNvSpPr/>
          <p:nvPr/>
        </p:nvSpPr>
        <p:spPr>
          <a:xfrm>
            <a:off x="2064971" y="1680910"/>
            <a:ext cx="1267200" cy="568800"/>
          </a:xfrm>
          <a:prstGeom prst="roundRect">
            <a:avLst>
              <a:gd name="adj" fmla="val 33383"/>
            </a:avLst>
          </a:prstGeom>
          <a:solidFill>
            <a:srgbClr val="034E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200"/>
              <a:buFont typeface="Calibri"/>
              <a:buNone/>
            </a:pPr>
            <a:r>
              <a:rPr lang="en-US" sz="1200" b="1" i="0" u="none" strike="noStrike" cap="none" dirty="0">
                <a:solidFill>
                  <a:srgbClr val="FFFFFF"/>
                </a:solidFill>
                <a:latin typeface="Calibri"/>
                <a:ea typeface="Calibri"/>
                <a:cs typeface="Calibri"/>
                <a:sym typeface="Calibri"/>
              </a:rPr>
              <a:t>10</a:t>
            </a:r>
            <a:endParaRPr dirty="0"/>
          </a:p>
          <a:p>
            <a:pPr marL="0" marR="0" lvl="0" indent="0" algn="ctr" rtl="0">
              <a:lnSpc>
                <a:spcPct val="100000"/>
              </a:lnSpc>
              <a:spcBef>
                <a:spcPts val="0"/>
              </a:spcBef>
              <a:spcAft>
                <a:spcPts val="0"/>
              </a:spcAft>
              <a:buClr>
                <a:srgbClr val="FFFFFF"/>
              </a:buClr>
              <a:buSzPts val="1000"/>
              <a:buFont typeface="Calibri"/>
              <a:buNone/>
            </a:pPr>
            <a:r>
              <a:rPr lang="en-US" sz="1000" b="0" i="0" u="none" strike="noStrike" cap="none" dirty="0">
                <a:solidFill>
                  <a:srgbClr val="FFFFFF"/>
                </a:solidFill>
                <a:latin typeface="Calibri"/>
                <a:ea typeface="Calibri"/>
                <a:cs typeface="Calibri"/>
                <a:sym typeface="Calibri"/>
              </a:rPr>
              <a:t>Ontology Management</a:t>
            </a:r>
            <a:endParaRPr dirty="0"/>
          </a:p>
        </p:txBody>
      </p:sp>
      <p:sp>
        <p:nvSpPr>
          <p:cNvPr id="997" name="Google Shape;997;p44"/>
          <p:cNvSpPr txBox="1"/>
          <p:nvPr/>
        </p:nvSpPr>
        <p:spPr>
          <a:xfrm>
            <a:off x="0" y="818142"/>
            <a:ext cx="73392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lt2"/>
                </a:solidFill>
                <a:latin typeface="Tahoma"/>
                <a:ea typeface="Tahoma"/>
                <a:cs typeface="Tahoma"/>
                <a:sym typeface="Tahoma"/>
              </a:rPr>
              <a:t>CH</a:t>
            </a:r>
            <a:endParaRPr dirty="0"/>
          </a:p>
        </p:txBody>
      </p:sp>
      <p:sp>
        <p:nvSpPr>
          <p:cNvPr id="998" name="Google Shape;998;p44"/>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49</a:t>
            </a:fld>
            <a:endParaRPr dirty="0">
              <a:solidFill>
                <a:srgbClr val="000000"/>
              </a:solidFill>
            </a:endParaRPr>
          </a:p>
        </p:txBody>
      </p:sp>
      <p:sp>
        <p:nvSpPr>
          <p:cNvPr id="999" name="Google Shape;999;p44"/>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5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5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5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5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5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5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5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5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5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5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6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6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9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9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85"/>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99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964"/>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6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62"/>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965"/>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966"/>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967"/>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968"/>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969"/>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971"/>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986"/>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991"/>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973"/>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974"/>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975"/>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976"/>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978"/>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979"/>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980"/>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982"/>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992"/>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987"/>
                                        </p:tgtEl>
                                        <p:attrNameLst>
                                          <p:attrName>style.visibility</p:attrName>
                                        </p:attrNameLst>
                                      </p:cBhvr>
                                      <p:to>
                                        <p:strVal val="visible"/>
                                      </p:to>
                                    </p:set>
                                  </p:childTnLst>
                                </p:cTn>
                              </p:par>
                              <p:par>
                                <p:cTn id="83" presetID="1" presetClass="entr" presetSubtype="0" fill="hold" nodeType="withEffect">
                                  <p:stCondLst>
                                    <p:cond delay="0"/>
                                  </p:stCondLst>
                                  <p:childTnLst>
                                    <p:set>
                                      <p:cBhvr>
                                        <p:cTn id="84" dur="1" fill="hold">
                                          <p:stCondLst>
                                            <p:cond delay="0"/>
                                          </p:stCondLst>
                                        </p:cTn>
                                        <p:tgtEl>
                                          <p:spTgt spid="970"/>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988"/>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993"/>
                                        </p:tgtEl>
                                        <p:attrNameLst>
                                          <p:attrName>style.visibility</p:attrName>
                                        </p:attrNameLst>
                                      </p:cBhvr>
                                      <p:to>
                                        <p:strVal val="visible"/>
                                      </p:to>
                                    </p:set>
                                  </p:childTnLst>
                                </p:cTn>
                              </p:par>
                              <p:par>
                                <p:cTn id="89" presetID="1" presetClass="entr" presetSubtype="0" fill="hold" nodeType="withEffect">
                                  <p:stCondLst>
                                    <p:cond delay="0"/>
                                  </p:stCondLst>
                                  <p:childTnLst>
                                    <p:set>
                                      <p:cBhvr>
                                        <p:cTn id="90" dur="1" fill="hold">
                                          <p:stCondLst>
                                            <p:cond delay="0"/>
                                          </p:stCondLst>
                                        </p:cTn>
                                        <p:tgtEl>
                                          <p:spTgt spid="972"/>
                                        </p:tgtEl>
                                        <p:attrNameLst>
                                          <p:attrName>style.visibility</p:attrName>
                                        </p:attrNameLst>
                                      </p:cBhvr>
                                      <p:to>
                                        <p:strVal val="visible"/>
                                      </p:to>
                                    </p:set>
                                  </p:childTnLst>
                                </p:cTn>
                              </p:par>
                              <p:par>
                                <p:cTn id="91" presetID="1" presetClass="entr" presetSubtype="0" fill="hold" nodeType="withEffect">
                                  <p:stCondLst>
                                    <p:cond delay="0"/>
                                  </p:stCondLst>
                                  <p:childTnLst>
                                    <p:set>
                                      <p:cBhvr>
                                        <p:cTn id="92" dur="1" fill="hold">
                                          <p:stCondLst>
                                            <p:cond delay="0"/>
                                          </p:stCondLst>
                                        </p:cTn>
                                        <p:tgtEl>
                                          <p:spTgt spid="977"/>
                                        </p:tgtEl>
                                        <p:attrNameLst>
                                          <p:attrName>style.visibility</p:attrName>
                                        </p:attrNameLst>
                                      </p:cBhvr>
                                      <p:to>
                                        <p:strVal val="visible"/>
                                      </p:to>
                                    </p:set>
                                  </p:childTnLst>
                                </p:cTn>
                              </p:par>
                              <p:par>
                                <p:cTn id="93" presetID="1" presetClass="entr" presetSubtype="0" fill="hold" nodeType="withEffect">
                                  <p:stCondLst>
                                    <p:cond delay="0"/>
                                  </p:stCondLst>
                                  <p:childTnLst>
                                    <p:set>
                                      <p:cBhvr>
                                        <p:cTn id="94" dur="1" fill="hold">
                                          <p:stCondLst>
                                            <p:cond delay="0"/>
                                          </p:stCondLst>
                                        </p:cTn>
                                        <p:tgtEl>
                                          <p:spTgt spid="989"/>
                                        </p:tgtEl>
                                        <p:attrNameLst>
                                          <p:attrName>style.visibility</p:attrName>
                                        </p:attrNameLst>
                                      </p:cBhvr>
                                      <p:to>
                                        <p:strVal val="visible"/>
                                      </p:to>
                                    </p:set>
                                  </p:childTnLst>
                                </p:cTn>
                              </p:par>
                              <p:par>
                                <p:cTn id="95" presetID="1" presetClass="entr" presetSubtype="0" fill="hold" nodeType="withEffect">
                                  <p:stCondLst>
                                    <p:cond delay="0"/>
                                  </p:stCondLst>
                                  <p:childTnLst>
                                    <p:set>
                                      <p:cBhvr>
                                        <p:cTn id="96" dur="1" fill="hold">
                                          <p:stCondLst>
                                            <p:cond delay="0"/>
                                          </p:stCondLst>
                                        </p:cTn>
                                        <p:tgtEl>
                                          <p:spTgt spid="994"/>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9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172"/>
        <p:cNvGrpSpPr/>
        <p:nvPr/>
      </p:nvGrpSpPr>
      <p:grpSpPr>
        <a:xfrm>
          <a:off x="0" y="0"/>
          <a:ext cx="0" cy="0"/>
          <a:chOff x="0" y="0"/>
          <a:chExt cx="0" cy="0"/>
        </a:xfrm>
      </p:grpSpPr>
      <p:sp>
        <p:nvSpPr>
          <p:cNvPr id="1173" name="Google Shape;1173;p53"/>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Digital Twin System Capabilities</a:t>
            </a:r>
            <a:endParaRPr dirty="0"/>
          </a:p>
        </p:txBody>
      </p:sp>
      <p:pic>
        <p:nvPicPr>
          <p:cNvPr id="1174" name="Google Shape;1174;p53"/>
          <p:cNvPicPr preferRelativeResize="0"/>
          <p:nvPr/>
        </p:nvPicPr>
        <p:blipFill rotWithShape="1">
          <a:blip r:embed="rId3">
            <a:alphaModFix/>
          </a:blip>
          <a:srcRect/>
          <a:stretch/>
        </p:blipFill>
        <p:spPr>
          <a:xfrm>
            <a:off x="1311952" y="1042407"/>
            <a:ext cx="9568095" cy="5136264"/>
          </a:xfrm>
          <a:prstGeom prst="rect">
            <a:avLst/>
          </a:prstGeom>
          <a:noFill/>
          <a:ln>
            <a:noFill/>
          </a:ln>
        </p:spPr>
      </p:pic>
      <p:sp>
        <p:nvSpPr>
          <p:cNvPr id="1176" name="Google Shape;1176;p53"/>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50</a:t>
            </a:fld>
            <a:endParaRPr dirty="0">
              <a:solidFill>
                <a:srgbClr val="000000"/>
              </a:solidFill>
            </a:endParaRPr>
          </a:p>
        </p:txBody>
      </p:sp>
      <p:sp>
        <p:nvSpPr>
          <p:cNvPr id="1177" name="Google Shape;1177;p53"/>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003"/>
        <p:cNvGrpSpPr/>
        <p:nvPr/>
      </p:nvGrpSpPr>
      <p:grpSpPr>
        <a:xfrm>
          <a:off x="0" y="0"/>
          <a:ext cx="0" cy="0"/>
          <a:chOff x="0" y="0"/>
          <a:chExt cx="0" cy="0"/>
        </a:xfrm>
      </p:grpSpPr>
      <p:sp>
        <p:nvSpPr>
          <p:cNvPr id="1004" name="Google Shape;1004;p45"/>
          <p:cNvSpPr/>
          <p:nvPr/>
        </p:nvSpPr>
        <p:spPr>
          <a:xfrm>
            <a:off x="2072023" y="1532636"/>
            <a:ext cx="8208519" cy="2799499"/>
          </a:xfrm>
          <a:prstGeom prst="rect">
            <a:avLst/>
          </a:prstGeom>
          <a:solidFill>
            <a:srgbClr val="F2F2F2"/>
          </a:solid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ahoma"/>
              <a:buNone/>
            </a:pPr>
            <a:endParaRPr sz="1800" b="0" i="0" u="none" strike="noStrike" cap="none" dirty="0">
              <a:solidFill>
                <a:srgbClr val="FFFFFF"/>
              </a:solidFill>
              <a:latin typeface="Tahoma" panose="020B0604030504040204" pitchFamily="34" charset="0"/>
              <a:ea typeface="Tahoma" panose="020B0604030504040204" pitchFamily="34" charset="0"/>
              <a:cs typeface="Tahoma" panose="020B0604030504040204" pitchFamily="34" charset="0"/>
              <a:sym typeface="Arial"/>
            </a:endParaRPr>
          </a:p>
        </p:txBody>
      </p:sp>
      <p:sp>
        <p:nvSpPr>
          <p:cNvPr id="1005" name="Google Shape;1005;p45"/>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Digital Twin System POC – Resource and Deliverables</a:t>
            </a:r>
            <a:endParaRPr dirty="0"/>
          </a:p>
        </p:txBody>
      </p:sp>
      <p:sp>
        <p:nvSpPr>
          <p:cNvPr id="1006" name="Google Shape;1006;p45"/>
          <p:cNvSpPr/>
          <p:nvPr/>
        </p:nvSpPr>
        <p:spPr>
          <a:xfrm>
            <a:off x="6573478" y="1740902"/>
            <a:ext cx="1314823" cy="74705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Tahoma" panose="020B0604030504040204" pitchFamily="34" charset="0"/>
                <a:ea typeface="Tahoma" panose="020B0604030504040204" pitchFamily="34" charset="0"/>
                <a:cs typeface="Tahoma" panose="020B0604030504040204" pitchFamily="34" charset="0"/>
                <a:sym typeface="Arial"/>
              </a:rPr>
              <a:t>Engagement Manager</a:t>
            </a:r>
            <a:endParaRPr dirty="0">
              <a:latin typeface="Tahoma" panose="020B0604030504040204" pitchFamily="34" charset="0"/>
              <a:ea typeface="Tahoma" panose="020B0604030504040204" pitchFamily="34" charset="0"/>
              <a:cs typeface="Tahoma" panose="020B0604030504040204" pitchFamily="34" charset="0"/>
            </a:endParaRPr>
          </a:p>
        </p:txBody>
      </p:sp>
      <p:sp>
        <p:nvSpPr>
          <p:cNvPr id="1007" name="Google Shape;1007;p45"/>
          <p:cNvSpPr/>
          <p:nvPr/>
        </p:nvSpPr>
        <p:spPr>
          <a:xfrm>
            <a:off x="6569782" y="3384598"/>
            <a:ext cx="1314823" cy="747059"/>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Tahoma" panose="020B0604030504040204" pitchFamily="34" charset="0"/>
                <a:ea typeface="Tahoma" panose="020B0604030504040204" pitchFamily="34" charset="0"/>
                <a:cs typeface="Tahoma" panose="020B0604030504040204" pitchFamily="34" charset="0"/>
                <a:sym typeface="Arial"/>
              </a:rPr>
              <a:t>Solution Architect(s)</a:t>
            </a:r>
            <a:endParaRPr dirty="0">
              <a:latin typeface="Tahoma" panose="020B0604030504040204" pitchFamily="34" charset="0"/>
              <a:ea typeface="Tahoma" panose="020B0604030504040204" pitchFamily="34" charset="0"/>
              <a:cs typeface="Tahoma" panose="020B0604030504040204" pitchFamily="34" charset="0"/>
            </a:endParaRPr>
          </a:p>
        </p:txBody>
      </p:sp>
      <p:sp>
        <p:nvSpPr>
          <p:cNvPr id="1008" name="Google Shape;1008;p45"/>
          <p:cNvSpPr/>
          <p:nvPr/>
        </p:nvSpPr>
        <p:spPr>
          <a:xfrm>
            <a:off x="2327639" y="3384599"/>
            <a:ext cx="1314823" cy="74705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Tahoma" panose="020B0604030504040204" pitchFamily="34" charset="0"/>
                <a:ea typeface="Tahoma" panose="020B0604030504040204" pitchFamily="34" charset="0"/>
                <a:cs typeface="Tahoma" panose="020B0604030504040204" pitchFamily="34" charset="0"/>
                <a:sym typeface="Arial"/>
              </a:rPr>
              <a:t>Business Analyst(s)</a:t>
            </a:r>
            <a:endParaRPr dirty="0">
              <a:latin typeface="Tahoma" panose="020B0604030504040204" pitchFamily="34" charset="0"/>
              <a:ea typeface="Tahoma" panose="020B0604030504040204" pitchFamily="34" charset="0"/>
              <a:cs typeface="Tahoma" panose="020B0604030504040204" pitchFamily="34" charset="0"/>
            </a:endParaRPr>
          </a:p>
        </p:txBody>
      </p:sp>
      <p:sp>
        <p:nvSpPr>
          <p:cNvPr id="1009" name="Google Shape;1009;p45"/>
          <p:cNvSpPr/>
          <p:nvPr/>
        </p:nvSpPr>
        <p:spPr>
          <a:xfrm>
            <a:off x="4442735" y="3384599"/>
            <a:ext cx="1314823" cy="747059"/>
          </a:xfrm>
          <a:prstGeom prst="rect">
            <a:avLst/>
          </a:prstGeom>
          <a:gradFill>
            <a:gsLst>
              <a:gs pos="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Tahoma" panose="020B0604030504040204" pitchFamily="34" charset="0"/>
                <a:ea typeface="Tahoma" panose="020B0604030504040204" pitchFamily="34" charset="0"/>
                <a:cs typeface="Tahoma" panose="020B0604030504040204" pitchFamily="34" charset="0"/>
                <a:sym typeface="Arial"/>
              </a:rPr>
              <a:t>Domain SME(s)</a:t>
            </a:r>
            <a:endParaRPr dirty="0">
              <a:latin typeface="Tahoma" panose="020B0604030504040204" pitchFamily="34" charset="0"/>
              <a:ea typeface="Tahoma" panose="020B0604030504040204" pitchFamily="34" charset="0"/>
              <a:cs typeface="Tahoma" panose="020B0604030504040204" pitchFamily="34" charset="0"/>
            </a:endParaRPr>
          </a:p>
        </p:txBody>
      </p:sp>
      <p:sp>
        <p:nvSpPr>
          <p:cNvPr id="1010" name="Google Shape;1010;p45"/>
          <p:cNvSpPr/>
          <p:nvPr/>
        </p:nvSpPr>
        <p:spPr>
          <a:xfrm>
            <a:off x="2424181" y="4952695"/>
            <a:ext cx="1121737" cy="1184030"/>
          </a:xfrm>
          <a:prstGeom prst="flowChartDocument">
            <a:avLst/>
          </a:prstGeom>
          <a:solidFill>
            <a:srgbClr val="EBEF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100"/>
              <a:buFont typeface="Arial"/>
              <a:buNone/>
            </a:pPr>
            <a:r>
              <a:rPr lang="en-US" sz="11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Business Requirements</a:t>
            </a:r>
            <a:endParaRPr dirty="0">
              <a:latin typeface="Tahoma" panose="020B0604030504040204" pitchFamily="34" charset="0"/>
              <a:ea typeface="Tahoma" panose="020B0604030504040204" pitchFamily="34" charset="0"/>
              <a:cs typeface="Tahoma" panose="020B0604030504040204" pitchFamily="34" charset="0"/>
            </a:endParaRPr>
          </a:p>
        </p:txBody>
      </p:sp>
      <p:sp>
        <p:nvSpPr>
          <p:cNvPr id="1011" name="Google Shape;1011;p45"/>
          <p:cNvSpPr/>
          <p:nvPr/>
        </p:nvSpPr>
        <p:spPr>
          <a:xfrm>
            <a:off x="6666324" y="4954366"/>
            <a:ext cx="1121737" cy="1184030"/>
          </a:xfrm>
          <a:prstGeom prst="flowChartDocument">
            <a:avLst/>
          </a:prstGeom>
          <a:solidFill>
            <a:srgbClr val="EBEF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100"/>
              <a:buFont typeface="Arial"/>
              <a:buNone/>
            </a:pPr>
            <a:r>
              <a:rPr lang="en-US" sz="11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Technical Requirements</a:t>
            </a:r>
            <a:endParaRPr dirty="0">
              <a:latin typeface="Tahoma" panose="020B0604030504040204" pitchFamily="34" charset="0"/>
              <a:ea typeface="Tahoma" panose="020B0604030504040204" pitchFamily="34" charset="0"/>
              <a:cs typeface="Tahoma" panose="020B0604030504040204" pitchFamily="34" charset="0"/>
            </a:endParaRPr>
          </a:p>
        </p:txBody>
      </p:sp>
      <p:cxnSp>
        <p:nvCxnSpPr>
          <p:cNvPr id="1012" name="Google Shape;1012;p45"/>
          <p:cNvCxnSpPr>
            <a:stCxn id="1008" idx="2"/>
          </p:cNvCxnSpPr>
          <p:nvPr/>
        </p:nvCxnSpPr>
        <p:spPr>
          <a:xfrm>
            <a:off x="2985051" y="4131658"/>
            <a:ext cx="0" cy="850500"/>
          </a:xfrm>
          <a:prstGeom prst="straightConnector1">
            <a:avLst/>
          </a:prstGeom>
          <a:noFill/>
          <a:ln w="38100" cap="flat" cmpd="sng">
            <a:solidFill>
              <a:schemeClr val="accent1"/>
            </a:solidFill>
            <a:prstDash val="dot"/>
            <a:round/>
            <a:headEnd type="none" w="sm" len="sm"/>
            <a:tailEnd type="triangle" w="med" len="med"/>
          </a:ln>
        </p:spPr>
      </p:cxnSp>
      <p:cxnSp>
        <p:nvCxnSpPr>
          <p:cNvPr id="1013" name="Google Shape;1013;p45"/>
          <p:cNvCxnSpPr>
            <a:stCxn id="1007" idx="2"/>
          </p:cNvCxnSpPr>
          <p:nvPr/>
        </p:nvCxnSpPr>
        <p:spPr>
          <a:xfrm>
            <a:off x="7227194" y="4131657"/>
            <a:ext cx="0" cy="800100"/>
          </a:xfrm>
          <a:prstGeom prst="straightConnector1">
            <a:avLst/>
          </a:prstGeom>
          <a:noFill/>
          <a:ln w="38100" cap="flat" cmpd="sng">
            <a:solidFill>
              <a:schemeClr val="accent1"/>
            </a:solidFill>
            <a:prstDash val="dot"/>
            <a:round/>
            <a:headEnd type="none" w="sm" len="sm"/>
            <a:tailEnd type="triangle" w="med" len="med"/>
          </a:ln>
        </p:spPr>
      </p:cxnSp>
      <p:cxnSp>
        <p:nvCxnSpPr>
          <p:cNvPr id="1014" name="Google Shape;1014;p45"/>
          <p:cNvCxnSpPr>
            <a:endCxn id="1007" idx="0"/>
          </p:cNvCxnSpPr>
          <p:nvPr/>
        </p:nvCxnSpPr>
        <p:spPr>
          <a:xfrm>
            <a:off x="7227194" y="2487898"/>
            <a:ext cx="0" cy="896700"/>
          </a:xfrm>
          <a:prstGeom prst="straightConnector1">
            <a:avLst/>
          </a:prstGeom>
          <a:noFill/>
          <a:ln w="38100" cap="flat" cmpd="sng">
            <a:solidFill>
              <a:schemeClr val="accent1"/>
            </a:solidFill>
            <a:prstDash val="solid"/>
            <a:round/>
            <a:headEnd type="none" w="sm" len="sm"/>
            <a:tailEnd type="none" w="sm" len="sm"/>
          </a:ln>
        </p:spPr>
      </p:cxnSp>
      <p:cxnSp>
        <p:nvCxnSpPr>
          <p:cNvPr id="1015" name="Google Shape;1015;p45"/>
          <p:cNvCxnSpPr>
            <a:stCxn id="1008" idx="3"/>
            <a:endCxn id="1009" idx="1"/>
          </p:cNvCxnSpPr>
          <p:nvPr/>
        </p:nvCxnSpPr>
        <p:spPr>
          <a:xfrm>
            <a:off x="3642462" y="3758129"/>
            <a:ext cx="800400" cy="0"/>
          </a:xfrm>
          <a:prstGeom prst="straightConnector1">
            <a:avLst/>
          </a:prstGeom>
          <a:noFill/>
          <a:ln w="38100" cap="flat" cmpd="sng">
            <a:solidFill>
              <a:schemeClr val="accent1"/>
            </a:solidFill>
            <a:prstDash val="solid"/>
            <a:round/>
            <a:headEnd type="triangle" w="med" len="med"/>
            <a:tailEnd type="triangle" w="med" len="med"/>
          </a:ln>
        </p:spPr>
      </p:cxnSp>
      <p:cxnSp>
        <p:nvCxnSpPr>
          <p:cNvPr id="1016" name="Google Shape;1016;p45"/>
          <p:cNvCxnSpPr/>
          <p:nvPr/>
        </p:nvCxnSpPr>
        <p:spPr>
          <a:xfrm>
            <a:off x="5769509" y="3758127"/>
            <a:ext cx="800273" cy="0"/>
          </a:xfrm>
          <a:prstGeom prst="straightConnector1">
            <a:avLst/>
          </a:prstGeom>
          <a:noFill/>
          <a:ln w="38100" cap="flat" cmpd="sng">
            <a:solidFill>
              <a:schemeClr val="accent1"/>
            </a:solidFill>
            <a:prstDash val="solid"/>
            <a:round/>
            <a:headEnd type="triangle" w="med" len="med"/>
            <a:tailEnd type="triangle" w="med" len="med"/>
          </a:ln>
        </p:spPr>
      </p:cxnSp>
      <p:sp>
        <p:nvSpPr>
          <p:cNvPr id="1017" name="Google Shape;1017;p45"/>
          <p:cNvSpPr/>
          <p:nvPr/>
        </p:nvSpPr>
        <p:spPr>
          <a:xfrm>
            <a:off x="8633327" y="4931852"/>
            <a:ext cx="1121737" cy="1184030"/>
          </a:xfrm>
          <a:prstGeom prst="flowChartDocument">
            <a:avLst/>
          </a:prstGeom>
          <a:solidFill>
            <a:srgbClr val="EBEF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100"/>
              <a:buFont typeface="Arial"/>
              <a:buNone/>
            </a:pPr>
            <a:r>
              <a:rPr lang="en-US" sz="11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Gap Analysis</a:t>
            </a:r>
            <a:endParaRPr dirty="0">
              <a:latin typeface="Tahoma" panose="020B0604030504040204" pitchFamily="34" charset="0"/>
              <a:ea typeface="Tahoma" panose="020B0604030504040204" pitchFamily="34" charset="0"/>
              <a:cs typeface="Tahoma" panose="020B0604030504040204" pitchFamily="34" charset="0"/>
            </a:endParaRPr>
          </a:p>
        </p:txBody>
      </p:sp>
      <p:cxnSp>
        <p:nvCxnSpPr>
          <p:cNvPr id="1018" name="Google Shape;1018;p45"/>
          <p:cNvCxnSpPr>
            <a:endCxn id="1017" idx="0"/>
          </p:cNvCxnSpPr>
          <p:nvPr/>
        </p:nvCxnSpPr>
        <p:spPr>
          <a:xfrm>
            <a:off x="9181596" y="4380452"/>
            <a:ext cx="12600" cy="551400"/>
          </a:xfrm>
          <a:prstGeom prst="straightConnector1">
            <a:avLst/>
          </a:prstGeom>
          <a:noFill/>
          <a:ln w="38100" cap="flat" cmpd="sng">
            <a:solidFill>
              <a:schemeClr val="accent1"/>
            </a:solidFill>
            <a:prstDash val="dot"/>
            <a:round/>
            <a:headEnd type="none" w="sm" len="sm"/>
            <a:tailEnd type="triangle" w="med" len="med"/>
          </a:ln>
        </p:spPr>
      </p:cxnSp>
      <p:sp>
        <p:nvSpPr>
          <p:cNvPr id="1019" name="Google Shape;1019;p45"/>
          <p:cNvSpPr/>
          <p:nvPr/>
        </p:nvSpPr>
        <p:spPr>
          <a:xfrm>
            <a:off x="382279" y="2340370"/>
            <a:ext cx="1121737" cy="1184030"/>
          </a:xfrm>
          <a:prstGeom prst="flowChartDocument">
            <a:avLst/>
          </a:prstGeom>
          <a:solidFill>
            <a:srgbClr val="EBEFF7"/>
          </a:solidFill>
          <a:ln>
            <a:noFill/>
          </a:ln>
        </p:spPr>
        <p:txBody>
          <a:bodyPr spcFirstLastPara="1" wrap="square" lIns="0" tIns="45700" rIns="0" bIns="45700" anchor="ctr" anchorCtr="0">
            <a:noAutofit/>
          </a:bodyPr>
          <a:lstStyle/>
          <a:p>
            <a:pPr marL="0" marR="0" lvl="0" indent="0" algn="ctr" rtl="0">
              <a:lnSpc>
                <a:spcPct val="100000"/>
              </a:lnSpc>
              <a:spcBef>
                <a:spcPts val="0"/>
              </a:spcBef>
              <a:spcAft>
                <a:spcPts val="0"/>
              </a:spcAft>
              <a:buClr>
                <a:srgbClr val="002B49"/>
              </a:buClr>
              <a:buSzPts val="1100"/>
              <a:buFont typeface="Arial"/>
              <a:buNone/>
            </a:pPr>
            <a:r>
              <a:rPr lang="en-US" sz="11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Implementation Plan/ PMP</a:t>
            </a:r>
            <a:endParaRPr dirty="0">
              <a:latin typeface="Tahoma" panose="020B0604030504040204" pitchFamily="34" charset="0"/>
              <a:ea typeface="Tahoma" panose="020B0604030504040204" pitchFamily="34" charset="0"/>
              <a:cs typeface="Tahoma" panose="020B0604030504040204" pitchFamily="34" charset="0"/>
            </a:endParaRPr>
          </a:p>
        </p:txBody>
      </p:sp>
      <p:sp>
        <p:nvSpPr>
          <p:cNvPr id="1020" name="Google Shape;1020;p45"/>
          <p:cNvSpPr/>
          <p:nvPr/>
        </p:nvSpPr>
        <p:spPr>
          <a:xfrm>
            <a:off x="4600909" y="4952695"/>
            <a:ext cx="1121737" cy="1184030"/>
          </a:xfrm>
          <a:prstGeom prst="flowChartDocument">
            <a:avLst/>
          </a:prstGeom>
          <a:solidFill>
            <a:srgbClr val="EBEF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100"/>
              <a:buFont typeface="Arial"/>
              <a:buNone/>
            </a:pPr>
            <a:r>
              <a:rPr lang="en-US" sz="11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Use Cases</a:t>
            </a:r>
            <a:endParaRPr dirty="0">
              <a:latin typeface="Tahoma" panose="020B0604030504040204" pitchFamily="34" charset="0"/>
              <a:ea typeface="Tahoma" panose="020B0604030504040204" pitchFamily="34" charset="0"/>
              <a:cs typeface="Tahoma" panose="020B0604030504040204" pitchFamily="34" charset="0"/>
            </a:endParaRPr>
          </a:p>
        </p:txBody>
      </p:sp>
      <p:cxnSp>
        <p:nvCxnSpPr>
          <p:cNvPr id="1021" name="Google Shape;1021;p45"/>
          <p:cNvCxnSpPr>
            <a:endCxn id="1020" idx="0"/>
          </p:cNvCxnSpPr>
          <p:nvPr/>
        </p:nvCxnSpPr>
        <p:spPr>
          <a:xfrm>
            <a:off x="5161778" y="4349995"/>
            <a:ext cx="0" cy="602700"/>
          </a:xfrm>
          <a:prstGeom prst="straightConnector1">
            <a:avLst/>
          </a:prstGeom>
          <a:noFill/>
          <a:ln w="38100" cap="flat" cmpd="sng">
            <a:solidFill>
              <a:schemeClr val="accent1"/>
            </a:solidFill>
            <a:prstDash val="dot"/>
            <a:round/>
            <a:headEnd type="none" w="sm" len="sm"/>
            <a:tailEnd type="triangle" w="med" len="med"/>
          </a:ln>
        </p:spPr>
      </p:cxnSp>
      <p:cxnSp>
        <p:nvCxnSpPr>
          <p:cNvPr id="1022" name="Google Shape;1022;p45"/>
          <p:cNvCxnSpPr>
            <a:stCxn id="1023" idx="1"/>
            <a:endCxn id="1019" idx="3"/>
          </p:cNvCxnSpPr>
          <p:nvPr/>
        </p:nvCxnSpPr>
        <p:spPr>
          <a:xfrm flipH="1">
            <a:off x="1503953" y="2907061"/>
            <a:ext cx="5076900" cy="25200"/>
          </a:xfrm>
          <a:prstGeom prst="straightConnector1">
            <a:avLst/>
          </a:prstGeom>
          <a:noFill/>
          <a:ln w="38100" cap="flat" cmpd="sng">
            <a:solidFill>
              <a:schemeClr val="accent1"/>
            </a:solidFill>
            <a:prstDash val="dot"/>
            <a:round/>
            <a:headEnd type="none" w="sm" len="sm"/>
            <a:tailEnd type="triangle" w="med" len="med"/>
          </a:ln>
        </p:spPr>
      </p:cxnSp>
      <p:sp>
        <p:nvSpPr>
          <p:cNvPr id="1024" name="Google Shape;1024;p45"/>
          <p:cNvSpPr/>
          <p:nvPr/>
        </p:nvSpPr>
        <p:spPr>
          <a:xfrm>
            <a:off x="10822993" y="3166111"/>
            <a:ext cx="1121737" cy="1184030"/>
          </a:xfrm>
          <a:prstGeom prst="flowChartDocument">
            <a:avLst/>
          </a:prstGeom>
          <a:solidFill>
            <a:srgbClr val="EBEFF7"/>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100"/>
              <a:buFont typeface="Arial"/>
              <a:buNone/>
            </a:pPr>
            <a:r>
              <a:rPr lang="en-US" sz="11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Digital Twin System Specifications</a:t>
            </a:r>
            <a:endParaRPr dirty="0">
              <a:latin typeface="Tahoma" panose="020B0604030504040204" pitchFamily="34" charset="0"/>
              <a:ea typeface="Tahoma" panose="020B0604030504040204" pitchFamily="34" charset="0"/>
              <a:cs typeface="Tahoma" panose="020B0604030504040204" pitchFamily="34" charset="0"/>
            </a:endParaRPr>
          </a:p>
        </p:txBody>
      </p:sp>
      <p:cxnSp>
        <p:nvCxnSpPr>
          <p:cNvPr id="1025" name="Google Shape;1025;p45"/>
          <p:cNvCxnSpPr>
            <a:stCxn id="1026" idx="3"/>
            <a:endCxn id="1024" idx="1"/>
          </p:cNvCxnSpPr>
          <p:nvPr/>
        </p:nvCxnSpPr>
        <p:spPr>
          <a:xfrm>
            <a:off x="9994861" y="3758127"/>
            <a:ext cx="828000" cy="0"/>
          </a:xfrm>
          <a:prstGeom prst="straightConnector1">
            <a:avLst/>
          </a:prstGeom>
          <a:noFill/>
          <a:ln w="38100" cap="flat" cmpd="sng">
            <a:solidFill>
              <a:schemeClr val="accent1"/>
            </a:solidFill>
            <a:prstDash val="dot"/>
            <a:round/>
            <a:headEnd type="none" w="sm" len="sm"/>
            <a:tailEnd type="triangle" w="med" len="med"/>
          </a:ln>
        </p:spPr>
      </p:cxnSp>
      <p:sp>
        <p:nvSpPr>
          <p:cNvPr id="1026" name="Google Shape;1026;p45"/>
          <p:cNvSpPr/>
          <p:nvPr/>
        </p:nvSpPr>
        <p:spPr>
          <a:xfrm>
            <a:off x="8680038" y="3384597"/>
            <a:ext cx="1314823" cy="747059"/>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Arial"/>
              <a:buNone/>
            </a:pPr>
            <a:r>
              <a:rPr lang="en-US" sz="1400" b="0" i="0" u="none" strike="noStrike" cap="none" dirty="0">
                <a:solidFill>
                  <a:srgbClr val="FFFFFF"/>
                </a:solidFill>
                <a:latin typeface="Tahoma" panose="020B0604030504040204" pitchFamily="34" charset="0"/>
                <a:ea typeface="Tahoma" panose="020B0604030504040204" pitchFamily="34" charset="0"/>
                <a:cs typeface="Tahoma" panose="020B0604030504040204" pitchFamily="34" charset="0"/>
                <a:sym typeface="Arial"/>
              </a:rPr>
              <a:t>DevOps</a:t>
            </a:r>
            <a:endParaRPr dirty="0">
              <a:latin typeface="Tahoma" panose="020B0604030504040204" pitchFamily="34" charset="0"/>
              <a:ea typeface="Tahoma" panose="020B0604030504040204" pitchFamily="34" charset="0"/>
              <a:cs typeface="Tahoma" panose="020B0604030504040204" pitchFamily="34" charset="0"/>
            </a:endParaRPr>
          </a:p>
        </p:txBody>
      </p:sp>
      <p:cxnSp>
        <p:nvCxnSpPr>
          <p:cNvPr id="1027" name="Google Shape;1027;p45"/>
          <p:cNvCxnSpPr/>
          <p:nvPr/>
        </p:nvCxnSpPr>
        <p:spPr>
          <a:xfrm>
            <a:off x="7884605" y="3758127"/>
            <a:ext cx="800273" cy="0"/>
          </a:xfrm>
          <a:prstGeom prst="straightConnector1">
            <a:avLst/>
          </a:prstGeom>
          <a:noFill/>
          <a:ln w="38100" cap="flat" cmpd="sng">
            <a:solidFill>
              <a:schemeClr val="accent1"/>
            </a:solidFill>
            <a:prstDash val="solid"/>
            <a:round/>
            <a:headEnd type="triangle" w="med" len="med"/>
            <a:tailEnd type="triangle" w="med" len="med"/>
          </a:ln>
        </p:spPr>
      </p:cxnSp>
      <p:sp>
        <p:nvSpPr>
          <p:cNvPr id="1023" name="Google Shape;1023;p45"/>
          <p:cNvSpPr/>
          <p:nvPr/>
        </p:nvSpPr>
        <p:spPr>
          <a:xfrm>
            <a:off x="6580853" y="2678226"/>
            <a:ext cx="1314823" cy="457670"/>
          </a:xfrm>
          <a:prstGeom prst="rect">
            <a:avLst/>
          </a:prstGeom>
          <a:solidFill>
            <a:schemeClr val="lt1"/>
          </a:solidFill>
          <a:ln w="25400" cap="flat" cmpd="sng">
            <a:solidFill>
              <a:schemeClr val="accent1"/>
            </a:solidFill>
            <a:prstDash val="dash"/>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2B49"/>
              </a:buClr>
              <a:buSzPts val="1400"/>
              <a:buFont typeface="Arial"/>
              <a:buNone/>
            </a:pPr>
            <a:r>
              <a:rPr lang="en-US" sz="14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Project Manager</a:t>
            </a:r>
            <a:endParaRPr dirty="0">
              <a:latin typeface="Tahoma" panose="020B0604030504040204" pitchFamily="34" charset="0"/>
              <a:ea typeface="Tahoma" panose="020B0604030504040204" pitchFamily="34" charset="0"/>
              <a:cs typeface="Tahoma" panose="020B0604030504040204" pitchFamily="34" charset="0"/>
            </a:endParaRPr>
          </a:p>
        </p:txBody>
      </p:sp>
      <p:cxnSp>
        <p:nvCxnSpPr>
          <p:cNvPr id="1028" name="Google Shape;1028;p45"/>
          <p:cNvCxnSpPr>
            <a:endCxn id="1008" idx="0"/>
          </p:cNvCxnSpPr>
          <p:nvPr/>
        </p:nvCxnSpPr>
        <p:spPr>
          <a:xfrm flipH="1">
            <a:off x="2985051" y="3040499"/>
            <a:ext cx="3595800" cy="344100"/>
          </a:xfrm>
          <a:prstGeom prst="bentConnector2">
            <a:avLst/>
          </a:prstGeom>
          <a:noFill/>
          <a:ln w="38100" cap="flat" cmpd="sng">
            <a:solidFill>
              <a:srgbClr val="4561AA"/>
            </a:solidFill>
            <a:prstDash val="solid"/>
            <a:round/>
            <a:headEnd type="none" w="sm" len="sm"/>
            <a:tailEnd type="none" w="sm" len="sm"/>
          </a:ln>
        </p:spPr>
      </p:cxnSp>
      <p:cxnSp>
        <p:nvCxnSpPr>
          <p:cNvPr id="1029" name="Google Shape;1029;p45"/>
          <p:cNvCxnSpPr>
            <a:endCxn id="1026" idx="0"/>
          </p:cNvCxnSpPr>
          <p:nvPr/>
        </p:nvCxnSpPr>
        <p:spPr>
          <a:xfrm>
            <a:off x="7895650" y="2906997"/>
            <a:ext cx="1441800" cy="477600"/>
          </a:xfrm>
          <a:prstGeom prst="bentConnector2">
            <a:avLst/>
          </a:prstGeom>
          <a:noFill/>
          <a:ln w="38100" cap="flat" cmpd="sng">
            <a:solidFill>
              <a:srgbClr val="4561AA"/>
            </a:solidFill>
            <a:prstDash val="solid"/>
            <a:round/>
            <a:headEnd type="none" w="sm" len="sm"/>
            <a:tailEnd type="none" w="sm" len="sm"/>
          </a:ln>
        </p:spPr>
      </p:cxnSp>
      <p:cxnSp>
        <p:nvCxnSpPr>
          <p:cNvPr id="1030" name="Google Shape;1030;p45"/>
          <p:cNvCxnSpPr>
            <a:endCxn id="1009" idx="0"/>
          </p:cNvCxnSpPr>
          <p:nvPr/>
        </p:nvCxnSpPr>
        <p:spPr>
          <a:xfrm flipH="1">
            <a:off x="5100147" y="3040499"/>
            <a:ext cx="1469700" cy="344100"/>
          </a:xfrm>
          <a:prstGeom prst="bentConnector2">
            <a:avLst/>
          </a:prstGeom>
          <a:noFill/>
          <a:ln w="38100" cap="flat" cmpd="sng">
            <a:solidFill>
              <a:srgbClr val="4561AA"/>
            </a:solidFill>
            <a:prstDash val="solid"/>
            <a:round/>
            <a:headEnd type="none" w="sm" len="sm"/>
            <a:tailEnd type="none" w="sm" len="sm"/>
          </a:ln>
        </p:spPr>
      </p:cxnSp>
      <p:sp>
        <p:nvSpPr>
          <p:cNvPr id="1031" name="Google Shape;1031;p45"/>
          <p:cNvSpPr/>
          <p:nvPr/>
        </p:nvSpPr>
        <p:spPr>
          <a:xfrm>
            <a:off x="358769" y="3747822"/>
            <a:ext cx="1121737" cy="1184030"/>
          </a:xfrm>
          <a:prstGeom prst="flowChartDocument">
            <a:avLst/>
          </a:prstGeom>
          <a:solidFill>
            <a:srgbClr val="EBEFF7"/>
          </a:solidFill>
          <a:ln>
            <a:noFill/>
          </a:ln>
        </p:spPr>
        <p:txBody>
          <a:bodyPr spcFirstLastPara="1" wrap="square" lIns="0" tIns="45700" rIns="0" bIns="45700" anchor="ctr" anchorCtr="0">
            <a:noAutofit/>
          </a:bodyPr>
          <a:lstStyle/>
          <a:p>
            <a:pPr marL="0" marR="0" lvl="0" indent="0" algn="ctr" rtl="0">
              <a:lnSpc>
                <a:spcPct val="100000"/>
              </a:lnSpc>
              <a:spcBef>
                <a:spcPts val="0"/>
              </a:spcBef>
              <a:spcAft>
                <a:spcPts val="0"/>
              </a:spcAft>
              <a:buClr>
                <a:srgbClr val="002B49"/>
              </a:buClr>
              <a:buSzPts val="1100"/>
              <a:buFont typeface="Arial"/>
              <a:buNone/>
            </a:pPr>
            <a:r>
              <a:rPr lang="en-US" sz="11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Project Admin Documentation (e.g. meeting minutes, status reports)</a:t>
            </a:r>
            <a:endParaRPr dirty="0">
              <a:latin typeface="Tahoma" panose="020B0604030504040204" pitchFamily="34" charset="0"/>
              <a:ea typeface="Tahoma" panose="020B0604030504040204" pitchFamily="34" charset="0"/>
              <a:cs typeface="Tahoma" panose="020B0604030504040204" pitchFamily="34" charset="0"/>
            </a:endParaRPr>
          </a:p>
        </p:txBody>
      </p:sp>
      <p:cxnSp>
        <p:nvCxnSpPr>
          <p:cNvPr id="1032" name="Google Shape;1032;p45"/>
          <p:cNvCxnSpPr>
            <a:endCxn id="1031" idx="3"/>
          </p:cNvCxnSpPr>
          <p:nvPr/>
        </p:nvCxnSpPr>
        <p:spPr>
          <a:xfrm rot="5400000">
            <a:off x="985656" y="3471187"/>
            <a:ext cx="1363500" cy="373800"/>
          </a:xfrm>
          <a:prstGeom prst="bentConnector2">
            <a:avLst/>
          </a:prstGeom>
          <a:noFill/>
          <a:ln w="38100" cap="flat" cmpd="sng">
            <a:solidFill>
              <a:srgbClr val="4561AA"/>
            </a:solidFill>
            <a:prstDash val="dot"/>
            <a:round/>
            <a:headEnd type="none" w="sm" len="sm"/>
            <a:tailEnd type="triangle" w="med" len="med"/>
          </a:ln>
        </p:spPr>
      </p:cxnSp>
      <p:sp>
        <p:nvSpPr>
          <p:cNvPr id="1033" name="Google Shape;1033;p45"/>
          <p:cNvSpPr/>
          <p:nvPr/>
        </p:nvSpPr>
        <p:spPr>
          <a:xfrm>
            <a:off x="10848549" y="1740902"/>
            <a:ext cx="1121737" cy="1184030"/>
          </a:xfrm>
          <a:prstGeom prst="flowChartDocument">
            <a:avLst/>
          </a:prstGeom>
          <a:solidFill>
            <a:srgbClr val="EBEFF7"/>
          </a:solidFill>
          <a:ln>
            <a:noFill/>
          </a:ln>
        </p:spPr>
        <p:txBody>
          <a:bodyPr spcFirstLastPara="1" wrap="square" lIns="0" tIns="45700" rIns="0" bIns="45700" anchor="ctr" anchorCtr="0">
            <a:noAutofit/>
          </a:bodyPr>
          <a:lstStyle/>
          <a:p>
            <a:pPr marL="0" marR="0" lvl="0" indent="0" algn="ctr" rtl="0">
              <a:lnSpc>
                <a:spcPct val="100000"/>
              </a:lnSpc>
              <a:spcBef>
                <a:spcPts val="0"/>
              </a:spcBef>
              <a:spcAft>
                <a:spcPts val="0"/>
              </a:spcAft>
              <a:buClr>
                <a:srgbClr val="002B49"/>
              </a:buClr>
              <a:buSzPts val="1000"/>
              <a:buFont typeface="Arial"/>
              <a:buNone/>
            </a:pPr>
            <a:r>
              <a:rPr lang="en-US" sz="10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Recommendations</a:t>
            </a:r>
            <a:r>
              <a:rPr lang="en-US" sz="105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 </a:t>
            </a:r>
            <a:endParaRPr dirty="0">
              <a:latin typeface="Tahoma" panose="020B0604030504040204" pitchFamily="34" charset="0"/>
              <a:ea typeface="Tahoma" panose="020B0604030504040204" pitchFamily="34" charset="0"/>
              <a:cs typeface="Tahoma" panose="020B0604030504040204" pitchFamily="34" charset="0"/>
            </a:endParaRPr>
          </a:p>
          <a:p>
            <a:pPr marL="0" marR="0" lvl="0" indent="0" algn="ctr" rtl="0">
              <a:lnSpc>
                <a:spcPct val="100000"/>
              </a:lnSpc>
              <a:spcBef>
                <a:spcPts val="0"/>
              </a:spcBef>
              <a:spcAft>
                <a:spcPts val="0"/>
              </a:spcAft>
              <a:buClr>
                <a:srgbClr val="002B49"/>
              </a:buClr>
              <a:buSzPts val="1050"/>
              <a:buFont typeface="Arial"/>
              <a:buNone/>
            </a:pPr>
            <a:r>
              <a:rPr lang="en-US" sz="105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(eg Project Charters)</a:t>
            </a:r>
            <a:endParaRPr dirty="0">
              <a:latin typeface="Tahoma" panose="020B0604030504040204" pitchFamily="34" charset="0"/>
              <a:ea typeface="Tahoma" panose="020B0604030504040204" pitchFamily="34" charset="0"/>
              <a:cs typeface="Tahoma" panose="020B0604030504040204" pitchFamily="34" charset="0"/>
            </a:endParaRPr>
          </a:p>
        </p:txBody>
      </p:sp>
      <p:cxnSp>
        <p:nvCxnSpPr>
          <p:cNvPr id="1034" name="Google Shape;1034;p45"/>
          <p:cNvCxnSpPr/>
          <p:nvPr/>
        </p:nvCxnSpPr>
        <p:spPr>
          <a:xfrm>
            <a:off x="10280542" y="2259275"/>
            <a:ext cx="568007" cy="0"/>
          </a:xfrm>
          <a:prstGeom prst="straightConnector1">
            <a:avLst/>
          </a:prstGeom>
          <a:noFill/>
          <a:ln w="38100" cap="flat" cmpd="sng">
            <a:solidFill>
              <a:schemeClr val="accent1"/>
            </a:solidFill>
            <a:prstDash val="dot"/>
            <a:round/>
            <a:headEnd type="none" w="sm" len="sm"/>
            <a:tailEnd type="triangle" w="med" len="med"/>
          </a:ln>
        </p:spPr>
      </p:cxnSp>
      <p:sp>
        <p:nvSpPr>
          <p:cNvPr id="1036" name="Google Shape;1036;p45"/>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51</a:t>
            </a:fld>
            <a:endParaRPr dirty="0">
              <a:solidFill>
                <a:srgbClr val="000000"/>
              </a:solidFill>
            </a:endParaRPr>
          </a:p>
        </p:txBody>
      </p:sp>
      <p:sp>
        <p:nvSpPr>
          <p:cNvPr id="1037" name="Google Shape;1037;p45"/>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Learning Objectives</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4630" y="3145528"/>
            <a:ext cx="10922739" cy="809591"/>
            <a:chOff x="1421660" y="4330322"/>
            <a:chExt cx="10922739" cy="861407"/>
          </a:xfrm>
        </p:grpSpPr>
        <p:sp>
          <p:nvSpPr>
            <p:cNvPr id="11" name="Freeform: Shape 10">
              <a:extLst>
                <a:ext uri="{FF2B5EF4-FFF2-40B4-BE49-F238E27FC236}">
                  <a16:creationId xmlns:a16="http://schemas.microsoft.com/office/drawing/2014/main" id="{3E789076-3A83-18FC-AA91-1F4893EAF9BF}"/>
                </a:ext>
              </a:extLst>
            </p:cNvPr>
            <p:cNvSpPr/>
            <p:nvPr/>
          </p:nvSpPr>
          <p:spPr>
            <a:xfrm>
              <a:off x="1587896" y="4330322"/>
              <a:ext cx="10756503" cy="861407"/>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78A0DD">
                <a:alpha val="89804"/>
              </a:srgbClr>
            </a:solidFill>
            <a:ln>
              <a:solidFill>
                <a:schemeClr val="accent3"/>
              </a:solidFill>
            </a:ln>
          </p:spPr>
          <p:style>
            <a:lnRef idx="2">
              <a:schemeClr val="lt1">
                <a:hueOff val="0"/>
                <a:satOff val="0"/>
                <a:lumOff val="0"/>
                <a:alphaOff val="0"/>
              </a:schemeClr>
            </a:lnRef>
            <a:fillRef idx="1">
              <a:schemeClr val="accent3">
                <a:shade val="80000"/>
                <a:hueOff val="396164"/>
                <a:satOff val="-8763"/>
                <a:lumOff val="22069"/>
                <a:alphaOff val="0"/>
              </a:schemeClr>
            </a:fillRef>
            <a:effectRef idx="0">
              <a:schemeClr val="accent3">
                <a:shade val="80000"/>
                <a:hueOff val="396164"/>
                <a:satOff val="-8763"/>
                <a:lumOff val="22069"/>
                <a:alphaOff val="0"/>
              </a:schemeClr>
            </a:effectRef>
            <a:fontRef idx="minor">
              <a:schemeClr val="lt1"/>
            </a:fontRef>
          </p:style>
          <p:txBody>
            <a:bodyPr spcFirstLastPara="0" vert="horz" wrap="square" lIns="763991" tIns="76200" rIns="142240" bIns="76201" numCol="1" spcCol="1270" anchor="ctr" anchorCtr="0">
              <a:noAutofit/>
            </a:bodyPr>
            <a:lstStyle/>
            <a:p>
              <a:pPr marL="0" lvl="0" indent="0" algn="ctr" defTabSz="889000">
                <a:lnSpc>
                  <a:spcPct val="90000"/>
                </a:lnSpc>
                <a:spcBef>
                  <a:spcPct val="0"/>
                </a:spcBef>
                <a:spcAft>
                  <a:spcPct val="35000"/>
                </a:spcAft>
                <a:buNone/>
              </a:pPr>
              <a:r>
                <a:rPr lang="en-US" sz="2400" b="0" kern="1200" dirty="0">
                  <a:solidFill>
                    <a:schemeClr val="bg1"/>
                  </a:solidFill>
                  <a:latin typeface="Arial" pitchFamily="34" charset="0"/>
                  <a:cs typeface="Arial" pitchFamily="34" charset="0"/>
                </a:rPr>
                <a:t>The Roles Digital </a:t>
              </a:r>
              <a:r>
                <a:rPr lang="en-US" sz="2400" kern="1200" dirty="0">
                  <a:solidFill>
                    <a:schemeClr val="bg1"/>
                  </a:solidFill>
                  <a:latin typeface="Arial" pitchFamily="34" charset="0"/>
                  <a:cs typeface="Arial" pitchFamily="34" charset="0"/>
                </a:rPr>
                <a:t>T</a:t>
              </a:r>
              <a:r>
                <a:rPr lang="en-US" sz="2400" b="0" kern="1200" dirty="0">
                  <a:solidFill>
                    <a:schemeClr val="bg1"/>
                  </a:solidFill>
                  <a:latin typeface="Arial" pitchFamily="34" charset="0"/>
                  <a:cs typeface="Arial" pitchFamily="34" charset="0"/>
                </a:rPr>
                <a:t>wins play in Simulation and Training.</a:t>
              </a:r>
            </a:p>
          </p:txBody>
        </p:sp>
        <p:sp>
          <p:nvSpPr>
            <p:cNvPr id="12" name="Oval 11" descr="Badge 4 with solid fill">
              <a:extLst>
                <a:ext uri="{FF2B5EF4-FFF2-40B4-BE49-F238E27FC236}">
                  <a16:creationId xmlns:a16="http://schemas.microsoft.com/office/drawing/2014/main" id="{E93D39B0-723E-A0CA-FB09-1EB752248407}"/>
                </a:ext>
              </a:extLst>
            </p:cNvPr>
            <p:cNvSpPr/>
            <p:nvPr/>
          </p:nvSpPr>
          <p:spPr>
            <a:xfrm>
              <a:off x="1421660" y="433032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8889"/>
                <a:satOff val="-2355"/>
                <a:lumOff val="8003"/>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52</a:t>
            </a:fld>
            <a:endParaRPr lang="en-US" dirty="0"/>
          </a:p>
        </p:txBody>
      </p:sp>
      <p:sp>
        <p:nvSpPr>
          <p:cNvPr id="3" name="Google Shape;1210;p56">
            <a:extLst>
              <a:ext uri="{FF2B5EF4-FFF2-40B4-BE49-F238E27FC236}">
                <a16:creationId xmlns:a16="http://schemas.microsoft.com/office/drawing/2014/main" id="{3629A039-76FB-1BFC-F5AE-280DC63A3453}"/>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extLst>
      <p:ext uri="{BB962C8B-B14F-4D97-AF65-F5344CB8AC3E}">
        <p14:creationId xmlns:p14="http://schemas.microsoft.com/office/powerpoint/2010/main" val="20135394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193"/>
        <p:cNvGrpSpPr/>
        <p:nvPr/>
      </p:nvGrpSpPr>
      <p:grpSpPr>
        <a:xfrm>
          <a:off x="0" y="0"/>
          <a:ext cx="0" cy="0"/>
          <a:chOff x="0" y="0"/>
          <a:chExt cx="0" cy="0"/>
        </a:xfrm>
      </p:grpSpPr>
      <p:sp>
        <p:nvSpPr>
          <p:cNvPr id="1194" name="Google Shape;1194;p55"/>
          <p:cNvSpPr txBox="1">
            <a:spLocks noGrp="1"/>
          </p:cNvSpPr>
          <p:nvPr>
            <p:ph type="title"/>
          </p:nvPr>
        </p:nvSpPr>
        <p:spPr>
          <a:xfrm>
            <a:off x="329184" y="0"/>
            <a:ext cx="10552176"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Digital Twins in Simulation and Training?</a:t>
            </a:r>
            <a:endParaRPr dirty="0"/>
          </a:p>
        </p:txBody>
      </p:sp>
      <p:sp>
        <p:nvSpPr>
          <p:cNvPr id="1195" name="Google Shape;1195;p55"/>
          <p:cNvSpPr txBox="1">
            <a:spLocks noGrp="1"/>
          </p:cNvSpPr>
          <p:nvPr>
            <p:ph type="body" idx="1"/>
          </p:nvPr>
        </p:nvSpPr>
        <p:spPr>
          <a:xfrm>
            <a:off x="258618" y="1046715"/>
            <a:ext cx="8682182" cy="5075237"/>
          </a:xfrm>
          <a:prstGeom prst="rect">
            <a:avLst/>
          </a:prstGeom>
          <a:noFill/>
          <a:ln>
            <a:noFill/>
          </a:ln>
        </p:spPr>
        <p:txBody>
          <a:bodyPr spcFirstLastPara="1" wrap="square" lIns="91425" tIns="45700" rIns="91425" bIns="45700" anchor="t" anchorCtr="0">
            <a:noAutofit/>
          </a:bodyPr>
          <a:lstStyle/>
          <a:p>
            <a:pPr marL="457189" lvl="0" indent="-457189" algn="l" rtl="0">
              <a:spcBef>
                <a:spcPts val="0"/>
              </a:spcBef>
              <a:spcAft>
                <a:spcPts val="0"/>
              </a:spcAft>
              <a:buSzPts val="2100"/>
              <a:buChar char="⮚"/>
            </a:pPr>
            <a:r>
              <a:rPr lang="en-US" sz="2400" dirty="0">
                <a:latin typeface="Tahoma" panose="020B0604030504040204" pitchFamily="34" charset="0"/>
                <a:ea typeface="Tahoma" panose="020B0604030504040204" pitchFamily="34" charset="0"/>
                <a:cs typeface="Tahoma" panose="020B0604030504040204" pitchFamily="34" charset="0"/>
              </a:rPr>
              <a:t>What role can digital twins play in simulation and training?</a:t>
            </a:r>
            <a:endParaRPr sz="2400" dirty="0">
              <a:latin typeface="Tahoma" panose="020B0604030504040204" pitchFamily="34" charset="0"/>
              <a:ea typeface="Tahoma" panose="020B0604030504040204" pitchFamily="34" charset="0"/>
              <a:cs typeface="Tahoma" panose="020B0604030504040204" pitchFamily="34" charset="0"/>
            </a:endParaRPr>
          </a:p>
        </p:txBody>
      </p:sp>
      <p:sp>
        <p:nvSpPr>
          <p:cNvPr id="1197" name="Google Shape;1197;p55"/>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53</a:t>
            </a:fld>
            <a:endParaRPr dirty="0"/>
          </a:p>
        </p:txBody>
      </p:sp>
      <p:sp>
        <p:nvSpPr>
          <p:cNvPr id="2" name="Google Shape;1210;p56">
            <a:extLst>
              <a:ext uri="{FF2B5EF4-FFF2-40B4-BE49-F238E27FC236}">
                <a16:creationId xmlns:a16="http://schemas.microsoft.com/office/drawing/2014/main" id="{25D81364-736D-93BF-DBC8-39A0AD95D147}"/>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
        <p:nvSpPr>
          <p:cNvPr id="4" name="Oval 3">
            <a:extLst>
              <a:ext uri="{FF2B5EF4-FFF2-40B4-BE49-F238E27FC236}">
                <a16:creationId xmlns:a16="http://schemas.microsoft.com/office/drawing/2014/main" id="{F3F37B5B-3D46-B323-445E-F13A74F8082F}"/>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Google Shape;1195;p55">
            <a:extLst>
              <a:ext uri="{FF2B5EF4-FFF2-40B4-BE49-F238E27FC236}">
                <a16:creationId xmlns:a16="http://schemas.microsoft.com/office/drawing/2014/main" id="{9335C0CD-4C03-16C7-5B1A-3497498812DA}"/>
              </a:ext>
            </a:extLst>
          </p:cNvPr>
          <p:cNvSpPr txBox="1">
            <a:spLocks/>
          </p:cNvSpPr>
          <p:nvPr/>
        </p:nvSpPr>
        <p:spPr>
          <a:xfrm>
            <a:off x="133927" y="1401764"/>
            <a:ext cx="6691746" cy="5075237"/>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14325" algn="l" rtl="0">
              <a:lnSpc>
                <a:spcPct val="100000"/>
              </a:lnSpc>
              <a:spcBef>
                <a:spcPts val="360"/>
              </a:spcBef>
              <a:spcAft>
                <a:spcPts val="0"/>
              </a:spcAft>
              <a:buClr>
                <a:schemeClr val="dk1"/>
              </a:buClr>
              <a:buSzPts val="1350"/>
              <a:buFont typeface="Noto Sans Symbols"/>
              <a:buChar char="⮚"/>
              <a:defRPr sz="2800" b="0" i="0" u="none" strike="noStrike" cap="none">
                <a:solidFill>
                  <a:schemeClr val="dk1"/>
                </a:solidFill>
                <a:latin typeface="Arial Narrow"/>
                <a:ea typeface="Arial Narrow"/>
                <a:cs typeface="Arial Narrow"/>
                <a:sym typeface="Arial Narrow"/>
              </a:defRPr>
            </a:lvl1pPr>
            <a:lvl2pPr marL="914400" marR="0" lvl="1" indent="-314325" algn="l" rtl="0">
              <a:lnSpc>
                <a:spcPct val="100000"/>
              </a:lnSpc>
              <a:spcBef>
                <a:spcPts val="360"/>
              </a:spcBef>
              <a:spcAft>
                <a:spcPts val="0"/>
              </a:spcAft>
              <a:buClr>
                <a:schemeClr val="dk1"/>
              </a:buClr>
              <a:buSzPts val="1350"/>
              <a:buFont typeface="Noto Sans Symbols"/>
              <a:buChar char="■"/>
              <a:defRPr sz="2400" b="0" i="0" u="none" strike="noStrike" cap="none">
                <a:solidFill>
                  <a:schemeClr val="dk1"/>
                </a:solidFill>
                <a:latin typeface="Arial Narrow"/>
                <a:ea typeface="Arial Narrow"/>
                <a:cs typeface="Arial Narrow"/>
                <a:sym typeface="Arial Narrow"/>
              </a:defRPr>
            </a:lvl2pPr>
            <a:lvl3pPr marL="1371600" marR="0" lvl="2" indent="-292100" algn="l" rtl="0">
              <a:lnSpc>
                <a:spcPct val="100000"/>
              </a:lnSpc>
              <a:spcBef>
                <a:spcPts val="400"/>
              </a:spcBef>
              <a:spcAft>
                <a:spcPts val="0"/>
              </a:spcAft>
              <a:buClr>
                <a:schemeClr val="dk1"/>
              </a:buClr>
              <a:buSzPts val="1000"/>
              <a:buFont typeface="Noto Sans Symbols"/>
              <a:buChar char="❖"/>
              <a:defRPr sz="2000" b="0" i="0" u="none" strike="noStrike" cap="none">
                <a:solidFill>
                  <a:schemeClr val="dk1"/>
                </a:solidFill>
                <a:latin typeface="Arial Narrow"/>
                <a:ea typeface="Arial Narrow"/>
                <a:cs typeface="Arial Narrow"/>
                <a:sym typeface="Arial Narrow"/>
              </a:defRPr>
            </a:lvl3pPr>
            <a:lvl4pPr marL="1828800" marR="0" lvl="3" indent="-291464" algn="l" rtl="0">
              <a:lnSpc>
                <a:spcPct val="100000"/>
              </a:lnSpc>
              <a:spcBef>
                <a:spcPts val="360"/>
              </a:spcBef>
              <a:spcAft>
                <a:spcPts val="0"/>
              </a:spcAft>
              <a:buClr>
                <a:schemeClr val="accent2"/>
              </a:buClr>
              <a:buSzPts val="990"/>
              <a:buFont typeface="Noto Sans Symbols"/>
              <a:buChar char="■"/>
              <a:defRPr sz="2667" b="0" i="0" u="none" strike="noStrike" cap="none">
                <a:solidFill>
                  <a:schemeClr val="dk1"/>
                </a:solidFill>
                <a:latin typeface="Tahoma"/>
                <a:ea typeface="Tahoma"/>
                <a:cs typeface="Tahoma"/>
                <a:sym typeface="Tahoma"/>
              </a:defRPr>
            </a:lvl4pPr>
            <a:lvl5pPr marL="2286000" marR="0" lvl="4"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5pPr>
            <a:lvl6pPr marL="2743200" marR="0" lvl="5"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6pPr>
            <a:lvl7pPr marL="3200400" marR="0" lvl="6"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7pPr>
            <a:lvl8pPr marL="3657600" marR="0" lvl="7"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8pPr>
            <a:lvl9pPr marL="4114800" marR="0" lvl="8" indent="-285750" algn="l" rtl="0">
              <a:lnSpc>
                <a:spcPct val="100000"/>
              </a:lnSpc>
              <a:spcBef>
                <a:spcPts val="360"/>
              </a:spcBef>
              <a:spcAft>
                <a:spcPts val="0"/>
              </a:spcAft>
              <a:buClr>
                <a:schemeClr val="accent1"/>
              </a:buClr>
              <a:buSzPts val="900"/>
              <a:buFont typeface="Noto Sans Symbols"/>
              <a:buChar char="■"/>
              <a:defRPr sz="2667" b="0" i="0" u="none" strike="noStrike" cap="none">
                <a:solidFill>
                  <a:schemeClr val="dk1"/>
                </a:solidFill>
                <a:latin typeface="Tahoma"/>
                <a:ea typeface="Tahoma"/>
                <a:cs typeface="Tahoma"/>
                <a:sym typeface="Tahoma"/>
              </a:defRPr>
            </a:lvl9pPr>
          </a:lstStyle>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Maintenance on trainer systems and support equipment.</a:t>
            </a:r>
          </a:p>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Simulations on operational security. (Fire and Rescue).</a:t>
            </a:r>
          </a:p>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EHS simulations (Disaster and Emergency Management).</a:t>
            </a:r>
          </a:p>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Human performance feedback. </a:t>
            </a:r>
          </a:p>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Operational visibility for program efficacy. </a:t>
            </a:r>
          </a:p>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Enhancements for job specific and facility specific training.</a:t>
            </a:r>
          </a:p>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Democratize training through data consolidation.</a:t>
            </a:r>
          </a:p>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Less logistics to train personnel.</a:t>
            </a:r>
          </a:p>
          <a:p>
            <a:pPr marL="990575" lvl="1" indent="-380990">
              <a:spcBef>
                <a:spcPts val="480"/>
              </a:spcBef>
              <a:buSzPts val="1800"/>
            </a:pPr>
            <a:r>
              <a:rPr lang="en-US" sz="2000" dirty="0">
                <a:latin typeface="Tahoma" panose="020B0604030504040204" pitchFamily="34" charset="0"/>
                <a:ea typeface="Tahoma" panose="020B0604030504040204" pitchFamily="34" charset="0"/>
                <a:cs typeface="Tahoma" panose="020B0604030504040204" pitchFamily="34" charset="0"/>
              </a:rPr>
              <a:t>Less time to get training.</a:t>
            </a:r>
          </a:p>
        </p:txBody>
      </p:sp>
      <p:pic>
        <p:nvPicPr>
          <p:cNvPr id="6" name="Prevu3D">
            <a:hlinkClick r:id="" action="ppaction://media"/>
            <a:extLst>
              <a:ext uri="{FF2B5EF4-FFF2-40B4-BE49-F238E27FC236}">
                <a16:creationId xmlns:a16="http://schemas.microsoft.com/office/drawing/2014/main" id="{5C136863-69EF-27CB-8E5D-85B03A68FE92}"/>
              </a:ext>
            </a:extLst>
          </p:cNvPr>
          <p:cNvPicPr>
            <a:picLocks noChangeAspect="1"/>
          </p:cNvPicPr>
          <p:nvPr>
            <a:videoFile r:link="rId1"/>
            <p:extLst>
              <p:ext uri="{DAA4B4D4-6D71-4841-9C94-3DE7FCFB9230}">
                <p14:media xmlns:p14="http://schemas.microsoft.com/office/powerpoint/2010/main" r:embed="rId2">
                  <p14:trim st="42630" end="11178.8"/>
                </p14:media>
              </p:ext>
            </p:extLst>
          </p:nvPr>
        </p:nvPicPr>
        <p:blipFill>
          <a:blip r:embed="rId5"/>
          <a:stretch>
            <a:fillRect/>
          </a:stretch>
        </p:blipFill>
        <p:spPr>
          <a:xfrm>
            <a:off x="6825673" y="1625601"/>
            <a:ext cx="5184802" cy="2916451"/>
          </a:xfrm>
          <a:prstGeom prst="rect">
            <a:avLst/>
          </a:prstGeom>
          <a:ln w="9525">
            <a:solidFill>
              <a:schemeClr val="tx1"/>
            </a:solidFill>
          </a:ln>
          <a:effectLst>
            <a:outerShdw blurRad="292100" dist="139700" dir="2700000" algn="tl" rotWithShape="0">
              <a:srgbClr val="333333">
                <a:alpha val="65000"/>
              </a:srgbClr>
            </a:outerShdw>
          </a:effectLst>
        </p:spPr>
      </p:pic>
      <p:pic>
        <p:nvPicPr>
          <p:cNvPr id="1026" name="Picture 2" descr="Digital Twin for Health &amp; Safety | Prevu3D">
            <a:hlinkClick r:id="rId6"/>
            <a:extLst>
              <a:ext uri="{FF2B5EF4-FFF2-40B4-BE49-F238E27FC236}">
                <a16:creationId xmlns:a16="http://schemas.microsoft.com/office/drawing/2014/main" id="{D813618E-C2F5-165A-ABD7-0DCE93E319D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41876" y="4385033"/>
            <a:ext cx="3602181" cy="1801091"/>
          </a:xfrm>
          <a:prstGeom prst="rect">
            <a:avLst/>
          </a:prstGeom>
          <a:ln>
            <a:solidFill>
              <a:schemeClr val="tx1"/>
            </a:solid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9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repeatCount="indefinite" fill="hold" display="0">
                  <p:stCondLst>
                    <p:cond delay="indefinite"/>
                  </p:stCondLst>
                </p:cTn>
                <p:tgtEl>
                  <p:spTgt spid="6"/>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128"/>
        <p:cNvGrpSpPr/>
        <p:nvPr/>
      </p:nvGrpSpPr>
      <p:grpSpPr>
        <a:xfrm>
          <a:off x="0" y="0"/>
          <a:ext cx="0" cy="0"/>
          <a:chOff x="0" y="0"/>
          <a:chExt cx="0" cy="0"/>
        </a:xfrm>
      </p:grpSpPr>
      <p:sp>
        <p:nvSpPr>
          <p:cNvPr id="1129" name="Google Shape;1129;p49"/>
          <p:cNvSpPr txBox="1">
            <a:spLocks noGrp="1"/>
          </p:cNvSpPr>
          <p:nvPr>
            <p:ph type="title"/>
          </p:nvPr>
        </p:nvSpPr>
        <p:spPr>
          <a:xfrm>
            <a:off x="0" y="0"/>
            <a:ext cx="12192000" cy="84124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Digital Engineering Technology considerations for Operations</a:t>
            </a:r>
            <a:endParaRPr dirty="0"/>
          </a:p>
        </p:txBody>
      </p:sp>
      <p:sp>
        <p:nvSpPr>
          <p:cNvPr id="1130" name="Google Shape;1130;p49"/>
          <p:cNvSpPr txBox="1">
            <a:spLocks noGrp="1"/>
          </p:cNvSpPr>
          <p:nvPr>
            <p:ph type="body" idx="1"/>
          </p:nvPr>
        </p:nvSpPr>
        <p:spPr>
          <a:xfrm>
            <a:off x="5726936" y="1352550"/>
            <a:ext cx="6363031" cy="5002908"/>
          </a:xfrm>
          <a:prstGeom prst="rect">
            <a:avLst/>
          </a:prstGeom>
          <a:noFill/>
          <a:ln>
            <a:noFill/>
          </a:ln>
        </p:spPr>
        <p:txBody>
          <a:bodyPr spcFirstLastPara="1" wrap="square" lIns="0" tIns="0" rIns="0" bIns="0" anchor="t" anchorCtr="0">
            <a:spAutoFit/>
          </a:bodyPr>
          <a:lstStyle/>
          <a:p>
            <a:pPr marL="0" lvl="0" indent="0" algn="l" rtl="0">
              <a:spcBef>
                <a:spcPts val="0"/>
              </a:spcBef>
              <a:spcAft>
                <a:spcPts val="0"/>
              </a:spcAft>
              <a:buSzPts val="1200"/>
              <a:buNone/>
            </a:pPr>
            <a:r>
              <a:rPr lang="en-US" sz="1800" b="1" dirty="0">
                <a:latin typeface="Tahoma" panose="020B0604030504040204" pitchFamily="34" charset="0"/>
                <a:ea typeface="Tahoma" panose="020B0604030504040204" pitchFamily="34" charset="0"/>
                <a:cs typeface="Tahoma" panose="020B0604030504040204" pitchFamily="34" charset="0"/>
                <a:sym typeface="Arial"/>
              </a:rPr>
              <a:t>Design and Operations Review:</a:t>
            </a:r>
            <a:endParaRPr sz="3200" dirty="0">
              <a:latin typeface="Tahoma" panose="020B0604030504040204" pitchFamily="34" charset="0"/>
              <a:ea typeface="Tahoma" panose="020B0604030504040204" pitchFamily="34" charset="0"/>
              <a:cs typeface="Tahoma" panose="020B0604030504040204" pitchFamily="34" charset="0"/>
            </a:endParaRPr>
          </a:p>
          <a:p>
            <a:pPr marL="461963" lvl="1" indent="-174624" algn="l" rtl="0">
              <a:spcBef>
                <a:spcPts val="220"/>
              </a:spcBef>
              <a:spcAft>
                <a:spcPts val="0"/>
              </a:spcAft>
              <a:buSzPts val="825"/>
              <a:buChar char="■"/>
            </a:pPr>
            <a:r>
              <a:rPr lang="en-US" sz="1200" b="1" dirty="0">
                <a:latin typeface="Tahoma" panose="020B0604030504040204" pitchFamily="34" charset="0"/>
                <a:ea typeface="Tahoma" panose="020B0604030504040204" pitchFamily="34" charset="0"/>
                <a:cs typeface="Tahoma" panose="020B0604030504040204" pitchFamily="34" charset="0"/>
                <a:sym typeface="Arial"/>
              </a:rPr>
              <a:t>Simulation and Virtual Reality: </a:t>
            </a:r>
            <a:r>
              <a:rPr lang="en-US" sz="1200" dirty="0">
                <a:latin typeface="Tahoma" panose="020B0604030504040204" pitchFamily="34" charset="0"/>
                <a:ea typeface="Tahoma" panose="020B0604030504040204" pitchFamily="34" charset="0"/>
                <a:cs typeface="Tahoma" panose="020B0604030504040204" pitchFamily="34" charset="0"/>
                <a:sym typeface="Arial"/>
              </a:rPr>
              <a:t>Creating realistic simulations and virtual environments to train personnel in a safe and controlled setting providing  hands-on training without the need for physical equipment.</a:t>
            </a:r>
            <a:endParaRPr sz="2800" dirty="0">
              <a:latin typeface="Tahoma" panose="020B0604030504040204" pitchFamily="34" charset="0"/>
              <a:ea typeface="Tahoma" panose="020B0604030504040204" pitchFamily="34" charset="0"/>
              <a:cs typeface="Tahoma" panose="020B0604030504040204" pitchFamily="34" charset="0"/>
            </a:endParaRPr>
          </a:p>
          <a:p>
            <a:pPr marL="461963" lvl="1" indent="-174624" algn="l" rtl="0">
              <a:spcBef>
                <a:spcPts val="220"/>
              </a:spcBef>
              <a:spcAft>
                <a:spcPts val="0"/>
              </a:spcAft>
              <a:buSzPts val="825"/>
              <a:buChar char="■"/>
            </a:pPr>
            <a:r>
              <a:rPr lang="en-US" sz="1200" b="1" dirty="0">
                <a:latin typeface="Tahoma" panose="020B0604030504040204" pitchFamily="34" charset="0"/>
                <a:ea typeface="Tahoma" panose="020B0604030504040204" pitchFamily="34" charset="0"/>
                <a:cs typeface="Tahoma" panose="020B0604030504040204" pitchFamily="34" charset="0"/>
                <a:sym typeface="Arial"/>
              </a:rPr>
              <a:t>Security Review:</a:t>
            </a:r>
            <a:r>
              <a:rPr lang="en-US" sz="1200" dirty="0">
                <a:latin typeface="Tahoma" panose="020B0604030504040204" pitchFamily="34" charset="0"/>
                <a:ea typeface="Tahoma" panose="020B0604030504040204" pitchFamily="34" charset="0"/>
                <a:cs typeface="Tahoma" panose="020B0604030504040204" pitchFamily="34" charset="0"/>
                <a:sym typeface="Arial"/>
              </a:rPr>
              <a:t> Utilizing data analytics to track and assess camera locations, Field of Views, Planting and Landscaping feedback and optimize physical security system well in advance of construction.</a:t>
            </a:r>
            <a:endParaRPr sz="2800" dirty="0">
              <a:latin typeface="Tahoma" panose="020B0604030504040204" pitchFamily="34" charset="0"/>
              <a:ea typeface="Tahoma" panose="020B0604030504040204" pitchFamily="34" charset="0"/>
              <a:cs typeface="Tahoma" panose="020B0604030504040204" pitchFamily="34" charset="0"/>
            </a:endParaRPr>
          </a:p>
          <a:p>
            <a:pPr marL="461963" lvl="1" indent="-174624" algn="l" rtl="0">
              <a:spcBef>
                <a:spcPts val="220"/>
              </a:spcBef>
              <a:spcAft>
                <a:spcPts val="0"/>
              </a:spcAft>
              <a:buSzPts val="825"/>
              <a:buChar char="■"/>
            </a:pPr>
            <a:r>
              <a:rPr lang="en-US" sz="1200" b="1" dirty="0">
                <a:latin typeface="Tahoma" panose="020B0604030504040204" pitchFamily="34" charset="0"/>
                <a:ea typeface="Tahoma" panose="020B0604030504040204" pitchFamily="34" charset="0"/>
                <a:cs typeface="Tahoma" panose="020B0604030504040204" pitchFamily="34" charset="0"/>
                <a:sym typeface="Arial"/>
              </a:rPr>
              <a:t>Remote Learning:</a:t>
            </a:r>
            <a:r>
              <a:rPr lang="en-US" sz="1200" dirty="0">
                <a:latin typeface="Tahoma" panose="020B0604030504040204" pitchFamily="34" charset="0"/>
                <a:ea typeface="Tahoma" panose="020B0604030504040204" pitchFamily="34" charset="0"/>
                <a:cs typeface="Tahoma" panose="020B0604030504040204" pitchFamily="34" charset="0"/>
                <a:sym typeface="Arial"/>
              </a:rPr>
              <a:t> Facilitating remote and asynchronous training through online platforms, enabling continuous learning and reducing geographical constraints.</a:t>
            </a:r>
            <a:endParaRPr sz="2800" dirty="0">
              <a:latin typeface="Tahoma" panose="020B0604030504040204" pitchFamily="34" charset="0"/>
              <a:ea typeface="Tahoma" panose="020B0604030504040204" pitchFamily="34" charset="0"/>
              <a:cs typeface="Tahoma" panose="020B0604030504040204" pitchFamily="34" charset="0"/>
            </a:endParaRPr>
          </a:p>
          <a:p>
            <a:pPr marL="461963" lvl="1" indent="-174624" algn="l" rtl="0">
              <a:spcBef>
                <a:spcPts val="220"/>
              </a:spcBef>
              <a:spcAft>
                <a:spcPts val="0"/>
              </a:spcAft>
              <a:buSzPts val="825"/>
              <a:buChar char="■"/>
            </a:pPr>
            <a:r>
              <a:rPr lang="en-US" sz="1200" b="1" dirty="0">
                <a:latin typeface="Tahoma" panose="020B0604030504040204" pitchFamily="34" charset="0"/>
                <a:ea typeface="Tahoma" panose="020B0604030504040204" pitchFamily="34" charset="0"/>
                <a:cs typeface="Tahoma" panose="020B0604030504040204" pitchFamily="34" charset="0"/>
                <a:sym typeface="Arial"/>
              </a:rPr>
              <a:t>Interactive Manuals:</a:t>
            </a:r>
            <a:r>
              <a:rPr lang="en-US" sz="1200" dirty="0">
                <a:latin typeface="Tahoma" panose="020B0604030504040204" pitchFamily="34" charset="0"/>
                <a:ea typeface="Tahoma" panose="020B0604030504040204" pitchFamily="34" charset="0"/>
                <a:cs typeface="Tahoma" panose="020B0604030504040204" pitchFamily="34" charset="0"/>
                <a:sym typeface="Arial"/>
              </a:rPr>
              <a:t> Replacing traditional paper manuals with digital, interactive guides that are more accessible, searchable, and adaptable to different skill levels.</a:t>
            </a:r>
          </a:p>
          <a:p>
            <a:pPr marL="287339" lvl="1" indent="0" algn="l" rtl="0">
              <a:spcBef>
                <a:spcPts val="220"/>
              </a:spcBef>
              <a:spcAft>
                <a:spcPts val="0"/>
              </a:spcAft>
              <a:buSzPts val="825"/>
              <a:buNone/>
            </a:pPr>
            <a:endParaRPr sz="2800" dirty="0">
              <a:latin typeface="Tahoma" panose="020B0604030504040204" pitchFamily="34" charset="0"/>
              <a:ea typeface="Tahoma" panose="020B0604030504040204" pitchFamily="34" charset="0"/>
              <a:cs typeface="Tahoma" panose="020B0604030504040204" pitchFamily="34" charset="0"/>
            </a:endParaRPr>
          </a:p>
          <a:p>
            <a:pPr marL="0" lvl="0" indent="0" algn="l" rtl="0">
              <a:lnSpc>
                <a:spcPct val="120000"/>
              </a:lnSpc>
              <a:spcBef>
                <a:spcPts val="320"/>
              </a:spcBef>
              <a:spcAft>
                <a:spcPts val="0"/>
              </a:spcAft>
              <a:buSzPts val="1200"/>
              <a:buNone/>
            </a:pPr>
            <a:r>
              <a:rPr lang="en-US" sz="1800" b="1" dirty="0">
                <a:latin typeface="Tahoma" panose="020B0604030504040204" pitchFamily="34" charset="0"/>
                <a:ea typeface="Tahoma" panose="020B0604030504040204" pitchFamily="34" charset="0"/>
                <a:cs typeface="Tahoma" panose="020B0604030504040204" pitchFamily="34" charset="0"/>
                <a:sym typeface="Arial"/>
              </a:rPr>
              <a:t>Maintenance:</a:t>
            </a:r>
            <a:endParaRPr sz="3200" dirty="0">
              <a:latin typeface="Tahoma" panose="020B0604030504040204" pitchFamily="34" charset="0"/>
              <a:ea typeface="Tahoma" panose="020B0604030504040204" pitchFamily="34" charset="0"/>
              <a:cs typeface="Tahoma" panose="020B0604030504040204" pitchFamily="34" charset="0"/>
            </a:endParaRPr>
          </a:p>
          <a:p>
            <a:pPr marL="461963" lvl="1" indent="-174624" algn="l" rtl="0">
              <a:spcBef>
                <a:spcPts val="220"/>
              </a:spcBef>
              <a:spcAft>
                <a:spcPts val="0"/>
              </a:spcAft>
              <a:buSzPts val="825"/>
              <a:buChar char="■"/>
            </a:pPr>
            <a:r>
              <a:rPr lang="en-US" sz="1200" b="1" dirty="0">
                <a:latin typeface="Tahoma" panose="020B0604030504040204" pitchFamily="34" charset="0"/>
                <a:ea typeface="Tahoma" panose="020B0604030504040204" pitchFamily="34" charset="0"/>
                <a:cs typeface="Tahoma" panose="020B0604030504040204" pitchFamily="34" charset="0"/>
                <a:sym typeface="Arial"/>
              </a:rPr>
              <a:t>Predictive Maintenance:</a:t>
            </a:r>
            <a:r>
              <a:rPr lang="en-US" sz="1200" dirty="0">
                <a:latin typeface="Tahoma" panose="020B0604030504040204" pitchFamily="34" charset="0"/>
                <a:ea typeface="Tahoma" panose="020B0604030504040204" pitchFamily="34" charset="0"/>
                <a:cs typeface="Tahoma" panose="020B0604030504040204" pitchFamily="34" charset="0"/>
                <a:sym typeface="Arial"/>
              </a:rPr>
              <a:t> Using data analytics, sensors, and machine learning to predict equipment failures and schedule maintenance proactively, reducing downtime and costs.</a:t>
            </a:r>
            <a:endParaRPr sz="2800" dirty="0">
              <a:latin typeface="Tahoma" panose="020B0604030504040204" pitchFamily="34" charset="0"/>
              <a:ea typeface="Tahoma" panose="020B0604030504040204" pitchFamily="34" charset="0"/>
              <a:cs typeface="Tahoma" panose="020B0604030504040204" pitchFamily="34" charset="0"/>
            </a:endParaRPr>
          </a:p>
          <a:p>
            <a:pPr marL="461963" lvl="1" indent="-174624" algn="l" rtl="0">
              <a:spcBef>
                <a:spcPts val="220"/>
              </a:spcBef>
              <a:spcAft>
                <a:spcPts val="0"/>
              </a:spcAft>
              <a:buSzPts val="825"/>
              <a:buChar char="■"/>
            </a:pPr>
            <a:r>
              <a:rPr lang="en-US" sz="1200" b="1" dirty="0">
                <a:latin typeface="Tahoma" panose="020B0604030504040204" pitchFamily="34" charset="0"/>
                <a:ea typeface="Tahoma" panose="020B0604030504040204" pitchFamily="34" charset="0"/>
                <a:cs typeface="Tahoma" panose="020B0604030504040204" pitchFamily="34" charset="0"/>
                <a:sym typeface="Arial"/>
              </a:rPr>
              <a:t>Digital Twins:</a:t>
            </a:r>
            <a:r>
              <a:rPr lang="en-US" sz="1200" dirty="0">
                <a:latin typeface="Tahoma" panose="020B0604030504040204" pitchFamily="34" charset="0"/>
                <a:ea typeface="Tahoma" panose="020B0604030504040204" pitchFamily="34" charset="0"/>
                <a:cs typeface="Tahoma" panose="020B0604030504040204" pitchFamily="34" charset="0"/>
                <a:sym typeface="Arial"/>
              </a:rPr>
              <a:t> Creating digital replicas (digital twins) of physical assets or systems to monitor their real-time performance, enabling more effective maintenance strategies.</a:t>
            </a:r>
            <a:endParaRPr sz="2800" dirty="0">
              <a:latin typeface="Tahoma" panose="020B0604030504040204" pitchFamily="34" charset="0"/>
              <a:ea typeface="Tahoma" panose="020B0604030504040204" pitchFamily="34" charset="0"/>
              <a:cs typeface="Tahoma" panose="020B0604030504040204" pitchFamily="34" charset="0"/>
            </a:endParaRPr>
          </a:p>
          <a:p>
            <a:pPr marL="461963" lvl="1" indent="-174624" algn="l" rtl="0">
              <a:spcBef>
                <a:spcPts val="220"/>
              </a:spcBef>
              <a:spcAft>
                <a:spcPts val="0"/>
              </a:spcAft>
              <a:buSzPts val="825"/>
              <a:buChar char="■"/>
            </a:pPr>
            <a:r>
              <a:rPr lang="en-US" sz="1200" b="1" dirty="0">
                <a:latin typeface="Tahoma" panose="020B0604030504040204" pitchFamily="34" charset="0"/>
                <a:ea typeface="Tahoma" panose="020B0604030504040204" pitchFamily="34" charset="0"/>
                <a:cs typeface="Tahoma" panose="020B0604030504040204" pitchFamily="34" charset="0"/>
                <a:sym typeface="Arial"/>
              </a:rPr>
              <a:t>Augmented Reality (AR):</a:t>
            </a:r>
            <a:r>
              <a:rPr lang="en-US" sz="1200" dirty="0">
                <a:latin typeface="Tahoma" panose="020B0604030504040204" pitchFamily="34" charset="0"/>
                <a:ea typeface="Tahoma" panose="020B0604030504040204" pitchFamily="34" charset="0"/>
                <a:cs typeface="Tahoma" panose="020B0604030504040204" pitchFamily="34" charset="0"/>
                <a:sym typeface="Arial"/>
              </a:rPr>
              <a:t> Providing maintenance personnel with AR-based tools and information overlays, enhancing their ability to diagnose and repair equipment on-site.</a:t>
            </a:r>
            <a:endParaRPr sz="2800" dirty="0">
              <a:latin typeface="Tahoma" panose="020B0604030504040204" pitchFamily="34" charset="0"/>
              <a:ea typeface="Tahoma" panose="020B0604030504040204" pitchFamily="34" charset="0"/>
              <a:cs typeface="Tahoma" panose="020B0604030504040204" pitchFamily="34" charset="0"/>
            </a:endParaRPr>
          </a:p>
          <a:p>
            <a:pPr marL="461963" lvl="1" indent="-174624" algn="l" rtl="0">
              <a:spcBef>
                <a:spcPts val="220"/>
              </a:spcBef>
              <a:spcAft>
                <a:spcPts val="0"/>
              </a:spcAft>
              <a:buSzPts val="825"/>
              <a:buChar char="■"/>
            </a:pPr>
            <a:r>
              <a:rPr lang="en-US" sz="1200" b="1" dirty="0">
                <a:latin typeface="Tahoma" panose="020B0604030504040204" pitchFamily="34" charset="0"/>
                <a:ea typeface="Tahoma" panose="020B0604030504040204" pitchFamily="34" charset="0"/>
                <a:cs typeface="Tahoma" panose="020B0604030504040204" pitchFamily="34" charset="0"/>
                <a:sym typeface="Arial"/>
              </a:rPr>
              <a:t>Documentation and Records:</a:t>
            </a:r>
            <a:r>
              <a:rPr lang="en-US" sz="1200" dirty="0">
                <a:latin typeface="Tahoma" panose="020B0604030504040204" pitchFamily="34" charset="0"/>
                <a:ea typeface="Tahoma" panose="020B0604030504040204" pitchFamily="34" charset="0"/>
                <a:cs typeface="Tahoma" panose="020B0604030504040204" pitchFamily="34" charset="0"/>
                <a:sym typeface="Arial"/>
              </a:rPr>
              <a:t> Digitizing maintenance records, service manuals, and asset histories for easier access and analysis, aiding in decision-making and compliance.</a:t>
            </a:r>
            <a:endParaRPr sz="2800" dirty="0">
              <a:latin typeface="Tahoma" panose="020B0604030504040204" pitchFamily="34" charset="0"/>
              <a:ea typeface="Tahoma" panose="020B0604030504040204" pitchFamily="34" charset="0"/>
              <a:cs typeface="Tahoma" panose="020B0604030504040204" pitchFamily="34" charset="0"/>
            </a:endParaRPr>
          </a:p>
        </p:txBody>
      </p:sp>
      <p:sp>
        <p:nvSpPr>
          <p:cNvPr id="1131" name="Google Shape;1131;p49"/>
          <p:cNvSpPr txBox="1"/>
          <p:nvPr/>
        </p:nvSpPr>
        <p:spPr>
          <a:xfrm>
            <a:off x="0" y="841248"/>
            <a:ext cx="11999091" cy="400069"/>
          </a:xfrm>
          <a:prstGeom prst="rect">
            <a:avLst/>
          </a:prstGeom>
          <a:noFill/>
          <a:ln w="9525" cap="flat" cmpd="sng">
            <a:no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a:rPr>
              <a:t>Advanced </a:t>
            </a: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rPr>
              <a:t>digital</a:t>
            </a: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a:rPr>
              <a:t> technologies and methodologies to revolutionize design, training </a:t>
            </a: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rPr>
              <a:t>and</a:t>
            </a: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a:rPr>
              <a:t> maintenance</a:t>
            </a:r>
            <a:endParaRPr sz="2000" dirty="0">
              <a:latin typeface="Tahoma" panose="020B0604030504040204" pitchFamily="34" charset="0"/>
              <a:ea typeface="Tahoma" panose="020B0604030504040204" pitchFamily="34" charset="0"/>
              <a:cs typeface="Tahoma" panose="020B0604030504040204" pitchFamily="34" charset="0"/>
            </a:endParaRPr>
          </a:p>
        </p:txBody>
      </p:sp>
      <p:pic>
        <p:nvPicPr>
          <p:cNvPr id="1132" name="Google Shape;1132;p49" descr="A group of people around a table&#10;&#10;Description automatically generated"/>
          <p:cNvPicPr preferRelativeResize="0"/>
          <p:nvPr/>
        </p:nvPicPr>
        <p:blipFill rotWithShape="1">
          <a:blip r:embed="rId3">
            <a:alphaModFix/>
          </a:blip>
          <a:srcRect/>
          <a:stretch/>
        </p:blipFill>
        <p:spPr>
          <a:xfrm>
            <a:off x="192910" y="2190750"/>
            <a:ext cx="5341116" cy="3188331"/>
          </a:xfrm>
          <a:prstGeom prst="rect">
            <a:avLst/>
          </a:prstGeom>
          <a:noFill/>
          <a:ln>
            <a:noFill/>
          </a:ln>
        </p:spPr>
      </p:pic>
      <p:sp>
        <p:nvSpPr>
          <p:cNvPr id="1133" name="Google Shape;1133;p49"/>
          <p:cNvSpPr txBox="1"/>
          <p:nvPr/>
        </p:nvSpPr>
        <p:spPr>
          <a:xfrm>
            <a:off x="192910" y="5383014"/>
            <a:ext cx="3099037" cy="21544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800" dirty="0">
                <a:solidFill>
                  <a:schemeClr val="dk1"/>
                </a:solidFill>
                <a:latin typeface="Tahoma"/>
                <a:ea typeface="Tahoma"/>
                <a:cs typeface="Tahoma"/>
                <a:sym typeface="Tahoma"/>
              </a:rPr>
              <a:t>Source: Resolve VR</a:t>
            </a:r>
            <a:endParaRPr sz="800" dirty="0">
              <a:solidFill>
                <a:schemeClr val="dk1"/>
              </a:solidFill>
              <a:latin typeface="Tahoma"/>
              <a:ea typeface="Tahoma"/>
              <a:cs typeface="Tahoma"/>
              <a:sym typeface="Tahoma"/>
            </a:endParaRPr>
          </a:p>
        </p:txBody>
      </p:sp>
      <p:sp>
        <p:nvSpPr>
          <p:cNvPr id="1135" name="Google Shape;1135;p49"/>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54</a:t>
            </a:fld>
            <a:endParaRPr dirty="0">
              <a:solidFill>
                <a:srgbClr val="000000"/>
              </a:solidFill>
            </a:endParaRPr>
          </a:p>
        </p:txBody>
      </p:sp>
      <p:sp>
        <p:nvSpPr>
          <p:cNvPr id="1136" name="Google Shape;1136;p49"/>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141"/>
        <p:cNvGrpSpPr/>
        <p:nvPr/>
      </p:nvGrpSpPr>
      <p:grpSpPr>
        <a:xfrm>
          <a:off x="0" y="0"/>
          <a:ext cx="0" cy="0"/>
          <a:chOff x="0" y="0"/>
          <a:chExt cx="0" cy="0"/>
        </a:xfrm>
      </p:grpSpPr>
      <p:sp>
        <p:nvSpPr>
          <p:cNvPr id="1142" name="Google Shape;1142;p50"/>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55</a:t>
            </a:fld>
            <a:endParaRPr dirty="0"/>
          </a:p>
        </p:txBody>
      </p:sp>
      <p:sp>
        <p:nvSpPr>
          <p:cNvPr id="1143" name="Google Shape;1143;p50"/>
          <p:cNvSpPr txBox="1">
            <a:spLocks noGrp="1"/>
          </p:cNvSpPr>
          <p:nvPr>
            <p:ph type="title"/>
          </p:nvPr>
        </p:nvSpPr>
        <p:spPr>
          <a:xfrm>
            <a:off x="2397039" y="0"/>
            <a:ext cx="74168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Scan to BIM to Digital Twin</a:t>
            </a:r>
            <a:endParaRPr dirty="0"/>
          </a:p>
        </p:txBody>
      </p:sp>
      <p:sp>
        <p:nvSpPr>
          <p:cNvPr id="1144" name="Google Shape;1144;p50"/>
          <p:cNvSpPr txBox="1"/>
          <p:nvPr/>
        </p:nvSpPr>
        <p:spPr>
          <a:xfrm>
            <a:off x="366900" y="4963806"/>
            <a:ext cx="4467305" cy="348813"/>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900"/>
              <a:buFont typeface="Tahoma"/>
              <a:buNone/>
            </a:pPr>
            <a:r>
              <a:rPr lang="en-US" sz="1000" i="1" dirty="0">
                <a:solidFill>
                  <a:schemeClr val="dk1"/>
                </a:solidFill>
                <a:latin typeface="Tahoma"/>
                <a:ea typeface="Tahoma"/>
                <a:cs typeface="Tahoma"/>
                <a:sym typeface="Tahoma"/>
              </a:rPr>
              <a:t>Object Context Recognition using AI in Cintoo</a:t>
            </a:r>
            <a:endParaRPr sz="1000" i="1" dirty="0">
              <a:solidFill>
                <a:schemeClr val="dk1"/>
              </a:solidFill>
              <a:latin typeface="Tahoma"/>
              <a:ea typeface="Tahoma"/>
              <a:cs typeface="Tahoma"/>
              <a:sym typeface="Tahoma"/>
            </a:endParaRPr>
          </a:p>
        </p:txBody>
      </p:sp>
      <p:sp>
        <p:nvSpPr>
          <p:cNvPr id="1147" name="Google Shape;1147;p50"/>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
        <p:nvSpPr>
          <p:cNvPr id="2" name="Google Shape;1131;p49">
            <a:extLst>
              <a:ext uri="{FF2B5EF4-FFF2-40B4-BE49-F238E27FC236}">
                <a16:creationId xmlns:a16="http://schemas.microsoft.com/office/drawing/2014/main" id="{9F13A9D1-5C82-F67E-E61C-6D7AE63BB8E5}"/>
              </a:ext>
            </a:extLst>
          </p:cNvPr>
          <p:cNvSpPr txBox="1"/>
          <p:nvPr/>
        </p:nvSpPr>
        <p:spPr>
          <a:xfrm>
            <a:off x="0" y="841248"/>
            <a:ext cx="11999091" cy="400069"/>
          </a:xfrm>
          <a:prstGeom prst="rect">
            <a:avLst/>
          </a:prstGeom>
          <a:noFill/>
          <a:ln w="9525" cap="flat" cmpd="sng">
            <a:no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a:rPr>
              <a:t>Advanced </a:t>
            </a: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rPr>
              <a:t>digital</a:t>
            </a: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a:rPr>
              <a:t> technologies for leveraging Reality Capture as a </a:t>
            </a: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rPr>
              <a:t>D</a:t>
            </a:r>
            <a:r>
              <a:rPr lang="en-US" sz="2000" dirty="0">
                <a:solidFill>
                  <a:schemeClr val="dk1"/>
                </a:solidFill>
                <a:latin typeface="Tahoma" panose="020B0604030504040204" pitchFamily="34" charset="0"/>
                <a:ea typeface="Tahoma" panose="020B0604030504040204" pitchFamily="34" charset="0"/>
                <a:cs typeface="Tahoma" panose="020B0604030504040204" pitchFamily="34" charset="0"/>
                <a:sym typeface="Arial"/>
              </a:rPr>
              <a:t>igital Twin </a:t>
            </a:r>
            <a:endParaRPr sz="2000" dirty="0">
              <a:latin typeface="Tahoma" panose="020B0604030504040204" pitchFamily="34" charset="0"/>
              <a:ea typeface="Tahoma" panose="020B0604030504040204" pitchFamily="34" charset="0"/>
              <a:cs typeface="Tahoma" panose="020B0604030504040204" pitchFamily="34" charset="0"/>
            </a:endParaRPr>
          </a:p>
        </p:txBody>
      </p:sp>
      <p:pic>
        <p:nvPicPr>
          <p:cNvPr id="1145" name="Google Shape;1145;p50"/>
          <p:cNvPicPr preferRelativeResize="0"/>
          <p:nvPr/>
        </p:nvPicPr>
        <p:blipFill rotWithShape="1">
          <a:blip r:embed="rId3">
            <a:alphaModFix/>
          </a:blip>
          <a:srcRect r="651"/>
          <a:stretch/>
        </p:blipFill>
        <p:spPr>
          <a:xfrm>
            <a:off x="366900" y="1643159"/>
            <a:ext cx="6153973" cy="3289059"/>
          </a:xfrm>
          <a:prstGeom prst="rect">
            <a:avLst/>
          </a:prstGeom>
          <a:ln>
            <a:solidFill>
              <a:schemeClr val="tx1"/>
            </a:solid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5002685A-E386-B769-B4D3-FC76F3D6F9B2}"/>
              </a:ext>
            </a:extLst>
          </p:cNvPr>
          <p:cNvSpPr txBox="1"/>
          <p:nvPr/>
        </p:nvSpPr>
        <p:spPr>
          <a:xfrm>
            <a:off x="6165401" y="6369278"/>
            <a:ext cx="2977439" cy="215444"/>
          </a:xfrm>
          <a:prstGeom prst="rect">
            <a:avLst/>
          </a:prstGeom>
          <a:noFill/>
        </p:spPr>
        <p:txBody>
          <a:bodyPr wrap="square" rtlCol="0">
            <a:spAutoFit/>
          </a:bodyPr>
          <a:lstStyle/>
          <a:p>
            <a:r>
              <a:rPr lang="en-US" sz="800" i="1" dirty="0"/>
              <a:t>Virtual Reality for Operations</a:t>
            </a:r>
          </a:p>
        </p:txBody>
      </p:sp>
      <p:pic>
        <p:nvPicPr>
          <p:cNvPr id="3" name="Picture 2" descr="A blue background with dots&#10;&#10;Description automatically generated">
            <a:extLst>
              <a:ext uri="{FF2B5EF4-FFF2-40B4-BE49-F238E27FC236}">
                <a16:creationId xmlns:a16="http://schemas.microsoft.com/office/drawing/2014/main" id="{1ECE21C5-453C-74BB-5D67-2E74FD81BCD9}"/>
              </a:ext>
            </a:extLst>
          </p:cNvPr>
          <p:cNvPicPr>
            <a:picLocks noChangeAspect="1"/>
          </p:cNvPicPr>
          <p:nvPr/>
        </p:nvPicPr>
        <p:blipFill>
          <a:blip r:embed="rId4"/>
          <a:stretch>
            <a:fillRect/>
          </a:stretch>
        </p:blipFill>
        <p:spPr>
          <a:xfrm>
            <a:off x="6165401" y="3200401"/>
            <a:ext cx="5573482" cy="3135084"/>
          </a:xfrm>
          <a:prstGeom prst="rect">
            <a:avLst/>
          </a:prstGeom>
          <a:ln>
            <a:solidFill>
              <a:schemeClr val="tx1"/>
            </a:solid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3CBEB710-6525-13AA-9B49-9AC512D7B2F4}"/>
              </a:ext>
            </a:extLst>
          </p:cNvPr>
          <p:cNvSpPr txBox="1"/>
          <p:nvPr/>
        </p:nvSpPr>
        <p:spPr>
          <a:xfrm>
            <a:off x="6692010" y="1821616"/>
            <a:ext cx="5307081" cy="1200329"/>
          </a:xfrm>
          <a:prstGeom prst="rect">
            <a:avLst/>
          </a:prstGeom>
          <a:noFill/>
        </p:spPr>
        <p:txBody>
          <a:bodyPr wrap="square" rtlCol="0">
            <a:spAutoFit/>
          </a:bodyPr>
          <a:lstStyle/>
          <a:p>
            <a:pPr algn="l"/>
            <a:r>
              <a:rPr lang="en-US" sz="1800" dirty="0"/>
              <a:t>On the horizon Reality Capture capabilities.</a:t>
            </a:r>
          </a:p>
          <a:p>
            <a:pPr marL="285744" indent="-285744">
              <a:buFont typeface="Arial" panose="020B0604020202020204" pitchFamily="34" charset="0"/>
              <a:buChar char="•"/>
            </a:pPr>
            <a:r>
              <a:rPr lang="en-US" sz="1800" dirty="0"/>
              <a:t>AI for Object Context Recognition.</a:t>
            </a:r>
          </a:p>
          <a:p>
            <a:pPr marL="285744" indent="-285744">
              <a:buFont typeface="Arial" panose="020B0604020202020204" pitchFamily="34" charset="0"/>
              <a:buChar char="•"/>
            </a:pPr>
            <a:r>
              <a:rPr lang="en-US" sz="1800" dirty="0"/>
              <a:t>Reality Capture for Operations and Planning.</a:t>
            </a:r>
          </a:p>
          <a:p>
            <a:pPr marL="285744" indent="-285744">
              <a:buFont typeface="Arial" panose="020B0604020202020204" pitchFamily="34" charset="0"/>
              <a:buChar char="•"/>
            </a:pPr>
            <a:r>
              <a:rPr lang="en-US" sz="1800" dirty="0"/>
              <a:t>Equipment and Asset Tagging.</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1202"/>
        <p:cNvGrpSpPr/>
        <p:nvPr/>
      </p:nvGrpSpPr>
      <p:grpSpPr>
        <a:xfrm>
          <a:off x="0" y="0"/>
          <a:ext cx="0" cy="0"/>
          <a:chOff x="0" y="0"/>
          <a:chExt cx="0" cy="0"/>
        </a:xfrm>
      </p:grpSpPr>
      <p:sp>
        <p:nvSpPr>
          <p:cNvPr id="1203" name="Google Shape;1203;p56"/>
          <p:cNvSpPr txBox="1">
            <a:spLocks noGrp="1"/>
          </p:cNvSpPr>
          <p:nvPr>
            <p:ph type="title"/>
          </p:nvPr>
        </p:nvSpPr>
        <p:spPr>
          <a:xfrm>
            <a:off x="0" y="1"/>
            <a:ext cx="12192000" cy="833933"/>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US" sz="2900" dirty="0"/>
              <a:t>POC Example #1: Simulate</a:t>
            </a:r>
            <a:endParaRPr dirty="0"/>
          </a:p>
        </p:txBody>
      </p:sp>
      <p:sp>
        <p:nvSpPr>
          <p:cNvPr id="1204" name="Google Shape;1204;p56"/>
          <p:cNvSpPr txBox="1">
            <a:spLocks noGrp="1"/>
          </p:cNvSpPr>
          <p:nvPr>
            <p:ph type="body" idx="1"/>
          </p:nvPr>
        </p:nvSpPr>
        <p:spPr>
          <a:xfrm>
            <a:off x="47663" y="871702"/>
            <a:ext cx="7372998" cy="5312644"/>
          </a:xfrm>
          <a:prstGeom prst="rect">
            <a:avLst/>
          </a:prstGeom>
          <a:noFill/>
          <a:ln>
            <a:noFill/>
          </a:ln>
        </p:spPr>
        <p:txBody>
          <a:bodyPr spcFirstLastPara="1" wrap="square" lIns="91425" tIns="45700" rIns="91425" bIns="45700" anchor="t" anchorCtr="0">
            <a:noAutofit/>
          </a:bodyPr>
          <a:lstStyle/>
          <a:p>
            <a:pPr marL="457189" lvl="0" indent="-457189" algn="l" rtl="0">
              <a:spcBef>
                <a:spcPts val="0"/>
              </a:spcBef>
              <a:spcAft>
                <a:spcPts val="0"/>
              </a:spcAft>
              <a:buClr>
                <a:schemeClr val="dk1"/>
              </a:buClr>
              <a:buSzPts val="1800"/>
              <a:buChar char="⮚"/>
            </a:pPr>
            <a:r>
              <a:rPr lang="en-US" sz="2000" b="1" dirty="0">
                <a:latin typeface="Tahoma" panose="020B0604030504040204" pitchFamily="34" charset="0"/>
                <a:ea typeface="Tahoma" panose="020B0604030504040204" pitchFamily="34" charset="0"/>
                <a:cs typeface="Tahoma" panose="020B0604030504040204" pitchFamily="34" charset="0"/>
              </a:rPr>
              <a:t>Description</a:t>
            </a:r>
            <a:r>
              <a:rPr lang="en-US" sz="2000" dirty="0">
                <a:latin typeface="Tahoma" panose="020B0604030504040204" pitchFamily="34" charset="0"/>
                <a:ea typeface="Tahoma" panose="020B0604030504040204" pitchFamily="34" charset="0"/>
                <a:cs typeface="Tahoma" panose="020B0604030504040204" pitchFamily="34" charset="0"/>
              </a:rPr>
              <a:t>: </a:t>
            </a:r>
            <a:r>
              <a:rPr lang="en-US" sz="1800" dirty="0">
                <a:latin typeface="Tahoma" panose="020B0604030504040204" pitchFamily="34" charset="0"/>
                <a:ea typeface="Tahoma" panose="020B0604030504040204" pitchFamily="34" charset="0"/>
                <a:cs typeface="Tahoma" panose="020B0604030504040204" pitchFamily="34" charset="0"/>
              </a:rPr>
              <a:t>Apply a physics-based simulation of building energy performance using virtual sensers and engineering models.</a:t>
            </a:r>
            <a:endParaRPr sz="18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spcBef>
                <a:spcPts val="480"/>
              </a:spcBef>
              <a:spcAft>
                <a:spcPts val="0"/>
              </a:spcAft>
              <a:buClr>
                <a:schemeClr val="dk1"/>
              </a:buClr>
              <a:buSzPts val="1800"/>
              <a:buChar char="⮚"/>
            </a:pPr>
            <a:r>
              <a:rPr lang="en-US" sz="1800" b="1" dirty="0">
                <a:latin typeface="Tahoma" panose="020B0604030504040204" pitchFamily="34" charset="0"/>
                <a:ea typeface="Tahoma" panose="020B0604030504040204" pitchFamily="34" charset="0"/>
                <a:cs typeface="Tahoma" panose="020B0604030504040204" pitchFamily="34" charset="0"/>
              </a:rPr>
              <a:t>Benefits </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00"/>
              </a:spcBef>
              <a:spcAft>
                <a:spcPts val="0"/>
              </a:spcAft>
              <a:buSzPts val="1500"/>
              <a:buChar char="■"/>
            </a:pPr>
            <a:r>
              <a:rPr lang="en-US" sz="1800" dirty="0">
                <a:latin typeface="Tahoma" panose="020B0604030504040204" pitchFamily="34" charset="0"/>
                <a:ea typeface="Tahoma" panose="020B0604030504040204" pitchFamily="34" charset="0"/>
                <a:cs typeface="Tahoma" panose="020B0604030504040204" pitchFamily="34" charset="0"/>
              </a:rPr>
              <a:t>Measure expected energy performance of building with higher fidelity</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00"/>
              </a:spcBef>
              <a:spcAft>
                <a:spcPts val="0"/>
              </a:spcAft>
              <a:buSzPts val="1500"/>
              <a:buChar char="■"/>
            </a:pPr>
            <a:r>
              <a:rPr lang="en-US" sz="1800" dirty="0">
                <a:latin typeface="Tahoma" panose="020B0604030504040204" pitchFamily="34" charset="0"/>
                <a:ea typeface="Tahoma" panose="020B0604030504040204" pitchFamily="34" charset="0"/>
                <a:cs typeface="Tahoma" panose="020B0604030504040204" pitchFamily="34" charset="0"/>
              </a:rPr>
              <a:t>Improve building energy performance baselining process</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00"/>
              </a:spcBef>
              <a:spcAft>
                <a:spcPts val="0"/>
              </a:spcAft>
              <a:buSzPts val="1500"/>
              <a:buChar char="■"/>
            </a:pPr>
            <a:r>
              <a:rPr lang="en-US" sz="1800" dirty="0">
                <a:latin typeface="Tahoma" panose="020B0604030504040204" pitchFamily="34" charset="0"/>
                <a:ea typeface="Tahoma" panose="020B0604030504040204" pitchFamily="34" charset="0"/>
                <a:cs typeface="Tahoma" panose="020B0604030504040204" pitchFamily="34" charset="0"/>
              </a:rPr>
              <a:t>Enables simulation at scale without physical installation of new devices</a:t>
            </a:r>
            <a:endParaRPr sz="18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spcBef>
                <a:spcPts val="480"/>
              </a:spcBef>
              <a:spcAft>
                <a:spcPts val="0"/>
              </a:spcAft>
              <a:buClr>
                <a:schemeClr val="dk1"/>
              </a:buClr>
              <a:buSzPts val="1800"/>
              <a:buChar char="⮚"/>
            </a:pPr>
            <a:r>
              <a:rPr lang="en-US" sz="1800" b="1" dirty="0">
                <a:latin typeface="Tahoma" panose="020B0604030504040204" pitchFamily="34" charset="0"/>
                <a:ea typeface="Tahoma" panose="020B0604030504040204" pitchFamily="34" charset="0"/>
                <a:cs typeface="Tahoma" panose="020B0604030504040204" pitchFamily="34" charset="0"/>
              </a:rPr>
              <a:t>Approach</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00"/>
              </a:spcBef>
              <a:spcAft>
                <a:spcPts val="0"/>
              </a:spcAft>
              <a:buSzPts val="1500"/>
              <a:buChar char="■"/>
            </a:pPr>
            <a:r>
              <a:rPr lang="en-US" sz="1800" dirty="0">
                <a:latin typeface="Tahoma" panose="020B0604030504040204" pitchFamily="34" charset="0"/>
                <a:ea typeface="Tahoma" panose="020B0604030504040204" pitchFamily="34" charset="0"/>
                <a:cs typeface="Tahoma" panose="020B0604030504040204" pitchFamily="34" charset="0"/>
              </a:rPr>
              <a:t>Perform discovery*</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00"/>
              </a:spcBef>
              <a:spcAft>
                <a:spcPts val="0"/>
              </a:spcAft>
              <a:buSzPts val="1500"/>
              <a:buChar char="■"/>
            </a:pPr>
            <a:r>
              <a:rPr lang="en-US" sz="1800" dirty="0">
                <a:latin typeface="Tahoma" panose="020B0604030504040204" pitchFamily="34" charset="0"/>
                <a:ea typeface="Tahoma" panose="020B0604030504040204" pitchFamily="34" charset="0"/>
                <a:cs typeface="Tahoma" panose="020B0604030504040204" pitchFamily="34" charset="0"/>
              </a:rPr>
              <a:t>Draft gap analysis*</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00"/>
              </a:spcBef>
              <a:spcAft>
                <a:spcPts val="0"/>
              </a:spcAft>
              <a:buSzPts val="1500"/>
              <a:buChar char="■"/>
            </a:pPr>
            <a:r>
              <a:rPr lang="en-US" sz="1800" dirty="0">
                <a:latin typeface="Tahoma" panose="020B0604030504040204" pitchFamily="34" charset="0"/>
                <a:ea typeface="Tahoma" panose="020B0604030504040204" pitchFamily="34" charset="0"/>
                <a:cs typeface="Tahoma" panose="020B0604030504040204" pitchFamily="34" charset="0"/>
              </a:rPr>
              <a:t>Collect data and prepare digital model(s)*</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00"/>
              </a:spcBef>
              <a:spcAft>
                <a:spcPts val="0"/>
              </a:spcAft>
              <a:buSzPts val="1500"/>
              <a:buChar char="■"/>
            </a:pPr>
            <a:r>
              <a:rPr lang="en-US" sz="1800" dirty="0">
                <a:latin typeface="Tahoma" panose="020B0604030504040204" pitchFamily="34" charset="0"/>
                <a:ea typeface="Tahoma" panose="020B0604030504040204" pitchFamily="34" charset="0"/>
                <a:cs typeface="Tahoma" panose="020B0604030504040204" pitchFamily="34" charset="0"/>
              </a:rPr>
              <a:t>Perform simulation and prepare report</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00"/>
              </a:spcBef>
              <a:spcAft>
                <a:spcPts val="0"/>
              </a:spcAft>
              <a:buSzPts val="1500"/>
              <a:buChar char="■"/>
            </a:pPr>
            <a:r>
              <a:rPr lang="en-US" sz="1800" dirty="0">
                <a:latin typeface="Tahoma" panose="020B0604030504040204" pitchFamily="34" charset="0"/>
                <a:ea typeface="Tahoma" panose="020B0604030504040204" pitchFamily="34" charset="0"/>
                <a:cs typeface="Tahoma" panose="020B0604030504040204" pitchFamily="34" charset="0"/>
              </a:rPr>
              <a:t>Evaluate POC and recommend next steps*</a:t>
            </a:r>
            <a:endParaRPr sz="1800" dirty="0">
              <a:latin typeface="Tahoma" panose="020B0604030504040204" pitchFamily="34" charset="0"/>
              <a:ea typeface="Tahoma" panose="020B0604030504040204" pitchFamily="34" charset="0"/>
              <a:cs typeface="Tahoma" panose="020B0604030504040204" pitchFamily="34" charset="0"/>
            </a:endParaRPr>
          </a:p>
        </p:txBody>
      </p:sp>
      <p:sp>
        <p:nvSpPr>
          <p:cNvPr id="1205" name="Google Shape;1205;p56"/>
          <p:cNvSpPr txBox="1"/>
          <p:nvPr/>
        </p:nvSpPr>
        <p:spPr>
          <a:xfrm>
            <a:off x="7048500" y="877412"/>
            <a:ext cx="5095838" cy="1938992"/>
          </a:xfrm>
          <a:prstGeom prst="rect">
            <a:avLst/>
          </a:prstGeom>
          <a:noFill/>
          <a:ln>
            <a:noFill/>
          </a:ln>
        </p:spPr>
        <p:txBody>
          <a:bodyPr spcFirstLastPara="1" wrap="square" lIns="91425" tIns="45700" rIns="91425" bIns="45700" anchor="t" anchorCtr="0">
            <a:noAutofit/>
          </a:bodyPr>
          <a:lstStyle/>
          <a:p>
            <a:pPr marL="457189" marR="0" lvl="0" indent="-457189" algn="l" rtl="0">
              <a:spcBef>
                <a:spcPts val="0"/>
              </a:spcBef>
              <a:spcAft>
                <a:spcPts val="0"/>
              </a:spcAft>
              <a:buClr>
                <a:schemeClr val="dk1"/>
              </a:buClr>
              <a:buSzPts val="1800"/>
              <a:buFont typeface="Noto Sans Symbols"/>
              <a:buChar char="⮚"/>
            </a:pPr>
            <a:r>
              <a:rPr lang="en-US" sz="2000" b="1"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rPr>
              <a:t>Deliverables</a:t>
            </a:r>
            <a:endParaRPr sz="2000" dirty="0">
              <a:latin typeface="Tahoma" panose="020B0604030504040204" pitchFamily="34" charset="0"/>
              <a:ea typeface="Tahoma" panose="020B0604030504040204" pitchFamily="34" charset="0"/>
              <a:cs typeface="Tahoma" panose="020B0604030504040204" pitchFamily="34" charset="0"/>
            </a:endParaRPr>
          </a:p>
          <a:p>
            <a:pPr marL="990575" marR="0" lvl="1" indent="-380990" algn="l" rtl="0">
              <a:spcBef>
                <a:spcPts val="400"/>
              </a:spcBef>
              <a:spcAft>
                <a:spcPts val="0"/>
              </a:spcAft>
              <a:buClr>
                <a:schemeClr val="dk1"/>
              </a:buClr>
              <a:buSzPts val="1500"/>
              <a:buFont typeface="Noto Sans Symbols"/>
              <a:buChar char="■"/>
            </a:pPr>
            <a:r>
              <a:rPr lang="en-US" sz="1800" b="0" i="0" u="none" strike="noStrike" cap="none"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rPr>
              <a:t>Simulation Model specification</a:t>
            </a:r>
            <a:endParaRPr sz="1800" dirty="0">
              <a:latin typeface="Tahoma" panose="020B0604030504040204" pitchFamily="34" charset="0"/>
              <a:ea typeface="Tahoma" panose="020B0604030504040204" pitchFamily="34" charset="0"/>
              <a:cs typeface="Tahoma" panose="020B0604030504040204" pitchFamily="34" charset="0"/>
            </a:endParaRPr>
          </a:p>
          <a:p>
            <a:pPr marL="990575" marR="0" lvl="1" indent="-380990" algn="l" rtl="0">
              <a:spcBef>
                <a:spcPts val="400"/>
              </a:spcBef>
              <a:spcAft>
                <a:spcPts val="0"/>
              </a:spcAft>
              <a:buClr>
                <a:schemeClr val="dk1"/>
              </a:buClr>
              <a:buSzPts val="1500"/>
              <a:buFont typeface="Noto Sans Symbols"/>
              <a:buChar char="■"/>
            </a:pPr>
            <a:r>
              <a:rPr lang="en-US" sz="1800" b="0" i="0" u="none" strike="noStrike" cap="none"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rPr>
              <a:t>Simulation Model(s)</a:t>
            </a:r>
            <a:endParaRPr sz="1800" dirty="0">
              <a:latin typeface="Tahoma" panose="020B0604030504040204" pitchFamily="34" charset="0"/>
              <a:ea typeface="Tahoma" panose="020B0604030504040204" pitchFamily="34" charset="0"/>
              <a:cs typeface="Tahoma" panose="020B0604030504040204" pitchFamily="34" charset="0"/>
            </a:endParaRPr>
          </a:p>
          <a:p>
            <a:pPr marL="990575" marR="0" lvl="1" indent="-380990" algn="l" rtl="0">
              <a:spcBef>
                <a:spcPts val="400"/>
              </a:spcBef>
              <a:spcAft>
                <a:spcPts val="0"/>
              </a:spcAft>
              <a:buClr>
                <a:schemeClr val="dk1"/>
              </a:buClr>
              <a:buSzPts val="1500"/>
              <a:buFont typeface="Noto Sans Symbols"/>
              <a:buChar char="■"/>
            </a:pPr>
            <a:r>
              <a:rPr lang="en-US" sz="1800" b="0" i="0" u="none" strike="noStrike" cap="none"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rPr>
              <a:t>Simulation Report (pdf and Dashboard)</a:t>
            </a:r>
            <a:endParaRPr sz="1800" dirty="0">
              <a:latin typeface="Tahoma" panose="020B0604030504040204" pitchFamily="34" charset="0"/>
              <a:ea typeface="Tahoma" panose="020B0604030504040204" pitchFamily="34" charset="0"/>
              <a:cs typeface="Tahoma" panose="020B0604030504040204" pitchFamily="34" charset="0"/>
            </a:endParaRPr>
          </a:p>
          <a:p>
            <a:pPr marL="990575" marR="0" lvl="1" indent="-380990" algn="l" rtl="0">
              <a:spcBef>
                <a:spcPts val="400"/>
              </a:spcBef>
              <a:spcAft>
                <a:spcPts val="0"/>
              </a:spcAft>
              <a:buClr>
                <a:schemeClr val="dk1"/>
              </a:buClr>
              <a:buSzPts val="1500"/>
              <a:buFont typeface="Noto Sans Symbols"/>
              <a:buChar char="■"/>
            </a:pPr>
            <a:r>
              <a:rPr lang="en-US" sz="1800" b="0" i="0" u="none" strike="noStrike" cap="none" dirty="0">
                <a:solidFill>
                  <a:schemeClr val="dk1"/>
                </a:solidFill>
                <a:latin typeface="Tahoma" panose="020B0604030504040204" pitchFamily="34" charset="0"/>
                <a:ea typeface="Tahoma" panose="020B0604030504040204" pitchFamily="34" charset="0"/>
                <a:cs typeface="Tahoma" panose="020B0604030504040204" pitchFamily="34" charset="0"/>
                <a:sym typeface="Arial Narrow"/>
              </a:rPr>
              <a:t>POC Evaluation and Recommendations</a:t>
            </a:r>
            <a:endParaRPr sz="1800" dirty="0">
              <a:latin typeface="Tahoma" panose="020B0604030504040204" pitchFamily="34" charset="0"/>
              <a:ea typeface="Tahoma" panose="020B0604030504040204" pitchFamily="34" charset="0"/>
              <a:cs typeface="Tahoma" panose="020B0604030504040204" pitchFamily="34" charset="0"/>
            </a:endParaRPr>
          </a:p>
        </p:txBody>
      </p:sp>
      <p:pic>
        <p:nvPicPr>
          <p:cNvPr id="1206" name="Google Shape;1206;p56" descr="image005"/>
          <p:cNvPicPr preferRelativeResize="0"/>
          <p:nvPr/>
        </p:nvPicPr>
        <p:blipFill rotWithShape="1">
          <a:blip r:embed="rId3">
            <a:alphaModFix/>
          </a:blip>
          <a:srcRect/>
          <a:stretch/>
        </p:blipFill>
        <p:spPr>
          <a:xfrm>
            <a:off x="7229475" y="2971800"/>
            <a:ext cx="4721225" cy="3125775"/>
          </a:xfrm>
          <a:prstGeom prst="rect">
            <a:avLst/>
          </a:prstGeom>
          <a:ln>
            <a:solidFill>
              <a:srgbClr val="000000"/>
            </a:solidFill>
          </a:ln>
          <a:effectLst>
            <a:outerShdw blurRad="292100" dist="139700" dir="2700000" algn="tl" rotWithShape="0">
              <a:srgbClr val="333333">
                <a:alpha val="65000"/>
              </a:srgbClr>
            </a:outerShdw>
          </a:effectLst>
        </p:spPr>
      </p:pic>
      <p:sp>
        <p:nvSpPr>
          <p:cNvPr id="1207" name="Google Shape;1207;p56"/>
          <p:cNvSpPr txBox="1"/>
          <p:nvPr/>
        </p:nvSpPr>
        <p:spPr>
          <a:xfrm>
            <a:off x="1078243" y="5322186"/>
            <a:ext cx="4226943" cy="2616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1100"/>
              <a:buFont typeface="Arial"/>
              <a:buNone/>
            </a:pPr>
            <a:r>
              <a:rPr lang="en-US" sz="1100" b="0" i="0" u="none" strike="noStrike" cap="none" dirty="0">
                <a:solidFill>
                  <a:schemeClr val="dk1"/>
                </a:solidFill>
                <a:latin typeface="Arial"/>
                <a:ea typeface="Arial"/>
                <a:cs typeface="Arial"/>
                <a:sym typeface="Arial"/>
              </a:rPr>
              <a:t>*Can be integrated/aligned into other POC scopes</a:t>
            </a:r>
            <a:endParaRPr dirty="0"/>
          </a:p>
        </p:txBody>
      </p:sp>
      <p:sp>
        <p:nvSpPr>
          <p:cNvPr id="1209" name="Google Shape;1209;p56"/>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56</a:t>
            </a:fld>
            <a:endParaRPr dirty="0">
              <a:solidFill>
                <a:srgbClr val="000000"/>
              </a:solidFill>
            </a:endParaRPr>
          </a:p>
        </p:txBody>
      </p:sp>
      <p:sp>
        <p:nvSpPr>
          <p:cNvPr id="1210" name="Google Shape;1210;p56"/>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1214"/>
        <p:cNvGrpSpPr/>
        <p:nvPr/>
      </p:nvGrpSpPr>
      <p:grpSpPr>
        <a:xfrm>
          <a:off x="0" y="0"/>
          <a:ext cx="0" cy="0"/>
          <a:chOff x="0" y="0"/>
          <a:chExt cx="0" cy="0"/>
        </a:xfrm>
      </p:grpSpPr>
      <p:sp>
        <p:nvSpPr>
          <p:cNvPr id="1215" name="Google Shape;1215;p57"/>
          <p:cNvSpPr txBox="1"/>
          <p:nvPr/>
        </p:nvSpPr>
        <p:spPr>
          <a:xfrm>
            <a:off x="2764168" y="6512811"/>
            <a:ext cx="4226943" cy="2616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1100"/>
              <a:buFont typeface="Arial"/>
              <a:buNone/>
            </a:pPr>
            <a:r>
              <a:rPr lang="en-US" sz="1100" b="0" i="0" u="none" strike="noStrike" cap="none" dirty="0">
                <a:solidFill>
                  <a:schemeClr val="dk1"/>
                </a:solidFill>
                <a:latin typeface="Arial"/>
                <a:ea typeface="Arial"/>
                <a:cs typeface="Arial"/>
                <a:sym typeface="Arial"/>
              </a:rPr>
              <a:t>*Can be integrated/aligned into other POC scopes</a:t>
            </a:r>
            <a:endParaRPr dirty="0"/>
          </a:p>
        </p:txBody>
      </p:sp>
      <p:sp>
        <p:nvSpPr>
          <p:cNvPr id="1216" name="Google Shape;1216;p57"/>
          <p:cNvSpPr txBox="1">
            <a:spLocks noGrp="1"/>
          </p:cNvSpPr>
          <p:nvPr>
            <p:ph type="title"/>
          </p:nvPr>
        </p:nvSpPr>
        <p:spPr>
          <a:xfrm>
            <a:off x="2287219" y="1"/>
            <a:ext cx="74168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POC Example #2: Measure Performance</a:t>
            </a:r>
            <a:endParaRPr dirty="0"/>
          </a:p>
        </p:txBody>
      </p:sp>
      <p:sp>
        <p:nvSpPr>
          <p:cNvPr id="1217" name="Google Shape;1217;p57"/>
          <p:cNvSpPr txBox="1">
            <a:spLocks noGrp="1"/>
          </p:cNvSpPr>
          <p:nvPr>
            <p:ph type="body" idx="1"/>
          </p:nvPr>
        </p:nvSpPr>
        <p:spPr>
          <a:xfrm>
            <a:off x="78842" y="837099"/>
            <a:ext cx="6455737" cy="4114800"/>
          </a:xfrm>
          <a:prstGeom prst="rect">
            <a:avLst/>
          </a:prstGeom>
          <a:noFill/>
          <a:ln>
            <a:noFill/>
          </a:ln>
        </p:spPr>
        <p:txBody>
          <a:bodyPr spcFirstLastPara="1" wrap="square" lIns="91425" tIns="45700" rIns="91425" bIns="45700" anchor="t" anchorCtr="0">
            <a:noAutofit/>
          </a:bodyPr>
          <a:lstStyle/>
          <a:p>
            <a:pPr marL="0" indent="0">
              <a:spcBef>
                <a:spcPts val="0"/>
              </a:spcBef>
              <a:buSzPts val="1500"/>
              <a:buNone/>
            </a:pPr>
            <a:r>
              <a:rPr lang="en-US" sz="2000" b="1" dirty="0">
                <a:latin typeface="Tahoma" panose="020B0604030504040204" pitchFamily="34" charset="0"/>
                <a:ea typeface="Tahoma" panose="020B0604030504040204" pitchFamily="34" charset="0"/>
                <a:cs typeface="Tahoma" panose="020B0604030504040204" pitchFamily="34" charset="0"/>
              </a:rPr>
              <a:t>Description: </a:t>
            </a:r>
          </a:p>
          <a:p>
            <a:pPr marL="0" indent="0">
              <a:spcBef>
                <a:spcPts val="0"/>
              </a:spcBef>
              <a:buSzPts val="1500"/>
              <a:buNone/>
            </a:pPr>
            <a:r>
              <a:rPr lang="en-US" sz="1800" dirty="0">
                <a:latin typeface="Tahoma" panose="020B0604030504040204" pitchFamily="34" charset="0"/>
                <a:ea typeface="Tahoma" panose="020B0604030504040204" pitchFamily="34" charset="0"/>
                <a:cs typeface="Tahoma" panose="020B0604030504040204" pitchFamily="34" charset="0"/>
              </a:rPr>
              <a:t>Capture and visualize historical building energy performance using an Independent Data Layer.</a:t>
            </a:r>
            <a:endParaRPr sz="1800" dirty="0">
              <a:latin typeface="Tahoma" panose="020B0604030504040204" pitchFamily="34" charset="0"/>
              <a:ea typeface="Tahoma" panose="020B0604030504040204" pitchFamily="34" charset="0"/>
              <a:cs typeface="Tahoma" panose="020B0604030504040204" pitchFamily="34" charset="0"/>
            </a:endParaRPr>
          </a:p>
          <a:p>
            <a:pPr marL="457189" indent="-457189">
              <a:spcBef>
                <a:spcPts val="0"/>
              </a:spcBef>
              <a:buSzPts val="1500"/>
            </a:pPr>
            <a:r>
              <a:rPr lang="en-US" sz="1800" b="1" dirty="0">
                <a:latin typeface="Tahoma" panose="020B0604030504040204" pitchFamily="34" charset="0"/>
                <a:ea typeface="Tahoma" panose="020B0604030504040204" pitchFamily="34" charset="0"/>
                <a:cs typeface="Tahoma" panose="020B0604030504040204" pitchFamily="34" charset="0"/>
              </a:rPr>
              <a:t>Benefits </a:t>
            </a:r>
            <a:endParaRPr sz="1800" b="1"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Unlock data currently stored in siloed systems</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Enable interoperability across existing systems</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Provide improved access to and control of your energy performance data</a:t>
            </a:r>
            <a:endParaRPr sz="1800" dirty="0">
              <a:latin typeface="Tahoma" panose="020B0604030504040204" pitchFamily="34" charset="0"/>
              <a:ea typeface="Tahoma" panose="020B0604030504040204" pitchFamily="34" charset="0"/>
              <a:cs typeface="Tahoma" panose="020B0604030504040204" pitchFamily="34" charset="0"/>
            </a:endParaRPr>
          </a:p>
          <a:p>
            <a:pPr marL="457189" indent="-457189">
              <a:spcBef>
                <a:spcPts val="0"/>
              </a:spcBef>
              <a:buSzPts val="1500"/>
            </a:pPr>
            <a:r>
              <a:rPr lang="en-US" sz="1800" b="1" dirty="0">
                <a:latin typeface="Tahoma" panose="020B0604030504040204" pitchFamily="34" charset="0"/>
                <a:ea typeface="Tahoma" panose="020B0604030504040204" pitchFamily="34" charset="0"/>
                <a:cs typeface="Tahoma" panose="020B0604030504040204" pitchFamily="34" charset="0"/>
              </a:rPr>
              <a:t>Approach</a:t>
            </a:r>
            <a:endParaRPr sz="1800" b="1"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Perform discovery*</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Draft gap analysis*</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Design data model and solution architecture</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Collect data and prepare digital model(s)*</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Implement data management infrastructure and data visualization</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Demonstrate solution</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r>
              <a:rPr lang="en-US" sz="1800" dirty="0">
                <a:latin typeface="Tahoma" panose="020B0604030504040204" pitchFamily="34" charset="0"/>
                <a:ea typeface="Tahoma" panose="020B0604030504040204" pitchFamily="34" charset="0"/>
                <a:cs typeface="Tahoma" panose="020B0604030504040204" pitchFamily="34" charset="0"/>
              </a:rPr>
              <a:t>Evaluate POC and recommend next steps*</a:t>
            </a:r>
            <a:endParaRPr sz="1800" dirty="0">
              <a:latin typeface="Tahoma" panose="020B0604030504040204" pitchFamily="34" charset="0"/>
              <a:ea typeface="Tahoma" panose="020B0604030504040204" pitchFamily="34" charset="0"/>
              <a:cs typeface="Tahoma" panose="020B0604030504040204" pitchFamily="34" charset="0"/>
            </a:endParaRPr>
          </a:p>
          <a:p>
            <a:pPr marL="990575" lvl="1" indent="-380990">
              <a:spcBef>
                <a:spcPts val="360"/>
              </a:spcBef>
              <a:buSzPts val="1350"/>
            </a:pPr>
            <a:endParaRPr sz="1800" dirty="0">
              <a:latin typeface="Tahoma" panose="020B0604030504040204" pitchFamily="34" charset="0"/>
              <a:ea typeface="Tahoma" panose="020B0604030504040204" pitchFamily="34" charset="0"/>
              <a:cs typeface="Tahoma" panose="020B0604030504040204" pitchFamily="34" charset="0"/>
            </a:endParaRPr>
          </a:p>
        </p:txBody>
      </p:sp>
      <p:sp>
        <p:nvSpPr>
          <p:cNvPr id="1218" name="Google Shape;1218;p57"/>
          <p:cNvSpPr txBox="1"/>
          <p:nvPr/>
        </p:nvSpPr>
        <p:spPr>
          <a:xfrm>
            <a:off x="6248400" y="1019264"/>
            <a:ext cx="6029325" cy="294849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189" indent="-457189">
              <a:buClr>
                <a:schemeClr val="dk1"/>
              </a:buClr>
              <a:buSzPts val="1500"/>
              <a:buFont typeface="Noto Sans Symbols"/>
              <a:buChar char="⮚"/>
              <a:defRPr sz="2000" b="1">
                <a:solidFill>
                  <a:schemeClr val="dk1"/>
                </a:solidFill>
                <a:latin typeface="Tahoma" panose="020B0604030504040204" pitchFamily="34" charset="0"/>
                <a:ea typeface="Tahoma" panose="020B0604030504040204" pitchFamily="34" charset="0"/>
                <a:cs typeface="Tahoma" panose="020B0604030504040204" pitchFamily="34" charset="0"/>
                <a:sym typeface="Arial Narrow"/>
              </a:defRPr>
            </a:lvl1pPr>
            <a:lvl2pPr marL="990575" indent="-380990">
              <a:spcBef>
                <a:spcPts val="360"/>
              </a:spcBef>
              <a:buClr>
                <a:schemeClr val="dk1"/>
              </a:buClr>
              <a:buSzPts val="1350"/>
              <a:buFont typeface="Noto Sans Symbols"/>
              <a:buChar char="■"/>
              <a:defRPr sz="1800">
                <a:solidFill>
                  <a:schemeClr val="dk1"/>
                </a:solidFill>
                <a:latin typeface="Tahoma" panose="020B0604030504040204" pitchFamily="34" charset="0"/>
                <a:ea typeface="Tahoma" panose="020B0604030504040204" pitchFamily="34" charset="0"/>
                <a:cs typeface="Tahoma" panose="020B0604030504040204" pitchFamily="34" charset="0"/>
                <a:sym typeface="Arial Narrow"/>
              </a:defRPr>
            </a:lvl2pPr>
            <a:lvl3pPr marL="1371600" indent="-285750">
              <a:spcBef>
                <a:spcPts val="360"/>
              </a:spcBef>
              <a:buClr>
                <a:schemeClr val="dk1"/>
              </a:buClr>
              <a:buSzPts val="900"/>
              <a:buFont typeface="Noto Sans Symbols"/>
              <a:buChar char="■"/>
              <a:defRPr sz="1800">
                <a:solidFill>
                  <a:schemeClr val="dk1"/>
                </a:solidFill>
                <a:latin typeface="Tahoma"/>
                <a:ea typeface="Tahoma"/>
                <a:cs typeface="Tahoma"/>
                <a:sym typeface="Tahoma"/>
              </a:defRPr>
            </a:lvl3pPr>
            <a:lvl4pPr marL="1828800" indent="-284480">
              <a:spcBef>
                <a:spcPts val="320"/>
              </a:spcBef>
              <a:buClr>
                <a:schemeClr val="accent2"/>
              </a:buClr>
              <a:buSzPts val="880"/>
              <a:buFont typeface="Noto Sans Symbols"/>
              <a:buChar char="■"/>
              <a:defRPr sz="1600">
                <a:solidFill>
                  <a:schemeClr val="dk1"/>
                </a:solidFill>
                <a:latin typeface="Tahoma"/>
                <a:ea typeface="Tahoma"/>
                <a:cs typeface="Tahoma"/>
                <a:sym typeface="Tahoma"/>
              </a:defRPr>
            </a:lvl4pPr>
            <a:lvl5pPr marL="2286000" indent="-279400">
              <a:spcBef>
                <a:spcPts val="320"/>
              </a:spcBef>
              <a:buClr>
                <a:schemeClr val="accent1"/>
              </a:buClr>
              <a:buSzPts val="800"/>
              <a:buFont typeface="Noto Sans Symbols"/>
              <a:buChar char="■"/>
              <a:defRPr sz="1600">
                <a:solidFill>
                  <a:schemeClr val="dk1"/>
                </a:solidFill>
                <a:latin typeface="Tahoma"/>
                <a:ea typeface="Tahoma"/>
                <a:cs typeface="Tahoma"/>
                <a:sym typeface="Tahoma"/>
              </a:defRPr>
            </a:lvl5pPr>
            <a:lvl6pPr marL="2743200" indent="-285750">
              <a:spcBef>
                <a:spcPts val="360"/>
              </a:spcBef>
              <a:buClr>
                <a:schemeClr val="accent1"/>
              </a:buClr>
              <a:buSzPts val="900"/>
              <a:buFont typeface="Noto Sans Symbols"/>
              <a:buChar char="■"/>
              <a:defRPr sz="1800">
                <a:solidFill>
                  <a:schemeClr val="dk1"/>
                </a:solidFill>
                <a:latin typeface="Tahoma"/>
                <a:ea typeface="Tahoma"/>
                <a:cs typeface="Tahoma"/>
                <a:sym typeface="Tahoma"/>
              </a:defRPr>
            </a:lvl6pPr>
            <a:lvl7pPr marL="3200400" indent="-285750">
              <a:spcBef>
                <a:spcPts val="360"/>
              </a:spcBef>
              <a:buClr>
                <a:schemeClr val="accent1"/>
              </a:buClr>
              <a:buSzPts val="900"/>
              <a:buFont typeface="Noto Sans Symbols"/>
              <a:buChar char="■"/>
              <a:defRPr sz="1800">
                <a:solidFill>
                  <a:schemeClr val="dk1"/>
                </a:solidFill>
                <a:latin typeface="Tahoma"/>
                <a:ea typeface="Tahoma"/>
                <a:cs typeface="Tahoma"/>
                <a:sym typeface="Tahoma"/>
              </a:defRPr>
            </a:lvl7pPr>
            <a:lvl8pPr marL="3657600" indent="-285750">
              <a:spcBef>
                <a:spcPts val="360"/>
              </a:spcBef>
              <a:buClr>
                <a:schemeClr val="accent1"/>
              </a:buClr>
              <a:buSzPts val="900"/>
              <a:buFont typeface="Noto Sans Symbols"/>
              <a:buChar char="■"/>
              <a:defRPr sz="1800">
                <a:solidFill>
                  <a:schemeClr val="dk1"/>
                </a:solidFill>
                <a:latin typeface="Tahoma"/>
                <a:ea typeface="Tahoma"/>
                <a:cs typeface="Tahoma"/>
                <a:sym typeface="Tahoma"/>
              </a:defRPr>
            </a:lvl8pPr>
            <a:lvl9pPr marL="4114800" indent="-285750">
              <a:spcBef>
                <a:spcPts val="360"/>
              </a:spcBef>
              <a:buClr>
                <a:schemeClr val="accent1"/>
              </a:buClr>
              <a:buSzPts val="900"/>
              <a:buFont typeface="Noto Sans Symbols"/>
              <a:buChar char="■"/>
              <a:defRPr sz="1800">
                <a:solidFill>
                  <a:schemeClr val="dk1"/>
                </a:solidFill>
                <a:latin typeface="Tahoma"/>
                <a:ea typeface="Tahoma"/>
                <a:cs typeface="Tahoma"/>
                <a:sym typeface="Tahoma"/>
              </a:defRPr>
            </a:lvl9pPr>
          </a:lstStyle>
          <a:p>
            <a:r>
              <a:rPr lang="en-US" sz="1800" dirty="0"/>
              <a:t>Deliverables</a:t>
            </a:r>
            <a:endParaRPr sz="1800" dirty="0"/>
          </a:p>
          <a:p>
            <a:pPr lvl="1"/>
            <a:r>
              <a:rPr lang="en-US" dirty="0"/>
              <a:t>Data model (relational and graph)</a:t>
            </a:r>
            <a:endParaRPr dirty="0"/>
          </a:p>
          <a:p>
            <a:pPr lvl="1"/>
            <a:r>
              <a:rPr lang="en-US" dirty="0"/>
              <a:t>Proposed solution architecture</a:t>
            </a:r>
            <a:endParaRPr dirty="0"/>
          </a:p>
          <a:p>
            <a:pPr lvl="1"/>
            <a:r>
              <a:rPr lang="en-US" dirty="0"/>
              <a:t>Data management infrastructure implemented on enterprise grade platform (e.g. Azure) </a:t>
            </a:r>
            <a:endParaRPr dirty="0"/>
          </a:p>
          <a:p>
            <a:pPr lvl="1"/>
            <a:r>
              <a:rPr lang="en-US" dirty="0"/>
              <a:t>Integration pipelines for subset of historical data</a:t>
            </a:r>
            <a:endParaRPr dirty="0"/>
          </a:p>
          <a:p>
            <a:pPr lvl="1"/>
            <a:r>
              <a:rPr lang="en-US" dirty="0"/>
              <a:t>Data visualization demonstration</a:t>
            </a:r>
            <a:endParaRPr dirty="0"/>
          </a:p>
          <a:p>
            <a:pPr lvl="1"/>
            <a:r>
              <a:rPr lang="en-US" dirty="0"/>
              <a:t>POC Evaluation and Recommendations</a:t>
            </a:r>
            <a:endParaRPr dirty="0"/>
          </a:p>
        </p:txBody>
      </p:sp>
      <p:pic>
        <p:nvPicPr>
          <p:cNvPr id="1219" name="Google Shape;1219;p57"/>
          <p:cNvPicPr preferRelativeResize="0"/>
          <p:nvPr/>
        </p:nvPicPr>
        <p:blipFill rotWithShape="1">
          <a:blip r:embed="rId3">
            <a:alphaModFix/>
          </a:blip>
          <a:srcRect/>
          <a:stretch/>
        </p:blipFill>
        <p:spPr>
          <a:xfrm>
            <a:off x="6248400" y="3861540"/>
            <a:ext cx="4363358" cy="2545048"/>
          </a:xfrm>
          <a:prstGeom prst="rect">
            <a:avLst/>
          </a:prstGeom>
          <a:noFill/>
          <a:ln>
            <a:noFill/>
          </a:ln>
          <a:effectLst>
            <a:outerShdw blurRad="50800" dist="38100" dir="2700000" algn="tl" rotWithShape="0">
              <a:srgbClr val="000000">
                <a:alpha val="40000"/>
              </a:srgbClr>
            </a:outerShdw>
          </a:effectLst>
        </p:spPr>
      </p:pic>
      <p:sp>
        <p:nvSpPr>
          <p:cNvPr id="1221" name="Google Shape;1221;p57"/>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57</a:t>
            </a:fld>
            <a:endParaRPr dirty="0">
              <a:solidFill>
                <a:srgbClr val="000000"/>
              </a:solidFill>
            </a:endParaRPr>
          </a:p>
        </p:txBody>
      </p:sp>
      <p:sp>
        <p:nvSpPr>
          <p:cNvPr id="2" name="Google Shape;1210;p56">
            <a:extLst>
              <a:ext uri="{FF2B5EF4-FFF2-40B4-BE49-F238E27FC236}">
                <a16:creationId xmlns:a16="http://schemas.microsoft.com/office/drawing/2014/main" id="{2AAAB44E-2025-DD2E-9C57-457A7B19334C}"/>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1225"/>
        <p:cNvGrpSpPr/>
        <p:nvPr/>
      </p:nvGrpSpPr>
      <p:grpSpPr>
        <a:xfrm>
          <a:off x="0" y="0"/>
          <a:ext cx="0" cy="0"/>
          <a:chOff x="0" y="0"/>
          <a:chExt cx="0" cy="0"/>
        </a:xfrm>
      </p:grpSpPr>
      <p:sp>
        <p:nvSpPr>
          <p:cNvPr id="1226" name="Google Shape;1226;p58"/>
          <p:cNvSpPr txBox="1">
            <a:spLocks noGrp="1"/>
          </p:cNvSpPr>
          <p:nvPr>
            <p:ph type="title"/>
          </p:nvPr>
        </p:nvSpPr>
        <p:spPr>
          <a:xfrm>
            <a:off x="0" y="1"/>
            <a:ext cx="121920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POC Example #3: – Compare</a:t>
            </a:r>
            <a:endParaRPr dirty="0"/>
          </a:p>
        </p:txBody>
      </p:sp>
      <p:sp>
        <p:nvSpPr>
          <p:cNvPr id="1227" name="Google Shape;1227;p58"/>
          <p:cNvSpPr txBox="1">
            <a:spLocks noGrp="1"/>
          </p:cNvSpPr>
          <p:nvPr>
            <p:ph type="body" idx="1"/>
          </p:nvPr>
        </p:nvSpPr>
        <p:spPr>
          <a:xfrm>
            <a:off x="33909" y="827574"/>
            <a:ext cx="6720840" cy="4260701"/>
          </a:xfrm>
          <a:prstGeom prst="rect">
            <a:avLst/>
          </a:prstGeom>
          <a:noFill/>
          <a:ln>
            <a:noFill/>
          </a:ln>
        </p:spPr>
        <p:txBody>
          <a:bodyPr spcFirstLastPara="1" wrap="square" lIns="91425" tIns="45700" rIns="91425" bIns="45700" anchor="t" anchorCtr="0">
            <a:noAutofit/>
          </a:bodyPr>
          <a:lstStyle/>
          <a:p>
            <a:pPr marL="457189" lvl="0" indent="-457189" algn="l" rtl="0">
              <a:spcBef>
                <a:spcPts val="0"/>
              </a:spcBef>
              <a:spcAft>
                <a:spcPts val="0"/>
              </a:spcAft>
              <a:buClr>
                <a:schemeClr val="dk1"/>
              </a:buClr>
              <a:buSzPts val="1500"/>
              <a:buChar char="⮚"/>
            </a:pPr>
            <a:r>
              <a:rPr lang="en-US" sz="2000" b="1" dirty="0">
                <a:latin typeface="Tahoma" panose="020B0604030504040204" pitchFamily="34" charset="0"/>
                <a:ea typeface="Tahoma" panose="020B0604030504040204" pitchFamily="34" charset="0"/>
                <a:cs typeface="Tahoma" panose="020B0604030504040204" pitchFamily="34" charset="0"/>
              </a:rPr>
              <a:t>Description</a:t>
            </a:r>
            <a:r>
              <a:rPr lang="en-US" sz="2000" dirty="0">
                <a:latin typeface="Tahoma" panose="020B0604030504040204" pitchFamily="34" charset="0"/>
                <a:ea typeface="Tahoma" panose="020B0604030504040204" pitchFamily="34" charset="0"/>
                <a:cs typeface="Tahoma" panose="020B0604030504040204" pitchFamily="34" charset="0"/>
              </a:rPr>
              <a:t>: Perform an analysis of actual building energy performance relative to simulated building energy performance.</a:t>
            </a:r>
            <a:endParaRPr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spcBef>
                <a:spcPts val="400"/>
              </a:spcBef>
              <a:spcAft>
                <a:spcPts val="0"/>
              </a:spcAft>
              <a:buClr>
                <a:schemeClr val="dk1"/>
              </a:buClr>
              <a:buSzPts val="1500"/>
              <a:buChar char="⮚"/>
            </a:pPr>
            <a:r>
              <a:rPr lang="en-US" sz="2000" b="1" dirty="0">
                <a:latin typeface="Tahoma" panose="020B0604030504040204" pitchFamily="34" charset="0"/>
                <a:ea typeface="Tahoma" panose="020B0604030504040204" pitchFamily="34" charset="0"/>
                <a:cs typeface="Tahoma" panose="020B0604030504040204" pitchFamily="34" charset="0"/>
              </a:rPr>
              <a:t>Benefits: </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Enable holistic building systems audit and continuous calibration</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Provide data validation and performance feedback loop</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Improve decision-making and planning for energy conservation strategy</a:t>
            </a:r>
            <a:endParaRPr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spcBef>
                <a:spcPts val="400"/>
              </a:spcBef>
              <a:spcAft>
                <a:spcPts val="0"/>
              </a:spcAft>
              <a:buClr>
                <a:schemeClr val="dk1"/>
              </a:buClr>
              <a:buSzPts val="1500"/>
              <a:buChar char="⮚"/>
            </a:pPr>
            <a:r>
              <a:rPr lang="en-US" sz="2000" b="1" dirty="0">
                <a:latin typeface="Tahoma" panose="020B0604030504040204" pitchFamily="34" charset="0"/>
                <a:ea typeface="Tahoma" panose="020B0604030504040204" pitchFamily="34" charset="0"/>
                <a:cs typeface="Tahoma" panose="020B0604030504040204" pitchFamily="34" charset="0"/>
              </a:rPr>
              <a:t>Approach</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Perform discovery*</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Draft gap analysis*</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Design data model and solution architecture*</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Implement data management infrastructure and analytics</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Demonstrate solution</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60"/>
              </a:spcBef>
              <a:spcAft>
                <a:spcPts val="0"/>
              </a:spcAft>
              <a:buSzPts val="1350"/>
              <a:buChar char="■"/>
            </a:pPr>
            <a:r>
              <a:rPr lang="en-US" sz="1800" dirty="0">
                <a:latin typeface="Tahoma" panose="020B0604030504040204" pitchFamily="34" charset="0"/>
                <a:ea typeface="Tahoma" panose="020B0604030504040204" pitchFamily="34" charset="0"/>
                <a:cs typeface="Tahoma" panose="020B0604030504040204" pitchFamily="34" charset="0"/>
              </a:rPr>
              <a:t>Evaluate POC and recommend next steps*</a:t>
            </a:r>
            <a:endParaRPr dirty="0">
              <a:latin typeface="Tahoma" panose="020B0604030504040204" pitchFamily="34" charset="0"/>
              <a:ea typeface="Tahoma" panose="020B0604030504040204" pitchFamily="34" charset="0"/>
              <a:cs typeface="Tahoma" panose="020B0604030504040204" pitchFamily="34" charset="0"/>
            </a:endParaRPr>
          </a:p>
          <a:p>
            <a:pPr marL="990575" lvl="1" indent="-295265" algn="l" rtl="0">
              <a:spcBef>
                <a:spcPts val="360"/>
              </a:spcBef>
              <a:spcAft>
                <a:spcPts val="0"/>
              </a:spcAft>
              <a:buSzPts val="1350"/>
              <a:buNone/>
            </a:pPr>
            <a:endParaRPr sz="1800" dirty="0">
              <a:latin typeface="Tahoma" panose="020B0604030504040204" pitchFamily="34" charset="0"/>
              <a:ea typeface="Tahoma" panose="020B0604030504040204" pitchFamily="34" charset="0"/>
              <a:cs typeface="Tahoma" panose="020B0604030504040204" pitchFamily="34" charset="0"/>
            </a:endParaRPr>
          </a:p>
        </p:txBody>
      </p:sp>
      <p:sp>
        <p:nvSpPr>
          <p:cNvPr id="1228" name="Google Shape;1228;p58"/>
          <p:cNvSpPr txBox="1"/>
          <p:nvPr/>
        </p:nvSpPr>
        <p:spPr>
          <a:xfrm>
            <a:off x="6666844" y="865674"/>
            <a:ext cx="5090083" cy="2259553"/>
          </a:xfrm>
          <a:prstGeom prst="rect">
            <a:avLst/>
          </a:prstGeom>
          <a:noFill/>
          <a:ln>
            <a:noFill/>
          </a:ln>
        </p:spPr>
        <p:txBody>
          <a:bodyPr spcFirstLastPara="1" wrap="square" lIns="91425" tIns="45700" rIns="91425" bIns="45700" anchor="t" anchorCtr="0">
            <a:spAutoFit/>
          </a:bodyPr>
          <a:lstStyle/>
          <a:p>
            <a:pPr marL="266700" marR="0" lvl="0" indent="-266700" algn="l" rtl="0">
              <a:lnSpc>
                <a:spcPct val="100000"/>
              </a:lnSpc>
              <a:spcBef>
                <a:spcPts val="0"/>
              </a:spcBef>
              <a:spcAft>
                <a:spcPts val="0"/>
              </a:spcAft>
              <a:buClr>
                <a:srgbClr val="002B49"/>
              </a:buClr>
              <a:buSzPts val="1800"/>
              <a:buFont typeface="Arial"/>
              <a:buChar char="•"/>
            </a:pPr>
            <a:r>
              <a:rPr lang="en-US" sz="2000" b="1"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Deliverables</a:t>
            </a:r>
            <a:endParaRPr sz="2000" dirty="0">
              <a:latin typeface="Tahoma" panose="020B0604030504040204" pitchFamily="34" charset="0"/>
              <a:ea typeface="Tahoma" panose="020B0604030504040204" pitchFamily="34" charset="0"/>
              <a:cs typeface="Tahoma" panose="020B0604030504040204" pitchFamily="34" charset="0"/>
            </a:endParaRPr>
          </a:p>
          <a:p>
            <a:pPr marL="542925" marR="0" lvl="1" indent="-276225" algn="l" rtl="0">
              <a:lnSpc>
                <a:spcPct val="100000"/>
              </a:lnSpc>
              <a:spcBef>
                <a:spcPts val="500"/>
              </a:spcBef>
              <a:spcAft>
                <a:spcPts val="0"/>
              </a:spcAft>
              <a:buClr>
                <a:srgbClr val="002B49"/>
              </a:buClr>
              <a:buSzPts val="1600"/>
              <a:buFont typeface="Arial"/>
              <a:buChar char="−"/>
            </a:pPr>
            <a:r>
              <a:rPr lang="en-US" sz="20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Data model </a:t>
            </a:r>
            <a:endParaRPr sz="2000" dirty="0">
              <a:latin typeface="Tahoma" panose="020B0604030504040204" pitchFamily="34" charset="0"/>
              <a:ea typeface="Tahoma" panose="020B0604030504040204" pitchFamily="34" charset="0"/>
              <a:cs typeface="Tahoma" panose="020B0604030504040204" pitchFamily="34" charset="0"/>
            </a:endParaRPr>
          </a:p>
          <a:p>
            <a:pPr marL="542925" marR="0" lvl="1" indent="-276225" algn="l" rtl="0">
              <a:lnSpc>
                <a:spcPct val="100000"/>
              </a:lnSpc>
              <a:spcBef>
                <a:spcPts val="500"/>
              </a:spcBef>
              <a:spcAft>
                <a:spcPts val="0"/>
              </a:spcAft>
              <a:buClr>
                <a:srgbClr val="002B49"/>
              </a:buClr>
              <a:buSzPts val="1600"/>
              <a:buFont typeface="Arial"/>
              <a:buChar char="−"/>
            </a:pPr>
            <a:r>
              <a:rPr lang="en-US" sz="20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Digital Model(s)</a:t>
            </a:r>
            <a:endParaRPr sz="2000" dirty="0">
              <a:latin typeface="Tahoma" panose="020B0604030504040204" pitchFamily="34" charset="0"/>
              <a:ea typeface="Tahoma" panose="020B0604030504040204" pitchFamily="34" charset="0"/>
              <a:cs typeface="Tahoma" panose="020B0604030504040204" pitchFamily="34" charset="0"/>
            </a:endParaRPr>
          </a:p>
          <a:p>
            <a:pPr marL="542925" marR="0" lvl="1" indent="-276225" algn="l" rtl="0">
              <a:lnSpc>
                <a:spcPct val="100000"/>
              </a:lnSpc>
              <a:spcBef>
                <a:spcPts val="500"/>
              </a:spcBef>
              <a:spcAft>
                <a:spcPts val="0"/>
              </a:spcAft>
              <a:buClr>
                <a:srgbClr val="002B49"/>
              </a:buClr>
              <a:buSzPts val="1600"/>
              <a:buFont typeface="Arial"/>
              <a:buChar char="−"/>
            </a:pPr>
            <a:r>
              <a:rPr lang="en-US" sz="20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BI Dashboard for Simulation vs Actual</a:t>
            </a:r>
            <a:endParaRPr sz="2000" dirty="0">
              <a:latin typeface="Tahoma" panose="020B0604030504040204" pitchFamily="34" charset="0"/>
              <a:ea typeface="Tahoma" panose="020B0604030504040204" pitchFamily="34" charset="0"/>
              <a:cs typeface="Tahoma" panose="020B0604030504040204" pitchFamily="34" charset="0"/>
            </a:endParaRPr>
          </a:p>
          <a:p>
            <a:pPr marL="542925" marR="0" lvl="1" indent="-276225" algn="l" rtl="0">
              <a:lnSpc>
                <a:spcPct val="100000"/>
              </a:lnSpc>
              <a:spcBef>
                <a:spcPts val="500"/>
              </a:spcBef>
              <a:spcAft>
                <a:spcPts val="0"/>
              </a:spcAft>
              <a:buClr>
                <a:srgbClr val="002B49"/>
              </a:buClr>
              <a:buSzPts val="1600"/>
              <a:buFont typeface="Arial"/>
              <a:buChar char="−"/>
            </a:pPr>
            <a:r>
              <a:rPr lang="en-US" sz="20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rPr>
              <a:t>POC Evaluation and Recommendations</a:t>
            </a:r>
            <a:endParaRPr sz="2000" dirty="0">
              <a:latin typeface="Tahoma" panose="020B0604030504040204" pitchFamily="34" charset="0"/>
              <a:ea typeface="Tahoma" panose="020B0604030504040204" pitchFamily="34" charset="0"/>
              <a:cs typeface="Tahoma" panose="020B0604030504040204" pitchFamily="34" charset="0"/>
            </a:endParaRPr>
          </a:p>
          <a:p>
            <a:pPr marL="542925" marR="0" lvl="1" indent="-174625" algn="l" rtl="0">
              <a:lnSpc>
                <a:spcPct val="100000"/>
              </a:lnSpc>
              <a:spcBef>
                <a:spcPts val="500"/>
              </a:spcBef>
              <a:spcAft>
                <a:spcPts val="0"/>
              </a:spcAft>
              <a:buClr>
                <a:schemeClr val="dk1"/>
              </a:buClr>
              <a:buSzPts val="1600"/>
              <a:buFont typeface="Arial"/>
              <a:buNone/>
            </a:pPr>
            <a:endParaRPr sz="2000" b="0" i="0" u="none" strike="noStrike" cap="none" dirty="0">
              <a:solidFill>
                <a:srgbClr val="002B49"/>
              </a:solidFill>
              <a:latin typeface="Tahoma" panose="020B0604030504040204" pitchFamily="34" charset="0"/>
              <a:ea typeface="Tahoma" panose="020B0604030504040204" pitchFamily="34" charset="0"/>
              <a:cs typeface="Tahoma" panose="020B0604030504040204" pitchFamily="34" charset="0"/>
              <a:sym typeface="Arial"/>
            </a:endParaRPr>
          </a:p>
        </p:txBody>
      </p:sp>
      <p:pic>
        <p:nvPicPr>
          <p:cNvPr id="1229" name="Google Shape;1229;p58"/>
          <p:cNvPicPr preferRelativeResize="0"/>
          <p:nvPr/>
        </p:nvPicPr>
        <p:blipFill rotWithShape="1">
          <a:blip r:embed="rId3">
            <a:alphaModFix/>
          </a:blip>
          <a:srcRect/>
          <a:stretch/>
        </p:blipFill>
        <p:spPr>
          <a:xfrm>
            <a:off x="6788658" y="2718693"/>
            <a:ext cx="4968269" cy="3605907"/>
          </a:xfrm>
          <a:prstGeom prst="rect">
            <a:avLst/>
          </a:prstGeom>
          <a:ln>
            <a:solidFill>
              <a:srgbClr val="000000"/>
            </a:solidFill>
          </a:ln>
          <a:effectLst>
            <a:outerShdw blurRad="292100" dist="139700" dir="2700000" algn="tl" rotWithShape="0">
              <a:srgbClr val="333333">
                <a:alpha val="65000"/>
              </a:srgbClr>
            </a:outerShdw>
          </a:effectLst>
        </p:spPr>
      </p:pic>
      <p:sp>
        <p:nvSpPr>
          <p:cNvPr id="1230" name="Google Shape;1230;p58"/>
          <p:cNvSpPr txBox="1"/>
          <p:nvPr/>
        </p:nvSpPr>
        <p:spPr>
          <a:xfrm>
            <a:off x="2764168" y="6512811"/>
            <a:ext cx="4226943" cy="2616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1100"/>
              <a:buFont typeface="Arial"/>
              <a:buNone/>
            </a:pPr>
            <a:r>
              <a:rPr lang="en-US" sz="1100" b="0" i="0" u="none" strike="noStrike" cap="none" dirty="0">
                <a:solidFill>
                  <a:schemeClr val="dk1"/>
                </a:solidFill>
                <a:latin typeface="Arial"/>
                <a:ea typeface="Arial"/>
                <a:cs typeface="Arial"/>
                <a:sym typeface="Arial"/>
              </a:rPr>
              <a:t>*Can be integrated/aligned into other POC scopes</a:t>
            </a:r>
            <a:endParaRPr dirty="0"/>
          </a:p>
        </p:txBody>
      </p:sp>
      <p:sp>
        <p:nvSpPr>
          <p:cNvPr id="1232" name="Google Shape;1232;p58"/>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58</a:t>
            </a:fld>
            <a:endParaRPr dirty="0">
              <a:solidFill>
                <a:srgbClr val="000000"/>
              </a:solidFill>
            </a:endParaRPr>
          </a:p>
        </p:txBody>
      </p:sp>
      <p:sp>
        <p:nvSpPr>
          <p:cNvPr id="2" name="Google Shape;1210;p56">
            <a:extLst>
              <a:ext uri="{FF2B5EF4-FFF2-40B4-BE49-F238E27FC236}">
                <a16:creationId xmlns:a16="http://schemas.microsoft.com/office/drawing/2014/main" id="{B0487317-F42A-6E27-4A0E-A40B8D3E2676}"/>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1151"/>
        <p:cNvGrpSpPr/>
        <p:nvPr/>
      </p:nvGrpSpPr>
      <p:grpSpPr>
        <a:xfrm>
          <a:off x="0" y="0"/>
          <a:ext cx="0" cy="0"/>
          <a:chOff x="0" y="0"/>
          <a:chExt cx="0" cy="0"/>
        </a:xfrm>
      </p:grpSpPr>
      <p:pic>
        <p:nvPicPr>
          <p:cNvPr id="1152" name="Google Shape;1152;p51"/>
          <p:cNvPicPr preferRelativeResize="0"/>
          <p:nvPr/>
        </p:nvPicPr>
        <p:blipFill rotWithShape="1">
          <a:blip r:embed="rId3">
            <a:alphaModFix/>
          </a:blip>
          <a:srcRect/>
          <a:stretch/>
        </p:blipFill>
        <p:spPr>
          <a:xfrm>
            <a:off x="4133850" y="1362075"/>
            <a:ext cx="7839904" cy="4420756"/>
          </a:xfrm>
          <a:prstGeom prst="rect">
            <a:avLst/>
          </a:prstGeom>
          <a:noFill/>
          <a:ln>
            <a:noFill/>
          </a:ln>
        </p:spPr>
      </p:pic>
      <p:pic>
        <p:nvPicPr>
          <p:cNvPr id="1153" name="Google Shape;1153;p51"/>
          <p:cNvPicPr preferRelativeResize="0"/>
          <p:nvPr/>
        </p:nvPicPr>
        <p:blipFill rotWithShape="1">
          <a:blip r:embed="rId4">
            <a:alphaModFix/>
          </a:blip>
          <a:srcRect/>
          <a:stretch/>
        </p:blipFill>
        <p:spPr>
          <a:xfrm>
            <a:off x="2266950" y="5134851"/>
            <a:ext cx="2886216" cy="1342150"/>
          </a:xfrm>
          <a:prstGeom prst="rect">
            <a:avLst/>
          </a:prstGeom>
          <a:noFill/>
          <a:ln w="9525" cap="flat" cmpd="sng">
            <a:solidFill>
              <a:schemeClr val="dk1"/>
            </a:solidFill>
            <a:prstDash val="solid"/>
            <a:round/>
            <a:headEnd type="none" w="sm" len="sm"/>
            <a:tailEnd type="none" w="sm" len="sm"/>
          </a:ln>
          <a:effectLst>
            <a:outerShdw blurRad="63500" sx="102000" sy="102000" algn="ctr" rotWithShape="0">
              <a:srgbClr val="000000">
                <a:alpha val="40000"/>
              </a:srgbClr>
            </a:outerShdw>
          </a:effectLst>
        </p:spPr>
      </p:pic>
      <p:sp>
        <p:nvSpPr>
          <p:cNvPr id="1155" name="Google Shape;1155;p51"/>
          <p:cNvSpPr/>
          <p:nvPr/>
        </p:nvSpPr>
        <p:spPr>
          <a:xfrm>
            <a:off x="81046" y="1007451"/>
            <a:ext cx="3943323" cy="2198913"/>
          </a:xfrm>
          <a:prstGeom prst="rect">
            <a:avLst/>
          </a:prstGeom>
          <a:solidFill>
            <a:srgbClr val="FFFFFF">
              <a:alpha val="8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b="1" dirty="0">
                <a:solidFill>
                  <a:schemeClr val="tx1"/>
                </a:solidFill>
                <a:latin typeface="Tahoma" panose="020B0604030504040204" pitchFamily="34" charset="0"/>
                <a:ea typeface="Tahoma" panose="020B0604030504040204" pitchFamily="34" charset="0"/>
                <a:cs typeface="Tahoma" panose="020B0604030504040204" pitchFamily="34" charset="0"/>
              </a:rPr>
              <a:t>Description</a:t>
            </a:r>
            <a:r>
              <a:rPr lang="en-US" sz="2000" dirty="0">
                <a:solidFill>
                  <a:schemeClr val="tx1"/>
                </a:solidFill>
                <a:latin typeface="Tahoma" panose="020B0604030504040204" pitchFamily="34" charset="0"/>
                <a:ea typeface="Tahoma" panose="020B0604030504040204" pitchFamily="34" charset="0"/>
                <a:cs typeface="Tahoma" panose="020B0604030504040204" pitchFamily="34" charset="0"/>
              </a:rPr>
              <a:t>: </a:t>
            </a:r>
          </a:p>
          <a:p>
            <a:pPr marL="0" marR="0" lvl="0" indent="0" algn="l" rtl="0">
              <a:spcBef>
                <a:spcPts val="0"/>
              </a:spcBef>
              <a:spcAft>
                <a:spcPts val="0"/>
              </a:spcAft>
              <a:buNone/>
            </a:pPr>
            <a:r>
              <a:rPr lang="en-US" sz="18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Leveraging the as-built 3D facility model to provide spatial context, live data from IoT sensors, equipment and the building management system can be accessed to provide real-time visibility into building health and performance.</a:t>
            </a:r>
          </a:p>
          <a:p>
            <a:pPr marL="0" marR="0" lvl="0" indent="0" algn="l" rtl="0">
              <a:spcBef>
                <a:spcPts val="0"/>
              </a:spcBef>
              <a:spcAft>
                <a:spcPts val="0"/>
              </a:spcAft>
              <a:buNone/>
            </a:pPr>
            <a:endParaRPr sz="180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marR="0" lvl="0" indent="0" algn="l" rtl="0">
              <a:spcBef>
                <a:spcPts val="600"/>
              </a:spcBef>
              <a:spcAft>
                <a:spcPts val="0"/>
              </a:spcAft>
              <a:buNone/>
            </a:pPr>
            <a:r>
              <a:rPr lang="en-US" sz="18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Data can be displayed as current conditions or as a time-series to provide the insight you require.</a:t>
            </a:r>
            <a:endParaRPr sz="180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marR="0" lvl="0" indent="0" algn="l" rtl="0">
              <a:spcBef>
                <a:spcPts val="600"/>
              </a:spcBef>
              <a:spcAft>
                <a:spcPts val="0"/>
              </a:spcAft>
              <a:buNone/>
            </a:pPr>
            <a:endParaRPr sz="20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endParaRPr>
          </a:p>
        </p:txBody>
      </p:sp>
      <p:sp>
        <p:nvSpPr>
          <p:cNvPr id="1156" name="Google Shape;1156;p51"/>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59</a:t>
            </a:fld>
            <a:endParaRPr dirty="0"/>
          </a:p>
        </p:txBody>
      </p:sp>
      <p:sp>
        <p:nvSpPr>
          <p:cNvPr id="1157" name="Google Shape;1157;p51"/>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
        <p:nvSpPr>
          <p:cNvPr id="4" name="Google Shape;1226;p58">
            <a:extLst>
              <a:ext uri="{FF2B5EF4-FFF2-40B4-BE49-F238E27FC236}">
                <a16:creationId xmlns:a16="http://schemas.microsoft.com/office/drawing/2014/main" id="{C6D05169-8819-37A1-33CE-1758FB8314DB}"/>
              </a:ext>
            </a:extLst>
          </p:cNvPr>
          <p:cNvSpPr txBox="1">
            <a:spLocks/>
          </p:cNvSpPr>
          <p:nvPr/>
        </p:nvSpPr>
        <p:spPr>
          <a:xfrm>
            <a:off x="0" y="1"/>
            <a:ext cx="12192000" cy="83393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RPr/>
            </a:defPPr>
            <a:lvl1pPr algn="ctr">
              <a:defRPr sz="2800" b="1">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dirty="0"/>
              <a:t>POC Example #4: – Building Health</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1161"/>
        <p:cNvGrpSpPr/>
        <p:nvPr/>
      </p:nvGrpSpPr>
      <p:grpSpPr>
        <a:xfrm>
          <a:off x="0" y="0"/>
          <a:ext cx="0" cy="0"/>
          <a:chOff x="0" y="0"/>
          <a:chExt cx="0" cy="0"/>
        </a:xfrm>
      </p:grpSpPr>
      <p:sp>
        <p:nvSpPr>
          <p:cNvPr id="1164" name="Google Shape;1164;p52"/>
          <p:cNvSpPr/>
          <p:nvPr/>
        </p:nvSpPr>
        <p:spPr>
          <a:xfrm>
            <a:off x="151035" y="962178"/>
            <a:ext cx="5373465" cy="3487055"/>
          </a:xfrm>
          <a:prstGeom prst="rect">
            <a:avLst/>
          </a:prstGeom>
          <a:solidFill>
            <a:srgbClr val="FFFFFF">
              <a:alpha val="89803"/>
            </a:srgbClr>
          </a:solidFill>
          <a:ln>
            <a:noFill/>
          </a:ln>
        </p:spPr>
        <p:txBody>
          <a:bodyPr spcFirstLastPara="1" wrap="square" lIns="91425" tIns="45700" rIns="91425" bIns="45700" anchor="t" anchorCtr="0">
            <a:noAutofit/>
          </a:bodyPr>
          <a:lstStyle/>
          <a:p>
            <a:r>
              <a:rPr lang="en-US" sz="2000" b="1"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Description:</a:t>
            </a:r>
          </a:p>
          <a:p>
            <a:r>
              <a:rPr lang="en-US" sz="18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Interactive dashboards provide real-time data and visual feedback on facility usage, building conditions and overall building health compared to established KPIs.</a:t>
            </a:r>
          </a:p>
          <a:p>
            <a:endParaRPr sz="1800" dirty="0">
              <a:solidFill>
                <a:schemeClr val="tx1"/>
              </a:solidFill>
              <a:latin typeface="Tahoma" panose="020B0604030504040204" pitchFamily="34" charset="0"/>
              <a:ea typeface="Tahoma" panose="020B0604030504040204" pitchFamily="34" charset="0"/>
              <a:cs typeface="Tahoma" panose="020B0604030504040204" pitchFamily="34" charset="0"/>
            </a:endParaRPr>
          </a:p>
          <a:p>
            <a:r>
              <a:rPr lang="en-US" sz="18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Rules and logic-based analytics can provide notifications when systems are operating outside desired parameters to predict the need for maintenance and generate workorders before issues arise.</a:t>
            </a:r>
            <a:endParaRPr sz="1800" dirty="0">
              <a:solidFill>
                <a:schemeClr val="tx1"/>
              </a:solidFill>
              <a:latin typeface="Tahoma" panose="020B0604030504040204" pitchFamily="34" charset="0"/>
              <a:ea typeface="Tahoma" panose="020B0604030504040204" pitchFamily="34" charset="0"/>
              <a:cs typeface="Tahoma" panose="020B0604030504040204" pitchFamily="34" charset="0"/>
            </a:endParaRPr>
          </a:p>
          <a:p>
            <a:endParaRPr sz="20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endParaRPr>
          </a:p>
        </p:txBody>
      </p:sp>
      <p:pic>
        <p:nvPicPr>
          <p:cNvPr id="1165" name="Google Shape;1165;p52"/>
          <p:cNvPicPr preferRelativeResize="0"/>
          <p:nvPr/>
        </p:nvPicPr>
        <p:blipFill rotWithShape="1">
          <a:blip r:embed="rId3">
            <a:alphaModFix/>
          </a:blip>
          <a:srcRect l="1335"/>
          <a:stretch/>
        </p:blipFill>
        <p:spPr>
          <a:xfrm>
            <a:off x="5800725" y="1078832"/>
            <a:ext cx="6238874" cy="4164518"/>
          </a:xfrm>
          <a:prstGeom prst="rect">
            <a:avLst/>
          </a:prstGeom>
          <a:noFill/>
          <a:ln>
            <a:noFill/>
          </a:ln>
        </p:spPr>
      </p:pic>
      <p:sp>
        <p:nvSpPr>
          <p:cNvPr id="1167" name="Google Shape;1167;p52"/>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60</a:t>
            </a:fld>
            <a:endParaRPr dirty="0"/>
          </a:p>
        </p:txBody>
      </p:sp>
      <p:sp>
        <p:nvSpPr>
          <p:cNvPr id="1168" name="Google Shape;1168;p52"/>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
        <p:nvSpPr>
          <p:cNvPr id="3" name="Google Shape;1226;p58">
            <a:extLst>
              <a:ext uri="{FF2B5EF4-FFF2-40B4-BE49-F238E27FC236}">
                <a16:creationId xmlns:a16="http://schemas.microsoft.com/office/drawing/2014/main" id="{3AFC9E90-EFEB-9D64-9FB6-A7C1F5820DD7}"/>
              </a:ext>
            </a:extLst>
          </p:cNvPr>
          <p:cNvSpPr txBox="1">
            <a:spLocks/>
          </p:cNvSpPr>
          <p:nvPr/>
        </p:nvSpPr>
        <p:spPr>
          <a:xfrm>
            <a:off x="0" y="1"/>
            <a:ext cx="12192000" cy="83393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RPr/>
            </a:defPPr>
            <a:lvl1pPr algn="ctr">
              <a:defRPr sz="2800" b="1">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dirty="0"/>
              <a:t>POC Example #3: – Predict Maintenance</a:t>
            </a:r>
          </a:p>
        </p:txBody>
      </p:sp>
      <p:pic>
        <p:nvPicPr>
          <p:cNvPr id="1162" name="Google Shape;1162;p52"/>
          <p:cNvPicPr preferRelativeResize="0"/>
          <p:nvPr/>
        </p:nvPicPr>
        <p:blipFill rotWithShape="1">
          <a:blip r:embed="rId4">
            <a:alphaModFix/>
          </a:blip>
          <a:srcRect b="6874"/>
          <a:stretch/>
        </p:blipFill>
        <p:spPr>
          <a:xfrm>
            <a:off x="924300" y="4449233"/>
            <a:ext cx="6438900" cy="1963730"/>
          </a:xfrm>
          <a:prstGeom prst="rect">
            <a:avLst/>
          </a:prstGeom>
          <a:ln>
            <a:solidFill>
              <a:schemeClr val="tx1"/>
            </a:solidFill>
          </a:ln>
          <a:effectLst>
            <a:outerShdw blurRad="292100" dist="139700" dir="2700000" algn="tl" rotWithShape="0">
              <a:srgbClr val="333333">
                <a:alpha val="65000"/>
              </a:srgbClr>
            </a:outerShdw>
          </a:effectLst>
        </p:spPr>
      </p:pic>
      <p:sp>
        <p:nvSpPr>
          <p:cNvPr id="2" name="Oval 1">
            <a:extLst>
              <a:ext uri="{FF2B5EF4-FFF2-40B4-BE49-F238E27FC236}">
                <a16:creationId xmlns:a16="http://schemas.microsoft.com/office/drawing/2014/main" id="{A7D5E1B4-7513-6297-B326-E42E9B49DB7B}"/>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1181"/>
        <p:cNvGrpSpPr/>
        <p:nvPr/>
      </p:nvGrpSpPr>
      <p:grpSpPr>
        <a:xfrm>
          <a:off x="0" y="0"/>
          <a:ext cx="0" cy="0"/>
          <a:chOff x="0" y="0"/>
          <a:chExt cx="0" cy="0"/>
        </a:xfrm>
      </p:grpSpPr>
      <p:pic>
        <p:nvPicPr>
          <p:cNvPr id="1182" name="Google Shape;1182;p54"/>
          <p:cNvPicPr preferRelativeResize="0"/>
          <p:nvPr/>
        </p:nvPicPr>
        <p:blipFill rotWithShape="1">
          <a:blip r:embed="rId3">
            <a:alphaModFix/>
          </a:blip>
          <a:srcRect/>
          <a:stretch/>
        </p:blipFill>
        <p:spPr>
          <a:xfrm>
            <a:off x="4611232" y="1538179"/>
            <a:ext cx="5986782" cy="4025472"/>
          </a:xfrm>
          <a:prstGeom prst="rect">
            <a:avLst/>
          </a:prstGeom>
          <a:noFill/>
          <a:ln>
            <a:noFill/>
          </a:ln>
        </p:spPr>
      </p:pic>
      <p:pic>
        <p:nvPicPr>
          <p:cNvPr id="1183" name="Google Shape;1183;p54"/>
          <p:cNvPicPr preferRelativeResize="0"/>
          <p:nvPr/>
        </p:nvPicPr>
        <p:blipFill rotWithShape="1">
          <a:blip r:embed="rId4">
            <a:alphaModFix/>
          </a:blip>
          <a:srcRect/>
          <a:stretch/>
        </p:blipFill>
        <p:spPr>
          <a:xfrm>
            <a:off x="10062261" y="895081"/>
            <a:ext cx="1972806" cy="2389833"/>
          </a:xfrm>
          <a:prstGeom prst="rect">
            <a:avLst/>
          </a:prstGeom>
          <a:ln>
            <a:noFill/>
          </a:ln>
          <a:effectLst>
            <a:outerShdw blurRad="292100" dist="139700" dir="2700000" algn="tl" rotWithShape="0">
              <a:srgbClr val="333333">
                <a:alpha val="65000"/>
              </a:srgbClr>
            </a:outerShdw>
          </a:effectLst>
        </p:spPr>
      </p:pic>
      <p:pic>
        <p:nvPicPr>
          <p:cNvPr id="1184" name="Google Shape;1184;p54"/>
          <p:cNvPicPr preferRelativeResize="0"/>
          <p:nvPr/>
        </p:nvPicPr>
        <p:blipFill rotWithShape="1">
          <a:blip r:embed="rId5">
            <a:alphaModFix/>
          </a:blip>
          <a:srcRect b="36505"/>
          <a:stretch/>
        </p:blipFill>
        <p:spPr>
          <a:xfrm>
            <a:off x="691555" y="4650302"/>
            <a:ext cx="4648200" cy="1826699"/>
          </a:xfrm>
          <a:prstGeom prst="rect">
            <a:avLst/>
          </a:prstGeom>
          <a:ln>
            <a:solidFill>
              <a:schemeClr val="tx1"/>
            </a:solidFill>
          </a:ln>
          <a:effectLst>
            <a:outerShdw blurRad="292100" dist="139700" dir="2700000" algn="tl" rotWithShape="0">
              <a:srgbClr val="333333">
                <a:alpha val="65000"/>
              </a:srgbClr>
            </a:outerShdw>
          </a:effectLst>
        </p:spPr>
      </p:pic>
      <p:sp>
        <p:nvSpPr>
          <p:cNvPr id="1186" name="Google Shape;1186;p54"/>
          <p:cNvSpPr/>
          <p:nvPr/>
        </p:nvSpPr>
        <p:spPr>
          <a:xfrm>
            <a:off x="-1" y="895082"/>
            <a:ext cx="4502746" cy="3755220"/>
          </a:xfrm>
          <a:prstGeom prst="rect">
            <a:avLst/>
          </a:prstGeom>
          <a:solidFill>
            <a:srgbClr val="FFFFFF">
              <a:alpha val="89803"/>
            </a:srgbClr>
          </a:solidFill>
          <a:ln>
            <a:noFill/>
          </a:ln>
        </p:spPr>
        <p:txBody>
          <a:bodyPr spcFirstLastPara="1" wrap="square" lIns="91425" tIns="45700" rIns="91425" bIns="45700" anchor="t" anchorCtr="0">
            <a:noAutofit/>
          </a:bodyPr>
          <a:lstStyle/>
          <a:p>
            <a:r>
              <a:rPr lang="en-US" sz="2000" b="1"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Description:</a:t>
            </a:r>
          </a:p>
          <a:p>
            <a:r>
              <a:rPr lang="en-US" sz="18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Whether it is a conference room or an individual workstation, IoT based solutions can provide visibility into current occupancy and use over time.</a:t>
            </a:r>
            <a:endParaRPr sz="1800" dirty="0">
              <a:solidFill>
                <a:schemeClr val="tx1"/>
              </a:solidFill>
              <a:latin typeface="Tahoma" panose="020B0604030504040204" pitchFamily="34" charset="0"/>
              <a:ea typeface="Tahoma" panose="020B0604030504040204" pitchFamily="34" charset="0"/>
              <a:cs typeface="Tahoma" panose="020B0604030504040204" pitchFamily="34" charset="0"/>
            </a:endParaRPr>
          </a:p>
          <a:p>
            <a:endParaRPr lang="en-US" sz="18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endParaRPr>
          </a:p>
          <a:p>
            <a:r>
              <a:rPr lang="en-US" sz="18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Usage can be displayed in Dashboards and within the 3D Model to provide visual or spatial context.</a:t>
            </a:r>
          </a:p>
          <a:p>
            <a:endParaRPr sz="1800" dirty="0">
              <a:solidFill>
                <a:schemeClr val="tx1"/>
              </a:solidFill>
              <a:latin typeface="Tahoma" panose="020B0604030504040204" pitchFamily="34" charset="0"/>
              <a:ea typeface="Tahoma" panose="020B0604030504040204" pitchFamily="34" charset="0"/>
              <a:cs typeface="Tahoma" panose="020B0604030504040204" pitchFamily="34" charset="0"/>
            </a:endParaRPr>
          </a:p>
          <a:p>
            <a:r>
              <a:rPr lang="en-US" sz="18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rPr>
              <a:t>Hospitality and reservation systems can utilize the data to optimize use of space and dynamically update availability.</a:t>
            </a:r>
            <a:endParaRPr sz="1800" dirty="0">
              <a:solidFill>
                <a:schemeClr val="tx1"/>
              </a:solidFill>
              <a:latin typeface="Tahoma" panose="020B0604030504040204" pitchFamily="34" charset="0"/>
              <a:ea typeface="Tahoma" panose="020B0604030504040204" pitchFamily="34" charset="0"/>
              <a:cs typeface="Tahoma" panose="020B0604030504040204" pitchFamily="34" charset="0"/>
            </a:endParaRPr>
          </a:p>
          <a:p>
            <a:endParaRPr sz="2000" dirty="0">
              <a:solidFill>
                <a:schemeClr val="tx1"/>
              </a:solidFill>
              <a:latin typeface="Tahoma" panose="020B0604030504040204" pitchFamily="34" charset="0"/>
              <a:ea typeface="Tahoma" panose="020B0604030504040204" pitchFamily="34" charset="0"/>
              <a:cs typeface="Tahoma" panose="020B0604030504040204" pitchFamily="34" charset="0"/>
              <a:sym typeface="Tahoma"/>
            </a:endParaRPr>
          </a:p>
        </p:txBody>
      </p:sp>
      <p:sp>
        <p:nvSpPr>
          <p:cNvPr id="1188" name="Google Shape;1188;p54"/>
          <p:cNvSpPr txBox="1">
            <a:spLocks noGrp="1"/>
          </p:cNvSpPr>
          <p:nvPr>
            <p:ph type="sldNum" idx="12"/>
          </p:nvPr>
        </p:nvSpPr>
        <p:spPr>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61</a:t>
            </a:fld>
            <a:endParaRPr dirty="0"/>
          </a:p>
        </p:txBody>
      </p:sp>
      <p:sp>
        <p:nvSpPr>
          <p:cNvPr id="1189" name="Google Shape;1189;p54"/>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
        <p:nvSpPr>
          <p:cNvPr id="3" name="Google Shape;1226;p58">
            <a:extLst>
              <a:ext uri="{FF2B5EF4-FFF2-40B4-BE49-F238E27FC236}">
                <a16:creationId xmlns:a16="http://schemas.microsoft.com/office/drawing/2014/main" id="{040C076E-3A8F-D0D1-704F-14FE5ACC09F6}"/>
              </a:ext>
            </a:extLst>
          </p:cNvPr>
          <p:cNvSpPr txBox="1">
            <a:spLocks/>
          </p:cNvSpPr>
          <p:nvPr/>
        </p:nvSpPr>
        <p:spPr>
          <a:xfrm>
            <a:off x="0" y="1"/>
            <a:ext cx="12192000" cy="83393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RPr/>
            </a:defPPr>
            <a:lvl1pPr algn="ctr">
              <a:defRPr sz="2800" b="1">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dirty="0"/>
              <a:t>POC Example #6: – Space Utilization</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grpSp>
        <p:nvGrpSpPr>
          <p:cNvPr id="2" name="Group 1">
            <a:extLst>
              <a:ext uri="{FF2B5EF4-FFF2-40B4-BE49-F238E27FC236}">
                <a16:creationId xmlns:a16="http://schemas.microsoft.com/office/drawing/2014/main" id="{C9A3FDA9-99CD-293F-A3D3-02746255028F}"/>
              </a:ext>
            </a:extLst>
          </p:cNvPr>
          <p:cNvGrpSpPr/>
          <p:nvPr/>
        </p:nvGrpSpPr>
        <p:grpSpPr>
          <a:xfrm>
            <a:off x="634630" y="3145528"/>
            <a:ext cx="10922739" cy="809591"/>
            <a:chOff x="1421660" y="5448864"/>
            <a:chExt cx="10922739" cy="861407"/>
          </a:xfrm>
        </p:grpSpPr>
        <p:sp>
          <p:nvSpPr>
            <p:cNvPr id="13" name="Freeform: Shape 12">
              <a:extLst>
                <a:ext uri="{FF2B5EF4-FFF2-40B4-BE49-F238E27FC236}">
                  <a16:creationId xmlns:a16="http://schemas.microsoft.com/office/drawing/2014/main" id="{9AD3C72B-07FD-BD42-8523-DBE765453FDB}"/>
                </a:ext>
              </a:extLst>
            </p:cNvPr>
            <p:cNvSpPr/>
            <p:nvPr/>
          </p:nvSpPr>
          <p:spPr>
            <a:xfrm>
              <a:off x="1587896" y="5448864"/>
              <a:ext cx="10756503" cy="861407"/>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98B3E3">
                <a:alpha val="89804"/>
              </a:srgbClr>
            </a:solidFill>
            <a:ln>
              <a:solidFill>
                <a:schemeClr val="accent3"/>
              </a:solidFill>
            </a:ln>
          </p:spPr>
          <p:style>
            <a:lnRef idx="2">
              <a:schemeClr val="lt1">
                <a:hueOff val="0"/>
                <a:satOff val="0"/>
                <a:lumOff val="0"/>
                <a:alphaOff val="0"/>
              </a:schemeClr>
            </a:lnRef>
            <a:fillRef idx="1">
              <a:schemeClr val="accent3">
                <a:shade val="80000"/>
                <a:hueOff val="528218"/>
                <a:satOff val="-11684"/>
                <a:lumOff val="29425"/>
                <a:alphaOff val="0"/>
              </a:schemeClr>
            </a:fillRef>
            <a:effectRef idx="0">
              <a:schemeClr val="accent3">
                <a:shade val="80000"/>
                <a:hueOff val="528218"/>
                <a:satOff val="-11684"/>
                <a:lumOff val="29425"/>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400" b="0" kern="1200" dirty="0">
                  <a:solidFill>
                    <a:schemeClr val="bg1"/>
                  </a:solidFill>
                  <a:latin typeface="Arial" pitchFamily="34" charset="0"/>
                  <a:cs typeface="Arial" pitchFamily="34" charset="0"/>
                </a:rPr>
                <a:t>Industry Best </a:t>
              </a:r>
              <a:r>
                <a:rPr lang="en-US" sz="2400" kern="1200" dirty="0">
                  <a:solidFill>
                    <a:schemeClr val="bg1"/>
                  </a:solidFill>
                  <a:latin typeface="Arial" pitchFamily="34" charset="0"/>
                  <a:cs typeface="Arial" pitchFamily="34" charset="0"/>
                </a:rPr>
                <a:t>P</a:t>
              </a:r>
              <a:r>
                <a:rPr lang="en-US" sz="2400" b="0" kern="1200" dirty="0">
                  <a:solidFill>
                    <a:schemeClr val="bg1"/>
                  </a:solidFill>
                  <a:latin typeface="Arial" pitchFamily="34" charset="0"/>
                  <a:cs typeface="Arial" pitchFamily="34" charset="0"/>
                </a:rPr>
                <a:t>ractices for Digital </a:t>
              </a:r>
              <a:r>
                <a:rPr lang="en-US" sz="2400" kern="1200" dirty="0">
                  <a:solidFill>
                    <a:schemeClr val="bg1"/>
                  </a:solidFill>
                  <a:latin typeface="Arial" pitchFamily="34" charset="0"/>
                  <a:cs typeface="Arial" pitchFamily="34" charset="0"/>
                </a:rPr>
                <a:t>T</a:t>
              </a:r>
              <a:r>
                <a:rPr lang="en-US" sz="2400" b="0" kern="1200" dirty="0">
                  <a:solidFill>
                    <a:schemeClr val="bg1"/>
                  </a:solidFill>
                  <a:latin typeface="Arial" pitchFamily="34" charset="0"/>
                  <a:cs typeface="Arial" pitchFamily="34" charset="0"/>
                </a:rPr>
                <a:t>wins in the DOD</a:t>
              </a:r>
            </a:p>
          </p:txBody>
        </p:sp>
        <p:sp>
          <p:nvSpPr>
            <p:cNvPr id="14" name="Oval 13" descr="Badge 5 with solid fill">
              <a:extLst>
                <a:ext uri="{FF2B5EF4-FFF2-40B4-BE49-F238E27FC236}">
                  <a16:creationId xmlns:a16="http://schemas.microsoft.com/office/drawing/2014/main" id="{B325ED5E-C88C-3AC5-501A-FE98D1DC17BD}"/>
                </a:ext>
              </a:extLst>
            </p:cNvPr>
            <p:cNvSpPr/>
            <p:nvPr/>
          </p:nvSpPr>
          <p:spPr>
            <a:xfrm>
              <a:off x="1421660" y="5448865"/>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8518"/>
                <a:satOff val="-3140"/>
                <a:lumOff val="10671"/>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62</a:t>
            </a:fld>
            <a:endParaRPr lang="en-US" dirty="0"/>
          </a:p>
        </p:txBody>
      </p:sp>
      <p:sp>
        <p:nvSpPr>
          <p:cNvPr id="15" name="Google Shape;1210;p56">
            <a:extLst>
              <a:ext uri="{FF2B5EF4-FFF2-40B4-BE49-F238E27FC236}">
                <a16:creationId xmlns:a16="http://schemas.microsoft.com/office/drawing/2014/main" id="{5D87C9BE-5D02-01E2-923E-EEE88ED9B9B4}"/>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extLst>
      <p:ext uri="{BB962C8B-B14F-4D97-AF65-F5344CB8AC3E}">
        <p14:creationId xmlns:p14="http://schemas.microsoft.com/office/powerpoint/2010/main" val="2991939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1289"/>
        <p:cNvGrpSpPr/>
        <p:nvPr/>
      </p:nvGrpSpPr>
      <p:grpSpPr>
        <a:xfrm>
          <a:off x="0" y="0"/>
          <a:ext cx="0" cy="0"/>
          <a:chOff x="0" y="0"/>
          <a:chExt cx="0" cy="0"/>
        </a:xfrm>
      </p:grpSpPr>
      <p:sp>
        <p:nvSpPr>
          <p:cNvPr id="1290" name="Google Shape;1290;p61"/>
          <p:cNvSpPr txBox="1">
            <a:spLocks noGrp="1"/>
          </p:cNvSpPr>
          <p:nvPr>
            <p:ph type="title"/>
          </p:nvPr>
        </p:nvSpPr>
        <p:spPr>
          <a:xfrm>
            <a:off x="329184" y="0"/>
            <a:ext cx="10552176"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Best practices for digital twins to the DOD</a:t>
            </a:r>
            <a:endParaRPr dirty="0"/>
          </a:p>
        </p:txBody>
      </p:sp>
      <p:sp>
        <p:nvSpPr>
          <p:cNvPr id="1291" name="Google Shape;1291;p61"/>
          <p:cNvSpPr txBox="1">
            <a:spLocks noGrp="1"/>
          </p:cNvSpPr>
          <p:nvPr>
            <p:ph type="body" idx="1"/>
          </p:nvPr>
        </p:nvSpPr>
        <p:spPr>
          <a:xfrm>
            <a:off x="51641" y="903348"/>
            <a:ext cx="4127963" cy="5053264"/>
          </a:xfrm>
          <a:prstGeom prst="rect">
            <a:avLst/>
          </a:prstGeom>
          <a:noFill/>
          <a:ln>
            <a:noFill/>
          </a:ln>
        </p:spPr>
        <p:txBody>
          <a:bodyPr spcFirstLastPara="1" wrap="square" lIns="91425" tIns="45700" rIns="91425" bIns="45700" anchor="t" anchorCtr="0">
            <a:noAutofit/>
          </a:bodyPr>
          <a:lstStyle/>
          <a:p>
            <a:pPr marL="457189" lvl="0" indent="-457189" algn="l" rtl="0">
              <a:spcBef>
                <a:spcPts val="0"/>
              </a:spcBef>
              <a:spcAft>
                <a:spcPts val="0"/>
              </a:spcAft>
              <a:buSzPts val="2100"/>
              <a:buChar char="⮚"/>
            </a:pPr>
            <a:r>
              <a:rPr lang="en-US" sz="2000" dirty="0">
                <a:latin typeface="Tahoma" panose="020B0604030504040204" pitchFamily="34" charset="0"/>
                <a:ea typeface="Tahoma" panose="020B0604030504040204" pitchFamily="34" charset="0"/>
                <a:cs typeface="Tahoma" panose="020B0604030504040204" pitchFamily="34" charset="0"/>
              </a:rPr>
              <a:t>Operations </a:t>
            </a:r>
            <a:endParaRPr sz="20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Safety and Compliance</a:t>
            </a: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Predictive Maintenance</a:t>
            </a: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Wayfinding</a:t>
            </a:r>
            <a:endParaRPr sz="20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spcBef>
                <a:spcPts val="560"/>
              </a:spcBef>
              <a:spcAft>
                <a:spcPts val="0"/>
              </a:spcAft>
              <a:buSzPts val="2100"/>
              <a:buChar char="⮚"/>
            </a:pPr>
            <a:r>
              <a:rPr lang="en-US" sz="2000" dirty="0">
                <a:latin typeface="Tahoma" panose="020B0604030504040204" pitchFamily="34" charset="0"/>
                <a:ea typeface="Tahoma" panose="020B0604030504040204" pitchFamily="34" charset="0"/>
                <a:cs typeface="Tahoma" panose="020B0604030504040204" pitchFamily="34" charset="0"/>
              </a:rPr>
              <a:t>Logistics</a:t>
            </a:r>
            <a:endParaRPr sz="20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Material tracking</a:t>
            </a: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Movement Efficiency</a:t>
            </a: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Material Storage</a:t>
            </a:r>
            <a:endParaRPr sz="20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spcBef>
                <a:spcPts val="560"/>
              </a:spcBef>
              <a:spcAft>
                <a:spcPts val="0"/>
              </a:spcAft>
              <a:buSzPts val="2100"/>
              <a:buChar char="⮚"/>
            </a:pPr>
            <a:r>
              <a:rPr lang="en-US" sz="2000" dirty="0">
                <a:latin typeface="Tahoma" panose="020B0604030504040204" pitchFamily="34" charset="0"/>
                <a:ea typeface="Tahoma" panose="020B0604030504040204" pitchFamily="34" charset="0"/>
                <a:cs typeface="Tahoma" panose="020B0604030504040204" pitchFamily="34" charset="0"/>
              </a:rPr>
              <a:t>ConOps </a:t>
            </a:r>
            <a:endParaRPr sz="20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Continuity of Operations Delegation.</a:t>
            </a:r>
            <a:endParaRPr sz="2000" dirty="0">
              <a:latin typeface="Tahoma" panose="020B0604030504040204" pitchFamily="34" charset="0"/>
              <a:ea typeface="Tahoma" panose="020B0604030504040204" pitchFamily="34" charset="0"/>
              <a:cs typeface="Tahoma" panose="020B0604030504040204" pitchFamily="34" charset="0"/>
            </a:endParaRPr>
          </a:p>
          <a:p>
            <a:pPr marL="457189" lvl="0" indent="-457189" algn="l" rtl="0">
              <a:spcBef>
                <a:spcPts val="560"/>
              </a:spcBef>
              <a:spcAft>
                <a:spcPts val="0"/>
              </a:spcAft>
              <a:buSzPts val="2100"/>
              <a:buChar char="⮚"/>
            </a:pPr>
            <a:r>
              <a:rPr lang="en-US" sz="2000" dirty="0">
                <a:latin typeface="Tahoma" panose="020B0604030504040204" pitchFamily="34" charset="0"/>
                <a:ea typeface="Tahoma" panose="020B0604030504040204" pitchFamily="34" charset="0"/>
                <a:cs typeface="Tahoma" panose="020B0604030504040204" pitchFamily="34" charset="0"/>
              </a:rPr>
              <a:t>Security</a:t>
            </a:r>
            <a:endParaRPr sz="20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Perimeter Detection</a:t>
            </a: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Asset tracking</a:t>
            </a:r>
          </a:p>
          <a:p>
            <a:pPr marL="990575" lvl="1" indent="-380990" algn="l" rtl="0">
              <a:spcBef>
                <a:spcPts val="480"/>
              </a:spcBef>
              <a:spcAft>
                <a:spcPts val="0"/>
              </a:spcAft>
              <a:buSzPts val="1800"/>
              <a:buChar char="■"/>
            </a:pPr>
            <a:r>
              <a:rPr lang="en-US" sz="2000" dirty="0">
                <a:latin typeface="Tahoma" panose="020B0604030504040204" pitchFamily="34" charset="0"/>
                <a:ea typeface="Tahoma" panose="020B0604030504040204" pitchFamily="34" charset="0"/>
                <a:cs typeface="Tahoma" panose="020B0604030504040204" pitchFamily="34" charset="0"/>
              </a:rPr>
              <a:t>Equipment Status</a:t>
            </a:r>
            <a:endParaRPr sz="2000" dirty="0">
              <a:latin typeface="Tahoma" panose="020B0604030504040204" pitchFamily="34" charset="0"/>
              <a:ea typeface="Tahoma" panose="020B0604030504040204" pitchFamily="34" charset="0"/>
              <a:cs typeface="Tahoma" panose="020B0604030504040204" pitchFamily="34" charset="0"/>
            </a:endParaRPr>
          </a:p>
        </p:txBody>
      </p:sp>
      <p:pic>
        <p:nvPicPr>
          <p:cNvPr id="1292" name="Google Shape;1292;p61" descr="Digital twins' manage the airport and hospitals. Are people next? |  Archives | sfexaminer.com">
            <a:hlinkClick r:id="rId3"/>
          </p:cNvPr>
          <p:cNvPicPr preferRelativeResize="0"/>
          <p:nvPr/>
        </p:nvPicPr>
        <p:blipFill rotWithShape="1">
          <a:blip r:embed="rId4">
            <a:alphaModFix/>
          </a:blip>
          <a:srcRect/>
          <a:stretch/>
        </p:blipFill>
        <p:spPr>
          <a:xfrm>
            <a:off x="4619684" y="1215189"/>
            <a:ext cx="7415900" cy="4943933"/>
          </a:xfrm>
          <a:prstGeom prst="rect">
            <a:avLst/>
          </a:prstGeom>
          <a:noFill/>
          <a:ln>
            <a:noFill/>
          </a:ln>
        </p:spPr>
      </p:pic>
      <p:sp>
        <p:nvSpPr>
          <p:cNvPr id="1294" name="Google Shape;1294;p61"/>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63</a:t>
            </a:fld>
            <a:endParaRPr dirty="0"/>
          </a:p>
        </p:txBody>
      </p:sp>
      <p:sp>
        <p:nvSpPr>
          <p:cNvPr id="2" name="Google Shape;1210;p56">
            <a:extLst>
              <a:ext uri="{FF2B5EF4-FFF2-40B4-BE49-F238E27FC236}">
                <a16:creationId xmlns:a16="http://schemas.microsoft.com/office/drawing/2014/main" id="{50DD853E-1145-0201-A3EB-E0C2EFAA4C4F}"/>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1299"/>
        <p:cNvGrpSpPr/>
        <p:nvPr/>
      </p:nvGrpSpPr>
      <p:grpSpPr>
        <a:xfrm>
          <a:off x="0" y="0"/>
          <a:ext cx="0" cy="0"/>
          <a:chOff x="0" y="0"/>
          <a:chExt cx="0" cy="0"/>
        </a:xfrm>
      </p:grpSpPr>
      <p:sp>
        <p:nvSpPr>
          <p:cNvPr id="1300" name="Google Shape;1300;p62"/>
          <p:cNvSpPr txBox="1">
            <a:spLocks noGrp="1"/>
          </p:cNvSpPr>
          <p:nvPr>
            <p:ph type="title"/>
          </p:nvPr>
        </p:nvSpPr>
        <p:spPr>
          <a:xfrm>
            <a:off x="0" y="1"/>
            <a:ext cx="12192000" cy="83393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sz="2800" dirty="0"/>
              <a:t>Use Cases for Digital Twins in DOD Real Estate</a:t>
            </a:r>
            <a:endParaRPr dirty="0"/>
          </a:p>
        </p:txBody>
      </p:sp>
      <p:sp>
        <p:nvSpPr>
          <p:cNvPr id="1301" name="Google Shape;1301;p62"/>
          <p:cNvSpPr txBox="1"/>
          <p:nvPr/>
        </p:nvSpPr>
        <p:spPr>
          <a:xfrm>
            <a:off x="153147" y="841584"/>
            <a:ext cx="12038853"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D13238"/>
              </a:buClr>
              <a:buSzPts val="2000"/>
              <a:buFont typeface="Arial"/>
              <a:buNone/>
            </a:pPr>
            <a:r>
              <a:rPr lang="en-US" sz="2000" u="none" strike="noStrike" cap="none" dirty="0">
                <a:solidFill>
                  <a:schemeClr val="tx1"/>
                </a:solidFill>
                <a:latin typeface="Tahoma" panose="020B0604030504040204" pitchFamily="34" charset="0"/>
                <a:ea typeface="Tahoma" panose="020B0604030504040204" pitchFamily="34" charset="0"/>
                <a:cs typeface="Tahoma" panose="020B0604030504040204" pitchFamily="34" charset="0"/>
                <a:sym typeface="Arial"/>
              </a:rPr>
              <a:t>When would a digital twin of a built asset (or a related process) improve your ability to understand, predict, and manage its performance in the real world?</a:t>
            </a:r>
            <a:endParaRPr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302" name="Google Shape;1302;p62"/>
          <p:cNvSpPr txBox="1"/>
          <p:nvPr/>
        </p:nvSpPr>
        <p:spPr>
          <a:xfrm>
            <a:off x="1874945" y="1924619"/>
            <a:ext cx="9680187"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D13238"/>
              </a:buClr>
              <a:buSzPts val="1800"/>
              <a:buFont typeface="Arial"/>
              <a:buNone/>
            </a:pPr>
            <a:r>
              <a:rPr lang="en-US" sz="1800" b="1" i="1" u="none" strike="noStrike" cap="none" dirty="0">
                <a:solidFill>
                  <a:srgbClr val="D13238"/>
                </a:solidFill>
                <a:latin typeface="Arial"/>
                <a:ea typeface="Arial"/>
                <a:cs typeface="Arial"/>
                <a:sym typeface="Arial"/>
              </a:rPr>
              <a:t>During</a:t>
            </a:r>
            <a:r>
              <a:rPr lang="en-US" sz="1800" b="0" i="0" u="none" strike="noStrike" cap="none" dirty="0">
                <a:solidFill>
                  <a:srgbClr val="002B49"/>
                </a:solidFill>
                <a:latin typeface="Arial"/>
                <a:ea typeface="Arial"/>
                <a:cs typeface="Arial"/>
                <a:sym typeface="Arial"/>
              </a:rPr>
              <a:t> </a:t>
            </a:r>
            <a:r>
              <a:rPr lang="en-US" sz="1800" b="1" i="1" u="none" strike="noStrike" cap="none" dirty="0">
                <a:solidFill>
                  <a:srgbClr val="D13238"/>
                </a:solidFill>
                <a:latin typeface="Arial"/>
                <a:ea typeface="Arial"/>
                <a:cs typeface="Arial"/>
                <a:sym typeface="Arial"/>
              </a:rPr>
              <a:t>design…</a:t>
            </a:r>
            <a:r>
              <a:rPr lang="en-US" sz="1800" b="0" i="0" u="none" strike="noStrike" cap="none" dirty="0">
                <a:solidFill>
                  <a:srgbClr val="002B49"/>
                </a:solidFill>
                <a:latin typeface="Arial"/>
                <a:ea typeface="Arial"/>
                <a:cs typeface="Arial"/>
                <a:sym typeface="Arial"/>
              </a:rPr>
              <a:t> when you can integrate point cloud models in BIM authoring models so that design team works within high fidelity representation of real-world constraints.</a:t>
            </a:r>
            <a:endParaRPr dirty="0"/>
          </a:p>
        </p:txBody>
      </p:sp>
      <p:sp>
        <p:nvSpPr>
          <p:cNvPr id="1303" name="Google Shape;1303;p62"/>
          <p:cNvSpPr txBox="1"/>
          <p:nvPr/>
        </p:nvSpPr>
        <p:spPr>
          <a:xfrm>
            <a:off x="1874945" y="3583451"/>
            <a:ext cx="9680187"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D13238"/>
              </a:buClr>
              <a:buSzPts val="1800"/>
              <a:buFont typeface="Arial"/>
              <a:buNone/>
            </a:pPr>
            <a:r>
              <a:rPr lang="en-US" sz="1800" b="1" i="1" u="none" strike="noStrike" cap="none" dirty="0">
                <a:solidFill>
                  <a:srgbClr val="D13238"/>
                </a:solidFill>
                <a:latin typeface="Arial"/>
                <a:ea typeface="Arial"/>
                <a:cs typeface="Arial"/>
                <a:sym typeface="Arial"/>
              </a:rPr>
              <a:t>During closeout…</a:t>
            </a:r>
            <a:r>
              <a:rPr lang="en-US" sz="1800" b="1" i="1" u="none" strike="noStrike" cap="none" dirty="0">
                <a:solidFill>
                  <a:srgbClr val="002B49"/>
                </a:solidFill>
                <a:latin typeface="Arial"/>
                <a:ea typeface="Arial"/>
                <a:cs typeface="Arial"/>
                <a:sym typeface="Arial"/>
              </a:rPr>
              <a:t> </a:t>
            </a:r>
            <a:r>
              <a:rPr lang="en-US" sz="1800" b="0" i="0" u="none" strike="noStrike" cap="none" dirty="0">
                <a:solidFill>
                  <a:srgbClr val="002B49"/>
                </a:solidFill>
                <a:latin typeface="Arial"/>
                <a:ea typeface="Arial"/>
                <a:cs typeface="Arial"/>
                <a:sym typeface="Arial"/>
              </a:rPr>
              <a:t>when you can verify that installed work matches as-builts and complies with design requirements by integrating point cloud models with project BIM models.</a:t>
            </a:r>
            <a:endParaRPr dirty="0"/>
          </a:p>
        </p:txBody>
      </p:sp>
      <p:sp>
        <p:nvSpPr>
          <p:cNvPr id="1304" name="Google Shape;1304;p62"/>
          <p:cNvSpPr txBox="1"/>
          <p:nvPr/>
        </p:nvSpPr>
        <p:spPr>
          <a:xfrm>
            <a:off x="1874945" y="2754035"/>
            <a:ext cx="9680187"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D13238"/>
              </a:buClr>
              <a:buSzPts val="1800"/>
              <a:buFont typeface="Arial"/>
              <a:buNone/>
            </a:pPr>
            <a:r>
              <a:rPr lang="en-US" sz="1800" b="1" i="1" u="none" strike="noStrike" cap="none" dirty="0">
                <a:solidFill>
                  <a:srgbClr val="D13238"/>
                </a:solidFill>
                <a:latin typeface="Arial"/>
                <a:ea typeface="Arial"/>
                <a:cs typeface="Arial"/>
                <a:sym typeface="Arial"/>
              </a:rPr>
              <a:t>During construction… </a:t>
            </a:r>
            <a:r>
              <a:rPr lang="en-US" sz="1800" b="0" i="0" u="none" strike="noStrike" cap="none" dirty="0">
                <a:solidFill>
                  <a:srgbClr val="002B49"/>
                </a:solidFill>
                <a:latin typeface="Arial"/>
                <a:ea typeface="Arial"/>
                <a:cs typeface="Arial"/>
                <a:sym typeface="Arial"/>
              </a:rPr>
              <a:t>when you can validate pay applications by evaluating IoT data related to site activity and reality capture data documenting completed work.</a:t>
            </a:r>
            <a:endParaRPr dirty="0"/>
          </a:p>
        </p:txBody>
      </p:sp>
      <p:sp>
        <p:nvSpPr>
          <p:cNvPr id="1305" name="Google Shape;1305;p62"/>
          <p:cNvSpPr txBox="1"/>
          <p:nvPr/>
        </p:nvSpPr>
        <p:spPr>
          <a:xfrm>
            <a:off x="1874944" y="4412867"/>
            <a:ext cx="9680187"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D13238"/>
              </a:buClr>
              <a:buSzPts val="1800"/>
              <a:buFont typeface="Arial"/>
              <a:buNone/>
            </a:pPr>
            <a:r>
              <a:rPr lang="en-US" sz="1800" b="1" i="1" u="none" strike="noStrike" cap="none" dirty="0">
                <a:solidFill>
                  <a:srgbClr val="D13238"/>
                </a:solidFill>
                <a:latin typeface="Arial"/>
                <a:ea typeface="Arial"/>
                <a:cs typeface="Arial"/>
                <a:sym typeface="Arial"/>
              </a:rPr>
              <a:t>During operations… </a:t>
            </a:r>
            <a:r>
              <a:rPr lang="en-US" sz="1800" b="0" i="0" u="none" strike="noStrike" cap="none" dirty="0">
                <a:solidFill>
                  <a:srgbClr val="002B49"/>
                </a:solidFill>
                <a:latin typeface="Arial"/>
                <a:ea typeface="Arial"/>
                <a:cs typeface="Arial"/>
                <a:sym typeface="Arial"/>
              </a:rPr>
              <a:t>when you can evaluate actual building energy performance with expected performance by comparing IoT data and physics-based simulations.</a:t>
            </a:r>
            <a:endParaRPr dirty="0"/>
          </a:p>
        </p:txBody>
      </p:sp>
      <p:sp>
        <p:nvSpPr>
          <p:cNvPr id="1306" name="Google Shape;1306;p62"/>
          <p:cNvSpPr txBox="1"/>
          <p:nvPr/>
        </p:nvSpPr>
        <p:spPr>
          <a:xfrm>
            <a:off x="1874945" y="5242282"/>
            <a:ext cx="9680186"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D13238"/>
              </a:buClr>
              <a:buSzPts val="1800"/>
              <a:buFont typeface="Arial"/>
              <a:buNone/>
            </a:pPr>
            <a:r>
              <a:rPr lang="en-US" sz="1800" b="1" i="1" u="none" strike="noStrike" cap="none" dirty="0">
                <a:solidFill>
                  <a:srgbClr val="D13238"/>
                </a:solidFill>
                <a:latin typeface="Arial"/>
                <a:ea typeface="Arial"/>
                <a:cs typeface="Arial"/>
                <a:sym typeface="Arial"/>
              </a:rPr>
              <a:t>During capital planning… </a:t>
            </a:r>
            <a:r>
              <a:rPr lang="en-US" sz="1800" b="0" i="0" u="none" strike="noStrike" cap="none" dirty="0">
                <a:solidFill>
                  <a:srgbClr val="002B49"/>
                </a:solidFill>
                <a:latin typeface="Arial"/>
                <a:ea typeface="Arial"/>
                <a:cs typeface="Arial"/>
                <a:sym typeface="Arial"/>
              </a:rPr>
              <a:t>when you can analyze actual space utilization using IoT data and reliably predict future program requirements.</a:t>
            </a:r>
            <a:endParaRPr dirty="0"/>
          </a:p>
        </p:txBody>
      </p:sp>
      <p:grpSp>
        <p:nvGrpSpPr>
          <p:cNvPr id="1307" name="Google Shape;1307;p62"/>
          <p:cNvGrpSpPr/>
          <p:nvPr/>
        </p:nvGrpSpPr>
        <p:grpSpPr>
          <a:xfrm>
            <a:off x="821883" y="1863063"/>
            <a:ext cx="707887" cy="707887"/>
            <a:chOff x="5080495" y="1237131"/>
            <a:chExt cx="1049628" cy="1051560"/>
          </a:xfrm>
        </p:grpSpPr>
        <p:sp>
          <p:nvSpPr>
            <p:cNvPr id="1308" name="Google Shape;1308;p62"/>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09" name="Google Shape;1309;p62"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grpSp>
        <p:nvGrpSpPr>
          <p:cNvPr id="1310" name="Google Shape;1310;p62"/>
          <p:cNvGrpSpPr/>
          <p:nvPr/>
        </p:nvGrpSpPr>
        <p:grpSpPr>
          <a:xfrm>
            <a:off x="821883" y="2700173"/>
            <a:ext cx="707887" cy="707887"/>
            <a:chOff x="5080495" y="1237131"/>
            <a:chExt cx="1049628" cy="1051560"/>
          </a:xfrm>
        </p:grpSpPr>
        <p:sp>
          <p:nvSpPr>
            <p:cNvPr id="1311" name="Google Shape;1311;p62"/>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12" name="Google Shape;1312;p62"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grpSp>
        <p:nvGrpSpPr>
          <p:cNvPr id="1313" name="Google Shape;1313;p62"/>
          <p:cNvGrpSpPr/>
          <p:nvPr/>
        </p:nvGrpSpPr>
        <p:grpSpPr>
          <a:xfrm>
            <a:off x="821883" y="3537283"/>
            <a:ext cx="707887" cy="707887"/>
            <a:chOff x="5080495" y="1237131"/>
            <a:chExt cx="1049628" cy="1051560"/>
          </a:xfrm>
        </p:grpSpPr>
        <p:sp>
          <p:nvSpPr>
            <p:cNvPr id="1314" name="Google Shape;1314;p62"/>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15" name="Google Shape;1315;p62"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grpSp>
        <p:nvGrpSpPr>
          <p:cNvPr id="1316" name="Google Shape;1316;p62"/>
          <p:cNvGrpSpPr/>
          <p:nvPr/>
        </p:nvGrpSpPr>
        <p:grpSpPr>
          <a:xfrm>
            <a:off x="821883" y="4374393"/>
            <a:ext cx="707887" cy="707887"/>
            <a:chOff x="5080495" y="1237131"/>
            <a:chExt cx="1049628" cy="1051560"/>
          </a:xfrm>
        </p:grpSpPr>
        <p:sp>
          <p:nvSpPr>
            <p:cNvPr id="1317" name="Google Shape;1317;p62"/>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18" name="Google Shape;1318;p62"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grpSp>
        <p:nvGrpSpPr>
          <p:cNvPr id="1319" name="Google Shape;1319;p62"/>
          <p:cNvGrpSpPr/>
          <p:nvPr/>
        </p:nvGrpSpPr>
        <p:grpSpPr>
          <a:xfrm>
            <a:off x="821883" y="5211503"/>
            <a:ext cx="707887" cy="707887"/>
            <a:chOff x="5080495" y="1237131"/>
            <a:chExt cx="1049628" cy="1051560"/>
          </a:xfrm>
        </p:grpSpPr>
        <p:sp>
          <p:nvSpPr>
            <p:cNvPr id="1320" name="Google Shape;1320;p62"/>
            <p:cNvSpPr/>
            <p:nvPr/>
          </p:nvSpPr>
          <p:spPr>
            <a:xfrm>
              <a:off x="5080495" y="1237131"/>
              <a:ext cx="1049628" cy="1051560"/>
            </a:xfrm>
            <a:prstGeom prst="ellipse">
              <a:avLst/>
            </a:prstGeom>
            <a:solidFill>
              <a:srgbClr val="0571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21" name="Google Shape;1321;p62" descr="Circle with left arrow outline"/>
            <p:cNvPicPr preferRelativeResize="0"/>
            <p:nvPr/>
          </p:nvPicPr>
          <p:blipFill rotWithShape="1">
            <a:blip r:embed="rId3">
              <a:alphaModFix/>
            </a:blip>
            <a:srcRect/>
            <a:stretch/>
          </p:blipFill>
          <p:spPr>
            <a:xfrm>
              <a:off x="5148932" y="1305711"/>
              <a:ext cx="914400" cy="914400"/>
            </a:xfrm>
            <a:prstGeom prst="rect">
              <a:avLst/>
            </a:prstGeom>
            <a:noFill/>
            <a:ln>
              <a:noFill/>
            </a:ln>
          </p:spPr>
        </p:pic>
      </p:grpSp>
      <p:sp>
        <p:nvSpPr>
          <p:cNvPr id="1323" name="Google Shape;1323;p62"/>
          <p:cNvSpPr txBox="1">
            <a:spLocks noGrp="1"/>
          </p:cNvSpPr>
          <p:nvPr>
            <p:ph type="sldNum" idx="12"/>
          </p:nvPr>
        </p:nvSpPr>
        <p:spPr>
          <a:xfrm>
            <a:off x="8432800" y="6477001"/>
            <a:ext cx="2844800" cy="24447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solidFill>
                  <a:srgbClr val="000000"/>
                </a:solidFill>
              </a:rPr>
              <a:t>64</a:t>
            </a:fld>
            <a:endParaRPr dirty="0">
              <a:solidFill>
                <a:srgbClr val="000000"/>
              </a:solidFill>
            </a:endParaRPr>
          </a:p>
        </p:txBody>
      </p:sp>
      <p:sp>
        <p:nvSpPr>
          <p:cNvPr id="3" name="Google Shape;1210;p56">
            <a:extLst>
              <a:ext uri="{FF2B5EF4-FFF2-40B4-BE49-F238E27FC236}">
                <a16:creationId xmlns:a16="http://schemas.microsoft.com/office/drawing/2014/main" id="{4F39569D-7BAE-7922-7A4A-E62E16E0EFA0}"/>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
        <p:nvSpPr>
          <p:cNvPr id="2" name="Oval 1">
            <a:extLst>
              <a:ext uri="{FF2B5EF4-FFF2-40B4-BE49-F238E27FC236}">
                <a16:creationId xmlns:a16="http://schemas.microsoft.com/office/drawing/2014/main" id="{D0123EDE-4D49-C48E-5B74-557FACCB1EE1}"/>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02"/>
                                        </p:tgtEl>
                                        <p:attrNameLst>
                                          <p:attrName>style.visibility</p:attrName>
                                        </p:attrNameLst>
                                      </p:cBhvr>
                                      <p:to>
                                        <p:strVal val="visible"/>
                                      </p:to>
                                    </p:set>
                                    <p:animEffect transition="in" filter="fade">
                                      <p:cBhvr>
                                        <p:cTn id="7" dur="500"/>
                                        <p:tgtEl>
                                          <p:spTgt spid="130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04"/>
                                        </p:tgtEl>
                                        <p:attrNameLst>
                                          <p:attrName>style.visibility</p:attrName>
                                        </p:attrNameLst>
                                      </p:cBhvr>
                                      <p:to>
                                        <p:strVal val="visible"/>
                                      </p:to>
                                    </p:set>
                                    <p:animEffect transition="in" filter="fade">
                                      <p:cBhvr>
                                        <p:cTn id="12" dur="500"/>
                                        <p:tgtEl>
                                          <p:spTgt spid="130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03"/>
                                        </p:tgtEl>
                                        <p:attrNameLst>
                                          <p:attrName>style.visibility</p:attrName>
                                        </p:attrNameLst>
                                      </p:cBhvr>
                                      <p:to>
                                        <p:strVal val="visible"/>
                                      </p:to>
                                    </p:set>
                                    <p:animEffect transition="in" filter="fade">
                                      <p:cBhvr>
                                        <p:cTn id="17" dur="500"/>
                                        <p:tgtEl>
                                          <p:spTgt spid="130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05"/>
                                        </p:tgtEl>
                                        <p:attrNameLst>
                                          <p:attrName>style.visibility</p:attrName>
                                        </p:attrNameLst>
                                      </p:cBhvr>
                                      <p:to>
                                        <p:strVal val="visible"/>
                                      </p:to>
                                    </p:set>
                                    <p:animEffect transition="in" filter="fade">
                                      <p:cBhvr>
                                        <p:cTn id="22" dur="500"/>
                                        <p:tgtEl>
                                          <p:spTgt spid="130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06"/>
                                        </p:tgtEl>
                                        <p:attrNameLst>
                                          <p:attrName>style.visibility</p:attrName>
                                        </p:attrNameLst>
                                      </p:cBhvr>
                                      <p:to>
                                        <p:strVal val="visible"/>
                                      </p:to>
                                    </p:set>
                                    <p:animEffect transition="in" filter="fade">
                                      <p:cBhvr>
                                        <p:cTn id="27" dur="500"/>
                                        <p:tgtEl>
                                          <p:spTgt spid="13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1328"/>
        <p:cNvGrpSpPr/>
        <p:nvPr/>
      </p:nvGrpSpPr>
      <p:grpSpPr>
        <a:xfrm>
          <a:off x="0" y="0"/>
          <a:ext cx="0" cy="0"/>
          <a:chOff x="0" y="0"/>
          <a:chExt cx="0" cy="0"/>
        </a:xfrm>
      </p:grpSpPr>
      <p:sp>
        <p:nvSpPr>
          <p:cNvPr id="1329" name="Google Shape;1329;p63"/>
          <p:cNvSpPr txBox="1">
            <a:spLocks noGrp="1"/>
          </p:cNvSpPr>
          <p:nvPr>
            <p:ph type="title"/>
          </p:nvPr>
        </p:nvSpPr>
        <p:spPr>
          <a:xfrm>
            <a:off x="0" y="0"/>
            <a:ext cx="121920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Top Five Technical Lessons Learned</a:t>
            </a:r>
            <a:endParaRPr dirty="0"/>
          </a:p>
        </p:txBody>
      </p:sp>
      <p:grpSp>
        <p:nvGrpSpPr>
          <p:cNvPr id="1330" name="Google Shape;1330;p63"/>
          <p:cNvGrpSpPr/>
          <p:nvPr/>
        </p:nvGrpSpPr>
        <p:grpSpPr>
          <a:xfrm>
            <a:off x="407102" y="3330288"/>
            <a:ext cx="10151031" cy="811648"/>
            <a:chOff x="407102" y="3330288"/>
            <a:chExt cx="10151031" cy="811648"/>
          </a:xfrm>
        </p:grpSpPr>
        <p:sp>
          <p:nvSpPr>
            <p:cNvPr id="1331" name="Google Shape;1331;p63"/>
            <p:cNvSpPr/>
            <p:nvPr/>
          </p:nvSpPr>
          <p:spPr>
            <a:xfrm>
              <a:off x="895454" y="3456136"/>
              <a:ext cx="9662679" cy="685800"/>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4300" marR="0" lvl="0" indent="0" algn="l" rtl="0">
                <a:spcBef>
                  <a:spcPts val="0"/>
                </a:spcBef>
                <a:spcAft>
                  <a:spcPts val="0"/>
                </a:spcAft>
                <a:buNone/>
              </a:pPr>
              <a:r>
                <a:rPr lang="en-US" sz="1600" b="1" dirty="0">
                  <a:solidFill>
                    <a:schemeClr val="accent1"/>
                  </a:solidFill>
                  <a:latin typeface="Tahoma"/>
                  <a:ea typeface="Tahoma"/>
                  <a:cs typeface="Tahoma"/>
                  <a:sym typeface="Tahoma"/>
                </a:rPr>
                <a:t>Start with the end in mind</a:t>
              </a:r>
              <a:endParaRPr dirty="0"/>
            </a:p>
            <a:p>
              <a:pPr marL="114300" marR="0" lvl="0" indent="0" algn="l" rtl="0">
                <a:spcBef>
                  <a:spcPts val="0"/>
                </a:spcBef>
                <a:spcAft>
                  <a:spcPts val="0"/>
                </a:spcAft>
                <a:buNone/>
              </a:pPr>
              <a:r>
                <a:rPr lang="en-US" sz="1600" dirty="0">
                  <a:solidFill>
                    <a:schemeClr val="accent1"/>
                  </a:solidFill>
                  <a:latin typeface="Tahoma"/>
                  <a:ea typeface="Tahoma"/>
                  <a:cs typeface="Tahoma"/>
                  <a:sym typeface="Tahoma"/>
                </a:rPr>
                <a:t>Focus on the reason for the building, not just the building</a:t>
              </a:r>
              <a:endParaRPr dirty="0"/>
            </a:p>
          </p:txBody>
        </p:sp>
        <p:grpSp>
          <p:nvGrpSpPr>
            <p:cNvPr id="1332" name="Google Shape;1332;p63"/>
            <p:cNvGrpSpPr/>
            <p:nvPr/>
          </p:nvGrpSpPr>
          <p:grpSpPr>
            <a:xfrm>
              <a:off x="407102" y="3330288"/>
              <a:ext cx="685800" cy="685800"/>
              <a:chOff x="2023452" y="2297906"/>
              <a:chExt cx="457200" cy="457200"/>
            </a:xfrm>
          </p:grpSpPr>
          <p:sp>
            <p:nvSpPr>
              <p:cNvPr id="1333" name="Google Shape;1333;p63"/>
              <p:cNvSpPr/>
              <p:nvPr/>
            </p:nvSpPr>
            <p:spPr>
              <a:xfrm>
                <a:off x="2023452" y="2297906"/>
                <a:ext cx="457200" cy="457200"/>
              </a:xfrm>
              <a:prstGeom prst="rect">
                <a:avLst/>
              </a:prstGeom>
              <a:solidFill>
                <a:srgbClr val="C8CBE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dirty="0">
                  <a:solidFill>
                    <a:schemeClr val="lt1"/>
                  </a:solidFill>
                  <a:latin typeface="Tahoma"/>
                  <a:ea typeface="Tahoma"/>
                  <a:cs typeface="Tahoma"/>
                  <a:sym typeface="Tahoma"/>
                </a:endParaRPr>
              </a:p>
            </p:txBody>
          </p:sp>
          <p:pic>
            <p:nvPicPr>
              <p:cNvPr id="1334" name="Google Shape;1334;p63" descr="Target with solid fill"/>
              <p:cNvPicPr preferRelativeResize="0"/>
              <p:nvPr/>
            </p:nvPicPr>
            <p:blipFill rotWithShape="1">
              <a:blip r:embed="rId3">
                <a:alphaModFix/>
              </a:blip>
              <a:srcRect/>
              <a:stretch/>
            </p:blipFill>
            <p:spPr>
              <a:xfrm>
                <a:off x="2023452" y="2297906"/>
                <a:ext cx="457200" cy="457200"/>
              </a:xfrm>
              <a:prstGeom prst="rect">
                <a:avLst/>
              </a:prstGeom>
              <a:noFill/>
              <a:ln>
                <a:noFill/>
              </a:ln>
            </p:spPr>
          </p:pic>
        </p:grpSp>
      </p:grpSp>
      <p:grpSp>
        <p:nvGrpSpPr>
          <p:cNvPr id="1335" name="Google Shape;1335;p63"/>
          <p:cNvGrpSpPr/>
          <p:nvPr/>
        </p:nvGrpSpPr>
        <p:grpSpPr>
          <a:xfrm>
            <a:off x="407102" y="4348809"/>
            <a:ext cx="10151031" cy="811471"/>
            <a:chOff x="407102" y="4348809"/>
            <a:chExt cx="10151031" cy="811471"/>
          </a:xfrm>
        </p:grpSpPr>
        <p:sp>
          <p:nvSpPr>
            <p:cNvPr id="1336" name="Google Shape;1336;p63"/>
            <p:cNvSpPr/>
            <p:nvPr/>
          </p:nvSpPr>
          <p:spPr>
            <a:xfrm>
              <a:off x="895452" y="4474480"/>
              <a:ext cx="9662681" cy="685800"/>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7475" marR="0" lvl="0" indent="0" algn="l" rtl="0">
                <a:spcBef>
                  <a:spcPts val="0"/>
                </a:spcBef>
                <a:spcAft>
                  <a:spcPts val="0"/>
                </a:spcAft>
                <a:buNone/>
              </a:pPr>
              <a:r>
                <a:rPr lang="en-US" sz="1600" b="1" dirty="0">
                  <a:solidFill>
                    <a:schemeClr val="accent1"/>
                  </a:solidFill>
                  <a:latin typeface="Tahoma"/>
                  <a:ea typeface="Tahoma"/>
                  <a:cs typeface="Tahoma"/>
                  <a:sym typeface="Tahoma"/>
                </a:rPr>
                <a:t>Use technology to transform the process</a:t>
              </a:r>
              <a:endParaRPr dirty="0"/>
            </a:p>
            <a:p>
              <a:pPr marL="117475" marR="0" lvl="0" indent="0" algn="l" rtl="0">
                <a:spcBef>
                  <a:spcPts val="0"/>
                </a:spcBef>
                <a:spcAft>
                  <a:spcPts val="0"/>
                </a:spcAft>
                <a:buNone/>
              </a:pPr>
              <a:r>
                <a:rPr lang="en-US" sz="1600" dirty="0">
                  <a:solidFill>
                    <a:schemeClr val="accent1"/>
                  </a:solidFill>
                  <a:latin typeface="Tahoma"/>
                  <a:ea typeface="Tahoma"/>
                  <a:cs typeface="Tahoma"/>
                  <a:sym typeface="Tahoma"/>
                </a:rPr>
                <a:t>Applying technology to an inefficient process will create waste faster</a:t>
              </a:r>
              <a:endParaRPr dirty="0"/>
            </a:p>
          </p:txBody>
        </p:sp>
        <p:grpSp>
          <p:nvGrpSpPr>
            <p:cNvPr id="1337" name="Google Shape;1337;p63"/>
            <p:cNvGrpSpPr/>
            <p:nvPr/>
          </p:nvGrpSpPr>
          <p:grpSpPr>
            <a:xfrm>
              <a:off x="407102" y="4348809"/>
              <a:ext cx="685800" cy="685800"/>
              <a:chOff x="2237748" y="2867947"/>
              <a:chExt cx="457200" cy="457200"/>
            </a:xfrm>
          </p:grpSpPr>
          <p:sp>
            <p:nvSpPr>
              <p:cNvPr id="1338" name="Google Shape;1338;p63"/>
              <p:cNvSpPr/>
              <p:nvPr/>
            </p:nvSpPr>
            <p:spPr>
              <a:xfrm>
                <a:off x="2237748" y="2867947"/>
                <a:ext cx="457200" cy="457200"/>
              </a:xfrm>
              <a:prstGeom prst="rect">
                <a:avLst/>
              </a:prstGeom>
              <a:solidFill>
                <a:srgbClr val="C8CBE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dirty="0">
                  <a:solidFill>
                    <a:schemeClr val="lt1"/>
                  </a:solidFill>
                  <a:latin typeface="Tahoma"/>
                  <a:ea typeface="Tahoma"/>
                  <a:cs typeface="Tahoma"/>
                  <a:sym typeface="Tahoma"/>
                </a:endParaRPr>
              </a:p>
            </p:txBody>
          </p:sp>
          <p:pic>
            <p:nvPicPr>
              <p:cNvPr id="1339" name="Google Shape;1339;p63" descr="Continuous Improvement with solid fill"/>
              <p:cNvPicPr preferRelativeResize="0"/>
              <p:nvPr/>
            </p:nvPicPr>
            <p:blipFill rotWithShape="1">
              <a:blip r:embed="rId4">
                <a:alphaModFix/>
              </a:blip>
              <a:srcRect/>
              <a:stretch/>
            </p:blipFill>
            <p:spPr>
              <a:xfrm>
                <a:off x="2237748" y="2867947"/>
                <a:ext cx="457200" cy="457200"/>
              </a:xfrm>
              <a:prstGeom prst="rect">
                <a:avLst/>
              </a:prstGeom>
              <a:noFill/>
              <a:ln>
                <a:noFill/>
              </a:ln>
            </p:spPr>
          </p:pic>
        </p:grpSp>
      </p:grpSp>
      <p:grpSp>
        <p:nvGrpSpPr>
          <p:cNvPr id="1340" name="Google Shape;1340;p63"/>
          <p:cNvGrpSpPr/>
          <p:nvPr/>
        </p:nvGrpSpPr>
        <p:grpSpPr>
          <a:xfrm>
            <a:off x="407102" y="1293246"/>
            <a:ext cx="10151028" cy="812002"/>
            <a:chOff x="407102" y="1293246"/>
            <a:chExt cx="10151028" cy="812002"/>
          </a:xfrm>
        </p:grpSpPr>
        <p:sp>
          <p:nvSpPr>
            <p:cNvPr id="1341" name="Google Shape;1341;p63"/>
            <p:cNvSpPr/>
            <p:nvPr/>
          </p:nvSpPr>
          <p:spPr>
            <a:xfrm>
              <a:off x="895454" y="1419448"/>
              <a:ext cx="9662676" cy="685800"/>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4300" marR="0" lvl="0" indent="0" algn="l" rtl="0">
                <a:spcBef>
                  <a:spcPts val="0"/>
                </a:spcBef>
                <a:spcAft>
                  <a:spcPts val="0"/>
                </a:spcAft>
                <a:buNone/>
              </a:pPr>
              <a:r>
                <a:rPr lang="en-US" sz="1600" b="1" dirty="0">
                  <a:solidFill>
                    <a:schemeClr val="accent1"/>
                  </a:solidFill>
                  <a:latin typeface="Tahoma"/>
                  <a:ea typeface="Tahoma"/>
                  <a:cs typeface="Tahoma"/>
                  <a:sym typeface="Tahoma"/>
                </a:rPr>
                <a:t>BIM is just a single element in the solution</a:t>
              </a:r>
              <a:endParaRPr dirty="0"/>
            </a:p>
            <a:p>
              <a:pPr marL="114300" marR="0" lvl="0" indent="0" algn="l" rtl="0">
                <a:spcBef>
                  <a:spcPts val="0"/>
                </a:spcBef>
                <a:spcAft>
                  <a:spcPts val="0"/>
                </a:spcAft>
                <a:buNone/>
              </a:pPr>
              <a:r>
                <a:rPr lang="en-US" sz="1600" dirty="0">
                  <a:solidFill>
                    <a:schemeClr val="accent1"/>
                  </a:solidFill>
                  <a:latin typeface="Tahoma"/>
                  <a:ea typeface="Tahoma"/>
                  <a:cs typeface="Tahoma"/>
                  <a:sym typeface="Tahoma"/>
                </a:rPr>
                <a:t>While a BIM-centric data model is important BIM cannot do it all – standards make it happen</a:t>
              </a:r>
              <a:endParaRPr dirty="0"/>
            </a:p>
          </p:txBody>
        </p:sp>
        <p:grpSp>
          <p:nvGrpSpPr>
            <p:cNvPr id="1342" name="Google Shape;1342;p63"/>
            <p:cNvGrpSpPr/>
            <p:nvPr/>
          </p:nvGrpSpPr>
          <p:grpSpPr>
            <a:xfrm>
              <a:off x="407102" y="1293246"/>
              <a:ext cx="685800" cy="685800"/>
              <a:chOff x="2023452" y="1076327"/>
              <a:chExt cx="457200" cy="457200"/>
            </a:xfrm>
          </p:grpSpPr>
          <p:sp>
            <p:nvSpPr>
              <p:cNvPr id="1343" name="Google Shape;1343;p63"/>
              <p:cNvSpPr/>
              <p:nvPr/>
            </p:nvSpPr>
            <p:spPr>
              <a:xfrm>
                <a:off x="2023452" y="1076327"/>
                <a:ext cx="457200" cy="457200"/>
              </a:xfrm>
              <a:prstGeom prst="rect">
                <a:avLst/>
              </a:prstGeom>
              <a:solidFill>
                <a:srgbClr val="C8CBE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dirty="0">
                  <a:solidFill>
                    <a:schemeClr val="lt1"/>
                  </a:solidFill>
                  <a:latin typeface="Tahoma"/>
                  <a:ea typeface="Tahoma"/>
                  <a:cs typeface="Tahoma"/>
                  <a:sym typeface="Tahoma"/>
                </a:endParaRPr>
              </a:p>
            </p:txBody>
          </p:sp>
          <p:pic>
            <p:nvPicPr>
              <p:cNvPr id="1344" name="Google Shape;1344;p63" descr="Puzzle pieces with solid fill"/>
              <p:cNvPicPr preferRelativeResize="0"/>
              <p:nvPr/>
            </p:nvPicPr>
            <p:blipFill rotWithShape="1">
              <a:blip r:embed="rId5">
                <a:alphaModFix/>
              </a:blip>
              <a:srcRect/>
              <a:stretch/>
            </p:blipFill>
            <p:spPr>
              <a:xfrm>
                <a:off x="2023452" y="1076327"/>
                <a:ext cx="457200" cy="457200"/>
              </a:xfrm>
              <a:prstGeom prst="rect">
                <a:avLst/>
              </a:prstGeom>
              <a:noFill/>
              <a:ln>
                <a:noFill/>
              </a:ln>
            </p:spPr>
          </p:pic>
        </p:grpSp>
      </p:grpSp>
      <p:grpSp>
        <p:nvGrpSpPr>
          <p:cNvPr id="1345" name="Google Shape;1345;p63"/>
          <p:cNvGrpSpPr/>
          <p:nvPr/>
        </p:nvGrpSpPr>
        <p:grpSpPr>
          <a:xfrm>
            <a:off x="407102" y="5367330"/>
            <a:ext cx="10151028" cy="811292"/>
            <a:chOff x="407102" y="5367330"/>
            <a:chExt cx="10151028" cy="811292"/>
          </a:xfrm>
        </p:grpSpPr>
        <p:sp>
          <p:nvSpPr>
            <p:cNvPr id="1346" name="Google Shape;1346;p63"/>
            <p:cNvSpPr/>
            <p:nvPr/>
          </p:nvSpPr>
          <p:spPr>
            <a:xfrm>
              <a:off x="895451" y="5492822"/>
              <a:ext cx="9662679" cy="685800"/>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7475" marR="0" lvl="0" indent="0" algn="l" rtl="0">
                <a:spcBef>
                  <a:spcPts val="0"/>
                </a:spcBef>
                <a:spcAft>
                  <a:spcPts val="0"/>
                </a:spcAft>
                <a:buNone/>
              </a:pPr>
              <a:r>
                <a:rPr lang="en-US" sz="1600" b="1" dirty="0">
                  <a:solidFill>
                    <a:schemeClr val="accent1"/>
                  </a:solidFill>
                  <a:latin typeface="Tahoma"/>
                  <a:ea typeface="Tahoma"/>
                  <a:cs typeface="Tahoma"/>
                  <a:sym typeface="Tahoma"/>
                </a:rPr>
                <a:t>Technology cannot provide all the solutions</a:t>
              </a:r>
              <a:endParaRPr dirty="0"/>
            </a:p>
            <a:p>
              <a:pPr marL="117475" marR="0" lvl="0" indent="0" algn="l" rtl="0">
                <a:spcBef>
                  <a:spcPts val="0"/>
                </a:spcBef>
                <a:spcAft>
                  <a:spcPts val="0"/>
                </a:spcAft>
                <a:buNone/>
              </a:pPr>
              <a:r>
                <a:rPr lang="en-US" sz="1600" dirty="0">
                  <a:solidFill>
                    <a:schemeClr val="accent1"/>
                  </a:solidFill>
                  <a:latin typeface="Tahoma"/>
                  <a:ea typeface="Tahoma"/>
                  <a:cs typeface="Tahoma"/>
                  <a:sym typeface="Tahoma"/>
                </a:rPr>
                <a:t>This is as much about change management as technology</a:t>
              </a:r>
              <a:endParaRPr dirty="0"/>
            </a:p>
          </p:txBody>
        </p:sp>
        <p:grpSp>
          <p:nvGrpSpPr>
            <p:cNvPr id="1347" name="Google Shape;1347;p63"/>
            <p:cNvGrpSpPr/>
            <p:nvPr/>
          </p:nvGrpSpPr>
          <p:grpSpPr>
            <a:xfrm>
              <a:off x="407102" y="5367330"/>
              <a:ext cx="685800" cy="685800"/>
              <a:chOff x="2115876" y="3582724"/>
              <a:chExt cx="457200" cy="457200"/>
            </a:xfrm>
          </p:grpSpPr>
          <p:sp>
            <p:nvSpPr>
              <p:cNvPr id="1348" name="Google Shape;1348;p63"/>
              <p:cNvSpPr/>
              <p:nvPr/>
            </p:nvSpPr>
            <p:spPr>
              <a:xfrm>
                <a:off x="2115876" y="3582724"/>
                <a:ext cx="457200" cy="457200"/>
              </a:xfrm>
              <a:prstGeom prst="rect">
                <a:avLst/>
              </a:prstGeom>
              <a:solidFill>
                <a:srgbClr val="C8CBE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dirty="0">
                  <a:solidFill>
                    <a:schemeClr val="lt1"/>
                  </a:solidFill>
                  <a:latin typeface="Tahoma"/>
                  <a:ea typeface="Tahoma"/>
                  <a:cs typeface="Tahoma"/>
                  <a:sym typeface="Tahoma"/>
                </a:endParaRPr>
              </a:p>
            </p:txBody>
          </p:sp>
          <p:pic>
            <p:nvPicPr>
              <p:cNvPr id="1349" name="Google Shape;1349;p63" descr="Move with solid fill"/>
              <p:cNvPicPr preferRelativeResize="0"/>
              <p:nvPr/>
            </p:nvPicPr>
            <p:blipFill rotWithShape="1">
              <a:blip r:embed="rId6">
                <a:alphaModFix/>
              </a:blip>
              <a:srcRect/>
              <a:stretch/>
            </p:blipFill>
            <p:spPr>
              <a:xfrm>
                <a:off x="2115876" y="3582724"/>
                <a:ext cx="457200" cy="457200"/>
              </a:xfrm>
              <a:prstGeom prst="rect">
                <a:avLst/>
              </a:prstGeom>
              <a:noFill/>
              <a:ln>
                <a:noFill/>
              </a:ln>
            </p:spPr>
          </p:pic>
        </p:grpSp>
      </p:grpSp>
      <p:grpSp>
        <p:nvGrpSpPr>
          <p:cNvPr id="1350" name="Google Shape;1350;p63"/>
          <p:cNvGrpSpPr/>
          <p:nvPr/>
        </p:nvGrpSpPr>
        <p:grpSpPr>
          <a:xfrm>
            <a:off x="407102" y="2311767"/>
            <a:ext cx="10151026" cy="811825"/>
            <a:chOff x="407102" y="2311767"/>
            <a:chExt cx="10151026" cy="811825"/>
          </a:xfrm>
        </p:grpSpPr>
        <p:sp>
          <p:nvSpPr>
            <p:cNvPr id="1351" name="Google Shape;1351;p63"/>
            <p:cNvSpPr/>
            <p:nvPr/>
          </p:nvSpPr>
          <p:spPr>
            <a:xfrm>
              <a:off x="895451" y="2437792"/>
              <a:ext cx="9662677" cy="685800"/>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4300" marR="0" lvl="0" indent="0" algn="l" rtl="0">
                <a:spcBef>
                  <a:spcPts val="0"/>
                </a:spcBef>
                <a:spcAft>
                  <a:spcPts val="0"/>
                </a:spcAft>
                <a:buNone/>
              </a:pPr>
              <a:r>
                <a:rPr lang="en-US" sz="1600" b="1" dirty="0">
                  <a:solidFill>
                    <a:schemeClr val="accent1"/>
                  </a:solidFill>
                  <a:latin typeface="Tahoma"/>
                  <a:ea typeface="Tahoma"/>
                  <a:cs typeface="Tahoma"/>
                  <a:sym typeface="Tahoma"/>
                </a:rPr>
                <a:t>Multiple systems will be needed for a lifecycle approach</a:t>
              </a:r>
              <a:endParaRPr dirty="0"/>
            </a:p>
            <a:p>
              <a:pPr marL="114300" marR="0" lvl="0" indent="0" algn="l" rtl="0">
                <a:spcBef>
                  <a:spcPts val="0"/>
                </a:spcBef>
                <a:spcAft>
                  <a:spcPts val="0"/>
                </a:spcAft>
                <a:buNone/>
              </a:pPr>
              <a:r>
                <a:rPr lang="en-US" sz="1600" dirty="0">
                  <a:solidFill>
                    <a:schemeClr val="accent1"/>
                  </a:solidFill>
                  <a:latin typeface="Tahoma"/>
                  <a:ea typeface="Tahoma"/>
                  <a:cs typeface="Tahoma"/>
                  <a:sym typeface="Tahoma"/>
                </a:rPr>
                <a:t>A single software vendor will not be able to provide the full solution</a:t>
              </a:r>
              <a:endParaRPr dirty="0"/>
            </a:p>
          </p:txBody>
        </p:sp>
        <p:grpSp>
          <p:nvGrpSpPr>
            <p:cNvPr id="1352" name="Google Shape;1352;p63"/>
            <p:cNvGrpSpPr/>
            <p:nvPr/>
          </p:nvGrpSpPr>
          <p:grpSpPr>
            <a:xfrm>
              <a:off x="407102" y="2311767"/>
              <a:ext cx="685800" cy="685800"/>
              <a:chOff x="2210974" y="1666877"/>
              <a:chExt cx="457200" cy="457200"/>
            </a:xfrm>
          </p:grpSpPr>
          <p:sp>
            <p:nvSpPr>
              <p:cNvPr id="1353" name="Google Shape;1353;p63"/>
              <p:cNvSpPr/>
              <p:nvPr/>
            </p:nvSpPr>
            <p:spPr>
              <a:xfrm>
                <a:off x="2210974" y="1666877"/>
                <a:ext cx="457200" cy="457200"/>
              </a:xfrm>
              <a:prstGeom prst="rect">
                <a:avLst/>
              </a:prstGeom>
              <a:solidFill>
                <a:srgbClr val="C8CBE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dirty="0">
                  <a:solidFill>
                    <a:schemeClr val="lt1"/>
                  </a:solidFill>
                  <a:latin typeface="Tahoma"/>
                  <a:ea typeface="Tahoma"/>
                  <a:cs typeface="Tahoma"/>
                  <a:sym typeface="Tahoma"/>
                </a:endParaRPr>
              </a:p>
            </p:txBody>
          </p:sp>
          <p:pic>
            <p:nvPicPr>
              <p:cNvPr id="1354" name="Google Shape;1354;p63" descr="Blockchain with solid fill"/>
              <p:cNvPicPr preferRelativeResize="0"/>
              <p:nvPr/>
            </p:nvPicPr>
            <p:blipFill rotWithShape="1">
              <a:blip r:embed="rId7">
                <a:alphaModFix/>
              </a:blip>
              <a:srcRect/>
              <a:stretch/>
            </p:blipFill>
            <p:spPr>
              <a:xfrm>
                <a:off x="2210974" y="1666877"/>
                <a:ext cx="457200" cy="457200"/>
              </a:xfrm>
              <a:prstGeom prst="rect">
                <a:avLst/>
              </a:prstGeom>
              <a:noFill/>
              <a:ln>
                <a:noFill/>
              </a:ln>
            </p:spPr>
          </p:pic>
        </p:grpSp>
      </p:grpSp>
      <p:sp>
        <p:nvSpPr>
          <p:cNvPr id="1355" name="Google Shape;1355;p63"/>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65</a:t>
            </a:fld>
            <a:endParaRPr dirty="0"/>
          </a:p>
        </p:txBody>
      </p:sp>
      <p:sp>
        <p:nvSpPr>
          <p:cNvPr id="3" name="Google Shape;1210;p56">
            <a:extLst>
              <a:ext uri="{FF2B5EF4-FFF2-40B4-BE49-F238E27FC236}">
                <a16:creationId xmlns:a16="http://schemas.microsoft.com/office/drawing/2014/main" id="{AF926E7D-0411-E0FC-F486-7AC7F265FB6F}"/>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50"/>
                                        </p:tgtEl>
                                        <p:attrNameLst>
                                          <p:attrName>style.visibility</p:attrName>
                                        </p:attrNameLst>
                                      </p:cBhvr>
                                      <p:to>
                                        <p:strVal val="visible"/>
                                      </p:to>
                                    </p:set>
                                    <p:anim calcmode="lin" valueType="num">
                                      <p:cBhvr additive="base">
                                        <p:cTn id="7" dur="500"/>
                                        <p:tgtEl>
                                          <p:spTgt spid="1350"/>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330"/>
                                        </p:tgtEl>
                                        <p:attrNameLst>
                                          <p:attrName>style.visibility</p:attrName>
                                        </p:attrNameLst>
                                      </p:cBhvr>
                                      <p:to>
                                        <p:strVal val="visible"/>
                                      </p:to>
                                    </p:set>
                                    <p:anim calcmode="lin" valueType="num">
                                      <p:cBhvr additive="base">
                                        <p:cTn id="12" dur="500"/>
                                        <p:tgtEl>
                                          <p:spTgt spid="1330"/>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335"/>
                                        </p:tgtEl>
                                        <p:attrNameLst>
                                          <p:attrName>style.visibility</p:attrName>
                                        </p:attrNameLst>
                                      </p:cBhvr>
                                      <p:to>
                                        <p:strVal val="visible"/>
                                      </p:to>
                                    </p:set>
                                    <p:anim calcmode="lin" valueType="num">
                                      <p:cBhvr additive="base">
                                        <p:cTn id="17" dur="500"/>
                                        <p:tgtEl>
                                          <p:spTgt spid="133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1345"/>
                                        </p:tgtEl>
                                        <p:attrNameLst>
                                          <p:attrName>style.visibility</p:attrName>
                                        </p:attrNameLst>
                                      </p:cBhvr>
                                      <p:to>
                                        <p:strVal val="visible"/>
                                      </p:to>
                                    </p:set>
                                    <p:anim calcmode="lin" valueType="num">
                                      <p:cBhvr additive="base">
                                        <p:cTn id="22" dur="500"/>
                                        <p:tgtEl>
                                          <p:spTgt spid="134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1361"/>
        <p:cNvGrpSpPr/>
        <p:nvPr/>
      </p:nvGrpSpPr>
      <p:grpSpPr>
        <a:xfrm>
          <a:off x="0" y="0"/>
          <a:ext cx="0" cy="0"/>
          <a:chOff x="0" y="0"/>
          <a:chExt cx="0" cy="0"/>
        </a:xfrm>
      </p:grpSpPr>
      <p:sp>
        <p:nvSpPr>
          <p:cNvPr id="1362" name="Google Shape;1362;p64"/>
          <p:cNvSpPr txBox="1">
            <a:spLocks noGrp="1"/>
          </p:cNvSpPr>
          <p:nvPr>
            <p:ph type="title"/>
          </p:nvPr>
        </p:nvSpPr>
        <p:spPr>
          <a:xfrm>
            <a:off x="0" y="0"/>
            <a:ext cx="12192000" cy="80354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Top Five Change Management Lessons Learned</a:t>
            </a:r>
            <a:endParaRPr dirty="0"/>
          </a:p>
        </p:txBody>
      </p:sp>
      <p:grpSp>
        <p:nvGrpSpPr>
          <p:cNvPr id="1363" name="Google Shape;1363;p64"/>
          <p:cNvGrpSpPr/>
          <p:nvPr/>
        </p:nvGrpSpPr>
        <p:grpSpPr>
          <a:xfrm>
            <a:off x="654750" y="1059619"/>
            <a:ext cx="10238535" cy="903663"/>
            <a:chOff x="654750" y="1059619"/>
            <a:chExt cx="10238535" cy="903663"/>
          </a:xfrm>
        </p:grpSpPr>
        <p:sp>
          <p:nvSpPr>
            <p:cNvPr id="1364" name="Google Shape;1364;p64"/>
            <p:cNvSpPr/>
            <p:nvPr/>
          </p:nvSpPr>
          <p:spPr>
            <a:xfrm>
              <a:off x="1187399" y="1237272"/>
              <a:ext cx="9705886" cy="726010"/>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4300" marR="0" lvl="0" indent="0" algn="l" rtl="0">
                <a:spcBef>
                  <a:spcPts val="0"/>
                </a:spcBef>
                <a:spcAft>
                  <a:spcPts val="0"/>
                </a:spcAft>
                <a:buNone/>
              </a:pPr>
              <a:r>
                <a:rPr lang="en-US" sz="1600" b="1" dirty="0">
                  <a:solidFill>
                    <a:schemeClr val="accent1"/>
                  </a:solidFill>
                  <a:latin typeface="Tahoma"/>
                  <a:ea typeface="Tahoma"/>
                  <a:cs typeface="Tahoma"/>
                  <a:sym typeface="Tahoma"/>
                </a:rPr>
                <a:t>Focus on participation of existing staff.</a:t>
              </a:r>
              <a:endParaRPr dirty="0"/>
            </a:p>
            <a:p>
              <a:pPr marL="114300" marR="0" lvl="0" indent="0" algn="l" rtl="0">
                <a:spcBef>
                  <a:spcPts val="0"/>
                </a:spcBef>
                <a:spcAft>
                  <a:spcPts val="0"/>
                </a:spcAft>
                <a:buNone/>
              </a:pPr>
              <a:r>
                <a:rPr lang="en-US" sz="1600" dirty="0">
                  <a:solidFill>
                    <a:schemeClr val="accent1"/>
                  </a:solidFill>
                  <a:latin typeface="Tahoma"/>
                  <a:ea typeface="Tahoma"/>
                  <a:cs typeface="Tahoma"/>
                  <a:sym typeface="Tahoma"/>
                </a:rPr>
                <a:t>This cannot be done to an organization</a:t>
              </a:r>
              <a:endParaRPr dirty="0"/>
            </a:p>
          </p:txBody>
        </p:sp>
        <p:sp>
          <p:nvSpPr>
            <p:cNvPr id="1365" name="Google Shape;1365;p64"/>
            <p:cNvSpPr/>
            <p:nvPr/>
          </p:nvSpPr>
          <p:spPr>
            <a:xfrm>
              <a:off x="654752" y="1059619"/>
              <a:ext cx="685800" cy="671218"/>
            </a:xfrm>
            <a:prstGeom prst="rect">
              <a:avLst/>
            </a:prstGeom>
            <a:solidFill>
              <a:srgbClr val="C9CBE7"/>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66" name="Google Shape;1366;p64" descr="Connections with solid fill"/>
            <p:cNvPicPr preferRelativeResize="0"/>
            <p:nvPr/>
          </p:nvPicPr>
          <p:blipFill rotWithShape="1">
            <a:blip r:embed="rId3">
              <a:alphaModFix/>
            </a:blip>
            <a:srcRect/>
            <a:stretch/>
          </p:blipFill>
          <p:spPr>
            <a:xfrm>
              <a:off x="654750" y="1064899"/>
              <a:ext cx="685801" cy="685801"/>
            </a:xfrm>
            <a:prstGeom prst="rect">
              <a:avLst/>
            </a:prstGeom>
            <a:noFill/>
            <a:ln>
              <a:noFill/>
            </a:ln>
          </p:spPr>
        </p:pic>
      </p:grpSp>
      <p:grpSp>
        <p:nvGrpSpPr>
          <p:cNvPr id="1367" name="Google Shape;1367;p64"/>
          <p:cNvGrpSpPr/>
          <p:nvPr/>
        </p:nvGrpSpPr>
        <p:grpSpPr>
          <a:xfrm>
            <a:off x="654751" y="2067597"/>
            <a:ext cx="10238534" cy="885198"/>
            <a:chOff x="654751" y="2067597"/>
            <a:chExt cx="10238534" cy="885198"/>
          </a:xfrm>
        </p:grpSpPr>
        <p:sp>
          <p:nvSpPr>
            <p:cNvPr id="1368" name="Google Shape;1368;p64"/>
            <p:cNvSpPr/>
            <p:nvPr/>
          </p:nvSpPr>
          <p:spPr>
            <a:xfrm>
              <a:off x="1187398" y="2226784"/>
              <a:ext cx="9705887" cy="726011"/>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4300" marR="0" lvl="0" indent="0" algn="l" rtl="0">
                <a:spcBef>
                  <a:spcPts val="0"/>
                </a:spcBef>
                <a:spcAft>
                  <a:spcPts val="0"/>
                </a:spcAft>
                <a:buNone/>
              </a:pPr>
              <a:r>
                <a:rPr lang="en-US" sz="1600" b="1" dirty="0">
                  <a:solidFill>
                    <a:schemeClr val="accent1"/>
                  </a:solidFill>
                  <a:latin typeface="Tahoma"/>
                  <a:ea typeface="Tahoma"/>
                  <a:cs typeface="Tahoma"/>
                  <a:sym typeface="Tahoma"/>
                </a:rPr>
                <a:t>Leaders must lead</a:t>
              </a:r>
              <a:endParaRPr dirty="0"/>
            </a:p>
            <a:p>
              <a:pPr marL="114300" marR="0" lvl="0" indent="0" algn="l" rtl="0">
                <a:spcBef>
                  <a:spcPts val="0"/>
                </a:spcBef>
                <a:spcAft>
                  <a:spcPts val="0"/>
                </a:spcAft>
                <a:buNone/>
              </a:pPr>
              <a:r>
                <a:rPr lang="en-US" sz="1600" dirty="0">
                  <a:solidFill>
                    <a:schemeClr val="accent1"/>
                  </a:solidFill>
                  <a:latin typeface="Tahoma"/>
                  <a:ea typeface="Tahoma"/>
                  <a:cs typeface="Tahoma"/>
                  <a:sym typeface="Tahoma"/>
                </a:rPr>
                <a:t>The tone of the transformation is reflected in how the leaders communicate about it</a:t>
              </a:r>
              <a:endParaRPr dirty="0"/>
            </a:p>
          </p:txBody>
        </p:sp>
        <p:sp>
          <p:nvSpPr>
            <p:cNvPr id="1369" name="Google Shape;1369;p64"/>
            <p:cNvSpPr/>
            <p:nvPr/>
          </p:nvSpPr>
          <p:spPr>
            <a:xfrm>
              <a:off x="654751" y="2067597"/>
              <a:ext cx="685800" cy="671218"/>
            </a:xfrm>
            <a:prstGeom prst="rect">
              <a:avLst/>
            </a:prstGeom>
            <a:solidFill>
              <a:srgbClr val="C9CBE7"/>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70" name="Google Shape;1370;p64" descr="Lecturer with solid fill"/>
            <p:cNvPicPr preferRelativeResize="0"/>
            <p:nvPr/>
          </p:nvPicPr>
          <p:blipFill rotWithShape="1">
            <a:blip r:embed="rId4">
              <a:alphaModFix/>
            </a:blip>
            <a:srcRect/>
            <a:stretch/>
          </p:blipFill>
          <p:spPr>
            <a:xfrm>
              <a:off x="679317" y="2077582"/>
              <a:ext cx="661233" cy="661233"/>
            </a:xfrm>
            <a:prstGeom prst="rect">
              <a:avLst/>
            </a:prstGeom>
            <a:noFill/>
            <a:ln>
              <a:noFill/>
            </a:ln>
          </p:spPr>
        </p:pic>
      </p:grpSp>
      <p:grpSp>
        <p:nvGrpSpPr>
          <p:cNvPr id="1371" name="Google Shape;1371;p64"/>
          <p:cNvGrpSpPr/>
          <p:nvPr/>
        </p:nvGrpSpPr>
        <p:grpSpPr>
          <a:xfrm>
            <a:off x="654750" y="3137717"/>
            <a:ext cx="10238536" cy="767489"/>
            <a:chOff x="654750" y="3137717"/>
            <a:chExt cx="10238536" cy="767489"/>
          </a:xfrm>
        </p:grpSpPr>
        <p:sp>
          <p:nvSpPr>
            <p:cNvPr id="1372" name="Google Shape;1372;p64"/>
            <p:cNvSpPr/>
            <p:nvPr/>
          </p:nvSpPr>
          <p:spPr>
            <a:xfrm>
              <a:off x="1187398" y="3216297"/>
              <a:ext cx="9705888" cy="688909"/>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4300" marR="0" lvl="0" indent="0" algn="l" rtl="0">
                <a:spcBef>
                  <a:spcPts val="0"/>
                </a:spcBef>
                <a:spcAft>
                  <a:spcPts val="0"/>
                </a:spcAft>
                <a:buNone/>
              </a:pPr>
              <a:r>
                <a:rPr lang="en-US" sz="1600" b="1" dirty="0">
                  <a:solidFill>
                    <a:schemeClr val="accent1"/>
                  </a:solidFill>
                  <a:latin typeface="Tahoma"/>
                  <a:ea typeface="Tahoma"/>
                  <a:cs typeface="Tahoma"/>
                  <a:sym typeface="Tahoma"/>
                </a:rPr>
                <a:t>Coordination is critical</a:t>
              </a:r>
              <a:endParaRPr dirty="0"/>
            </a:p>
            <a:p>
              <a:pPr marL="114300" marR="0" lvl="0" indent="0" algn="l" rtl="0">
                <a:spcBef>
                  <a:spcPts val="0"/>
                </a:spcBef>
                <a:spcAft>
                  <a:spcPts val="0"/>
                </a:spcAft>
                <a:buNone/>
              </a:pPr>
              <a:r>
                <a:rPr lang="en-US" sz="1600" dirty="0">
                  <a:solidFill>
                    <a:schemeClr val="accent1"/>
                  </a:solidFill>
                  <a:latin typeface="Tahoma"/>
                  <a:ea typeface="Tahoma"/>
                  <a:cs typeface="Tahoma"/>
                  <a:sym typeface="Tahoma"/>
                </a:rPr>
                <a:t>A Transformation Program structure is critical for road map, governance and much more</a:t>
              </a:r>
              <a:endParaRPr dirty="0"/>
            </a:p>
          </p:txBody>
        </p:sp>
        <p:sp>
          <p:nvSpPr>
            <p:cNvPr id="1373" name="Google Shape;1373;p64"/>
            <p:cNvSpPr/>
            <p:nvPr/>
          </p:nvSpPr>
          <p:spPr>
            <a:xfrm>
              <a:off x="654750" y="3137717"/>
              <a:ext cx="685800" cy="671218"/>
            </a:xfrm>
            <a:prstGeom prst="rect">
              <a:avLst/>
            </a:prstGeom>
            <a:solidFill>
              <a:srgbClr val="C9CBE7"/>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74" name="Google Shape;1374;p64" descr="Transfer with solid fill"/>
            <p:cNvPicPr preferRelativeResize="0"/>
            <p:nvPr/>
          </p:nvPicPr>
          <p:blipFill rotWithShape="1">
            <a:blip r:embed="rId5">
              <a:alphaModFix/>
            </a:blip>
            <a:srcRect/>
            <a:stretch/>
          </p:blipFill>
          <p:spPr>
            <a:xfrm>
              <a:off x="662160" y="3140872"/>
              <a:ext cx="668063" cy="668063"/>
            </a:xfrm>
            <a:prstGeom prst="rect">
              <a:avLst/>
            </a:prstGeom>
            <a:noFill/>
            <a:ln>
              <a:noFill/>
            </a:ln>
          </p:spPr>
        </p:pic>
      </p:grpSp>
      <p:grpSp>
        <p:nvGrpSpPr>
          <p:cNvPr id="1375" name="Google Shape;1375;p64"/>
          <p:cNvGrpSpPr/>
          <p:nvPr/>
        </p:nvGrpSpPr>
        <p:grpSpPr>
          <a:xfrm>
            <a:off x="679317" y="4072437"/>
            <a:ext cx="10213969" cy="835294"/>
            <a:chOff x="679317" y="4072437"/>
            <a:chExt cx="10213969" cy="835294"/>
          </a:xfrm>
        </p:grpSpPr>
        <p:sp>
          <p:nvSpPr>
            <p:cNvPr id="1376" name="Google Shape;1376;p64"/>
            <p:cNvSpPr/>
            <p:nvPr/>
          </p:nvSpPr>
          <p:spPr>
            <a:xfrm>
              <a:off x="1187397" y="4166557"/>
              <a:ext cx="9705889" cy="741174"/>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4300" marR="0" lvl="0" indent="0" algn="l" rtl="0">
                <a:spcBef>
                  <a:spcPts val="0"/>
                </a:spcBef>
                <a:spcAft>
                  <a:spcPts val="0"/>
                </a:spcAft>
                <a:buNone/>
              </a:pPr>
              <a:r>
                <a:rPr lang="en-US" sz="1600" b="1" dirty="0">
                  <a:solidFill>
                    <a:schemeClr val="accent1"/>
                  </a:solidFill>
                  <a:latin typeface="Tahoma"/>
                  <a:ea typeface="Tahoma"/>
                  <a:cs typeface="Tahoma"/>
                  <a:sym typeface="Tahoma"/>
                </a:rPr>
                <a:t>Don’t forget that this is more about people than technology</a:t>
              </a:r>
              <a:endParaRPr dirty="0"/>
            </a:p>
            <a:p>
              <a:pPr marL="114300" marR="0" lvl="0" indent="0" algn="l" rtl="0">
                <a:spcBef>
                  <a:spcPts val="0"/>
                </a:spcBef>
                <a:spcAft>
                  <a:spcPts val="0"/>
                </a:spcAft>
                <a:buNone/>
              </a:pPr>
              <a:r>
                <a:rPr lang="en-US" sz="1600" dirty="0">
                  <a:solidFill>
                    <a:schemeClr val="accent1"/>
                  </a:solidFill>
                  <a:latin typeface="Tahoma"/>
                  <a:ea typeface="Tahoma"/>
                  <a:cs typeface="Tahoma"/>
                  <a:sym typeface="Tahoma"/>
                </a:rPr>
                <a:t>The changes should enable people to thrive in a secure manner that breaks down barriers</a:t>
              </a:r>
              <a:endParaRPr dirty="0"/>
            </a:p>
          </p:txBody>
        </p:sp>
        <p:sp>
          <p:nvSpPr>
            <p:cNvPr id="1377" name="Google Shape;1377;p64"/>
            <p:cNvSpPr/>
            <p:nvPr/>
          </p:nvSpPr>
          <p:spPr>
            <a:xfrm>
              <a:off x="679317" y="4072437"/>
              <a:ext cx="685800" cy="671218"/>
            </a:xfrm>
            <a:prstGeom prst="rect">
              <a:avLst/>
            </a:prstGeom>
            <a:solidFill>
              <a:srgbClr val="C9CBE7"/>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78" name="Google Shape;1378;p64" descr="Group of people with solid fill"/>
            <p:cNvPicPr preferRelativeResize="0"/>
            <p:nvPr/>
          </p:nvPicPr>
          <p:blipFill rotWithShape="1">
            <a:blip r:embed="rId6">
              <a:alphaModFix/>
            </a:blip>
            <a:srcRect/>
            <a:stretch/>
          </p:blipFill>
          <p:spPr>
            <a:xfrm>
              <a:off x="695262" y="4072437"/>
              <a:ext cx="668063" cy="668063"/>
            </a:xfrm>
            <a:prstGeom prst="rect">
              <a:avLst/>
            </a:prstGeom>
            <a:noFill/>
            <a:ln>
              <a:noFill/>
            </a:ln>
          </p:spPr>
        </p:pic>
      </p:grpSp>
      <p:grpSp>
        <p:nvGrpSpPr>
          <p:cNvPr id="1379" name="Google Shape;1379;p64"/>
          <p:cNvGrpSpPr/>
          <p:nvPr/>
        </p:nvGrpSpPr>
        <p:grpSpPr>
          <a:xfrm>
            <a:off x="687050" y="5119432"/>
            <a:ext cx="10206238" cy="907701"/>
            <a:chOff x="687050" y="5119432"/>
            <a:chExt cx="10206238" cy="907701"/>
          </a:xfrm>
        </p:grpSpPr>
        <p:sp>
          <p:nvSpPr>
            <p:cNvPr id="1380" name="Google Shape;1380;p64"/>
            <p:cNvSpPr/>
            <p:nvPr/>
          </p:nvSpPr>
          <p:spPr>
            <a:xfrm>
              <a:off x="1187398" y="5285959"/>
              <a:ext cx="9705890" cy="741174"/>
            </a:xfrm>
            <a:prstGeom prst="rect">
              <a:avLst/>
            </a:prstGeom>
            <a:noFill/>
            <a:ln w="9525" cap="flat" cmpd="sng">
              <a:solidFill>
                <a:schemeClr val="accent1"/>
              </a:solidFill>
              <a:prstDash val="solid"/>
              <a:round/>
              <a:headEnd type="none" w="sm" len="sm"/>
              <a:tailEnd type="none" w="sm" len="sm"/>
            </a:ln>
          </p:spPr>
          <p:txBody>
            <a:bodyPr spcFirstLastPara="1" wrap="square" lIns="320025" tIns="45700" rIns="91425" bIns="45700" anchor="ctr" anchorCtr="0">
              <a:noAutofit/>
            </a:bodyPr>
            <a:lstStyle/>
            <a:p>
              <a:pPr marL="114300" marR="0" lvl="0" indent="0" algn="l" rtl="0">
                <a:spcBef>
                  <a:spcPts val="0"/>
                </a:spcBef>
                <a:spcAft>
                  <a:spcPts val="0"/>
                </a:spcAft>
                <a:buNone/>
              </a:pPr>
              <a:r>
                <a:rPr lang="en-US" sz="1600" b="1" dirty="0">
                  <a:solidFill>
                    <a:schemeClr val="accent1"/>
                  </a:solidFill>
                  <a:latin typeface="Tahoma"/>
                  <a:ea typeface="Tahoma"/>
                  <a:cs typeface="Tahoma"/>
                  <a:sym typeface="Tahoma"/>
                </a:rPr>
                <a:t>Plan to roll out the approach progressively</a:t>
              </a:r>
              <a:endParaRPr dirty="0"/>
            </a:p>
            <a:p>
              <a:pPr marL="114300" marR="0" lvl="0" indent="0" algn="l" rtl="0">
                <a:spcBef>
                  <a:spcPts val="0"/>
                </a:spcBef>
                <a:spcAft>
                  <a:spcPts val="0"/>
                </a:spcAft>
                <a:buNone/>
              </a:pPr>
              <a:r>
                <a:rPr lang="en-US" sz="1600" dirty="0">
                  <a:solidFill>
                    <a:schemeClr val="accent1"/>
                  </a:solidFill>
                  <a:latin typeface="Tahoma"/>
                  <a:ea typeface="Tahoma"/>
                  <a:cs typeface="Tahoma"/>
                  <a:sym typeface="Tahoma"/>
                </a:rPr>
                <a:t>A “big bang” approach has too much risk in an environment in which projects extend for several years</a:t>
              </a:r>
              <a:endParaRPr dirty="0"/>
            </a:p>
          </p:txBody>
        </p:sp>
        <p:sp>
          <p:nvSpPr>
            <p:cNvPr id="1381" name="Google Shape;1381;p64"/>
            <p:cNvSpPr/>
            <p:nvPr/>
          </p:nvSpPr>
          <p:spPr>
            <a:xfrm>
              <a:off x="687050" y="5119432"/>
              <a:ext cx="685800" cy="671218"/>
            </a:xfrm>
            <a:prstGeom prst="rect">
              <a:avLst/>
            </a:prstGeom>
            <a:solidFill>
              <a:srgbClr val="C9CBE7"/>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Tahoma"/>
                <a:buNone/>
              </a:pPr>
              <a:endParaRPr sz="2400" b="0" i="0" u="none" strike="noStrike" cap="none" dirty="0">
                <a:solidFill>
                  <a:schemeClr val="dk1"/>
                </a:solidFill>
                <a:latin typeface="Tahoma"/>
                <a:ea typeface="Tahoma"/>
                <a:cs typeface="Tahoma"/>
                <a:sym typeface="Tahoma"/>
              </a:endParaRPr>
            </a:p>
          </p:txBody>
        </p:sp>
        <p:pic>
          <p:nvPicPr>
            <p:cNvPr id="1382" name="Google Shape;1382;p64" descr="Speedometer Low with solid fill"/>
            <p:cNvPicPr preferRelativeResize="0"/>
            <p:nvPr/>
          </p:nvPicPr>
          <p:blipFill rotWithShape="1">
            <a:blip r:embed="rId7">
              <a:alphaModFix/>
            </a:blip>
            <a:srcRect/>
            <a:stretch/>
          </p:blipFill>
          <p:spPr>
            <a:xfrm>
              <a:off x="695262" y="5121883"/>
              <a:ext cx="671218" cy="671218"/>
            </a:xfrm>
            <a:prstGeom prst="rect">
              <a:avLst/>
            </a:prstGeom>
            <a:noFill/>
            <a:ln>
              <a:noFill/>
            </a:ln>
          </p:spPr>
        </p:pic>
      </p:grpSp>
      <p:sp>
        <p:nvSpPr>
          <p:cNvPr id="1384" name="Google Shape;1384;p64"/>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66</a:t>
            </a:fld>
            <a:endParaRPr dirty="0"/>
          </a:p>
        </p:txBody>
      </p:sp>
      <p:sp>
        <p:nvSpPr>
          <p:cNvPr id="3" name="Google Shape;1210;p56">
            <a:extLst>
              <a:ext uri="{FF2B5EF4-FFF2-40B4-BE49-F238E27FC236}">
                <a16:creationId xmlns:a16="http://schemas.microsoft.com/office/drawing/2014/main" id="{B4296311-66D8-3535-6D84-99AEA059A7AF}"/>
              </a:ext>
            </a:extLst>
          </p:cNvPr>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BM</a:t>
            </a:r>
            <a:endParaRPr dirty="0">
              <a:solidFill>
                <a:schemeClr val="dk2"/>
              </a:solidFill>
            </a:endParaRPr>
          </a:p>
        </p:txBody>
      </p:sp>
      <p:sp>
        <p:nvSpPr>
          <p:cNvPr id="2" name="Oval 1">
            <a:extLst>
              <a:ext uri="{FF2B5EF4-FFF2-40B4-BE49-F238E27FC236}">
                <a16:creationId xmlns:a16="http://schemas.microsoft.com/office/drawing/2014/main" id="{C14AA12C-57DE-3A2C-A8A1-C46F53EEED8D}"/>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Closing</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809592"/>
            <a:chOff x="1421660" y="974691"/>
            <a:chExt cx="10922739" cy="861408"/>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Defined the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67</a:t>
            </a:fld>
            <a:endParaRPr lang="en-US" dirty="0"/>
          </a:p>
        </p:txBody>
      </p:sp>
      <p:sp>
        <p:nvSpPr>
          <p:cNvPr id="15" name="Google Shape;1210;p56">
            <a:extLst>
              <a:ext uri="{FF2B5EF4-FFF2-40B4-BE49-F238E27FC236}">
                <a16:creationId xmlns:a16="http://schemas.microsoft.com/office/drawing/2014/main" id="{6FED76A4-ACEE-70AC-107D-78F05BCC00A9}"/>
              </a:ext>
            </a:extLst>
          </p:cNvPr>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13758087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Closing</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1860851"/>
            <a:chOff x="1421660" y="974691"/>
            <a:chExt cx="10922739" cy="1979951"/>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Defined the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Shared how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are built.</a:t>
              </a:r>
              <a:endParaRPr lang="en-US" sz="20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68</a:t>
            </a:fld>
            <a:endParaRPr lang="en-US" dirty="0"/>
          </a:p>
        </p:txBody>
      </p:sp>
      <p:sp>
        <p:nvSpPr>
          <p:cNvPr id="15" name="Google Shape;1210;p56">
            <a:extLst>
              <a:ext uri="{FF2B5EF4-FFF2-40B4-BE49-F238E27FC236}">
                <a16:creationId xmlns:a16="http://schemas.microsoft.com/office/drawing/2014/main" id="{6FED76A4-ACEE-70AC-107D-78F05BCC00A9}"/>
              </a:ext>
            </a:extLst>
          </p:cNvPr>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40589416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Closing</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2912111"/>
            <a:chOff x="1421660" y="974691"/>
            <a:chExt cx="10922739" cy="3098495"/>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Defined the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Shared how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are built.</a:t>
              </a:r>
              <a:endParaRPr lang="en-US" sz="20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sp>
          <p:nvSpPr>
            <p:cNvPr id="9" name="Freeform: Shape 8">
              <a:extLst>
                <a:ext uri="{FF2B5EF4-FFF2-40B4-BE49-F238E27FC236}">
                  <a16:creationId xmlns:a16="http://schemas.microsoft.com/office/drawing/2014/main" id="{9AC3ECB8-31B0-1369-1E34-EAE08762E96B}"/>
                </a:ext>
              </a:extLst>
            </p:cNvPr>
            <p:cNvSpPr/>
            <p:nvPr/>
          </p:nvSpPr>
          <p:spPr>
            <a:xfrm>
              <a:off x="1587896" y="3211778"/>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578FD8">
                <a:alpha val="89804"/>
              </a:srgbClr>
            </a:solidFill>
            <a:ln>
              <a:solidFill>
                <a:schemeClr val="accent3"/>
              </a:solidFill>
            </a:ln>
          </p:spPr>
          <p:style>
            <a:lnRef idx="2">
              <a:schemeClr val="lt1">
                <a:hueOff val="0"/>
                <a:satOff val="0"/>
                <a:lumOff val="0"/>
                <a:alphaOff val="0"/>
              </a:schemeClr>
            </a:lnRef>
            <a:fillRef idx="1">
              <a:schemeClr val="accent3">
                <a:shade val="80000"/>
                <a:hueOff val="264109"/>
                <a:satOff val="-5842"/>
                <a:lumOff val="14712"/>
                <a:alphaOff val="0"/>
              </a:schemeClr>
            </a:fillRef>
            <a:effectRef idx="0">
              <a:schemeClr val="accent3">
                <a:shade val="80000"/>
                <a:hueOff val="264109"/>
                <a:satOff val="-5842"/>
                <a:lumOff val="14712"/>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Shared technology </a:t>
              </a:r>
              <a:r>
                <a:rPr lang="en-US" sz="2000" kern="1200" dirty="0">
                  <a:solidFill>
                    <a:schemeClr val="bg1"/>
                  </a:solidFill>
                  <a:latin typeface="Arial" pitchFamily="34" charset="0"/>
                  <a:cs typeface="Arial" pitchFamily="34" charset="0"/>
                </a:rPr>
                <a:t>i</a:t>
              </a:r>
              <a:r>
                <a:rPr lang="en-US" sz="2000" b="0" kern="1200" dirty="0">
                  <a:solidFill>
                    <a:schemeClr val="bg1"/>
                  </a:solidFill>
                  <a:latin typeface="Arial" pitchFamily="34" charset="0"/>
                  <a:cs typeface="Arial" pitchFamily="34" charset="0"/>
                </a:rPr>
                <a:t>ntegrations for Digital Twin efficiency.</a:t>
              </a:r>
            </a:p>
          </p:txBody>
        </p:sp>
        <p:sp>
          <p:nvSpPr>
            <p:cNvPr id="10" name="Oval 9" descr="Badge 3 with solid fill">
              <a:extLst>
                <a:ext uri="{FF2B5EF4-FFF2-40B4-BE49-F238E27FC236}">
                  <a16:creationId xmlns:a16="http://schemas.microsoft.com/office/drawing/2014/main" id="{1B07832A-B516-2470-8C82-D4C2BF19C66D}"/>
                </a:ext>
              </a:extLst>
            </p:cNvPr>
            <p:cNvSpPr/>
            <p:nvPr/>
          </p:nvSpPr>
          <p:spPr>
            <a:xfrm>
              <a:off x="1421660" y="3211779"/>
              <a:ext cx="861406" cy="861406"/>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9259"/>
                <a:satOff val="-1570"/>
                <a:lumOff val="5336"/>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69</a:t>
            </a:fld>
            <a:endParaRPr lang="en-US" dirty="0"/>
          </a:p>
        </p:txBody>
      </p:sp>
      <p:sp>
        <p:nvSpPr>
          <p:cNvPr id="15" name="Google Shape;1210;p56">
            <a:extLst>
              <a:ext uri="{FF2B5EF4-FFF2-40B4-BE49-F238E27FC236}">
                <a16:creationId xmlns:a16="http://schemas.microsoft.com/office/drawing/2014/main" id="{6FED76A4-ACEE-70AC-107D-78F05BCC00A9}"/>
              </a:ext>
            </a:extLst>
          </p:cNvPr>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27325804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Closing</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3963371"/>
            <a:chOff x="1421660" y="974691"/>
            <a:chExt cx="10922739" cy="4217038"/>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Defined the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Shared how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are built.</a:t>
              </a:r>
              <a:endParaRPr lang="en-US" sz="20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sp>
          <p:nvSpPr>
            <p:cNvPr id="9" name="Freeform: Shape 8">
              <a:extLst>
                <a:ext uri="{FF2B5EF4-FFF2-40B4-BE49-F238E27FC236}">
                  <a16:creationId xmlns:a16="http://schemas.microsoft.com/office/drawing/2014/main" id="{9AC3ECB8-31B0-1369-1E34-EAE08762E96B}"/>
                </a:ext>
              </a:extLst>
            </p:cNvPr>
            <p:cNvSpPr/>
            <p:nvPr/>
          </p:nvSpPr>
          <p:spPr>
            <a:xfrm>
              <a:off x="1587896" y="3211778"/>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578FD8">
                <a:alpha val="89804"/>
              </a:srgbClr>
            </a:solidFill>
            <a:ln>
              <a:solidFill>
                <a:schemeClr val="accent3"/>
              </a:solidFill>
            </a:ln>
          </p:spPr>
          <p:style>
            <a:lnRef idx="2">
              <a:schemeClr val="lt1">
                <a:hueOff val="0"/>
                <a:satOff val="0"/>
                <a:lumOff val="0"/>
                <a:alphaOff val="0"/>
              </a:schemeClr>
            </a:lnRef>
            <a:fillRef idx="1">
              <a:schemeClr val="accent3">
                <a:shade val="80000"/>
                <a:hueOff val="264109"/>
                <a:satOff val="-5842"/>
                <a:lumOff val="14712"/>
                <a:alphaOff val="0"/>
              </a:schemeClr>
            </a:fillRef>
            <a:effectRef idx="0">
              <a:schemeClr val="accent3">
                <a:shade val="80000"/>
                <a:hueOff val="264109"/>
                <a:satOff val="-5842"/>
                <a:lumOff val="14712"/>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Shared technology </a:t>
              </a:r>
              <a:r>
                <a:rPr lang="en-US" sz="2000" kern="1200" dirty="0">
                  <a:solidFill>
                    <a:schemeClr val="bg1"/>
                  </a:solidFill>
                  <a:latin typeface="Arial" pitchFamily="34" charset="0"/>
                  <a:cs typeface="Arial" pitchFamily="34" charset="0"/>
                </a:rPr>
                <a:t>i</a:t>
              </a:r>
              <a:r>
                <a:rPr lang="en-US" sz="2000" b="0" kern="1200" dirty="0">
                  <a:solidFill>
                    <a:schemeClr val="bg1"/>
                  </a:solidFill>
                  <a:latin typeface="Arial" pitchFamily="34" charset="0"/>
                  <a:cs typeface="Arial" pitchFamily="34" charset="0"/>
                </a:rPr>
                <a:t>ntegrations for Digital Twin efficiency.</a:t>
              </a:r>
            </a:p>
          </p:txBody>
        </p:sp>
        <p:sp>
          <p:nvSpPr>
            <p:cNvPr id="10" name="Oval 9" descr="Badge 3 with solid fill">
              <a:extLst>
                <a:ext uri="{FF2B5EF4-FFF2-40B4-BE49-F238E27FC236}">
                  <a16:creationId xmlns:a16="http://schemas.microsoft.com/office/drawing/2014/main" id="{1B07832A-B516-2470-8C82-D4C2BF19C66D}"/>
                </a:ext>
              </a:extLst>
            </p:cNvPr>
            <p:cNvSpPr/>
            <p:nvPr/>
          </p:nvSpPr>
          <p:spPr>
            <a:xfrm>
              <a:off x="1421660" y="3211779"/>
              <a:ext cx="861406" cy="861406"/>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9259"/>
                <a:satOff val="-1570"/>
                <a:lumOff val="5336"/>
                <a:alphaOff val="0"/>
              </a:schemeClr>
            </a:effectRef>
            <a:fontRef idx="minor">
              <a:schemeClr val="lt1">
                <a:hueOff val="0"/>
                <a:satOff val="0"/>
                <a:lumOff val="0"/>
                <a:alphaOff val="0"/>
              </a:schemeClr>
            </a:fontRef>
          </p:style>
          <p:txBody>
            <a:bodyPr/>
            <a:lstStyle/>
            <a:p>
              <a:endParaRPr lang="en-US" dirty="0"/>
            </a:p>
          </p:txBody>
        </p:sp>
        <p:sp>
          <p:nvSpPr>
            <p:cNvPr id="11" name="Freeform: Shape 10">
              <a:extLst>
                <a:ext uri="{FF2B5EF4-FFF2-40B4-BE49-F238E27FC236}">
                  <a16:creationId xmlns:a16="http://schemas.microsoft.com/office/drawing/2014/main" id="{3E789076-3A83-18FC-AA91-1F4893EAF9BF}"/>
                </a:ext>
              </a:extLst>
            </p:cNvPr>
            <p:cNvSpPr/>
            <p:nvPr/>
          </p:nvSpPr>
          <p:spPr>
            <a:xfrm>
              <a:off x="1587896" y="4330322"/>
              <a:ext cx="10756503" cy="861407"/>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78A0DD">
                <a:alpha val="89804"/>
              </a:srgbClr>
            </a:solidFill>
            <a:ln>
              <a:solidFill>
                <a:schemeClr val="accent3"/>
              </a:solidFill>
            </a:ln>
          </p:spPr>
          <p:style>
            <a:lnRef idx="2">
              <a:schemeClr val="lt1">
                <a:hueOff val="0"/>
                <a:satOff val="0"/>
                <a:lumOff val="0"/>
                <a:alphaOff val="0"/>
              </a:schemeClr>
            </a:lnRef>
            <a:fillRef idx="1">
              <a:schemeClr val="accent3">
                <a:shade val="80000"/>
                <a:hueOff val="396164"/>
                <a:satOff val="-8763"/>
                <a:lumOff val="22069"/>
                <a:alphaOff val="0"/>
              </a:schemeClr>
            </a:fillRef>
            <a:effectRef idx="0">
              <a:schemeClr val="accent3">
                <a:shade val="80000"/>
                <a:hueOff val="396164"/>
                <a:satOff val="-8763"/>
                <a:lumOff val="22069"/>
                <a:alphaOff val="0"/>
              </a:schemeClr>
            </a:effectRef>
            <a:fontRef idx="minor">
              <a:schemeClr val="lt1"/>
            </a:fontRef>
          </p:style>
          <p:txBody>
            <a:bodyPr spcFirstLastPara="0" vert="horz" wrap="square" lIns="763991" tIns="76200"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Defined </a:t>
              </a:r>
              <a:r>
                <a:rPr lang="en-US" sz="2000" kern="1200" dirty="0">
                  <a:solidFill>
                    <a:schemeClr val="bg1"/>
                  </a:solidFill>
                  <a:latin typeface="Arial" pitchFamily="34" charset="0"/>
                  <a:cs typeface="Arial" pitchFamily="34" charset="0"/>
                </a:rPr>
                <a:t>r</a:t>
              </a:r>
              <a:r>
                <a:rPr lang="en-US" sz="2000" b="0" kern="1200" dirty="0">
                  <a:solidFill>
                    <a:schemeClr val="bg1"/>
                  </a:solidFill>
                  <a:latin typeface="Arial" pitchFamily="34" charset="0"/>
                  <a:cs typeface="Arial" pitchFamily="34" charset="0"/>
                </a:rPr>
                <a:t>oles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play in Simulation and Training.</a:t>
              </a:r>
            </a:p>
          </p:txBody>
        </p:sp>
        <p:sp>
          <p:nvSpPr>
            <p:cNvPr id="12" name="Oval 11" descr="Badge 4 with solid fill">
              <a:extLst>
                <a:ext uri="{FF2B5EF4-FFF2-40B4-BE49-F238E27FC236}">
                  <a16:creationId xmlns:a16="http://schemas.microsoft.com/office/drawing/2014/main" id="{E93D39B0-723E-A0CA-FB09-1EB752248407}"/>
                </a:ext>
              </a:extLst>
            </p:cNvPr>
            <p:cNvSpPr/>
            <p:nvPr/>
          </p:nvSpPr>
          <p:spPr>
            <a:xfrm>
              <a:off x="1421660" y="4330322"/>
              <a:ext cx="861406" cy="861406"/>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8889"/>
                <a:satOff val="-2355"/>
                <a:lumOff val="8003"/>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70</a:t>
            </a:fld>
            <a:endParaRPr lang="en-US" dirty="0"/>
          </a:p>
        </p:txBody>
      </p:sp>
      <p:sp>
        <p:nvSpPr>
          <p:cNvPr id="15" name="Google Shape;1210;p56">
            <a:extLst>
              <a:ext uri="{FF2B5EF4-FFF2-40B4-BE49-F238E27FC236}">
                <a16:creationId xmlns:a16="http://schemas.microsoft.com/office/drawing/2014/main" id="{6FED76A4-ACEE-70AC-107D-78F05BCC00A9}"/>
              </a:ext>
            </a:extLst>
          </p:cNvPr>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Tree>
    <p:extLst>
      <p:ext uri="{BB962C8B-B14F-4D97-AF65-F5344CB8AC3E}">
        <p14:creationId xmlns:p14="http://schemas.microsoft.com/office/powerpoint/2010/main" val="38697704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ity lights at night&#10;&#10;Description automatically generated">
            <a:extLst>
              <a:ext uri="{FF2B5EF4-FFF2-40B4-BE49-F238E27FC236}">
                <a16:creationId xmlns:a16="http://schemas.microsoft.com/office/drawing/2014/main" id="{A9F05744-D158-C66D-0696-7578C4DB117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11786" b="7428"/>
          <a:stretch/>
        </p:blipFill>
        <p:spPr>
          <a:xfrm>
            <a:off x="0" y="790378"/>
            <a:ext cx="12192000" cy="5519893"/>
          </a:xfrm>
          <a:prstGeom prst="rect">
            <a:avLst/>
          </a:prstGeom>
        </p:spPr>
      </p:pic>
      <p:sp>
        <p:nvSpPr>
          <p:cNvPr id="17" name="TextBox 16">
            <a:extLst>
              <a:ext uri="{FF2B5EF4-FFF2-40B4-BE49-F238E27FC236}">
                <a16:creationId xmlns:a16="http://schemas.microsoft.com/office/drawing/2014/main" id="{EE0A7136-5E77-4B17-91D0-84B28BE8B3F7}"/>
              </a:ext>
            </a:extLst>
          </p:cNvPr>
          <p:cNvSpPr txBox="1"/>
          <p:nvPr/>
        </p:nvSpPr>
        <p:spPr>
          <a:xfrm>
            <a:off x="0" y="0"/>
            <a:ext cx="12192000" cy="8095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eaLnBrk="1" hangingPunct="1">
              <a:defRPr sz="2400" b="1">
                <a:solidFill>
                  <a:schemeClr val="bg1"/>
                </a:solidFill>
                <a:latin typeface="+mj-lt"/>
                <a:ea typeface="+mj-ea"/>
                <a:cs typeface="+mj-cs"/>
              </a:defRPr>
            </a:lvl1pPr>
            <a:lvl2pPr eaLnBrk="1" hangingPunct="1">
              <a:defRPr sz="4267" b="1">
                <a:solidFill>
                  <a:srgbClr val="F77B0B"/>
                </a:solidFill>
              </a:defRPr>
            </a:lvl2pPr>
            <a:lvl3pPr eaLnBrk="1" hangingPunct="1">
              <a:defRPr sz="4267" b="1">
                <a:solidFill>
                  <a:srgbClr val="F77B0B"/>
                </a:solidFill>
              </a:defRPr>
            </a:lvl3pPr>
            <a:lvl4pPr eaLnBrk="1" hangingPunct="1">
              <a:defRPr sz="4267" b="1">
                <a:solidFill>
                  <a:srgbClr val="F77B0B"/>
                </a:solidFill>
              </a:defRPr>
            </a:lvl4pPr>
            <a:lvl5pPr eaLnBrk="1" hangingPunct="1">
              <a:defRPr sz="4267" b="1">
                <a:solidFill>
                  <a:srgbClr val="F77B0B"/>
                </a:solidFill>
              </a:defRPr>
            </a:lvl5pPr>
            <a:lvl6pPr marL="609585" fontAlgn="base">
              <a:spcBef>
                <a:spcPct val="0"/>
              </a:spcBef>
              <a:spcAft>
                <a:spcPct val="0"/>
              </a:spcAft>
              <a:defRPr sz="4267" b="1">
                <a:solidFill>
                  <a:srgbClr val="F77B0B"/>
                </a:solidFill>
              </a:defRPr>
            </a:lvl6pPr>
            <a:lvl7pPr marL="1219170" fontAlgn="base">
              <a:spcBef>
                <a:spcPct val="0"/>
              </a:spcBef>
              <a:spcAft>
                <a:spcPct val="0"/>
              </a:spcAft>
              <a:defRPr sz="4267" b="1">
                <a:solidFill>
                  <a:srgbClr val="F77B0B"/>
                </a:solidFill>
              </a:defRPr>
            </a:lvl7pPr>
            <a:lvl8pPr marL="1828754" fontAlgn="base">
              <a:spcBef>
                <a:spcPct val="0"/>
              </a:spcBef>
              <a:spcAft>
                <a:spcPct val="0"/>
              </a:spcAft>
              <a:defRPr sz="4267" b="1">
                <a:solidFill>
                  <a:srgbClr val="F77B0B"/>
                </a:solidFill>
              </a:defRPr>
            </a:lvl8pPr>
            <a:lvl9pPr marL="2438339" fontAlgn="base">
              <a:spcBef>
                <a:spcPct val="0"/>
              </a:spcBef>
              <a:spcAft>
                <a:spcPct val="0"/>
              </a:spcAft>
              <a:defRPr sz="4267" b="1">
                <a:solidFill>
                  <a:srgbClr val="F77B0B"/>
                </a:solidFill>
              </a:defRPr>
            </a:lvl9pPr>
          </a:lstStyle>
          <a:p>
            <a:r>
              <a:rPr lang="en-US" sz="2800" dirty="0"/>
              <a:t>Closing</a:t>
            </a:r>
          </a:p>
        </p:txBody>
      </p:sp>
      <p:grpSp>
        <p:nvGrpSpPr>
          <p:cNvPr id="2" name="Group 1">
            <a:extLst>
              <a:ext uri="{FF2B5EF4-FFF2-40B4-BE49-F238E27FC236}">
                <a16:creationId xmlns:a16="http://schemas.microsoft.com/office/drawing/2014/main" id="{C9A3FDA9-99CD-293F-A3D3-02746255028F}"/>
              </a:ext>
            </a:extLst>
          </p:cNvPr>
          <p:cNvGrpSpPr/>
          <p:nvPr/>
        </p:nvGrpSpPr>
        <p:grpSpPr>
          <a:xfrm>
            <a:off x="635276" y="1035259"/>
            <a:ext cx="10922739" cy="5014629"/>
            <a:chOff x="1421660" y="974691"/>
            <a:chExt cx="10922739" cy="5335580"/>
          </a:xfrm>
        </p:grpSpPr>
        <p:sp>
          <p:nvSpPr>
            <p:cNvPr id="3" name="Freeform: Shape 2">
              <a:extLst>
                <a:ext uri="{FF2B5EF4-FFF2-40B4-BE49-F238E27FC236}">
                  <a16:creationId xmlns:a16="http://schemas.microsoft.com/office/drawing/2014/main" id="{2270E545-904E-4E7A-ECB5-37AFF178914D}"/>
                </a:ext>
              </a:extLst>
            </p:cNvPr>
            <p:cNvSpPr/>
            <p:nvPr/>
          </p:nvSpPr>
          <p:spPr>
            <a:xfrm>
              <a:off x="1587896" y="974691"/>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2472C1">
                <a:alpha val="89804"/>
              </a:srgbClr>
            </a:solidFill>
            <a:ln>
              <a:solidFill>
                <a:schemeClr val="accent3"/>
              </a:solidFill>
            </a:ln>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Defined the Digital Twin, Common Terms, and Definitions</a:t>
              </a:r>
            </a:p>
          </p:txBody>
        </p:sp>
        <p:sp>
          <p:nvSpPr>
            <p:cNvPr id="6" name="Oval 5" descr="Badge 1 with solid fill">
              <a:extLst>
                <a:ext uri="{FF2B5EF4-FFF2-40B4-BE49-F238E27FC236}">
                  <a16:creationId xmlns:a16="http://schemas.microsoft.com/office/drawing/2014/main" id="{99D505CB-8CBD-C10F-65AF-ECB13B0A1F53}"/>
                </a:ext>
              </a:extLst>
            </p:cNvPr>
            <p:cNvSpPr/>
            <p:nvPr/>
          </p:nvSpPr>
          <p:spPr>
            <a:xfrm>
              <a:off x="1421660" y="974692"/>
              <a:ext cx="861406" cy="861406"/>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7" name="Freeform: Shape 6">
              <a:extLst>
                <a:ext uri="{FF2B5EF4-FFF2-40B4-BE49-F238E27FC236}">
                  <a16:creationId xmlns:a16="http://schemas.microsoft.com/office/drawing/2014/main" id="{4A7E33B8-7E1D-FE8C-0CD4-7030E72A42AF}"/>
                </a:ext>
              </a:extLst>
            </p:cNvPr>
            <p:cNvSpPr/>
            <p:nvPr/>
          </p:nvSpPr>
          <p:spPr>
            <a:xfrm>
              <a:off x="1587896" y="2093234"/>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357FD5">
                <a:alpha val="89804"/>
              </a:srgbClr>
            </a:solidFill>
            <a:ln>
              <a:solidFill>
                <a:schemeClr val="accent3"/>
              </a:solidFill>
            </a:ln>
          </p:spPr>
          <p:style>
            <a:lnRef idx="2">
              <a:schemeClr val="lt1">
                <a:hueOff val="0"/>
                <a:satOff val="0"/>
                <a:lumOff val="0"/>
                <a:alphaOff val="0"/>
              </a:schemeClr>
            </a:lnRef>
            <a:fillRef idx="1">
              <a:schemeClr val="accent3">
                <a:shade val="80000"/>
                <a:hueOff val="132055"/>
                <a:satOff val="-2921"/>
                <a:lumOff val="7356"/>
                <a:alphaOff val="0"/>
              </a:schemeClr>
            </a:fillRef>
            <a:effectRef idx="0">
              <a:schemeClr val="accent3">
                <a:shade val="80000"/>
                <a:hueOff val="132055"/>
                <a:satOff val="-2921"/>
                <a:lumOff val="7356"/>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Shared how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are built.</a:t>
              </a:r>
              <a:endParaRPr lang="en-US" sz="2000" b="0" kern="1200" dirty="0">
                <a:solidFill>
                  <a:schemeClr val="bg1"/>
                </a:solidFill>
              </a:endParaRPr>
            </a:p>
          </p:txBody>
        </p:sp>
        <p:sp>
          <p:nvSpPr>
            <p:cNvPr id="8" name="Oval 7" descr="Badge with solid fill">
              <a:extLst>
                <a:ext uri="{FF2B5EF4-FFF2-40B4-BE49-F238E27FC236}">
                  <a16:creationId xmlns:a16="http://schemas.microsoft.com/office/drawing/2014/main" id="{C3E09431-7964-0AD2-EAC5-7CBFC267D1A4}"/>
                </a:ext>
              </a:extLst>
            </p:cNvPr>
            <p:cNvSpPr/>
            <p:nvPr/>
          </p:nvSpPr>
          <p:spPr>
            <a:xfrm>
              <a:off x="1421660" y="2093235"/>
              <a:ext cx="861406" cy="861406"/>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9630"/>
                <a:satOff val="-785"/>
                <a:lumOff val="2668"/>
                <a:alphaOff val="0"/>
              </a:schemeClr>
            </a:effectRef>
            <a:fontRef idx="minor">
              <a:schemeClr val="lt1">
                <a:hueOff val="0"/>
                <a:satOff val="0"/>
                <a:lumOff val="0"/>
                <a:alphaOff val="0"/>
              </a:schemeClr>
            </a:fontRef>
          </p:style>
          <p:txBody>
            <a:bodyPr/>
            <a:lstStyle/>
            <a:p>
              <a:endParaRPr lang="en-US" dirty="0"/>
            </a:p>
          </p:txBody>
        </p:sp>
        <p:sp>
          <p:nvSpPr>
            <p:cNvPr id="9" name="Freeform: Shape 8">
              <a:extLst>
                <a:ext uri="{FF2B5EF4-FFF2-40B4-BE49-F238E27FC236}">
                  <a16:creationId xmlns:a16="http://schemas.microsoft.com/office/drawing/2014/main" id="{9AC3ECB8-31B0-1369-1E34-EAE08762E96B}"/>
                </a:ext>
              </a:extLst>
            </p:cNvPr>
            <p:cNvSpPr/>
            <p:nvPr/>
          </p:nvSpPr>
          <p:spPr>
            <a:xfrm>
              <a:off x="1587896" y="3211778"/>
              <a:ext cx="10756503" cy="861408"/>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578FD8">
                <a:alpha val="89804"/>
              </a:srgbClr>
            </a:solidFill>
            <a:ln>
              <a:solidFill>
                <a:schemeClr val="accent3"/>
              </a:solidFill>
            </a:ln>
          </p:spPr>
          <p:style>
            <a:lnRef idx="2">
              <a:schemeClr val="lt1">
                <a:hueOff val="0"/>
                <a:satOff val="0"/>
                <a:lumOff val="0"/>
                <a:alphaOff val="0"/>
              </a:schemeClr>
            </a:lnRef>
            <a:fillRef idx="1">
              <a:schemeClr val="accent3">
                <a:shade val="80000"/>
                <a:hueOff val="264109"/>
                <a:satOff val="-5842"/>
                <a:lumOff val="14712"/>
                <a:alphaOff val="0"/>
              </a:schemeClr>
            </a:fillRef>
            <a:effectRef idx="0">
              <a:schemeClr val="accent3">
                <a:shade val="80000"/>
                <a:hueOff val="264109"/>
                <a:satOff val="-5842"/>
                <a:lumOff val="14712"/>
                <a:alphaOff val="0"/>
              </a:schemeClr>
            </a:effectRef>
            <a:fontRef idx="minor">
              <a:schemeClr val="lt1"/>
            </a:fontRef>
          </p:style>
          <p:txBody>
            <a:bodyPr spcFirstLastPara="0" vert="horz" wrap="square" lIns="763991" tIns="76201"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Shared technology </a:t>
              </a:r>
              <a:r>
                <a:rPr lang="en-US" sz="2000" kern="1200" dirty="0">
                  <a:solidFill>
                    <a:schemeClr val="bg1"/>
                  </a:solidFill>
                  <a:latin typeface="Arial" pitchFamily="34" charset="0"/>
                  <a:cs typeface="Arial" pitchFamily="34" charset="0"/>
                </a:rPr>
                <a:t>i</a:t>
              </a:r>
              <a:r>
                <a:rPr lang="en-US" sz="2000" b="0" kern="1200" dirty="0">
                  <a:solidFill>
                    <a:schemeClr val="bg1"/>
                  </a:solidFill>
                  <a:latin typeface="Arial" pitchFamily="34" charset="0"/>
                  <a:cs typeface="Arial" pitchFamily="34" charset="0"/>
                </a:rPr>
                <a:t>ntegrations for Digital Twin efficiency.</a:t>
              </a:r>
            </a:p>
          </p:txBody>
        </p:sp>
        <p:sp>
          <p:nvSpPr>
            <p:cNvPr id="10" name="Oval 9" descr="Badge 3 with solid fill">
              <a:extLst>
                <a:ext uri="{FF2B5EF4-FFF2-40B4-BE49-F238E27FC236}">
                  <a16:creationId xmlns:a16="http://schemas.microsoft.com/office/drawing/2014/main" id="{1B07832A-B516-2470-8C82-D4C2BF19C66D}"/>
                </a:ext>
              </a:extLst>
            </p:cNvPr>
            <p:cNvSpPr/>
            <p:nvPr/>
          </p:nvSpPr>
          <p:spPr>
            <a:xfrm>
              <a:off x="1421660" y="3211779"/>
              <a:ext cx="861406" cy="861406"/>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9259"/>
                <a:satOff val="-1570"/>
                <a:lumOff val="5336"/>
                <a:alphaOff val="0"/>
              </a:schemeClr>
            </a:effectRef>
            <a:fontRef idx="minor">
              <a:schemeClr val="lt1">
                <a:hueOff val="0"/>
                <a:satOff val="0"/>
                <a:lumOff val="0"/>
                <a:alphaOff val="0"/>
              </a:schemeClr>
            </a:fontRef>
          </p:style>
          <p:txBody>
            <a:bodyPr/>
            <a:lstStyle/>
            <a:p>
              <a:endParaRPr lang="en-US" dirty="0"/>
            </a:p>
          </p:txBody>
        </p:sp>
        <p:sp>
          <p:nvSpPr>
            <p:cNvPr id="11" name="Freeform: Shape 10">
              <a:extLst>
                <a:ext uri="{FF2B5EF4-FFF2-40B4-BE49-F238E27FC236}">
                  <a16:creationId xmlns:a16="http://schemas.microsoft.com/office/drawing/2014/main" id="{3E789076-3A83-18FC-AA91-1F4893EAF9BF}"/>
                </a:ext>
              </a:extLst>
            </p:cNvPr>
            <p:cNvSpPr/>
            <p:nvPr/>
          </p:nvSpPr>
          <p:spPr>
            <a:xfrm>
              <a:off x="1587896" y="4330322"/>
              <a:ext cx="10756503" cy="861407"/>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78A0DD">
                <a:alpha val="89804"/>
              </a:srgbClr>
            </a:solidFill>
            <a:ln>
              <a:solidFill>
                <a:schemeClr val="accent3"/>
              </a:solidFill>
            </a:ln>
          </p:spPr>
          <p:style>
            <a:lnRef idx="2">
              <a:schemeClr val="lt1">
                <a:hueOff val="0"/>
                <a:satOff val="0"/>
                <a:lumOff val="0"/>
                <a:alphaOff val="0"/>
              </a:schemeClr>
            </a:lnRef>
            <a:fillRef idx="1">
              <a:schemeClr val="accent3">
                <a:shade val="80000"/>
                <a:hueOff val="396164"/>
                <a:satOff val="-8763"/>
                <a:lumOff val="22069"/>
                <a:alphaOff val="0"/>
              </a:schemeClr>
            </a:fillRef>
            <a:effectRef idx="0">
              <a:schemeClr val="accent3">
                <a:shade val="80000"/>
                <a:hueOff val="396164"/>
                <a:satOff val="-8763"/>
                <a:lumOff val="22069"/>
                <a:alphaOff val="0"/>
              </a:schemeClr>
            </a:effectRef>
            <a:fontRef idx="minor">
              <a:schemeClr val="lt1"/>
            </a:fontRef>
          </p:style>
          <p:txBody>
            <a:bodyPr spcFirstLastPara="0" vert="horz" wrap="square" lIns="763991" tIns="76200" rIns="142240" bIns="76201"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Defined </a:t>
              </a:r>
              <a:r>
                <a:rPr lang="en-US" sz="2000" kern="1200" dirty="0">
                  <a:solidFill>
                    <a:schemeClr val="bg1"/>
                  </a:solidFill>
                  <a:latin typeface="Arial" pitchFamily="34" charset="0"/>
                  <a:cs typeface="Arial" pitchFamily="34" charset="0"/>
                </a:rPr>
                <a:t>r</a:t>
              </a:r>
              <a:r>
                <a:rPr lang="en-US" sz="2000" b="0" kern="1200" dirty="0">
                  <a:solidFill>
                    <a:schemeClr val="bg1"/>
                  </a:solidFill>
                  <a:latin typeface="Arial" pitchFamily="34" charset="0"/>
                  <a:cs typeface="Arial" pitchFamily="34" charset="0"/>
                </a:rPr>
                <a:t>oles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play in Simulation and Training.</a:t>
              </a:r>
            </a:p>
          </p:txBody>
        </p:sp>
        <p:sp>
          <p:nvSpPr>
            <p:cNvPr id="12" name="Oval 11" descr="Badge 4 with solid fill">
              <a:extLst>
                <a:ext uri="{FF2B5EF4-FFF2-40B4-BE49-F238E27FC236}">
                  <a16:creationId xmlns:a16="http://schemas.microsoft.com/office/drawing/2014/main" id="{E93D39B0-723E-A0CA-FB09-1EB752248407}"/>
                </a:ext>
              </a:extLst>
            </p:cNvPr>
            <p:cNvSpPr/>
            <p:nvPr/>
          </p:nvSpPr>
          <p:spPr>
            <a:xfrm>
              <a:off x="1421660" y="4330322"/>
              <a:ext cx="861406" cy="861406"/>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8889"/>
                <a:satOff val="-2355"/>
                <a:lumOff val="8003"/>
                <a:alphaOff val="0"/>
              </a:schemeClr>
            </a:effectRef>
            <a:fontRef idx="minor">
              <a:schemeClr val="lt1">
                <a:hueOff val="0"/>
                <a:satOff val="0"/>
                <a:lumOff val="0"/>
                <a:alphaOff val="0"/>
              </a:schemeClr>
            </a:fontRef>
          </p:style>
          <p:txBody>
            <a:bodyPr/>
            <a:lstStyle/>
            <a:p>
              <a:endParaRPr lang="en-US" dirty="0"/>
            </a:p>
          </p:txBody>
        </p:sp>
        <p:sp>
          <p:nvSpPr>
            <p:cNvPr id="13" name="Freeform: Shape 12">
              <a:extLst>
                <a:ext uri="{FF2B5EF4-FFF2-40B4-BE49-F238E27FC236}">
                  <a16:creationId xmlns:a16="http://schemas.microsoft.com/office/drawing/2014/main" id="{9AD3C72B-07FD-BD42-8523-DBE765453FDB}"/>
                </a:ext>
              </a:extLst>
            </p:cNvPr>
            <p:cNvSpPr/>
            <p:nvPr/>
          </p:nvSpPr>
          <p:spPr>
            <a:xfrm>
              <a:off x="1587896" y="5448864"/>
              <a:ext cx="10756503" cy="861407"/>
            </a:xfrm>
            <a:custGeom>
              <a:avLst/>
              <a:gdLst>
                <a:gd name="connsiteX0" fmla="*/ 0 w 9451326"/>
                <a:gd name="connsiteY0" fmla="*/ 0 h 861406"/>
                <a:gd name="connsiteX1" fmla="*/ 9020623 w 9451326"/>
                <a:gd name="connsiteY1" fmla="*/ 0 h 861406"/>
                <a:gd name="connsiteX2" fmla="*/ 9451326 w 9451326"/>
                <a:gd name="connsiteY2" fmla="*/ 430703 h 861406"/>
                <a:gd name="connsiteX3" fmla="*/ 9020623 w 9451326"/>
                <a:gd name="connsiteY3" fmla="*/ 861406 h 861406"/>
                <a:gd name="connsiteX4" fmla="*/ 0 w 9451326"/>
                <a:gd name="connsiteY4" fmla="*/ 861406 h 861406"/>
                <a:gd name="connsiteX5" fmla="*/ 0 w 9451326"/>
                <a:gd name="connsiteY5" fmla="*/ 0 h 861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1326" h="861406">
                  <a:moveTo>
                    <a:pt x="9451326" y="861405"/>
                  </a:moveTo>
                  <a:lnTo>
                    <a:pt x="430703" y="861405"/>
                  </a:lnTo>
                  <a:lnTo>
                    <a:pt x="0" y="430703"/>
                  </a:lnTo>
                  <a:lnTo>
                    <a:pt x="430703" y="1"/>
                  </a:lnTo>
                  <a:lnTo>
                    <a:pt x="9451326" y="1"/>
                  </a:lnTo>
                  <a:lnTo>
                    <a:pt x="9451326" y="861405"/>
                  </a:lnTo>
                  <a:close/>
                </a:path>
              </a:pathLst>
            </a:custGeom>
            <a:solidFill>
              <a:srgbClr val="98B3E3">
                <a:alpha val="89804"/>
              </a:srgbClr>
            </a:solidFill>
            <a:ln>
              <a:solidFill>
                <a:schemeClr val="accent3"/>
              </a:solidFill>
            </a:ln>
          </p:spPr>
          <p:style>
            <a:lnRef idx="2">
              <a:schemeClr val="lt1">
                <a:hueOff val="0"/>
                <a:satOff val="0"/>
                <a:lumOff val="0"/>
                <a:alphaOff val="0"/>
              </a:schemeClr>
            </a:lnRef>
            <a:fillRef idx="1">
              <a:schemeClr val="accent3">
                <a:shade val="80000"/>
                <a:hueOff val="528218"/>
                <a:satOff val="-11684"/>
                <a:lumOff val="29425"/>
                <a:alphaOff val="0"/>
              </a:schemeClr>
            </a:fillRef>
            <a:effectRef idx="0">
              <a:schemeClr val="accent3">
                <a:shade val="80000"/>
                <a:hueOff val="528218"/>
                <a:satOff val="-11684"/>
                <a:lumOff val="29425"/>
                <a:alphaOff val="0"/>
              </a:schemeClr>
            </a:effectRef>
            <a:fontRef idx="minor">
              <a:schemeClr val="lt1"/>
            </a:fontRef>
          </p:style>
          <p:txBody>
            <a:bodyPr spcFirstLastPara="0" vert="horz" wrap="square" lIns="763991" tIns="76201" rIns="14224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bg1"/>
                  </a:solidFill>
                  <a:latin typeface="Arial" pitchFamily="34" charset="0"/>
                  <a:cs typeface="Arial" pitchFamily="34" charset="0"/>
                </a:rPr>
                <a:t>Shared </a:t>
              </a:r>
              <a:r>
                <a:rPr lang="en-US" sz="2000" kern="1200" dirty="0">
                  <a:solidFill>
                    <a:schemeClr val="bg1"/>
                  </a:solidFill>
                  <a:latin typeface="Arial" pitchFamily="34" charset="0"/>
                  <a:cs typeface="Arial" pitchFamily="34" charset="0"/>
                </a:rPr>
                <a:t>b</a:t>
              </a:r>
              <a:r>
                <a:rPr lang="en-US" sz="2000" b="0" kern="1200" dirty="0">
                  <a:solidFill>
                    <a:schemeClr val="bg1"/>
                  </a:solidFill>
                  <a:latin typeface="Arial" pitchFamily="34" charset="0"/>
                  <a:cs typeface="Arial" pitchFamily="34" charset="0"/>
                </a:rPr>
                <a:t>est practices for Digital </a:t>
              </a:r>
              <a:r>
                <a:rPr lang="en-US" sz="2000" kern="1200" dirty="0">
                  <a:solidFill>
                    <a:schemeClr val="bg1"/>
                  </a:solidFill>
                  <a:latin typeface="Arial" pitchFamily="34" charset="0"/>
                  <a:cs typeface="Arial" pitchFamily="34" charset="0"/>
                </a:rPr>
                <a:t>T</a:t>
              </a:r>
              <a:r>
                <a:rPr lang="en-US" sz="2000" b="0" kern="1200" dirty="0">
                  <a:solidFill>
                    <a:schemeClr val="bg1"/>
                  </a:solidFill>
                  <a:latin typeface="Arial" pitchFamily="34" charset="0"/>
                  <a:cs typeface="Arial" pitchFamily="34" charset="0"/>
                </a:rPr>
                <a:t>wins </a:t>
              </a:r>
              <a:r>
                <a:rPr lang="en-US" sz="2000" kern="1200" dirty="0">
                  <a:solidFill>
                    <a:schemeClr val="bg1"/>
                  </a:solidFill>
                  <a:latin typeface="Arial" pitchFamily="34" charset="0"/>
                  <a:cs typeface="Arial" pitchFamily="34" charset="0"/>
                </a:rPr>
                <a:t>applicable to the </a:t>
              </a:r>
              <a:r>
                <a:rPr lang="en-US" sz="2000" b="0" kern="1200" dirty="0">
                  <a:solidFill>
                    <a:schemeClr val="bg1"/>
                  </a:solidFill>
                  <a:latin typeface="Arial" pitchFamily="34" charset="0"/>
                  <a:cs typeface="Arial" pitchFamily="34" charset="0"/>
                </a:rPr>
                <a:t>DOD</a:t>
              </a:r>
            </a:p>
          </p:txBody>
        </p:sp>
        <p:sp>
          <p:nvSpPr>
            <p:cNvPr id="14" name="Oval 13" descr="Badge 5 with solid fill">
              <a:extLst>
                <a:ext uri="{FF2B5EF4-FFF2-40B4-BE49-F238E27FC236}">
                  <a16:creationId xmlns:a16="http://schemas.microsoft.com/office/drawing/2014/main" id="{B325ED5E-C88C-3AC5-501A-FE98D1DC17BD}"/>
                </a:ext>
              </a:extLst>
            </p:cNvPr>
            <p:cNvSpPr/>
            <p:nvPr/>
          </p:nvSpPr>
          <p:spPr>
            <a:xfrm>
              <a:off x="1421660" y="5448865"/>
              <a:ext cx="861406" cy="861406"/>
            </a:xfrm>
            <a:prstGeom prst="ellipse">
              <a:avLst/>
            </a:prstGeom>
            <a: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8518"/>
                <a:satOff val="-3140"/>
                <a:lumOff val="10671"/>
                <a:alphaOff val="0"/>
              </a:schemeClr>
            </a:effectRef>
            <a:fontRef idx="minor">
              <a:schemeClr val="lt1">
                <a:hueOff val="0"/>
                <a:satOff val="0"/>
                <a:lumOff val="0"/>
                <a:alphaOff val="0"/>
              </a:schemeClr>
            </a:fontRef>
          </p:style>
          <p:txBody>
            <a:bodyPr/>
            <a:lstStyle/>
            <a:p>
              <a:endParaRPr lang="en-US" dirty="0"/>
            </a:p>
          </p:txBody>
        </p:sp>
      </p:grpSp>
      <p:sp>
        <p:nvSpPr>
          <p:cNvPr id="4" name="Slide Number Placeholder 3">
            <a:extLst>
              <a:ext uri="{FF2B5EF4-FFF2-40B4-BE49-F238E27FC236}">
                <a16:creationId xmlns:a16="http://schemas.microsoft.com/office/drawing/2014/main" id="{F59ABC74-E2DB-3810-D18B-E305696275F5}"/>
              </a:ext>
            </a:extLst>
          </p:cNvPr>
          <p:cNvSpPr>
            <a:spLocks noGrp="1"/>
          </p:cNvSpPr>
          <p:nvPr>
            <p:ph type="sldNum" sz="quarter" idx="10"/>
          </p:nvPr>
        </p:nvSpPr>
        <p:spPr/>
        <p:txBody>
          <a:bodyPr/>
          <a:lstStyle/>
          <a:p>
            <a:pPr>
              <a:defRPr/>
            </a:pPr>
            <a:fld id="{D68E8870-17DE-45C4-A8DD-7644B2422933}" type="slidenum">
              <a:rPr lang="en-US" smtClean="0"/>
              <a:pPr>
                <a:defRPr/>
              </a:pPr>
              <a:t>71</a:t>
            </a:fld>
            <a:endParaRPr lang="en-US" dirty="0"/>
          </a:p>
        </p:txBody>
      </p:sp>
      <p:sp>
        <p:nvSpPr>
          <p:cNvPr id="15" name="Google Shape;1210;p56">
            <a:extLst>
              <a:ext uri="{FF2B5EF4-FFF2-40B4-BE49-F238E27FC236}">
                <a16:creationId xmlns:a16="http://schemas.microsoft.com/office/drawing/2014/main" id="{6FED76A4-ACEE-70AC-107D-78F05BCC00A9}"/>
              </a:ext>
            </a:extLst>
          </p:cNvPr>
          <p:cNvSpPr txBox="1"/>
          <p:nvPr/>
        </p:nvSpPr>
        <p:spPr>
          <a:xfrm>
            <a:off x="0" y="6580992"/>
            <a:ext cx="73380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RT</a:t>
            </a:r>
            <a:endParaRPr dirty="0">
              <a:solidFill>
                <a:schemeClr val="dk2"/>
              </a:solidFill>
            </a:endParaRPr>
          </a:p>
        </p:txBody>
      </p:sp>
      <p:sp>
        <p:nvSpPr>
          <p:cNvPr id="16" name="Oval 15">
            <a:extLst>
              <a:ext uri="{FF2B5EF4-FFF2-40B4-BE49-F238E27FC236}">
                <a16:creationId xmlns:a16="http://schemas.microsoft.com/office/drawing/2014/main" id="{04552D13-D266-1BCF-8B28-3597D85B1B82}"/>
              </a:ext>
            </a:extLst>
          </p:cNvPr>
          <p:cNvSpPr/>
          <p:nvPr/>
        </p:nvSpPr>
        <p:spPr>
          <a:xfrm>
            <a:off x="352555" y="324210"/>
            <a:ext cx="212437" cy="212437"/>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64014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1459"/>
        <p:cNvGrpSpPr/>
        <p:nvPr/>
      </p:nvGrpSpPr>
      <p:grpSpPr>
        <a:xfrm>
          <a:off x="0" y="0"/>
          <a:ext cx="0" cy="0"/>
          <a:chOff x="0" y="0"/>
          <a:chExt cx="0" cy="0"/>
        </a:xfrm>
      </p:grpSpPr>
      <p:sp>
        <p:nvSpPr>
          <p:cNvPr id="1460" name="Google Shape;1460;p70"/>
          <p:cNvSpPr txBox="1">
            <a:spLocks noGrp="1"/>
          </p:cNvSpPr>
          <p:nvPr>
            <p:ph type="title"/>
          </p:nvPr>
        </p:nvSpPr>
        <p:spPr>
          <a:xfrm>
            <a:off x="0" y="0"/>
            <a:ext cx="121920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Questions</a:t>
            </a:r>
            <a:endParaRPr dirty="0"/>
          </a:p>
        </p:txBody>
      </p:sp>
      <p:sp>
        <p:nvSpPr>
          <p:cNvPr id="1461" name="Google Shape;1461;p70"/>
          <p:cNvSpPr txBox="1">
            <a:spLocks noGrp="1"/>
          </p:cNvSpPr>
          <p:nvPr>
            <p:ph type="body" idx="1"/>
          </p:nvPr>
        </p:nvSpPr>
        <p:spPr>
          <a:xfrm>
            <a:off x="4788568" y="1046715"/>
            <a:ext cx="7254080" cy="5075237"/>
          </a:xfrm>
          <a:prstGeom prst="rect">
            <a:avLst/>
          </a:prstGeom>
          <a:noFill/>
          <a:ln>
            <a:noFill/>
          </a:ln>
        </p:spPr>
        <p:txBody>
          <a:bodyPr spcFirstLastPara="1" wrap="square" lIns="91425" tIns="45700" rIns="91425" bIns="45700" anchor="t" anchorCtr="0">
            <a:noAutofit/>
          </a:bodyPr>
          <a:lstStyle/>
          <a:p>
            <a:pPr marL="457189" lvl="0" indent="-323839" algn="l" rtl="0">
              <a:spcBef>
                <a:spcPts val="0"/>
              </a:spcBef>
              <a:spcAft>
                <a:spcPts val="0"/>
              </a:spcAft>
              <a:buSzPts val="2100"/>
              <a:buNone/>
            </a:pPr>
            <a:endParaRPr dirty="0"/>
          </a:p>
          <a:p>
            <a:pPr marL="457189" lvl="0" indent="-457189" algn="l" rtl="0">
              <a:spcBef>
                <a:spcPts val="560"/>
              </a:spcBef>
              <a:spcAft>
                <a:spcPts val="0"/>
              </a:spcAft>
              <a:buSzPts val="2100"/>
              <a:buChar char="⮚"/>
            </a:pPr>
            <a:r>
              <a:rPr lang="en-US" dirty="0"/>
              <a:t>John Niles</a:t>
            </a:r>
            <a:endParaRPr dirty="0"/>
          </a:p>
          <a:p>
            <a:pPr marL="457189" lvl="0" indent="-323839" algn="l" rtl="0">
              <a:spcBef>
                <a:spcPts val="560"/>
              </a:spcBef>
              <a:spcAft>
                <a:spcPts val="0"/>
              </a:spcAft>
              <a:buSzPts val="2100"/>
              <a:buNone/>
            </a:pPr>
            <a:endParaRPr dirty="0"/>
          </a:p>
          <a:p>
            <a:pPr marL="457189" lvl="0" indent="-323839" algn="l" rtl="0">
              <a:spcBef>
                <a:spcPts val="560"/>
              </a:spcBef>
              <a:spcAft>
                <a:spcPts val="0"/>
              </a:spcAft>
              <a:buSzPts val="2100"/>
              <a:buNone/>
            </a:pPr>
            <a:endParaRPr dirty="0"/>
          </a:p>
          <a:p>
            <a:pPr marL="457189" lvl="0" indent="-457189" algn="l" rtl="0">
              <a:spcBef>
                <a:spcPts val="560"/>
              </a:spcBef>
              <a:spcAft>
                <a:spcPts val="0"/>
              </a:spcAft>
              <a:buSzPts val="2100"/>
              <a:buChar char="⮚"/>
            </a:pPr>
            <a:r>
              <a:rPr lang="en-US" dirty="0"/>
              <a:t>Ryan Thomas</a:t>
            </a:r>
            <a:endParaRPr dirty="0"/>
          </a:p>
          <a:p>
            <a:pPr marL="457189" lvl="0" indent="-323839" algn="l" rtl="0">
              <a:spcBef>
                <a:spcPts val="560"/>
              </a:spcBef>
              <a:spcAft>
                <a:spcPts val="0"/>
              </a:spcAft>
              <a:buSzPts val="2100"/>
              <a:buNone/>
            </a:pPr>
            <a:endParaRPr dirty="0"/>
          </a:p>
          <a:p>
            <a:pPr marL="457189" lvl="0" indent="-323839" algn="l" rtl="0">
              <a:spcBef>
                <a:spcPts val="560"/>
              </a:spcBef>
              <a:spcAft>
                <a:spcPts val="0"/>
              </a:spcAft>
              <a:buSzPts val="2100"/>
              <a:buNone/>
            </a:pPr>
            <a:endParaRPr dirty="0"/>
          </a:p>
          <a:p>
            <a:pPr marL="457189" lvl="0" indent="-457189" algn="l" rtl="0">
              <a:spcBef>
                <a:spcPts val="560"/>
              </a:spcBef>
              <a:spcAft>
                <a:spcPts val="0"/>
              </a:spcAft>
              <a:buSzPts val="2100"/>
              <a:buChar char="⮚"/>
            </a:pPr>
            <a:r>
              <a:rPr lang="en-US" dirty="0"/>
              <a:t>Brett Moushon</a:t>
            </a:r>
            <a:endParaRPr dirty="0"/>
          </a:p>
        </p:txBody>
      </p:sp>
      <p:pic>
        <p:nvPicPr>
          <p:cNvPr id="1462" name="Google Shape;1462;p70"/>
          <p:cNvPicPr preferRelativeResize="0"/>
          <p:nvPr/>
        </p:nvPicPr>
        <p:blipFill rotWithShape="1">
          <a:blip r:embed="rId3">
            <a:alphaModFix/>
          </a:blip>
          <a:srcRect/>
          <a:stretch/>
        </p:blipFill>
        <p:spPr>
          <a:xfrm>
            <a:off x="8035681" y="2825924"/>
            <a:ext cx="1324891" cy="1314031"/>
          </a:xfrm>
          <a:prstGeom prst="rect">
            <a:avLst/>
          </a:prstGeom>
          <a:noFill/>
          <a:ln>
            <a:noFill/>
          </a:ln>
        </p:spPr>
      </p:pic>
      <p:pic>
        <p:nvPicPr>
          <p:cNvPr id="1463" name="Google Shape;1463;p70"/>
          <p:cNvPicPr preferRelativeResize="0"/>
          <p:nvPr/>
        </p:nvPicPr>
        <p:blipFill rotWithShape="1">
          <a:blip r:embed="rId4">
            <a:alphaModFix/>
          </a:blip>
          <a:srcRect/>
          <a:stretch/>
        </p:blipFill>
        <p:spPr>
          <a:xfrm>
            <a:off x="8035681" y="1272503"/>
            <a:ext cx="1343130" cy="1354230"/>
          </a:xfrm>
          <a:prstGeom prst="rect">
            <a:avLst/>
          </a:prstGeom>
          <a:noFill/>
          <a:ln>
            <a:noFill/>
          </a:ln>
        </p:spPr>
      </p:pic>
      <p:pic>
        <p:nvPicPr>
          <p:cNvPr id="1464" name="Google Shape;1464;p70"/>
          <p:cNvPicPr preferRelativeResize="0"/>
          <p:nvPr/>
        </p:nvPicPr>
        <p:blipFill rotWithShape="1">
          <a:blip r:embed="rId5">
            <a:alphaModFix/>
          </a:blip>
          <a:srcRect l="7317" r="7316"/>
          <a:stretch/>
        </p:blipFill>
        <p:spPr>
          <a:xfrm>
            <a:off x="3272745" y="1272503"/>
            <a:ext cx="974406" cy="1218008"/>
          </a:xfrm>
          <a:prstGeom prst="ellipse">
            <a:avLst/>
          </a:prstGeom>
          <a:noFill/>
          <a:ln>
            <a:noFill/>
          </a:ln>
        </p:spPr>
      </p:pic>
      <p:pic>
        <p:nvPicPr>
          <p:cNvPr id="1465" name="Google Shape;1465;p70"/>
          <p:cNvPicPr preferRelativeResize="0"/>
          <p:nvPr/>
        </p:nvPicPr>
        <p:blipFill rotWithShape="1">
          <a:blip r:embed="rId6">
            <a:alphaModFix/>
          </a:blip>
          <a:srcRect l="10000" r="10000"/>
          <a:stretch/>
        </p:blipFill>
        <p:spPr>
          <a:xfrm>
            <a:off x="3272745" y="2825924"/>
            <a:ext cx="974406" cy="1218008"/>
          </a:xfrm>
          <a:prstGeom prst="ellipse">
            <a:avLst/>
          </a:prstGeom>
          <a:noFill/>
          <a:ln>
            <a:noFill/>
          </a:ln>
        </p:spPr>
      </p:pic>
      <p:sp>
        <p:nvSpPr>
          <p:cNvPr id="1466" name="Google Shape;1466;p70"/>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72</a:t>
            </a:fld>
            <a:endParaRPr dirty="0"/>
          </a:p>
        </p:txBody>
      </p:sp>
      <p:pic>
        <p:nvPicPr>
          <p:cNvPr id="1467" name="Google Shape;1467;p70"/>
          <p:cNvPicPr preferRelativeResize="0"/>
          <p:nvPr/>
        </p:nvPicPr>
        <p:blipFill rotWithShape="1">
          <a:blip r:embed="rId7">
            <a:alphaModFix/>
          </a:blip>
          <a:srcRect t="8395" b="8403"/>
          <a:stretch/>
        </p:blipFill>
        <p:spPr>
          <a:xfrm>
            <a:off x="3272747" y="4239654"/>
            <a:ext cx="974400" cy="1218000"/>
          </a:xfrm>
          <a:prstGeom prst="ellipse">
            <a:avLst/>
          </a:prstGeom>
          <a:noFill/>
          <a:ln>
            <a:noFill/>
          </a:ln>
          <a:effectLst>
            <a:outerShdw blurRad="57150" dist="19050" dir="5400000" algn="bl" rotWithShape="0">
              <a:schemeClr val="lt1">
                <a:alpha val="50000"/>
              </a:schemeClr>
            </a:outerShdw>
          </a:effectLst>
        </p:spPr>
      </p:pic>
      <p:pic>
        <p:nvPicPr>
          <p:cNvPr id="1468" name="Google Shape;1468;p70"/>
          <p:cNvPicPr preferRelativeResize="0"/>
          <p:nvPr/>
        </p:nvPicPr>
        <p:blipFill>
          <a:blip r:embed="rId8">
            <a:alphaModFix/>
          </a:blip>
          <a:stretch>
            <a:fillRect/>
          </a:stretch>
        </p:blipFill>
        <p:spPr>
          <a:xfrm>
            <a:off x="8035675" y="4483250"/>
            <a:ext cx="1324902" cy="1324902"/>
          </a:xfrm>
          <a:prstGeom prst="rect">
            <a:avLst/>
          </a:prstGeom>
          <a:noFill/>
          <a:ln>
            <a:noFill/>
          </a:ln>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1495"/>
        <p:cNvGrpSpPr/>
        <p:nvPr/>
      </p:nvGrpSpPr>
      <p:grpSpPr>
        <a:xfrm>
          <a:off x="0" y="0"/>
          <a:ext cx="0" cy="0"/>
          <a:chOff x="0" y="0"/>
          <a:chExt cx="0" cy="0"/>
        </a:xfrm>
      </p:grpSpPr>
      <p:sp>
        <p:nvSpPr>
          <p:cNvPr id="1496" name="Google Shape;1496;p73"/>
          <p:cNvSpPr txBox="1">
            <a:spLocks noGrp="1"/>
          </p:cNvSpPr>
          <p:nvPr>
            <p:ph type="body" idx="1"/>
          </p:nvPr>
        </p:nvSpPr>
        <p:spPr>
          <a:xfrm>
            <a:off x="589006" y="1211631"/>
            <a:ext cx="11013990" cy="4703483"/>
          </a:xfrm>
          <a:prstGeom prst="rect">
            <a:avLst/>
          </a:prstGeom>
          <a:noFill/>
          <a:ln>
            <a:noFill/>
          </a:ln>
        </p:spPr>
        <p:txBody>
          <a:bodyPr spcFirstLastPara="1" wrap="square" lIns="91425" tIns="45700" rIns="91425" bIns="45700" anchor="t" anchorCtr="0">
            <a:noAutofit/>
          </a:bodyPr>
          <a:lstStyle/>
          <a:p>
            <a:pPr marL="457189" lvl="0" indent="-457189" algn="l" rtl="0">
              <a:spcBef>
                <a:spcPts val="0"/>
              </a:spcBef>
              <a:spcAft>
                <a:spcPts val="0"/>
              </a:spcAft>
              <a:buSzPct val="75000"/>
              <a:buChar char="⮚"/>
            </a:pPr>
            <a:endPar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3">
                <a:extLst>
                  <a:ext uri="{A12FA001-AC4F-418D-AE19-62706E023703}">
                    <ahyp:hlinkClr xmlns:ahyp="http://schemas.microsoft.com/office/drawing/2018/hyperlinkcolor" val="tx"/>
                  </a:ext>
                </a:extLst>
              </a:hlinkClick>
            </a:endParaRPr>
          </a:p>
          <a:p>
            <a:pPr marL="457189" lvl="0" indent="-457189" algn="l" rtl="0">
              <a:spcBef>
                <a:spcPts val="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3">
                  <a:extLst>
                    <a:ext uri="{A12FA001-AC4F-418D-AE19-62706E023703}">
                      <ahyp:hlinkClr xmlns:ahyp="http://schemas.microsoft.com/office/drawing/2018/hyperlinkcolor" val="tx"/>
                    </a:ext>
                  </a:extLst>
                </a:hlinkClick>
              </a:rPr>
              <a:t>Digital Engineering Body of Knowledge (DEBoK)</a:t>
            </a:r>
            <a:r>
              <a:rPr lang="en-US"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rPr>
              <a:t> </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0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rPr>
              <a:t>Digital Twin Consortium</a:t>
            </a:r>
          </a:p>
          <a:p>
            <a:pPr marL="990575" lvl="1" indent="-380990" algn="l" rtl="0">
              <a:spcBef>
                <a:spcPts val="300"/>
              </a:spcBef>
              <a:spcAft>
                <a:spcPts val="0"/>
              </a:spcAft>
              <a:buSzPct val="75000"/>
              <a:buChar char="■"/>
            </a:pPr>
            <a:r>
              <a:rPr lang="en-US" sz="1000" dirty="0">
                <a:latin typeface="Tahoma" panose="020B0604030504040204" pitchFamily="34" charset="0"/>
                <a:ea typeface="Tahoma" panose="020B0604030504040204" pitchFamily="34" charset="0"/>
                <a:cs typeface="Tahoma" panose="020B0604030504040204" pitchFamily="34" charset="0"/>
                <a:hlinkClick r:id="rId4"/>
              </a:rPr>
              <a:t>Hexagon: Digital Twins for Public Safety and Security</a:t>
            </a:r>
            <a:endParaRPr sz="1000" dirty="0">
              <a:latin typeface="Tahoma" panose="020B0604030504040204" pitchFamily="34" charset="0"/>
              <a:ea typeface="Tahoma" panose="020B0604030504040204" pitchFamily="34" charset="0"/>
              <a:cs typeface="Tahoma" panose="020B0604030504040204" pitchFamily="34" charset="0"/>
            </a:endParaRPr>
          </a:p>
          <a:p>
            <a:pPr marL="457189" lvl="0" indent="-457212" algn="l" rtl="0">
              <a:spcBef>
                <a:spcPts val="362"/>
              </a:spcBef>
              <a:spcAft>
                <a:spcPts val="0"/>
              </a:spcAft>
              <a:buSzPct val="75000"/>
              <a:buChar char="⮚"/>
            </a:pPr>
            <a:r>
              <a:rPr lang="en-US" sz="2000" dirty="0">
                <a:solidFill>
                  <a:schemeClr val="tx1"/>
                </a:solidFill>
                <a:latin typeface="Tahoma" panose="020B0604030504040204" pitchFamily="34" charset="0"/>
                <a:ea typeface="Tahoma" panose="020B0604030504040204" pitchFamily="34" charset="0"/>
                <a:cs typeface="Tahoma" panose="020B0604030504040204" pitchFamily="34" charset="0"/>
                <a:sym typeface="Arial"/>
              </a:rPr>
              <a:t>References</a:t>
            </a:r>
            <a:endParaRPr sz="200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30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5">
                  <a:extLst>
                    <a:ext uri="{A12FA001-AC4F-418D-AE19-62706E023703}">
                      <ahyp:hlinkClr xmlns:ahyp="http://schemas.microsoft.com/office/drawing/2018/hyperlinkcolor" val="tx"/>
                    </a:ext>
                  </a:extLst>
                </a:hlinkClick>
              </a:rPr>
              <a:t>DAU, CENG 001 Digital Engineering for DoD Consumers Credential (CLE084, MBSE)</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endParaRPr>
          </a:p>
          <a:p>
            <a:pPr marL="990575" lvl="1" indent="-380990" algn="l" rtl="0">
              <a:spcBef>
                <a:spcPts val="30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6">
                  <a:extLst>
                    <a:ext uri="{A12FA001-AC4F-418D-AE19-62706E023703}">
                      <ahyp:hlinkClr xmlns:ahyp="http://schemas.microsoft.com/office/drawing/2018/hyperlinkcolor" val="tx"/>
                    </a:ext>
                  </a:extLst>
                </a:hlinkClick>
              </a:rPr>
              <a:t>INCOSE SE Body of Knowledge (SEBoK)</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endParaRPr>
          </a:p>
          <a:p>
            <a:pPr marL="990575" lvl="1" indent="-380990" algn="l" rtl="0">
              <a:spcBef>
                <a:spcPts val="30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7">
                  <a:extLst>
                    <a:ext uri="{A12FA001-AC4F-418D-AE19-62706E023703}">
                      <ahyp:hlinkClr xmlns:ahyp="http://schemas.microsoft.com/office/drawing/2018/hyperlinkcolor" val="tx"/>
                    </a:ext>
                  </a:extLst>
                </a:hlinkClick>
              </a:rPr>
              <a:t>OMG MBSE WIKI</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endParaRPr>
          </a:p>
          <a:p>
            <a:pPr marL="990575" lvl="1" indent="-380990" algn="l" rtl="0">
              <a:spcBef>
                <a:spcPts val="30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8">
                  <a:extLst>
                    <a:ext uri="{A12FA001-AC4F-418D-AE19-62706E023703}">
                      <ahyp:hlinkClr xmlns:ahyp="http://schemas.microsoft.com/office/drawing/2018/hyperlinkcolor" val="tx"/>
                    </a:ext>
                  </a:extLst>
                </a:hlinkClick>
              </a:rPr>
              <a:t>CIMdata</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endParaRPr>
          </a:p>
          <a:p>
            <a:pPr marL="990575" lvl="1" indent="-380990" algn="l" rtl="0">
              <a:spcBef>
                <a:spcPts val="30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9">
                  <a:extLst>
                    <a:ext uri="{A12FA001-AC4F-418D-AE19-62706E023703}">
                      <ahyp:hlinkClr xmlns:ahyp="http://schemas.microsoft.com/office/drawing/2018/hyperlinkcolor" val="tx"/>
                    </a:ext>
                  </a:extLst>
                </a:hlinkClick>
              </a:rPr>
              <a:t>Digital Twin Consortium</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endParaRPr>
          </a:p>
          <a:p>
            <a:pPr marL="990575" lvl="1" indent="-380990" algn="l" rtl="0">
              <a:spcBef>
                <a:spcPts val="30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10">
                  <a:extLst>
                    <a:ext uri="{A12FA001-AC4F-418D-AE19-62706E023703}">
                      <ahyp:hlinkClr xmlns:ahyp="http://schemas.microsoft.com/office/drawing/2018/hyperlinkcolor" val="tx"/>
                    </a:ext>
                  </a:extLst>
                </a:hlinkClick>
              </a:rPr>
              <a:t>AIAA Digital Engineering Integration Committee- Digital Engineering Public Forum</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endParaRPr>
          </a:p>
          <a:p>
            <a:pPr marL="990575" lvl="1" indent="-380990" algn="l" rtl="0">
              <a:spcBef>
                <a:spcPts val="300"/>
              </a:spcBef>
              <a:spcAft>
                <a:spcPts val="0"/>
              </a:spcAft>
              <a:buSzPct val="75000"/>
              <a:buChar char="■"/>
            </a:pPr>
            <a:r>
              <a:rPr lang="en-US" sz="1000" u="sng" dirty="0">
                <a:solidFill>
                  <a:srgbClr val="FF0000"/>
                </a:solidFill>
                <a:latin typeface="Tahoma" panose="020B0604030504040204" pitchFamily="34" charset="0"/>
                <a:ea typeface="Tahoma" panose="020B0604030504040204" pitchFamily="34" charset="0"/>
                <a:cs typeface="Tahoma" panose="020B0604030504040204" pitchFamily="34" charset="0"/>
                <a:sym typeface="Arial"/>
                <a:hlinkClick r:id="rId11">
                  <a:extLst>
                    <a:ext uri="{A12FA001-AC4F-418D-AE19-62706E023703}">
                      <ahyp:hlinkClr xmlns:ahyp="http://schemas.microsoft.com/office/drawing/2018/hyperlinkcolor" val="tx"/>
                    </a:ext>
                  </a:extLst>
                </a:hlinkClick>
              </a:rPr>
              <a:t>Systems Engineering Research Center (SERC)</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endParaRPr>
          </a:p>
          <a:p>
            <a:pPr marL="990575" lvl="1" indent="-380990">
              <a:spcBef>
                <a:spcPts val="200"/>
              </a:spcBef>
              <a:buSzPct val="75000"/>
            </a:pPr>
            <a:r>
              <a:rPr lang="en-US" sz="1000" dirty="0">
                <a:solidFill>
                  <a:schemeClr val="dk1"/>
                </a:solidFill>
                <a:highlight>
                  <a:srgbClr val="FFFF00"/>
                </a:highlight>
                <a:latin typeface="Tahoma" panose="020B0604030504040204" pitchFamily="34" charset="0"/>
                <a:ea typeface="Tahoma" panose="020B0604030504040204" pitchFamily="34" charset="0"/>
                <a:cs typeface="Tahoma" panose="020B0604030504040204" pitchFamily="34" charset="0"/>
                <a:sym typeface="Tahoma"/>
              </a:rPr>
              <a:t>Source: I/ITSEC 2023: Digital Engineering Tutorial Basic Principles</a:t>
            </a:r>
            <a:endParaRPr lang="en-US" sz="1000" dirty="0">
              <a:highlight>
                <a:srgbClr val="FFFF00"/>
              </a:highlight>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200"/>
              </a:spcBef>
              <a:spcAft>
                <a:spcPts val="0"/>
              </a:spcAft>
              <a:buSzPct val="75000"/>
              <a:buChar char="■"/>
            </a:pPr>
            <a:endParaRPr lang="en-US" sz="10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200"/>
              </a:spcBef>
              <a:spcAft>
                <a:spcPts val="0"/>
              </a:spcAft>
              <a:buSzPct val="75000"/>
              <a:buChar char="■"/>
            </a:pPr>
            <a:endParaRPr lang="en-US" sz="1000" dirty="0">
              <a:latin typeface="Tahoma" panose="020B0604030504040204" pitchFamily="34" charset="0"/>
              <a:ea typeface="Tahoma" panose="020B0604030504040204" pitchFamily="34" charset="0"/>
              <a:cs typeface="Tahoma" panose="020B0604030504040204" pitchFamily="34" charset="0"/>
            </a:endParaRPr>
          </a:p>
          <a:p>
            <a:pPr marL="990575" lvl="1" indent="-380990" algn="l" rtl="0">
              <a:spcBef>
                <a:spcPts val="200"/>
              </a:spcBef>
              <a:spcAft>
                <a:spcPts val="0"/>
              </a:spcAft>
              <a:buSzPct val="75000"/>
              <a:buChar char="■"/>
            </a:pPr>
            <a:r>
              <a:rPr lang="en-US" sz="1000" dirty="0">
                <a:latin typeface="Tahoma" panose="020B0604030504040204" pitchFamily="34" charset="0"/>
                <a:ea typeface="Tahoma" panose="020B0604030504040204" pitchFamily="34" charset="0"/>
                <a:cs typeface="Tahoma" panose="020B0604030504040204" pitchFamily="34" charset="0"/>
              </a:rPr>
              <a:t>Digital Twins for the Built Environment</a:t>
            </a:r>
            <a:endParaRPr sz="1000" dirty="0">
              <a:solidFill>
                <a:srgbClr val="FF0000"/>
              </a:solidFill>
              <a:latin typeface="Tahoma" panose="020B0604030504040204" pitchFamily="34" charset="0"/>
              <a:ea typeface="Tahoma" panose="020B0604030504040204" pitchFamily="34" charset="0"/>
              <a:cs typeface="Tahoma" panose="020B0604030504040204" pitchFamily="34" charset="0"/>
              <a:sym typeface="Arial"/>
            </a:endParaRPr>
          </a:p>
          <a:p>
            <a:pPr marL="990575" lvl="1" indent="-309552" algn="l" rtl="0">
              <a:spcBef>
                <a:spcPts val="300"/>
              </a:spcBef>
              <a:spcAft>
                <a:spcPts val="0"/>
              </a:spcAft>
              <a:buSzPct val="75000"/>
              <a:buNone/>
            </a:pPr>
            <a:endParaRPr sz="1000" dirty="0">
              <a:latin typeface="Tahoma" panose="020B0604030504040204" pitchFamily="34" charset="0"/>
              <a:ea typeface="Tahoma" panose="020B0604030504040204" pitchFamily="34" charset="0"/>
              <a:cs typeface="Tahoma" panose="020B0604030504040204" pitchFamily="34" charset="0"/>
              <a:sym typeface="Arial"/>
            </a:endParaRPr>
          </a:p>
        </p:txBody>
      </p:sp>
      <p:sp>
        <p:nvSpPr>
          <p:cNvPr id="1497" name="Google Shape;1497;p73"/>
          <p:cNvSpPr txBox="1">
            <a:spLocks noGrp="1"/>
          </p:cNvSpPr>
          <p:nvPr>
            <p:ph type="title"/>
          </p:nvPr>
        </p:nvSpPr>
        <p:spPr>
          <a:xfrm>
            <a:off x="1214007" y="36441"/>
            <a:ext cx="10250444" cy="677002"/>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US" dirty="0"/>
              <a:t>Resources</a:t>
            </a:r>
            <a:endParaRPr dirty="0"/>
          </a:p>
        </p:txBody>
      </p:sp>
      <p:sp>
        <p:nvSpPr>
          <p:cNvPr id="1498" name="Google Shape;1498;p73"/>
          <p:cNvSpPr txBox="1"/>
          <p:nvPr/>
        </p:nvSpPr>
        <p:spPr>
          <a:xfrm>
            <a:off x="10059465" y="6423602"/>
            <a:ext cx="1345608" cy="3651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US" sz="1000">
                <a:solidFill>
                  <a:srgbClr val="111C4E"/>
                </a:solidFill>
                <a:latin typeface="Arial"/>
                <a:ea typeface="Arial"/>
                <a:cs typeface="Arial"/>
                <a:sym typeface="Arial"/>
              </a:rPr>
              <a:t>73</a:t>
            </a:fld>
            <a:endParaRPr sz="1000" dirty="0">
              <a:solidFill>
                <a:srgbClr val="111C4E"/>
              </a:solidFill>
              <a:latin typeface="Arial"/>
              <a:ea typeface="Arial"/>
              <a:cs typeface="Arial"/>
              <a:sym typeface="Arial"/>
            </a:endParaRPr>
          </a:p>
        </p:txBody>
      </p:sp>
      <p:sp>
        <p:nvSpPr>
          <p:cNvPr id="1499" name="Google Shape;1499;p73"/>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73</a:t>
            </a:fld>
            <a:endParaRPr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Shape 1472"/>
        <p:cNvGrpSpPr/>
        <p:nvPr/>
      </p:nvGrpSpPr>
      <p:grpSpPr>
        <a:xfrm>
          <a:off x="0" y="0"/>
          <a:ext cx="0" cy="0"/>
          <a:chOff x="0" y="0"/>
          <a:chExt cx="0" cy="0"/>
        </a:xfrm>
      </p:grpSpPr>
      <p:sp>
        <p:nvSpPr>
          <p:cNvPr id="1473" name="Google Shape;1473;p71"/>
          <p:cNvSpPr txBox="1">
            <a:spLocks noGrp="1"/>
          </p:cNvSpPr>
          <p:nvPr>
            <p:ph type="title"/>
          </p:nvPr>
        </p:nvSpPr>
        <p:spPr>
          <a:xfrm>
            <a:off x="2345741" y="0"/>
            <a:ext cx="7416800" cy="84124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Fonts</a:t>
            </a:r>
            <a:endParaRPr dirty="0"/>
          </a:p>
        </p:txBody>
      </p:sp>
      <p:sp>
        <p:nvSpPr>
          <p:cNvPr id="1474" name="Google Shape;1474;p71"/>
          <p:cNvSpPr txBox="1">
            <a:spLocks noGrp="1"/>
          </p:cNvSpPr>
          <p:nvPr>
            <p:ph type="sldNum" idx="12"/>
          </p:nvPr>
        </p:nvSpPr>
        <p:spPr>
          <a:xfrm>
            <a:off x="7848600" y="6477001"/>
            <a:ext cx="2133600" cy="244475"/>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fld id="{00000000-1234-1234-1234-123412341234}" type="slidenum">
              <a:rPr lang="en-US" sz="1600">
                <a:solidFill>
                  <a:srgbClr val="000000"/>
                </a:solidFill>
                <a:latin typeface="Arial"/>
                <a:ea typeface="Arial"/>
                <a:cs typeface="Arial"/>
                <a:sym typeface="Arial"/>
              </a:rPr>
              <a:t>74</a:t>
            </a:fld>
            <a:endParaRPr sz="1600" dirty="0">
              <a:solidFill>
                <a:srgbClr val="000000"/>
              </a:solidFill>
              <a:latin typeface="Arial"/>
              <a:ea typeface="Arial"/>
              <a:cs typeface="Arial"/>
              <a:sym typeface="Arial"/>
            </a:endParaRPr>
          </a:p>
        </p:txBody>
      </p:sp>
      <p:sp>
        <p:nvSpPr>
          <p:cNvPr id="1475" name="Google Shape;1475;p71"/>
          <p:cNvSpPr txBox="1"/>
          <p:nvPr/>
        </p:nvSpPr>
        <p:spPr>
          <a:xfrm>
            <a:off x="1725981" y="1249681"/>
            <a:ext cx="8656320" cy="4525963"/>
          </a:xfrm>
          <a:prstGeom prst="rect">
            <a:avLst/>
          </a:prstGeom>
          <a:noFill/>
          <a:ln>
            <a:noFill/>
          </a:ln>
        </p:spPr>
        <p:txBody>
          <a:bodyPr spcFirstLastPara="1" wrap="square" lIns="91425" tIns="45700" rIns="91425" bIns="45700" anchor="t" anchorCtr="0">
            <a:noAutofit/>
          </a:bodyPr>
          <a:lstStyle/>
          <a:p>
            <a:pPr marL="342900" marR="0" lvl="0" indent="-342900" algn="l" rtl="0">
              <a:lnSpc>
                <a:spcPct val="90000"/>
              </a:lnSpc>
              <a:spcBef>
                <a:spcPts val="0"/>
              </a:spcBef>
              <a:spcAft>
                <a:spcPts val="0"/>
              </a:spcAft>
              <a:buClr>
                <a:srgbClr val="000000"/>
              </a:buClr>
              <a:buSzPts val="2400"/>
              <a:buFont typeface="Arial"/>
              <a:buChar char="•"/>
            </a:pPr>
            <a:r>
              <a:rPr lang="en-US" sz="2400" b="1" dirty="0">
                <a:solidFill>
                  <a:srgbClr val="000000"/>
                </a:solidFill>
                <a:latin typeface="Arial"/>
                <a:ea typeface="Arial"/>
                <a:cs typeface="Arial"/>
                <a:sym typeface="Arial"/>
              </a:rPr>
              <a:t>Use big, sans-serif fonts (24-pt Arial Bold)</a:t>
            </a:r>
            <a:endParaRPr dirty="0"/>
          </a:p>
          <a:p>
            <a:pPr marL="742950" marR="0" lvl="1" indent="-285750" algn="l" rtl="0">
              <a:lnSpc>
                <a:spcPct val="90000"/>
              </a:lnSpc>
              <a:spcBef>
                <a:spcPts val="400"/>
              </a:spcBef>
              <a:spcAft>
                <a:spcPts val="0"/>
              </a:spcAft>
              <a:buClr>
                <a:srgbClr val="000000"/>
              </a:buClr>
              <a:buSzPts val="2000"/>
              <a:buFont typeface="Arial"/>
              <a:buChar char="–"/>
            </a:pPr>
            <a:r>
              <a:rPr lang="en-US" sz="2000" b="1" i="0" u="none" strike="noStrike" cap="none" dirty="0">
                <a:solidFill>
                  <a:srgbClr val="000000"/>
                </a:solidFill>
                <a:latin typeface="Arial"/>
                <a:ea typeface="Arial"/>
                <a:cs typeface="Arial"/>
                <a:sym typeface="Arial"/>
              </a:rPr>
              <a:t>These fonts could be a little smaller, but </a:t>
            </a:r>
            <a:r>
              <a:rPr lang="en-US" sz="2000" b="1" i="1" u="none" strike="noStrike" cap="none" dirty="0">
                <a:solidFill>
                  <a:srgbClr val="000000"/>
                </a:solidFill>
                <a:latin typeface="Arial"/>
                <a:ea typeface="Arial"/>
                <a:cs typeface="Arial"/>
                <a:sym typeface="Arial"/>
              </a:rPr>
              <a:t>not much</a:t>
            </a:r>
            <a:r>
              <a:rPr lang="en-US" sz="2000" b="1" i="0" u="none" strike="noStrike" cap="none" dirty="0">
                <a:solidFill>
                  <a:srgbClr val="000000"/>
                </a:solidFill>
                <a:latin typeface="Arial"/>
                <a:ea typeface="Arial"/>
                <a:cs typeface="Arial"/>
                <a:sym typeface="Arial"/>
              </a:rPr>
              <a:t> </a:t>
            </a:r>
            <a:br>
              <a:rPr lang="en-US" sz="2000" b="1" i="0" u="none" strike="noStrike" cap="none" dirty="0">
                <a:solidFill>
                  <a:srgbClr val="000000"/>
                </a:solidFill>
                <a:latin typeface="Arial"/>
                <a:ea typeface="Arial"/>
                <a:cs typeface="Arial"/>
                <a:sym typeface="Arial"/>
              </a:rPr>
            </a:br>
            <a:r>
              <a:rPr lang="en-US" sz="2000" b="1" i="0" u="none" strike="noStrike" cap="none" dirty="0">
                <a:solidFill>
                  <a:srgbClr val="000000"/>
                </a:solidFill>
                <a:latin typeface="Arial"/>
                <a:ea typeface="Arial"/>
                <a:cs typeface="Arial"/>
                <a:sym typeface="Arial"/>
              </a:rPr>
              <a:t>(20-pt Arial Bold)</a:t>
            </a:r>
            <a:endParaRPr dirty="0"/>
          </a:p>
          <a:p>
            <a:pPr marL="742950" marR="0" lvl="1" indent="-285750" algn="l" rtl="0">
              <a:lnSpc>
                <a:spcPct val="90000"/>
              </a:lnSpc>
              <a:spcBef>
                <a:spcPts val="400"/>
              </a:spcBef>
              <a:spcAft>
                <a:spcPts val="0"/>
              </a:spcAft>
              <a:buClr>
                <a:srgbClr val="000000"/>
              </a:buClr>
              <a:buSzPts val="2000"/>
              <a:buFont typeface="Times New Roman"/>
              <a:buChar char="–"/>
            </a:pPr>
            <a:r>
              <a:rPr lang="en-US" sz="2000" b="0" i="0" u="none" strike="noStrike" cap="none" dirty="0">
                <a:solidFill>
                  <a:srgbClr val="000000"/>
                </a:solidFill>
                <a:latin typeface="Times New Roman"/>
                <a:ea typeface="Times New Roman"/>
                <a:cs typeface="Times New Roman"/>
                <a:sym typeface="Times New Roman"/>
              </a:rPr>
              <a:t>Serif fonts are harder to read at any given size and resolution (20-pt Times New Roman)</a:t>
            </a:r>
            <a:endParaRPr dirty="0"/>
          </a:p>
          <a:p>
            <a:pPr marL="342900" marR="0" lvl="0" indent="-342900" algn="l" rtl="0">
              <a:lnSpc>
                <a:spcPct val="90000"/>
              </a:lnSpc>
              <a:spcBef>
                <a:spcPts val="360"/>
              </a:spcBef>
              <a:spcAft>
                <a:spcPts val="0"/>
              </a:spcAft>
              <a:buClr>
                <a:srgbClr val="000000"/>
              </a:buClr>
              <a:buSzPts val="1800"/>
              <a:buFont typeface="Arial"/>
              <a:buChar char="•"/>
            </a:pPr>
            <a:r>
              <a:rPr lang="en-US" sz="1800" b="1" dirty="0">
                <a:solidFill>
                  <a:srgbClr val="000000"/>
                </a:solidFill>
                <a:latin typeface="Arial"/>
                <a:ea typeface="Arial"/>
                <a:cs typeface="Arial"/>
                <a:sym typeface="Arial"/>
              </a:rPr>
              <a:t>Use big, sans-serif fonts (18-pt Arial Bold)</a:t>
            </a:r>
            <a:endParaRPr dirty="0"/>
          </a:p>
          <a:p>
            <a:pPr marL="742950" marR="0" lvl="1" indent="-285750" algn="l" rtl="0">
              <a:lnSpc>
                <a:spcPct val="90000"/>
              </a:lnSpc>
              <a:spcBef>
                <a:spcPts val="320"/>
              </a:spcBef>
              <a:spcAft>
                <a:spcPts val="0"/>
              </a:spcAft>
              <a:buClr>
                <a:srgbClr val="000000"/>
              </a:buClr>
              <a:buSzPts val="1600"/>
              <a:buFont typeface="Arial"/>
              <a:buChar char="–"/>
            </a:pPr>
            <a:r>
              <a:rPr lang="en-US" sz="1600" b="0" i="0" u="none" strike="noStrike" cap="none" dirty="0">
                <a:solidFill>
                  <a:srgbClr val="000000"/>
                </a:solidFill>
                <a:latin typeface="Arial"/>
                <a:ea typeface="Arial"/>
                <a:cs typeface="Arial"/>
                <a:sym typeface="Arial"/>
              </a:rPr>
              <a:t>Unlikely you’d want anything smaller than this (16-pt Arial)</a:t>
            </a:r>
            <a:endParaRPr dirty="0"/>
          </a:p>
          <a:p>
            <a:pPr marL="742950" marR="0" lvl="1" indent="-285750" algn="l" rtl="0">
              <a:lnSpc>
                <a:spcPct val="90000"/>
              </a:lnSpc>
              <a:spcBef>
                <a:spcPts val="320"/>
              </a:spcBef>
              <a:spcAft>
                <a:spcPts val="0"/>
              </a:spcAft>
              <a:buClr>
                <a:srgbClr val="000000"/>
              </a:buClr>
              <a:buSzPts val="1600"/>
              <a:buFont typeface="Times New Roman"/>
              <a:buChar char="–"/>
            </a:pPr>
            <a:r>
              <a:rPr lang="en-US" sz="1600" b="0" i="0" u="none" strike="noStrike" cap="none" dirty="0">
                <a:solidFill>
                  <a:srgbClr val="000000"/>
                </a:solidFill>
                <a:latin typeface="Times New Roman"/>
                <a:ea typeface="Times New Roman"/>
                <a:cs typeface="Times New Roman"/>
                <a:sym typeface="Times New Roman"/>
              </a:rPr>
              <a:t>Also, serif fonts are harder to read at any given size and resolution (16-pt TNR) </a:t>
            </a:r>
            <a:endParaRPr dirty="0"/>
          </a:p>
          <a:p>
            <a:pPr marL="342900" marR="0" lvl="0" indent="-342900" algn="l" rtl="0">
              <a:lnSpc>
                <a:spcPct val="90000"/>
              </a:lnSpc>
              <a:spcBef>
                <a:spcPts val="360"/>
              </a:spcBef>
              <a:spcAft>
                <a:spcPts val="0"/>
              </a:spcAft>
              <a:buClr>
                <a:srgbClr val="000000"/>
              </a:buClr>
              <a:buSzPts val="1800"/>
              <a:buFont typeface="Arial"/>
              <a:buChar char="•"/>
            </a:pPr>
            <a:r>
              <a:rPr lang="en-US" sz="1800" dirty="0">
                <a:solidFill>
                  <a:srgbClr val="000000"/>
                </a:solidFill>
                <a:latin typeface="Arial"/>
                <a:ea typeface="Arial"/>
                <a:cs typeface="Arial"/>
                <a:sym typeface="Arial"/>
              </a:rPr>
              <a:t>Use </a:t>
            </a:r>
            <a:r>
              <a:rPr lang="en-US" sz="1800" i="1" dirty="0">
                <a:solidFill>
                  <a:srgbClr val="000000"/>
                </a:solidFill>
                <a:latin typeface="Arial"/>
                <a:ea typeface="Arial"/>
                <a:cs typeface="Arial"/>
                <a:sym typeface="Arial"/>
              </a:rPr>
              <a:t>standard</a:t>
            </a:r>
            <a:r>
              <a:rPr lang="en-US" sz="1800" dirty="0">
                <a:solidFill>
                  <a:srgbClr val="000000"/>
                </a:solidFill>
                <a:latin typeface="Arial"/>
                <a:ea typeface="Arial"/>
                <a:cs typeface="Arial"/>
                <a:sym typeface="Arial"/>
              </a:rPr>
              <a:t> fonts</a:t>
            </a:r>
            <a:endParaRPr dirty="0"/>
          </a:p>
          <a:p>
            <a:pPr marL="742950" marR="0" lvl="1" indent="-285750" algn="l" rtl="0">
              <a:lnSpc>
                <a:spcPct val="90000"/>
              </a:lnSpc>
              <a:spcBef>
                <a:spcPts val="400"/>
              </a:spcBef>
              <a:spcAft>
                <a:spcPts val="0"/>
              </a:spcAft>
              <a:buClr>
                <a:srgbClr val="000000"/>
              </a:buClr>
              <a:buSzPts val="2000"/>
              <a:buFont typeface="Arial"/>
              <a:buChar char="–"/>
            </a:pPr>
            <a:r>
              <a:rPr lang="en-US" sz="2000" b="1" i="0" u="none" strike="noStrike" cap="none" dirty="0">
                <a:solidFill>
                  <a:srgbClr val="000000"/>
                </a:solidFill>
                <a:latin typeface="Arial"/>
                <a:ea typeface="Arial"/>
                <a:cs typeface="Arial"/>
                <a:sym typeface="Arial"/>
              </a:rPr>
              <a:t>Arial</a:t>
            </a:r>
            <a:r>
              <a:rPr lang="en-US" sz="2000" b="1" i="0" u="none" strike="noStrike" cap="none" dirty="0">
                <a:solidFill>
                  <a:srgbClr val="000000"/>
                </a:solidFill>
                <a:latin typeface="Tahoma"/>
                <a:ea typeface="Tahoma"/>
                <a:cs typeface="Tahoma"/>
                <a:sym typeface="Tahoma"/>
              </a:rPr>
              <a:t> or Tahoma; not Helvetica</a:t>
            </a:r>
            <a:endParaRPr dirty="0"/>
          </a:p>
          <a:p>
            <a:pPr marL="742950" marR="0" lvl="1" indent="-285750" algn="l" rtl="0">
              <a:lnSpc>
                <a:spcPct val="90000"/>
              </a:lnSpc>
              <a:spcBef>
                <a:spcPts val="400"/>
              </a:spcBef>
              <a:spcAft>
                <a:spcPts val="0"/>
              </a:spcAft>
              <a:buClr>
                <a:srgbClr val="000000"/>
              </a:buClr>
              <a:buSzPts val="2000"/>
              <a:buFont typeface="Tahoma"/>
              <a:buChar char="–"/>
            </a:pPr>
            <a:r>
              <a:rPr lang="en-US" sz="2000" b="1" i="0" u="none" strike="noStrike" cap="none" dirty="0">
                <a:solidFill>
                  <a:srgbClr val="000000"/>
                </a:solidFill>
                <a:latin typeface="Tahoma"/>
                <a:ea typeface="Tahoma"/>
                <a:cs typeface="Tahoma"/>
                <a:sym typeface="Tahoma"/>
              </a:rPr>
              <a:t>If you </a:t>
            </a:r>
            <a:r>
              <a:rPr lang="en-US" sz="2000" b="1" i="1" u="none" strike="noStrike" cap="none" dirty="0">
                <a:solidFill>
                  <a:srgbClr val="000000"/>
                </a:solidFill>
                <a:latin typeface="Tahoma"/>
                <a:ea typeface="Tahoma"/>
                <a:cs typeface="Tahoma"/>
                <a:sym typeface="Tahoma"/>
              </a:rPr>
              <a:t>must</a:t>
            </a:r>
            <a:r>
              <a:rPr lang="en-US" sz="2000" b="1" i="0" u="none" strike="noStrike" cap="none" dirty="0">
                <a:solidFill>
                  <a:srgbClr val="000000"/>
                </a:solidFill>
                <a:latin typeface="Tahoma"/>
                <a:ea typeface="Tahoma"/>
                <a:cs typeface="Tahoma"/>
                <a:sym typeface="Tahoma"/>
              </a:rPr>
              <a:t> use non-standard fonts </a:t>
            </a:r>
            <a:r>
              <a:rPr lang="en-US" sz="1200" b="1" i="0" u="none" strike="noStrike" cap="none" dirty="0">
                <a:solidFill>
                  <a:srgbClr val="000000"/>
                </a:solidFill>
                <a:latin typeface="Tahoma"/>
                <a:ea typeface="Tahoma"/>
                <a:cs typeface="Tahoma"/>
                <a:sym typeface="Tahoma"/>
              </a:rPr>
              <a:t>(but why??)</a:t>
            </a:r>
            <a:r>
              <a:rPr lang="en-US" sz="2000" b="1" i="0" u="none" strike="noStrike" cap="none" dirty="0">
                <a:solidFill>
                  <a:srgbClr val="000000"/>
                </a:solidFill>
                <a:latin typeface="Tahoma"/>
                <a:ea typeface="Tahoma"/>
                <a:cs typeface="Tahoma"/>
                <a:sym typeface="Tahoma"/>
              </a:rPr>
              <a:t>, then embed them:</a:t>
            </a:r>
            <a:endParaRPr dirty="0"/>
          </a:p>
          <a:p>
            <a:pPr marL="1143000" marR="0" lvl="2" indent="-228600" algn="l" rtl="0">
              <a:lnSpc>
                <a:spcPct val="90000"/>
              </a:lnSpc>
              <a:spcBef>
                <a:spcPts val="280"/>
              </a:spcBef>
              <a:spcAft>
                <a:spcPts val="0"/>
              </a:spcAft>
              <a:buClr>
                <a:srgbClr val="000000"/>
              </a:buClr>
              <a:buSzPts val="1400"/>
              <a:buFont typeface="Tahoma"/>
              <a:buChar char="•"/>
            </a:pPr>
            <a:r>
              <a:rPr lang="en-US" sz="1400" b="0" i="0" u="none" strike="noStrike" cap="none" dirty="0">
                <a:solidFill>
                  <a:srgbClr val="000000"/>
                </a:solidFill>
                <a:latin typeface="Tahoma"/>
                <a:ea typeface="Tahoma"/>
                <a:cs typeface="Tahoma"/>
                <a:sym typeface="Tahoma"/>
              </a:rPr>
              <a:t>File | Save As | Tools | Save Options … | Embed True Type Fonts (18-pt Tahoma)</a:t>
            </a:r>
            <a:endParaRPr dirty="0"/>
          </a:p>
          <a:p>
            <a:pPr marL="1143000" marR="0" lvl="2" indent="-228600" algn="l" rtl="0">
              <a:lnSpc>
                <a:spcPct val="90000"/>
              </a:lnSpc>
              <a:spcBef>
                <a:spcPts val="280"/>
              </a:spcBef>
              <a:spcAft>
                <a:spcPts val="0"/>
              </a:spcAft>
              <a:buClr>
                <a:srgbClr val="000000"/>
              </a:buClr>
              <a:buSzPts val="1400"/>
              <a:buFont typeface="Tahoma"/>
              <a:buChar char="•"/>
            </a:pPr>
            <a:r>
              <a:rPr lang="en-US" sz="1400" b="0" i="1" u="none" strike="noStrike" cap="none" dirty="0">
                <a:solidFill>
                  <a:srgbClr val="000000"/>
                </a:solidFill>
                <a:latin typeface="Tahoma"/>
                <a:ea typeface="Tahoma"/>
                <a:cs typeface="Tahoma"/>
                <a:sym typeface="Tahoma"/>
              </a:rPr>
              <a:t>This may cause font copyright problems in PowerPoint 2003!</a:t>
            </a:r>
            <a:endParaRPr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1071"/>
        <p:cNvGrpSpPr/>
        <p:nvPr/>
      </p:nvGrpSpPr>
      <p:grpSpPr>
        <a:xfrm>
          <a:off x="0" y="0"/>
          <a:ext cx="0" cy="0"/>
          <a:chOff x="0" y="0"/>
          <a:chExt cx="0" cy="0"/>
        </a:xfrm>
      </p:grpSpPr>
      <p:pic>
        <p:nvPicPr>
          <p:cNvPr id="1072" name="Google Shape;1072;p48"/>
          <p:cNvPicPr preferRelativeResize="0"/>
          <p:nvPr/>
        </p:nvPicPr>
        <p:blipFill rotWithShape="1">
          <a:blip r:embed="rId3">
            <a:alphaModFix/>
          </a:blip>
          <a:srcRect/>
          <a:stretch/>
        </p:blipFill>
        <p:spPr>
          <a:xfrm>
            <a:off x="8821420" y="1979068"/>
            <a:ext cx="1007001" cy="939923"/>
          </a:xfrm>
          <a:prstGeom prst="rect">
            <a:avLst/>
          </a:prstGeom>
          <a:noFill/>
          <a:ln>
            <a:noFill/>
          </a:ln>
        </p:spPr>
      </p:pic>
      <p:pic>
        <p:nvPicPr>
          <p:cNvPr id="1073" name="Google Shape;1073;p48"/>
          <p:cNvPicPr preferRelativeResize="0"/>
          <p:nvPr/>
        </p:nvPicPr>
        <p:blipFill rotWithShape="1">
          <a:blip r:embed="rId3">
            <a:alphaModFix/>
          </a:blip>
          <a:srcRect/>
          <a:stretch/>
        </p:blipFill>
        <p:spPr>
          <a:xfrm>
            <a:off x="7881053" y="1097941"/>
            <a:ext cx="1007001" cy="939923"/>
          </a:xfrm>
          <a:prstGeom prst="rect">
            <a:avLst/>
          </a:prstGeom>
          <a:noFill/>
          <a:ln>
            <a:noFill/>
          </a:ln>
        </p:spPr>
      </p:pic>
      <p:grpSp>
        <p:nvGrpSpPr>
          <p:cNvPr id="1074" name="Google Shape;1074;p48"/>
          <p:cNvGrpSpPr/>
          <p:nvPr/>
        </p:nvGrpSpPr>
        <p:grpSpPr>
          <a:xfrm>
            <a:off x="6894406" y="4866776"/>
            <a:ext cx="1143113" cy="831697"/>
            <a:chOff x="3168632" y="1775302"/>
            <a:chExt cx="1501021" cy="1282484"/>
          </a:xfrm>
        </p:grpSpPr>
        <p:pic>
          <p:nvPicPr>
            <p:cNvPr id="1075" name="Google Shape;1075;p48"/>
            <p:cNvPicPr preferRelativeResize="0"/>
            <p:nvPr/>
          </p:nvPicPr>
          <p:blipFill rotWithShape="1">
            <a:blip r:embed="rId4">
              <a:alphaModFix/>
            </a:blip>
            <a:srcRect/>
            <a:stretch/>
          </p:blipFill>
          <p:spPr>
            <a:xfrm>
              <a:off x="3637553" y="1775302"/>
              <a:ext cx="531949" cy="922370"/>
            </a:xfrm>
            <a:prstGeom prst="rect">
              <a:avLst/>
            </a:prstGeom>
            <a:noFill/>
            <a:ln>
              <a:noFill/>
            </a:ln>
          </p:spPr>
        </p:pic>
        <p:sp>
          <p:nvSpPr>
            <p:cNvPr id="1076" name="Google Shape;1076;p48"/>
            <p:cNvSpPr txBox="1"/>
            <p:nvPr/>
          </p:nvSpPr>
          <p:spPr>
            <a:xfrm>
              <a:off x="3168632" y="2654381"/>
              <a:ext cx="1501021" cy="40340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rgbClr val="356EA0"/>
                  </a:solidFill>
                  <a:latin typeface="Tahoma"/>
                  <a:ea typeface="Tahoma"/>
                  <a:cs typeface="Tahoma"/>
                  <a:sym typeface="Tahoma"/>
                </a:rPr>
                <a:t>MOBILE DATA</a:t>
              </a:r>
              <a:endParaRPr dirty="0"/>
            </a:p>
          </p:txBody>
        </p:sp>
      </p:grpSp>
      <p:grpSp>
        <p:nvGrpSpPr>
          <p:cNvPr id="1077" name="Google Shape;1077;p48"/>
          <p:cNvGrpSpPr/>
          <p:nvPr/>
        </p:nvGrpSpPr>
        <p:grpSpPr>
          <a:xfrm>
            <a:off x="4074687" y="4772516"/>
            <a:ext cx="2110231" cy="1062118"/>
            <a:chOff x="4528585" y="5126666"/>
            <a:chExt cx="2770945" cy="1637795"/>
          </a:xfrm>
        </p:grpSpPr>
        <p:pic>
          <p:nvPicPr>
            <p:cNvPr id="1078" name="Google Shape;1078;p48"/>
            <p:cNvPicPr preferRelativeResize="0"/>
            <p:nvPr/>
          </p:nvPicPr>
          <p:blipFill rotWithShape="1">
            <a:blip r:embed="rId5">
              <a:alphaModFix/>
            </a:blip>
            <a:srcRect/>
            <a:stretch/>
          </p:blipFill>
          <p:spPr>
            <a:xfrm>
              <a:off x="5395062" y="5126666"/>
              <a:ext cx="926641" cy="973362"/>
            </a:xfrm>
            <a:prstGeom prst="rect">
              <a:avLst/>
            </a:prstGeom>
            <a:noFill/>
            <a:ln>
              <a:noFill/>
            </a:ln>
          </p:spPr>
        </p:pic>
        <p:sp>
          <p:nvSpPr>
            <p:cNvPr id="1079" name="Google Shape;1079;p48"/>
            <p:cNvSpPr txBox="1"/>
            <p:nvPr/>
          </p:nvSpPr>
          <p:spPr>
            <a:xfrm>
              <a:off x="4528585" y="6100030"/>
              <a:ext cx="2770945" cy="6644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rgbClr val="356EA0"/>
                  </a:solidFill>
                  <a:latin typeface="Tahoma"/>
                  <a:ea typeface="Tahoma"/>
                  <a:cs typeface="Tahoma"/>
                  <a:sym typeface="Tahoma"/>
                </a:rPr>
                <a:t>GROUND PENETRATING RADAR</a:t>
              </a:r>
              <a:endParaRPr dirty="0"/>
            </a:p>
          </p:txBody>
        </p:sp>
      </p:grpSp>
      <p:pic>
        <p:nvPicPr>
          <p:cNvPr id="1080" name="Google Shape;1080;p48"/>
          <p:cNvPicPr preferRelativeResize="0"/>
          <p:nvPr/>
        </p:nvPicPr>
        <p:blipFill rotWithShape="1">
          <a:blip r:embed="rId6">
            <a:alphaModFix/>
          </a:blip>
          <a:srcRect/>
          <a:stretch/>
        </p:blipFill>
        <p:spPr>
          <a:xfrm>
            <a:off x="8397578" y="4268251"/>
            <a:ext cx="801009" cy="879803"/>
          </a:xfrm>
          <a:prstGeom prst="rect">
            <a:avLst/>
          </a:prstGeom>
          <a:noFill/>
          <a:ln>
            <a:noFill/>
          </a:ln>
        </p:spPr>
      </p:pic>
      <p:pic>
        <p:nvPicPr>
          <p:cNvPr id="1081" name="Google Shape;1081;p48"/>
          <p:cNvPicPr preferRelativeResize="0"/>
          <p:nvPr/>
        </p:nvPicPr>
        <p:blipFill rotWithShape="1">
          <a:blip r:embed="rId7">
            <a:alphaModFix/>
          </a:blip>
          <a:srcRect/>
          <a:stretch/>
        </p:blipFill>
        <p:spPr>
          <a:xfrm>
            <a:off x="5591526" y="2659981"/>
            <a:ext cx="1196881" cy="1211388"/>
          </a:xfrm>
          <a:prstGeom prst="rect">
            <a:avLst/>
          </a:prstGeom>
          <a:noFill/>
          <a:ln>
            <a:noFill/>
          </a:ln>
        </p:spPr>
      </p:pic>
      <p:cxnSp>
        <p:nvCxnSpPr>
          <p:cNvPr id="1082" name="Google Shape;1082;p48"/>
          <p:cNvCxnSpPr/>
          <p:nvPr/>
        </p:nvCxnSpPr>
        <p:spPr>
          <a:xfrm>
            <a:off x="4799210" y="2281382"/>
            <a:ext cx="1042791" cy="378599"/>
          </a:xfrm>
          <a:prstGeom prst="straightConnector1">
            <a:avLst/>
          </a:prstGeom>
          <a:noFill/>
          <a:ln w="19050" cap="flat" cmpd="sng">
            <a:solidFill>
              <a:schemeClr val="accent1"/>
            </a:solidFill>
            <a:prstDash val="dash"/>
            <a:round/>
            <a:headEnd type="none" w="sm" len="sm"/>
            <a:tailEnd type="triangle" w="med" len="med"/>
          </a:ln>
        </p:spPr>
      </p:cxnSp>
      <p:cxnSp>
        <p:nvCxnSpPr>
          <p:cNvPr id="1083" name="Google Shape;1083;p48"/>
          <p:cNvCxnSpPr/>
          <p:nvPr/>
        </p:nvCxnSpPr>
        <p:spPr>
          <a:xfrm rot="10800000" flipH="1">
            <a:off x="2562653" y="3078652"/>
            <a:ext cx="2967031" cy="294651"/>
          </a:xfrm>
          <a:prstGeom prst="straightConnector1">
            <a:avLst/>
          </a:prstGeom>
          <a:noFill/>
          <a:ln w="19050" cap="flat" cmpd="sng">
            <a:solidFill>
              <a:schemeClr val="accent1"/>
            </a:solidFill>
            <a:prstDash val="dash"/>
            <a:round/>
            <a:headEnd type="none" w="sm" len="sm"/>
            <a:tailEnd type="triangle" w="med" len="med"/>
          </a:ln>
        </p:spPr>
      </p:cxnSp>
      <p:cxnSp>
        <p:nvCxnSpPr>
          <p:cNvPr id="1084" name="Google Shape;1084;p48"/>
          <p:cNvCxnSpPr/>
          <p:nvPr/>
        </p:nvCxnSpPr>
        <p:spPr>
          <a:xfrm rot="10800000" flipH="1">
            <a:off x="3238584" y="3410484"/>
            <a:ext cx="2291099" cy="592325"/>
          </a:xfrm>
          <a:prstGeom prst="straightConnector1">
            <a:avLst/>
          </a:prstGeom>
          <a:noFill/>
          <a:ln w="19050" cap="flat" cmpd="sng">
            <a:solidFill>
              <a:schemeClr val="accent1"/>
            </a:solidFill>
            <a:prstDash val="dash"/>
            <a:round/>
            <a:headEnd type="none" w="sm" len="sm"/>
            <a:tailEnd type="triangle" w="med" len="med"/>
          </a:ln>
        </p:spPr>
      </p:cxnSp>
      <p:cxnSp>
        <p:nvCxnSpPr>
          <p:cNvPr id="1085" name="Google Shape;1085;p48"/>
          <p:cNvCxnSpPr/>
          <p:nvPr/>
        </p:nvCxnSpPr>
        <p:spPr>
          <a:xfrm rot="10800000" flipH="1">
            <a:off x="3763819" y="3585339"/>
            <a:ext cx="1765864" cy="1206840"/>
          </a:xfrm>
          <a:prstGeom prst="straightConnector1">
            <a:avLst/>
          </a:prstGeom>
          <a:noFill/>
          <a:ln w="19050" cap="flat" cmpd="sng">
            <a:solidFill>
              <a:schemeClr val="accent1"/>
            </a:solidFill>
            <a:prstDash val="dash"/>
            <a:round/>
            <a:headEnd type="none" w="sm" len="sm"/>
            <a:tailEnd type="triangle" w="med" len="med"/>
          </a:ln>
        </p:spPr>
      </p:cxnSp>
      <p:cxnSp>
        <p:nvCxnSpPr>
          <p:cNvPr id="1086" name="Google Shape;1086;p48"/>
          <p:cNvCxnSpPr/>
          <p:nvPr/>
        </p:nvCxnSpPr>
        <p:spPr>
          <a:xfrm>
            <a:off x="3604047" y="2463889"/>
            <a:ext cx="1925636" cy="318784"/>
          </a:xfrm>
          <a:prstGeom prst="straightConnector1">
            <a:avLst/>
          </a:prstGeom>
          <a:noFill/>
          <a:ln w="19050" cap="flat" cmpd="sng">
            <a:solidFill>
              <a:schemeClr val="accent1"/>
            </a:solidFill>
            <a:prstDash val="dash"/>
            <a:round/>
            <a:headEnd type="none" w="sm" len="sm"/>
            <a:tailEnd type="triangle" w="med" len="med"/>
          </a:ln>
        </p:spPr>
      </p:cxnSp>
      <p:grpSp>
        <p:nvGrpSpPr>
          <p:cNvPr id="1087" name="Google Shape;1087;p48"/>
          <p:cNvGrpSpPr/>
          <p:nvPr/>
        </p:nvGrpSpPr>
        <p:grpSpPr>
          <a:xfrm>
            <a:off x="3026625" y="4877101"/>
            <a:ext cx="928449" cy="822982"/>
            <a:chOff x="4554633" y="4644137"/>
            <a:chExt cx="1219146" cy="1269046"/>
          </a:xfrm>
        </p:grpSpPr>
        <p:pic>
          <p:nvPicPr>
            <p:cNvPr id="1088" name="Google Shape;1088;p48"/>
            <p:cNvPicPr preferRelativeResize="0"/>
            <p:nvPr/>
          </p:nvPicPr>
          <p:blipFill rotWithShape="1">
            <a:blip r:embed="rId8">
              <a:alphaModFix/>
            </a:blip>
            <a:srcRect/>
            <a:stretch/>
          </p:blipFill>
          <p:spPr>
            <a:xfrm>
              <a:off x="4727183" y="4644137"/>
              <a:ext cx="892032" cy="865641"/>
            </a:xfrm>
            <a:prstGeom prst="rect">
              <a:avLst/>
            </a:prstGeom>
            <a:noFill/>
            <a:ln>
              <a:noFill/>
            </a:ln>
          </p:spPr>
        </p:pic>
        <p:sp>
          <p:nvSpPr>
            <p:cNvPr id="1089" name="Google Shape;1089;p48"/>
            <p:cNvSpPr txBox="1"/>
            <p:nvPr/>
          </p:nvSpPr>
          <p:spPr>
            <a:xfrm>
              <a:off x="4554633" y="5509778"/>
              <a:ext cx="1219146" cy="40340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DRONES</a:t>
              </a:r>
              <a:endParaRPr dirty="0"/>
            </a:p>
          </p:txBody>
        </p:sp>
      </p:grpSp>
      <p:cxnSp>
        <p:nvCxnSpPr>
          <p:cNvPr id="1090" name="Google Shape;1090;p48"/>
          <p:cNvCxnSpPr/>
          <p:nvPr/>
        </p:nvCxnSpPr>
        <p:spPr>
          <a:xfrm rot="10800000">
            <a:off x="6833051" y="3665043"/>
            <a:ext cx="1551500" cy="864271"/>
          </a:xfrm>
          <a:prstGeom prst="straightConnector1">
            <a:avLst/>
          </a:prstGeom>
          <a:noFill/>
          <a:ln w="19050" cap="flat" cmpd="sng">
            <a:solidFill>
              <a:schemeClr val="accent1"/>
            </a:solidFill>
            <a:prstDash val="dash"/>
            <a:round/>
            <a:headEnd type="none" w="sm" len="sm"/>
            <a:tailEnd type="triangle" w="med" len="med"/>
          </a:ln>
        </p:spPr>
      </p:cxnSp>
      <p:cxnSp>
        <p:nvCxnSpPr>
          <p:cNvPr id="1091" name="Google Shape;1091;p48"/>
          <p:cNvCxnSpPr>
            <a:stCxn id="1092" idx="1"/>
          </p:cNvCxnSpPr>
          <p:nvPr/>
        </p:nvCxnSpPr>
        <p:spPr>
          <a:xfrm flipH="1">
            <a:off x="6833152" y="2048728"/>
            <a:ext cx="1047900" cy="878700"/>
          </a:xfrm>
          <a:prstGeom prst="straightConnector1">
            <a:avLst/>
          </a:prstGeom>
          <a:noFill/>
          <a:ln w="19050" cap="flat" cmpd="sng">
            <a:solidFill>
              <a:schemeClr val="accent1"/>
            </a:solidFill>
            <a:prstDash val="dash"/>
            <a:round/>
            <a:headEnd type="none" w="sm" len="sm"/>
            <a:tailEnd type="triangle" w="med" len="med"/>
          </a:ln>
        </p:spPr>
      </p:cxnSp>
      <p:cxnSp>
        <p:nvCxnSpPr>
          <p:cNvPr id="1093" name="Google Shape;1093;p48"/>
          <p:cNvCxnSpPr>
            <a:stCxn id="1078" idx="0"/>
          </p:cNvCxnSpPr>
          <p:nvPr/>
        </p:nvCxnSpPr>
        <p:spPr>
          <a:xfrm rot="10800000" flipH="1">
            <a:off x="5087403" y="3934316"/>
            <a:ext cx="492300" cy="838200"/>
          </a:xfrm>
          <a:prstGeom prst="straightConnector1">
            <a:avLst/>
          </a:prstGeom>
          <a:noFill/>
          <a:ln w="19050" cap="flat" cmpd="sng">
            <a:solidFill>
              <a:schemeClr val="accent1"/>
            </a:solidFill>
            <a:prstDash val="dash"/>
            <a:round/>
            <a:headEnd type="none" w="sm" len="sm"/>
            <a:tailEnd type="triangle" w="med" len="med"/>
          </a:ln>
        </p:spPr>
      </p:cxnSp>
      <p:grpSp>
        <p:nvGrpSpPr>
          <p:cNvPr id="1094" name="Google Shape;1094;p48"/>
          <p:cNvGrpSpPr/>
          <p:nvPr/>
        </p:nvGrpSpPr>
        <p:grpSpPr>
          <a:xfrm>
            <a:off x="3697773" y="1252762"/>
            <a:ext cx="1857191" cy="842179"/>
            <a:chOff x="3720033" y="818260"/>
            <a:chExt cx="2438678" cy="1298648"/>
          </a:xfrm>
        </p:grpSpPr>
        <p:pic>
          <p:nvPicPr>
            <p:cNvPr id="1095" name="Google Shape;1095;p48"/>
            <p:cNvPicPr preferRelativeResize="0"/>
            <p:nvPr/>
          </p:nvPicPr>
          <p:blipFill rotWithShape="1">
            <a:blip r:embed="rId9">
              <a:alphaModFix/>
            </a:blip>
            <a:srcRect/>
            <a:stretch/>
          </p:blipFill>
          <p:spPr>
            <a:xfrm>
              <a:off x="4384201" y="818260"/>
              <a:ext cx="950841" cy="954933"/>
            </a:xfrm>
            <a:prstGeom prst="rect">
              <a:avLst/>
            </a:prstGeom>
            <a:noFill/>
            <a:ln>
              <a:noFill/>
            </a:ln>
          </p:spPr>
        </p:pic>
        <p:sp>
          <p:nvSpPr>
            <p:cNvPr id="1096" name="Google Shape;1096;p48"/>
            <p:cNvSpPr txBox="1"/>
            <p:nvPr/>
          </p:nvSpPr>
          <p:spPr>
            <a:xfrm>
              <a:off x="3720033" y="1713503"/>
              <a:ext cx="2438678" cy="40340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TERRESTRIAL SCANNING</a:t>
              </a:r>
              <a:endParaRPr dirty="0"/>
            </a:p>
          </p:txBody>
        </p:sp>
      </p:grpSp>
      <p:grpSp>
        <p:nvGrpSpPr>
          <p:cNvPr id="1097" name="Google Shape;1097;p48"/>
          <p:cNvGrpSpPr/>
          <p:nvPr/>
        </p:nvGrpSpPr>
        <p:grpSpPr>
          <a:xfrm>
            <a:off x="5640327" y="1211592"/>
            <a:ext cx="1755572" cy="694482"/>
            <a:chOff x="2812792" y="3845840"/>
            <a:chExt cx="2305241" cy="1070897"/>
          </a:xfrm>
        </p:grpSpPr>
        <p:pic>
          <p:nvPicPr>
            <p:cNvPr id="1098" name="Google Shape;1098;p48"/>
            <p:cNvPicPr preferRelativeResize="0"/>
            <p:nvPr/>
          </p:nvPicPr>
          <p:blipFill rotWithShape="1">
            <a:blip r:embed="rId10">
              <a:alphaModFix/>
            </a:blip>
            <a:srcRect/>
            <a:stretch/>
          </p:blipFill>
          <p:spPr>
            <a:xfrm>
              <a:off x="3497906" y="3845840"/>
              <a:ext cx="865640" cy="865640"/>
            </a:xfrm>
            <a:prstGeom prst="rect">
              <a:avLst/>
            </a:prstGeom>
            <a:noFill/>
            <a:ln>
              <a:noFill/>
            </a:ln>
          </p:spPr>
        </p:pic>
        <p:sp>
          <p:nvSpPr>
            <p:cNvPr id="1099" name="Google Shape;1099;p48"/>
            <p:cNvSpPr txBox="1"/>
            <p:nvPr/>
          </p:nvSpPr>
          <p:spPr>
            <a:xfrm>
              <a:off x="2812792" y="4513332"/>
              <a:ext cx="2305241" cy="40340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POINT CLOUD STORAGE</a:t>
              </a:r>
              <a:endParaRPr dirty="0"/>
            </a:p>
          </p:txBody>
        </p:sp>
      </p:grpSp>
      <p:sp>
        <p:nvSpPr>
          <p:cNvPr id="1100" name="Google Shape;1100;p48"/>
          <p:cNvSpPr txBox="1"/>
          <p:nvPr/>
        </p:nvSpPr>
        <p:spPr>
          <a:xfrm>
            <a:off x="8458869" y="5106557"/>
            <a:ext cx="622425" cy="2616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PMIS</a:t>
            </a:r>
            <a:endParaRPr dirty="0"/>
          </a:p>
        </p:txBody>
      </p:sp>
      <p:sp>
        <p:nvSpPr>
          <p:cNvPr id="1092" name="Google Shape;1092;p48"/>
          <p:cNvSpPr txBox="1"/>
          <p:nvPr/>
        </p:nvSpPr>
        <p:spPr>
          <a:xfrm>
            <a:off x="7881052" y="1917923"/>
            <a:ext cx="1007001" cy="2616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DESIGN BIM </a:t>
            </a:r>
            <a:endParaRPr dirty="0"/>
          </a:p>
        </p:txBody>
      </p:sp>
      <p:grpSp>
        <p:nvGrpSpPr>
          <p:cNvPr id="1101" name="Google Shape;1101;p48"/>
          <p:cNvGrpSpPr/>
          <p:nvPr/>
        </p:nvGrpSpPr>
        <p:grpSpPr>
          <a:xfrm>
            <a:off x="1198875" y="2970130"/>
            <a:ext cx="2027655" cy="879696"/>
            <a:chOff x="2586863" y="2689741"/>
            <a:chExt cx="2662514" cy="1356501"/>
          </a:xfrm>
        </p:grpSpPr>
        <p:pic>
          <p:nvPicPr>
            <p:cNvPr id="1102" name="Google Shape;1102;p48"/>
            <p:cNvPicPr preferRelativeResize="0"/>
            <p:nvPr/>
          </p:nvPicPr>
          <p:blipFill rotWithShape="1">
            <a:blip r:embed="rId11">
              <a:alphaModFix/>
            </a:blip>
            <a:srcRect/>
            <a:stretch/>
          </p:blipFill>
          <p:spPr>
            <a:xfrm>
              <a:off x="3351721" y="2689741"/>
              <a:ext cx="1038792" cy="1110727"/>
            </a:xfrm>
            <a:prstGeom prst="rect">
              <a:avLst/>
            </a:prstGeom>
            <a:noFill/>
            <a:ln>
              <a:noFill/>
            </a:ln>
          </p:spPr>
        </p:pic>
        <p:sp>
          <p:nvSpPr>
            <p:cNvPr id="1103" name="Google Shape;1103;p48"/>
            <p:cNvSpPr txBox="1"/>
            <p:nvPr/>
          </p:nvSpPr>
          <p:spPr>
            <a:xfrm>
              <a:off x="2586863" y="3642837"/>
              <a:ext cx="2662514" cy="40340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100" dirty="0">
                  <a:solidFill>
                    <a:schemeClr val="accent1"/>
                  </a:solidFill>
                  <a:latin typeface="Tahoma"/>
                  <a:ea typeface="Tahoma"/>
                  <a:cs typeface="Tahoma"/>
                  <a:sym typeface="Tahoma"/>
                </a:rPr>
                <a:t>360 PHOTOGRAMMETRY</a:t>
              </a:r>
              <a:endParaRPr dirty="0"/>
            </a:p>
          </p:txBody>
        </p:sp>
      </p:grpSp>
      <p:sp>
        <p:nvSpPr>
          <p:cNvPr id="1104" name="Google Shape;1104;p48"/>
          <p:cNvSpPr txBox="1"/>
          <p:nvPr/>
        </p:nvSpPr>
        <p:spPr>
          <a:xfrm>
            <a:off x="5532004" y="3790896"/>
            <a:ext cx="1341205" cy="43088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b="1" dirty="0">
                <a:solidFill>
                  <a:srgbClr val="6175A6"/>
                </a:solidFill>
                <a:latin typeface="Tahoma"/>
                <a:ea typeface="Tahoma"/>
                <a:cs typeface="Tahoma"/>
                <a:sym typeface="Tahoma"/>
              </a:rPr>
              <a:t>COMMON DATA ENVIRONMENT</a:t>
            </a:r>
            <a:endParaRPr dirty="0"/>
          </a:p>
        </p:txBody>
      </p:sp>
      <p:pic>
        <p:nvPicPr>
          <p:cNvPr id="1105" name="Google Shape;1105;p48" descr="Satellite with solid fill"/>
          <p:cNvPicPr preferRelativeResize="0"/>
          <p:nvPr/>
        </p:nvPicPr>
        <p:blipFill rotWithShape="1">
          <a:blip r:embed="rId12">
            <a:alphaModFix/>
          </a:blip>
          <a:srcRect/>
          <a:stretch/>
        </p:blipFill>
        <p:spPr>
          <a:xfrm>
            <a:off x="2199501" y="3967921"/>
            <a:ext cx="696368" cy="696368"/>
          </a:xfrm>
          <a:prstGeom prst="rect">
            <a:avLst/>
          </a:prstGeom>
          <a:noFill/>
          <a:ln>
            <a:noFill/>
          </a:ln>
        </p:spPr>
      </p:pic>
      <p:sp>
        <p:nvSpPr>
          <p:cNvPr id="1106" name="Google Shape;1106;p48"/>
          <p:cNvSpPr txBox="1"/>
          <p:nvPr/>
        </p:nvSpPr>
        <p:spPr>
          <a:xfrm>
            <a:off x="1396895" y="4690838"/>
            <a:ext cx="1341205" cy="43088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GEOSPATIAL DATA</a:t>
            </a:r>
            <a:endParaRPr dirty="0"/>
          </a:p>
        </p:txBody>
      </p:sp>
      <p:sp>
        <p:nvSpPr>
          <p:cNvPr id="1107" name="Google Shape;1107;p48"/>
          <p:cNvSpPr txBox="1"/>
          <p:nvPr/>
        </p:nvSpPr>
        <p:spPr>
          <a:xfrm>
            <a:off x="8496714" y="2860593"/>
            <a:ext cx="1602764" cy="2616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CONSTRUCTION BIM</a:t>
            </a:r>
            <a:endParaRPr dirty="0"/>
          </a:p>
        </p:txBody>
      </p:sp>
      <p:cxnSp>
        <p:nvCxnSpPr>
          <p:cNvPr id="1108" name="Google Shape;1108;p48"/>
          <p:cNvCxnSpPr>
            <a:endCxn id="1104" idx="3"/>
          </p:cNvCxnSpPr>
          <p:nvPr/>
        </p:nvCxnSpPr>
        <p:spPr>
          <a:xfrm rot="10800000">
            <a:off x="6873209" y="4006340"/>
            <a:ext cx="584400" cy="816300"/>
          </a:xfrm>
          <a:prstGeom prst="straightConnector1">
            <a:avLst/>
          </a:prstGeom>
          <a:noFill/>
          <a:ln w="19050" cap="flat" cmpd="sng">
            <a:solidFill>
              <a:schemeClr val="accent1"/>
            </a:solidFill>
            <a:prstDash val="dash"/>
            <a:round/>
            <a:headEnd type="none" w="sm" len="sm"/>
            <a:tailEnd type="triangle" w="med" len="med"/>
          </a:ln>
        </p:spPr>
      </p:cxnSp>
      <p:cxnSp>
        <p:nvCxnSpPr>
          <p:cNvPr id="1109" name="Google Shape;1109;p48"/>
          <p:cNvCxnSpPr>
            <a:endCxn id="1081" idx="0"/>
          </p:cNvCxnSpPr>
          <p:nvPr/>
        </p:nvCxnSpPr>
        <p:spPr>
          <a:xfrm flipH="1">
            <a:off x="6189966" y="2064181"/>
            <a:ext cx="203100" cy="595800"/>
          </a:xfrm>
          <a:prstGeom prst="straightConnector1">
            <a:avLst/>
          </a:prstGeom>
          <a:noFill/>
          <a:ln w="19050" cap="flat" cmpd="sng">
            <a:solidFill>
              <a:schemeClr val="accent1"/>
            </a:solidFill>
            <a:prstDash val="dash"/>
            <a:round/>
            <a:headEnd type="none" w="sm" len="sm"/>
            <a:tailEnd type="triangle" w="med" len="med"/>
          </a:ln>
        </p:spPr>
      </p:cxnSp>
      <p:grpSp>
        <p:nvGrpSpPr>
          <p:cNvPr id="1110" name="Google Shape;1110;p48"/>
          <p:cNvGrpSpPr/>
          <p:nvPr/>
        </p:nvGrpSpPr>
        <p:grpSpPr>
          <a:xfrm>
            <a:off x="2199502" y="1884363"/>
            <a:ext cx="1755572" cy="957231"/>
            <a:chOff x="4680576" y="660367"/>
            <a:chExt cx="1316679" cy="717923"/>
          </a:xfrm>
        </p:grpSpPr>
        <p:pic>
          <p:nvPicPr>
            <p:cNvPr id="1111" name="Google Shape;1111;p48"/>
            <p:cNvPicPr preferRelativeResize="0"/>
            <p:nvPr/>
          </p:nvPicPr>
          <p:blipFill rotWithShape="1">
            <a:blip r:embed="rId13">
              <a:alphaModFix/>
            </a:blip>
            <a:srcRect/>
            <a:stretch/>
          </p:blipFill>
          <p:spPr>
            <a:xfrm>
              <a:off x="5193673" y="660367"/>
              <a:ext cx="290487" cy="531591"/>
            </a:xfrm>
            <a:prstGeom prst="rect">
              <a:avLst/>
            </a:prstGeom>
            <a:noFill/>
            <a:ln>
              <a:noFill/>
            </a:ln>
          </p:spPr>
        </p:pic>
        <p:sp>
          <p:nvSpPr>
            <p:cNvPr id="1112" name="Google Shape;1112;p48"/>
            <p:cNvSpPr txBox="1"/>
            <p:nvPr/>
          </p:nvSpPr>
          <p:spPr>
            <a:xfrm>
              <a:off x="4680576" y="1182082"/>
              <a:ext cx="1316679" cy="19620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MOBILE SCANNING </a:t>
              </a:r>
              <a:endParaRPr dirty="0"/>
            </a:p>
          </p:txBody>
        </p:sp>
      </p:grpSp>
      <p:cxnSp>
        <p:nvCxnSpPr>
          <p:cNvPr id="1113" name="Google Shape;1113;p48"/>
          <p:cNvCxnSpPr/>
          <p:nvPr/>
        </p:nvCxnSpPr>
        <p:spPr>
          <a:xfrm flipH="1">
            <a:off x="6887834" y="2684646"/>
            <a:ext cx="1781293" cy="394007"/>
          </a:xfrm>
          <a:prstGeom prst="straightConnector1">
            <a:avLst/>
          </a:prstGeom>
          <a:noFill/>
          <a:ln w="19050" cap="flat" cmpd="sng">
            <a:solidFill>
              <a:schemeClr val="accent1"/>
            </a:solidFill>
            <a:prstDash val="dash"/>
            <a:round/>
            <a:headEnd type="none" w="sm" len="sm"/>
            <a:tailEnd type="triangle" w="med" len="med"/>
          </a:ln>
        </p:spPr>
      </p:cxnSp>
      <p:pic>
        <p:nvPicPr>
          <p:cNvPr id="1114" name="Google Shape;1114;p48" descr="Robot outline"/>
          <p:cNvPicPr preferRelativeResize="0"/>
          <p:nvPr/>
        </p:nvPicPr>
        <p:blipFill rotWithShape="1">
          <a:blip r:embed="rId14">
            <a:alphaModFix/>
          </a:blip>
          <a:srcRect/>
          <a:stretch/>
        </p:blipFill>
        <p:spPr>
          <a:xfrm>
            <a:off x="9774454" y="3036183"/>
            <a:ext cx="857951" cy="857951"/>
          </a:xfrm>
          <a:prstGeom prst="rect">
            <a:avLst/>
          </a:prstGeom>
          <a:noFill/>
          <a:ln>
            <a:noFill/>
          </a:ln>
        </p:spPr>
      </p:pic>
      <p:pic>
        <p:nvPicPr>
          <p:cNvPr id="1115" name="Google Shape;1115;p48" descr="3d Glasses with solid fill"/>
          <p:cNvPicPr preferRelativeResize="0"/>
          <p:nvPr/>
        </p:nvPicPr>
        <p:blipFill rotWithShape="1">
          <a:blip r:embed="rId15">
            <a:alphaModFix/>
          </a:blip>
          <a:srcRect/>
          <a:stretch/>
        </p:blipFill>
        <p:spPr>
          <a:xfrm>
            <a:off x="9489877" y="3934227"/>
            <a:ext cx="857952" cy="857952"/>
          </a:xfrm>
          <a:prstGeom prst="rect">
            <a:avLst/>
          </a:prstGeom>
          <a:noFill/>
          <a:ln>
            <a:noFill/>
          </a:ln>
        </p:spPr>
      </p:pic>
      <p:cxnSp>
        <p:nvCxnSpPr>
          <p:cNvPr id="1116" name="Google Shape;1116;p48"/>
          <p:cNvCxnSpPr>
            <a:stCxn id="1114" idx="1"/>
          </p:cNvCxnSpPr>
          <p:nvPr/>
        </p:nvCxnSpPr>
        <p:spPr>
          <a:xfrm rot="10800000">
            <a:off x="6870754" y="3274959"/>
            <a:ext cx="2903700" cy="190200"/>
          </a:xfrm>
          <a:prstGeom prst="straightConnector1">
            <a:avLst/>
          </a:prstGeom>
          <a:noFill/>
          <a:ln w="19050" cap="flat" cmpd="sng">
            <a:solidFill>
              <a:schemeClr val="accent1"/>
            </a:solidFill>
            <a:prstDash val="dash"/>
            <a:round/>
            <a:headEnd type="none" w="sm" len="sm"/>
            <a:tailEnd type="triangle" w="med" len="med"/>
          </a:ln>
        </p:spPr>
      </p:cxnSp>
      <p:cxnSp>
        <p:nvCxnSpPr>
          <p:cNvPr id="1117" name="Google Shape;1117;p48"/>
          <p:cNvCxnSpPr/>
          <p:nvPr/>
        </p:nvCxnSpPr>
        <p:spPr>
          <a:xfrm rot="10800000">
            <a:off x="6870888" y="3448246"/>
            <a:ext cx="2522691" cy="691133"/>
          </a:xfrm>
          <a:prstGeom prst="straightConnector1">
            <a:avLst/>
          </a:prstGeom>
          <a:noFill/>
          <a:ln w="19050" cap="flat" cmpd="sng">
            <a:solidFill>
              <a:schemeClr val="accent1"/>
            </a:solidFill>
            <a:prstDash val="dash"/>
            <a:round/>
            <a:headEnd type="none" w="sm" len="sm"/>
            <a:tailEnd type="triangle" w="med" len="med"/>
          </a:ln>
        </p:spPr>
      </p:cxnSp>
      <p:sp>
        <p:nvSpPr>
          <p:cNvPr id="1118" name="Google Shape;1118;p48"/>
          <p:cNvSpPr txBox="1"/>
          <p:nvPr/>
        </p:nvSpPr>
        <p:spPr>
          <a:xfrm>
            <a:off x="9102467" y="3788033"/>
            <a:ext cx="2063392" cy="2616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BIM ENABLED ROBOTICS</a:t>
            </a:r>
            <a:endParaRPr dirty="0"/>
          </a:p>
        </p:txBody>
      </p:sp>
      <p:sp>
        <p:nvSpPr>
          <p:cNvPr id="1119" name="Google Shape;1119;p48"/>
          <p:cNvSpPr txBox="1"/>
          <p:nvPr/>
        </p:nvSpPr>
        <p:spPr>
          <a:xfrm>
            <a:off x="9117471" y="4674790"/>
            <a:ext cx="1602764" cy="2616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100" dirty="0">
                <a:solidFill>
                  <a:schemeClr val="accent1"/>
                </a:solidFill>
                <a:latin typeface="Tahoma"/>
                <a:ea typeface="Tahoma"/>
                <a:cs typeface="Tahoma"/>
                <a:sym typeface="Tahoma"/>
              </a:rPr>
              <a:t>AR/VR/MR</a:t>
            </a:r>
            <a:endParaRPr dirty="0"/>
          </a:p>
        </p:txBody>
      </p:sp>
      <p:sp>
        <p:nvSpPr>
          <p:cNvPr id="1120" name="Google Shape;1120;p48"/>
          <p:cNvSpPr txBox="1">
            <a:spLocks noGrp="1"/>
          </p:cNvSpPr>
          <p:nvPr>
            <p:ph type="title"/>
          </p:nvPr>
        </p:nvSpPr>
        <p:spPr>
          <a:xfrm>
            <a:off x="0" y="0"/>
            <a:ext cx="12192000" cy="7951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dirty="0"/>
              <a:t>Connecting Data with a Common Data Environment</a:t>
            </a:r>
            <a:endParaRPr dirty="0"/>
          </a:p>
        </p:txBody>
      </p:sp>
      <p:sp>
        <p:nvSpPr>
          <p:cNvPr id="1122" name="Google Shape;1122;p48"/>
          <p:cNvSpPr txBox="1">
            <a:spLocks noGrp="1"/>
          </p:cNvSpPr>
          <p:nvPr>
            <p:ph type="sldNum" idx="12"/>
          </p:nvPr>
        </p:nvSpPr>
        <p:spPr>
          <a:xfrm>
            <a:off x="10893288" y="6477001"/>
            <a:ext cx="821634" cy="340935"/>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75</a:t>
            </a:fld>
            <a:endParaRPr dirty="0"/>
          </a:p>
        </p:txBody>
      </p:sp>
      <p:sp>
        <p:nvSpPr>
          <p:cNvPr id="1123" name="Google Shape;1123;p48"/>
          <p:cNvSpPr txBox="1"/>
          <p:nvPr/>
        </p:nvSpPr>
        <p:spPr>
          <a:xfrm>
            <a:off x="0" y="6580992"/>
            <a:ext cx="733800" cy="27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2"/>
                </a:solidFill>
                <a:latin typeface="Tahoma"/>
                <a:ea typeface="Tahoma"/>
                <a:cs typeface="Tahoma"/>
                <a:sym typeface="Tahoma"/>
              </a:rPr>
              <a:t>JN</a:t>
            </a:r>
            <a:endParaRPr dirty="0">
              <a:solidFill>
                <a:schemeClr val="dk2"/>
              </a:solidFill>
            </a:endParaRPr>
          </a:p>
        </p:txBody>
      </p:sp>
    </p:spTree>
  </p:cSld>
  <p:clrMapOvr>
    <a:masterClrMapping/>
  </p:clrMapOvr>
</p:sld>
</file>

<file path=ppt/theme/theme1.xml><?xml version="1.0" encoding="utf-8"?>
<a:theme xmlns:a="http://schemas.openxmlformats.org/drawingml/2006/main" name="Blends">
  <a:themeElements>
    <a:clrScheme name="Blue Warm">
      <a:dk1>
        <a:srgbClr val="000000"/>
      </a:dk1>
      <a:lt1>
        <a:srgbClr val="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e0793d39-0939-496d-b129-198edd916feb}" enabled="0" method="" siteId="{e0793d39-0939-496d-b129-198edd916feb}" removed="1"/>
</clbl:labelList>
</file>

<file path=docProps/app.xml><?xml version="1.0" encoding="utf-8"?>
<Properties xmlns="http://schemas.openxmlformats.org/officeDocument/2006/extended-properties" xmlns:vt="http://schemas.openxmlformats.org/officeDocument/2006/docPropsVTypes">
  <TotalTime>2077</TotalTime>
  <Words>7719</Words>
  <Application>Microsoft Office PowerPoint</Application>
  <PresentationFormat>Widescreen</PresentationFormat>
  <Paragraphs>1161</Paragraphs>
  <Slides>75</Slides>
  <Notes>74</Notes>
  <HiddenSlides>1</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75</vt:i4>
      </vt:variant>
    </vt:vector>
  </HeadingPairs>
  <TitlesOfParts>
    <vt:vector size="87" baseType="lpstr">
      <vt:lpstr>Georgia</vt:lpstr>
      <vt:lpstr>Calibri</vt:lpstr>
      <vt:lpstr>Noto Sans Symbols</vt:lpstr>
      <vt:lpstr>Open Sans</vt:lpstr>
      <vt:lpstr>Arial Narrow</vt:lpstr>
      <vt:lpstr>Times New Roman</vt:lpstr>
      <vt:lpstr>Roboto</vt:lpstr>
      <vt:lpstr>Wingdings</vt:lpstr>
      <vt:lpstr>Tahoma</vt:lpstr>
      <vt:lpstr>Quattrocento Sans</vt:lpstr>
      <vt:lpstr>Arial</vt:lpstr>
      <vt:lpstr>Blends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Twin – Definition</vt:lpstr>
      <vt:lpstr>What is a Digital Twin?</vt:lpstr>
      <vt:lpstr>Digital Twin – Examples</vt:lpstr>
      <vt:lpstr>Related Definitions</vt:lpstr>
      <vt:lpstr>The case for Digital Twins?</vt:lpstr>
      <vt:lpstr>Industrial Revolution to Digital Twins</vt:lpstr>
      <vt:lpstr>Relevance</vt:lpstr>
      <vt:lpstr>Notable Technology Enablers and Related Concepts</vt:lpstr>
      <vt:lpstr>Digital Twin - Benefits</vt:lpstr>
      <vt:lpstr>Digital Twin Sample</vt:lpstr>
      <vt:lpstr>PowerPoint Presentation</vt:lpstr>
      <vt:lpstr>Organization Maturity Assessment </vt:lpstr>
      <vt:lpstr>Reference Summary, Questions and Discussion</vt:lpstr>
      <vt:lpstr>Digital Building Lifecycle</vt:lpstr>
      <vt:lpstr>BIM to Digital Twin</vt:lpstr>
      <vt:lpstr>Critical to Implementation</vt:lpstr>
      <vt:lpstr>The Digital Thread - Benefits</vt:lpstr>
      <vt:lpstr>Digital Twin System Proof of Concept (POC) SOW</vt:lpstr>
      <vt:lpstr>Where should an Owner Start?</vt:lpstr>
      <vt:lpstr>Where Should an Owner Start?</vt:lpstr>
      <vt:lpstr>Example Framework for Proof of Concept(s)</vt:lpstr>
      <vt:lpstr>Change Management</vt:lpstr>
      <vt:lpstr>Guiding Principles</vt:lpstr>
      <vt:lpstr>PowerPoint Presentation</vt:lpstr>
      <vt:lpstr>PowerPoint Presentation</vt:lpstr>
      <vt:lpstr>Embrace a Software-agnostic Approach</vt:lpstr>
      <vt:lpstr>Technology Integrations making Digital Twins more efficient </vt:lpstr>
      <vt:lpstr>Composition of a Digital Twin</vt:lpstr>
      <vt:lpstr>Example Digital Twin System</vt:lpstr>
      <vt:lpstr>Digital Twin System Capabilities</vt:lpstr>
      <vt:lpstr>Digital Twin for Real-Time Analytics and Decision Making</vt:lpstr>
      <vt:lpstr>Digital Twin Lifecycle</vt:lpstr>
      <vt:lpstr>Digital Twin Lifecycle</vt:lpstr>
      <vt:lpstr>The Smart Phone Analogy – Operations and Maintenance</vt:lpstr>
      <vt:lpstr>Sensors in Real-Time: Digital Twin Monitoring &amp; Analysis</vt:lpstr>
      <vt:lpstr>Digital Twin System Capabilities</vt:lpstr>
      <vt:lpstr>Example: 3D Smart Building Dashboard</vt:lpstr>
      <vt:lpstr>Digital Twin System Capabilities</vt:lpstr>
      <vt:lpstr>Digital Twin System POC – Resource and Deliverables</vt:lpstr>
      <vt:lpstr>PowerPoint Presentation</vt:lpstr>
      <vt:lpstr>Digital Twins in Simulation and Training?</vt:lpstr>
      <vt:lpstr>Digital Engineering Technology considerations for Operations</vt:lpstr>
      <vt:lpstr>Scan to BIM to Digital Twin</vt:lpstr>
      <vt:lpstr>POC Example #1: Simulate</vt:lpstr>
      <vt:lpstr>POC Example #2: Measure Performance</vt:lpstr>
      <vt:lpstr>POC Example #3: – Compare</vt:lpstr>
      <vt:lpstr>PowerPoint Presentation</vt:lpstr>
      <vt:lpstr>PowerPoint Presentation</vt:lpstr>
      <vt:lpstr>PowerPoint Presentation</vt:lpstr>
      <vt:lpstr>PowerPoint Presentation</vt:lpstr>
      <vt:lpstr>Best practices for digital twins to the DOD</vt:lpstr>
      <vt:lpstr>Use Cases for Digital Twins in DOD Real Estate</vt:lpstr>
      <vt:lpstr>Top Five Technical Lessons Learned</vt:lpstr>
      <vt:lpstr>Top Five Change Management Lessons Learned</vt:lpstr>
      <vt:lpstr>PowerPoint Presentation</vt:lpstr>
      <vt:lpstr>PowerPoint Presentation</vt:lpstr>
      <vt:lpstr>PowerPoint Presentation</vt:lpstr>
      <vt:lpstr>PowerPoint Presentation</vt:lpstr>
      <vt:lpstr>PowerPoint Presentation</vt:lpstr>
      <vt:lpstr>Questions</vt:lpstr>
      <vt:lpstr>Resources</vt:lpstr>
      <vt:lpstr>Fonts</vt:lpstr>
      <vt:lpstr>Connecting Data with a Common Data Environment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Hamilton, Christopher A</dc:creator>
  <cp:lastModifiedBy>Niles, John</cp:lastModifiedBy>
  <cp:revision>1</cp:revision>
  <dcterms:created xsi:type="dcterms:W3CDTF">2016-03-29T15:29:36Z</dcterms:created>
  <dcterms:modified xsi:type="dcterms:W3CDTF">2024-11-28T15:13:29Z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0x010100767E50F16932FA4DA740AD241DCC42DC</vt:lpwstr>
  </property>
  <property fmtid="{D5CDD505-2E9C-101B-9397-08002B2CF9AE}" pid="3" name="DocumentDescription">
    <vt:lpwstr>&lt;div class=ExternalClass9DF5FD6F97034AAA9FF0AABB8157F05A&gt; &lt;/div&gt;</vt:lpwstr>
  </property>
</Properties>
</file>