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4"/>
  </p:sldMasterIdLst>
  <p:notesMasterIdLst>
    <p:notesMasterId r:id="rId58"/>
  </p:notesMasterIdLst>
  <p:handoutMasterIdLst>
    <p:handoutMasterId r:id="rId59"/>
  </p:handoutMasterIdLst>
  <p:sldIdLst>
    <p:sldId id="289" r:id="rId5"/>
    <p:sldId id="369" r:id="rId6"/>
    <p:sldId id="313" r:id="rId7"/>
    <p:sldId id="290" r:id="rId8"/>
    <p:sldId id="303" r:id="rId9"/>
    <p:sldId id="344" r:id="rId10"/>
    <p:sldId id="367" r:id="rId11"/>
    <p:sldId id="345" r:id="rId12"/>
    <p:sldId id="315" r:id="rId13"/>
    <p:sldId id="304" r:id="rId14"/>
    <p:sldId id="349" r:id="rId15"/>
    <p:sldId id="309" r:id="rId16"/>
    <p:sldId id="306" r:id="rId17"/>
    <p:sldId id="307" r:id="rId18"/>
    <p:sldId id="351" r:id="rId19"/>
    <p:sldId id="325" r:id="rId20"/>
    <p:sldId id="366" r:id="rId21"/>
    <p:sldId id="355" r:id="rId22"/>
    <p:sldId id="310" r:id="rId23"/>
    <p:sldId id="326" r:id="rId24"/>
    <p:sldId id="316" r:id="rId25"/>
    <p:sldId id="317" r:id="rId26"/>
    <p:sldId id="360" r:id="rId27"/>
    <p:sldId id="318" r:id="rId28"/>
    <p:sldId id="329" r:id="rId29"/>
    <p:sldId id="330" r:id="rId30"/>
    <p:sldId id="331" r:id="rId31"/>
    <p:sldId id="356" r:id="rId32"/>
    <p:sldId id="358" r:id="rId33"/>
    <p:sldId id="328" r:id="rId34"/>
    <p:sldId id="332" r:id="rId35"/>
    <p:sldId id="319" r:id="rId36"/>
    <p:sldId id="371" r:id="rId37"/>
    <p:sldId id="320" r:id="rId38"/>
    <p:sldId id="321" r:id="rId39"/>
    <p:sldId id="322" r:id="rId40"/>
    <p:sldId id="323" r:id="rId41"/>
    <p:sldId id="327" r:id="rId42"/>
    <p:sldId id="357" r:id="rId43"/>
    <p:sldId id="353" r:id="rId44"/>
    <p:sldId id="359" r:id="rId45"/>
    <p:sldId id="333" r:id="rId46"/>
    <p:sldId id="354" r:id="rId47"/>
    <p:sldId id="362" r:id="rId48"/>
    <p:sldId id="372" r:id="rId49"/>
    <p:sldId id="373" r:id="rId50"/>
    <p:sldId id="374" r:id="rId51"/>
    <p:sldId id="361" r:id="rId52"/>
    <p:sldId id="375" r:id="rId53"/>
    <p:sldId id="336" r:id="rId54"/>
    <p:sldId id="343" r:id="rId55"/>
    <p:sldId id="339" r:id="rId56"/>
    <p:sldId id="312" r:id="rId5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C86AAE-50C4-2BD1-56D7-94889AFF5F0E}" name="Sloley, Stephanie S CIV DHA TBI COE (USA)" initials="SSSCDTC(" userId="S::stephanie.s.sloley.civ@health.mil::acfecf65-6334-4d1f-b5e2-6dd1635d86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99C7FF"/>
    <a:srgbClr val="0033CC"/>
    <a:srgbClr val="0099FF"/>
    <a:srgbClr val="0066CC"/>
    <a:srgbClr val="031F97"/>
    <a:srgbClr val="000099"/>
    <a:srgbClr val="3366CC"/>
    <a:srgbClr val="2B56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5" autoAdjust="0"/>
    <p:restoredTop sz="59703" autoAdjust="0"/>
  </p:normalViewPr>
  <p:slideViewPr>
    <p:cSldViewPr snapToGrid="0">
      <p:cViewPr varScale="1">
        <p:scale>
          <a:sx n="58" d="100"/>
          <a:sy n="58" d="100"/>
        </p:scale>
        <p:origin x="2312" y="192"/>
      </p:cViewPr>
      <p:guideLst>
        <p:guide orient="horz" pos="2160"/>
        <p:guide pos="3840"/>
      </p:guideLst>
    </p:cSldViewPr>
  </p:slideViewPr>
  <p:outlineViewPr>
    <p:cViewPr>
      <p:scale>
        <a:sx n="33" d="100"/>
        <a:sy n="33" d="100"/>
      </p:scale>
      <p:origin x="0" y="0"/>
    </p:cViewPr>
  </p:outlineViewPr>
  <p:notesTextViewPr>
    <p:cViewPr>
      <p:scale>
        <a:sx n="130" d="100"/>
        <a:sy n="13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11.jpeg"/></Relationships>
</file>

<file path=ppt/diagrams/_rels/data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image" Target="../media/image35.jpg"/><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image" Target="../media/image35.jpg"/><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2B5A9C-AE8D-4420-9808-1E7F5144003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B7F79A61-F690-4E0B-8371-8DC2ABC4498E}">
      <dgm:prSet phldrT="[Text]"/>
      <dgm:spPr/>
      <dgm:t>
        <a:bodyPr/>
        <a:lstStyle/>
        <a:p>
          <a:r>
            <a:rPr lang="en-US" b="1" dirty="0">
              <a:latin typeface="+mn-lt"/>
            </a:rPr>
            <a:t>Warfighter Readiness</a:t>
          </a:r>
        </a:p>
      </dgm:t>
    </dgm:pt>
    <dgm:pt modelId="{000E3CBB-26E7-4A1E-82B0-FC3A356CA9DA}" type="parTrans" cxnId="{9392DE81-B3A7-4248-9CFB-AF57BBE944FE}">
      <dgm:prSet/>
      <dgm:spPr/>
      <dgm:t>
        <a:bodyPr/>
        <a:lstStyle/>
        <a:p>
          <a:endParaRPr lang="en-US" b="1">
            <a:latin typeface="+mn-lt"/>
          </a:endParaRPr>
        </a:p>
      </dgm:t>
    </dgm:pt>
    <dgm:pt modelId="{F1603249-F4CA-4D9E-9B7A-3FFEE8E73456}" type="sibTrans" cxnId="{9392DE81-B3A7-4248-9CFB-AF57BBE944FE}">
      <dgm:prSet/>
      <dgm:spPr>
        <a:blipFill rotWithShape="1">
          <a:blip xmlns:r="http://schemas.openxmlformats.org/officeDocument/2006/relationships" r:embed="rId1" cstate="print">
            <a:alphaModFix amt="70000"/>
            <a:extLst>
              <a:ext uri="{28A0092B-C50C-407E-A947-70E740481C1C}">
                <a14:useLocalDpi xmlns:a14="http://schemas.microsoft.com/office/drawing/2010/main" val="0"/>
              </a:ext>
            </a:extLst>
          </a:blip>
          <a:srcRect/>
          <a:stretch>
            <a:fillRect l="-25000" r="-25000"/>
          </a:stretch>
        </a:blipFill>
      </dgm:spPr>
      <dgm:t>
        <a:bodyPr/>
        <a:lstStyle/>
        <a:p>
          <a:endParaRPr lang="en-US" b="1">
            <a:latin typeface="+mn-lt"/>
          </a:endParaRPr>
        </a:p>
      </dgm:t>
      <dgm:extLst>
        <a:ext uri="{E40237B7-FDA0-4F09-8148-C483321AD2D9}">
          <dgm14:cNvPr xmlns:dgm14="http://schemas.microsoft.com/office/drawing/2010/diagram" id="0" name="" descr="Person in military uniform tying boot">
            <a:extLst>
              <a:ext uri="{FF2B5EF4-FFF2-40B4-BE49-F238E27FC236}">
                <a16:creationId xmlns:a16="http://schemas.microsoft.com/office/drawing/2014/main" id="{8E612433-02D8-F5DB-A10D-DF6507DE2A92}"/>
              </a:ext>
            </a:extLst>
          </dgm14:cNvPr>
        </a:ext>
      </dgm:extLst>
    </dgm:pt>
    <dgm:pt modelId="{A5759ECB-C39F-458A-9DA9-C19799212099}" type="pres">
      <dgm:prSet presAssocID="{312B5A9C-AE8D-4420-9808-1E7F5144003E}" presName="Name0" presStyleCnt="0">
        <dgm:presLayoutVars>
          <dgm:chMax val="7"/>
          <dgm:chPref val="7"/>
          <dgm:dir/>
        </dgm:presLayoutVars>
      </dgm:prSet>
      <dgm:spPr/>
    </dgm:pt>
    <dgm:pt modelId="{0A61F4C5-8C90-47E9-B971-D007EE6DBDE9}" type="pres">
      <dgm:prSet presAssocID="{312B5A9C-AE8D-4420-9808-1E7F5144003E}" presName="Name1" presStyleCnt="0"/>
      <dgm:spPr/>
    </dgm:pt>
    <dgm:pt modelId="{1BEC5B54-5676-4A89-A69E-EE188322C2F9}" type="pres">
      <dgm:prSet presAssocID="{F1603249-F4CA-4D9E-9B7A-3FFEE8E73456}" presName="picture_1" presStyleCnt="0"/>
      <dgm:spPr/>
    </dgm:pt>
    <dgm:pt modelId="{400557D0-45DB-43D4-8DA5-2D6BD9E9CF88}" type="pres">
      <dgm:prSet presAssocID="{F1603249-F4CA-4D9E-9B7A-3FFEE8E73456}" presName="pictureRepeatNode" presStyleLbl="alignImgPlace1" presStyleIdx="0" presStyleCnt="1" custLinFactNeighborX="-11174" custLinFactNeighborY="-7544"/>
      <dgm:spPr/>
    </dgm:pt>
    <dgm:pt modelId="{B3C8DA66-6231-4AB9-A818-0F42380F9632}" type="pres">
      <dgm:prSet presAssocID="{B7F79A61-F690-4E0B-8371-8DC2ABC4498E}" presName="text_1" presStyleLbl="node1" presStyleIdx="0" presStyleCnt="0" custScaleX="133930" custLinFactNeighborX="-18842" custLinFactNeighborY="-73694">
        <dgm:presLayoutVars>
          <dgm:bulletEnabled val="1"/>
        </dgm:presLayoutVars>
      </dgm:prSet>
      <dgm:spPr/>
    </dgm:pt>
  </dgm:ptLst>
  <dgm:cxnLst>
    <dgm:cxn modelId="{5F087A20-A5CB-4728-A4FB-A6E89C7595C7}" type="presOf" srcId="{B7F79A61-F690-4E0B-8371-8DC2ABC4498E}" destId="{B3C8DA66-6231-4AB9-A818-0F42380F9632}" srcOrd="0" destOrd="0" presId="urn:microsoft.com/office/officeart/2008/layout/CircularPictureCallout"/>
    <dgm:cxn modelId="{9392DE81-B3A7-4248-9CFB-AF57BBE944FE}" srcId="{312B5A9C-AE8D-4420-9808-1E7F5144003E}" destId="{B7F79A61-F690-4E0B-8371-8DC2ABC4498E}" srcOrd="0" destOrd="0" parTransId="{000E3CBB-26E7-4A1E-82B0-FC3A356CA9DA}" sibTransId="{F1603249-F4CA-4D9E-9B7A-3FFEE8E73456}"/>
    <dgm:cxn modelId="{CB2DB3EA-C0A4-4763-BCC4-DAE35FFEE404}" type="presOf" srcId="{F1603249-F4CA-4D9E-9B7A-3FFEE8E73456}" destId="{400557D0-45DB-43D4-8DA5-2D6BD9E9CF88}" srcOrd="0" destOrd="0" presId="urn:microsoft.com/office/officeart/2008/layout/CircularPictureCallout"/>
    <dgm:cxn modelId="{ABFB89F9-B06D-4D76-8F57-9236625D5198}" type="presOf" srcId="{312B5A9C-AE8D-4420-9808-1E7F5144003E}" destId="{A5759ECB-C39F-458A-9DA9-C19799212099}" srcOrd="0" destOrd="0" presId="urn:microsoft.com/office/officeart/2008/layout/CircularPictureCallout"/>
    <dgm:cxn modelId="{C460AB23-1834-412A-B641-9446967C3ECD}" type="presParOf" srcId="{A5759ECB-C39F-458A-9DA9-C19799212099}" destId="{0A61F4C5-8C90-47E9-B971-D007EE6DBDE9}" srcOrd="0" destOrd="0" presId="urn:microsoft.com/office/officeart/2008/layout/CircularPictureCallout"/>
    <dgm:cxn modelId="{B912A643-13CC-4275-B099-863BB0168C1F}" type="presParOf" srcId="{0A61F4C5-8C90-47E9-B971-D007EE6DBDE9}" destId="{1BEC5B54-5676-4A89-A69E-EE188322C2F9}" srcOrd="0" destOrd="0" presId="urn:microsoft.com/office/officeart/2008/layout/CircularPictureCallout"/>
    <dgm:cxn modelId="{81021063-CB62-4DF9-9754-DE34D44D1F14}" type="presParOf" srcId="{1BEC5B54-5676-4A89-A69E-EE188322C2F9}" destId="{400557D0-45DB-43D4-8DA5-2D6BD9E9CF88}" srcOrd="0" destOrd="0" presId="urn:microsoft.com/office/officeart/2008/layout/CircularPictureCallout"/>
    <dgm:cxn modelId="{8493A31D-04D5-4846-B89F-6618F133A93F}" type="presParOf" srcId="{0A61F4C5-8C90-47E9-B971-D007EE6DBDE9}" destId="{B3C8DA66-6231-4AB9-A818-0F42380F9632}"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E89A3F-8C7F-4705-85BE-E6616D886D30}"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en-US"/>
        </a:p>
      </dgm:t>
    </dgm:pt>
    <dgm:pt modelId="{3F22D0B8-70A6-4B7B-981A-458C6F908E73}">
      <dgm:prSet phldrT="[Text]" custT="1"/>
      <dgm:spPr/>
      <dgm:t>
        <a:bodyPr/>
        <a:lstStyle/>
        <a:p>
          <a:r>
            <a:rPr lang="en-US" sz="2000" b="1" dirty="0"/>
            <a:t>Healthcare Fields</a:t>
          </a:r>
        </a:p>
      </dgm:t>
    </dgm:pt>
    <dgm:pt modelId="{C994B91E-99DF-4676-B080-47B964D94344}" type="parTrans" cxnId="{B4E4859D-8181-49C3-A121-B74C63EE0906}">
      <dgm:prSet/>
      <dgm:spPr/>
      <dgm:t>
        <a:bodyPr/>
        <a:lstStyle/>
        <a:p>
          <a:endParaRPr lang="en-US" sz="2000"/>
        </a:p>
      </dgm:t>
    </dgm:pt>
    <dgm:pt modelId="{877D6484-17A3-4567-9935-A39FD8AEEEE7}" type="sibTrans" cxnId="{B4E4859D-8181-49C3-A121-B74C63EE0906}">
      <dgm:prSet/>
      <dgm:spPr/>
      <dgm:t>
        <a:bodyPr/>
        <a:lstStyle/>
        <a:p>
          <a:endParaRPr lang="en-US" sz="2000"/>
        </a:p>
      </dgm:t>
    </dgm:pt>
    <dgm:pt modelId="{64E72E45-40BB-4601-8205-0B8C73C9915A}">
      <dgm:prSet phldrT="[Text]" custT="1"/>
      <dgm:spPr/>
      <dgm:t>
        <a:bodyPr/>
        <a:lstStyle/>
        <a:p>
          <a:pPr>
            <a:buFont typeface="Arial" panose="020B0604020202020204" pitchFamily="34" charset="0"/>
            <a:buChar char="•"/>
          </a:pPr>
          <a:r>
            <a:rPr lang="en-US" sz="2000" dirty="0"/>
            <a:t>Psychology</a:t>
          </a:r>
        </a:p>
      </dgm:t>
    </dgm:pt>
    <dgm:pt modelId="{59A03E01-8807-4853-BDA7-C67B7BC91F52}" type="parTrans" cxnId="{1D6495F0-2450-49F6-A538-6F41925D1D2B}">
      <dgm:prSet/>
      <dgm:spPr/>
      <dgm:t>
        <a:bodyPr/>
        <a:lstStyle/>
        <a:p>
          <a:endParaRPr lang="en-US" sz="2000"/>
        </a:p>
      </dgm:t>
    </dgm:pt>
    <dgm:pt modelId="{A6E52C88-9208-40AD-8F67-9924F8546239}" type="sibTrans" cxnId="{1D6495F0-2450-49F6-A538-6F41925D1D2B}">
      <dgm:prSet/>
      <dgm:spPr/>
      <dgm:t>
        <a:bodyPr/>
        <a:lstStyle/>
        <a:p>
          <a:endParaRPr lang="en-US" sz="2000"/>
        </a:p>
      </dgm:t>
    </dgm:pt>
    <dgm:pt modelId="{AC29F6FC-1FC6-43A3-80F9-8F3F64C2DCC8}">
      <dgm:prSet custT="1"/>
      <dgm:spPr/>
      <dgm:t>
        <a:bodyPr/>
        <a:lstStyle/>
        <a:p>
          <a:r>
            <a:rPr lang="en-US" sz="2000" dirty="0"/>
            <a:t>Neuropsychology</a:t>
          </a:r>
        </a:p>
      </dgm:t>
    </dgm:pt>
    <dgm:pt modelId="{31C70B8E-0930-4E43-A2A0-6DA31F09E78E}" type="parTrans" cxnId="{4C4AFD3F-E5AD-4E7A-9F3C-AC93C928B34E}">
      <dgm:prSet/>
      <dgm:spPr/>
      <dgm:t>
        <a:bodyPr/>
        <a:lstStyle/>
        <a:p>
          <a:endParaRPr lang="en-US" sz="2000"/>
        </a:p>
      </dgm:t>
    </dgm:pt>
    <dgm:pt modelId="{8838CA4C-7775-4879-BF19-70A64DD086B1}" type="sibTrans" cxnId="{4C4AFD3F-E5AD-4E7A-9F3C-AC93C928B34E}">
      <dgm:prSet/>
      <dgm:spPr/>
      <dgm:t>
        <a:bodyPr/>
        <a:lstStyle/>
        <a:p>
          <a:endParaRPr lang="en-US" sz="2000"/>
        </a:p>
      </dgm:t>
    </dgm:pt>
    <dgm:pt modelId="{A80CADA1-C745-4264-B51B-521BA7FE406B}">
      <dgm:prSet custT="1"/>
      <dgm:spPr/>
      <dgm:t>
        <a:bodyPr/>
        <a:lstStyle/>
        <a:p>
          <a:r>
            <a:rPr lang="en-US" sz="2000" dirty="0"/>
            <a:t>Physical Medicine &amp; Rehabilitation</a:t>
          </a:r>
        </a:p>
      </dgm:t>
    </dgm:pt>
    <dgm:pt modelId="{67FADF73-4FAD-4F0C-BB54-FFA9B1A8ABEA}" type="parTrans" cxnId="{7A92A045-141A-4561-BA7F-3D39AC55B4A4}">
      <dgm:prSet/>
      <dgm:spPr/>
      <dgm:t>
        <a:bodyPr/>
        <a:lstStyle/>
        <a:p>
          <a:endParaRPr lang="en-US" sz="2000"/>
        </a:p>
      </dgm:t>
    </dgm:pt>
    <dgm:pt modelId="{0ADAEDD2-2200-4060-BAAB-5C26CBA7499A}" type="sibTrans" cxnId="{7A92A045-141A-4561-BA7F-3D39AC55B4A4}">
      <dgm:prSet/>
      <dgm:spPr/>
      <dgm:t>
        <a:bodyPr/>
        <a:lstStyle/>
        <a:p>
          <a:endParaRPr lang="en-US" sz="2000"/>
        </a:p>
      </dgm:t>
    </dgm:pt>
    <dgm:pt modelId="{F96232D3-BA43-414D-9792-27BC5EE8170D}">
      <dgm:prSet custT="1"/>
      <dgm:spPr/>
      <dgm:t>
        <a:bodyPr/>
        <a:lstStyle/>
        <a:p>
          <a:r>
            <a:rPr lang="en-US" sz="2000" b="1" dirty="0"/>
            <a:t>Training</a:t>
          </a:r>
        </a:p>
      </dgm:t>
    </dgm:pt>
    <dgm:pt modelId="{C8D70916-0BEE-4E72-B4C3-3799C35126F0}" type="parTrans" cxnId="{D44DF5C7-1F43-42E1-843E-AC488F4DBFD0}">
      <dgm:prSet/>
      <dgm:spPr/>
      <dgm:t>
        <a:bodyPr/>
        <a:lstStyle/>
        <a:p>
          <a:endParaRPr lang="en-US" sz="2000"/>
        </a:p>
      </dgm:t>
    </dgm:pt>
    <dgm:pt modelId="{582B9699-E9B8-4211-96A1-E36CA35DAD80}" type="sibTrans" cxnId="{D44DF5C7-1F43-42E1-843E-AC488F4DBFD0}">
      <dgm:prSet/>
      <dgm:spPr/>
      <dgm:t>
        <a:bodyPr/>
        <a:lstStyle/>
        <a:p>
          <a:endParaRPr lang="en-US" sz="2000"/>
        </a:p>
      </dgm:t>
    </dgm:pt>
    <dgm:pt modelId="{CC062B0B-E135-4278-8A72-DDE16411FDEA}">
      <dgm:prSet custT="1"/>
      <dgm:spPr/>
      <dgm:t>
        <a:bodyPr/>
        <a:lstStyle/>
        <a:p>
          <a:r>
            <a:rPr lang="en-US" sz="2000"/>
            <a:t>Athletic Training</a:t>
          </a:r>
          <a:endParaRPr lang="en-US" sz="2000" dirty="0"/>
        </a:p>
      </dgm:t>
    </dgm:pt>
    <dgm:pt modelId="{C0DF0E79-5861-42C1-9E01-9DDDD64C5FC0}" type="parTrans" cxnId="{7BD18F69-82BD-4432-B93A-013E37819221}">
      <dgm:prSet/>
      <dgm:spPr/>
      <dgm:t>
        <a:bodyPr/>
        <a:lstStyle/>
        <a:p>
          <a:endParaRPr lang="en-US" sz="2000"/>
        </a:p>
      </dgm:t>
    </dgm:pt>
    <dgm:pt modelId="{F415BFED-5BC5-4272-A083-EF0B5740E7F8}" type="sibTrans" cxnId="{7BD18F69-82BD-4432-B93A-013E37819221}">
      <dgm:prSet/>
      <dgm:spPr/>
      <dgm:t>
        <a:bodyPr/>
        <a:lstStyle/>
        <a:p>
          <a:endParaRPr lang="en-US" sz="2000"/>
        </a:p>
      </dgm:t>
    </dgm:pt>
    <dgm:pt modelId="{515D5537-7574-4982-AC43-2B756533D648}">
      <dgm:prSet custT="1"/>
      <dgm:spPr/>
      <dgm:t>
        <a:bodyPr/>
        <a:lstStyle/>
        <a:p>
          <a:r>
            <a:rPr lang="en-US" sz="2000" dirty="0"/>
            <a:t>Strength and Conditioning</a:t>
          </a:r>
        </a:p>
      </dgm:t>
    </dgm:pt>
    <dgm:pt modelId="{DE6D71E4-10CD-4C3E-BD24-C7F25A144426}" type="parTrans" cxnId="{9DD80AB9-85E8-4C13-9CF8-ABC3E5FB2B78}">
      <dgm:prSet/>
      <dgm:spPr/>
      <dgm:t>
        <a:bodyPr/>
        <a:lstStyle/>
        <a:p>
          <a:endParaRPr lang="en-US" sz="2000"/>
        </a:p>
      </dgm:t>
    </dgm:pt>
    <dgm:pt modelId="{D76180C1-0183-4AA5-90E4-2CD0CB2B3F0D}" type="sibTrans" cxnId="{9DD80AB9-85E8-4C13-9CF8-ABC3E5FB2B78}">
      <dgm:prSet/>
      <dgm:spPr/>
      <dgm:t>
        <a:bodyPr/>
        <a:lstStyle/>
        <a:p>
          <a:endParaRPr lang="en-US" sz="2000"/>
        </a:p>
      </dgm:t>
    </dgm:pt>
    <dgm:pt modelId="{67C08F06-A80F-4228-BF97-F7959407DB80}">
      <dgm:prSet custT="1"/>
      <dgm:spPr/>
      <dgm:t>
        <a:bodyPr/>
        <a:lstStyle/>
        <a:p>
          <a:r>
            <a:rPr lang="en-US" sz="2000" dirty="0"/>
            <a:t>Sports Psychology</a:t>
          </a:r>
        </a:p>
      </dgm:t>
    </dgm:pt>
    <dgm:pt modelId="{1BB65281-C52F-4CA1-B5CC-B6D002EAB1A8}" type="parTrans" cxnId="{D27CFD29-9AFC-4D69-BE8A-9B351B9C46C0}">
      <dgm:prSet/>
      <dgm:spPr/>
      <dgm:t>
        <a:bodyPr/>
        <a:lstStyle/>
        <a:p>
          <a:endParaRPr lang="en-US" sz="2000"/>
        </a:p>
      </dgm:t>
    </dgm:pt>
    <dgm:pt modelId="{3CA7F344-48F9-4226-AB53-DAEC0B18A009}" type="sibTrans" cxnId="{D27CFD29-9AFC-4D69-BE8A-9B351B9C46C0}">
      <dgm:prSet/>
      <dgm:spPr/>
      <dgm:t>
        <a:bodyPr/>
        <a:lstStyle/>
        <a:p>
          <a:endParaRPr lang="en-US" sz="2000"/>
        </a:p>
      </dgm:t>
    </dgm:pt>
    <dgm:pt modelId="{00E638EF-D186-47B1-A1D1-DD2ABBA44535}">
      <dgm:prSet custT="1"/>
      <dgm:spPr/>
      <dgm:t>
        <a:bodyPr/>
        <a:lstStyle/>
        <a:p>
          <a:r>
            <a:rPr lang="en-US" sz="2000" b="1" dirty="0"/>
            <a:t>Rehabilitation</a:t>
          </a:r>
        </a:p>
      </dgm:t>
    </dgm:pt>
    <dgm:pt modelId="{E10027C3-8B5D-4FA8-826B-37E17E992717}" type="parTrans" cxnId="{61256FAB-2536-4E39-A5C8-7F0ABA0ED585}">
      <dgm:prSet/>
      <dgm:spPr/>
      <dgm:t>
        <a:bodyPr/>
        <a:lstStyle/>
        <a:p>
          <a:endParaRPr lang="en-US" sz="2000"/>
        </a:p>
      </dgm:t>
    </dgm:pt>
    <dgm:pt modelId="{1EC8767A-1DA2-4DE6-8985-ECD13AD773D8}" type="sibTrans" cxnId="{61256FAB-2536-4E39-A5C8-7F0ABA0ED585}">
      <dgm:prSet/>
      <dgm:spPr/>
      <dgm:t>
        <a:bodyPr/>
        <a:lstStyle/>
        <a:p>
          <a:endParaRPr lang="en-US" sz="2000"/>
        </a:p>
      </dgm:t>
    </dgm:pt>
    <dgm:pt modelId="{F2550317-227C-4F76-A6E0-668E0F2495B4}">
      <dgm:prSet custT="1"/>
      <dgm:spPr/>
      <dgm:t>
        <a:bodyPr/>
        <a:lstStyle/>
        <a:p>
          <a:r>
            <a:rPr lang="en-US" sz="2000"/>
            <a:t>Speech Therapy</a:t>
          </a:r>
          <a:endParaRPr lang="en-US" sz="2000" dirty="0"/>
        </a:p>
      </dgm:t>
    </dgm:pt>
    <dgm:pt modelId="{230A4A5E-29E8-45C3-9912-223662FA9646}" type="parTrans" cxnId="{224B1880-1DD0-41F9-BADD-35D5AD55E560}">
      <dgm:prSet/>
      <dgm:spPr/>
      <dgm:t>
        <a:bodyPr/>
        <a:lstStyle/>
        <a:p>
          <a:endParaRPr lang="en-US" sz="2000"/>
        </a:p>
      </dgm:t>
    </dgm:pt>
    <dgm:pt modelId="{E5CA1EDA-DDB7-4BFB-9DB0-4CEDD06DA97F}" type="sibTrans" cxnId="{224B1880-1DD0-41F9-BADD-35D5AD55E560}">
      <dgm:prSet/>
      <dgm:spPr/>
      <dgm:t>
        <a:bodyPr/>
        <a:lstStyle/>
        <a:p>
          <a:endParaRPr lang="en-US" sz="2000"/>
        </a:p>
      </dgm:t>
    </dgm:pt>
    <dgm:pt modelId="{E390CC8A-638F-4F2A-9AAF-1C794DB7CFDC}">
      <dgm:prSet custT="1"/>
      <dgm:spPr/>
      <dgm:t>
        <a:bodyPr/>
        <a:lstStyle/>
        <a:p>
          <a:r>
            <a:rPr lang="en-US" sz="2000" dirty="0"/>
            <a:t>Occupational Therapy</a:t>
          </a:r>
        </a:p>
      </dgm:t>
    </dgm:pt>
    <dgm:pt modelId="{B5A2CCCE-C31F-457C-BC85-05184C8F33EA}" type="parTrans" cxnId="{4F9DB152-576A-420F-A67D-441FC52D854C}">
      <dgm:prSet/>
      <dgm:spPr/>
      <dgm:t>
        <a:bodyPr/>
        <a:lstStyle/>
        <a:p>
          <a:endParaRPr lang="en-US" sz="2000"/>
        </a:p>
      </dgm:t>
    </dgm:pt>
    <dgm:pt modelId="{C533CAE4-A93F-4834-B981-95ACD48F8208}" type="sibTrans" cxnId="{4F9DB152-576A-420F-A67D-441FC52D854C}">
      <dgm:prSet/>
      <dgm:spPr/>
      <dgm:t>
        <a:bodyPr/>
        <a:lstStyle/>
        <a:p>
          <a:endParaRPr lang="en-US" sz="2000"/>
        </a:p>
      </dgm:t>
    </dgm:pt>
    <dgm:pt modelId="{2EB61C82-9B27-4CAA-9578-4B6DB5460384}">
      <dgm:prSet custT="1"/>
      <dgm:spPr/>
      <dgm:t>
        <a:bodyPr/>
        <a:lstStyle/>
        <a:p>
          <a:r>
            <a:rPr lang="en-US" sz="2000"/>
            <a:t>Physical Therapy</a:t>
          </a:r>
          <a:endParaRPr lang="en-US" sz="2000" dirty="0"/>
        </a:p>
      </dgm:t>
    </dgm:pt>
    <dgm:pt modelId="{C168124C-1446-4134-B240-89E2A3F35A99}" type="parTrans" cxnId="{69E2B10D-FA12-44C5-82B0-8847D787CEA5}">
      <dgm:prSet/>
      <dgm:spPr/>
      <dgm:t>
        <a:bodyPr/>
        <a:lstStyle/>
        <a:p>
          <a:endParaRPr lang="en-US" sz="2000"/>
        </a:p>
      </dgm:t>
    </dgm:pt>
    <dgm:pt modelId="{7A4226BA-8B95-4727-8A13-FABAA043BA03}" type="sibTrans" cxnId="{69E2B10D-FA12-44C5-82B0-8847D787CEA5}">
      <dgm:prSet/>
      <dgm:spPr/>
      <dgm:t>
        <a:bodyPr/>
        <a:lstStyle/>
        <a:p>
          <a:endParaRPr lang="en-US" sz="2000"/>
        </a:p>
      </dgm:t>
    </dgm:pt>
    <dgm:pt modelId="{ED1C53EB-54BD-4A5C-86E1-5F9EC32B04E2}">
      <dgm:prSet phldrT="[Text]" custT="1"/>
      <dgm:spPr/>
      <dgm:t>
        <a:bodyPr/>
        <a:lstStyle/>
        <a:p>
          <a:pPr>
            <a:buFont typeface="Arial" panose="020B0604020202020204" pitchFamily="34" charset="0"/>
            <a:buChar char="•"/>
          </a:pPr>
          <a:r>
            <a:rPr lang="en-US" sz="2000" b="1" dirty="0"/>
            <a:t>Specialists</a:t>
          </a:r>
        </a:p>
      </dgm:t>
    </dgm:pt>
    <dgm:pt modelId="{EDA907F0-2C14-4A9D-BD9E-19D712066C28}" type="parTrans" cxnId="{F6B66BF5-DC2A-4C6B-891F-2CF112FD3900}">
      <dgm:prSet/>
      <dgm:spPr/>
      <dgm:t>
        <a:bodyPr/>
        <a:lstStyle/>
        <a:p>
          <a:endParaRPr lang="en-US"/>
        </a:p>
      </dgm:t>
    </dgm:pt>
    <dgm:pt modelId="{B382FCFD-D22F-45AB-AF6B-FA17186871CC}" type="sibTrans" cxnId="{F6B66BF5-DC2A-4C6B-891F-2CF112FD3900}">
      <dgm:prSet/>
      <dgm:spPr/>
      <dgm:t>
        <a:bodyPr/>
        <a:lstStyle/>
        <a:p>
          <a:endParaRPr lang="en-US"/>
        </a:p>
      </dgm:t>
    </dgm:pt>
    <dgm:pt modelId="{1C1FE223-5DAB-4E44-BF2D-22FD169D4449}">
      <dgm:prSet custT="1"/>
      <dgm:spPr/>
      <dgm:t>
        <a:bodyPr/>
        <a:lstStyle/>
        <a:p>
          <a:r>
            <a:rPr lang="en-US" sz="2000" dirty="0"/>
            <a:t>Behavioral Medicine</a:t>
          </a:r>
        </a:p>
      </dgm:t>
    </dgm:pt>
    <dgm:pt modelId="{4DF3D30B-66F2-4820-BFFC-C9C2A6A9A5F2}" type="parTrans" cxnId="{8A58EA10-F900-46AD-BF9F-EC31625AEB3A}">
      <dgm:prSet/>
      <dgm:spPr/>
      <dgm:t>
        <a:bodyPr/>
        <a:lstStyle/>
        <a:p>
          <a:endParaRPr lang="en-US"/>
        </a:p>
      </dgm:t>
    </dgm:pt>
    <dgm:pt modelId="{634F1A5B-B472-4E48-B08D-C13045BC18BD}" type="sibTrans" cxnId="{8A58EA10-F900-46AD-BF9F-EC31625AEB3A}">
      <dgm:prSet/>
      <dgm:spPr/>
      <dgm:t>
        <a:bodyPr/>
        <a:lstStyle/>
        <a:p>
          <a:endParaRPr lang="en-US"/>
        </a:p>
      </dgm:t>
    </dgm:pt>
    <dgm:pt modelId="{770B335E-E561-4A51-BA1A-D11FF3C066A0}" type="pres">
      <dgm:prSet presAssocID="{40E89A3F-8C7F-4705-85BE-E6616D886D30}" presName="hierChild1" presStyleCnt="0">
        <dgm:presLayoutVars>
          <dgm:orgChart val="1"/>
          <dgm:chPref val="1"/>
          <dgm:dir/>
          <dgm:animOne val="branch"/>
          <dgm:animLvl val="lvl"/>
          <dgm:resizeHandles/>
        </dgm:presLayoutVars>
      </dgm:prSet>
      <dgm:spPr/>
    </dgm:pt>
    <dgm:pt modelId="{C90BCBCA-31F4-4A76-ACC5-710C2F894491}" type="pres">
      <dgm:prSet presAssocID="{3F22D0B8-70A6-4B7B-981A-458C6F908E73}" presName="hierRoot1" presStyleCnt="0">
        <dgm:presLayoutVars>
          <dgm:hierBranch val="init"/>
        </dgm:presLayoutVars>
      </dgm:prSet>
      <dgm:spPr/>
    </dgm:pt>
    <dgm:pt modelId="{AEE4518B-9A1F-4AA5-889D-66BF263D5394}" type="pres">
      <dgm:prSet presAssocID="{3F22D0B8-70A6-4B7B-981A-458C6F908E73}" presName="rootComposite1" presStyleCnt="0"/>
      <dgm:spPr/>
    </dgm:pt>
    <dgm:pt modelId="{97B6CF78-7544-4663-8363-578FC1D0E0AD}" type="pres">
      <dgm:prSet presAssocID="{3F22D0B8-70A6-4B7B-981A-458C6F908E73}" presName="rootText1" presStyleLbl="node0" presStyleIdx="0" presStyleCnt="1" custScaleX="222394" custScaleY="110214" custLinFactNeighborX="-38548" custLinFactNeighborY="-14539">
        <dgm:presLayoutVars>
          <dgm:chPref val="3"/>
        </dgm:presLayoutVars>
      </dgm:prSet>
      <dgm:spPr/>
    </dgm:pt>
    <dgm:pt modelId="{E9F8975A-DF78-46B5-BBA1-B2EAC5A80DDA}" type="pres">
      <dgm:prSet presAssocID="{3F22D0B8-70A6-4B7B-981A-458C6F908E73}" presName="rootConnector1" presStyleLbl="node1" presStyleIdx="0" presStyleCnt="0"/>
      <dgm:spPr/>
    </dgm:pt>
    <dgm:pt modelId="{43AFC7E5-DBBE-4F9C-8B72-BF8AC26A38C4}" type="pres">
      <dgm:prSet presAssocID="{3F22D0B8-70A6-4B7B-981A-458C6F908E73}" presName="hierChild2" presStyleCnt="0"/>
      <dgm:spPr/>
    </dgm:pt>
    <dgm:pt modelId="{1401F869-7FFF-411C-AA81-67A4047666C1}" type="pres">
      <dgm:prSet presAssocID="{EDA907F0-2C14-4A9D-BD9E-19D712066C28}" presName="Name37" presStyleLbl="parChTrans1D2" presStyleIdx="0" presStyleCnt="3"/>
      <dgm:spPr/>
    </dgm:pt>
    <dgm:pt modelId="{5EC6CA58-8CBA-441F-9B42-66190A414FB0}" type="pres">
      <dgm:prSet presAssocID="{ED1C53EB-54BD-4A5C-86E1-5F9EC32B04E2}" presName="hierRoot2" presStyleCnt="0">
        <dgm:presLayoutVars>
          <dgm:hierBranch val="init"/>
        </dgm:presLayoutVars>
      </dgm:prSet>
      <dgm:spPr/>
    </dgm:pt>
    <dgm:pt modelId="{B24AFAD5-DD39-4F88-BD5C-77BDD542D188}" type="pres">
      <dgm:prSet presAssocID="{ED1C53EB-54BD-4A5C-86E1-5F9EC32B04E2}" presName="rootComposite" presStyleCnt="0"/>
      <dgm:spPr/>
    </dgm:pt>
    <dgm:pt modelId="{8952C8A8-7F48-4B8F-859B-31999A3A37BE}" type="pres">
      <dgm:prSet presAssocID="{ED1C53EB-54BD-4A5C-86E1-5F9EC32B04E2}" presName="rootText" presStyleLbl="node2" presStyleIdx="0" presStyleCnt="3" custLinFactX="-24990" custLinFactNeighborX="-100000" custLinFactNeighborY="-11627">
        <dgm:presLayoutVars>
          <dgm:chPref val="3"/>
        </dgm:presLayoutVars>
      </dgm:prSet>
      <dgm:spPr/>
    </dgm:pt>
    <dgm:pt modelId="{1F53A021-6FEB-48B7-9B06-75A73F88486D}" type="pres">
      <dgm:prSet presAssocID="{ED1C53EB-54BD-4A5C-86E1-5F9EC32B04E2}" presName="rootConnector" presStyleLbl="node2" presStyleIdx="0" presStyleCnt="3"/>
      <dgm:spPr/>
    </dgm:pt>
    <dgm:pt modelId="{592FC191-3AF7-45F3-8663-59848B3348C2}" type="pres">
      <dgm:prSet presAssocID="{ED1C53EB-54BD-4A5C-86E1-5F9EC32B04E2}" presName="hierChild4" presStyleCnt="0"/>
      <dgm:spPr/>
    </dgm:pt>
    <dgm:pt modelId="{8988A36A-54C9-4E14-A12E-930FCEAA7303}" type="pres">
      <dgm:prSet presAssocID="{59A03E01-8807-4853-BDA7-C67B7BC91F52}" presName="Name37" presStyleLbl="parChTrans1D3" presStyleIdx="0" presStyleCnt="10"/>
      <dgm:spPr/>
    </dgm:pt>
    <dgm:pt modelId="{7AA856E7-F30E-4DE3-B28C-1C209C2A3E97}" type="pres">
      <dgm:prSet presAssocID="{64E72E45-40BB-4601-8205-0B8C73C9915A}" presName="hierRoot2" presStyleCnt="0">
        <dgm:presLayoutVars>
          <dgm:hierBranch val="init"/>
        </dgm:presLayoutVars>
      </dgm:prSet>
      <dgm:spPr/>
    </dgm:pt>
    <dgm:pt modelId="{5445AF9F-0B18-4E51-A887-F6CA9A2C20A3}" type="pres">
      <dgm:prSet presAssocID="{64E72E45-40BB-4601-8205-0B8C73C9915A}" presName="rootComposite" presStyleCnt="0"/>
      <dgm:spPr/>
    </dgm:pt>
    <dgm:pt modelId="{728FB75D-F3D5-49D0-ADEA-D6EFD13C7A30}" type="pres">
      <dgm:prSet presAssocID="{64E72E45-40BB-4601-8205-0B8C73C9915A}" presName="rootText" presStyleLbl="node3" presStyleIdx="0" presStyleCnt="10" custScaleX="173558" custLinFactX="-27896" custLinFactNeighborX="-100000" custLinFactNeighborY="-10156">
        <dgm:presLayoutVars>
          <dgm:chPref val="3"/>
        </dgm:presLayoutVars>
      </dgm:prSet>
      <dgm:spPr/>
    </dgm:pt>
    <dgm:pt modelId="{1753B7EA-5E65-4143-8429-608CCCB1E87C}" type="pres">
      <dgm:prSet presAssocID="{64E72E45-40BB-4601-8205-0B8C73C9915A}" presName="rootConnector" presStyleLbl="node3" presStyleIdx="0" presStyleCnt="10"/>
      <dgm:spPr/>
    </dgm:pt>
    <dgm:pt modelId="{5B10D641-AA31-4507-A8DE-688A16205DE8}" type="pres">
      <dgm:prSet presAssocID="{64E72E45-40BB-4601-8205-0B8C73C9915A}" presName="hierChild4" presStyleCnt="0"/>
      <dgm:spPr/>
    </dgm:pt>
    <dgm:pt modelId="{E6C706A4-956A-445E-A55D-A19ADA0E84DB}" type="pres">
      <dgm:prSet presAssocID="{64E72E45-40BB-4601-8205-0B8C73C9915A}" presName="hierChild5" presStyleCnt="0"/>
      <dgm:spPr/>
    </dgm:pt>
    <dgm:pt modelId="{8B120ED4-DF19-46BF-9F6B-C7A757043FD6}" type="pres">
      <dgm:prSet presAssocID="{31C70B8E-0930-4E43-A2A0-6DA31F09E78E}" presName="Name37" presStyleLbl="parChTrans1D3" presStyleIdx="1" presStyleCnt="10"/>
      <dgm:spPr/>
    </dgm:pt>
    <dgm:pt modelId="{FA5904C0-9479-4D3D-85FF-B8EFC0F0D8FB}" type="pres">
      <dgm:prSet presAssocID="{AC29F6FC-1FC6-43A3-80F9-8F3F64C2DCC8}" presName="hierRoot2" presStyleCnt="0">
        <dgm:presLayoutVars>
          <dgm:hierBranch val="init"/>
        </dgm:presLayoutVars>
      </dgm:prSet>
      <dgm:spPr/>
    </dgm:pt>
    <dgm:pt modelId="{7B58E1D4-2B4B-4F3C-9C63-0DDDF32CBA75}" type="pres">
      <dgm:prSet presAssocID="{AC29F6FC-1FC6-43A3-80F9-8F3F64C2DCC8}" presName="rootComposite" presStyleCnt="0"/>
      <dgm:spPr/>
    </dgm:pt>
    <dgm:pt modelId="{1609508E-4888-4435-AB34-00284CB1F1A4}" type="pres">
      <dgm:prSet presAssocID="{AC29F6FC-1FC6-43A3-80F9-8F3F64C2DCC8}" presName="rootText" presStyleLbl="node3" presStyleIdx="1" presStyleCnt="10" custScaleX="181558" custLinFactX="-28865" custLinFactNeighborX="-100000" custLinFactNeighborY="-19379">
        <dgm:presLayoutVars>
          <dgm:chPref val="3"/>
        </dgm:presLayoutVars>
      </dgm:prSet>
      <dgm:spPr/>
    </dgm:pt>
    <dgm:pt modelId="{9A060916-83EB-4275-BB45-9B8DDE654521}" type="pres">
      <dgm:prSet presAssocID="{AC29F6FC-1FC6-43A3-80F9-8F3F64C2DCC8}" presName="rootConnector" presStyleLbl="node3" presStyleIdx="1" presStyleCnt="10"/>
      <dgm:spPr/>
    </dgm:pt>
    <dgm:pt modelId="{592FB310-DAA6-4779-993B-583E574AB731}" type="pres">
      <dgm:prSet presAssocID="{AC29F6FC-1FC6-43A3-80F9-8F3F64C2DCC8}" presName="hierChild4" presStyleCnt="0"/>
      <dgm:spPr/>
    </dgm:pt>
    <dgm:pt modelId="{21CF9647-E385-44EE-860E-A2B3EF238F25}" type="pres">
      <dgm:prSet presAssocID="{AC29F6FC-1FC6-43A3-80F9-8F3F64C2DCC8}" presName="hierChild5" presStyleCnt="0"/>
      <dgm:spPr/>
    </dgm:pt>
    <dgm:pt modelId="{A5552C1D-1692-4FA2-AF29-DFB8F0AD248D}" type="pres">
      <dgm:prSet presAssocID="{67FADF73-4FAD-4F0C-BB54-FFA9B1A8ABEA}" presName="Name37" presStyleLbl="parChTrans1D3" presStyleIdx="2" presStyleCnt="10"/>
      <dgm:spPr/>
    </dgm:pt>
    <dgm:pt modelId="{19EDA8F4-2EF9-4CDE-BFFA-002474D6083E}" type="pres">
      <dgm:prSet presAssocID="{A80CADA1-C745-4264-B51B-521BA7FE406B}" presName="hierRoot2" presStyleCnt="0">
        <dgm:presLayoutVars>
          <dgm:hierBranch val="init"/>
        </dgm:presLayoutVars>
      </dgm:prSet>
      <dgm:spPr/>
    </dgm:pt>
    <dgm:pt modelId="{6734A9AB-2A6F-4F55-B314-7A86B0823158}" type="pres">
      <dgm:prSet presAssocID="{A80CADA1-C745-4264-B51B-521BA7FE406B}" presName="rootComposite" presStyleCnt="0"/>
      <dgm:spPr/>
    </dgm:pt>
    <dgm:pt modelId="{3306046E-6D15-4447-925F-11C2F4BD5045}" type="pres">
      <dgm:prSet presAssocID="{A80CADA1-C745-4264-B51B-521BA7FE406B}" presName="rootText" presStyleLbl="node3" presStyleIdx="2" presStyleCnt="10" custScaleX="190209" custLinFactX="-30804" custLinFactNeighborX="-100000" custLinFactNeighborY="-32943">
        <dgm:presLayoutVars>
          <dgm:chPref val="3"/>
        </dgm:presLayoutVars>
      </dgm:prSet>
      <dgm:spPr/>
    </dgm:pt>
    <dgm:pt modelId="{E51A4866-062E-47BD-9597-833A27938F70}" type="pres">
      <dgm:prSet presAssocID="{A80CADA1-C745-4264-B51B-521BA7FE406B}" presName="rootConnector" presStyleLbl="node3" presStyleIdx="2" presStyleCnt="10"/>
      <dgm:spPr/>
    </dgm:pt>
    <dgm:pt modelId="{E0097CC6-6199-49EB-A176-7B736DBA670E}" type="pres">
      <dgm:prSet presAssocID="{A80CADA1-C745-4264-B51B-521BA7FE406B}" presName="hierChild4" presStyleCnt="0"/>
      <dgm:spPr/>
    </dgm:pt>
    <dgm:pt modelId="{74677687-66C7-4162-B636-55B4B0482110}" type="pres">
      <dgm:prSet presAssocID="{A80CADA1-C745-4264-B51B-521BA7FE406B}" presName="hierChild5" presStyleCnt="0"/>
      <dgm:spPr/>
    </dgm:pt>
    <dgm:pt modelId="{44573DFC-058C-4C5A-8698-7BEE69948EF6}" type="pres">
      <dgm:prSet presAssocID="{4DF3D30B-66F2-4820-BFFC-C9C2A6A9A5F2}" presName="Name37" presStyleLbl="parChTrans1D3" presStyleIdx="3" presStyleCnt="10"/>
      <dgm:spPr/>
    </dgm:pt>
    <dgm:pt modelId="{12DD0EA6-A10B-43F3-B848-5A2583E22D7A}" type="pres">
      <dgm:prSet presAssocID="{1C1FE223-5DAB-4E44-BF2D-22FD169D4449}" presName="hierRoot2" presStyleCnt="0">
        <dgm:presLayoutVars>
          <dgm:hierBranch val="init"/>
        </dgm:presLayoutVars>
      </dgm:prSet>
      <dgm:spPr/>
    </dgm:pt>
    <dgm:pt modelId="{5E7F197D-D150-4B39-9618-569E1F3AF7EA}" type="pres">
      <dgm:prSet presAssocID="{1C1FE223-5DAB-4E44-BF2D-22FD169D4449}" presName="rootComposite" presStyleCnt="0"/>
      <dgm:spPr/>
    </dgm:pt>
    <dgm:pt modelId="{2C6C4A69-7A09-4624-83FE-86863301A436}" type="pres">
      <dgm:prSet presAssocID="{1C1FE223-5DAB-4E44-BF2D-22FD169D4449}" presName="rootText" presStyleLbl="node3" presStyleIdx="3" presStyleCnt="10" custScaleX="184880" custLinFactX="-29834" custLinFactNeighborX="-100000" custLinFactNeighborY="-36819">
        <dgm:presLayoutVars>
          <dgm:chPref val="3"/>
        </dgm:presLayoutVars>
      </dgm:prSet>
      <dgm:spPr/>
    </dgm:pt>
    <dgm:pt modelId="{07B2BFC1-F015-4E81-AE25-6F3EE3BC0891}" type="pres">
      <dgm:prSet presAssocID="{1C1FE223-5DAB-4E44-BF2D-22FD169D4449}" presName="rootConnector" presStyleLbl="node3" presStyleIdx="3" presStyleCnt="10"/>
      <dgm:spPr/>
    </dgm:pt>
    <dgm:pt modelId="{98EEB34A-0842-4E98-A82D-11EE7F57A12A}" type="pres">
      <dgm:prSet presAssocID="{1C1FE223-5DAB-4E44-BF2D-22FD169D4449}" presName="hierChild4" presStyleCnt="0"/>
      <dgm:spPr/>
    </dgm:pt>
    <dgm:pt modelId="{F955DAB5-681C-4B2A-80EC-24DA1896471F}" type="pres">
      <dgm:prSet presAssocID="{1C1FE223-5DAB-4E44-BF2D-22FD169D4449}" presName="hierChild5" presStyleCnt="0"/>
      <dgm:spPr/>
    </dgm:pt>
    <dgm:pt modelId="{8539F972-6B9E-4226-BD87-471D5850F5B9}" type="pres">
      <dgm:prSet presAssocID="{ED1C53EB-54BD-4A5C-86E1-5F9EC32B04E2}" presName="hierChild5" presStyleCnt="0"/>
      <dgm:spPr/>
    </dgm:pt>
    <dgm:pt modelId="{8427A252-5D12-41A4-B61B-1CB24A0149DB}" type="pres">
      <dgm:prSet presAssocID="{C8D70916-0BEE-4E72-B4C3-3799C35126F0}" presName="Name37" presStyleLbl="parChTrans1D2" presStyleIdx="1" presStyleCnt="3"/>
      <dgm:spPr/>
    </dgm:pt>
    <dgm:pt modelId="{ED4BD171-1BEF-47B7-B394-495D3725E3AF}" type="pres">
      <dgm:prSet presAssocID="{F96232D3-BA43-414D-9792-27BC5EE8170D}" presName="hierRoot2" presStyleCnt="0">
        <dgm:presLayoutVars>
          <dgm:hierBranch val="init"/>
        </dgm:presLayoutVars>
      </dgm:prSet>
      <dgm:spPr/>
    </dgm:pt>
    <dgm:pt modelId="{7A79927E-05C6-4875-9512-7587D099D0AF}" type="pres">
      <dgm:prSet presAssocID="{F96232D3-BA43-414D-9792-27BC5EE8170D}" presName="rootComposite" presStyleCnt="0"/>
      <dgm:spPr/>
    </dgm:pt>
    <dgm:pt modelId="{0802604C-8273-44F8-A76E-62790610C552}" type="pres">
      <dgm:prSet presAssocID="{F96232D3-BA43-414D-9792-27BC5EE8170D}" presName="rootText" presStyleLbl="node2" presStyleIdx="1" presStyleCnt="3" custLinFactNeighborX="-57718" custLinFactNeighborY="-10755">
        <dgm:presLayoutVars>
          <dgm:chPref val="3"/>
        </dgm:presLayoutVars>
      </dgm:prSet>
      <dgm:spPr/>
    </dgm:pt>
    <dgm:pt modelId="{F2154DB4-9791-426C-90D4-C0F4E711C1D8}" type="pres">
      <dgm:prSet presAssocID="{F96232D3-BA43-414D-9792-27BC5EE8170D}" presName="rootConnector" presStyleLbl="node2" presStyleIdx="1" presStyleCnt="3"/>
      <dgm:spPr/>
    </dgm:pt>
    <dgm:pt modelId="{557DC7D4-5A46-4B71-B2C2-47B90E612FDC}" type="pres">
      <dgm:prSet presAssocID="{F96232D3-BA43-414D-9792-27BC5EE8170D}" presName="hierChild4" presStyleCnt="0"/>
      <dgm:spPr/>
    </dgm:pt>
    <dgm:pt modelId="{D370BDEF-204B-4AA2-BC5C-5C33704BC582}" type="pres">
      <dgm:prSet presAssocID="{C0DF0E79-5861-42C1-9E01-9DDDD64C5FC0}" presName="Name37" presStyleLbl="parChTrans1D3" presStyleIdx="4" presStyleCnt="10"/>
      <dgm:spPr/>
    </dgm:pt>
    <dgm:pt modelId="{71639E95-7332-44D9-A559-263CC237696B}" type="pres">
      <dgm:prSet presAssocID="{CC062B0B-E135-4278-8A72-DDE16411FDEA}" presName="hierRoot2" presStyleCnt="0">
        <dgm:presLayoutVars>
          <dgm:hierBranch val="init"/>
        </dgm:presLayoutVars>
      </dgm:prSet>
      <dgm:spPr/>
    </dgm:pt>
    <dgm:pt modelId="{082CC1EB-59AF-4DFF-824E-63221871CCEC}" type="pres">
      <dgm:prSet presAssocID="{CC062B0B-E135-4278-8A72-DDE16411FDEA}" presName="rootComposite" presStyleCnt="0"/>
      <dgm:spPr/>
    </dgm:pt>
    <dgm:pt modelId="{BAB32911-8C73-4E87-93D7-E86F548D22A2}" type="pres">
      <dgm:prSet presAssocID="{CC062B0B-E135-4278-8A72-DDE16411FDEA}" presName="rootText" presStyleLbl="node3" presStyleIdx="4" presStyleCnt="10" custScaleX="194274" custLinFactNeighborX="-64020" custLinFactNeighborY="-1457">
        <dgm:presLayoutVars>
          <dgm:chPref val="3"/>
        </dgm:presLayoutVars>
      </dgm:prSet>
      <dgm:spPr/>
    </dgm:pt>
    <dgm:pt modelId="{D9C494F1-71E6-42F1-AC57-FE3A6136026A}" type="pres">
      <dgm:prSet presAssocID="{CC062B0B-E135-4278-8A72-DDE16411FDEA}" presName="rootConnector" presStyleLbl="node3" presStyleIdx="4" presStyleCnt="10"/>
      <dgm:spPr/>
    </dgm:pt>
    <dgm:pt modelId="{DA6BC36B-7E6D-4425-90BD-E0C7285EB3CD}" type="pres">
      <dgm:prSet presAssocID="{CC062B0B-E135-4278-8A72-DDE16411FDEA}" presName="hierChild4" presStyleCnt="0"/>
      <dgm:spPr/>
    </dgm:pt>
    <dgm:pt modelId="{829FDC68-1DA1-4345-976F-886D52CBF7B4}" type="pres">
      <dgm:prSet presAssocID="{CC062B0B-E135-4278-8A72-DDE16411FDEA}" presName="hierChild5" presStyleCnt="0"/>
      <dgm:spPr/>
    </dgm:pt>
    <dgm:pt modelId="{F69AF89A-720F-4A4D-8906-B86195CB7D18}" type="pres">
      <dgm:prSet presAssocID="{DE6D71E4-10CD-4C3E-BD24-C7F25A144426}" presName="Name37" presStyleLbl="parChTrans1D3" presStyleIdx="5" presStyleCnt="10"/>
      <dgm:spPr/>
    </dgm:pt>
    <dgm:pt modelId="{1F040FA2-393B-4D8B-93FE-946D5B610170}" type="pres">
      <dgm:prSet presAssocID="{515D5537-7574-4982-AC43-2B756533D648}" presName="hierRoot2" presStyleCnt="0">
        <dgm:presLayoutVars>
          <dgm:hierBranch val="init"/>
        </dgm:presLayoutVars>
      </dgm:prSet>
      <dgm:spPr/>
    </dgm:pt>
    <dgm:pt modelId="{6619BF92-0084-4889-BD09-365C88B5F0CC}" type="pres">
      <dgm:prSet presAssocID="{515D5537-7574-4982-AC43-2B756533D648}" presName="rootComposite" presStyleCnt="0"/>
      <dgm:spPr/>
    </dgm:pt>
    <dgm:pt modelId="{62639281-4672-4EED-B36C-F35BF9524DFD}" type="pres">
      <dgm:prSet presAssocID="{515D5537-7574-4982-AC43-2B756533D648}" presName="rootText" presStyleLbl="node3" presStyleIdx="5" presStyleCnt="10" custScaleX="195932" custLinFactNeighborX="-63302" custLinFactNeighborY="-2924">
        <dgm:presLayoutVars>
          <dgm:chPref val="3"/>
        </dgm:presLayoutVars>
      </dgm:prSet>
      <dgm:spPr/>
    </dgm:pt>
    <dgm:pt modelId="{224D44AF-A0F4-4B89-85B9-94909AAE885B}" type="pres">
      <dgm:prSet presAssocID="{515D5537-7574-4982-AC43-2B756533D648}" presName="rootConnector" presStyleLbl="node3" presStyleIdx="5" presStyleCnt="10"/>
      <dgm:spPr/>
    </dgm:pt>
    <dgm:pt modelId="{AA9A7F06-298B-479C-88FE-2E0A9E5F91E3}" type="pres">
      <dgm:prSet presAssocID="{515D5537-7574-4982-AC43-2B756533D648}" presName="hierChild4" presStyleCnt="0"/>
      <dgm:spPr/>
    </dgm:pt>
    <dgm:pt modelId="{C2D04F70-ACE5-44C3-B2CA-D5C473E5E3AB}" type="pres">
      <dgm:prSet presAssocID="{515D5537-7574-4982-AC43-2B756533D648}" presName="hierChild5" presStyleCnt="0"/>
      <dgm:spPr/>
    </dgm:pt>
    <dgm:pt modelId="{27669F13-13C3-4BB1-BA6C-56A1CC41C68D}" type="pres">
      <dgm:prSet presAssocID="{1BB65281-C52F-4CA1-B5CC-B6D002EAB1A8}" presName="Name37" presStyleLbl="parChTrans1D3" presStyleIdx="6" presStyleCnt="10"/>
      <dgm:spPr/>
    </dgm:pt>
    <dgm:pt modelId="{83B66192-47CD-4985-80D5-1CE332E97F03}" type="pres">
      <dgm:prSet presAssocID="{67C08F06-A80F-4228-BF97-F7959407DB80}" presName="hierRoot2" presStyleCnt="0">
        <dgm:presLayoutVars>
          <dgm:hierBranch val="init"/>
        </dgm:presLayoutVars>
      </dgm:prSet>
      <dgm:spPr/>
    </dgm:pt>
    <dgm:pt modelId="{BD30FF26-FBBC-469F-BA1C-C7FD4365F30C}" type="pres">
      <dgm:prSet presAssocID="{67C08F06-A80F-4228-BF97-F7959407DB80}" presName="rootComposite" presStyleCnt="0"/>
      <dgm:spPr/>
    </dgm:pt>
    <dgm:pt modelId="{59B91748-E4E5-4176-9BBD-14CCB71BACDE}" type="pres">
      <dgm:prSet presAssocID="{67C08F06-A80F-4228-BF97-F7959407DB80}" presName="rootText" presStyleLbl="node3" presStyleIdx="6" presStyleCnt="10" custScaleX="192841" custLinFactNeighborX="-60157" custLinFactNeighborY="-3876">
        <dgm:presLayoutVars>
          <dgm:chPref val="3"/>
        </dgm:presLayoutVars>
      </dgm:prSet>
      <dgm:spPr/>
    </dgm:pt>
    <dgm:pt modelId="{7B72AC45-A815-44A5-B4E2-AC6F0F017210}" type="pres">
      <dgm:prSet presAssocID="{67C08F06-A80F-4228-BF97-F7959407DB80}" presName="rootConnector" presStyleLbl="node3" presStyleIdx="6" presStyleCnt="10"/>
      <dgm:spPr/>
    </dgm:pt>
    <dgm:pt modelId="{24408CAB-4C9B-46F0-8EB4-39FA67BDDE71}" type="pres">
      <dgm:prSet presAssocID="{67C08F06-A80F-4228-BF97-F7959407DB80}" presName="hierChild4" presStyleCnt="0"/>
      <dgm:spPr/>
    </dgm:pt>
    <dgm:pt modelId="{A08CB1D5-26E4-4E06-BB33-D06E501FD850}" type="pres">
      <dgm:prSet presAssocID="{67C08F06-A80F-4228-BF97-F7959407DB80}" presName="hierChild5" presStyleCnt="0"/>
      <dgm:spPr/>
    </dgm:pt>
    <dgm:pt modelId="{0FD1F7EA-987A-467E-9CC7-12A8D4FA321B}" type="pres">
      <dgm:prSet presAssocID="{F96232D3-BA43-414D-9792-27BC5EE8170D}" presName="hierChild5" presStyleCnt="0"/>
      <dgm:spPr/>
    </dgm:pt>
    <dgm:pt modelId="{8FEB1264-88E2-404A-9F2C-4C299FF26C49}" type="pres">
      <dgm:prSet presAssocID="{E10027C3-8B5D-4FA8-826B-37E17E992717}" presName="Name37" presStyleLbl="parChTrans1D2" presStyleIdx="2" presStyleCnt="3"/>
      <dgm:spPr/>
    </dgm:pt>
    <dgm:pt modelId="{8B38ADFF-4459-4B56-930A-155267B99FD6}" type="pres">
      <dgm:prSet presAssocID="{00E638EF-D186-47B1-A1D1-DD2ABBA44535}" presName="hierRoot2" presStyleCnt="0">
        <dgm:presLayoutVars>
          <dgm:hierBranch val="init"/>
        </dgm:presLayoutVars>
      </dgm:prSet>
      <dgm:spPr/>
    </dgm:pt>
    <dgm:pt modelId="{F64CAB31-E8A9-40D6-8CAD-FC2CBBCB0391}" type="pres">
      <dgm:prSet presAssocID="{00E638EF-D186-47B1-A1D1-DD2ABBA44535}" presName="rootComposite" presStyleCnt="0"/>
      <dgm:spPr/>
    </dgm:pt>
    <dgm:pt modelId="{421C6931-A372-401E-AA27-2A84C3AE64C1}" type="pres">
      <dgm:prSet presAssocID="{00E638EF-D186-47B1-A1D1-DD2ABBA44535}" presName="rootText" presStyleLbl="node2" presStyleIdx="2" presStyleCnt="3" custScaleX="142477" custLinFactNeighborX="-1007" custLinFactNeighborY="-10222">
        <dgm:presLayoutVars>
          <dgm:chPref val="3"/>
        </dgm:presLayoutVars>
      </dgm:prSet>
      <dgm:spPr/>
    </dgm:pt>
    <dgm:pt modelId="{3C88F53F-CAED-4B50-A257-98368CF00300}" type="pres">
      <dgm:prSet presAssocID="{00E638EF-D186-47B1-A1D1-DD2ABBA44535}" presName="rootConnector" presStyleLbl="node2" presStyleIdx="2" presStyleCnt="3"/>
      <dgm:spPr/>
    </dgm:pt>
    <dgm:pt modelId="{059E368D-F932-4E7F-A7B7-5EB5D1AA7CF0}" type="pres">
      <dgm:prSet presAssocID="{00E638EF-D186-47B1-A1D1-DD2ABBA44535}" presName="hierChild4" presStyleCnt="0"/>
      <dgm:spPr/>
    </dgm:pt>
    <dgm:pt modelId="{2E470169-E9D1-4E8C-901C-92A564E5F2FC}" type="pres">
      <dgm:prSet presAssocID="{230A4A5E-29E8-45C3-9912-223662FA9646}" presName="Name37" presStyleLbl="parChTrans1D3" presStyleIdx="7" presStyleCnt="10"/>
      <dgm:spPr/>
    </dgm:pt>
    <dgm:pt modelId="{2BF70FB0-EAE7-4893-99AB-3FC1958805E3}" type="pres">
      <dgm:prSet presAssocID="{F2550317-227C-4F76-A6E0-668E0F2495B4}" presName="hierRoot2" presStyleCnt="0">
        <dgm:presLayoutVars>
          <dgm:hierBranch val="init"/>
        </dgm:presLayoutVars>
      </dgm:prSet>
      <dgm:spPr/>
    </dgm:pt>
    <dgm:pt modelId="{57A40561-DECF-4CBC-AA94-EDCB1F4C537C}" type="pres">
      <dgm:prSet presAssocID="{F2550317-227C-4F76-A6E0-668E0F2495B4}" presName="rootComposite" presStyleCnt="0"/>
      <dgm:spPr/>
    </dgm:pt>
    <dgm:pt modelId="{585A96FF-731D-49CC-B03D-16A9B983E08A}" type="pres">
      <dgm:prSet presAssocID="{F2550317-227C-4F76-A6E0-668E0F2495B4}" presName="rootText" presStyleLbl="node3" presStyleIdx="7" presStyleCnt="10" custScaleX="141967" custLinFactNeighborX="-7752" custLinFactNeighborY="-10156">
        <dgm:presLayoutVars>
          <dgm:chPref val="3"/>
        </dgm:presLayoutVars>
      </dgm:prSet>
      <dgm:spPr/>
    </dgm:pt>
    <dgm:pt modelId="{2B7BA6BE-B475-4FC2-BBD0-54D3C9B5BF4C}" type="pres">
      <dgm:prSet presAssocID="{F2550317-227C-4F76-A6E0-668E0F2495B4}" presName="rootConnector" presStyleLbl="node3" presStyleIdx="7" presStyleCnt="10"/>
      <dgm:spPr/>
    </dgm:pt>
    <dgm:pt modelId="{C0C514F1-798D-423A-B796-7581AA3AA8C8}" type="pres">
      <dgm:prSet presAssocID="{F2550317-227C-4F76-A6E0-668E0F2495B4}" presName="hierChild4" presStyleCnt="0"/>
      <dgm:spPr/>
    </dgm:pt>
    <dgm:pt modelId="{47EDF2D5-F3C9-4787-BE17-B7489DFEE2F6}" type="pres">
      <dgm:prSet presAssocID="{F2550317-227C-4F76-A6E0-668E0F2495B4}" presName="hierChild5" presStyleCnt="0"/>
      <dgm:spPr/>
    </dgm:pt>
    <dgm:pt modelId="{18CF4F8F-0D10-4FFA-B0B4-E777E461BB0B}" type="pres">
      <dgm:prSet presAssocID="{B5A2CCCE-C31F-457C-BC85-05184C8F33EA}" presName="Name37" presStyleLbl="parChTrans1D3" presStyleIdx="8" presStyleCnt="10"/>
      <dgm:spPr/>
    </dgm:pt>
    <dgm:pt modelId="{391E24B2-403C-4E05-B16D-55F02CF09EF4}" type="pres">
      <dgm:prSet presAssocID="{E390CC8A-638F-4F2A-9AAF-1C794DB7CFDC}" presName="hierRoot2" presStyleCnt="0">
        <dgm:presLayoutVars>
          <dgm:hierBranch val="init"/>
        </dgm:presLayoutVars>
      </dgm:prSet>
      <dgm:spPr/>
    </dgm:pt>
    <dgm:pt modelId="{D99BCD3A-DA48-4331-B42E-0027BCD72EDC}" type="pres">
      <dgm:prSet presAssocID="{E390CC8A-638F-4F2A-9AAF-1C794DB7CFDC}" presName="rootComposite" presStyleCnt="0"/>
      <dgm:spPr/>
    </dgm:pt>
    <dgm:pt modelId="{865E7455-BD4A-4C29-B33C-F6BE8E7950B5}" type="pres">
      <dgm:prSet presAssocID="{E390CC8A-638F-4F2A-9AAF-1C794DB7CFDC}" presName="rootText" presStyleLbl="node3" presStyleIdx="8" presStyleCnt="10" custScaleX="169990" custLinFactNeighborX="-9689" custLinFactNeighborY="-9689">
        <dgm:presLayoutVars>
          <dgm:chPref val="3"/>
        </dgm:presLayoutVars>
      </dgm:prSet>
      <dgm:spPr/>
    </dgm:pt>
    <dgm:pt modelId="{F8FF3108-1FC6-45A6-8748-7A4828F2D66F}" type="pres">
      <dgm:prSet presAssocID="{E390CC8A-638F-4F2A-9AAF-1C794DB7CFDC}" presName="rootConnector" presStyleLbl="node3" presStyleIdx="8" presStyleCnt="10"/>
      <dgm:spPr/>
    </dgm:pt>
    <dgm:pt modelId="{7197F36E-611D-44D0-90CE-8CB82A3E3805}" type="pres">
      <dgm:prSet presAssocID="{E390CC8A-638F-4F2A-9AAF-1C794DB7CFDC}" presName="hierChild4" presStyleCnt="0"/>
      <dgm:spPr/>
    </dgm:pt>
    <dgm:pt modelId="{8830F76E-C911-452E-A298-48E117B14A30}" type="pres">
      <dgm:prSet presAssocID="{E390CC8A-638F-4F2A-9AAF-1C794DB7CFDC}" presName="hierChild5" presStyleCnt="0"/>
      <dgm:spPr/>
    </dgm:pt>
    <dgm:pt modelId="{F564915A-36E4-41B1-972C-94AFEC50AD0F}" type="pres">
      <dgm:prSet presAssocID="{C168124C-1446-4134-B240-89E2A3F35A99}" presName="Name37" presStyleLbl="parChTrans1D3" presStyleIdx="9" presStyleCnt="10"/>
      <dgm:spPr/>
    </dgm:pt>
    <dgm:pt modelId="{AB254D5F-AD9A-4538-876F-6E36FBD3E90C}" type="pres">
      <dgm:prSet presAssocID="{2EB61C82-9B27-4CAA-9578-4B6DB5460384}" presName="hierRoot2" presStyleCnt="0">
        <dgm:presLayoutVars>
          <dgm:hierBranch val="init"/>
        </dgm:presLayoutVars>
      </dgm:prSet>
      <dgm:spPr/>
    </dgm:pt>
    <dgm:pt modelId="{E53E4D43-67F1-4BAD-A75F-1E4EE5F4624C}" type="pres">
      <dgm:prSet presAssocID="{2EB61C82-9B27-4CAA-9578-4B6DB5460384}" presName="rootComposite" presStyleCnt="0"/>
      <dgm:spPr/>
    </dgm:pt>
    <dgm:pt modelId="{563B5853-E359-457A-9654-0D8ACD0F1355}" type="pres">
      <dgm:prSet presAssocID="{2EB61C82-9B27-4CAA-9578-4B6DB5460384}" presName="rootText" presStyleLbl="node3" presStyleIdx="9" presStyleCnt="10" custScaleX="166343" custLinFactNeighborX="-8720" custLinFactNeighborY="-3876">
        <dgm:presLayoutVars>
          <dgm:chPref val="3"/>
        </dgm:presLayoutVars>
      </dgm:prSet>
      <dgm:spPr/>
    </dgm:pt>
    <dgm:pt modelId="{FBE0D454-98BB-49AD-80F0-C8559162D4BC}" type="pres">
      <dgm:prSet presAssocID="{2EB61C82-9B27-4CAA-9578-4B6DB5460384}" presName="rootConnector" presStyleLbl="node3" presStyleIdx="9" presStyleCnt="10"/>
      <dgm:spPr/>
    </dgm:pt>
    <dgm:pt modelId="{082C7B6B-D8CB-43DC-98FA-7F6E05E1548B}" type="pres">
      <dgm:prSet presAssocID="{2EB61C82-9B27-4CAA-9578-4B6DB5460384}" presName="hierChild4" presStyleCnt="0"/>
      <dgm:spPr/>
    </dgm:pt>
    <dgm:pt modelId="{8DF5A28F-3F6E-4F31-9B68-A088056F6BB6}" type="pres">
      <dgm:prSet presAssocID="{2EB61C82-9B27-4CAA-9578-4B6DB5460384}" presName="hierChild5" presStyleCnt="0"/>
      <dgm:spPr/>
    </dgm:pt>
    <dgm:pt modelId="{0CCB4875-8EBF-4232-8851-1C406667DB58}" type="pres">
      <dgm:prSet presAssocID="{00E638EF-D186-47B1-A1D1-DD2ABBA44535}" presName="hierChild5" presStyleCnt="0"/>
      <dgm:spPr/>
    </dgm:pt>
    <dgm:pt modelId="{FCE8024B-9071-4820-B322-ACA01CFEB8D8}" type="pres">
      <dgm:prSet presAssocID="{3F22D0B8-70A6-4B7B-981A-458C6F908E73}" presName="hierChild3" presStyleCnt="0"/>
      <dgm:spPr/>
    </dgm:pt>
  </dgm:ptLst>
  <dgm:cxnLst>
    <dgm:cxn modelId="{62071F0D-FFED-4636-AFE2-57BF1E801B15}" type="presOf" srcId="{A80CADA1-C745-4264-B51B-521BA7FE406B}" destId="{E51A4866-062E-47BD-9597-833A27938F70}" srcOrd="1" destOrd="0" presId="urn:microsoft.com/office/officeart/2005/8/layout/orgChart1"/>
    <dgm:cxn modelId="{69E2B10D-FA12-44C5-82B0-8847D787CEA5}" srcId="{00E638EF-D186-47B1-A1D1-DD2ABBA44535}" destId="{2EB61C82-9B27-4CAA-9578-4B6DB5460384}" srcOrd="2" destOrd="0" parTransId="{C168124C-1446-4134-B240-89E2A3F35A99}" sibTransId="{7A4226BA-8B95-4727-8A13-FABAA043BA03}"/>
    <dgm:cxn modelId="{8A58EA10-F900-46AD-BF9F-EC31625AEB3A}" srcId="{ED1C53EB-54BD-4A5C-86E1-5F9EC32B04E2}" destId="{1C1FE223-5DAB-4E44-BF2D-22FD169D4449}" srcOrd="3" destOrd="0" parTransId="{4DF3D30B-66F2-4820-BFFC-C9C2A6A9A5F2}" sibTransId="{634F1A5B-B472-4E48-B08D-C13045BC18BD}"/>
    <dgm:cxn modelId="{CE4E1011-4AEC-44B3-BEBE-8BB408FFFB48}" type="presOf" srcId="{2EB61C82-9B27-4CAA-9578-4B6DB5460384}" destId="{FBE0D454-98BB-49AD-80F0-C8559162D4BC}" srcOrd="1" destOrd="0" presId="urn:microsoft.com/office/officeart/2005/8/layout/orgChart1"/>
    <dgm:cxn modelId="{95A50217-A5C3-4D0B-BD7F-C6355245FA4D}" type="presOf" srcId="{EDA907F0-2C14-4A9D-BD9E-19D712066C28}" destId="{1401F869-7FFF-411C-AA81-67A4047666C1}" srcOrd="0" destOrd="0" presId="urn:microsoft.com/office/officeart/2005/8/layout/orgChart1"/>
    <dgm:cxn modelId="{DC1DA317-908D-475C-8F39-1483374C86FF}" type="presOf" srcId="{C0DF0E79-5861-42C1-9E01-9DDDD64C5FC0}" destId="{D370BDEF-204B-4AA2-BC5C-5C33704BC582}" srcOrd="0" destOrd="0" presId="urn:microsoft.com/office/officeart/2005/8/layout/orgChart1"/>
    <dgm:cxn modelId="{F0070C26-750F-4AD3-8169-E9967402AB50}" type="presOf" srcId="{F2550317-227C-4F76-A6E0-668E0F2495B4}" destId="{2B7BA6BE-B475-4FC2-BBD0-54D3C9B5BF4C}" srcOrd="1" destOrd="0" presId="urn:microsoft.com/office/officeart/2005/8/layout/orgChart1"/>
    <dgm:cxn modelId="{505D5726-3163-4DFC-839F-CF50A5567691}" type="presOf" srcId="{1C1FE223-5DAB-4E44-BF2D-22FD169D4449}" destId="{2C6C4A69-7A09-4624-83FE-86863301A436}" srcOrd="0" destOrd="0" presId="urn:microsoft.com/office/officeart/2005/8/layout/orgChart1"/>
    <dgm:cxn modelId="{D27CFD29-9AFC-4D69-BE8A-9B351B9C46C0}" srcId="{F96232D3-BA43-414D-9792-27BC5EE8170D}" destId="{67C08F06-A80F-4228-BF97-F7959407DB80}" srcOrd="2" destOrd="0" parTransId="{1BB65281-C52F-4CA1-B5CC-B6D002EAB1A8}" sibTransId="{3CA7F344-48F9-4226-AB53-DAEC0B18A009}"/>
    <dgm:cxn modelId="{ED31F937-02F8-4597-B5F2-5E2FE197BDD4}" type="presOf" srcId="{E10027C3-8B5D-4FA8-826B-37E17E992717}" destId="{8FEB1264-88E2-404A-9F2C-4C299FF26C49}" srcOrd="0" destOrd="0" presId="urn:microsoft.com/office/officeart/2005/8/layout/orgChart1"/>
    <dgm:cxn modelId="{4C4AFD3F-E5AD-4E7A-9F3C-AC93C928B34E}" srcId="{ED1C53EB-54BD-4A5C-86E1-5F9EC32B04E2}" destId="{AC29F6FC-1FC6-43A3-80F9-8F3F64C2DCC8}" srcOrd="1" destOrd="0" parTransId="{31C70B8E-0930-4E43-A2A0-6DA31F09E78E}" sibTransId="{8838CA4C-7775-4879-BF19-70A64DD086B1}"/>
    <dgm:cxn modelId="{7A92A045-141A-4561-BA7F-3D39AC55B4A4}" srcId="{ED1C53EB-54BD-4A5C-86E1-5F9EC32B04E2}" destId="{A80CADA1-C745-4264-B51B-521BA7FE406B}" srcOrd="2" destOrd="0" parTransId="{67FADF73-4FAD-4F0C-BB54-FFA9B1A8ABEA}" sibTransId="{0ADAEDD2-2200-4060-BAAB-5C26CBA7499A}"/>
    <dgm:cxn modelId="{4F9DB152-576A-420F-A67D-441FC52D854C}" srcId="{00E638EF-D186-47B1-A1D1-DD2ABBA44535}" destId="{E390CC8A-638F-4F2A-9AAF-1C794DB7CFDC}" srcOrd="1" destOrd="0" parTransId="{B5A2CCCE-C31F-457C-BC85-05184C8F33EA}" sibTransId="{C533CAE4-A93F-4834-B981-95ACD48F8208}"/>
    <dgm:cxn modelId="{8AAA7457-E8F9-4824-A268-97D944AC233C}" type="presOf" srcId="{C8D70916-0BEE-4E72-B4C3-3799C35126F0}" destId="{8427A252-5D12-41A4-B61B-1CB24A0149DB}" srcOrd="0" destOrd="0" presId="urn:microsoft.com/office/officeart/2005/8/layout/orgChart1"/>
    <dgm:cxn modelId="{38ACE65A-A0A0-469E-B73C-05462CE1CC60}" type="presOf" srcId="{A80CADA1-C745-4264-B51B-521BA7FE406B}" destId="{3306046E-6D15-4447-925F-11C2F4BD5045}" srcOrd="0" destOrd="0" presId="urn:microsoft.com/office/officeart/2005/8/layout/orgChart1"/>
    <dgm:cxn modelId="{6ADBC85C-695B-40D8-A27D-24F991284F5B}" type="presOf" srcId="{40E89A3F-8C7F-4705-85BE-E6616D886D30}" destId="{770B335E-E561-4A51-BA1A-D11FF3C066A0}" srcOrd="0" destOrd="0" presId="urn:microsoft.com/office/officeart/2005/8/layout/orgChart1"/>
    <dgm:cxn modelId="{7BD18F69-82BD-4432-B93A-013E37819221}" srcId="{F96232D3-BA43-414D-9792-27BC5EE8170D}" destId="{CC062B0B-E135-4278-8A72-DDE16411FDEA}" srcOrd="0" destOrd="0" parTransId="{C0DF0E79-5861-42C1-9E01-9DDDD64C5FC0}" sibTransId="{F415BFED-5BC5-4272-A083-EF0B5740E7F8}"/>
    <dgm:cxn modelId="{420A436C-E630-48D6-836B-6931B82F431C}" type="presOf" srcId="{67C08F06-A80F-4228-BF97-F7959407DB80}" destId="{59B91748-E4E5-4176-9BBD-14CCB71BACDE}" srcOrd="0" destOrd="0" presId="urn:microsoft.com/office/officeart/2005/8/layout/orgChart1"/>
    <dgm:cxn modelId="{C83C9071-1BAF-428C-A847-FEE207F1DE53}" type="presOf" srcId="{ED1C53EB-54BD-4A5C-86E1-5F9EC32B04E2}" destId="{1F53A021-6FEB-48B7-9B06-75A73F88486D}" srcOrd="1" destOrd="0" presId="urn:microsoft.com/office/officeart/2005/8/layout/orgChart1"/>
    <dgm:cxn modelId="{224B1880-1DD0-41F9-BADD-35D5AD55E560}" srcId="{00E638EF-D186-47B1-A1D1-DD2ABBA44535}" destId="{F2550317-227C-4F76-A6E0-668E0F2495B4}" srcOrd="0" destOrd="0" parTransId="{230A4A5E-29E8-45C3-9912-223662FA9646}" sibTransId="{E5CA1EDA-DDB7-4BFB-9DB0-4CEDD06DA97F}"/>
    <dgm:cxn modelId="{105E8687-1DED-4EB4-8531-DCBA59270943}" type="presOf" srcId="{515D5537-7574-4982-AC43-2B756533D648}" destId="{62639281-4672-4EED-B36C-F35BF9524DFD}" srcOrd="0" destOrd="0" presId="urn:microsoft.com/office/officeart/2005/8/layout/orgChart1"/>
    <dgm:cxn modelId="{F3A82F91-660F-4758-9AD6-EEC792BD91D3}" type="presOf" srcId="{AC29F6FC-1FC6-43A3-80F9-8F3F64C2DCC8}" destId="{1609508E-4888-4435-AB34-00284CB1F1A4}" srcOrd="0" destOrd="0" presId="urn:microsoft.com/office/officeart/2005/8/layout/orgChart1"/>
    <dgm:cxn modelId="{C1C08B91-2F1E-46FA-9B4A-24CBDC2CE9E4}" type="presOf" srcId="{3F22D0B8-70A6-4B7B-981A-458C6F908E73}" destId="{97B6CF78-7544-4663-8363-578FC1D0E0AD}" srcOrd="0" destOrd="0" presId="urn:microsoft.com/office/officeart/2005/8/layout/orgChart1"/>
    <dgm:cxn modelId="{17E34198-1B41-4F70-A45B-A62F2B16D0FD}" type="presOf" srcId="{ED1C53EB-54BD-4A5C-86E1-5F9EC32B04E2}" destId="{8952C8A8-7F48-4B8F-859B-31999A3A37BE}" srcOrd="0" destOrd="0" presId="urn:microsoft.com/office/officeart/2005/8/layout/orgChart1"/>
    <dgm:cxn modelId="{7D862A99-FA8B-4E62-8AF4-08DAEAFE9390}" type="presOf" srcId="{1BB65281-C52F-4CA1-B5CC-B6D002EAB1A8}" destId="{27669F13-13C3-4BB1-BA6C-56A1CC41C68D}" srcOrd="0" destOrd="0" presId="urn:microsoft.com/office/officeart/2005/8/layout/orgChart1"/>
    <dgm:cxn modelId="{2552809D-F736-4C4B-86EA-B8D43644D87D}" type="presOf" srcId="{1C1FE223-5DAB-4E44-BF2D-22FD169D4449}" destId="{07B2BFC1-F015-4E81-AE25-6F3EE3BC0891}" srcOrd="1" destOrd="0" presId="urn:microsoft.com/office/officeart/2005/8/layout/orgChart1"/>
    <dgm:cxn modelId="{B4E4859D-8181-49C3-A121-B74C63EE0906}" srcId="{40E89A3F-8C7F-4705-85BE-E6616D886D30}" destId="{3F22D0B8-70A6-4B7B-981A-458C6F908E73}" srcOrd="0" destOrd="0" parTransId="{C994B91E-99DF-4676-B080-47B964D94344}" sibTransId="{877D6484-17A3-4567-9935-A39FD8AEEEE7}"/>
    <dgm:cxn modelId="{3358FD9E-1D86-41F0-9CA8-73D455DC510B}" type="presOf" srcId="{31C70B8E-0930-4E43-A2A0-6DA31F09E78E}" destId="{8B120ED4-DF19-46BF-9F6B-C7A757043FD6}" srcOrd="0" destOrd="0" presId="urn:microsoft.com/office/officeart/2005/8/layout/orgChart1"/>
    <dgm:cxn modelId="{C84277A8-9543-4C23-873B-1BEDDB2C1600}" type="presOf" srcId="{230A4A5E-29E8-45C3-9912-223662FA9646}" destId="{2E470169-E9D1-4E8C-901C-92A564E5F2FC}" srcOrd="0" destOrd="0" presId="urn:microsoft.com/office/officeart/2005/8/layout/orgChart1"/>
    <dgm:cxn modelId="{61256FAB-2536-4E39-A5C8-7F0ABA0ED585}" srcId="{3F22D0B8-70A6-4B7B-981A-458C6F908E73}" destId="{00E638EF-D186-47B1-A1D1-DD2ABBA44535}" srcOrd="2" destOrd="0" parTransId="{E10027C3-8B5D-4FA8-826B-37E17E992717}" sibTransId="{1EC8767A-1DA2-4DE6-8985-ECD13AD773D8}"/>
    <dgm:cxn modelId="{76EFAFAF-6A87-471A-957D-FCE483290C5D}" type="presOf" srcId="{00E638EF-D186-47B1-A1D1-DD2ABBA44535}" destId="{3C88F53F-CAED-4B50-A257-98368CF00300}" srcOrd="1" destOrd="0" presId="urn:microsoft.com/office/officeart/2005/8/layout/orgChart1"/>
    <dgm:cxn modelId="{EE20F3B0-ED46-4136-A931-AC1DC98CBAEA}" type="presOf" srcId="{E390CC8A-638F-4F2A-9AAF-1C794DB7CFDC}" destId="{865E7455-BD4A-4C29-B33C-F6BE8E7950B5}" srcOrd="0" destOrd="0" presId="urn:microsoft.com/office/officeart/2005/8/layout/orgChart1"/>
    <dgm:cxn modelId="{9DB86BB3-5FDC-45E1-811D-AFE2F67846FE}" type="presOf" srcId="{67C08F06-A80F-4228-BF97-F7959407DB80}" destId="{7B72AC45-A815-44A5-B4E2-AC6F0F017210}" srcOrd="1" destOrd="0" presId="urn:microsoft.com/office/officeart/2005/8/layout/orgChart1"/>
    <dgm:cxn modelId="{9DD80AB9-85E8-4C13-9CF8-ABC3E5FB2B78}" srcId="{F96232D3-BA43-414D-9792-27BC5EE8170D}" destId="{515D5537-7574-4982-AC43-2B756533D648}" srcOrd="1" destOrd="0" parTransId="{DE6D71E4-10CD-4C3E-BD24-C7F25A144426}" sibTransId="{D76180C1-0183-4AA5-90E4-2CD0CB2B3F0D}"/>
    <dgm:cxn modelId="{83A6F6BE-23BA-4BF4-A675-4784D305314E}" type="presOf" srcId="{DE6D71E4-10CD-4C3E-BD24-C7F25A144426}" destId="{F69AF89A-720F-4A4D-8906-B86195CB7D18}" srcOrd="0" destOrd="0" presId="urn:microsoft.com/office/officeart/2005/8/layout/orgChart1"/>
    <dgm:cxn modelId="{CF183FC2-4159-4524-B7A4-DB8BD778D879}" type="presOf" srcId="{4DF3D30B-66F2-4820-BFFC-C9C2A6A9A5F2}" destId="{44573DFC-058C-4C5A-8698-7BEE69948EF6}" srcOrd="0" destOrd="0" presId="urn:microsoft.com/office/officeart/2005/8/layout/orgChart1"/>
    <dgm:cxn modelId="{34E95FC3-F0A4-482A-BCB4-645401BCC2FA}" type="presOf" srcId="{00E638EF-D186-47B1-A1D1-DD2ABBA44535}" destId="{421C6931-A372-401E-AA27-2A84C3AE64C1}" srcOrd="0" destOrd="0" presId="urn:microsoft.com/office/officeart/2005/8/layout/orgChart1"/>
    <dgm:cxn modelId="{D44DF5C7-1F43-42E1-843E-AC488F4DBFD0}" srcId="{3F22D0B8-70A6-4B7B-981A-458C6F908E73}" destId="{F96232D3-BA43-414D-9792-27BC5EE8170D}" srcOrd="1" destOrd="0" parTransId="{C8D70916-0BEE-4E72-B4C3-3799C35126F0}" sibTransId="{582B9699-E9B8-4211-96A1-E36CA35DAD80}"/>
    <dgm:cxn modelId="{147BE0C9-7191-4C47-B54A-4309FE274478}" type="presOf" srcId="{67FADF73-4FAD-4F0C-BB54-FFA9B1A8ABEA}" destId="{A5552C1D-1692-4FA2-AF29-DFB8F0AD248D}" srcOrd="0" destOrd="0" presId="urn:microsoft.com/office/officeart/2005/8/layout/orgChart1"/>
    <dgm:cxn modelId="{907413CF-2D92-4E2B-A32B-59FEBFB4570E}" type="presOf" srcId="{F96232D3-BA43-414D-9792-27BC5EE8170D}" destId="{0802604C-8273-44F8-A76E-62790610C552}" srcOrd="0" destOrd="0" presId="urn:microsoft.com/office/officeart/2005/8/layout/orgChart1"/>
    <dgm:cxn modelId="{C4CC06D0-3B03-41B2-AF24-5E6C7C15D503}" type="presOf" srcId="{F2550317-227C-4F76-A6E0-668E0F2495B4}" destId="{585A96FF-731D-49CC-B03D-16A9B983E08A}" srcOrd="0" destOrd="0" presId="urn:microsoft.com/office/officeart/2005/8/layout/orgChart1"/>
    <dgm:cxn modelId="{BB2A4DD1-3905-418C-9547-B4EAAD52313A}" type="presOf" srcId="{B5A2CCCE-C31F-457C-BC85-05184C8F33EA}" destId="{18CF4F8F-0D10-4FFA-B0B4-E777E461BB0B}" srcOrd="0" destOrd="0" presId="urn:microsoft.com/office/officeart/2005/8/layout/orgChart1"/>
    <dgm:cxn modelId="{07C64BD2-CD7D-44DA-B387-218259637E07}" type="presOf" srcId="{CC062B0B-E135-4278-8A72-DDE16411FDEA}" destId="{D9C494F1-71E6-42F1-AC57-FE3A6136026A}" srcOrd="1" destOrd="0" presId="urn:microsoft.com/office/officeart/2005/8/layout/orgChart1"/>
    <dgm:cxn modelId="{FB4BE3DB-A862-45D7-A619-FD6939FAD048}" type="presOf" srcId="{64E72E45-40BB-4601-8205-0B8C73C9915A}" destId="{728FB75D-F3D5-49D0-ADEA-D6EFD13C7A30}" srcOrd="0" destOrd="0" presId="urn:microsoft.com/office/officeart/2005/8/layout/orgChart1"/>
    <dgm:cxn modelId="{0E3411DD-198A-4E4D-A774-3F42B8DA166A}" type="presOf" srcId="{515D5537-7574-4982-AC43-2B756533D648}" destId="{224D44AF-A0F4-4B89-85B9-94909AAE885B}" srcOrd="1" destOrd="0" presId="urn:microsoft.com/office/officeart/2005/8/layout/orgChart1"/>
    <dgm:cxn modelId="{6533E4E2-E45E-40D7-ABEC-9BB50F202547}" type="presOf" srcId="{F96232D3-BA43-414D-9792-27BC5EE8170D}" destId="{F2154DB4-9791-426C-90D4-C0F4E711C1D8}" srcOrd="1" destOrd="0" presId="urn:microsoft.com/office/officeart/2005/8/layout/orgChart1"/>
    <dgm:cxn modelId="{996443E5-0C56-4C27-86E2-E625FA346CEA}" type="presOf" srcId="{C168124C-1446-4134-B240-89E2A3F35A99}" destId="{F564915A-36E4-41B1-972C-94AFEC50AD0F}" srcOrd="0" destOrd="0" presId="urn:microsoft.com/office/officeart/2005/8/layout/orgChart1"/>
    <dgm:cxn modelId="{7ED690EA-BEAE-4217-A2B9-14C723182E73}" type="presOf" srcId="{AC29F6FC-1FC6-43A3-80F9-8F3F64C2DCC8}" destId="{9A060916-83EB-4275-BB45-9B8DDE654521}" srcOrd="1" destOrd="0" presId="urn:microsoft.com/office/officeart/2005/8/layout/orgChart1"/>
    <dgm:cxn modelId="{B73030EC-D5E7-43FF-B6E9-0AA25D2E6E54}" type="presOf" srcId="{E390CC8A-638F-4F2A-9AAF-1C794DB7CFDC}" destId="{F8FF3108-1FC6-45A6-8748-7A4828F2D66F}" srcOrd="1" destOrd="0" presId="urn:microsoft.com/office/officeart/2005/8/layout/orgChart1"/>
    <dgm:cxn modelId="{1D6495F0-2450-49F6-A538-6F41925D1D2B}" srcId="{ED1C53EB-54BD-4A5C-86E1-5F9EC32B04E2}" destId="{64E72E45-40BB-4601-8205-0B8C73C9915A}" srcOrd="0" destOrd="0" parTransId="{59A03E01-8807-4853-BDA7-C67B7BC91F52}" sibTransId="{A6E52C88-9208-40AD-8F67-9924F8546239}"/>
    <dgm:cxn modelId="{F298D0F4-D667-4FFD-B19A-CAC7F19850FA}" type="presOf" srcId="{3F22D0B8-70A6-4B7B-981A-458C6F908E73}" destId="{E9F8975A-DF78-46B5-BBA1-B2EAC5A80DDA}" srcOrd="1" destOrd="0" presId="urn:microsoft.com/office/officeart/2005/8/layout/orgChart1"/>
    <dgm:cxn modelId="{83C003F5-6112-430F-B785-FF200765F080}" type="presOf" srcId="{64E72E45-40BB-4601-8205-0B8C73C9915A}" destId="{1753B7EA-5E65-4143-8429-608CCCB1E87C}" srcOrd="1" destOrd="0" presId="urn:microsoft.com/office/officeart/2005/8/layout/orgChart1"/>
    <dgm:cxn modelId="{F6B66BF5-DC2A-4C6B-891F-2CF112FD3900}" srcId="{3F22D0B8-70A6-4B7B-981A-458C6F908E73}" destId="{ED1C53EB-54BD-4A5C-86E1-5F9EC32B04E2}" srcOrd="0" destOrd="0" parTransId="{EDA907F0-2C14-4A9D-BD9E-19D712066C28}" sibTransId="{B382FCFD-D22F-45AB-AF6B-FA17186871CC}"/>
    <dgm:cxn modelId="{15B9DAF7-1FB5-493A-8CFA-6A7336CD5A2F}" type="presOf" srcId="{2EB61C82-9B27-4CAA-9578-4B6DB5460384}" destId="{563B5853-E359-457A-9654-0D8ACD0F1355}" srcOrd="0" destOrd="0" presId="urn:microsoft.com/office/officeart/2005/8/layout/orgChart1"/>
    <dgm:cxn modelId="{32881FF8-012E-42C9-9C06-8D43B01FEEB6}" type="presOf" srcId="{59A03E01-8807-4853-BDA7-C67B7BC91F52}" destId="{8988A36A-54C9-4E14-A12E-930FCEAA7303}" srcOrd="0" destOrd="0" presId="urn:microsoft.com/office/officeart/2005/8/layout/orgChart1"/>
    <dgm:cxn modelId="{58CC38FC-656C-4E5F-AE4F-B3BE90CC1353}" type="presOf" srcId="{CC062B0B-E135-4278-8A72-DDE16411FDEA}" destId="{BAB32911-8C73-4E87-93D7-E86F548D22A2}" srcOrd="0" destOrd="0" presId="urn:microsoft.com/office/officeart/2005/8/layout/orgChart1"/>
    <dgm:cxn modelId="{040442C5-228B-4EDF-A7DC-7F4AA8AC8992}" type="presParOf" srcId="{770B335E-E561-4A51-BA1A-D11FF3C066A0}" destId="{C90BCBCA-31F4-4A76-ACC5-710C2F894491}" srcOrd="0" destOrd="0" presId="urn:microsoft.com/office/officeart/2005/8/layout/orgChart1"/>
    <dgm:cxn modelId="{788810E9-FB17-4031-A880-5483883C6F96}" type="presParOf" srcId="{C90BCBCA-31F4-4A76-ACC5-710C2F894491}" destId="{AEE4518B-9A1F-4AA5-889D-66BF263D5394}" srcOrd="0" destOrd="0" presId="urn:microsoft.com/office/officeart/2005/8/layout/orgChart1"/>
    <dgm:cxn modelId="{E3DB8BA2-EA42-43CA-B983-6C7A72CD190C}" type="presParOf" srcId="{AEE4518B-9A1F-4AA5-889D-66BF263D5394}" destId="{97B6CF78-7544-4663-8363-578FC1D0E0AD}" srcOrd="0" destOrd="0" presId="urn:microsoft.com/office/officeart/2005/8/layout/orgChart1"/>
    <dgm:cxn modelId="{433BEC09-D353-42C0-865D-1FBECECC2438}" type="presParOf" srcId="{AEE4518B-9A1F-4AA5-889D-66BF263D5394}" destId="{E9F8975A-DF78-46B5-BBA1-B2EAC5A80DDA}" srcOrd="1" destOrd="0" presId="urn:microsoft.com/office/officeart/2005/8/layout/orgChart1"/>
    <dgm:cxn modelId="{C4DF2755-DDC4-4ADC-988A-A3114EBE8364}" type="presParOf" srcId="{C90BCBCA-31F4-4A76-ACC5-710C2F894491}" destId="{43AFC7E5-DBBE-4F9C-8B72-BF8AC26A38C4}" srcOrd="1" destOrd="0" presId="urn:microsoft.com/office/officeart/2005/8/layout/orgChart1"/>
    <dgm:cxn modelId="{CE5E96A1-4B16-4EFB-BD6A-8459F4EF92A5}" type="presParOf" srcId="{43AFC7E5-DBBE-4F9C-8B72-BF8AC26A38C4}" destId="{1401F869-7FFF-411C-AA81-67A4047666C1}" srcOrd="0" destOrd="0" presId="urn:microsoft.com/office/officeart/2005/8/layout/orgChart1"/>
    <dgm:cxn modelId="{71F947B2-BF13-4137-9DB0-257F7B0A604D}" type="presParOf" srcId="{43AFC7E5-DBBE-4F9C-8B72-BF8AC26A38C4}" destId="{5EC6CA58-8CBA-441F-9B42-66190A414FB0}" srcOrd="1" destOrd="0" presId="urn:microsoft.com/office/officeart/2005/8/layout/orgChart1"/>
    <dgm:cxn modelId="{401E634C-184C-477E-B462-CB056079751F}" type="presParOf" srcId="{5EC6CA58-8CBA-441F-9B42-66190A414FB0}" destId="{B24AFAD5-DD39-4F88-BD5C-77BDD542D188}" srcOrd="0" destOrd="0" presId="urn:microsoft.com/office/officeart/2005/8/layout/orgChart1"/>
    <dgm:cxn modelId="{1939FE4E-13F7-4B17-9806-CD36A0F75FAA}" type="presParOf" srcId="{B24AFAD5-DD39-4F88-BD5C-77BDD542D188}" destId="{8952C8A8-7F48-4B8F-859B-31999A3A37BE}" srcOrd="0" destOrd="0" presId="urn:microsoft.com/office/officeart/2005/8/layout/orgChart1"/>
    <dgm:cxn modelId="{B36EDE71-1297-4F95-87A2-DDC64C161765}" type="presParOf" srcId="{B24AFAD5-DD39-4F88-BD5C-77BDD542D188}" destId="{1F53A021-6FEB-48B7-9B06-75A73F88486D}" srcOrd="1" destOrd="0" presId="urn:microsoft.com/office/officeart/2005/8/layout/orgChart1"/>
    <dgm:cxn modelId="{9DB113AE-1C2D-4334-B578-4A3C2BFEAD9D}" type="presParOf" srcId="{5EC6CA58-8CBA-441F-9B42-66190A414FB0}" destId="{592FC191-3AF7-45F3-8663-59848B3348C2}" srcOrd="1" destOrd="0" presId="urn:microsoft.com/office/officeart/2005/8/layout/orgChart1"/>
    <dgm:cxn modelId="{9ACAD910-30FD-4037-9D86-E749728C62CA}" type="presParOf" srcId="{592FC191-3AF7-45F3-8663-59848B3348C2}" destId="{8988A36A-54C9-4E14-A12E-930FCEAA7303}" srcOrd="0" destOrd="0" presId="urn:microsoft.com/office/officeart/2005/8/layout/orgChart1"/>
    <dgm:cxn modelId="{E5DDE3C1-28C8-45EE-9392-67A4D84A72BE}" type="presParOf" srcId="{592FC191-3AF7-45F3-8663-59848B3348C2}" destId="{7AA856E7-F30E-4DE3-B28C-1C209C2A3E97}" srcOrd="1" destOrd="0" presId="urn:microsoft.com/office/officeart/2005/8/layout/orgChart1"/>
    <dgm:cxn modelId="{E54A4B74-2119-49A8-BD6A-EF100E5FBE80}" type="presParOf" srcId="{7AA856E7-F30E-4DE3-B28C-1C209C2A3E97}" destId="{5445AF9F-0B18-4E51-A887-F6CA9A2C20A3}" srcOrd="0" destOrd="0" presId="urn:microsoft.com/office/officeart/2005/8/layout/orgChart1"/>
    <dgm:cxn modelId="{4DB60E25-6E7C-458D-BDB4-26C7383C0799}" type="presParOf" srcId="{5445AF9F-0B18-4E51-A887-F6CA9A2C20A3}" destId="{728FB75D-F3D5-49D0-ADEA-D6EFD13C7A30}" srcOrd="0" destOrd="0" presId="urn:microsoft.com/office/officeart/2005/8/layout/orgChart1"/>
    <dgm:cxn modelId="{2C3E049F-3C33-4C8D-AAB9-9B089E11B00C}" type="presParOf" srcId="{5445AF9F-0B18-4E51-A887-F6CA9A2C20A3}" destId="{1753B7EA-5E65-4143-8429-608CCCB1E87C}" srcOrd="1" destOrd="0" presId="urn:microsoft.com/office/officeart/2005/8/layout/orgChart1"/>
    <dgm:cxn modelId="{91D15F4C-D3A7-4E00-8F8F-DE233AA678A5}" type="presParOf" srcId="{7AA856E7-F30E-4DE3-B28C-1C209C2A3E97}" destId="{5B10D641-AA31-4507-A8DE-688A16205DE8}" srcOrd="1" destOrd="0" presId="urn:microsoft.com/office/officeart/2005/8/layout/orgChart1"/>
    <dgm:cxn modelId="{389BEE83-0B65-48DC-B9F8-FA4371C34B47}" type="presParOf" srcId="{7AA856E7-F30E-4DE3-B28C-1C209C2A3E97}" destId="{E6C706A4-956A-445E-A55D-A19ADA0E84DB}" srcOrd="2" destOrd="0" presId="urn:microsoft.com/office/officeart/2005/8/layout/orgChart1"/>
    <dgm:cxn modelId="{54AB7B53-25F2-42D3-A1A3-6E9ACA5CD652}" type="presParOf" srcId="{592FC191-3AF7-45F3-8663-59848B3348C2}" destId="{8B120ED4-DF19-46BF-9F6B-C7A757043FD6}" srcOrd="2" destOrd="0" presId="urn:microsoft.com/office/officeart/2005/8/layout/orgChart1"/>
    <dgm:cxn modelId="{C4E3B022-94B9-4AB3-B14F-9FE4B1DE514C}" type="presParOf" srcId="{592FC191-3AF7-45F3-8663-59848B3348C2}" destId="{FA5904C0-9479-4D3D-85FF-B8EFC0F0D8FB}" srcOrd="3" destOrd="0" presId="urn:microsoft.com/office/officeart/2005/8/layout/orgChart1"/>
    <dgm:cxn modelId="{354F5236-6578-43BA-9F15-182F4A49DDEA}" type="presParOf" srcId="{FA5904C0-9479-4D3D-85FF-B8EFC0F0D8FB}" destId="{7B58E1D4-2B4B-4F3C-9C63-0DDDF32CBA75}" srcOrd="0" destOrd="0" presId="urn:microsoft.com/office/officeart/2005/8/layout/orgChart1"/>
    <dgm:cxn modelId="{95170586-21D0-42F7-B843-84CBA69CFD24}" type="presParOf" srcId="{7B58E1D4-2B4B-4F3C-9C63-0DDDF32CBA75}" destId="{1609508E-4888-4435-AB34-00284CB1F1A4}" srcOrd="0" destOrd="0" presId="urn:microsoft.com/office/officeart/2005/8/layout/orgChart1"/>
    <dgm:cxn modelId="{9C43BF8F-254C-4307-AFD2-288BBFD577CB}" type="presParOf" srcId="{7B58E1D4-2B4B-4F3C-9C63-0DDDF32CBA75}" destId="{9A060916-83EB-4275-BB45-9B8DDE654521}" srcOrd="1" destOrd="0" presId="urn:microsoft.com/office/officeart/2005/8/layout/orgChart1"/>
    <dgm:cxn modelId="{C16F6A22-512A-4FC1-A3E1-E819CACB10A0}" type="presParOf" srcId="{FA5904C0-9479-4D3D-85FF-B8EFC0F0D8FB}" destId="{592FB310-DAA6-4779-993B-583E574AB731}" srcOrd="1" destOrd="0" presId="urn:microsoft.com/office/officeart/2005/8/layout/orgChart1"/>
    <dgm:cxn modelId="{2739861C-AC29-4066-85B2-F4D7BC3ECB75}" type="presParOf" srcId="{FA5904C0-9479-4D3D-85FF-B8EFC0F0D8FB}" destId="{21CF9647-E385-44EE-860E-A2B3EF238F25}" srcOrd="2" destOrd="0" presId="urn:microsoft.com/office/officeart/2005/8/layout/orgChart1"/>
    <dgm:cxn modelId="{1F590505-E37A-457A-8978-E7C9F928240F}" type="presParOf" srcId="{592FC191-3AF7-45F3-8663-59848B3348C2}" destId="{A5552C1D-1692-4FA2-AF29-DFB8F0AD248D}" srcOrd="4" destOrd="0" presId="urn:microsoft.com/office/officeart/2005/8/layout/orgChart1"/>
    <dgm:cxn modelId="{EFA61ECE-4E8C-4E06-A0CD-5CFA5C64B388}" type="presParOf" srcId="{592FC191-3AF7-45F3-8663-59848B3348C2}" destId="{19EDA8F4-2EF9-4CDE-BFFA-002474D6083E}" srcOrd="5" destOrd="0" presId="urn:microsoft.com/office/officeart/2005/8/layout/orgChart1"/>
    <dgm:cxn modelId="{C170C6BA-6F58-4FEE-A099-635A2459ECBC}" type="presParOf" srcId="{19EDA8F4-2EF9-4CDE-BFFA-002474D6083E}" destId="{6734A9AB-2A6F-4F55-B314-7A86B0823158}" srcOrd="0" destOrd="0" presId="urn:microsoft.com/office/officeart/2005/8/layout/orgChart1"/>
    <dgm:cxn modelId="{79BF4FBF-04A4-4240-84D0-6AC0B60AF886}" type="presParOf" srcId="{6734A9AB-2A6F-4F55-B314-7A86B0823158}" destId="{3306046E-6D15-4447-925F-11C2F4BD5045}" srcOrd="0" destOrd="0" presId="urn:microsoft.com/office/officeart/2005/8/layout/orgChart1"/>
    <dgm:cxn modelId="{7681677A-AAAD-4872-B5BA-49BFCA5DF58A}" type="presParOf" srcId="{6734A9AB-2A6F-4F55-B314-7A86B0823158}" destId="{E51A4866-062E-47BD-9597-833A27938F70}" srcOrd="1" destOrd="0" presId="urn:microsoft.com/office/officeart/2005/8/layout/orgChart1"/>
    <dgm:cxn modelId="{A3355623-E88C-48F1-99D1-E53E14FC66B4}" type="presParOf" srcId="{19EDA8F4-2EF9-4CDE-BFFA-002474D6083E}" destId="{E0097CC6-6199-49EB-A176-7B736DBA670E}" srcOrd="1" destOrd="0" presId="urn:microsoft.com/office/officeart/2005/8/layout/orgChart1"/>
    <dgm:cxn modelId="{466740A2-13E1-41C1-9903-FCE80231D856}" type="presParOf" srcId="{19EDA8F4-2EF9-4CDE-BFFA-002474D6083E}" destId="{74677687-66C7-4162-B636-55B4B0482110}" srcOrd="2" destOrd="0" presId="urn:microsoft.com/office/officeart/2005/8/layout/orgChart1"/>
    <dgm:cxn modelId="{CB899AE7-060E-4EEB-BAF5-ED96752A3674}" type="presParOf" srcId="{592FC191-3AF7-45F3-8663-59848B3348C2}" destId="{44573DFC-058C-4C5A-8698-7BEE69948EF6}" srcOrd="6" destOrd="0" presId="urn:microsoft.com/office/officeart/2005/8/layout/orgChart1"/>
    <dgm:cxn modelId="{16F11C75-4038-4DC9-99B3-A355B46CDE4A}" type="presParOf" srcId="{592FC191-3AF7-45F3-8663-59848B3348C2}" destId="{12DD0EA6-A10B-43F3-B848-5A2583E22D7A}" srcOrd="7" destOrd="0" presId="urn:microsoft.com/office/officeart/2005/8/layout/orgChart1"/>
    <dgm:cxn modelId="{78D33670-A0C3-4A67-8BB5-BD9E588308A5}" type="presParOf" srcId="{12DD0EA6-A10B-43F3-B848-5A2583E22D7A}" destId="{5E7F197D-D150-4B39-9618-569E1F3AF7EA}" srcOrd="0" destOrd="0" presId="urn:microsoft.com/office/officeart/2005/8/layout/orgChart1"/>
    <dgm:cxn modelId="{45168B07-3497-4BEC-A488-C19B7CB3174F}" type="presParOf" srcId="{5E7F197D-D150-4B39-9618-569E1F3AF7EA}" destId="{2C6C4A69-7A09-4624-83FE-86863301A436}" srcOrd="0" destOrd="0" presId="urn:microsoft.com/office/officeart/2005/8/layout/orgChart1"/>
    <dgm:cxn modelId="{030827DB-3857-4247-B9E2-626742EBC41B}" type="presParOf" srcId="{5E7F197D-D150-4B39-9618-569E1F3AF7EA}" destId="{07B2BFC1-F015-4E81-AE25-6F3EE3BC0891}" srcOrd="1" destOrd="0" presId="urn:microsoft.com/office/officeart/2005/8/layout/orgChart1"/>
    <dgm:cxn modelId="{59A22F61-E9A6-4E65-92B6-3DBBED76177D}" type="presParOf" srcId="{12DD0EA6-A10B-43F3-B848-5A2583E22D7A}" destId="{98EEB34A-0842-4E98-A82D-11EE7F57A12A}" srcOrd="1" destOrd="0" presId="urn:microsoft.com/office/officeart/2005/8/layout/orgChart1"/>
    <dgm:cxn modelId="{2742D08F-AB24-4898-B51D-9661299B77C7}" type="presParOf" srcId="{12DD0EA6-A10B-43F3-B848-5A2583E22D7A}" destId="{F955DAB5-681C-4B2A-80EC-24DA1896471F}" srcOrd="2" destOrd="0" presId="urn:microsoft.com/office/officeart/2005/8/layout/orgChart1"/>
    <dgm:cxn modelId="{400E30AE-A20F-425B-9B9A-CAC8192EC4D6}" type="presParOf" srcId="{5EC6CA58-8CBA-441F-9B42-66190A414FB0}" destId="{8539F972-6B9E-4226-BD87-471D5850F5B9}" srcOrd="2" destOrd="0" presId="urn:microsoft.com/office/officeart/2005/8/layout/orgChart1"/>
    <dgm:cxn modelId="{0E0B455E-A431-42B1-917F-D5200B6C47D9}" type="presParOf" srcId="{43AFC7E5-DBBE-4F9C-8B72-BF8AC26A38C4}" destId="{8427A252-5D12-41A4-B61B-1CB24A0149DB}" srcOrd="2" destOrd="0" presId="urn:microsoft.com/office/officeart/2005/8/layout/orgChart1"/>
    <dgm:cxn modelId="{59437278-B21F-4707-AAB5-28638CF83DF6}" type="presParOf" srcId="{43AFC7E5-DBBE-4F9C-8B72-BF8AC26A38C4}" destId="{ED4BD171-1BEF-47B7-B394-495D3725E3AF}" srcOrd="3" destOrd="0" presId="urn:microsoft.com/office/officeart/2005/8/layout/orgChart1"/>
    <dgm:cxn modelId="{AC26F460-3F7C-43F9-85E4-0F5D7DB95A1A}" type="presParOf" srcId="{ED4BD171-1BEF-47B7-B394-495D3725E3AF}" destId="{7A79927E-05C6-4875-9512-7587D099D0AF}" srcOrd="0" destOrd="0" presId="urn:microsoft.com/office/officeart/2005/8/layout/orgChart1"/>
    <dgm:cxn modelId="{2EE4293D-8990-4A42-8410-1ACE502F1B8E}" type="presParOf" srcId="{7A79927E-05C6-4875-9512-7587D099D0AF}" destId="{0802604C-8273-44F8-A76E-62790610C552}" srcOrd="0" destOrd="0" presId="urn:microsoft.com/office/officeart/2005/8/layout/orgChart1"/>
    <dgm:cxn modelId="{00E52DCF-4461-47F0-AB92-782A9AD8DBF0}" type="presParOf" srcId="{7A79927E-05C6-4875-9512-7587D099D0AF}" destId="{F2154DB4-9791-426C-90D4-C0F4E711C1D8}" srcOrd="1" destOrd="0" presId="urn:microsoft.com/office/officeart/2005/8/layout/orgChart1"/>
    <dgm:cxn modelId="{75A7B4C9-C7C4-4FCB-A208-252D979E3D8B}" type="presParOf" srcId="{ED4BD171-1BEF-47B7-B394-495D3725E3AF}" destId="{557DC7D4-5A46-4B71-B2C2-47B90E612FDC}" srcOrd="1" destOrd="0" presId="urn:microsoft.com/office/officeart/2005/8/layout/orgChart1"/>
    <dgm:cxn modelId="{351EBE4F-7468-438D-9A01-B80ECB2518F3}" type="presParOf" srcId="{557DC7D4-5A46-4B71-B2C2-47B90E612FDC}" destId="{D370BDEF-204B-4AA2-BC5C-5C33704BC582}" srcOrd="0" destOrd="0" presId="urn:microsoft.com/office/officeart/2005/8/layout/orgChart1"/>
    <dgm:cxn modelId="{B235CD2F-8E4D-4F80-9A6B-A35C3177B299}" type="presParOf" srcId="{557DC7D4-5A46-4B71-B2C2-47B90E612FDC}" destId="{71639E95-7332-44D9-A559-263CC237696B}" srcOrd="1" destOrd="0" presId="urn:microsoft.com/office/officeart/2005/8/layout/orgChart1"/>
    <dgm:cxn modelId="{FDCED84F-55BA-4147-BDC6-5EB5603D6DE6}" type="presParOf" srcId="{71639E95-7332-44D9-A559-263CC237696B}" destId="{082CC1EB-59AF-4DFF-824E-63221871CCEC}" srcOrd="0" destOrd="0" presId="urn:microsoft.com/office/officeart/2005/8/layout/orgChart1"/>
    <dgm:cxn modelId="{E09E969C-A8D7-408E-8021-0C2C6D9BC3AE}" type="presParOf" srcId="{082CC1EB-59AF-4DFF-824E-63221871CCEC}" destId="{BAB32911-8C73-4E87-93D7-E86F548D22A2}" srcOrd="0" destOrd="0" presId="urn:microsoft.com/office/officeart/2005/8/layout/orgChart1"/>
    <dgm:cxn modelId="{113C410C-A540-4158-ACEC-F8F14AE3B1D3}" type="presParOf" srcId="{082CC1EB-59AF-4DFF-824E-63221871CCEC}" destId="{D9C494F1-71E6-42F1-AC57-FE3A6136026A}" srcOrd="1" destOrd="0" presId="urn:microsoft.com/office/officeart/2005/8/layout/orgChart1"/>
    <dgm:cxn modelId="{52B6B003-FDA6-480F-9343-52F34A558033}" type="presParOf" srcId="{71639E95-7332-44D9-A559-263CC237696B}" destId="{DA6BC36B-7E6D-4425-90BD-E0C7285EB3CD}" srcOrd="1" destOrd="0" presId="urn:microsoft.com/office/officeart/2005/8/layout/orgChart1"/>
    <dgm:cxn modelId="{80CD0189-0FB1-491F-A87D-683A0D9939B6}" type="presParOf" srcId="{71639E95-7332-44D9-A559-263CC237696B}" destId="{829FDC68-1DA1-4345-976F-886D52CBF7B4}" srcOrd="2" destOrd="0" presId="urn:microsoft.com/office/officeart/2005/8/layout/orgChart1"/>
    <dgm:cxn modelId="{D694F5DE-9B3F-45BE-B6DF-A83C0A065ECB}" type="presParOf" srcId="{557DC7D4-5A46-4B71-B2C2-47B90E612FDC}" destId="{F69AF89A-720F-4A4D-8906-B86195CB7D18}" srcOrd="2" destOrd="0" presId="urn:microsoft.com/office/officeart/2005/8/layout/orgChart1"/>
    <dgm:cxn modelId="{CEC23861-E0C5-4CBD-AC5B-26F06FBA8060}" type="presParOf" srcId="{557DC7D4-5A46-4B71-B2C2-47B90E612FDC}" destId="{1F040FA2-393B-4D8B-93FE-946D5B610170}" srcOrd="3" destOrd="0" presId="urn:microsoft.com/office/officeart/2005/8/layout/orgChart1"/>
    <dgm:cxn modelId="{C0EF4F08-8898-4337-B266-129D3EB8686B}" type="presParOf" srcId="{1F040FA2-393B-4D8B-93FE-946D5B610170}" destId="{6619BF92-0084-4889-BD09-365C88B5F0CC}" srcOrd="0" destOrd="0" presId="urn:microsoft.com/office/officeart/2005/8/layout/orgChart1"/>
    <dgm:cxn modelId="{79D62EC2-1F53-4A88-A5D5-3C66DD1D086C}" type="presParOf" srcId="{6619BF92-0084-4889-BD09-365C88B5F0CC}" destId="{62639281-4672-4EED-B36C-F35BF9524DFD}" srcOrd="0" destOrd="0" presId="urn:microsoft.com/office/officeart/2005/8/layout/orgChart1"/>
    <dgm:cxn modelId="{B537E880-6BC4-45E2-8D33-157430D40D93}" type="presParOf" srcId="{6619BF92-0084-4889-BD09-365C88B5F0CC}" destId="{224D44AF-A0F4-4B89-85B9-94909AAE885B}" srcOrd="1" destOrd="0" presId="urn:microsoft.com/office/officeart/2005/8/layout/orgChart1"/>
    <dgm:cxn modelId="{504AAE61-47C6-4D75-AC60-9520EB9A360E}" type="presParOf" srcId="{1F040FA2-393B-4D8B-93FE-946D5B610170}" destId="{AA9A7F06-298B-479C-88FE-2E0A9E5F91E3}" srcOrd="1" destOrd="0" presId="urn:microsoft.com/office/officeart/2005/8/layout/orgChart1"/>
    <dgm:cxn modelId="{48497C54-A8E5-445C-A430-605D8FBEC586}" type="presParOf" srcId="{1F040FA2-393B-4D8B-93FE-946D5B610170}" destId="{C2D04F70-ACE5-44C3-B2CA-D5C473E5E3AB}" srcOrd="2" destOrd="0" presId="urn:microsoft.com/office/officeart/2005/8/layout/orgChart1"/>
    <dgm:cxn modelId="{84AE2C4F-3607-4579-88C9-22B44CF47BFA}" type="presParOf" srcId="{557DC7D4-5A46-4B71-B2C2-47B90E612FDC}" destId="{27669F13-13C3-4BB1-BA6C-56A1CC41C68D}" srcOrd="4" destOrd="0" presId="urn:microsoft.com/office/officeart/2005/8/layout/orgChart1"/>
    <dgm:cxn modelId="{6079DF26-5212-41DA-A958-8524BC9F37D8}" type="presParOf" srcId="{557DC7D4-5A46-4B71-B2C2-47B90E612FDC}" destId="{83B66192-47CD-4985-80D5-1CE332E97F03}" srcOrd="5" destOrd="0" presId="urn:microsoft.com/office/officeart/2005/8/layout/orgChart1"/>
    <dgm:cxn modelId="{0ACF8A3B-9722-4CBD-8067-191E70BCBA3C}" type="presParOf" srcId="{83B66192-47CD-4985-80D5-1CE332E97F03}" destId="{BD30FF26-FBBC-469F-BA1C-C7FD4365F30C}" srcOrd="0" destOrd="0" presId="urn:microsoft.com/office/officeart/2005/8/layout/orgChart1"/>
    <dgm:cxn modelId="{55381D3F-8EB3-4747-95D3-4367E6EF4FC3}" type="presParOf" srcId="{BD30FF26-FBBC-469F-BA1C-C7FD4365F30C}" destId="{59B91748-E4E5-4176-9BBD-14CCB71BACDE}" srcOrd="0" destOrd="0" presId="urn:microsoft.com/office/officeart/2005/8/layout/orgChart1"/>
    <dgm:cxn modelId="{8E2AC7BE-D527-4C6E-A719-C0436BDAF944}" type="presParOf" srcId="{BD30FF26-FBBC-469F-BA1C-C7FD4365F30C}" destId="{7B72AC45-A815-44A5-B4E2-AC6F0F017210}" srcOrd="1" destOrd="0" presId="urn:microsoft.com/office/officeart/2005/8/layout/orgChart1"/>
    <dgm:cxn modelId="{BDECFE45-D537-49D5-A6F4-D0BA65AFF47D}" type="presParOf" srcId="{83B66192-47CD-4985-80D5-1CE332E97F03}" destId="{24408CAB-4C9B-46F0-8EB4-39FA67BDDE71}" srcOrd="1" destOrd="0" presId="urn:microsoft.com/office/officeart/2005/8/layout/orgChart1"/>
    <dgm:cxn modelId="{995F1BA1-ED6D-4771-9BEA-EE589AD04D3D}" type="presParOf" srcId="{83B66192-47CD-4985-80D5-1CE332E97F03}" destId="{A08CB1D5-26E4-4E06-BB33-D06E501FD850}" srcOrd="2" destOrd="0" presId="urn:microsoft.com/office/officeart/2005/8/layout/orgChart1"/>
    <dgm:cxn modelId="{A4298B3A-6036-48D0-A8D9-4602343E5D9F}" type="presParOf" srcId="{ED4BD171-1BEF-47B7-B394-495D3725E3AF}" destId="{0FD1F7EA-987A-467E-9CC7-12A8D4FA321B}" srcOrd="2" destOrd="0" presId="urn:microsoft.com/office/officeart/2005/8/layout/orgChart1"/>
    <dgm:cxn modelId="{43131A4B-9BC8-4AAB-A552-4941F24698EF}" type="presParOf" srcId="{43AFC7E5-DBBE-4F9C-8B72-BF8AC26A38C4}" destId="{8FEB1264-88E2-404A-9F2C-4C299FF26C49}" srcOrd="4" destOrd="0" presId="urn:microsoft.com/office/officeart/2005/8/layout/orgChart1"/>
    <dgm:cxn modelId="{1D7A0025-3FCF-4A86-B246-7071F5347A7D}" type="presParOf" srcId="{43AFC7E5-DBBE-4F9C-8B72-BF8AC26A38C4}" destId="{8B38ADFF-4459-4B56-930A-155267B99FD6}" srcOrd="5" destOrd="0" presId="urn:microsoft.com/office/officeart/2005/8/layout/orgChart1"/>
    <dgm:cxn modelId="{668BB4B0-FEB7-42B7-83F2-240A4E1721D8}" type="presParOf" srcId="{8B38ADFF-4459-4B56-930A-155267B99FD6}" destId="{F64CAB31-E8A9-40D6-8CAD-FC2CBBCB0391}" srcOrd="0" destOrd="0" presId="urn:microsoft.com/office/officeart/2005/8/layout/orgChart1"/>
    <dgm:cxn modelId="{E30181F4-50EE-4188-9F6A-B19E183206D2}" type="presParOf" srcId="{F64CAB31-E8A9-40D6-8CAD-FC2CBBCB0391}" destId="{421C6931-A372-401E-AA27-2A84C3AE64C1}" srcOrd="0" destOrd="0" presId="urn:microsoft.com/office/officeart/2005/8/layout/orgChart1"/>
    <dgm:cxn modelId="{C3C8E936-B69A-4450-9D67-16F270E41892}" type="presParOf" srcId="{F64CAB31-E8A9-40D6-8CAD-FC2CBBCB0391}" destId="{3C88F53F-CAED-4B50-A257-98368CF00300}" srcOrd="1" destOrd="0" presId="urn:microsoft.com/office/officeart/2005/8/layout/orgChart1"/>
    <dgm:cxn modelId="{D3EEE2AF-25BD-4AD6-B50B-528D97DA0935}" type="presParOf" srcId="{8B38ADFF-4459-4B56-930A-155267B99FD6}" destId="{059E368D-F932-4E7F-A7B7-5EB5D1AA7CF0}" srcOrd="1" destOrd="0" presId="urn:microsoft.com/office/officeart/2005/8/layout/orgChart1"/>
    <dgm:cxn modelId="{86EBB166-BEF2-4A1A-A47B-A0962BFA8F0C}" type="presParOf" srcId="{059E368D-F932-4E7F-A7B7-5EB5D1AA7CF0}" destId="{2E470169-E9D1-4E8C-901C-92A564E5F2FC}" srcOrd="0" destOrd="0" presId="urn:microsoft.com/office/officeart/2005/8/layout/orgChart1"/>
    <dgm:cxn modelId="{C8F3F0B6-57FB-4748-8123-84BE75F73D53}" type="presParOf" srcId="{059E368D-F932-4E7F-A7B7-5EB5D1AA7CF0}" destId="{2BF70FB0-EAE7-4893-99AB-3FC1958805E3}" srcOrd="1" destOrd="0" presId="urn:microsoft.com/office/officeart/2005/8/layout/orgChart1"/>
    <dgm:cxn modelId="{CA1D3110-F6E9-4426-BC71-FE2F3ED9F4D1}" type="presParOf" srcId="{2BF70FB0-EAE7-4893-99AB-3FC1958805E3}" destId="{57A40561-DECF-4CBC-AA94-EDCB1F4C537C}" srcOrd="0" destOrd="0" presId="urn:microsoft.com/office/officeart/2005/8/layout/orgChart1"/>
    <dgm:cxn modelId="{3196FF46-CEB3-42CA-98CF-170F875DC5BC}" type="presParOf" srcId="{57A40561-DECF-4CBC-AA94-EDCB1F4C537C}" destId="{585A96FF-731D-49CC-B03D-16A9B983E08A}" srcOrd="0" destOrd="0" presId="urn:microsoft.com/office/officeart/2005/8/layout/orgChart1"/>
    <dgm:cxn modelId="{BF546473-A6AE-4BD9-A27C-9203A6D46BA4}" type="presParOf" srcId="{57A40561-DECF-4CBC-AA94-EDCB1F4C537C}" destId="{2B7BA6BE-B475-4FC2-BBD0-54D3C9B5BF4C}" srcOrd="1" destOrd="0" presId="urn:microsoft.com/office/officeart/2005/8/layout/orgChart1"/>
    <dgm:cxn modelId="{8B5694BB-D362-4778-9110-01A13847A5B6}" type="presParOf" srcId="{2BF70FB0-EAE7-4893-99AB-3FC1958805E3}" destId="{C0C514F1-798D-423A-B796-7581AA3AA8C8}" srcOrd="1" destOrd="0" presId="urn:microsoft.com/office/officeart/2005/8/layout/orgChart1"/>
    <dgm:cxn modelId="{D8CFF8DF-FDBC-403A-94AC-963DB6FE2068}" type="presParOf" srcId="{2BF70FB0-EAE7-4893-99AB-3FC1958805E3}" destId="{47EDF2D5-F3C9-4787-BE17-B7489DFEE2F6}" srcOrd="2" destOrd="0" presId="urn:microsoft.com/office/officeart/2005/8/layout/orgChart1"/>
    <dgm:cxn modelId="{3E78353C-09CB-45A7-8F69-BB83151A8E4E}" type="presParOf" srcId="{059E368D-F932-4E7F-A7B7-5EB5D1AA7CF0}" destId="{18CF4F8F-0D10-4FFA-B0B4-E777E461BB0B}" srcOrd="2" destOrd="0" presId="urn:microsoft.com/office/officeart/2005/8/layout/orgChart1"/>
    <dgm:cxn modelId="{1A9B0D09-A9EC-4BC5-BB78-FF2EF80EBE09}" type="presParOf" srcId="{059E368D-F932-4E7F-A7B7-5EB5D1AA7CF0}" destId="{391E24B2-403C-4E05-B16D-55F02CF09EF4}" srcOrd="3" destOrd="0" presId="urn:microsoft.com/office/officeart/2005/8/layout/orgChart1"/>
    <dgm:cxn modelId="{FD6269F0-8946-42F0-90BA-68FA01FB1EED}" type="presParOf" srcId="{391E24B2-403C-4E05-B16D-55F02CF09EF4}" destId="{D99BCD3A-DA48-4331-B42E-0027BCD72EDC}" srcOrd="0" destOrd="0" presId="urn:microsoft.com/office/officeart/2005/8/layout/orgChart1"/>
    <dgm:cxn modelId="{1B5639B6-C410-4F9C-9CE9-3E4250B0D727}" type="presParOf" srcId="{D99BCD3A-DA48-4331-B42E-0027BCD72EDC}" destId="{865E7455-BD4A-4C29-B33C-F6BE8E7950B5}" srcOrd="0" destOrd="0" presId="urn:microsoft.com/office/officeart/2005/8/layout/orgChart1"/>
    <dgm:cxn modelId="{2250A546-8C79-46C6-AC45-F5C10837DE86}" type="presParOf" srcId="{D99BCD3A-DA48-4331-B42E-0027BCD72EDC}" destId="{F8FF3108-1FC6-45A6-8748-7A4828F2D66F}" srcOrd="1" destOrd="0" presId="urn:microsoft.com/office/officeart/2005/8/layout/orgChart1"/>
    <dgm:cxn modelId="{45382B2D-4E89-4194-ACF0-A40CEB03A92F}" type="presParOf" srcId="{391E24B2-403C-4E05-B16D-55F02CF09EF4}" destId="{7197F36E-611D-44D0-90CE-8CB82A3E3805}" srcOrd="1" destOrd="0" presId="urn:microsoft.com/office/officeart/2005/8/layout/orgChart1"/>
    <dgm:cxn modelId="{9A7C9FA4-85D6-442E-A718-3F15393D5689}" type="presParOf" srcId="{391E24B2-403C-4E05-B16D-55F02CF09EF4}" destId="{8830F76E-C911-452E-A298-48E117B14A30}" srcOrd="2" destOrd="0" presId="urn:microsoft.com/office/officeart/2005/8/layout/orgChart1"/>
    <dgm:cxn modelId="{69FD6504-8303-40F4-98D7-9993CA66CCDA}" type="presParOf" srcId="{059E368D-F932-4E7F-A7B7-5EB5D1AA7CF0}" destId="{F564915A-36E4-41B1-972C-94AFEC50AD0F}" srcOrd="4" destOrd="0" presId="urn:microsoft.com/office/officeart/2005/8/layout/orgChart1"/>
    <dgm:cxn modelId="{2FB597C8-2685-400D-A287-79C225188C61}" type="presParOf" srcId="{059E368D-F932-4E7F-A7B7-5EB5D1AA7CF0}" destId="{AB254D5F-AD9A-4538-876F-6E36FBD3E90C}" srcOrd="5" destOrd="0" presId="urn:microsoft.com/office/officeart/2005/8/layout/orgChart1"/>
    <dgm:cxn modelId="{D0E8B48A-0D9E-4900-91F5-477C45BE1C18}" type="presParOf" srcId="{AB254D5F-AD9A-4538-876F-6E36FBD3E90C}" destId="{E53E4D43-67F1-4BAD-A75F-1E4EE5F4624C}" srcOrd="0" destOrd="0" presId="urn:microsoft.com/office/officeart/2005/8/layout/orgChart1"/>
    <dgm:cxn modelId="{FC16DA1D-B3DE-4B96-97E9-5D6CD7C00741}" type="presParOf" srcId="{E53E4D43-67F1-4BAD-A75F-1E4EE5F4624C}" destId="{563B5853-E359-457A-9654-0D8ACD0F1355}" srcOrd="0" destOrd="0" presId="urn:microsoft.com/office/officeart/2005/8/layout/orgChart1"/>
    <dgm:cxn modelId="{EE556CA9-949E-4E41-B8E4-AE07264EEDAB}" type="presParOf" srcId="{E53E4D43-67F1-4BAD-A75F-1E4EE5F4624C}" destId="{FBE0D454-98BB-49AD-80F0-C8559162D4BC}" srcOrd="1" destOrd="0" presId="urn:microsoft.com/office/officeart/2005/8/layout/orgChart1"/>
    <dgm:cxn modelId="{631A0183-FB56-445C-8811-19E28D92E03C}" type="presParOf" srcId="{AB254D5F-AD9A-4538-876F-6E36FBD3E90C}" destId="{082C7B6B-D8CB-43DC-98FA-7F6E05E1548B}" srcOrd="1" destOrd="0" presId="urn:microsoft.com/office/officeart/2005/8/layout/orgChart1"/>
    <dgm:cxn modelId="{8EAE95C3-C000-4B1D-A538-AB3C28FBEE62}" type="presParOf" srcId="{AB254D5F-AD9A-4538-876F-6E36FBD3E90C}" destId="{8DF5A28F-3F6E-4F31-9B68-A088056F6BB6}" srcOrd="2" destOrd="0" presId="urn:microsoft.com/office/officeart/2005/8/layout/orgChart1"/>
    <dgm:cxn modelId="{8BBAB575-F45F-4816-9448-3554F859628A}" type="presParOf" srcId="{8B38ADFF-4459-4B56-930A-155267B99FD6}" destId="{0CCB4875-8EBF-4232-8851-1C406667DB58}" srcOrd="2" destOrd="0" presId="urn:microsoft.com/office/officeart/2005/8/layout/orgChart1"/>
    <dgm:cxn modelId="{3B4544B4-EE57-4F63-B495-43F54F177822}" type="presParOf" srcId="{C90BCBCA-31F4-4A76-ACC5-710C2F894491}" destId="{FCE8024B-9071-4820-B322-ACA01CFEB8D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06EC504-C432-43E7-8A5F-9BAE09A79E83}"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en-US"/>
        </a:p>
      </dgm:t>
    </dgm:pt>
    <dgm:pt modelId="{3C6BC140-8A10-4946-9E0B-13FCDF10531A}">
      <dgm:prSet phldrT="[Text]" custT="1"/>
      <dgm:spPr/>
      <dgm:t>
        <a:bodyPr/>
        <a:lstStyle/>
        <a:p>
          <a:r>
            <a:rPr lang="en-US" sz="2000" b="1" dirty="0">
              <a:latin typeface="Arial Narrow" panose="020B0606020202030204" pitchFamily="34" charset="0"/>
            </a:rPr>
            <a:t>Service Demographics</a:t>
          </a:r>
        </a:p>
      </dgm:t>
    </dgm:pt>
    <dgm:pt modelId="{F534FE0D-4C34-4A61-9C87-D701A22CA795}" type="parTrans" cxnId="{7D0B9B80-422F-4E14-92CA-5D6979A19963}">
      <dgm:prSet/>
      <dgm:spPr/>
      <dgm:t>
        <a:bodyPr/>
        <a:lstStyle/>
        <a:p>
          <a:endParaRPr lang="en-US" sz="2000" b="0">
            <a:latin typeface="Arial Narrow" panose="020B0606020202030204" pitchFamily="34" charset="0"/>
          </a:endParaRPr>
        </a:p>
      </dgm:t>
    </dgm:pt>
    <dgm:pt modelId="{41104733-9341-41CF-B83D-111087347638}" type="sibTrans" cxnId="{7D0B9B80-422F-4E14-92CA-5D6979A19963}">
      <dgm:prSet/>
      <dgm:spPr/>
      <dgm:t>
        <a:bodyPr/>
        <a:lstStyle/>
        <a:p>
          <a:endParaRPr lang="en-US" sz="2000" b="0">
            <a:latin typeface="Arial Narrow" panose="020B0606020202030204" pitchFamily="34" charset="0"/>
          </a:endParaRPr>
        </a:p>
      </dgm:t>
    </dgm:pt>
    <dgm:pt modelId="{76077B2B-2F37-4363-A62F-DE03AAC90B60}">
      <dgm:prSet phldrT="[Text]" custT="1"/>
      <dgm:spPr/>
      <dgm:t>
        <a:bodyPr/>
        <a:lstStyle/>
        <a:p>
          <a:r>
            <a:rPr lang="en-US" sz="2000" b="1" dirty="0">
              <a:latin typeface="Arial Narrow" panose="020B0606020202030204" pitchFamily="34" charset="0"/>
            </a:rPr>
            <a:t>End User Demographics</a:t>
          </a:r>
        </a:p>
      </dgm:t>
    </dgm:pt>
    <dgm:pt modelId="{33E37314-1A65-4ACD-B15E-20F40AA622CD}" type="parTrans" cxnId="{6118DD00-1AEF-4BD2-9C5E-8AC511D7DE19}">
      <dgm:prSet/>
      <dgm:spPr/>
      <dgm:t>
        <a:bodyPr/>
        <a:lstStyle/>
        <a:p>
          <a:endParaRPr lang="en-US" b="0"/>
        </a:p>
      </dgm:t>
    </dgm:pt>
    <dgm:pt modelId="{16F030C9-6783-4B60-A554-C436BD4D3CA4}" type="sibTrans" cxnId="{6118DD00-1AEF-4BD2-9C5E-8AC511D7DE19}">
      <dgm:prSet/>
      <dgm:spPr/>
      <dgm:t>
        <a:bodyPr/>
        <a:lstStyle/>
        <a:p>
          <a:endParaRPr lang="en-US" b="0"/>
        </a:p>
      </dgm:t>
    </dgm:pt>
    <dgm:pt modelId="{F537B1F6-B8C1-49ED-A793-05E5E7C9A83D}">
      <dgm:prSet phldrT="[Text]" custT="1"/>
      <dgm:spPr/>
      <dgm:t>
        <a:bodyPr/>
        <a:lstStyle/>
        <a:p>
          <a:r>
            <a:rPr lang="en-US" sz="2000" b="1" dirty="0">
              <a:latin typeface="Arial Narrow" panose="020B0606020202030204" pitchFamily="34" charset="0"/>
            </a:rPr>
            <a:t>Brain Health Symptoms</a:t>
          </a:r>
        </a:p>
      </dgm:t>
    </dgm:pt>
    <dgm:pt modelId="{611F6D5C-D80D-43F0-9F8A-9982E79496B2}" type="parTrans" cxnId="{06FBAC7D-1EE4-443A-8FA5-1F3808BA12F9}">
      <dgm:prSet/>
      <dgm:spPr/>
      <dgm:t>
        <a:bodyPr/>
        <a:lstStyle/>
        <a:p>
          <a:endParaRPr lang="en-US" b="0"/>
        </a:p>
      </dgm:t>
    </dgm:pt>
    <dgm:pt modelId="{782D781A-98F5-4C47-8B69-84EF6C09914E}" type="sibTrans" cxnId="{06FBAC7D-1EE4-443A-8FA5-1F3808BA12F9}">
      <dgm:prSet/>
      <dgm:spPr/>
      <dgm:t>
        <a:bodyPr/>
        <a:lstStyle/>
        <a:p>
          <a:endParaRPr lang="en-US" b="0"/>
        </a:p>
      </dgm:t>
    </dgm:pt>
    <dgm:pt modelId="{85F07981-C1C7-40FB-ADC1-AC664087E938}">
      <dgm:prSet phldrT="[Text]" custT="1"/>
      <dgm:spPr/>
      <dgm:t>
        <a:bodyPr/>
        <a:lstStyle/>
        <a:p>
          <a:r>
            <a:rPr lang="en-US" sz="2000" b="0" dirty="0">
              <a:latin typeface="Arial Narrow" panose="020B0606020202030204" pitchFamily="34" charset="0"/>
            </a:rPr>
            <a:t>TBI History</a:t>
          </a:r>
        </a:p>
      </dgm:t>
    </dgm:pt>
    <dgm:pt modelId="{5919C813-D3E0-4B9F-A683-DC088306FA12}" type="parTrans" cxnId="{DFF3C026-EF5E-48E5-BCBE-B45221E3FD91}">
      <dgm:prSet/>
      <dgm:spPr/>
      <dgm:t>
        <a:bodyPr/>
        <a:lstStyle/>
        <a:p>
          <a:endParaRPr lang="en-US" b="0"/>
        </a:p>
      </dgm:t>
    </dgm:pt>
    <dgm:pt modelId="{1E2B6C60-61AD-46B8-9302-C563BF3E40F9}" type="sibTrans" cxnId="{DFF3C026-EF5E-48E5-BCBE-B45221E3FD91}">
      <dgm:prSet/>
      <dgm:spPr/>
      <dgm:t>
        <a:bodyPr/>
        <a:lstStyle/>
        <a:p>
          <a:endParaRPr lang="en-US" b="0"/>
        </a:p>
      </dgm:t>
    </dgm:pt>
    <dgm:pt modelId="{9C4E6D2C-164F-4695-8030-631AE02A9F50}">
      <dgm:prSet phldrT="[Text]" custT="1"/>
      <dgm:spPr/>
      <dgm:t>
        <a:bodyPr/>
        <a:lstStyle/>
        <a:p>
          <a:r>
            <a:rPr lang="en-US" sz="2000" b="0" dirty="0">
              <a:latin typeface="Arial Narrow" panose="020B0606020202030204" pitchFamily="34" charset="0"/>
            </a:rPr>
            <a:t>Polytrauma History</a:t>
          </a:r>
        </a:p>
      </dgm:t>
    </dgm:pt>
    <dgm:pt modelId="{D531C2E5-E09E-42A0-86AC-41F666F458DA}" type="parTrans" cxnId="{B3BF29B9-9015-473A-95FD-FAA909285508}">
      <dgm:prSet/>
      <dgm:spPr/>
      <dgm:t>
        <a:bodyPr/>
        <a:lstStyle/>
        <a:p>
          <a:endParaRPr lang="en-US" b="0"/>
        </a:p>
      </dgm:t>
    </dgm:pt>
    <dgm:pt modelId="{22423D02-8870-4104-9EC8-7C681A766622}" type="sibTrans" cxnId="{B3BF29B9-9015-473A-95FD-FAA909285508}">
      <dgm:prSet/>
      <dgm:spPr/>
      <dgm:t>
        <a:bodyPr/>
        <a:lstStyle/>
        <a:p>
          <a:endParaRPr lang="en-US" b="0"/>
        </a:p>
      </dgm:t>
    </dgm:pt>
    <dgm:pt modelId="{92721EA3-D95C-41C3-B228-D90A8474E8B2}">
      <dgm:prSet phldrT="[Text]" custT="1"/>
      <dgm:spPr/>
      <dgm:t>
        <a:bodyPr/>
        <a:lstStyle/>
        <a:p>
          <a:r>
            <a:rPr lang="en-US" sz="2000" b="0" dirty="0">
              <a:latin typeface="Arial Narrow" panose="020B0606020202030204" pitchFamily="34" charset="0"/>
            </a:rPr>
            <a:t>Blast Exposure History</a:t>
          </a:r>
        </a:p>
      </dgm:t>
    </dgm:pt>
    <dgm:pt modelId="{BD1960BC-FEFD-4FA1-BCA1-5409C7208026}" type="parTrans" cxnId="{30B5C0FA-F0EA-4074-B10C-01EAFFFCF847}">
      <dgm:prSet/>
      <dgm:spPr/>
      <dgm:t>
        <a:bodyPr/>
        <a:lstStyle/>
        <a:p>
          <a:endParaRPr lang="en-US" b="0"/>
        </a:p>
      </dgm:t>
    </dgm:pt>
    <dgm:pt modelId="{C63B37F9-097A-43BB-B626-B1295F5C226C}" type="sibTrans" cxnId="{30B5C0FA-F0EA-4074-B10C-01EAFFFCF847}">
      <dgm:prSet/>
      <dgm:spPr/>
      <dgm:t>
        <a:bodyPr/>
        <a:lstStyle/>
        <a:p>
          <a:endParaRPr lang="en-US" b="0"/>
        </a:p>
      </dgm:t>
    </dgm:pt>
    <dgm:pt modelId="{CF781BFA-4A3F-4011-8912-C8FB3E88F608}">
      <dgm:prSet phldrT="[Text]" custT="1"/>
      <dgm:spPr/>
      <dgm:t>
        <a:bodyPr/>
        <a:lstStyle/>
        <a:p>
          <a:r>
            <a:rPr lang="en-US" sz="2000" b="0" dirty="0">
              <a:latin typeface="Arial Narrow" panose="020B0606020202030204" pitchFamily="34" charset="0"/>
            </a:rPr>
            <a:t>Mental Health History</a:t>
          </a:r>
        </a:p>
      </dgm:t>
    </dgm:pt>
    <dgm:pt modelId="{38D6D206-CF29-4360-99FB-AB7B52A5CE14}" type="parTrans" cxnId="{2C1AA110-2689-4BEE-BE57-F7662C483025}">
      <dgm:prSet/>
      <dgm:spPr/>
      <dgm:t>
        <a:bodyPr/>
        <a:lstStyle/>
        <a:p>
          <a:endParaRPr lang="en-US" b="0"/>
        </a:p>
      </dgm:t>
    </dgm:pt>
    <dgm:pt modelId="{C844CFE3-DB9E-451E-9816-9D91135242B2}" type="sibTrans" cxnId="{2C1AA110-2689-4BEE-BE57-F7662C483025}">
      <dgm:prSet/>
      <dgm:spPr/>
      <dgm:t>
        <a:bodyPr/>
        <a:lstStyle/>
        <a:p>
          <a:endParaRPr lang="en-US" b="0"/>
        </a:p>
      </dgm:t>
    </dgm:pt>
    <dgm:pt modelId="{285E82B4-5486-4012-AA0E-55221DED0599}">
      <dgm:prSet phldrT="[Text]" custT="1"/>
      <dgm:spPr/>
      <dgm:t>
        <a:bodyPr/>
        <a:lstStyle/>
        <a:p>
          <a:r>
            <a:rPr lang="en-US" sz="2000" b="0" dirty="0">
              <a:latin typeface="Arial Narrow" panose="020B0606020202030204" pitchFamily="34" charset="0"/>
            </a:rPr>
            <a:t>Combat History</a:t>
          </a:r>
        </a:p>
      </dgm:t>
    </dgm:pt>
    <dgm:pt modelId="{E40AA60D-490D-4BA4-8907-BC423EDBE7C7}" type="parTrans" cxnId="{5682EC54-8D4F-4746-9858-265C4A05D3CB}">
      <dgm:prSet/>
      <dgm:spPr/>
      <dgm:t>
        <a:bodyPr/>
        <a:lstStyle/>
        <a:p>
          <a:endParaRPr lang="en-US" b="0"/>
        </a:p>
      </dgm:t>
    </dgm:pt>
    <dgm:pt modelId="{54A3CB04-B336-47EF-AC7C-0CE28DCF107B}" type="sibTrans" cxnId="{5682EC54-8D4F-4746-9858-265C4A05D3CB}">
      <dgm:prSet/>
      <dgm:spPr/>
      <dgm:t>
        <a:bodyPr/>
        <a:lstStyle/>
        <a:p>
          <a:endParaRPr lang="en-US" b="0"/>
        </a:p>
      </dgm:t>
    </dgm:pt>
    <dgm:pt modelId="{536B4928-1BD4-4914-A55B-D4A1DA1CF468}">
      <dgm:prSet phldrT="[Text]" custT="1"/>
      <dgm:spPr/>
      <dgm:t>
        <a:bodyPr/>
        <a:lstStyle/>
        <a:p>
          <a:r>
            <a:rPr lang="en-US" sz="2000" b="0" dirty="0">
              <a:latin typeface="Arial Narrow" panose="020B0606020202030204" pitchFamily="34" charset="0"/>
            </a:rPr>
            <a:t>Deployment History</a:t>
          </a:r>
        </a:p>
      </dgm:t>
    </dgm:pt>
    <dgm:pt modelId="{6ABD98A0-B92C-4429-93A1-0C42ACD2F4D6}" type="parTrans" cxnId="{21AE34B7-95F5-4B27-B627-1E98C31E186D}">
      <dgm:prSet/>
      <dgm:spPr/>
      <dgm:t>
        <a:bodyPr/>
        <a:lstStyle/>
        <a:p>
          <a:endParaRPr lang="en-US" b="0"/>
        </a:p>
      </dgm:t>
    </dgm:pt>
    <dgm:pt modelId="{1BCE4090-CF4E-4A54-987A-6A6B6CC3DC08}" type="sibTrans" cxnId="{21AE34B7-95F5-4B27-B627-1E98C31E186D}">
      <dgm:prSet/>
      <dgm:spPr/>
      <dgm:t>
        <a:bodyPr/>
        <a:lstStyle/>
        <a:p>
          <a:endParaRPr lang="en-US" b="0"/>
        </a:p>
      </dgm:t>
    </dgm:pt>
    <dgm:pt modelId="{84E9C360-0246-4299-AD84-09B56C189868}">
      <dgm:prSet phldrT="[Text]" custT="1"/>
      <dgm:spPr/>
      <dgm:t>
        <a:bodyPr/>
        <a:lstStyle/>
        <a:p>
          <a:r>
            <a:rPr lang="en-US" sz="2000" b="0" dirty="0">
              <a:latin typeface="Arial Narrow" panose="020B0606020202030204" pitchFamily="34" charset="0"/>
            </a:rPr>
            <a:t>Time in Service</a:t>
          </a:r>
        </a:p>
      </dgm:t>
    </dgm:pt>
    <dgm:pt modelId="{8BF213BA-19BF-4CB7-BFB5-EDD745CC4E90}" type="parTrans" cxnId="{A77A9294-3897-461F-B8AE-BA772143AAA4}">
      <dgm:prSet/>
      <dgm:spPr/>
      <dgm:t>
        <a:bodyPr/>
        <a:lstStyle/>
        <a:p>
          <a:endParaRPr lang="en-US" b="0"/>
        </a:p>
      </dgm:t>
    </dgm:pt>
    <dgm:pt modelId="{A75E4212-9C37-4564-AE69-B3E5498BB969}" type="sibTrans" cxnId="{A77A9294-3897-461F-B8AE-BA772143AAA4}">
      <dgm:prSet/>
      <dgm:spPr/>
      <dgm:t>
        <a:bodyPr/>
        <a:lstStyle/>
        <a:p>
          <a:endParaRPr lang="en-US" b="0"/>
        </a:p>
      </dgm:t>
    </dgm:pt>
    <dgm:pt modelId="{56011D55-953B-4033-B443-47E0AFCB2203}">
      <dgm:prSet phldrT="[Text]" custT="1"/>
      <dgm:spPr/>
      <dgm:t>
        <a:bodyPr/>
        <a:lstStyle/>
        <a:p>
          <a:r>
            <a:rPr lang="en-US" sz="2000" b="0" dirty="0">
              <a:latin typeface="Arial Narrow" panose="020B0606020202030204" pitchFamily="34" charset="0"/>
            </a:rPr>
            <a:t>Military Occupational Specialty</a:t>
          </a:r>
        </a:p>
      </dgm:t>
    </dgm:pt>
    <dgm:pt modelId="{469D11F4-E86E-45B4-A8F1-9C4EF34C67E5}" type="parTrans" cxnId="{FBEA2588-9586-4D5C-8575-3567F8B7AC98}">
      <dgm:prSet/>
      <dgm:spPr/>
      <dgm:t>
        <a:bodyPr/>
        <a:lstStyle/>
        <a:p>
          <a:endParaRPr lang="en-US" b="0"/>
        </a:p>
      </dgm:t>
    </dgm:pt>
    <dgm:pt modelId="{B450351D-001A-4819-970A-440E9F91ED2E}" type="sibTrans" cxnId="{FBEA2588-9586-4D5C-8575-3567F8B7AC98}">
      <dgm:prSet/>
      <dgm:spPr/>
      <dgm:t>
        <a:bodyPr/>
        <a:lstStyle/>
        <a:p>
          <a:endParaRPr lang="en-US" b="0"/>
        </a:p>
      </dgm:t>
    </dgm:pt>
    <dgm:pt modelId="{CF6CEC39-6501-47C5-928C-DD534382CB1D}" type="pres">
      <dgm:prSet presAssocID="{206EC504-C432-43E7-8A5F-9BAE09A79E83}" presName="hierChild1" presStyleCnt="0">
        <dgm:presLayoutVars>
          <dgm:orgChart val="1"/>
          <dgm:chPref val="1"/>
          <dgm:dir/>
          <dgm:animOne val="branch"/>
          <dgm:animLvl val="lvl"/>
          <dgm:resizeHandles/>
        </dgm:presLayoutVars>
      </dgm:prSet>
      <dgm:spPr/>
    </dgm:pt>
    <dgm:pt modelId="{4DF4252D-2F2D-4708-B5E4-D284AFD8FE96}" type="pres">
      <dgm:prSet presAssocID="{76077B2B-2F37-4363-A62F-DE03AAC90B60}" presName="hierRoot1" presStyleCnt="0">
        <dgm:presLayoutVars>
          <dgm:hierBranch val="init"/>
        </dgm:presLayoutVars>
      </dgm:prSet>
      <dgm:spPr/>
    </dgm:pt>
    <dgm:pt modelId="{CDCBDD7F-2A05-4741-B4CC-370AC23219D0}" type="pres">
      <dgm:prSet presAssocID="{76077B2B-2F37-4363-A62F-DE03AAC90B60}" presName="rootComposite1" presStyleCnt="0"/>
      <dgm:spPr/>
    </dgm:pt>
    <dgm:pt modelId="{17969BA3-82B7-4C57-8D31-8DF33A6073B4}" type="pres">
      <dgm:prSet presAssocID="{76077B2B-2F37-4363-A62F-DE03AAC90B60}" presName="rootText1" presStyleLbl="node0" presStyleIdx="0" presStyleCnt="1" custScaleX="410066">
        <dgm:presLayoutVars>
          <dgm:chPref val="3"/>
        </dgm:presLayoutVars>
      </dgm:prSet>
      <dgm:spPr/>
    </dgm:pt>
    <dgm:pt modelId="{EA500A1C-8243-4B4E-AE5E-61D6FB7B76E7}" type="pres">
      <dgm:prSet presAssocID="{76077B2B-2F37-4363-A62F-DE03AAC90B60}" presName="rootConnector1" presStyleLbl="node1" presStyleIdx="0" presStyleCnt="0"/>
      <dgm:spPr/>
    </dgm:pt>
    <dgm:pt modelId="{23D2AC5E-735D-4FF6-81BB-864F57FB0DF6}" type="pres">
      <dgm:prSet presAssocID="{76077B2B-2F37-4363-A62F-DE03AAC90B60}" presName="hierChild2" presStyleCnt="0"/>
      <dgm:spPr/>
    </dgm:pt>
    <dgm:pt modelId="{39976B81-5CC2-46F3-97EC-4BF28008C982}" type="pres">
      <dgm:prSet presAssocID="{611F6D5C-D80D-43F0-9F8A-9982E79496B2}" presName="Name37" presStyleLbl="parChTrans1D2" presStyleIdx="0" presStyleCnt="2"/>
      <dgm:spPr/>
    </dgm:pt>
    <dgm:pt modelId="{4862BEF4-3C5D-441D-A965-2CE240908601}" type="pres">
      <dgm:prSet presAssocID="{F537B1F6-B8C1-49ED-A793-05E5E7C9A83D}" presName="hierRoot2" presStyleCnt="0">
        <dgm:presLayoutVars>
          <dgm:hierBranch val="init"/>
        </dgm:presLayoutVars>
      </dgm:prSet>
      <dgm:spPr/>
    </dgm:pt>
    <dgm:pt modelId="{E29D107C-B081-4419-B9F2-D3B8098F7F88}" type="pres">
      <dgm:prSet presAssocID="{F537B1F6-B8C1-49ED-A793-05E5E7C9A83D}" presName="rootComposite" presStyleCnt="0"/>
      <dgm:spPr/>
    </dgm:pt>
    <dgm:pt modelId="{592D39F9-5C6C-4124-94B7-542D97034653}" type="pres">
      <dgm:prSet presAssocID="{F537B1F6-B8C1-49ED-A793-05E5E7C9A83D}" presName="rootText" presStyleLbl="node2" presStyleIdx="0" presStyleCnt="2" custScaleX="187795" custLinFactNeighborX="-57767" custLinFactNeighborY="-1992">
        <dgm:presLayoutVars>
          <dgm:chPref val="3"/>
        </dgm:presLayoutVars>
      </dgm:prSet>
      <dgm:spPr/>
    </dgm:pt>
    <dgm:pt modelId="{3C31DD71-00BB-44B8-B6ED-F2F055FF4E14}" type="pres">
      <dgm:prSet presAssocID="{F537B1F6-B8C1-49ED-A793-05E5E7C9A83D}" presName="rootConnector" presStyleLbl="node2" presStyleIdx="0" presStyleCnt="2"/>
      <dgm:spPr/>
    </dgm:pt>
    <dgm:pt modelId="{6F0FF9A9-578C-4039-80F7-8DC4FC508EEE}" type="pres">
      <dgm:prSet presAssocID="{F537B1F6-B8C1-49ED-A793-05E5E7C9A83D}" presName="hierChild4" presStyleCnt="0"/>
      <dgm:spPr/>
    </dgm:pt>
    <dgm:pt modelId="{68D5101C-7DF8-4E04-B621-40BAB99FFBEE}" type="pres">
      <dgm:prSet presAssocID="{5919C813-D3E0-4B9F-A683-DC088306FA12}" presName="Name37" presStyleLbl="parChTrans1D3" presStyleIdx="0" presStyleCnt="8"/>
      <dgm:spPr/>
    </dgm:pt>
    <dgm:pt modelId="{1021E1E2-8CE4-43C5-A739-9294583F9F74}" type="pres">
      <dgm:prSet presAssocID="{85F07981-C1C7-40FB-ADC1-AC664087E938}" presName="hierRoot2" presStyleCnt="0">
        <dgm:presLayoutVars>
          <dgm:hierBranch val="init"/>
        </dgm:presLayoutVars>
      </dgm:prSet>
      <dgm:spPr/>
    </dgm:pt>
    <dgm:pt modelId="{BB599500-0407-4206-ABA1-A4B23AEEEC8A}" type="pres">
      <dgm:prSet presAssocID="{85F07981-C1C7-40FB-ADC1-AC664087E938}" presName="rootComposite" presStyleCnt="0"/>
      <dgm:spPr/>
    </dgm:pt>
    <dgm:pt modelId="{9E673D36-E24F-4606-967E-B4414F557D91}" type="pres">
      <dgm:prSet presAssocID="{85F07981-C1C7-40FB-ADC1-AC664087E938}" presName="rootText" presStyleLbl="node3" presStyleIdx="0" presStyleCnt="8" custScaleX="183684" custLinFactNeighborX="-74698" custLinFactNeighborY="5976">
        <dgm:presLayoutVars>
          <dgm:chPref val="3"/>
        </dgm:presLayoutVars>
      </dgm:prSet>
      <dgm:spPr/>
    </dgm:pt>
    <dgm:pt modelId="{47106447-FC1A-402D-A980-122EEC73839C}" type="pres">
      <dgm:prSet presAssocID="{85F07981-C1C7-40FB-ADC1-AC664087E938}" presName="rootConnector" presStyleLbl="node3" presStyleIdx="0" presStyleCnt="8"/>
      <dgm:spPr/>
    </dgm:pt>
    <dgm:pt modelId="{9EC3FE77-B3B0-4BFD-AA54-5171E8B0EFF3}" type="pres">
      <dgm:prSet presAssocID="{85F07981-C1C7-40FB-ADC1-AC664087E938}" presName="hierChild4" presStyleCnt="0"/>
      <dgm:spPr/>
    </dgm:pt>
    <dgm:pt modelId="{7432E7CC-3A0F-4F83-9AB4-A2F4153B8C1C}" type="pres">
      <dgm:prSet presAssocID="{85F07981-C1C7-40FB-ADC1-AC664087E938}" presName="hierChild5" presStyleCnt="0"/>
      <dgm:spPr/>
    </dgm:pt>
    <dgm:pt modelId="{B3DEFDC4-F25D-4FFD-B72C-B0DA2CCED179}" type="pres">
      <dgm:prSet presAssocID="{38D6D206-CF29-4360-99FB-AB7B52A5CE14}" presName="Name37" presStyleLbl="parChTrans1D3" presStyleIdx="1" presStyleCnt="8"/>
      <dgm:spPr/>
    </dgm:pt>
    <dgm:pt modelId="{A0F06561-4398-4C9D-9921-3785E06DEBBE}" type="pres">
      <dgm:prSet presAssocID="{CF781BFA-4A3F-4011-8912-C8FB3E88F608}" presName="hierRoot2" presStyleCnt="0">
        <dgm:presLayoutVars>
          <dgm:hierBranch val="init"/>
        </dgm:presLayoutVars>
      </dgm:prSet>
      <dgm:spPr/>
    </dgm:pt>
    <dgm:pt modelId="{56A78E8E-CDFF-4C0A-BAE6-3EF0AB51D064}" type="pres">
      <dgm:prSet presAssocID="{CF781BFA-4A3F-4011-8912-C8FB3E88F608}" presName="rootComposite" presStyleCnt="0"/>
      <dgm:spPr/>
    </dgm:pt>
    <dgm:pt modelId="{D2C71E3E-681C-409D-8C6E-AFBF944E3475}" type="pres">
      <dgm:prSet presAssocID="{CF781BFA-4A3F-4011-8912-C8FB3E88F608}" presName="rootText" presStyleLbl="node3" presStyleIdx="1" presStyleCnt="8" custScaleX="182715" custLinFactNeighborX="-73703" custLinFactNeighborY="-9960">
        <dgm:presLayoutVars>
          <dgm:chPref val="3"/>
        </dgm:presLayoutVars>
      </dgm:prSet>
      <dgm:spPr/>
    </dgm:pt>
    <dgm:pt modelId="{39D32599-9F6A-4164-B7A2-D7EDEB1B124F}" type="pres">
      <dgm:prSet presAssocID="{CF781BFA-4A3F-4011-8912-C8FB3E88F608}" presName="rootConnector" presStyleLbl="node3" presStyleIdx="1" presStyleCnt="8"/>
      <dgm:spPr/>
    </dgm:pt>
    <dgm:pt modelId="{8366B653-C773-4B36-929A-2BCA48B1E9A7}" type="pres">
      <dgm:prSet presAssocID="{CF781BFA-4A3F-4011-8912-C8FB3E88F608}" presName="hierChild4" presStyleCnt="0"/>
      <dgm:spPr/>
    </dgm:pt>
    <dgm:pt modelId="{4FAAB240-76FD-4434-B64A-EE432E1227B4}" type="pres">
      <dgm:prSet presAssocID="{CF781BFA-4A3F-4011-8912-C8FB3E88F608}" presName="hierChild5" presStyleCnt="0"/>
      <dgm:spPr/>
    </dgm:pt>
    <dgm:pt modelId="{4FF63B5A-BE8A-4E3F-BF47-6346D647C6D6}" type="pres">
      <dgm:prSet presAssocID="{D531C2E5-E09E-42A0-86AC-41F666F458DA}" presName="Name37" presStyleLbl="parChTrans1D3" presStyleIdx="2" presStyleCnt="8"/>
      <dgm:spPr/>
    </dgm:pt>
    <dgm:pt modelId="{91945A88-6C29-471A-9417-D342D5636C65}" type="pres">
      <dgm:prSet presAssocID="{9C4E6D2C-164F-4695-8030-631AE02A9F50}" presName="hierRoot2" presStyleCnt="0">
        <dgm:presLayoutVars>
          <dgm:hierBranch val="init"/>
        </dgm:presLayoutVars>
      </dgm:prSet>
      <dgm:spPr/>
    </dgm:pt>
    <dgm:pt modelId="{EBD0E3FC-9C86-4E9E-AFD9-56F50154FB30}" type="pres">
      <dgm:prSet presAssocID="{9C4E6D2C-164F-4695-8030-631AE02A9F50}" presName="rootComposite" presStyleCnt="0"/>
      <dgm:spPr/>
    </dgm:pt>
    <dgm:pt modelId="{F804F8B2-F0C3-41F8-9609-899DD23465FD}" type="pres">
      <dgm:prSet presAssocID="{9C4E6D2C-164F-4695-8030-631AE02A9F50}" presName="rootText" presStyleLbl="node3" presStyleIdx="2" presStyleCnt="8" custScaleX="184130" custLinFactNeighborX="-72707" custLinFactNeighborY="-19920">
        <dgm:presLayoutVars>
          <dgm:chPref val="3"/>
        </dgm:presLayoutVars>
      </dgm:prSet>
      <dgm:spPr/>
    </dgm:pt>
    <dgm:pt modelId="{1E387334-4667-4AD8-99CE-8654F4DF945A}" type="pres">
      <dgm:prSet presAssocID="{9C4E6D2C-164F-4695-8030-631AE02A9F50}" presName="rootConnector" presStyleLbl="node3" presStyleIdx="2" presStyleCnt="8"/>
      <dgm:spPr/>
    </dgm:pt>
    <dgm:pt modelId="{FD79378E-841F-4DC2-92B3-4868744BADFE}" type="pres">
      <dgm:prSet presAssocID="{9C4E6D2C-164F-4695-8030-631AE02A9F50}" presName="hierChild4" presStyleCnt="0"/>
      <dgm:spPr/>
    </dgm:pt>
    <dgm:pt modelId="{F70B00AA-F9C7-4EE7-926C-B10A1E090DC4}" type="pres">
      <dgm:prSet presAssocID="{9C4E6D2C-164F-4695-8030-631AE02A9F50}" presName="hierChild5" presStyleCnt="0"/>
      <dgm:spPr/>
    </dgm:pt>
    <dgm:pt modelId="{BDCCBC65-0798-49DD-BA48-9F2CC3E12789}" type="pres">
      <dgm:prSet presAssocID="{BD1960BC-FEFD-4FA1-BCA1-5409C7208026}" presName="Name37" presStyleLbl="parChTrans1D3" presStyleIdx="3" presStyleCnt="8"/>
      <dgm:spPr/>
    </dgm:pt>
    <dgm:pt modelId="{F3BB4705-2F3F-4C90-91BC-7B9F52CAB4CD}" type="pres">
      <dgm:prSet presAssocID="{92721EA3-D95C-41C3-B228-D90A8474E8B2}" presName="hierRoot2" presStyleCnt="0">
        <dgm:presLayoutVars>
          <dgm:hierBranch val="init"/>
        </dgm:presLayoutVars>
      </dgm:prSet>
      <dgm:spPr/>
    </dgm:pt>
    <dgm:pt modelId="{EF9CEFD1-745E-451F-B372-5AE8D1A49E6E}" type="pres">
      <dgm:prSet presAssocID="{92721EA3-D95C-41C3-B228-D90A8474E8B2}" presName="rootComposite" presStyleCnt="0"/>
      <dgm:spPr/>
    </dgm:pt>
    <dgm:pt modelId="{16D4C372-80B8-4A04-B9C7-8D1C5EE306E6}" type="pres">
      <dgm:prSet presAssocID="{92721EA3-D95C-41C3-B228-D90A8474E8B2}" presName="rootText" presStyleLbl="node3" presStyleIdx="3" presStyleCnt="8" custScaleX="191192" custLinFactNeighborX="-74699" custLinFactNeighborY="-27888">
        <dgm:presLayoutVars>
          <dgm:chPref val="3"/>
        </dgm:presLayoutVars>
      </dgm:prSet>
      <dgm:spPr/>
    </dgm:pt>
    <dgm:pt modelId="{F0DFE736-B22E-4526-89EB-839EF896FD26}" type="pres">
      <dgm:prSet presAssocID="{92721EA3-D95C-41C3-B228-D90A8474E8B2}" presName="rootConnector" presStyleLbl="node3" presStyleIdx="3" presStyleCnt="8"/>
      <dgm:spPr/>
    </dgm:pt>
    <dgm:pt modelId="{AB4C3292-87D2-408E-BCD1-0B3481DE25C0}" type="pres">
      <dgm:prSet presAssocID="{92721EA3-D95C-41C3-B228-D90A8474E8B2}" presName="hierChild4" presStyleCnt="0"/>
      <dgm:spPr/>
    </dgm:pt>
    <dgm:pt modelId="{44EBC92A-A31E-4521-8524-0E2209312EE2}" type="pres">
      <dgm:prSet presAssocID="{92721EA3-D95C-41C3-B228-D90A8474E8B2}" presName="hierChild5" presStyleCnt="0"/>
      <dgm:spPr/>
    </dgm:pt>
    <dgm:pt modelId="{9F0AD793-01DA-475D-A792-71FE530C8743}" type="pres">
      <dgm:prSet presAssocID="{F537B1F6-B8C1-49ED-A793-05E5E7C9A83D}" presName="hierChild5" presStyleCnt="0"/>
      <dgm:spPr/>
    </dgm:pt>
    <dgm:pt modelId="{46307E6B-3F2A-4E5A-90F0-DAC816C8CDF6}" type="pres">
      <dgm:prSet presAssocID="{F534FE0D-4C34-4A61-9C87-D701A22CA795}" presName="Name37" presStyleLbl="parChTrans1D2" presStyleIdx="1" presStyleCnt="2"/>
      <dgm:spPr/>
    </dgm:pt>
    <dgm:pt modelId="{308F8BCE-5D96-490C-96BE-8303A080876E}" type="pres">
      <dgm:prSet presAssocID="{3C6BC140-8A10-4946-9E0B-13FCDF10531A}" presName="hierRoot2" presStyleCnt="0">
        <dgm:presLayoutVars>
          <dgm:hierBranch val="init"/>
        </dgm:presLayoutVars>
      </dgm:prSet>
      <dgm:spPr/>
    </dgm:pt>
    <dgm:pt modelId="{08A3BD74-352D-4470-A577-B6E05F25ADB5}" type="pres">
      <dgm:prSet presAssocID="{3C6BC140-8A10-4946-9E0B-13FCDF10531A}" presName="rootComposite" presStyleCnt="0"/>
      <dgm:spPr/>
    </dgm:pt>
    <dgm:pt modelId="{3A57C565-C947-4376-86A2-B4C9343CD923}" type="pres">
      <dgm:prSet presAssocID="{3C6BC140-8A10-4946-9E0B-13FCDF10531A}" presName="rootText" presStyleLbl="node2" presStyleIdx="1" presStyleCnt="2" custScaleX="186729" custLinFactNeighborX="77154" custLinFactNeighborY="-3166">
        <dgm:presLayoutVars>
          <dgm:chPref val="3"/>
        </dgm:presLayoutVars>
      </dgm:prSet>
      <dgm:spPr/>
    </dgm:pt>
    <dgm:pt modelId="{B0608029-A58F-4C0A-AD1E-7567D50607B6}" type="pres">
      <dgm:prSet presAssocID="{3C6BC140-8A10-4946-9E0B-13FCDF10531A}" presName="rootConnector" presStyleLbl="node2" presStyleIdx="1" presStyleCnt="2"/>
      <dgm:spPr/>
    </dgm:pt>
    <dgm:pt modelId="{21B254DA-DC41-499E-9FCA-0B8D242448B6}" type="pres">
      <dgm:prSet presAssocID="{3C6BC140-8A10-4946-9E0B-13FCDF10531A}" presName="hierChild4" presStyleCnt="0"/>
      <dgm:spPr/>
    </dgm:pt>
    <dgm:pt modelId="{A894D278-22C6-4398-A949-DB5329647F4A}" type="pres">
      <dgm:prSet presAssocID="{8BF213BA-19BF-4CB7-BFB5-EDD745CC4E90}" presName="Name37" presStyleLbl="parChTrans1D3" presStyleIdx="4" presStyleCnt="8"/>
      <dgm:spPr/>
    </dgm:pt>
    <dgm:pt modelId="{1A978677-5331-42C6-85FD-BFC6892334A8}" type="pres">
      <dgm:prSet presAssocID="{84E9C360-0246-4299-AD84-09B56C189868}" presName="hierRoot2" presStyleCnt="0">
        <dgm:presLayoutVars>
          <dgm:hierBranch val="init"/>
        </dgm:presLayoutVars>
      </dgm:prSet>
      <dgm:spPr/>
    </dgm:pt>
    <dgm:pt modelId="{68D71F51-9F96-4AE4-BA7D-7CC77EB451A5}" type="pres">
      <dgm:prSet presAssocID="{84E9C360-0246-4299-AD84-09B56C189868}" presName="rootComposite" presStyleCnt="0"/>
      <dgm:spPr/>
    </dgm:pt>
    <dgm:pt modelId="{237D4BDC-5BD4-41AE-B6B9-13C3119905A9}" type="pres">
      <dgm:prSet presAssocID="{84E9C360-0246-4299-AD84-09B56C189868}" presName="rootText" presStyleLbl="node3" presStyleIdx="4" presStyleCnt="8" custScaleX="187190" custLinFactNeighborX="68882" custLinFactNeighborY="0">
        <dgm:presLayoutVars>
          <dgm:chPref val="3"/>
        </dgm:presLayoutVars>
      </dgm:prSet>
      <dgm:spPr/>
    </dgm:pt>
    <dgm:pt modelId="{F5385346-F96C-4083-B5CA-5CEECEBD9947}" type="pres">
      <dgm:prSet presAssocID="{84E9C360-0246-4299-AD84-09B56C189868}" presName="rootConnector" presStyleLbl="node3" presStyleIdx="4" presStyleCnt="8"/>
      <dgm:spPr/>
    </dgm:pt>
    <dgm:pt modelId="{A81E9ACF-2778-4E31-8BBC-79C093370DB2}" type="pres">
      <dgm:prSet presAssocID="{84E9C360-0246-4299-AD84-09B56C189868}" presName="hierChild4" presStyleCnt="0"/>
      <dgm:spPr/>
    </dgm:pt>
    <dgm:pt modelId="{0F43C143-3FF8-4727-9EC9-F2ED58831C3D}" type="pres">
      <dgm:prSet presAssocID="{84E9C360-0246-4299-AD84-09B56C189868}" presName="hierChild5" presStyleCnt="0"/>
      <dgm:spPr/>
    </dgm:pt>
    <dgm:pt modelId="{48938711-017D-431E-AD12-25C72362C4C9}" type="pres">
      <dgm:prSet presAssocID="{469D11F4-E86E-45B4-A8F1-9C4EF34C67E5}" presName="Name37" presStyleLbl="parChTrans1D3" presStyleIdx="5" presStyleCnt="8"/>
      <dgm:spPr/>
    </dgm:pt>
    <dgm:pt modelId="{F9916992-6D96-46DA-9A9C-FBEBA511FFDE}" type="pres">
      <dgm:prSet presAssocID="{56011D55-953B-4033-B443-47E0AFCB2203}" presName="hierRoot2" presStyleCnt="0">
        <dgm:presLayoutVars>
          <dgm:hierBranch val="init"/>
        </dgm:presLayoutVars>
      </dgm:prSet>
      <dgm:spPr/>
    </dgm:pt>
    <dgm:pt modelId="{8A44B30F-7EF7-425F-9F72-36FA487160B2}" type="pres">
      <dgm:prSet presAssocID="{56011D55-953B-4033-B443-47E0AFCB2203}" presName="rootComposite" presStyleCnt="0"/>
      <dgm:spPr/>
    </dgm:pt>
    <dgm:pt modelId="{B979ECB7-6D92-4821-AAAD-3C294E557209}" type="pres">
      <dgm:prSet presAssocID="{56011D55-953B-4033-B443-47E0AFCB2203}" presName="rootText" presStyleLbl="node3" presStyleIdx="5" presStyleCnt="8" custScaleX="184975" custLinFactNeighborX="68882" custLinFactNeighborY="-11952">
        <dgm:presLayoutVars>
          <dgm:chPref val="3"/>
        </dgm:presLayoutVars>
      </dgm:prSet>
      <dgm:spPr/>
    </dgm:pt>
    <dgm:pt modelId="{FD515E20-7CB3-4478-94C0-E4BA63A1F300}" type="pres">
      <dgm:prSet presAssocID="{56011D55-953B-4033-B443-47E0AFCB2203}" presName="rootConnector" presStyleLbl="node3" presStyleIdx="5" presStyleCnt="8"/>
      <dgm:spPr/>
    </dgm:pt>
    <dgm:pt modelId="{C64D5B06-C4BD-46CF-862D-CA782D943707}" type="pres">
      <dgm:prSet presAssocID="{56011D55-953B-4033-B443-47E0AFCB2203}" presName="hierChild4" presStyleCnt="0"/>
      <dgm:spPr/>
    </dgm:pt>
    <dgm:pt modelId="{AA36E77A-EEF0-4956-A5E4-020191CE66F7}" type="pres">
      <dgm:prSet presAssocID="{56011D55-953B-4033-B443-47E0AFCB2203}" presName="hierChild5" presStyleCnt="0"/>
      <dgm:spPr/>
    </dgm:pt>
    <dgm:pt modelId="{0B858037-6D2E-4EF1-9DCA-7C70F71C2FB7}" type="pres">
      <dgm:prSet presAssocID="{6ABD98A0-B92C-4429-93A1-0C42ACD2F4D6}" presName="Name37" presStyleLbl="parChTrans1D3" presStyleIdx="6" presStyleCnt="8"/>
      <dgm:spPr/>
    </dgm:pt>
    <dgm:pt modelId="{239B2080-54A8-4DEA-AA92-385A730E3A66}" type="pres">
      <dgm:prSet presAssocID="{536B4928-1BD4-4914-A55B-D4A1DA1CF468}" presName="hierRoot2" presStyleCnt="0">
        <dgm:presLayoutVars>
          <dgm:hierBranch val="init"/>
        </dgm:presLayoutVars>
      </dgm:prSet>
      <dgm:spPr/>
    </dgm:pt>
    <dgm:pt modelId="{068EDAC3-B602-4BD0-96CB-FC94FA45F746}" type="pres">
      <dgm:prSet presAssocID="{536B4928-1BD4-4914-A55B-D4A1DA1CF468}" presName="rootComposite" presStyleCnt="0"/>
      <dgm:spPr/>
    </dgm:pt>
    <dgm:pt modelId="{65452913-D72A-4E38-80ED-B40CE6E353F5}" type="pres">
      <dgm:prSet presAssocID="{536B4928-1BD4-4914-A55B-D4A1DA1CF468}" presName="rootText" presStyleLbl="node3" presStyleIdx="6" presStyleCnt="8" custScaleX="187190" custLinFactNeighborX="66202" custLinFactNeighborY="-25896">
        <dgm:presLayoutVars>
          <dgm:chPref val="3"/>
        </dgm:presLayoutVars>
      </dgm:prSet>
      <dgm:spPr/>
    </dgm:pt>
    <dgm:pt modelId="{85C624FD-FE5C-476F-966D-D9BBFC0C3C87}" type="pres">
      <dgm:prSet presAssocID="{536B4928-1BD4-4914-A55B-D4A1DA1CF468}" presName="rootConnector" presStyleLbl="node3" presStyleIdx="6" presStyleCnt="8"/>
      <dgm:spPr/>
    </dgm:pt>
    <dgm:pt modelId="{4496F8D4-762E-4FC6-865C-5F971B261618}" type="pres">
      <dgm:prSet presAssocID="{536B4928-1BD4-4914-A55B-D4A1DA1CF468}" presName="hierChild4" presStyleCnt="0"/>
      <dgm:spPr/>
    </dgm:pt>
    <dgm:pt modelId="{10EE0424-6BB4-44D8-98D2-CE29EF923648}" type="pres">
      <dgm:prSet presAssocID="{536B4928-1BD4-4914-A55B-D4A1DA1CF468}" presName="hierChild5" presStyleCnt="0"/>
      <dgm:spPr/>
    </dgm:pt>
    <dgm:pt modelId="{7B4DB5F7-1425-41DA-A52C-0D5A1B37A080}" type="pres">
      <dgm:prSet presAssocID="{E40AA60D-490D-4BA4-8907-BC423EDBE7C7}" presName="Name37" presStyleLbl="parChTrans1D3" presStyleIdx="7" presStyleCnt="8"/>
      <dgm:spPr/>
    </dgm:pt>
    <dgm:pt modelId="{7B8D097A-E1DA-4A0F-9FF1-1DBB0B003AC5}" type="pres">
      <dgm:prSet presAssocID="{285E82B4-5486-4012-AA0E-55221DED0599}" presName="hierRoot2" presStyleCnt="0">
        <dgm:presLayoutVars>
          <dgm:hierBranch val="init"/>
        </dgm:presLayoutVars>
      </dgm:prSet>
      <dgm:spPr/>
    </dgm:pt>
    <dgm:pt modelId="{94064321-EF62-44A1-AE7B-ADCBE1DDD3D4}" type="pres">
      <dgm:prSet presAssocID="{285E82B4-5486-4012-AA0E-55221DED0599}" presName="rootComposite" presStyleCnt="0"/>
      <dgm:spPr/>
    </dgm:pt>
    <dgm:pt modelId="{0D2B3719-DA61-4803-B88E-078B37CFAA67}" type="pres">
      <dgm:prSet presAssocID="{285E82B4-5486-4012-AA0E-55221DED0599}" presName="rootText" presStyleLbl="node3" presStyleIdx="7" presStyleCnt="8" custScaleX="183726" custLinFactNeighborX="65475" custLinFactNeighborY="-37848">
        <dgm:presLayoutVars>
          <dgm:chPref val="3"/>
        </dgm:presLayoutVars>
      </dgm:prSet>
      <dgm:spPr/>
    </dgm:pt>
    <dgm:pt modelId="{E7819013-99C0-40F0-BF61-B7B4C29A2E90}" type="pres">
      <dgm:prSet presAssocID="{285E82B4-5486-4012-AA0E-55221DED0599}" presName="rootConnector" presStyleLbl="node3" presStyleIdx="7" presStyleCnt="8"/>
      <dgm:spPr/>
    </dgm:pt>
    <dgm:pt modelId="{160E466C-AC30-49C3-8C9F-53E434882EE2}" type="pres">
      <dgm:prSet presAssocID="{285E82B4-5486-4012-AA0E-55221DED0599}" presName="hierChild4" presStyleCnt="0"/>
      <dgm:spPr/>
    </dgm:pt>
    <dgm:pt modelId="{CADC96BF-F159-4F1E-B226-BB833E1283CD}" type="pres">
      <dgm:prSet presAssocID="{285E82B4-5486-4012-AA0E-55221DED0599}" presName="hierChild5" presStyleCnt="0"/>
      <dgm:spPr/>
    </dgm:pt>
    <dgm:pt modelId="{3F786DF2-3D85-4B1E-ABEC-0084B49784C0}" type="pres">
      <dgm:prSet presAssocID="{3C6BC140-8A10-4946-9E0B-13FCDF10531A}" presName="hierChild5" presStyleCnt="0"/>
      <dgm:spPr/>
    </dgm:pt>
    <dgm:pt modelId="{7469B431-CC43-427A-B540-BA329318A785}" type="pres">
      <dgm:prSet presAssocID="{76077B2B-2F37-4363-A62F-DE03AAC90B60}" presName="hierChild3" presStyleCnt="0"/>
      <dgm:spPr/>
    </dgm:pt>
  </dgm:ptLst>
  <dgm:cxnLst>
    <dgm:cxn modelId="{6118DD00-1AEF-4BD2-9C5E-8AC511D7DE19}" srcId="{206EC504-C432-43E7-8A5F-9BAE09A79E83}" destId="{76077B2B-2F37-4363-A62F-DE03AAC90B60}" srcOrd="0" destOrd="0" parTransId="{33E37314-1A65-4ACD-B15E-20F40AA622CD}" sibTransId="{16F030C9-6783-4B60-A554-C436BD4D3CA4}"/>
    <dgm:cxn modelId="{57704A01-97E3-49E6-9683-99D10A7C0D4E}" type="presOf" srcId="{5919C813-D3E0-4B9F-A683-DC088306FA12}" destId="{68D5101C-7DF8-4E04-B621-40BAB99FFBEE}" srcOrd="0" destOrd="0" presId="urn:microsoft.com/office/officeart/2005/8/layout/orgChart1"/>
    <dgm:cxn modelId="{33DFBD04-5235-43B6-BB81-282892B0C2FF}" type="presOf" srcId="{BD1960BC-FEFD-4FA1-BCA1-5409C7208026}" destId="{BDCCBC65-0798-49DD-BA48-9F2CC3E12789}" srcOrd="0" destOrd="0" presId="urn:microsoft.com/office/officeart/2005/8/layout/orgChart1"/>
    <dgm:cxn modelId="{92A3CB04-7B4B-4996-A6EC-67CA73DB8F96}" type="presOf" srcId="{E40AA60D-490D-4BA4-8907-BC423EDBE7C7}" destId="{7B4DB5F7-1425-41DA-A52C-0D5A1B37A080}" srcOrd="0" destOrd="0" presId="urn:microsoft.com/office/officeart/2005/8/layout/orgChart1"/>
    <dgm:cxn modelId="{260C8A0B-36C9-4106-BCD2-EBC45D01AC9C}" type="presOf" srcId="{8BF213BA-19BF-4CB7-BFB5-EDD745CC4E90}" destId="{A894D278-22C6-4398-A949-DB5329647F4A}" srcOrd="0" destOrd="0" presId="urn:microsoft.com/office/officeart/2005/8/layout/orgChart1"/>
    <dgm:cxn modelId="{E142E20B-7943-4127-A04B-C55946F6A137}" type="presOf" srcId="{84E9C360-0246-4299-AD84-09B56C189868}" destId="{237D4BDC-5BD4-41AE-B6B9-13C3119905A9}" srcOrd="0" destOrd="0" presId="urn:microsoft.com/office/officeart/2005/8/layout/orgChart1"/>
    <dgm:cxn modelId="{2C1AA110-2689-4BEE-BE57-F7662C483025}" srcId="{F537B1F6-B8C1-49ED-A793-05E5E7C9A83D}" destId="{CF781BFA-4A3F-4011-8912-C8FB3E88F608}" srcOrd="1" destOrd="0" parTransId="{38D6D206-CF29-4360-99FB-AB7B52A5CE14}" sibTransId="{C844CFE3-DB9E-451E-9816-9D91135242B2}"/>
    <dgm:cxn modelId="{BCD57D12-08EB-4283-8E1E-D9440DCACBD3}" type="presOf" srcId="{CF781BFA-4A3F-4011-8912-C8FB3E88F608}" destId="{D2C71E3E-681C-409D-8C6E-AFBF944E3475}" srcOrd="0" destOrd="0" presId="urn:microsoft.com/office/officeart/2005/8/layout/orgChart1"/>
    <dgm:cxn modelId="{CEA41D20-C87A-42B5-8E7D-AAF28CF5AF0C}" type="presOf" srcId="{85F07981-C1C7-40FB-ADC1-AC664087E938}" destId="{47106447-FC1A-402D-A980-122EEC73839C}" srcOrd="1" destOrd="0" presId="urn:microsoft.com/office/officeart/2005/8/layout/orgChart1"/>
    <dgm:cxn modelId="{B0E14820-4FD8-4C2B-B15E-87CA7318DB20}" type="presOf" srcId="{3C6BC140-8A10-4946-9E0B-13FCDF10531A}" destId="{B0608029-A58F-4C0A-AD1E-7567D50607B6}" srcOrd="1" destOrd="0" presId="urn:microsoft.com/office/officeart/2005/8/layout/orgChart1"/>
    <dgm:cxn modelId="{DFF3C026-EF5E-48E5-BCBE-B45221E3FD91}" srcId="{F537B1F6-B8C1-49ED-A793-05E5E7C9A83D}" destId="{85F07981-C1C7-40FB-ADC1-AC664087E938}" srcOrd="0" destOrd="0" parTransId="{5919C813-D3E0-4B9F-A683-DC088306FA12}" sibTransId="{1E2B6C60-61AD-46B8-9302-C563BF3E40F9}"/>
    <dgm:cxn modelId="{01962338-8034-4682-A00E-3FF6B5EEAE26}" type="presOf" srcId="{76077B2B-2F37-4363-A62F-DE03AAC90B60}" destId="{17969BA3-82B7-4C57-8D31-8DF33A6073B4}" srcOrd="0" destOrd="0" presId="urn:microsoft.com/office/officeart/2005/8/layout/orgChart1"/>
    <dgm:cxn modelId="{681F7C38-2DB9-4717-BB0D-481C881C6E6A}" type="presOf" srcId="{536B4928-1BD4-4914-A55B-D4A1DA1CF468}" destId="{85C624FD-FE5C-476F-966D-D9BBFC0C3C87}" srcOrd="1" destOrd="0" presId="urn:microsoft.com/office/officeart/2005/8/layout/orgChart1"/>
    <dgm:cxn modelId="{A7E46E3C-1F24-4F22-920B-4774BDC5784E}" type="presOf" srcId="{CF781BFA-4A3F-4011-8912-C8FB3E88F608}" destId="{39D32599-9F6A-4164-B7A2-D7EDEB1B124F}" srcOrd="1" destOrd="0" presId="urn:microsoft.com/office/officeart/2005/8/layout/orgChart1"/>
    <dgm:cxn modelId="{8A68BB45-5CE9-4FDD-A906-B26493287CCB}" type="presOf" srcId="{F537B1F6-B8C1-49ED-A793-05E5E7C9A83D}" destId="{3C31DD71-00BB-44B8-B6ED-F2F055FF4E14}" srcOrd="1" destOrd="0" presId="urn:microsoft.com/office/officeart/2005/8/layout/orgChart1"/>
    <dgm:cxn modelId="{26182651-9312-4CF0-93FA-7A79E721B159}" type="presOf" srcId="{F537B1F6-B8C1-49ED-A793-05E5E7C9A83D}" destId="{592D39F9-5C6C-4124-94B7-542D97034653}" srcOrd="0" destOrd="0" presId="urn:microsoft.com/office/officeart/2005/8/layout/orgChart1"/>
    <dgm:cxn modelId="{5682EC54-8D4F-4746-9858-265C4A05D3CB}" srcId="{3C6BC140-8A10-4946-9E0B-13FCDF10531A}" destId="{285E82B4-5486-4012-AA0E-55221DED0599}" srcOrd="3" destOrd="0" parTransId="{E40AA60D-490D-4BA4-8907-BC423EDBE7C7}" sibTransId="{54A3CB04-B336-47EF-AC7C-0CE28DCF107B}"/>
    <dgm:cxn modelId="{92779761-4ECB-4890-B7CD-1D797B859285}" type="presOf" srcId="{206EC504-C432-43E7-8A5F-9BAE09A79E83}" destId="{CF6CEC39-6501-47C5-928C-DD534382CB1D}" srcOrd="0" destOrd="0" presId="urn:microsoft.com/office/officeart/2005/8/layout/orgChart1"/>
    <dgm:cxn modelId="{0CA4B46A-95DF-4AB1-ABBA-A3D59FD1D0D1}" type="presOf" srcId="{611F6D5C-D80D-43F0-9F8A-9982E79496B2}" destId="{39976B81-5CC2-46F3-97EC-4BF28008C982}" srcOrd="0" destOrd="0" presId="urn:microsoft.com/office/officeart/2005/8/layout/orgChart1"/>
    <dgm:cxn modelId="{66424270-29C3-4F18-A4FF-D03AEA099984}" type="presOf" srcId="{D531C2E5-E09E-42A0-86AC-41F666F458DA}" destId="{4FF63B5A-BE8A-4E3F-BF47-6346D647C6D6}" srcOrd="0" destOrd="0" presId="urn:microsoft.com/office/officeart/2005/8/layout/orgChart1"/>
    <dgm:cxn modelId="{077A967A-6E22-4629-93F2-258130E139F8}" type="presOf" srcId="{9C4E6D2C-164F-4695-8030-631AE02A9F50}" destId="{1E387334-4667-4AD8-99CE-8654F4DF945A}" srcOrd="1" destOrd="0" presId="urn:microsoft.com/office/officeart/2005/8/layout/orgChart1"/>
    <dgm:cxn modelId="{06FBAC7D-1EE4-443A-8FA5-1F3808BA12F9}" srcId="{76077B2B-2F37-4363-A62F-DE03AAC90B60}" destId="{F537B1F6-B8C1-49ED-A793-05E5E7C9A83D}" srcOrd="0" destOrd="0" parTransId="{611F6D5C-D80D-43F0-9F8A-9982E79496B2}" sibTransId="{782D781A-98F5-4C47-8B69-84EF6C09914E}"/>
    <dgm:cxn modelId="{E1AE0F7F-D192-446B-8C82-A3F2AC50FE56}" type="presOf" srcId="{56011D55-953B-4033-B443-47E0AFCB2203}" destId="{FD515E20-7CB3-4478-94C0-E4BA63A1F300}" srcOrd="1" destOrd="0" presId="urn:microsoft.com/office/officeart/2005/8/layout/orgChart1"/>
    <dgm:cxn modelId="{A51B1E80-1842-4551-95B9-8BE98C4ADA23}" type="presOf" srcId="{6ABD98A0-B92C-4429-93A1-0C42ACD2F4D6}" destId="{0B858037-6D2E-4EF1-9DCA-7C70F71C2FB7}" srcOrd="0" destOrd="0" presId="urn:microsoft.com/office/officeart/2005/8/layout/orgChart1"/>
    <dgm:cxn modelId="{10814180-5807-4CEF-9370-98CD9AF02BCE}" type="presOf" srcId="{536B4928-1BD4-4914-A55B-D4A1DA1CF468}" destId="{65452913-D72A-4E38-80ED-B40CE6E353F5}" srcOrd="0" destOrd="0" presId="urn:microsoft.com/office/officeart/2005/8/layout/orgChart1"/>
    <dgm:cxn modelId="{7D0B9B80-422F-4E14-92CA-5D6979A19963}" srcId="{76077B2B-2F37-4363-A62F-DE03AAC90B60}" destId="{3C6BC140-8A10-4946-9E0B-13FCDF10531A}" srcOrd="1" destOrd="0" parTransId="{F534FE0D-4C34-4A61-9C87-D701A22CA795}" sibTransId="{41104733-9341-41CF-B83D-111087347638}"/>
    <dgm:cxn modelId="{C5D1FC82-5261-48C0-AC2C-F830D2C884C3}" type="presOf" srcId="{F534FE0D-4C34-4A61-9C87-D701A22CA795}" destId="{46307E6B-3F2A-4E5A-90F0-DAC816C8CDF6}" srcOrd="0" destOrd="0" presId="urn:microsoft.com/office/officeart/2005/8/layout/orgChart1"/>
    <dgm:cxn modelId="{FBEA2588-9586-4D5C-8575-3567F8B7AC98}" srcId="{3C6BC140-8A10-4946-9E0B-13FCDF10531A}" destId="{56011D55-953B-4033-B443-47E0AFCB2203}" srcOrd="1" destOrd="0" parTransId="{469D11F4-E86E-45B4-A8F1-9C4EF34C67E5}" sibTransId="{B450351D-001A-4819-970A-440E9F91ED2E}"/>
    <dgm:cxn modelId="{A77A9294-3897-461F-B8AE-BA772143AAA4}" srcId="{3C6BC140-8A10-4946-9E0B-13FCDF10531A}" destId="{84E9C360-0246-4299-AD84-09B56C189868}" srcOrd="0" destOrd="0" parTransId="{8BF213BA-19BF-4CB7-BFB5-EDD745CC4E90}" sibTransId="{A75E4212-9C37-4564-AE69-B3E5498BB969}"/>
    <dgm:cxn modelId="{07DADAAD-5711-4708-A1D4-0575889F4D32}" type="presOf" srcId="{92721EA3-D95C-41C3-B228-D90A8474E8B2}" destId="{16D4C372-80B8-4A04-B9C7-8D1C5EE306E6}" srcOrd="0" destOrd="0" presId="urn:microsoft.com/office/officeart/2005/8/layout/orgChart1"/>
    <dgm:cxn modelId="{94A1E4B0-4F29-42B7-9147-143CC654607F}" type="presOf" srcId="{38D6D206-CF29-4360-99FB-AB7B52A5CE14}" destId="{B3DEFDC4-F25D-4FFD-B72C-B0DA2CCED179}" srcOrd="0" destOrd="0" presId="urn:microsoft.com/office/officeart/2005/8/layout/orgChart1"/>
    <dgm:cxn modelId="{21AE34B7-95F5-4B27-B627-1E98C31E186D}" srcId="{3C6BC140-8A10-4946-9E0B-13FCDF10531A}" destId="{536B4928-1BD4-4914-A55B-D4A1DA1CF468}" srcOrd="2" destOrd="0" parTransId="{6ABD98A0-B92C-4429-93A1-0C42ACD2F4D6}" sibTransId="{1BCE4090-CF4E-4A54-987A-6A6B6CC3DC08}"/>
    <dgm:cxn modelId="{B3BF29B9-9015-473A-95FD-FAA909285508}" srcId="{F537B1F6-B8C1-49ED-A793-05E5E7C9A83D}" destId="{9C4E6D2C-164F-4695-8030-631AE02A9F50}" srcOrd="2" destOrd="0" parTransId="{D531C2E5-E09E-42A0-86AC-41F666F458DA}" sibTransId="{22423D02-8870-4104-9EC8-7C681A766622}"/>
    <dgm:cxn modelId="{F305DEC1-BF12-4388-A0C6-B31BE7394737}" type="presOf" srcId="{56011D55-953B-4033-B443-47E0AFCB2203}" destId="{B979ECB7-6D92-4821-AAAD-3C294E557209}" srcOrd="0" destOrd="0" presId="urn:microsoft.com/office/officeart/2005/8/layout/orgChart1"/>
    <dgm:cxn modelId="{959B3EC2-5468-4E82-97FD-8005B6E9F4C7}" type="presOf" srcId="{285E82B4-5486-4012-AA0E-55221DED0599}" destId="{E7819013-99C0-40F0-BF61-B7B4C29A2E90}" srcOrd="1" destOrd="0" presId="urn:microsoft.com/office/officeart/2005/8/layout/orgChart1"/>
    <dgm:cxn modelId="{863D41C2-2C84-4C94-AD09-66D77E816016}" type="presOf" srcId="{85F07981-C1C7-40FB-ADC1-AC664087E938}" destId="{9E673D36-E24F-4606-967E-B4414F557D91}" srcOrd="0" destOrd="0" presId="urn:microsoft.com/office/officeart/2005/8/layout/orgChart1"/>
    <dgm:cxn modelId="{0802B1C4-AFDD-4E8E-9503-E1AA95E3D0CD}" type="presOf" srcId="{469D11F4-E86E-45B4-A8F1-9C4EF34C67E5}" destId="{48938711-017D-431E-AD12-25C72362C4C9}" srcOrd="0" destOrd="0" presId="urn:microsoft.com/office/officeart/2005/8/layout/orgChart1"/>
    <dgm:cxn modelId="{D50D69CC-D9DD-41D4-878D-71A30BCC755D}" type="presOf" srcId="{285E82B4-5486-4012-AA0E-55221DED0599}" destId="{0D2B3719-DA61-4803-B88E-078B37CFAA67}" srcOrd="0" destOrd="0" presId="urn:microsoft.com/office/officeart/2005/8/layout/orgChart1"/>
    <dgm:cxn modelId="{BE94A2CE-9CD1-4130-A504-15C0F3AD7AAE}" type="presOf" srcId="{3C6BC140-8A10-4946-9E0B-13FCDF10531A}" destId="{3A57C565-C947-4376-86A2-B4C9343CD923}" srcOrd="0" destOrd="0" presId="urn:microsoft.com/office/officeart/2005/8/layout/orgChart1"/>
    <dgm:cxn modelId="{E83B20D1-E381-43F6-854E-644C4B263B98}" type="presOf" srcId="{76077B2B-2F37-4363-A62F-DE03AAC90B60}" destId="{EA500A1C-8243-4B4E-AE5E-61D6FB7B76E7}" srcOrd="1" destOrd="0" presId="urn:microsoft.com/office/officeart/2005/8/layout/orgChart1"/>
    <dgm:cxn modelId="{9028EBE8-BEE0-449C-827A-DE8E117D338D}" type="presOf" srcId="{9C4E6D2C-164F-4695-8030-631AE02A9F50}" destId="{F804F8B2-F0C3-41F8-9609-899DD23465FD}" srcOrd="0" destOrd="0" presId="urn:microsoft.com/office/officeart/2005/8/layout/orgChart1"/>
    <dgm:cxn modelId="{499037F2-A27C-478E-94AA-7CE2001A3DED}" type="presOf" srcId="{92721EA3-D95C-41C3-B228-D90A8474E8B2}" destId="{F0DFE736-B22E-4526-89EB-839EF896FD26}" srcOrd="1" destOrd="0" presId="urn:microsoft.com/office/officeart/2005/8/layout/orgChart1"/>
    <dgm:cxn modelId="{30B5C0FA-F0EA-4074-B10C-01EAFFFCF847}" srcId="{F537B1F6-B8C1-49ED-A793-05E5E7C9A83D}" destId="{92721EA3-D95C-41C3-B228-D90A8474E8B2}" srcOrd="3" destOrd="0" parTransId="{BD1960BC-FEFD-4FA1-BCA1-5409C7208026}" sibTransId="{C63B37F9-097A-43BB-B626-B1295F5C226C}"/>
    <dgm:cxn modelId="{E12B0CFC-6EDD-4154-A74E-2F4372D3F8F1}" type="presOf" srcId="{84E9C360-0246-4299-AD84-09B56C189868}" destId="{F5385346-F96C-4083-B5CA-5CEECEBD9947}" srcOrd="1" destOrd="0" presId="urn:microsoft.com/office/officeart/2005/8/layout/orgChart1"/>
    <dgm:cxn modelId="{4C5C1605-D722-47B1-BE28-7D0A147C5C59}" type="presParOf" srcId="{CF6CEC39-6501-47C5-928C-DD534382CB1D}" destId="{4DF4252D-2F2D-4708-B5E4-D284AFD8FE96}" srcOrd="0" destOrd="0" presId="urn:microsoft.com/office/officeart/2005/8/layout/orgChart1"/>
    <dgm:cxn modelId="{9ADD4B61-AA14-4931-ABFC-9F772BD8D916}" type="presParOf" srcId="{4DF4252D-2F2D-4708-B5E4-D284AFD8FE96}" destId="{CDCBDD7F-2A05-4741-B4CC-370AC23219D0}" srcOrd="0" destOrd="0" presId="urn:microsoft.com/office/officeart/2005/8/layout/orgChart1"/>
    <dgm:cxn modelId="{65AE69FD-7DBE-40DC-A168-CA1ACCB469AB}" type="presParOf" srcId="{CDCBDD7F-2A05-4741-B4CC-370AC23219D0}" destId="{17969BA3-82B7-4C57-8D31-8DF33A6073B4}" srcOrd="0" destOrd="0" presId="urn:microsoft.com/office/officeart/2005/8/layout/orgChart1"/>
    <dgm:cxn modelId="{13774F54-C04F-49A2-8F2E-0E3742B85833}" type="presParOf" srcId="{CDCBDD7F-2A05-4741-B4CC-370AC23219D0}" destId="{EA500A1C-8243-4B4E-AE5E-61D6FB7B76E7}" srcOrd="1" destOrd="0" presId="urn:microsoft.com/office/officeart/2005/8/layout/orgChart1"/>
    <dgm:cxn modelId="{65BB6088-9403-4E86-BA8C-D1941D7050D7}" type="presParOf" srcId="{4DF4252D-2F2D-4708-B5E4-D284AFD8FE96}" destId="{23D2AC5E-735D-4FF6-81BB-864F57FB0DF6}" srcOrd="1" destOrd="0" presId="urn:microsoft.com/office/officeart/2005/8/layout/orgChart1"/>
    <dgm:cxn modelId="{74385020-6650-426E-B047-50A955A7E440}" type="presParOf" srcId="{23D2AC5E-735D-4FF6-81BB-864F57FB0DF6}" destId="{39976B81-5CC2-46F3-97EC-4BF28008C982}" srcOrd="0" destOrd="0" presId="urn:microsoft.com/office/officeart/2005/8/layout/orgChart1"/>
    <dgm:cxn modelId="{541EB84E-B1FE-4C26-A648-0B4B4922BF8A}" type="presParOf" srcId="{23D2AC5E-735D-4FF6-81BB-864F57FB0DF6}" destId="{4862BEF4-3C5D-441D-A965-2CE240908601}" srcOrd="1" destOrd="0" presId="urn:microsoft.com/office/officeart/2005/8/layout/orgChart1"/>
    <dgm:cxn modelId="{DE8CA678-D4C3-402F-84A6-B5FA746F083E}" type="presParOf" srcId="{4862BEF4-3C5D-441D-A965-2CE240908601}" destId="{E29D107C-B081-4419-B9F2-D3B8098F7F88}" srcOrd="0" destOrd="0" presId="urn:microsoft.com/office/officeart/2005/8/layout/orgChart1"/>
    <dgm:cxn modelId="{2D142F68-7275-4CB1-AB5C-8CC70A3F2007}" type="presParOf" srcId="{E29D107C-B081-4419-B9F2-D3B8098F7F88}" destId="{592D39F9-5C6C-4124-94B7-542D97034653}" srcOrd="0" destOrd="0" presId="urn:microsoft.com/office/officeart/2005/8/layout/orgChart1"/>
    <dgm:cxn modelId="{E70B3722-72AF-49A0-92FA-3EAB8FFE9445}" type="presParOf" srcId="{E29D107C-B081-4419-B9F2-D3B8098F7F88}" destId="{3C31DD71-00BB-44B8-B6ED-F2F055FF4E14}" srcOrd="1" destOrd="0" presId="urn:microsoft.com/office/officeart/2005/8/layout/orgChart1"/>
    <dgm:cxn modelId="{39A03149-DB3B-4EA2-9D03-4B1469D96123}" type="presParOf" srcId="{4862BEF4-3C5D-441D-A965-2CE240908601}" destId="{6F0FF9A9-578C-4039-80F7-8DC4FC508EEE}" srcOrd="1" destOrd="0" presId="urn:microsoft.com/office/officeart/2005/8/layout/orgChart1"/>
    <dgm:cxn modelId="{17C5885C-236A-45B0-A47F-1BC1CBA13B80}" type="presParOf" srcId="{6F0FF9A9-578C-4039-80F7-8DC4FC508EEE}" destId="{68D5101C-7DF8-4E04-B621-40BAB99FFBEE}" srcOrd="0" destOrd="0" presId="urn:microsoft.com/office/officeart/2005/8/layout/orgChart1"/>
    <dgm:cxn modelId="{274FBF01-46EC-44F6-8A45-4FA32C0097CD}" type="presParOf" srcId="{6F0FF9A9-578C-4039-80F7-8DC4FC508EEE}" destId="{1021E1E2-8CE4-43C5-A739-9294583F9F74}" srcOrd="1" destOrd="0" presId="urn:microsoft.com/office/officeart/2005/8/layout/orgChart1"/>
    <dgm:cxn modelId="{CF668722-2E49-4397-8479-B1881F8F3177}" type="presParOf" srcId="{1021E1E2-8CE4-43C5-A739-9294583F9F74}" destId="{BB599500-0407-4206-ABA1-A4B23AEEEC8A}" srcOrd="0" destOrd="0" presId="urn:microsoft.com/office/officeart/2005/8/layout/orgChart1"/>
    <dgm:cxn modelId="{A269DAFA-1E62-4E6B-BE5A-8663568DB2E1}" type="presParOf" srcId="{BB599500-0407-4206-ABA1-A4B23AEEEC8A}" destId="{9E673D36-E24F-4606-967E-B4414F557D91}" srcOrd="0" destOrd="0" presId="urn:microsoft.com/office/officeart/2005/8/layout/orgChart1"/>
    <dgm:cxn modelId="{40B4F88D-3B95-4E94-91FC-76AF309963E1}" type="presParOf" srcId="{BB599500-0407-4206-ABA1-A4B23AEEEC8A}" destId="{47106447-FC1A-402D-A980-122EEC73839C}" srcOrd="1" destOrd="0" presId="urn:microsoft.com/office/officeart/2005/8/layout/orgChart1"/>
    <dgm:cxn modelId="{107FF162-71F5-4099-9177-29CF8E9C7048}" type="presParOf" srcId="{1021E1E2-8CE4-43C5-A739-9294583F9F74}" destId="{9EC3FE77-B3B0-4BFD-AA54-5171E8B0EFF3}" srcOrd="1" destOrd="0" presId="urn:microsoft.com/office/officeart/2005/8/layout/orgChart1"/>
    <dgm:cxn modelId="{9DE22A6A-39B9-491E-B68C-5706A9C70505}" type="presParOf" srcId="{1021E1E2-8CE4-43C5-A739-9294583F9F74}" destId="{7432E7CC-3A0F-4F83-9AB4-A2F4153B8C1C}" srcOrd="2" destOrd="0" presId="urn:microsoft.com/office/officeart/2005/8/layout/orgChart1"/>
    <dgm:cxn modelId="{0CF6C380-FB44-4A89-B9F8-E64943E4A3BD}" type="presParOf" srcId="{6F0FF9A9-578C-4039-80F7-8DC4FC508EEE}" destId="{B3DEFDC4-F25D-4FFD-B72C-B0DA2CCED179}" srcOrd="2" destOrd="0" presId="urn:microsoft.com/office/officeart/2005/8/layout/orgChart1"/>
    <dgm:cxn modelId="{5EE2E32F-E4D5-4882-994C-07C1A0B62725}" type="presParOf" srcId="{6F0FF9A9-578C-4039-80F7-8DC4FC508EEE}" destId="{A0F06561-4398-4C9D-9921-3785E06DEBBE}" srcOrd="3" destOrd="0" presId="urn:microsoft.com/office/officeart/2005/8/layout/orgChart1"/>
    <dgm:cxn modelId="{56A1D7F0-FC19-40AF-B074-3B2BE89122BD}" type="presParOf" srcId="{A0F06561-4398-4C9D-9921-3785E06DEBBE}" destId="{56A78E8E-CDFF-4C0A-BAE6-3EF0AB51D064}" srcOrd="0" destOrd="0" presId="urn:microsoft.com/office/officeart/2005/8/layout/orgChart1"/>
    <dgm:cxn modelId="{58E5EEDF-71B7-4E4A-9FD2-B0FCA8879D4A}" type="presParOf" srcId="{56A78E8E-CDFF-4C0A-BAE6-3EF0AB51D064}" destId="{D2C71E3E-681C-409D-8C6E-AFBF944E3475}" srcOrd="0" destOrd="0" presId="urn:microsoft.com/office/officeart/2005/8/layout/orgChart1"/>
    <dgm:cxn modelId="{06F57B5F-36D5-4D7D-8463-88C77BE314B7}" type="presParOf" srcId="{56A78E8E-CDFF-4C0A-BAE6-3EF0AB51D064}" destId="{39D32599-9F6A-4164-B7A2-D7EDEB1B124F}" srcOrd="1" destOrd="0" presId="urn:microsoft.com/office/officeart/2005/8/layout/orgChart1"/>
    <dgm:cxn modelId="{45C8914E-E743-42F9-BA9F-899FA0CABC3B}" type="presParOf" srcId="{A0F06561-4398-4C9D-9921-3785E06DEBBE}" destId="{8366B653-C773-4B36-929A-2BCA48B1E9A7}" srcOrd="1" destOrd="0" presId="urn:microsoft.com/office/officeart/2005/8/layout/orgChart1"/>
    <dgm:cxn modelId="{C3DCFB74-F4F2-46F0-A62E-9CB13F14F294}" type="presParOf" srcId="{A0F06561-4398-4C9D-9921-3785E06DEBBE}" destId="{4FAAB240-76FD-4434-B64A-EE432E1227B4}" srcOrd="2" destOrd="0" presId="urn:microsoft.com/office/officeart/2005/8/layout/orgChart1"/>
    <dgm:cxn modelId="{5474760E-5959-420E-AB9A-E3155DFB048B}" type="presParOf" srcId="{6F0FF9A9-578C-4039-80F7-8DC4FC508EEE}" destId="{4FF63B5A-BE8A-4E3F-BF47-6346D647C6D6}" srcOrd="4" destOrd="0" presId="urn:microsoft.com/office/officeart/2005/8/layout/orgChart1"/>
    <dgm:cxn modelId="{9567C8C9-9574-4215-90B8-A4DD5F02F6A1}" type="presParOf" srcId="{6F0FF9A9-578C-4039-80F7-8DC4FC508EEE}" destId="{91945A88-6C29-471A-9417-D342D5636C65}" srcOrd="5" destOrd="0" presId="urn:microsoft.com/office/officeart/2005/8/layout/orgChart1"/>
    <dgm:cxn modelId="{72DF8664-CFFF-4CC4-B117-0A21F7A61862}" type="presParOf" srcId="{91945A88-6C29-471A-9417-D342D5636C65}" destId="{EBD0E3FC-9C86-4E9E-AFD9-56F50154FB30}" srcOrd="0" destOrd="0" presId="urn:microsoft.com/office/officeart/2005/8/layout/orgChart1"/>
    <dgm:cxn modelId="{1520F50F-0806-4397-8EAA-C75E9C155434}" type="presParOf" srcId="{EBD0E3FC-9C86-4E9E-AFD9-56F50154FB30}" destId="{F804F8B2-F0C3-41F8-9609-899DD23465FD}" srcOrd="0" destOrd="0" presId="urn:microsoft.com/office/officeart/2005/8/layout/orgChart1"/>
    <dgm:cxn modelId="{49A670B3-0A15-4166-BE4A-E1AD16997A8E}" type="presParOf" srcId="{EBD0E3FC-9C86-4E9E-AFD9-56F50154FB30}" destId="{1E387334-4667-4AD8-99CE-8654F4DF945A}" srcOrd="1" destOrd="0" presId="urn:microsoft.com/office/officeart/2005/8/layout/orgChart1"/>
    <dgm:cxn modelId="{0B16088A-0DED-4794-AC89-8585D8BC8861}" type="presParOf" srcId="{91945A88-6C29-471A-9417-D342D5636C65}" destId="{FD79378E-841F-4DC2-92B3-4868744BADFE}" srcOrd="1" destOrd="0" presId="urn:microsoft.com/office/officeart/2005/8/layout/orgChart1"/>
    <dgm:cxn modelId="{3B25DDAD-CCA0-427F-AD96-B0F71F23A05E}" type="presParOf" srcId="{91945A88-6C29-471A-9417-D342D5636C65}" destId="{F70B00AA-F9C7-4EE7-926C-B10A1E090DC4}" srcOrd="2" destOrd="0" presId="urn:microsoft.com/office/officeart/2005/8/layout/orgChart1"/>
    <dgm:cxn modelId="{0783E445-5B8B-400B-8A33-62BE5410E8EF}" type="presParOf" srcId="{6F0FF9A9-578C-4039-80F7-8DC4FC508EEE}" destId="{BDCCBC65-0798-49DD-BA48-9F2CC3E12789}" srcOrd="6" destOrd="0" presId="urn:microsoft.com/office/officeart/2005/8/layout/orgChart1"/>
    <dgm:cxn modelId="{7C7B0A21-0276-447C-9D6D-3452D139CBBE}" type="presParOf" srcId="{6F0FF9A9-578C-4039-80F7-8DC4FC508EEE}" destId="{F3BB4705-2F3F-4C90-91BC-7B9F52CAB4CD}" srcOrd="7" destOrd="0" presId="urn:microsoft.com/office/officeart/2005/8/layout/orgChart1"/>
    <dgm:cxn modelId="{DC26AC38-3470-446C-857B-828F3176BC41}" type="presParOf" srcId="{F3BB4705-2F3F-4C90-91BC-7B9F52CAB4CD}" destId="{EF9CEFD1-745E-451F-B372-5AE8D1A49E6E}" srcOrd="0" destOrd="0" presId="urn:microsoft.com/office/officeart/2005/8/layout/orgChart1"/>
    <dgm:cxn modelId="{053C1F54-24C8-48C9-B723-21494C3F1B36}" type="presParOf" srcId="{EF9CEFD1-745E-451F-B372-5AE8D1A49E6E}" destId="{16D4C372-80B8-4A04-B9C7-8D1C5EE306E6}" srcOrd="0" destOrd="0" presId="urn:microsoft.com/office/officeart/2005/8/layout/orgChart1"/>
    <dgm:cxn modelId="{C023DEA0-A303-417D-BEFE-3994D62D62F0}" type="presParOf" srcId="{EF9CEFD1-745E-451F-B372-5AE8D1A49E6E}" destId="{F0DFE736-B22E-4526-89EB-839EF896FD26}" srcOrd="1" destOrd="0" presId="urn:microsoft.com/office/officeart/2005/8/layout/orgChart1"/>
    <dgm:cxn modelId="{2E4B2B92-030D-4634-B457-5BC95ECB11FD}" type="presParOf" srcId="{F3BB4705-2F3F-4C90-91BC-7B9F52CAB4CD}" destId="{AB4C3292-87D2-408E-BCD1-0B3481DE25C0}" srcOrd="1" destOrd="0" presId="urn:microsoft.com/office/officeart/2005/8/layout/orgChart1"/>
    <dgm:cxn modelId="{4C05E61B-A86D-44DC-9C20-8231CC0B8D8E}" type="presParOf" srcId="{F3BB4705-2F3F-4C90-91BC-7B9F52CAB4CD}" destId="{44EBC92A-A31E-4521-8524-0E2209312EE2}" srcOrd="2" destOrd="0" presId="urn:microsoft.com/office/officeart/2005/8/layout/orgChart1"/>
    <dgm:cxn modelId="{235163D3-E519-432C-B817-EEDB21542682}" type="presParOf" srcId="{4862BEF4-3C5D-441D-A965-2CE240908601}" destId="{9F0AD793-01DA-475D-A792-71FE530C8743}" srcOrd="2" destOrd="0" presId="urn:microsoft.com/office/officeart/2005/8/layout/orgChart1"/>
    <dgm:cxn modelId="{6C3D03B8-593A-458D-A2CE-1E829705A2DA}" type="presParOf" srcId="{23D2AC5E-735D-4FF6-81BB-864F57FB0DF6}" destId="{46307E6B-3F2A-4E5A-90F0-DAC816C8CDF6}" srcOrd="2" destOrd="0" presId="urn:microsoft.com/office/officeart/2005/8/layout/orgChart1"/>
    <dgm:cxn modelId="{D811E83C-A1F2-48EB-B4C9-56AC9F10F08E}" type="presParOf" srcId="{23D2AC5E-735D-4FF6-81BB-864F57FB0DF6}" destId="{308F8BCE-5D96-490C-96BE-8303A080876E}" srcOrd="3" destOrd="0" presId="urn:microsoft.com/office/officeart/2005/8/layout/orgChart1"/>
    <dgm:cxn modelId="{19B6643E-A2C2-4D1E-8ED5-A759A2A4805A}" type="presParOf" srcId="{308F8BCE-5D96-490C-96BE-8303A080876E}" destId="{08A3BD74-352D-4470-A577-B6E05F25ADB5}" srcOrd="0" destOrd="0" presId="urn:microsoft.com/office/officeart/2005/8/layout/orgChart1"/>
    <dgm:cxn modelId="{9CE87955-F1D3-4F5B-99A4-86512458E8B9}" type="presParOf" srcId="{08A3BD74-352D-4470-A577-B6E05F25ADB5}" destId="{3A57C565-C947-4376-86A2-B4C9343CD923}" srcOrd="0" destOrd="0" presId="urn:microsoft.com/office/officeart/2005/8/layout/orgChart1"/>
    <dgm:cxn modelId="{206E719D-9D2E-419E-8DAF-27D90A4F4249}" type="presParOf" srcId="{08A3BD74-352D-4470-A577-B6E05F25ADB5}" destId="{B0608029-A58F-4C0A-AD1E-7567D50607B6}" srcOrd="1" destOrd="0" presId="urn:microsoft.com/office/officeart/2005/8/layout/orgChart1"/>
    <dgm:cxn modelId="{48066B3A-A121-4C59-95A1-73B0303455EF}" type="presParOf" srcId="{308F8BCE-5D96-490C-96BE-8303A080876E}" destId="{21B254DA-DC41-499E-9FCA-0B8D242448B6}" srcOrd="1" destOrd="0" presId="urn:microsoft.com/office/officeart/2005/8/layout/orgChart1"/>
    <dgm:cxn modelId="{7377F7C2-EC25-4F64-8525-C85A2DBE42EC}" type="presParOf" srcId="{21B254DA-DC41-499E-9FCA-0B8D242448B6}" destId="{A894D278-22C6-4398-A949-DB5329647F4A}" srcOrd="0" destOrd="0" presId="urn:microsoft.com/office/officeart/2005/8/layout/orgChart1"/>
    <dgm:cxn modelId="{39598F4D-18D4-45E3-AA39-59C96E80DD08}" type="presParOf" srcId="{21B254DA-DC41-499E-9FCA-0B8D242448B6}" destId="{1A978677-5331-42C6-85FD-BFC6892334A8}" srcOrd="1" destOrd="0" presId="urn:microsoft.com/office/officeart/2005/8/layout/orgChart1"/>
    <dgm:cxn modelId="{7B2F6ED8-18B1-420B-9FB2-620F7D97E4C5}" type="presParOf" srcId="{1A978677-5331-42C6-85FD-BFC6892334A8}" destId="{68D71F51-9F96-4AE4-BA7D-7CC77EB451A5}" srcOrd="0" destOrd="0" presId="urn:microsoft.com/office/officeart/2005/8/layout/orgChart1"/>
    <dgm:cxn modelId="{5FDE58D6-0B17-41B1-B2C6-BA6664BE35D2}" type="presParOf" srcId="{68D71F51-9F96-4AE4-BA7D-7CC77EB451A5}" destId="{237D4BDC-5BD4-41AE-B6B9-13C3119905A9}" srcOrd="0" destOrd="0" presId="urn:microsoft.com/office/officeart/2005/8/layout/orgChart1"/>
    <dgm:cxn modelId="{7A6604CB-317A-47CA-849A-F2478F5D326C}" type="presParOf" srcId="{68D71F51-9F96-4AE4-BA7D-7CC77EB451A5}" destId="{F5385346-F96C-4083-B5CA-5CEECEBD9947}" srcOrd="1" destOrd="0" presId="urn:microsoft.com/office/officeart/2005/8/layout/orgChart1"/>
    <dgm:cxn modelId="{A1793D3B-6A26-4905-BC6D-8EAEE63934C5}" type="presParOf" srcId="{1A978677-5331-42C6-85FD-BFC6892334A8}" destId="{A81E9ACF-2778-4E31-8BBC-79C093370DB2}" srcOrd="1" destOrd="0" presId="urn:microsoft.com/office/officeart/2005/8/layout/orgChart1"/>
    <dgm:cxn modelId="{29A33C44-69F5-45A1-BEEF-DB99C4D3C212}" type="presParOf" srcId="{1A978677-5331-42C6-85FD-BFC6892334A8}" destId="{0F43C143-3FF8-4727-9EC9-F2ED58831C3D}" srcOrd="2" destOrd="0" presId="urn:microsoft.com/office/officeart/2005/8/layout/orgChart1"/>
    <dgm:cxn modelId="{8FACECB3-56E4-4D2E-836B-2DEB37149E1A}" type="presParOf" srcId="{21B254DA-DC41-499E-9FCA-0B8D242448B6}" destId="{48938711-017D-431E-AD12-25C72362C4C9}" srcOrd="2" destOrd="0" presId="urn:microsoft.com/office/officeart/2005/8/layout/orgChart1"/>
    <dgm:cxn modelId="{473320A3-0591-4BA1-ABB7-20438A2DB9DE}" type="presParOf" srcId="{21B254DA-DC41-499E-9FCA-0B8D242448B6}" destId="{F9916992-6D96-46DA-9A9C-FBEBA511FFDE}" srcOrd="3" destOrd="0" presId="urn:microsoft.com/office/officeart/2005/8/layout/orgChart1"/>
    <dgm:cxn modelId="{E493D18E-52DE-4167-84FE-7598C89BD7BC}" type="presParOf" srcId="{F9916992-6D96-46DA-9A9C-FBEBA511FFDE}" destId="{8A44B30F-7EF7-425F-9F72-36FA487160B2}" srcOrd="0" destOrd="0" presId="urn:microsoft.com/office/officeart/2005/8/layout/orgChart1"/>
    <dgm:cxn modelId="{7F428AB9-91C4-4B80-BAF3-5D7232A78200}" type="presParOf" srcId="{8A44B30F-7EF7-425F-9F72-36FA487160B2}" destId="{B979ECB7-6D92-4821-AAAD-3C294E557209}" srcOrd="0" destOrd="0" presId="urn:microsoft.com/office/officeart/2005/8/layout/orgChart1"/>
    <dgm:cxn modelId="{CC836478-3767-42DB-B6F9-216B2E8F6469}" type="presParOf" srcId="{8A44B30F-7EF7-425F-9F72-36FA487160B2}" destId="{FD515E20-7CB3-4478-94C0-E4BA63A1F300}" srcOrd="1" destOrd="0" presId="urn:microsoft.com/office/officeart/2005/8/layout/orgChart1"/>
    <dgm:cxn modelId="{23BB3FC7-BA3B-40A2-862C-48412581A13C}" type="presParOf" srcId="{F9916992-6D96-46DA-9A9C-FBEBA511FFDE}" destId="{C64D5B06-C4BD-46CF-862D-CA782D943707}" srcOrd="1" destOrd="0" presId="urn:microsoft.com/office/officeart/2005/8/layout/orgChart1"/>
    <dgm:cxn modelId="{D41DA37E-9402-4805-8B16-81DED4CE9C11}" type="presParOf" srcId="{F9916992-6D96-46DA-9A9C-FBEBA511FFDE}" destId="{AA36E77A-EEF0-4956-A5E4-020191CE66F7}" srcOrd="2" destOrd="0" presId="urn:microsoft.com/office/officeart/2005/8/layout/orgChart1"/>
    <dgm:cxn modelId="{F9548A7A-9B6E-4853-9AC1-F7FABA706A50}" type="presParOf" srcId="{21B254DA-DC41-499E-9FCA-0B8D242448B6}" destId="{0B858037-6D2E-4EF1-9DCA-7C70F71C2FB7}" srcOrd="4" destOrd="0" presId="urn:microsoft.com/office/officeart/2005/8/layout/orgChart1"/>
    <dgm:cxn modelId="{0D166D69-B227-4FBF-BA6E-53EEC4D43C4B}" type="presParOf" srcId="{21B254DA-DC41-499E-9FCA-0B8D242448B6}" destId="{239B2080-54A8-4DEA-AA92-385A730E3A66}" srcOrd="5" destOrd="0" presId="urn:microsoft.com/office/officeart/2005/8/layout/orgChart1"/>
    <dgm:cxn modelId="{D0454B16-9181-4B16-9B1D-75696CB6F43E}" type="presParOf" srcId="{239B2080-54A8-4DEA-AA92-385A730E3A66}" destId="{068EDAC3-B602-4BD0-96CB-FC94FA45F746}" srcOrd="0" destOrd="0" presId="urn:microsoft.com/office/officeart/2005/8/layout/orgChart1"/>
    <dgm:cxn modelId="{5D28A899-8223-4819-A51B-EDF54D0FAC42}" type="presParOf" srcId="{068EDAC3-B602-4BD0-96CB-FC94FA45F746}" destId="{65452913-D72A-4E38-80ED-B40CE6E353F5}" srcOrd="0" destOrd="0" presId="urn:microsoft.com/office/officeart/2005/8/layout/orgChart1"/>
    <dgm:cxn modelId="{660A861D-F550-4A11-A3B4-D9D06390CF23}" type="presParOf" srcId="{068EDAC3-B602-4BD0-96CB-FC94FA45F746}" destId="{85C624FD-FE5C-476F-966D-D9BBFC0C3C87}" srcOrd="1" destOrd="0" presId="urn:microsoft.com/office/officeart/2005/8/layout/orgChart1"/>
    <dgm:cxn modelId="{968C0CDA-AC7F-43C3-98EC-8055F5E5E2E1}" type="presParOf" srcId="{239B2080-54A8-4DEA-AA92-385A730E3A66}" destId="{4496F8D4-762E-4FC6-865C-5F971B261618}" srcOrd="1" destOrd="0" presId="urn:microsoft.com/office/officeart/2005/8/layout/orgChart1"/>
    <dgm:cxn modelId="{EAEC0D57-3B54-4F8F-AE11-DCCA870121FD}" type="presParOf" srcId="{239B2080-54A8-4DEA-AA92-385A730E3A66}" destId="{10EE0424-6BB4-44D8-98D2-CE29EF923648}" srcOrd="2" destOrd="0" presId="urn:microsoft.com/office/officeart/2005/8/layout/orgChart1"/>
    <dgm:cxn modelId="{999AEA1B-52D1-4F69-87FF-BF9A41D21BCE}" type="presParOf" srcId="{21B254DA-DC41-499E-9FCA-0B8D242448B6}" destId="{7B4DB5F7-1425-41DA-A52C-0D5A1B37A080}" srcOrd="6" destOrd="0" presId="urn:microsoft.com/office/officeart/2005/8/layout/orgChart1"/>
    <dgm:cxn modelId="{628C62AB-B093-464E-B1AC-022CEEF946D5}" type="presParOf" srcId="{21B254DA-DC41-499E-9FCA-0B8D242448B6}" destId="{7B8D097A-E1DA-4A0F-9FF1-1DBB0B003AC5}" srcOrd="7" destOrd="0" presId="urn:microsoft.com/office/officeart/2005/8/layout/orgChart1"/>
    <dgm:cxn modelId="{3883B208-D6BD-48EF-A120-7A521A348E48}" type="presParOf" srcId="{7B8D097A-E1DA-4A0F-9FF1-1DBB0B003AC5}" destId="{94064321-EF62-44A1-AE7B-ADCBE1DDD3D4}" srcOrd="0" destOrd="0" presId="urn:microsoft.com/office/officeart/2005/8/layout/orgChart1"/>
    <dgm:cxn modelId="{A8908737-B170-4E8C-9B19-6F4B00584E45}" type="presParOf" srcId="{94064321-EF62-44A1-AE7B-ADCBE1DDD3D4}" destId="{0D2B3719-DA61-4803-B88E-078B37CFAA67}" srcOrd="0" destOrd="0" presId="urn:microsoft.com/office/officeart/2005/8/layout/orgChart1"/>
    <dgm:cxn modelId="{60C3DA43-536F-435A-A6EC-0A95477C136B}" type="presParOf" srcId="{94064321-EF62-44A1-AE7B-ADCBE1DDD3D4}" destId="{E7819013-99C0-40F0-BF61-B7B4C29A2E90}" srcOrd="1" destOrd="0" presId="urn:microsoft.com/office/officeart/2005/8/layout/orgChart1"/>
    <dgm:cxn modelId="{7427FE68-A72D-4DBB-933C-F8689F0DB202}" type="presParOf" srcId="{7B8D097A-E1DA-4A0F-9FF1-1DBB0B003AC5}" destId="{160E466C-AC30-49C3-8C9F-53E434882EE2}" srcOrd="1" destOrd="0" presId="urn:microsoft.com/office/officeart/2005/8/layout/orgChart1"/>
    <dgm:cxn modelId="{4D83F6A7-1AD2-46C2-9CEF-5C1B2317F939}" type="presParOf" srcId="{7B8D097A-E1DA-4A0F-9FF1-1DBB0B003AC5}" destId="{CADC96BF-F159-4F1E-B226-BB833E1283CD}" srcOrd="2" destOrd="0" presId="urn:microsoft.com/office/officeart/2005/8/layout/orgChart1"/>
    <dgm:cxn modelId="{0FE4A80B-9B63-4D13-8D51-A09AB8B966A2}" type="presParOf" srcId="{308F8BCE-5D96-490C-96BE-8303A080876E}" destId="{3F786DF2-3D85-4B1E-ABEC-0084B49784C0}" srcOrd="2" destOrd="0" presId="urn:microsoft.com/office/officeart/2005/8/layout/orgChart1"/>
    <dgm:cxn modelId="{160B1B66-EEC0-4263-A7A0-0E59296B99AC}" type="presParOf" srcId="{4DF4252D-2F2D-4708-B5E4-D284AFD8FE96}" destId="{7469B431-CC43-427A-B540-BA329318A785}"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6EC504-C432-43E7-8A5F-9BAE09A79E83}"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en-US"/>
        </a:p>
      </dgm:t>
    </dgm:pt>
    <dgm:pt modelId="{8D593BC4-6290-45C5-BD3F-ECD9BDFE46C1}">
      <dgm:prSet phldrT="[Text]" custT="1"/>
      <dgm:spPr/>
      <dgm:t>
        <a:bodyPr/>
        <a:lstStyle/>
        <a:p>
          <a:r>
            <a:rPr lang="en-US" sz="2000" b="1" dirty="0">
              <a:latin typeface="Arial Narrow" panose="020B0606020202030204" pitchFamily="34" charset="0"/>
            </a:rPr>
            <a:t>Environment</a:t>
          </a:r>
        </a:p>
      </dgm:t>
    </dgm:pt>
    <dgm:pt modelId="{890E0A39-96EA-4953-B36F-3BA0DB56325B}" type="parTrans" cxnId="{66A9D72A-06C2-4A55-82DB-1EDA428F02F6}">
      <dgm:prSet/>
      <dgm:spPr/>
      <dgm:t>
        <a:bodyPr/>
        <a:lstStyle/>
        <a:p>
          <a:endParaRPr lang="en-US" sz="2000" b="0">
            <a:latin typeface="Arial Narrow" panose="020B0606020202030204" pitchFamily="34" charset="0"/>
          </a:endParaRPr>
        </a:p>
      </dgm:t>
    </dgm:pt>
    <dgm:pt modelId="{47E1D1A1-9B5A-4F6A-8E50-CAE7116EF110}" type="sibTrans" cxnId="{66A9D72A-06C2-4A55-82DB-1EDA428F02F6}">
      <dgm:prSet/>
      <dgm:spPr/>
      <dgm:t>
        <a:bodyPr/>
        <a:lstStyle/>
        <a:p>
          <a:endParaRPr lang="en-US" sz="2000" b="0">
            <a:latin typeface="Arial Narrow" panose="020B0606020202030204" pitchFamily="34" charset="0"/>
          </a:endParaRPr>
        </a:p>
      </dgm:t>
    </dgm:pt>
    <dgm:pt modelId="{012D560C-2778-47D4-8778-31A92D818CF8}">
      <dgm:prSet phldrT="[Text]" custT="1"/>
      <dgm:spPr/>
      <dgm:t>
        <a:bodyPr/>
        <a:lstStyle/>
        <a:p>
          <a:r>
            <a:rPr lang="en-US" sz="2000" b="0" dirty="0">
              <a:latin typeface="Arial Narrow" panose="020B0606020202030204" pitchFamily="34" charset="0"/>
            </a:rPr>
            <a:t>Operational, Training, Garrison, Off-Duty</a:t>
          </a:r>
        </a:p>
      </dgm:t>
    </dgm:pt>
    <dgm:pt modelId="{DA918FB8-0BFA-4BC5-BCD9-9FEF3A44A739}" type="parTrans" cxnId="{69D87587-D19A-4B38-82C2-609BB22ABB71}">
      <dgm:prSet/>
      <dgm:spPr/>
      <dgm:t>
        <a:bodyPr/>
        <a:lstStyle/>
        <a:p>
          <a:endParaRPr lang="en-US" sz="2000" b="0">
            <a:latin typeface="Arial Narrow" panose="020B0606020202030204" pitchFamily="34" charset="0"/>
          </a:endParaRPr>
        </a:p>
      </dgm:t>
    </dgm:pt>
    <dgm:pt modelId="{7EAD0EB3-4A6F-48F5-9367-34531AD81D5A}" type="sibTrans" cxnId="{69D87587-D19A-4B38-82C2-609BB22ABB71}">
      <dgm:prSet/>
      <dgm:spPr/>
      <dgm:t>
        <a:bodyPr/>
        <a:lstStyle/>
        <a:p>
          <a:endParaRPr lang="en-US" sz="2000" b="0">
            <a:latin typeface="Arial Narrow" panose="020B0606020202030204" pitchFamily="34" charset="0"/>
          </a:endParaRPr>
        </a:p>
      </dgm:t>
    </dgm:pt>
    <dgm:pt modelId="{3C6BC140-8A10-4946-9E0B-13FCDF10531A}">
      <dgm:prSet phldrT="[Text]" custT="1"/>
      <dgm:spPr/>
      <dgm:t>
        <a:bodyPr/>
        <a:lstStyle/>
        <a:p>
          <a:r>
            <a:rPr lang="en-US" sz="2000" b="1" dirty="0">
              <a:latin typeface="Arial Narrow" panose="020B0606020202030204" pitchFamily="34" charset="0"/>
            </a:rPr>
            <a:t>Tasks</a:t>
          </a:r>
        </a:p>
      </dgm:t>
    </dgm:pt>
    <dgm:pt modelId="{F534FE0D-4C34-4A61-9C87-D701A22CA795}" type="parTrans" cxnId="{7D0B9B80-422F-4E14-92CA-5D6979A19963}">
      <dgm:prSet/>
      <dgm:spPr/>
      <dgm:t>
        <a:bodyPr/>
        <a:lstStyle/>
        <a:p>
          <a:endParaRPr lang="en-US" sz="2000" b="0">
            <a:latin typeface="Arial Narrow" panose="020B0606020202030204" pitchFamily="34" charset="0"/>
          </a:endParaRPr>
        </a:p>
      </dgm:t>
    </dgm:pt>
    <dgm:pt modelId="{41104733-9341-41CF-B83D-111087347638}" type="sibTrans" cxnId="{7D0B9B80-422F-4E14-92CA-5D6979A19963}">
      <dgm:prSet/>
      <dgm:spPr/>
      <dgm:t>
        <a:bodyPr/>
        <a:lstStyle/>
        <a:p>
          <a:endParaRPr lang="en-US" sz="2000" b="0">
            <a:latin typeface="Arial Narrow" panose="020B0606020202030204" pitchFamily="34" charset="0"/>
          </a:endParaRPr>
        </a:p>
      </dgm:t>
    </dgm:pt>
    <dgm:pt modelId="{425DA3B6-7E01-4AA1-B71A-60E04DC73662}">
      <dgm:prSet phldrT="[Text]" custT="1"/>
      <dgm:spPr/>
      <dgm:t>
        <a:bodyPr/>
        <a:lstStyle/>
        <a:p>
          <a:r>
            <a:rPr lang="en-US" sz="2000" b="0" dirty="0">
              <a:latin typeface="Arial Narrow" panose="020B0606020202030204" pitchFamily="34" charset="0"/>
            </a:rPr>
            <a:t>Contextually Relevant (Role Specific)</a:t>
          </a:r>
        </a:p>
      </dgm:t>
    </dgm:pt>
    <dgm:pt modelId="{53C1291C-5046-4240-A710-1B6E9F584325}" type="parTrans" cxnId="{77FF5EE5-D641-4B6B-8463-070608B25B15}">
      <dgm:prSet/>
      <dgm:spPr/>
      <dgm:t>
        <a:bodyPr/>
        <a:lstStyle/>
        <a:p>
          <a:endParaRPr lang="en-US" sz="2000" b="0">
            <a:latin typeface="Arial Narrow" panose="020B0606020202030204" pitchFamily="34" charset="0"/>
          </a:endParaRPr>
        </a:p>
      </dgm:t>
    </dgm:pt>
    <dgm:pt modelId="{0DCBA4F9-C3B0-48E6-B222-7C786CB67612}" type="sibTrans" cxnId="{77FF5EE5-D641-4B6B-8463-070608B25B15}">
      <dgm:prSet/>
      <dgm:spPr/>
      <dgm:t>
        <a:bodyPr/>
        <a:lstStyle/>
        <a:p>
          <a:endParaRPr lang="en-US" sz="2000" b="0">
            <a:latin typeface="Arial Narrow" panose="020B0606020202030204" pitchFamily="34" charset="0"/>
          </a:endParaRPr>
        </a:p>
      </dgm:t>
    </dgm:pt>
    <dgm:pt modelId="{16C290BF-67A4-4510-BEC6-8315E70A45A6}">
      <dgm:prSet phldrT="[Text]" custT="1"/>
      <dgm:spPr/>
      <dgm:t>
        <a:bodyPr/>
        <a:lstStyle/>
        <a:p>
          <a:r>
            <a:rPr lang="en-US" sz="2000" b="0" dirty="0">
              <a:latin typeface="Arial Narrow" panose="020B0606020202030204" pitchFamily="34" charset="0"/>
            </a:rPr>
            <a:t>Interactive </a:t>
          </a:r>
        </a:p>
      </dgm:t>
    </dgm:pt>
    <dgm:pt modelId="{B6E693C0-9BFA-4117-84FE-E2EF568CFA5F}" type="parTrans" cxnId="{27308CB7-6F9C-4EB8-8461-6A4ABFFDFE75}">
      <dgm:prSet/>
      <dgm:spPr/>
      <dgm:t>
        <a:bodyPr/>
        <a:lstStyle/>
        <a:p>
          <a:endParaRPr lang="en-US" sz="2000" b="0">
            <a:latin typeface="Arial Narrow" panose="020B0606020202030204" pitchFamily="34" charset="0"/>
          </a:endParaRPr>
        </a:p>
      </dgm:t>
    </dgm:pt>
    <dgm:pt modelId="{38967D55-B807-4AD1-B35C-93080FF8DDAF}" type="sibTrans" cxnId="{27308CB7-6F9C-4EB8-8461-6A4ABFFDFE75}">
      <dgm:prSet/>
      <dgm:spPr/>
      <dgm:t>
        <a:bodyPr/>
        <a:lstStyle/>
        <a:p>
          <a:endParaRPr lang="en-US" sz="2000" b="0">
            <a:latin typeface="Arial Narrow" panose="020B0606020202030204" pitchFamily="34" charset="0"/>
          </a:endParaRPr>
        </a:p>
      </dgm:t>
    </dgm:pt>
    <dgm:pt modelId="{5E679337-7276-4327-BC67-9F2FFB0EDFEF}">
      <dgm:prSet phldrT="[Text]" custT="1"/>
      <dgm:spPr/>
      <dgm:t>
        <a:bodyPr/>
        <a:lstStyle/>
        <a:p>
          <a:r>
            <a:rPr lang="en-US" sz="2000" b="0" dirty="0">
              <a:latin typeface="Arial Narrow" panose="020B0606020202030204" pitchFamily="34" charset="0"/>
            </a:rPr>
            <a:t>Repetitive Practice</a:t>
          </a:r>
        </a:p>
      </dgm:t>
    </dgm:pt>
    <dgm:pt modelId="{DEAD596B-6153-46E7-96AA-9921C44608C1}" type="parTrans" cxnId="{FCCAC887-0919-4D67-A417-6BCD06E1D243}">
      <dgm:prSet/>
      <dgm:spPr/>
      <dgm:t>
        <a:bodyPr/>
        <a:lstStyle/>
        <a:p>
          <a:endParaRPr lang="en-US" sz="2000" b="0">
            <a:latin typeface="Arial Narrow" panose="020B0606020202030204" pitchFamily="34" charset="0"/>
          </a:endParaRPr>
        </a:p>
      </dgm:t>
    </dgm:pt>
    <dgm:pt modelId="{76AC6394-27B8-41D5-8D35-4A8038B0B7B0}" type="sibTrans" cxnId="{FCCAC887-0919-4D67-A417-6BCD06E1D243}">
      <dgm:prSet/>
      <dgm:spPr/>
      <dgm:t>
        <a:bodyPr/>
        <a:lstStyle/>
        <a:p>
          <a:endParaRPr lang="en-US" sz="2000" b="0">
            <a:latin typeface="Arial Narrow" panose="020B0606020202030204" pitchFamily="34" charset="0"/>
          </a:endParaRPr>
        </a:p>
      </dgm:t>
    </dgm:pt>
    <dgm:pt modelId="{E8F4E98F-1CDF-4E27-9D54-306522DB626E}">
      <dgm:prSet phldrT="[Text]" custT="1"/>
      <dgm:spPr/>
      <dgm:t>
        <a:bodyPr/>
        <a:lstStyle/>
        <a:p>
          <a:r>
            <a:rPr lang="en-US" sz="2000" b="1" dirty="0">
              <a:latin typeface="Arial Narrow" panose="020B0606020202030204" pitchFamily="34" charset="0"/>
            </a:rPr>
            <a:t>Sensation</a:t>
          </a:r>
        </a:p>
      </dgm:t>
    </dgm:pt>
    <dgm:pt modelId="{0809B67D-84CE-479C-A484-7A242DF114FB}" type="parTrans" cxnId="{79FB5582-7A7C-42C5-9758-E4383E50D8E7}">
      <dgm:prSet/>
      <dgm:spPr/>
      <dgm:t>
        <a:bodyPr/>
        <a:lstStyle/>
        <a:p>
          <a:endParaRPr lang="en-US" b="0"/>
        </a:p>
      </dgm:t>
    </dgm:pt>
    <dgm:pt modelId="{56ACFF39-51E8-43FE-87FA-B0D7259F9790}" type="sibTrans" cxnId="{79FB5582-7A7C-42C5-9758-E4383E50D8E7}">
      <dgm:prSet/>
      <dgm:spPr/>
      <dgm:t>
        <a:bodyPr/>
        <a:lstStyle/>
        <a:p>
          <a:endParaRPr lang="en-US" b="0"/>
        </a:p>
      </dgm:t>
    </dgm:pt>
    <dgm:pt modelId="{F973AAE2-716B-48A2-BE1F-F77BC676C9CA}">
      <dgm:prSet phldrT="[Text]" custT="1"/>
      <dgm:spPr/>
      <dgm:t>
        <a:bodyPr/>
        <a:lstStyle/>
        <a:p>
          <a:r>
            <a:rPr lang="en-US" sz="2000" b="0" dirty="0">
              <a:latin typeface="Arial Narrow" panose="020B0606020202030204" pitchFamily="34" charset="0"/>
            </a:rPr>
            <a:t>Haptic Feedback</a:t>
          </a:r>
        </a:p>
      </dgm:t>
    </dgm:pt>
    <dgm:pt modelId="{D6490833-7C18-48EF-8ABB-77F07EC5DC73}" type="parTrans" cxnId="{E6CC7967-44B3-462B-B26A-BF7A130CF1C8}">
      <dgm:prSet/>
      <dgm:spPr/>
      <dgm:t>
        <a:bodyPr/>
        <a:lstStyle/>
        <a:p>
          <a:endParaRPr lang="en-US" b="0"/>
        </a:p>
      </dgm:t>
    </dgm:pt>
    <dgm:pt modelId="{DB2A9FF7-73C6-4F3B-8B0E-D3027E89A853}" type="sibTrans" cxnId="{E6CC7967-44B3-462B-B26A-BF7A130CF1C8}">
      <dgm:prSet/>
      <dgm:spPr/>
      <dgm:t>
        <a:bodyPr/>
        <a:lstStyle/>
        <a:p>
          <a:endParaRPr lang="en-US" b="0"/>
        </a:p>
      </dgm:t>
    </dgm:pt>
    <dgm:pt modelId="{57EB0D48-F7FB-4698-8B95-D4915E155DBA}">
      <dgm:prSet phldrT="[Text]" custT="1"/>
      <dgm:spPr/>
      <dgm:t>
        <a:bodyPr/>
        <a:lstStyle/>
        <a:p>
          <a:r>
            <a:rPr lang="en-US" sz="2000" b="0" dirty="0">
              <a:latin typeface="Arial Narrow" panose="020B0606020202030204" pitchFamily="34" charset="0"/>
            </a:rPr>
            <a:t>Fluctuating Modalities and Intensities</a:t>
          </a:r>
        </a:p>
      </dgm:t>
    </dgm:pt>
    <dgm:pt modelId="{75ABAD3D-0491-4F78-BD36-7F579895D45F}" type="parTrans" cxnId="{438BA136-E785-451E-AF05-DEB031CB6712}">
      <dgm:prSet/>
      <dgm:spPr/>
      <dgm:t>
        <a:bodyPr/>
        <a:lstStyle/>
        <a:p>
          <a:endParaRPr lang="en-US" b="0"/>
        </a:p>
      </dgm:t>
    </dgm:pt>
    <dgm:pt modelId="{000E44F2-D803-4EEF-92AD-225F7F5D2FC7}" type="sibTrans" cxnId="{438BA136-E785-451E-AF05-DEB031CB6712}">
      <dgm:prSet/>
      <dgm:spPr/>
      <dgm:t>
        <a:bodyPr/>
        <a:lstStyle/>
        <a:p>
          <a:endParaRPr lang="en-US" b="0"/>
        </a:p>
      </dgm:t>
    </dgm:pt>
    <dgm:pt modelId="{76077B2B-2F37-4363-A62F-DE03AAC90B60}">
      <dgm:prSet phldrT="[Text]" custT="1"/>
      <dgm:spPr/>
      <dgm:t>
        <a:bodyPr/>
        <a:lstStyle/>
        <a:p>
          <a:pPr algn="ctr"/>
          <a:r>
            <a:rPr lang="en-US" sz="2000" b="1" dirty="0">
              <a:latin typeface="Arial Narrow" panose="020B0606020202030204" pitchFamily="34" charset="0"/>
            </a:rPr>
            <a:t>Variation Options</a:t>
          </a:r>
        </a:p>
      </dgm:t>
    </dgm:pt>
    <dgm:pt modelId="{33E37314-1A65-4ACD-B15E-20F40AA622CD}" type="parTrans" cxnId="{6118DD00-1AEF-4BD2-9C5E-8AC511D7DE19}">
      <dgm:prSet/>
      <dgm:spPr/>
      <dgm:t>
        <a:bodyPr/>
        <a:lstStyle/>
        <a:p>
          <a:endParaRPr lang="en-US" b="0"/>
        </a:p>
      </dgm:t>
    </dgm:pt>
    <dgm:pt modelId="{16F030C9-6783-4B60-A554-C436BD4D3CA4}" type="sibTrans" cxnId="{6118DD00-1AEF-4BD2-9C5E-8AC511D7DE19}">
      <dgm:prSet/>
      <dgm:spPr/>
      <dgm:t>
        <a:bodyPr/>
        <a:lstStyle/>
        <a:p>
          <a:endParaRPr lang="en-US" b="0"/>
        </a:p>
      </dgm:t>
    </dgm:pt>
    <dgm:pt modelId="{1F1BFDB6-1CEA-47F0-8955-A593D0FD1DD4}">
      <dgm:prSet phldrT="[Text]" custT="1"/>
      <dgm:spPr/>
      <dgm:t>
        <a:bodyPr/>
        <a:lstStyle/>
        <a:p>
          <a:r>
            <a:rPr lang="en-US" sz="2000" b="0" dirty="0">
              <a:latin typeface="Arial Narrow" panose="020B0606020202030204" pitchFamily="34" charset="0"/>
            </a:rPr>
            <a:t>Dynamic Assessment and Training (Individual/Team)</a:t>
          </a:r>
        </a:p>
      </dgm:t>
    </dgm:pt>
    <dgm:pt modelId="{906A700E-7305-44E9-9A63-8DD27B8020B9}" type="parTrans" cxnId="{3992C471-1CCA-4872-BAEF-6CD7D685BA15}">
      <dgm:prSet/>
      <dgm:spPr/>
      <dgm:t>
        <a:bodyPr/>
        <a:lstStyle/>
        <a:p>
          <a:endParaRPr lang="en-US" b="0"/>
        </a:p>
      </dgm:t>
    </dgm:pt>
    <dgm:pt modelId="{E5047387-7E14-4D61-AB90-EFBEB4D5721B}" type="sibTrans" cxnId="{3992C471-1CCA-4872-BAEF-6CD7D685BA15}">
      <dgm:prSet/>
      <dgm:spPr/>
      <dgm:t>
        <a:bodyPr/>
        <a:lstStyle/>
        <a:p>
          <a:endParaRPr lang="en-US" b="0"/>
        </a:p>
      </dgm:t>
    </dgm:pt>
    <dgm:pt modelId="{52FC8038-428F-4728-848B-99CF2BEF1267}">
      <dgm:prSet phldrT="[Text]" custT="1"/>
      <dgm:spPr/>
      <dgm:t>
        <a:bodyPr/>
        <a:lstStyle/>
        <a:p>
          <a:r>
            <a:rPr lang="en-US" sz="2000" b="0" dirty="0">
              <a:latin typeface="Arial Narrow" panose="020B0606020202030204" pitchFamily="34" charset="0"/>
            </a:rPr>
            <a:t>Integration of Weapons, Communication, Adversaries</a:t>
          </a:r>
        </a:p>
      </dgm:t>
    </dgm:pt>
    <dgm:pt modelId="{BEE9F8BB-0A80-4437-99E8-C40993BEB012}" type="parTrans" cxnId="{951E0722-49DB-4B76-8C31-C604E2DC1CE7}">
      <dgm:prSet/>
      <dgm:spPr/>
      <dgm:t>
        <a:bodyPr/>
        <a:lstStyle/>
        <a:p>
          <a:endParaRPr lang="en-US" b="0"/>
        </a:p>
      </dgm:t>
    </dgm:pt>
    <dgm:pt modelId="{39A7D182-A980-4E13-9B06-AD1B90AB2103}" type="sibTrans" cxnId="{951E0722-49DB-4B76-8C31-C604E2DC1CE7}">
      <dgm:prSet/>
      <dgm:spPr/>
      <dgm:t>
        <a:bodyPr/>
        <a:lstStyle/>
        <a:p>
          <a:endParaRPr lang="en-US" b="0"/>
        </a:p>
      </dgm:t>
    </dgm:pt>
    <dgm:pt modelId="{EA4BAE17-2AE1-468F-AF72-D75419E1EA18}" type="pres">
      <dgm:prSet presAssocID="{206EC504-C432-43E7-8A5F-9BAE09A79E83}" presName="hierChild1" presStyleCnt="0">
        <dgm:presLayoutVars>
          <dgm:orgChart val="1"/>
          <dgm:chPref val="1"/>
          <dgm:dir/>
          <dgm:animOne val="branch"/>
          <dgm:animLvl val="lvl"/>
          <dgm:resizeHandles/>
        </dgm:presLayoutVars>
      </dgm:prSet>
      <dgm:spPr/>
    </dgm:pt>
    <dgm:pt modelId="{7A740EE1-5F09-46BC-B099-ACA0A2BF606C}" type="pres">
      <dgm:prSet presAssocID="{76077B2B-2F37-4363-A62F-DE03AAC90B60}" presName="hierRoot1" presStyleCnt="0">
        <dgm:presLayoutVars>
          <dgm:hierBranch val="init"/>
        </dgm:presLayoutVars>
      </dgm:prSet>
      <dgm:spPr/>
    </dgm:pt>
    <dgm:pt modelId="{9BD1C55E-D378-4B3A-AD63-385A24941534}" type="pres">
      <dgm:prSet presAssocID="{76077B2B-2F37-4363-A62F-DE03AAC90B60}" presName="rootComposite1" presStyleCnt="0"/>
      <dgm:spPr/>
    </dgm:pt>
    <dgm:pt modelId="{6776C359-BD7E-4208-801D-DECCD99E1188}" type="pres">
      <dgm:prSet presAssocID="{76077B2B-2F37-4363-A62F-DE03AAC90B60}" presName="rootText1" presStyleLbl="node0" presStyleIdx="0" presStyleCnt="1" custScaleX="224898" custLinFactNeighborX="47135" custLinFactNeighborY="-1421">
        <dgm:presLayoutVars>
          <dgm:chPref val="3"/>
        </dgm:presLayoutVars>
      </dgm:prSet>
      <dgm:spPr/>
    </dgm:pt>
    <dgm:pt modelId="{8AFCB614-1740-446E-ACC6-475EC4C0D5C6}" type="pres">
      <dgm:prSet presAssocID="{76077B2B-2F37-4363-A62F-DE03AAC90B60}" presName="rootConnector1" presStyleLbl="node1" presStyleIdx="0" presStyleCnt="0"/>
      <dgm:spPr/>
    </dgm:pt>
    <dgm:pt modelId="{BEDA4A13-1CE2-4E3B-9DFF-948D0C59728C}" type="pres">
      <dgm:prSet presAssocID="{76077B2B-2F37-4363-A62F-DE03AAC90B60}" presName="hierChild2" presStyleCnt="0"/>
      <dgm:spPr/>
    </dgm:pt>
    <dgm:pt modelId="{4E7B98F6-5F58-465A-9C76-A4FE1413768D}" type="pres">
      <dgm:prSet presAssocID="{890E0A39-96EA-4953-B36F-3BA0DB56325B}" presName="Name37" presStyleLbl="parChTrans1D2" presStyleIdx="0" presStyleCnt="3"/>
      <dgm:spPr/>
    </dgm:pt>
    <dgm:pt modelId="{7B26D646-E519-4C24-AEE6-B449FFD262A9}" type="pres">
      <dgm:prSet presAssocID="{8D593BC4-6290-45C5-BD3F-ECD9BDFE46C1}" presName="hierRoot2" presStyleCnt="0">
        <dgm:presLayoutVars>
          <dgm:hierBranch val="init"/>
        </dgm:presLayoutVars>
      </dgm:prSet>
      <dgm:spPr/>
    </dgm:pt>
    <dgm:pt modelId="{1357EE26-75F7-4E8E-B1F2-38B420D807B8}" type="pres">
      <dgm:prSet presAssocID="{8D593BC4-6290-45C5-BD3F-ECD9BDFE46C1}" presName="rootComposite" presStyleCnt="0"/>
      <dgm:spPr/>
    </dgm:pt>
    <dgm:pt modelId="{C82AB934-692F-4E3C-A64D-96841E59D038}" type="pres">
      <dgm:prSet presAssocID="{8D593BC4-6290-45C5-BD3F-ECD9BDFE46C1}" presName="rootText" presStyleLbl="node2" presStyleIdx="0" presStyleCnt="3">
        <dgm:presLayoutVars>
          <dgm:chPref val="3"/>
        </dgm:presLayoutVars>
      </dgm:prSet>
      <dgm:spPr/>
    </dgm:pt>
    <dgm:pt modelId="{00B5535B-E843-4758-85E4-980B69E7BD9E}" type="pres">
      <dgm:prSet presAssocID="{8D593BC4-6290-45C5-BD3F-ECD9BDFE46C1}" presName="rootConnector" presStyleLbl="node2" presStyleIdx="0" presStyleCnt="3"/>
      <dgm:spPr/>
    </dgm:pt>
    <dgm:pt modelId="{9EE7DE20-023A-44C1-86CF-68FCD3CDAAA5}" type="pres">
      <dgm:prSet presAssocID="{8D593BC4-6290-45C5-BD3F-ECD9BDFE46C1}" presName="hierChild4" presStyleCnt="0"/>
      <dgm:spPr/>
    </dgm:pt>
    <dgm:pt modelId="{247C403C-D52D-431B-8F54-2ADABCE72FEC}" type="pres">
      <dgm:prSet presAssocID="{DA918FB8-0BFA-4BC5-BCD9-9FEF3A44A739}" presName="Name37" presStyleLbl="parChTrans1D3" presStyleIdx="0" presStyleCnt="8"/>
      <dgm:spPr/>
    </dgm:pt>
    <dgm:pt modelId="{92CD05E4-DB76-4901-92EE-B412B6070B53}" type="pres">
      <dgm:prSet presAssocID="{012D560C-2778-47D4-8778-31A92D818CF8}" presName="hierRoot2" presStyleCnt="0">
        <dgm:presLayoutVars>
          <dgm:hierBranch val="init"/>
        </dgm:presLayoutVars>
      </dgm:prSet>
      <dgm:spPr/>
    </dgm:pt>
    <dgm:pt modelId="{C0909A8F-77EC-4E76-9EB9-CD24499DCD8E}" type="pres">
      <dgm:prSet presAssocID="{012D560C-2778-47D4-8778-31A92D818CF8}" presName="rootComposite" presStyleCnt="0"/>
      <dgm:spPr/>
    </dgm:pt>
    <dgm:pt modelId="{A38FA586-E1A2-42DB-91BF-8CDE8600A453}" type="pres">
      <dgm:prSet presAssocID="{012D560C-2778-47D4-8778-31A92D818CF8}" presName="rootText" presStyleLbl="node3" presStyleIdx="0" presStyleCnt="8" custScaleX="186609" custLinFactNeighborX="-3806" custLinFactNeighborY="-7593">
        <dgm:presLayoutVars>
          <dgm:chPref val="3"/>
        </dgm:presLayoutVars>
      </dgm:prSet>
      <dgm:spPr/>
    </dgm:pt>
    <dgm:pt modelId="{0C973B8F-BFC0-4DF2-A4D4-19B4118C3473}" type="pres">
      <dgm:prSet presAssocID="{012D560C-2778-47D4-8778-31A92D818CF8}" presName="rootConnector" presStyleLbl="node3" presStyleIdx="0" presStyleCnt="8"/>
      <dgm:spPr/>
    </dgm:pt>
    <dgm:pt modelId="{15ED1E5B-6BCA-4CE5-8D3D-A8C0E815D6C6}" type="pres">
      <dgm:prSet presAssocID="{012D560C-2778-47D4-8778-31A92D818CF8}" presName="hierChild4" presStyleCnt="0"/>
      <dgm:spPr/>
    </dgm:pt>
    <dgm:pt modelId="{973EDCF7-728F-4C56-B93B-3761A09A208C}" type="pres">
      <dgm:prSet presAssocID="{012D560C-2778-47D4-8778-31A92D818CF8}" presName="hierChild5" presStyleCnt="0"/>
      <dgm:spPr/>
    </dgm:pt>
    <dgm:pt modelId="{0D0FFB8E-DA73-4D40-B90E-FDB286BCF6F8}" type="pres">
      <dgm:prSet presAssocID="{B6E693C0-9BFA-4117-84FE-E2EF568CFA5F}" presName="Name37" presStyleLbl="parChTrans1D3" presStyleIdx="1" presStyleCnt="8"/>
      <dgm:spPr/>
    </dgm:pt>
    <dgm:pt modelId="{5BC53DE4-251D-4471-9407-5B83DE65BC59}" type="pres">
      <dgm:prSet presAssocID="{16C290BF-67A4-4510-BEC6-8315E70A45A6}" presName="hierRoot2" presStyleCnt="0">
        <dgm:presLayoutVars>
          <dgm:hierBranch val="init"/>
        </dgm:presLayoutVars>
      </dgm:prSet>
      <dgm:spPr/>
    </dgm:pt>
    <dgm:pt modelId="{0DC67FA2-6553-4134-9A63-5DDBA24F5B70}" type="pres">
      <dgm:prSet presAssocID="{16C290BF-67A4-4510-BEC6-8315E70A45A6}" presName="rootComposite" presStyleCnt="0"/>
      <dgm:spPr/>
    </dgm:pt>
    <dgm:pt modelId="{F17FE3BD-3874-43F6-8673-10250A1BA5D7}" type="pres">
      <dgm:prSet presAssocID="{16C290BF-67A4-4510-BEC6-8315E70A45A6}" presName="rootText" presStyleLbl="node3" presStyleIdx="1" presStyleCnt="8" custScaleX="182971">
        <dgm:presLayoutVars>
          <dgm:chPref val="3"/>
        </dgm:presLayoutVars>
      </dgm:prSet>
      <dgm:spPr/>
    </dgm:pt>
    <dgm:pt modelId="{DCCC720A-EC12-4AED-84D4-BA4F354BFC0F}" type="pres">
      <dgm:prSet presAssocID="{16C290BF-67A4-4510-BEC6-8315E70A45A6}" presName="rootConnector" presStyleLbl="node3" presStyleIdx="1" presStyleCnt="8"/>
      <dgm:spPr/>
    </dgm:pt>
    <dgm:pt modelId="{347FE515-917A-4A3E-A56E-E7FADC601AFF}" type="pres">
      <dgm:prSet presAssocID="{16C290BF-67A4-4510-BEC6-8315E70A45A6}" presName="hierChild4" presStyleCnt="0"/>
      <dgm:spPr/>
    </dgm:pt>
    <dgm:pt modelId="{8A586182-5155-4C67-98E9-EE0D41F373EE}" type="pres">
      <dgm:prSet presAssocID="{16C290BF-67A4-4510-BEC6-8315E70A45A6}" presName="hierChild5" presStyleCnt="0"/>
      <dgm:spPr/>
    </dgm:pt>
    <dgm:pt modelId="{5478A884-E80F-489F-9E42-08F82E6AB019}" type="pres">
      <dgm:prSet presAssocID="{8D593BC4-6290-45C5-BD3F-ECD9BDFE46C1}" presName="hierChild5" presStyleCnt="0"/>
      <dgm:spPr/>
    </dgm:pt>
    <dgm:pt modelId="{83EE1437-95D8-4E52-B4B8-8094950D7DB4}" type="pres">
      <dgm:prSet presAssocID="{0809B67D-84CE-479C-A484-7A242DF114FB}" presName="Name37" presStyleLbl="parChTrans1D2" presStyleIdx="1" presStyleCnt="3"/>
      <dgm:spPr/>
    </dgm:pt>
    <dgm:pt modelId="{9E6469AF-CF79-4422-B14C-1C49EF79BBAE}" type="pres">
      <dgm:prSet presAssocID="{E8F4E98F-1CDF-4E27-9D54-306522DB626E}" presName="hierRoot2" presStyleCnt="0">
        <dgm:presLayoutVars>
          <dgm:hierBranch val="init"/>
        </dgm:presLayoutVars>
      </dgm:prSet>
      <dgm:spPr/>
    </dgm:pt>
    <dgm:pt modelId="{A91D7620-1A2F-4BBC-8B9A-180173E0B617}" type="pres">
      <dgm:prSet presAssocID="{E8F4E98F-1CDF-4E27-9D54-306522DB626E}" presName="rootComposite" presStyleCnt="0"/>
      <dgm:spPr/>
    </dgm:pt>
    <dgm:pt modelId="{873A3B5A-3837-42E0-9CBB-6EFB9BD3AA16}" type="pres">
      <dgm:prSet presAssocID="{E8F4E98F-1CDF-4E27-9D54-306522DB626E}" presName="rootText" presStyleLbl="node2" presStyleIdx="1" presStyleCnt="3" custLinFactNeighborX="34379" custLinFactNeighborY="426">
        <dgm:presLayoutVars>
          <dgm:chPref val="3"/>
        </dgm:presLayoutVars>
      </dgm:prSet>
      <dgm:spPr/>
    </dgm:pt>
    <dgm:pt modelId="{AF71C10B-863A-40AD-8FD7-1783A7BC9981}" type="pres">
      <dgm:prSet presAssocID="{E8F4E98F-1CDF-4E27-9D54-306522DB626E}" presName="rootConnector" presStyleLbl="node2" presStyleIdx="1" presStyleCnt="3"/>
      <dgm:spPr/>
    </dgm:pt>
    <dgm:pt modelId="{B7A52A61-DBC9-4996-B034-B97A930BB3D0}" type="pres">
      <dgm:prSet presAssocID="{E8F4E98F-1CDF-4E27-9D54-306522DB626E}" presName="hierChild4" presStyleCnt="0"/>
      <dgm:spPr/>
    </dgm:pt>
    <dgm:pt modelId="{088491FD-0DC5-432E-BAF9-2E98ACF4C2FE}" type="pres">
      <dgm:prSet presAssocID="{D6490833-7C18-48EF-8ABB-77F07EC5DC73}" presName="Name37" presStyleLbl="parChTrans1D3" presStyleIdx="2" presStyleCnt="8"/>
      <dgm:spPr/>
    </dgm:pt>
    <dgm:pt modelId="{DD86407B-66AF-4922-AE87-2284F6108E2A}" type="pres">
      <dgm:prSet presAssocID="{F973AAE2-716B-48A2-BE1F-F77BC676C9CA}" presName="hierRoot2" presStyleCnt="0">
        <dgm:presLayoutVars>
          <dgm:hierBranch val="init"/>
        </dgm:presLayoutVars>
      </dgm:prSet>
      <dgm:spPr/>
    </dgm:pt>
    <dgm:pt modelId="{1C984001-FE72-476F-A08B-14C06E8BDB88}" type="pres">
      <dgm:prSet presAssocID="{F973AAE2-716B-48A2-BE1F-F77BC676C9CA}" presName="rootComposite" presStyleCnt="0"/>
      <dgm:spPr/>
    </dgm:pt>
    <dgm:pt modelId="{4A21D8C3-0E50-4354-9C70-47392169F47B}" type="pres">
      <dgm:prSet presAssocID="{F973AAE2-716B-48A2-BE1F-F77BC676C9CA}" presName="rootText" presStyleLbl="node3" presStyleIdx="2" presStyleCnt="8" custScaleX="200038" custLinFactNeighborX="30352" custLinFactNeighborY="-11671">
        <dgm:presLayoutVars>
          <dgm:chPref val="3"/>
        </dgm:presLayoutVars>
      </dgm:prSet>
      <dgm:spPr/>
    </dgm:pt>
    <dgm:pt modelId="{0D0F480E-A9D2-4C38-811F-111E82A2984E}" type="pres">
      <dgm:prSet presAssocID="{F973AAE2-716B-48A2-BE1F-F77BC676C9CA}" presName="rootConnector" presStyleLbl="node3" presStyleIdx="2" presStyleCnt="8"/>
      <dgm:spPr/>
    </dgm:pt>
    <dgm:pt modelId="{98817224-FDEE-4175-95AE-DF1CC1801B3D}" type="pres">
      <dgm:prSet presAssocID="{F973AAE2-716B-48A2-BE1F-F77BC676C9CA}" presName="hierChild4" presStyleCnt="0"/>
      <dgm:spPr/>
    </dgm:pt>
    <dgm:pt modelId="{85061EF5-EA0C-41B6-ABFC-61B836D17DD1}" type="pres">
      <dgm:prSet presAssocID="{F973AAE2-716B-48A2-BE1F-F77BC676C9CA}" presName="hierChild5" presStyleCnt="0"/>
      <dgm:spPr/>
    </dgm:pt>
    <dgm:pt modelId="{80A31DC4-B7E0-4CD6-8624-F146F7B4B9EF}" type="pres">
      <dgm:prSet presAssocID="{75ABAD3D-0491-4F78-BD36-7F579895D45F}" presName="Name37" presStyleLbl="parChTrans1D3" presStyleIdx="3" presStyleCnt="8"/>
      <dgm:spPr/>
    </dgm:pt>
    <dgm:pt modelId="{95F5A147-5F27-4371-A096-FEAFFC97A936}" type="pres">
      <dgm:prSet presAssocID="{57EB0D48-F7FB-4698-8B95-D4915E155DBA}" presName="hierRoot2" presStyleCnt="0">
        <dgm:presLayoutVars>
          <dgm:hierBranch val="init"/>
        </dgm:presLayoutVars>
      </dgm:prSet>
      <dgm:spPr/>
    </dgm:pt>
    <dgm:pt modelId="{B5BB85A6-4792-46F0-A86B-214D76B37391}" type="pres">
      <dgm:prSet presAssocID="{57EB0D48-F7FB-4698-8B95-D4915E155DBA}" presName="rootComposite" presStyleCnt="0"/>
      <dgm:spPr/>
    </dgm:pt>
    <dgm:pt modelId="{B9A03D8F-5451-430D-B7D5-B3ED255B8CD6}" type="pres">
      <dgm:prSet presAssocID="{57EB0D48-F7FB-4698-8B95-D4915E155DBA}" presName="rootText" presStyleLbl="node3" presStyleIdx="3" presStyleCnt="8" custScaleX="199169" custLinFactNeighborX="31703" custLinFactNeighborY="-19881">
        <dgm:presLayoutVars>
          <dgm:chPref val="3"/>
        </dgm:presLayoutVars>
      </dgm:prSet>
      <dgm:spPr/>
    </dgm:pt>
    <dgm:pt modelId="{5261032F-9E43-4629-B660-DD55ABD8CDEC}" type="pres">
      <dgm:prSet presAssocID="{57EB0D48-F7FB-4698-8B95-D4915E155DBA}" presName="rootConnector" presStyleLbl="node3" presStyleIdx="3" presStyleCnt="8"/>
      <dgm:spPr/>
    </dgm:pt>
    <dgm:pt modelId="{B83BBA2F-0E7C-416C-8607-ABC223D2E6FA}" type="pres">
      <dgm:prSet presAssocID="{57EB0D48-F7FB-4698-8B95-D4915E155DBA}" presName="hierChild4" presStyleCnt="0"/>
      <dgm:spPr/>
    </dgm:pt>
    <dgm:pt modelId="{1D15141F-4682-41CC-B6DF-4C99A6524256}" type="pres">
      <dgm:prSet presAssocID="{57EB0D48-F7FB-4698-8B95-D4915E155DBA}" presName="hierChild5" presStyleCnt="0"/>
      <dgm:spPr/>
    </dgm:pt>
    <dgm:pt modelId="{BE65F5EA-D773-49F3-8C2A-423962837508}" type="pres">
      <dgm:prSet presAssocID="{BEE9F8BB-0A80-4437-99E8-C40993BEB012}" presName="Name37" presStyleLbl="parChTrans1D3" presStyleIdx="4" presStyleCnt="8"/>
      <dgm:spPr/>
    </dgm:pt>
    <dgm:pt modelId="{BD26C8A8-231B-4139-B27C-389A2F4D0974}" type="pres">
      <dgm:prSet presAssocID="{52FC8038-428F-4728-848B-99CF2BEF1267}" presName="hierRoot2" presStyleCnt="0">
        <dgm:presLayoutVars>
          <dgm:hierBranch val="init"/>
        </dgm:presLayoutVars>
      </dgm:prSet>
      <dgm:spPr/>
    </dgm:pt>
    <dgm:pt modelId="{0997547A-4E01-4DD1-8365-36EED88ADBC7}" type="pres">
      <dgm:prSet presAssocID="{52FC8038-428F-4728-848B-99CF2BEF1267}" presName="rootComposite" presStyleCnt="0"/>
      <dgm:spPr/>
    </dgm:pt>
    <dgm:pt modelId="{09F6A07E-03EA-4E64-B219-A194140648A5}" type="pres">
      <dgm:prSet presAssocID="{52FC8038-428F-4728-848B-99CF2BEF1267}" presName="rootText" presStyleLbl="node3" presStyleIdx="4" presStyleCnt="8" custScaleX="200848" custLinFactNeighborX="31633" custLinFactNeighborY="-20988">
        <dgm:presLayoutVars>
          <dgm:chPref val="3"/>
        </dgm:presLayoutVars>
      </dgm:prSet>
      <dgm:spPr/>
    </dgm:pt>
    <dgm:pt modelId="{1F3AF0FE-79A3-4A5E-AB08-62F62B8E6B37}" type="pres">
      <dgm:prSet presAssocID="{52FC8038-428F-4728-848B-99CF2BEF1267}" presName="rootConnector" presStyleLbl="node3" presStyleIdx="4" presStyleCnt="8"/>
      <dgm:spPr/>
    </dgm:pt>
    <dgm:pt modelId="{3BDE9F04-576C-4CDD-89C9-A7CD15EDA159}" type="pres">
      <dgm:prSet presAssocID="{52FC8038-428F-4728-848B-99CF2BEF1267}" presName="hierChild4" presStyleCnt="0"/>
      <dgm:spPr/>
    </dgm:pt>
    <dgm:pt modelId="{69B60233-EC66-4D76-8B55-194CD105839A}" type="pres">
      <dgm:prSet presAssocID="{52FC8038-428F-4728-848B-99CF2BEF1267}" presName="hierChild5" presStyleCnt="0"/>
      <dgm:spPr/>
    </dgm:pt>
    <dgm:pt modelId="{A19E1FCD-6DE9-4C51-8794-CCC44A750275}" type="pres">
      <dgm:prSet presAssocID="{E8F4E98F-1CDF-4E27-9D54-306522DB626E}" presName="hierChild5" presStyleCnt="0"/>
      <dgm:spPr/>
    </dgm:pt>
    <dgm:pt modelId="{6C1493AD-1D1A-41F4-B806-D4186653A633}" type="pres">
      <dgm:prSet presAssocID="{F534FE0D-4C34-4A61-9C87-D701A22CA795}" presName="Name37" presStyleLbl="parChTrans1D2" presStyleIdx="2" presStyleCnt="3"/>
      <dgm:spPr/>
    </dgm:pt>
    <dgm:pt modelId="{57874A10-930A-4F61-9D3B-64942D06CEF9}" type="pres">
      <dgm:prSet presAssocID="{3C6BC140-8A10-4946-9E0B-13FCDF10531A}" presName="hierRoot2" presStyleCnt="0">
        <dgm:presLayoutVars>
          <dgm:hierBranch val="init"/>
        </dgm:presLayoutVars>
      </dgm:prSet>
      <dgm:spPr/>
    </dgm:pt>
    <dgm:pt modelId="{E8CCB243-5315-4F8F-92D2-95A3F48057DE}" type="pres">
      <dgm:prSet presAssocID="{3C6BC140-8A10-4946-9E0B-13FCDF10531A}" presName="rootComposite" presStyleCnt="0"/>
      <dgm:spPr/>
    </dgm:pt>
    <dgm:pt modelId="{B60C88E9-0268-400D-899E-61EB63491DF3}" type="pres">
      <dgm:prSet presAssocID="{3C6BC140-8A10-4946-9E0B-13FCDF10531A}" presName="rootText" presStyleLbl="node2" presStyleIdx="2" presStyleCnt="3" custLinFactNeighborX="57394" custLinFactNeighborY="-1070">
        <dgm:presLayoutVars>
          <dgm:chPref val="3"/>
        </dgm:presLayoutVars>
      </dgm:prSet>
      <dgm:spPr/>
    </dgm:pt>
    <dgm:pt modelId="{94916D59-7C2E-49DB-842B-41FDF7A4EE08}" type="pres">
      <dgm:prSet presAssocID="{3C6BC140-8A10-4946-9E0B-13FCDF10531A}" presName="rootConnector" presStyleLbl="node2" presStyleIdx="2" presStyleCnt="3"/>
      <dgm:spPr/>
    </dgm:pt>
    <dgm:pt modelId="{28925058-9B29-4A8F-9E92-7829E47C48B4}" type="pres">
      <dgm:prSet presAssocID="{3C6BC140-8A10-4946-9E0B-13FCDF10531A}" presName="hierChild4" presStyleCnt="0"/>
      <dgm:spPr/>
    </dgm:pt>
    <dgm:pt modelId="{F3A3A7EF-EB0B-49F9-937B-AA8905B91709}" type="pres">
      <dgm:prSet presAssocID="{906A700E-7305-44E9-9A63-8DD27B8020B9}" presName="Name37" presStyleLbl="parChTrans1D3" presStyleIdx="5" presStyleCnt="8"/>
      <dgm:spPr/>
    </dgm:pt>
    <dgm:pt modelId="{55E22576-F679-46C1-BD5D-D3C4FC808936}" type="pres">
      <dgm:prSet presAssocID="{1F1BFDB6-1CEA-47F0-8955-A593D0FD1DD4}" presName="hierRoot2" presStyleCnt="0">
        <dgm:presLayoutVars>
          <dgm:hierBranch val="init"/>
        </dgm:presLayoutVars>
      </dgm:prSet>
      <dgm:spPr/>
    </dgm:pt>
    <dgm:pt modelId="{554A4996-43A4-415B-8C13-FDD6AA80B10E}" type="pres">
      <dgm:prSet presAssocID="{1F1BFDB6-1CEA-47F0-8955-A593D0FD1DD4}" presName="rootComposite" presStyleCnt="0"/>
      <dgm:spPr/>
    </dgm:pt>
    <dgm:pt modelId="{722BB5FF-6FB6-4E21-8BCF-BD25BEA95C35}" type="pres">
      <dgm:prSet presAssocID="{1F1BFDB6-1CEA-47F0-8955-A593D0FD1DD4}" presName="rootText" presStyleLbl="node3" presStyleIdx="5" presStyleCnt="8" custScaleX="189965" custLinFactNeighborX="64477" custLinFactNeighborY="-7593">
        <dgm:presLayoutVars>
          <dgm:chPref val="3"/>
        </dgm:presLayoutVars>
      </dgm:prSet>
      <dgm:spPr/>
    </dgm:pt>
    <dgm:pt modelId="{F5BBB955-C483-43F2-83D7-23A943FFA360}" type="pres">
      <dgm:prSet presAssocID="{1F1BFDB6-1CEA-47F0-8955-A593D0FD1DD4}" presName="rootConnector" presStyleLbl="node3" presStyleIdx="5" presStyleCnt="8"/>
      <dgm:spPr/>
    </dgm:pt>
    <dgm:pt modelId="{67AA253A-2570-46B3-8601-209934817EB1}" type="pres">
      <dgm:prSet presAssocID="{1F1BFDB6-1CEA-47F0-8955-A593D0FD1DD4}" presName="hierChild4" presStyleCnt="0"/>
      <dgm:spPr/>
    </dgm:pt>
    <dgm:pt modelId="{A455232D-D504-480F-9E77-01606F9B927E}" type="pres">
      <dgm:prSet presAssocID="{1F1BFDB6-1CEA-47F0-8955-A593D0FD1DD4}" presName="hierChild5" presStyleCnt="0"/>
      <dgm:spPr/>
    </dgm:pt>
    <dgm:pt modelId="{99E7F0F3-B332-4F16-A3F0-8FADD3E57B10}" type="pres">
      <dgm:prSet presAssocID="{53C1291C-5046-4240-A710-1B6E9F584325}" presName="Name37" presStyleLbl="parChTrans1D3" presStyleIdx="6" presStyleCnt="8"/>
      <dgm:spPr/>
    </dgm:pt>
    <dgm:pt modelId="{3582DA87-DA13-41EF-B80F-1A025FE4257E}" type="pres">
      <dgm:prSet presAssocID="{425DA3B6-7E01-4AA1-B71A-60E04DC73662}" presName="hierRoot2" presStyleCnt="0">
        <dgm:presLayoutVars>
          <dgm:hierBranch val="init"/>
        </dgm:presLayoutVars>
      </dgm:prSet>
      <dgm:spPr/>
    </dgm:pt>
    <dgm:pt modelId="{704E96A4-B05A-441B-8D19-5FAF0D9C154F}" type="pres">
      <dgm:prSet presAssocID="{425DA3B6-7E01-4AA1-B71A-60E04DC73662}" presName="rootComposite" presStyleCnt="0"/>
      <dgm:spPr/>
    </dgm:pt>
    <dgm:pt modelId="{AFC4A355-AFE3-47A2-8D30-E3BB073595AA}" type="pres">
      <dgm:prSet presAssocID="{425DA3B6-7E01-4AA1-B71A-60E04DC73662}" presName="rootText" presStyleLbl="node3" presStyleIdx="6" presStyleCnt="8" custScaleX="189965" custLinFactNeighborX="66309" custLinFactNeighborY="-6621">
        <dgm:presLayoutVars>
          <dgm:chPref val="3"/>
        </dgm:presLayoutVars>
      </dgm:prSet>
      <dgm:spPr/>
    </dgm:pt>
    <dgm:pt modelId="{16919D48-8DC6-4533-B947-29CD48CAF1B6}" type="pres">
      <dgm:prSet presAssocID="{425DA3B6-7E01-4AA1-B71A-60E04DC73662}" presName="rootConnector" presStyleLbl="node3" presStyleIdx="6" presStyleCnt="8"/>
      <dgm:spPr/>
    </dgm:pt>
    <dgm:pt modelId="{31488D98-1C8F-4349-AAAB-C9923F67C9DB}" type="pres">
      <dgm:prSet presAssocID="{425DA3B6-7E01-4AA1-B71A-60E04DC73662}" presName="hierChild4" presStyleCnt="0"/>
      <dgm:spPr/>
    </dgm:pt>
    <dgm:pt modelId="{622010D0-4CCF-4779-86B1-0C486D8AA4FB}" type="pres">
      <dgm:prSet presAssocID="{425DA3B6-7E01-4AA1-B71A-60E04DC73662}" presName="hierChild5" presStyleCnt="0"/>
      <dgm:spPr/>
    </dgm:pt>
    <dgm:pt modelId="{73837746-67D5-457C-A96A-F70BD2B68009}" type="pres">
      <dgm:prSet presAssocID="{DEAD596B-6153-46E7-96AA-9921C44608C1}" presName="Name37" presStyleLbl="parChTrans1D3" presStyleIdx="7" presStyleCnt="8"/>
      <dgm:spPr/>
    </dgm:pt>
    <dgm:pt modelId="{F87389CC-827A-407C-830E-DFB9552AD7A3}" type="pres">
      <dgm:prSet presAssocID="{5E679337-7276-4327-BC67-9F2FFB0EDFEF}" presName="hierRoot2" presStyleCnt="0">
        <dgm:presLayoutVars>
          <dgm:hierBranch val="init"/>
        </dgm:presLayoutVars>
      </dgm:prSet>
      <dgm:spPr/>
    </dgm:pt>
    <dgm:pt modelId="{E3F93C50-1CC6-4BDD-9695-30A7306E8F2B}" type="pres">
      <dgm:prSet presAssocID="{5E679337-7276-4327-BC67-9F2FFB0EDFEF}" presName="rootComposite" presStyleCnt="0"/>
      <dgm:spPr/>
    </dgm:pt>
    <dgm:pt modelId="{7DE521F2-38A8-42E7-9306-287E335BAE5C}" type="pres">
      <dgm:prSet presAssocID="{5E679337-7276-4327-BC67-9F2FFB0EDFEF}" presName="rootText" presStyleLbl="node3" presStyleIdx="7" presStyleCnt="8" custScaleX="187263" custLinFactNeighborX="69011" custLinFactNeighborY="-9569">
        <dgm:presLayoutVars>
          <dgm:chPref val="3"/>
        </dgm:presLayoutVars>
      </dgm:prSet>
      <dgm:spPr/>
    </dgm:pt>
    <dgm:pt modelId="{70824E57-DED8-4A4E-9450-F32CDBAD67A6}" type="pres">
      <dgm:prSet presAssocID="{5E679337-7276-4327-BC67-9F2FFB0EDFEF}" presName="rootConnector" presStyleLbl="node3" presStyleIdx="7" presStyleCnt="8"/>
      <dgm:spPr/>
    </dgm:pt>
    <dgm:pt modelId="{837BA615-5831-4FF1-9017-A509B1CC9F05}" type="pres">
      <dgm:prSet presAssocID="{5E679337-7276-4327-BC67-9F2FFB0EDFEF}" presName="hierChild4" presStyleCnt="0"/>
      <dgm:spPr/>
    </dgm:pt>
    <dgm:pt modelId="{84F94291-A108-4963-ABB6-0D6A5F6542DE}" type="pres">
      <dgm:prSet presAssocID="{5E679337-7276-4327-BC67-9F2FFB0EDFEF}" presName="hierChild5" presStyleCnt="0"/>
      <dgm:spPr/>
    </dgm:pt>
    <dgm:pt modelId="{B86125FD-E08C-4DAD-A444-14EE0306E472}" type="pres">
      <dgm:prSet presAssocID="{3C6BC140-8A10-4946-9E0B-13FCDF10531A}" presName="hierChild5" presStyleCnt="0"/>
      <dgm:spPr/>
    </dgm:pt>
    <dgm:pt modelId="{3C707E79-FAA9-46CE-9B96-E494BBF8C558}" type="pres">
      <dgm:prSet presAssocID="{76077B2B-2F37-4363-A62F-DE03AAC90B60}" presName="hierChild3" presStyleCnt="0"/>
      <dgm:spPr/>
    </dgm:pt>
  </dgm:ptLst>
  <dgm:cxnLst>
    <dgm:cxn modelId="{6118DD00-1AEF-4BD2-9C5E-8AC511D7DE19}" srcId="{206EC504-C432-43E7-8A5F-9BAE09A79E83}" destId="{76077B2B-2F37-4363-A62F-DE03AAC90B60}" srcOrd="0" destOrd="0" parTransId="{33E37314-1A65-4ACD-B15E-20F40AA622CD}" sibTransId="{16F030C9-6783-4B60-A554-C436BD4D3CA4}"/>
    <dgm:cxn modelId="{6FEBDB01-F47D-4C94-B017-01ABDD55BD66}" type="presOf" srcId="{D6490833-7C18-48EF-8ABB-77F07EC5DC73}" destId="{088491FD-0DC5-432E-BAF9-2E98ACF4C2FE}" srcOrd="0" destOrd="0" presId="urn:microsoft.com/office/officeart/2005/8/layout/orgChart1"/>
    <dgm:cxn modelId="{2A7ECB05-D901-4317-A1B9-102F35301349}" type="presOf" srcId="{8D593BC4-6290-45C5-BD3F-ECD9BDFE46C1}" destId="{C82AB934-692F-4E3C-A64D-96841E59D038}" srcOrd="0" destOrd="0" presId="urn:microsoft.com/office/officeart/2005/8/layout/orgChart1"/>
    <dgm:cxn modelId="{1B6C4B0A-4BF0-4F53-AF1A-F52BAE20DD5C}" type="presOf" srcId="{F534FE0D-4C34-4A61-9C87-D701A22CA795}" destId="{6C1493AD-1D1A-41F4-B806-D4186653A633}" srcOrd="0" destOrd="0" presId="urn:microsoft.com/office/officeart/2005/8/layout/orgChart1"/>
    <dgm:cxn modelId="{C7DEF40D-7EC8-4CB1-BB34-A5C0AAB04919}" type="presOf" srcId="{E8F4E98F-1CDF-4E27-9D54-306522DB626E}" destId="{AF71C10B-863A-40AD-8FD7-1783A7BC9981}" srcOrd="1" destOrd="0" presId="urn:microsoft.com/office/officeart/2005/8/layout/orgChart1"/>
    <dgm:cxn modelId="{85E11510-7C92-42BA-B40F-B919B059CEB9}" type="presOf" srcId="{16C290BF-67A4-4510-BEC6-8315E70A45A6}" destId="{F17FE3BD-3874-43F6-8673-10250A1BA5D7}" srcOrd="0" destOrd="0" presId="urn:microsoft.com/office/officeart/2005/8/layout/orgChart1"/>
    <dgm:cxn modelId="{BD512615-388F-4421-9990-0687BE86CACB}" type="presOf" srcId="{16C290BF-67A4-4510-BEC6-8315E70A45A6}" destId="{DCCC720A-EC12-4AED-84D4-BA4F354BFC0F}" srcOrd="1" destOrd="0" presId="urn:microsoft.com/office/officeart/2005/8/layout/orgChart1"/>
    <dgm:cxn modelId="{951E0722-49DB-4B76-8C31-C604E2DC1CE7}" srcId="{E8F4E98F-1CDF-4E27-9D54-306522DB626E}" destId="{52FC8038-428F-4728-848B-99CF2BEF1267}" srcOrd="2" destOrd="0" parTransId="{BEE9F8BB-0A80-4437-99E8-C40993BEB012}" sibTransId="{39A7D182-A980-4E13-9B06-AD1B90AB2103}"/>
    <dgm:cxn modelId="{06877428-233B-4B6D-A5E6-FE4352E9DD13}" type="presOf" srcId="{012D560C-2778-47D4-8778-31A92D818CF8}" destId="{0C973B8F-BFC0-4DF2-A4D4-19B4118C3473}" srcOrd="1" destOrd="0" presId="urn:microsoft.com/office/officeart/2005/8/layout/orgChart1"/>
    <dgm:cxn modelId="{231A9628-ADF0-414B-AF5E-98D61ACAC9F5}" type="presOf" srcId="{425DA3B6-7E01-4AA1-B71A-60E04DC73662}" destId="{16919D48-8DC6-4533-B947-29CD48CAF1B6}" srcOrd="1" destOrd="0" presId="urn:microsoft.com/office/officeart/2005/8/layout/orgChart1"/>
    <dgm:cxn modelId="{6DBDF929-57A7-4D27-9437-66B39318F909}" type="presOf" srcId="{012D560C-2778-47D4-8778-31A92D818CF8}" destId="{A38FA586-E1A2-42DB-91BF-8CDE8600A453}" srcOrd="0" destOrd="0" presId="urn:microsoft.com/office/officeart/2005/8/layout/orgChart1"/>
    <dgm:cxn modelId="{D0383A2A-02BF-475F-A0D9-B147FF5398C3}" type="presOf" srcId="{8D593BC4-6290-45C5-BD3F-ECD9BDFE46C1}" destId="{00B5535B-E843-4758-85E4-980B69E7BD9E}" srcOrd="1" destOrd="0" presId="urn:microsoft.com/office/officeart/2005/8/layout/orgChart1"/>
    <dgm:cxn modelId="{B122862A-52B8-4F07-9CD0-2EBA71B334E4}" type="presOf" srcId="{5E679337-7276-4327-BC67-9F2FFB0EDFEF}" destId="{70824E57-DED8-4A4E-9450-F32CDBAD67A6}" srcOrd="1" destOrd="0" presId="urn:microsoft.com/office/officeart/2005/8/layout/orgChart1"/>
    <dgm:cxn modelId="{66A9D72A-06C2-4A55-82DB-1EDA428F02F6}" srcId="{76077B2B-2F37-4363-A62F-DE03AAC90B60}" destId="{8D593BC4-6290-45C5-BD3F-ECD9BDFE46C1}" srcOrd="0" destOrd="0" parTransId="{890E0A39-96EA-4953-B36F-3BA0DB56325B}" sibTransId="{47E1D1A1-9B5A-4F6A-8E50-CAE7116EF110}"/>
    <dgm:cxn modelId="{438BA136-E785-451E-AF05-DEB031CB6712}" srcId="{E8F4E98F-1CDF-4E27-9D54-306522DB626E}" destId="{57EB0D48-F7FB-4698-8B95-D4915E155DBA}" srcOrd="1" destOrd="0" parTransId="{75ABAD3D-0491-4F78-BD36-7F579895D45F}" sibTransId="{000E44F2-D803-4EEF-92AD-225F7F5D2FC7}"/>
    <dgm:cxn modelId="{EE38BF44-0C59-46B2-82CB-51568049FB04}" type="presOf" srcId="{206EC504-C432-43E7-8A5F-9BAE09A79E83}" destId="{EA4BAE17-2AE1-468F-AF72-D75419E1EA18}" srcOrd="0" destOrd="0" presId="urn:microsoft.com/office/officeart/2005/8/layout/orgChart1"/>
    <dgm:cxn modelId="{B9FA1452-F0B2-46E4-B2F8-B69D6CE255D4}" type="presOf" srcId="{BEE9F8BB-0A80-4437-99E8-C40993BEB012}" destId="{BE65F5EA-D773-49F3-8C2A-423962837508}" srcOrd="0" destOrd="0" presId="urn:microsoft.com/office/officeart/2005/8/layout/orgChart1"/>
    <dgm:cxn modelId="{ADDDC453-220A-48C6-8DB4-EC004057932A}" type="presOf" srcId="{76077B2B-2F37-4363-A62F-DE03AAC90B60}" destId="{8AFCB614-1740-446E-ACC6-475EC4C0D5C6}" srcOrd="1" destOrd="0" presId="urn:microsoft.com/office/officeart/2005/8/layout/orgChart1"/>
    <dgm:cxn modelId="{85CC025E-CFD2-47EB-966D-640DD4109283}" type="presOf" srcId="{57EB0D48-F7FB-4698-8B95-D4915E155DBA}" destId="{B9A03D8F-5451-430D-B7D5-B3ED255B8CD6}" srcOrd="0" destOrd="0" presId="urn:microsoft.com/office/officeart/2005/8/layout/orgChart1"/>
    <dgm:cxn modelId="{E6CC7967-44B3-462B-B26A-BF7A130CF1C8}" srcId="{E8F4E98F-1CDF-4E27-9D54-306522DB626E}" destId="{F973AAE2-716B-48A2-BE1F-F77BC676C9CA}" srcOrd="0" destOrd="0" parTransId="{D6490833-7C18-48EF-8ABB-77F07EC5DC73}" sibTransId="{DB2A9FF7-73C6-4F3B-8B0E-D3027E89A853}"/>
    <dgm:cxn modelId="{3992C471-1CCA-4872-BAEF-6CD7D685BA15}" srcId="{3C6BC140-8A10-4946-9E0B-13FCDF10531A}" destId="{1F1BFDB6-1CEA-47F0-8955-A593D0FD1DD4}" srcOrd="0" destOrd="0" parTransId="{906A700E-7305-44E9-9A63-8DD27B8020B9}" sibTransId="{E5047387-7E14-4D61-AB90-EFBEB4D5721B}"/>
    <dgm:cxn modelId="{5325D277-47B3-4875-A8BC-EA7CFADD9ACC}" type="presOf" srcId="{890E0A39-96EA-4953-B36F-3BA0DB56325B}" destId="{4E7B98F6-5F58-465A-9C76-A4FE1413768D}" srcOrd="0" destOrd="0" presId="urn:microsoft.com/office/officeart/2005/8/layout/orgChart1"/>
    <dgm:cxn modelId="{EE21337B-C992-429E-90D4-7AA19F8A931F}" type="presOf" srcId="{F973AAE2-716B-48A2-BE1F-F77BC676C9CA}" destId="{4A21D8C3-0E50-4354-9C70-47392169F47B}" srcOrd="0" destOrd="0" presId="urn:microsoft.com/office/officeart/2005/8/layout/orgChart1"/>
    <dgm:cxn modelId="{7D0B9B80-422F-4E14-92CA-5D6979A19963}" srcId="{76077B2B-2F37-4363-A62F-DE03AAC90B60}" destId="{3C6BC140-8A10-4946-9E0B-13FCDF10531A}" srcOrd="2" destOrd="0" parTransId="{F534FE0D-4C34-4A61-9C87-D701A22CA795}" sibTransId="{41104733-9341-41CF-B83D-111087347638}"/>
    <dgm:cxn modelId="{6D6AB180-E999-4B7F-B18B-4AD99983BD92}" type="presOf" srcId="{52FC8038-428F-4728-848B-99CF2BEF1267}" destId="{1F3AF0FE-79A3-4A5E-AB08-62F62B8E6B37}" srcOrd="1" destOrd="0" presId="urn:microsoft.com/office/officeart/2005/8/layout/orgChart1"/>
    <dgm:cxn modelId="{79FB5582-7A7C-42C5-9758-E4383E50D8E7}" srcId="{76077B2B-2F37-4363-A62F-DE03AAC90B60}" destId="{E8F4E98F-1CDF-4E27-9D54-306522DB626E}" srcOrd="1" destOrd="0" parTransId="{0809B67D-84CE-479C-A484-7A242DF114FB}" sibTransId="{56ACFF39-51E8-43FE-87FA-B0D7259F9790}"/>
    <dgm:cxn modelId="{72F3F584-3C88-4668-8671-21FA41C7B5CF}" type="presOf" srcId="{3C6BC140-8A10-4946-9E0B-13FCDF10531A}" destId="{B60C88E9-0268-400D-899E-61EB63491DF3}" srcOrd="0" destOrd="0" presId="urn:microsoft.com/office/officeart/2005/8/layout/orgChart1"/>
    <dgm:cxn modelId="{69D87587-D19A-4B38-82C2-609BB22ABB71}" srcId="{8D593BC4-6290-45C5-BD3F-ECD9BDFE46C1}" destId="{012D560C-2778-47D4-8778-31A92D818CF8}" srcOrd="0" destOrd="0" parTransId="{DA918FB8-0BFA-4BC5-BCD9-9FEF3A44A739}" sibTransId="{7EAD0EB3-4A6F-48F5-9367-34531AD81D5A}"/>
    <dgm:cxn modelId="{FCCAC887-0919-4D67-A417-6BCD06E1D243}" srcId="{3C6BC140-8A10-4946-9E0B-13FCDF10531A}" destId="{5E679337-7276-4327-BC67-9F2FFB0EDFEF}" srcOrd="2" destOrd="0" parTransId="{DEAD596B-6153-46E7-96AA-9921C44608C1}" sibTransId="{76AC6394-27B8-41D5-8D35-4A8038B0B7B0}"/>
    <dgm:cxn modelId="{75F04688-B11E-49BD-B8CA-C8A907F125EB}" type="presOf" srcId="{3C6BC140-8A10-4946-9E0B-13FCDF10531A}" destId="{94916D59-7C2E-49DB-842B-41FDF7A4EE08}" srcOrd="1" destOrd="0" presId="urn:microsoft.com/office/officeart/2005/8/layout/orgChart1"/>
    <dgm:cxn modelId="{6972BE8C-E6AC-4BE1-ABB7-773EF971DB2D}" type="presOf" srcId="{75ABAD3D-0491-4F78-BD36-7F579895D45F}" destId="{80A31DC4-B7E0-4CD6-8624-F146F7B4B9EF}" srcOrd="0" destOrd="0" presId="urn:microsoft.com/office/officeart/2005/8/layout/orgChart1"/>
    <dgm:cxn modelId="{21D85B9E-A1EB-4F78-9813-94A7E1B1C2C5}" type="presOf" srcId="{DEAD596B-6153-46E7-96AA-9921C44608C1}" destId="{73837746-67D5-457C-A96A-F70BD2B68009}" srcOrd="0" destOrd="0" presId="urn:microsoft.com/office/officeart/2005/8/layout/orgChart1"/>
    <dgm:cxn modelId="{48B3D2B1-B951-49AF-A5F8-ED063A9767DF}" type="presOf" srcId="{E8F4E98F-1CDF-4E27-9D54-306522DB626E}" destId="{873A3B5A-3837-42E0-9CBB-6EFB9BD3AA16}" srcOrd="0" destOrd="0" presId="urn:microsoft.com/office/officeart/2005/8/layout/orgChart1"/>
    <dgm:cxn modelId="{5868E4B6-D21E-4E75-B613-1820EC4ECFDA}" type="presOf" srcId="{76077B2B-2F37-4363-A62F-DE03AAC90B60}" destId="{6776C359-BD7E-4208-801D-DECCD99E1188}" srcOrd="0" destOrd="0" presId="urn:microsoft.com/office/officeart/2005/8/layout/orgChart1"/>
    <dgm:cxn modelId="{27308CB7-6F9C-4EB8-8461-6A4ABFFDFE75}" srcId="{8D593BC4-6290-45C5-BD3F-ECD9BDFE46C1}" destId="{16C290BF-67A4-4510-BEC6-8315E70A45A6}" srcOrd="1" destOrd="0" parTransId="{B6E693C0-9BFA-4117-84FE-E2EF568CFA5F}" sibTransId="{38967D55-B807-4AD1-B35C-93080FF8DDAF}"/>
    <dgm:cxn modelId="{C7FE64BF-729B-41E9-AFB6-8BF523573CEB}" type="presOf" srcId="{52FC8038-428F-4728-848B-99CF2BEF1267}" destId="{09F6A07E-03EA-4E64-B219-A194140648A5}" srcOrd="0" destOrd="0" presId="urn:microsoft.com/office/officeart/2005/8/layout/orgChart1"/>
    <dgm:cxn modelId="{EE15A2C2-7504-4DCB-8462-2AB8486F54A7}" type="presOf" srcId="{1F1BFDB6-1CEA-47F0-8955-A593D0FD1DD4}" destId="{F5BBB955-C483-43F2-83D7-23A943FFA360}" srcOrd="1" destOrd="0" presId="urn:microsoft.com/office/officeart/2005/8/layout/orgChart1"/>
    <dgm:cxn modelId="{9B3245C8-14C7-4CB7-9A1C-378D3A4EB1A3}" type="presOf" srcId="{F973AAE2-716B-48A2-BE1F-F77BC676C9CA}" destId="{0D0F480E-A9D2-4C38-811F-111E82A2984E}" srcOrd="1" destOrd="0" presId="urn:microsoft.com/office/officeart/2005/8/layout/orgChart1"/>
    <dgm:cxn modelId="{A7BCCFCE-55AF-4FA2-A8D4-6B427B410193}" type="presOf" srcId="{DA918FB8-0BFA-4BC5-BCD9-9FEF3A44A739}" destId="{247C403C-D52D-431B-8F54-2ADABCE72FEC}" srcOrd="0" destOrd="0" presId="urn:microsoft.com/office/officeart/2005/8/layout/orgChart1"/>
    <dgm:cxn modelId="{022790D2-96E2-4D9F-83C3-90792AD7C745}" type="presOf" srcId="{1F1BFDB6-1CEA-47F0-8955-A593D0FD1DD4}" destId="{722BB5FF-6FB6-4E21-8BCF-BD25BEA95C35}" srcOrd="0" destOrd="0" presId="urn:microsoft.com/office/officeart/2005/8/layout/orgChart1"/>
    <dgm:cxn modelId="{F88152D5-F41E-4F71-BF9F-6E105EAAA693}" type="presOf" srcId="{5E679337-7276-4327-BC67-9F2FFB0EDFEF}" destId="{7DE521F2-38A8-42E7-9306-287E335BAE5C}" srcOrd="0" destOrd="0" presId="urn:microsoft.com/office/officeart/2005/8/layout/orgChart1"/>
    <dgm:cxn modelId="{6F3425E3-8BD6-4B85-809E-5AF6E64928B9}" type="presOf" srcId="{425DA3B6-7E01-4AA1-B71A-60E04DC73662}" destId="{AFC4A355-AFE3-47A2-8D30-E3BB073595AA}" srcOrd="0" destOrd="0" presId="urn:microsoft.com/office/officeart/2005/8/layout/orgChart1"/>
    <dgm:cxn modelId="{77FF5EE5-D641-4B6B-8463-070608B25B15}" srcId="{3C6BC140-8A10-4946-9E0B-13FCDF10531A}" destId="{425DA3B6-7E01-4AA1-B71A-60E04DC73662}" srcOrd="1" destOrd="0" parTransId="{53C1291C-5046-4240-A710-1B6E9F584325}" sibTransId="{0DCBA4F9-C3B0-48E6-B222-7C786CB67612}"/>
    <dgm:cxn modelId="{398880E8-B34C-43B6-BE40-C8344E9AD899}" type="presOf" srcId="{906A700E-7305-44E9-9A63-8DD27B8020B9}" destId="{F3A3A7EF-EB0B-49F9-937B-AA8905B91709}" srcOrd="0" destOrd="0" presId="urn:microsoft.com/office/officeart/2005/8/layout/orgChart1"/>
    <dgm:cxn modelId="{11679FE9-2AC7-405B-9D46-F50521B25189}" type="presOf" srcId="{0809B67D-84CE-479C-A484-7A242DF114FB}" destId="{83EE1437-95D8-4E52-B4B8-8094950D7DB4}" srcOrd="0" destOrd="0" presId="urn:microsoft.com/office/officeart/2005/8/layout/orgChart1"/>
    <dgm:cxn modelId="{F8960BF1-606F-442C-8EFD-9600A4FAAB38}" type="presOf" srcId="{57EB0D48-F7FB-4698-8B95-D4915E155DBA}" destId="{5261032F-9E43-4629-B660-DD55ABD8CDEC}" srcOrd="1" destOrd="0" presId="urn:microsoft.com/office/officeart/2005/8/layout/orgChart1"/>
    <dgm:cxn modelId="{A278C2F7-3FFE-4DF7-95A7-4CFE6C37D3E9}" type="presOf" srcId="{53C1291C-5046-4240-A710-1B6E9F584325}" destId="{99E7F0F3-B332-4F16-A3F0-8FADD3E57B10}" srcOrd="0" destOrd="0" presId="urn:microsoft.com/office/officeart/2005/8/layout/orgChart1"/>
    <dgm:cxn modelId="{3E3F93FB-A368-49E9-ACBA-DEA25AA31EE2}" type="presOf" srcId="{B6E693C0-9BFA-4117-84FE-E2EF568CFA5F}" destId="{0D0FFB8E-DA73-4D40-B90E-FDB286BCF6F8}" srcOrd="0" destOrd="0" presId="urn:microsoft.com/office/officeart/2005/8/layout/orgChart1"/>
    <dgm:cxn modelId="{D22E5610-B90A-4700-86D6-00DC184D52CA}" type="presParOf" srcId="{EA4BAE17-2AE1-468F-AF72-D75419E1EA18}" destId="{7A740EE1-5F09-46BC-B099-ACA0A2BF606C}" srcOrd="0" destOrd="0" presId="urn:microsoft.com/office/officeart/2005/8/layout/orgChart1"/>
    <dgm:cxn modelId="{84BDA27B-FCA2-48CB-9ECD-1981044B9FF7}" type="presParOf" srcId="{7A740EE1-5F09-46BC-B099-ACA0A2BF606C}" destId="{9BD1C55E-D378-4B3A-AD63-385A24941534}" srcOrd="0" destOrd="0" presId="urn:microsoft.com/office/officeart/2005/8/layout/orgChart1"/>
    <dgm:cxn modelId="{16B3E702-8668-4A8D-9C7A-A4FBD22F853A}" type="presParOf" srcId="{9BD1C55E-D378-4B3A-AD63-385A24941534}" destId="{6776C359-BD7E-4208-801D-DECCD99E1188}" srcOrd="0" destOrd="0" presId="urn:microsoft.com/office/officeart/2005/8/layout/orgChart1"/>
    <dgm:cxn modelId="{5341154A-4D52-4CD4-A816-5C2D000C5AC4}" type="presParOf" srcId="{9BD1C55E-D378-4B3A-AD63-385A24941534}" destId="{8AFCB614-1740-446E-ACC6-475EC4C0D5C6}" srcOrd="1" destOrd="0" presId="urn:microsoft.com/office/officeart/2005/8/layout/orgChart1"/>
    <dgm:cxn modelId="{FF1F5123-380D-4ADE-8A25-FA92B6E6EA5C}" type="presParOf" srcId="{7A740EE1-5F09-46BC-B099-ACA0A2BF606C}" destId="{BEDA4A13-1CE2-4E3B-9DFF-948D0C59728C}" srcOrd="1" destOrd="0" presId="urn:microsoft.com/office/officeart/2005/8/layout/orgChart1"/>
    <dgm:cxn modelId="{FC7D7200-8E2A-412E-9785-C490D0B9AD2E}" type="presParOf" srcId="{BEDA4A13-1CE2-4E3B-9DFF-948D0C59728C}" destId="{4E7B98F6-5F58-465A-9C76-A4FE1413768D}" srcOrd="0" destOrd="0" presId="urn:microsoft.com/office/officeart/2005/8/layout/orgChart1"/>
    <dgm:cxn modelId="{198E50BD-F291-47D6-9472-2CE0B17D7887}" type="presParOf" srcId="{BEDA4A13-1CE2-4E3B-9DFF-948D0C59728C}" destId="{7B26D646-E519-4C24-AEE6-B449FFD262A9}" srcOrd="1" destOrd="0" presId="urn:microsoft.com/office/officeart/2005/8/layout/orgChart1"/>
    <dgm:cxn modelId="{414C36A9-5FD7-4E16-9187-80C99A33EA2F}" type="presParOf" srcId="{7B26D646-E519-4C24-AEE6-B449FFD262A9}" destId="{1357EE26-75F7-4E8E-B1F2-38B420D807B8}" srcOrd="0" destOrd="0" presId="urn:microsoft.com/office/officeart/2005/8/layout/orgChart1"/>
    <dgm:cxn modelId="{7194EBD5-DAA0-4F33-BCE0-7B987566FFC8}" type="presParOf" srcId="{1357EE26-75F7-4E8E-B1F2-38B420D807B8}" destId="{C82AB934-692F-4E3C-A64D-96841E59D038}" srcOrd="0" destOrd="0" presId="urn:microsoft.com/office/officeart/2005/8/layout/orgChart1"/>
    <dgm:cxn modelId="{D22ADEB3-F977-4BE3-BF3A-80BDA299E293}" type="presParOf" srcId="{1357EE26-75F7-4E8E-B1F2-38B420D807B8}" destId="{00B5535B-E843-4758-85E4-980B69E7BD9E}" srcOrd="1" destOrd="0" presId="urn:microsoft.com/office/officeart/2005/8/layout/orgChart1"/>
    <dgm:cxn modelId="{F38C3BDB-070F-4850-968D-606404BE8172}" type="presParOf" srcId="{7B26D646-E519-4C24-AEE6-B449FFD262A9}" destId="{9EE7DE20-023A-44C1-86CF-68FCD3CDAAA5}" srcOrd="1" destOrd="0" presId="urn:microsoft.com/office/officeart/2005/8/layout/orgChart1"/>
    <dgm:cxn modelId="{0B9EB0A8-7555-43C3-BFC0-72DF03DD4B2A}" type="presParOf" srcId="{9EE7DE20-023A-44C1-86CF-68FCD3CDAAA5}" destId="{247C403C-D52D-431B-8F54-2ADABCE72FEC}" srcOrd="0" destOrd="0" presId="urn:microsoft.com/office/officeart/2005/8/layout/orgChart1"/>
    <dgm:cxn modelId="{1DA95ABF-D2BF-4F70-8E3F-C0DA396EF261}" type="presParOf" srcId="{9EE7DE20-023A-44C1-86CF-68FCD3CDAAA5}" destId="{92CD05E4-DB76-4901-92EE-B412B6070B53}" srcOrd="1" destOrd="0" presId="urn:microsoft.com/office/officeart/2005/8/layout/orgChart1"/>
    <dgm:cxn modelId="{E23A408D-E92F-4E50-B404-17862B8ACD05}" type="presParOf" srcId="{92CD05E4-DB76-4901-92EE-B412B6070B53}" destId="{C0909A8F-77EC-4E76-9EB9-CD24499DCD8E}" srcOrd="0" destOrd="0" presId="urn:microsoft.com/office/officeart/2005/8/layout/orgChart1"/>
    <dgm:cxn modelId="{543C3FC7-EE77-469D-A06A-31432E627FFB}" type="presParOf" srcId="{C0909A8F-77EC-4E76-9EB9-CD24499DCD8E}" destId="{A38FA586-E1A2-42DB-91BF-8CDE8600A453}" srcOrd="0" destOrd="0" presId="urn:microsoft.com/office/officeart/2005/8/layout/orgChart1"/>
    <dgm:cxn modelId="{677F7563-C179-4975-B38D-9F9F03EBA15D}" type="presParOf" srcId="{C0909A8F-77EC-4E76-9EB9-CD24499DCD8E}" destId="{0C973B8F-BFC0-4DF2-A4D4-19B4118C3473}" srcOrd="1" destOrd="0" presId="urn:microsoft.com/office/officeart/2005/8/layout/orgChart1"/>
    <dgm:cxn modelId="{FD07B4C7-B481-439E-8FE5-DB46DC4CA625}" type="presParOf" srcId="{92CD05E4-DB76-4901-92EE-B412B6070B53}" destId="{15ED1E5B-6BCA-4CE5-8D3D-A8C0E815D6C6}" srcOrd="1" destOrd="0" presId="urn:microsoft.com/office/officeart/2005/8/layout/orgChart1"/>
    <dgm:cxn modelId="{5F86BB49-213D-489C-9401-CC23D8901A13}" type="presParOf" srcId="{92CD05E4-DB76-4901-92EE-B412B6070B53}" destId="{973EDCF7-728F-4C56-B93B-3761A09A208C}" srcOrd="2" destOrd="0" presId="urn:microsoft.com/office/officeart/2005/8/layout/orgChart1"/>
    <dgm:cxn modelId="{D5037455-CB29-459E-88C0-F0B28D12EDA1}" type="presParOf" srcId="{9EE7DE20-023A-44C1-86CF-68FCD3CDAAA5}" destId="{0D0FFB8E-DA73-4D40-B90E-FDB286BCF6F8}" srcOrd="2" destOrd="0" presId="urn:microsoft.com/office/officeart/2005/8/layout/orgChart1"/>
    <dgm:cxn modelId="{9313C22F-DB36-45FC-8ED8-CC9BD318D645}" type="presParOf" srcId="{9EE7DE20-023A-44C1-86CF-68FCD3CDAAA5}" destId="{5BC53DE4-251D-4471-9407-5B83DE65BC59}" srcOrd="3" destOrd="0" presId="urn:microsoft.com/office/officeart/2005/8/layout/orgChart1"/>
    <dgm:cxn modelId="{B26DF911-A3C6-43C9-BC32-CBB43E0D3F34}" type="presParOf" srcId="{5BC53DE4-251D-4471-9407-5B83DE65BC59}" destId="{0DC67FA2-6553-4134-9A63-5DDBA24F5B70}" srcOrd="0" destOrd="0" presId="urn:microsoft.com/office/officeart/2005/8/layout/orgChart1"/>
    <dgm:cxn modelId="{107454BE-A287-4575-9BA6-AC0E0613B344}" type="presParOf" srcId="{0DC67FA2-6553-4134-9A63-5DDBA24F5B70}" destId="{F17FE3BD-3874-43F6-8673-10250A1BA5D7}" srcOrd="0" destOrd="0" presId="urn:microsoft.com/office/officeart/2005/8/layout/orgChart1"/>
    <dgm:cxn modelId="{46F37075-BD72-4435-AB94-B6A04F658DB6}" type="presParOf" srcId="{0DC67FA2-6553-4134-9A63-5DDBA24F5B70}" destId="{DCCC720A-EC12-4AED-84D4-BA4F354BFC0F}" srcOrd="1" destOrd="0" presId="urn:microsoft.com/office/officeart/2005/8/layout/orgChart1"/>
    <dgm:cxn modelId="{4C861737-8283-4528-9354-B4CDEBEFD880}" type="presParOf" srcId="{5BC53DE4-251D-4471-9407-5B83DE65BC59}" destId="{347FE515-917A-4A3E-A56E-E7FADC601AFF}" srcOrd="1" destOrd="0" presId="urn:microsoft.com/office/officeart/2005/8/layout/orgChart1"/>
    <dgm:cxn modelId="{6853E801-C0ED-4A57-BF31-9F477DDB0AED}" type="presParOf" srcId="{5BC53DE4-251D-4471-9407-5B83DE65BC59}" destId="{8A586182-5155-4C67-98E9-EE0D41F373EE}" srcOrd="2" destOrd="0" presId="urn:microsoft.com/office/officeart/2005/8/layout/orgChart1"/>
    <dgm:cxn modelId="{D82ADDC1-5081-48D4-A691-670AD65411AA}" type="presParOf" srcId="{7B26D646-E519-4C24-AEE6-B449FFD262A9}" destId="{5478A884-E80F-489F-9E42-08F82E6AB019}" srcOrd="2" destOrd="0" presId="urn:microsoft.com/office/officeart/2005/8/layout/orgChart1"/>
    <dgm:cxn modelId="{908CF311-3347-4325-B3F3-F94C67D1C1ED}" type="presParOf" srcId="{BEDA4A13-1CE2-4E3B-9DFF-948D0C59728C}" destId="{83EE1437-95D8-4E52-B4B8-8094950D7DB4}" srcOrd="2" destOrd="0" presId="urn:microsoft.com/office/officeart/2005/8/layout/orgChart1"/>
    <dgm:cxn modelId="{F99DE759-058F-4775-B31F-922DC9677519}" type="presParOf" srcId="{BEDA4A13-1CE2-4E3B-9DFF-948D0C59728C}" destId="{9E6469AF-CF79-4422-B14C-1C49EF79BBAE}" srcOrd="3" destOrd="0" presId="urn:microsoft.com/office/officeart/2005/8/layout/orgChart1"/>
    <dgm:cxn modelId="{782FBF1D-AD86-4F75-A2D3-15B5761E0142}" type="presParOf" srcId="{9E6469AF-CF79-4422-B14C-1C49EF79BBAE}" destId="{A91D7620-1A2F-4BBC-8B9A-180173E0B617}" srcOrd="0" destOrd="0" presId="urn:microsoft.com/office/officeart/2005/8/layout/orgChart1"/>
    <dgm:cxn modelId="{1F928839-D72F-4B81-9DAB-289182ECFF76}" type="presParOf" srcId="{A91D7620-1A2F-4BBC-8B9A-180173E0B617}" destId="{873A3B5A-3837-42E0-9CBB-6EFB9BD3AA16}" srcOrd="0" destOrd="0" presId="urn:microsoft.com/office/officeart/2005/8/layout/orgChart1"/>
    <dgm:cxn modelId="{87A96DB9-E66C-4E5F-92BD-EEF2839C03F4}" type="presParOf" srcId="{A91D7620-1A2F-4BBC-8B9A-180173E0B617}" destId="{AF71C10B-863A-40AD-8FD7-1783A7BC9981}" srcOrd="1" destOrd="0" presId="urn:microsoft.com/office/officeart/2005/8/layout/orgChart1"/>
    <dgm:cxn modelId="{D998058A-FBC2-4BFA-ADEF-665D3B7A4082}" type="presParOf" srcId="{9E6469AF-CF79-4422-B14C-1C49EF79BBAE}" destId="{B7A52A61-DBC9-4996-B034-B97A930BB3D0}" srcOrd="1" destOrd="0" presId="urn:microsoft.com/office/officeart/2005/8/layout/orgChart1"/>
    <dgm:cxn modelId="{41AADAF6-F1E5-4053-9B9D-B17D87F81979}" type="presParOf" srcId="{B7A52A61-DBC9-4996-B034-B97A930BB3D0}" destId="{088491FD-0DC5-432E-BAF9-2E98ACF4C2FE}" srcOrd="0" destOrd="0" presId="urn:microsoft.com/office/officeart/2005/8/layout/orgChart1"/>
    <dgm:cxn modelId="{9C0056A3-6F8D-4E6E-917E-4F4C3E20BD06}" type="presParOf" srcId="{B7A52A61-DBC9-4996-B034-B97A930BB3D0}" destId="{DD86407B-66AF-4922-AE87-2284F6108E2A}" srcOrd="1" destOrd="0" presId="urn:microsoft.com/office/officeart/2005/8/layout/orgChart1"/>
    <dgm:cxn modelId="{D4940292-0921-43FC-B5A1-A128FE07D632}" type="presParOf" srcId="{DD86407B-66AF-4922-AE87-2284F6108E2A}" destId="{1C984001-FE72-476F-A08B-14C06E8BDB88}" srcOrd="0" destOrd="0" presId="urn:microsoft.com/office/officeart/2005/8/layout/orgChart1"/>
    <dgm:cxn modelId="{E32A4BDD-F597-4F8A-9876-AC63CF3108B4}" type="presParOf" srcId="{1C984001-FE72-476F-A08B-14C06E8BDB88}" destId="{4A21D8C3-0E50-4354-9C70-47392169F47B}" srcOrd="0" destOrd="0" presId="urn:microsoft.com/office/officeart/2005/8/layout/orgChart1"/>
    <dgm:cxn modelId="{9D5F837D-3BEB-47F9-91BE-60826BD26383}" type="presParOf" srcId="{1C984001-FE72-476F-A08B-14C06E8BDB88}" destId="{0D0F480E-A9D2-4C38-811F-111E82A2984E}" srcOrd="1" destOrd="0" presId="urn:microsoft.com/office/officeart/2005/8/layout/orgChart1"/>
    <dgm:cxn modelId="{08D4253B-C69C-4645-8908-23765BD387A3}" type="presParOf" srcId="{DD86407B-66AF-4922-AE87-2284F6108E2A}" destId="{98817224-FDEE-4175-95AE-DF1CC1801B3D}" srcOrd="1" destOrd="0" presId="urn:microsoft.com/office/officeart/2005/8/layout/orgChart1"/>
    <dgm:cxn modelId="{816BE3DB-9ABB-4180-A73B-1A60684F7B59}" type="presParOf" srcId="{DD86407B-66AF-4922-AE87-2284F6108E2A}" destId="{85061EF5-EA0C-41B6-ABFC-61B836D17DD1}" srcOrd="2" destOrd="0" presId="urn:microsoft.com/office/officeart/2005/8/layout/orgChart1"/>
    <dgm:cxn modelId="{8EBE28E4-1B2C-4129-942C-423A424CBC01}" type="presParOf" srcId="{B7A52A61-DBC9-4996-B034-B97A930BB3D0}" destId="{80A31DC4-B7E0-4CD6-8624-F146F7B4B9EF}" srcOrd="2" destOrd="0" presId="urn:microsoft.com/office/officeart/2005/8/layout/orgChart1"/>
    <dgm:cxn modelId="{06C3F1D9-068A-4CEC-B578-68B3C12AC068}" type="presParOf" srcId="{B7A52A61-DBC9-4996-B034-B97A930BB3D0}" destId="{95F5A147-5F27-4371-A096-FEAFFC97A936}" srcOrd="3" destOrd="0" presId="urn:microsoft.com/office/officeart/2005/8/layout/orgChart1"/>
    <dgm:cxn modelId="{774D2BEE-A6E9-4BE5-9B0C-6DC654E85DF4}" type="presParOf" srcId="{95F5A147-5F27-4371-A096-FEAFFC97A936}" destId="{B5BB85A6-4792-46F0-A86B-214D76B37391}" srcOrd="0" destOrd="0" presId="urn:microsoft.com/office/officeart/2005/8/layout/orgChart1"/>
    <dgm:cxn modelId="{AC70E673-ECD3-46A5-B281-89F405C97DE2}" type="presParOf" srcId="{B5BB85A6-4792-46F0-A86B-214D76B37391}" destId="{B9A03D8F-5451-430D-B7D5-B3ED255B8CD6}" srcOrd="0" destOrd="0" presId="urn:microsoft.com/office/officeart/2005/8/layout/orgChart1"/>
    <dgm:cxn modelId="{B8F1AD53-B17D-411B-8957-B14DE9804793}" type="presParOf" srcId="{B5BB85A6-4792-46F0-A86B-214D76B37391}" destId="{5261032F-9E43-4629-B660-DD55ABD8CDEC}" srcOrd="1" destOrd="0" presId="urn:microsoft.com/office/officeart/2005/8/layout/orgChart1"/>
    <dgm:cxn modelId="{F7AF2D2A-FDA3-4414-9F59-AE5C7F3BBFAA}" type="presParOf" srcId="{95F5A147-5F27-4371-A096-FEAFFC97A936}" destId="{B83BBA2F-0E7C-416C-8607-ABC223D2E6FA}" srcOrd="1" destOrd="0" presId="urn:microsoft.com/office/officeart/2005/8/layout/orgChart1"/>
    <dgm:cxn modelId="{049472B7-8039-4B0C-A370-DB8ADA67F590}" type="presParOf" srcId="{95F5A147-5F27-4371-A096-FEAFFC97A936}" destId="{1D15141F-4682-41CC-B6DF-4C99A6524256}" srcOrd="2" destOrd="0" presId="urn:microsoft.com/office/officeart/2005/8/layout/orgChart1"/>
    <dgm:cxn modelId="{B369E6B1-297E-4772-89CA-DBEEDE7DABA2}" type="presParOf" srcId="{B7A52A61-DBC9-4996-B034-B97A930BB3D0}" destId="{BE65F5EA-D773-49F3-8C2A-423962837508}" srcOrd="4" destOrd="0" presId="urn:microsoft.com/office/officeart/2005/8/layout/orgChart1"/>
    <dgm:cxn modelId="{68235356-B6E6-49C7-B01D-DB9793431B97}" type="presParOf" srcId="{B7A52A61-DBC9-4996-B034-B97A930BB3D0}" destId="{BD26C8A8-231B-4139-B27C-389A2F4D0974}" srcOrd="5" destOrd="0" presId="urn:microsoft.com/office/officeart/2005/8/layout/orgChart1"/>
    <dgm:cxn modelId="{DB8C05F2-4B7B-43F6-ACF3-88DACB6E1D2F}" type="presParOf" srcId="{BD26C8A8-231B-4139-B27C-389A2F4D0974}" destId="{0997547A-4E01-4DD1-8365-36EED88ADBC7}" srcOrd="0" destOrd="0" presId="urn:microsoft.com/office/officeart/2005/8/layout/orgChart1"/>
    <dgm:cxn modelId="{35186151-008C-4F89-81E1-E6F67B1B2186}" type="presParOf" srcId="{0997547A-4E01-4DD1-8365-36EED88ADBC7}" destId="{09F6A07E-03EA-4E64-B219-A194140648A5}" srcOrd="0" destOrd="0" presId="urn:microsoft.com/office/officeart/2005/8/layout/orgChart1"/>
    <dgm:cxn modelId="{2D52504C-5EEC-4648-9905-6C400D4EDB00}" type="presParOf" srcId="{0997547A-4E01-4DD1-8365-36EED88ADBC7}" destId="{1F3AF0FE-79A3-4A5E-AB08-62F62B8E6B37}" srcOrd="1" destOrd="0" presId="urn:microsoft.com/office/officeart/2005/8/layout/orgChart1"/>
    <dgm:cxn modelId="{373FDDEC-1379-4320-8551-7FA428A29490}" type="presParOf" srcId="{BD26C8A8-231B-4139-B27C-389A2F4D0974}" destId="{3BDE9F04-576C-4CDD-89C9-A7CD15EDA159}" srcOrd="1" destOrd="0" presId="urn:microsoft.com/office/officeart/2005/8/layout/orgChart1"/>
    <dgm:cxn modelId="{9AEF6487-72DA-4D51-8680-DE8F89EB8905}" type="presParOf" srcId="{BD26C8A8-231B-4139-B27C-389A2F4D0974}" destId="{69B60233-EC66-4D76-8B55-194CD105839A}" srcOrd="2" destOrd="0" presId="urn:microsoft.com/office/officeart/2005/8/layout/orgChart1"/>
    <dgm:cxn modelId="{8B9E54E3-BC6F-45E4-B82B-8D8E74F11D70}" type="presParOf" srcId="{9E6469AF-CF79-4422-B14C-1C49EF79BBAE}" destId="{A19E1FCD-6DE9-4C51-8794-CCC44A750275}" srcOrd="2" destOrd="0" presId="urn:microsoft.com/office/officeart/2005/8/layout/orgChart1"/>
    <dgm:cxn modelId="{5FE43ABD-E26A-45D2-A59E-6B465E1CAA9E}" type="presParOf" srcId="{BEDA4A13-1CE2-4E3B-9DFF-948D0C59728C}" destId="{6C1493AD-1D1A-41F4-B806-D4186653A633}" srcOrd="4" destOrd="0" presId="urn:microsoft.com/office/officeart/2005/8/layout/orgChart1"/>
    <dgm:cxn modelId="{A1E8368D-4174-4531-BAAA-F085C697CD14}" type="presParOf" srcId="{BEDA4A13-1CE2-4E3B-9DFF-948D0C59728C}" destId="{57874A10-930A-4F61-9D3B-64942D06CEF9}" srcOrd="5" destOrd="0" presId="urn:microsoft.com/office/officeart/2005/8/layout/orgChart1"/>
    <dgm:cxn modelId="{07FE6623-6534-46F4-9B74-869B966F007E}" type="presParOf" srcId="{57874A10-930A-4F61-9D3B-64942D06CEF9}" destId="{E8CCB243-5315-4F8F-92D2-95A3F48057DE}" srcOrd="0" destOrd="0" presId="urn:microsoft.com/office/officeart/2005/8/layout/orgChart1"/>
    <dgm:cxn modelId="{9E9BFDDD-580C-49D8-BECA-EBC45C13FDCA}" type="presParOf" srcId="{E8CCB243-5315-4F8F-92D2-95A3F48057DE}" destId="{B60C88E9-0268-400D-899E-61EB63491DF3}" srcOrd="0" destOrd="0" presId="urn:microsoft.com/office/officeart/2005/8/layout/orgChart1"/>
    <dgm:cxn modelId="{3CB4B5EA-992C-4FA9-BC07-90B6A4D538C8}" type="presParOf" srcId="{E8CCB243-5315-4F8F-92D2-95A3F48057DE}" destId="{94916D59-7C2E-49DB-842B-41FDF7A4EE08}" srcOrd="1" destOrd="0" presId="urn:microsoft.com/office/officeart/2005/8/layout/orgChart1"/>
    <dgm:cxn modelId="{AD4185D4-501D-4B3F-A3AA-573F4FA4D663}" type="presParOf" srcId="{57874A10-930A-4F61-9D3B-64942D06CEF9}" destId="{28925058-9B29-4A8F-9E92-7829E47C48B4}" srcOrd="1" destOrd="0" presId="urn:microsoft.com/office/officeart/2005/8/layout/orgChart1"/>
    <dgm:cxn modelId="{A894AF2F-D3BF-4E31-B6F4-71F608338FEC}" type="presParOf" srcId="{28925058-9B29-4A8F-9E92-7829E47C48B4}" destId="{F3A3A7EF-EB0B-49F9-937B-AA8905B91709}" srcOrd="0" destOrd="0" presId="urn:microsoft.com/office/officeart/2005/8/layout/orgChart1"/>
    <dgm:cxn modelId="{839E1372-511E-444A-9703-B0FCA9A41352}" type="presParOf" srcId="{28925058-9B29-4A8F-9E92-7829E47C48B4}" destId="{55E22576-F679-46C1-BD5D-D3C4FC808936}" srcOrd="1" destOrd="0" presId="urn:microsoft.com/office/officeart/2005/8/layout/orgChart1"/>
    <dgm:cxn modelId="{57BD7CE8-A52E-42AE-9313-1C03F8EAC731}" type="presParOf" srcId="{55E22576-F679-46C1-BD5D-D3C4FC808936}" destId="{554A4996-43A4-415B-8C13-FDD6AA80B10E}" srcOrd="0" destOrd="0" presId="urn:microsoft.com/office/officeart/2005/8/layout/orgChart1"/>
    <dgm:cxn modelId="{7D674DB9-E759-427B-8E45-6E4395A35CB7}" type="presParOf" srcId="{554A4996-43A4-415B-8C13-FDD6AA80B10E}" destId="{722BB5FF-6FB6-4E21-8BCF-BD25BEA95C35}" srcOrd="0" destOrd="0" presId="urn:microsoft.com/office/officeart/2005/8/layout/orgChart1"/>
    <dgm:cxn modelId="{4487734B-9F42-401C-8FE4-A757A9760324}" type="presParOf" srcId="{554A4996-43A4-415B-8C13-FDD6AA80B10E}" destId="{F5BBB955-C483-43F2-83D7-23A943FFA360}" srcOrd="1" destOrd="0" presId="urn:microsoft.com/office/officeart/2005/8/layout/orgChart1"/>
    <dgm:cxn modelId="{0EE56D9A-47B6-4E18-9D61-44CEB14D95BE}" type="presParOf" srcId="{55E22576-F679-46C1-BD5D-D3C4FC808936}" destId="{67AA253A-2570-46B3-8601-209934817EB1}" srcOrd="1" destOrd="0" presId="urn:microsoft.com/office/officeart/2005/8/layout/orgChart1"/>
    <dgm:cxn modelId="{99183ABF-1BB3-45FA-B64B-BBD21F555300}" type="presParOf" srcId="{55E22576-F679-46C1-BD5D-D3C4FC808936}" destId="{A455232D-D504-480F-9E77-01606F9B927E}" srcOrd="2" destOrd="0" presId="urn:microsoft.com/office/officeart/2005/8/layout/orgChart1"/>
    <dgm:cxn modelId="{42A0AE20-296C-4498-B7F0-68F5C9D4B731}" type="presParOf" srcId="{28925058-9B29-4A8F-9E92-7829E47C48B4}" destId="{99E7F0F3-B332-4F16-A3F0-8FADD3E57B10}" srcOrd="2" destOrd="0" presId="urn:microsoft.com/office/officeart/2005/8/layout/orgChart1"/>
    <dgm:cxn modelId="{DBF4C697-9987-4630-BC47-8DB88E1AB471}" type="presParOf" srcId="{28925058-9B29-4A8F-9E92-7829E47C48B4}" destId="{3582DA87-DA13-41EF-B80F-1A025FE4257E}" srcOrd="3" destOrd="0" presId="urn:microsoft.com/office/officeart/2005/8/layout/orgChart1"/>
    <dgm:cxn modelId="{2799D00D-DC81-441E-99EA-A540CF00C498}" type="presParOf" srcId="{3582DA87-DA13-41EF-B80F-1A025FE4257E}" destId="{704E96A4-B05A-441B-8D19-5FAF0D9C154F}" srcOrd="0" destOrd="0" presId="urn:microsoft.com/office/officeart/2005/8/layout/orgChart1"/>
    <dgm:cxn modelId="{9A09A981-F3AE-44B9-99E1-04ECC0DF1750}" type="presParOf" srcId="{704E96A4-B05A-441B-8D19-5FAF0D9C154F}" destId="{AFC4A355-AFE3-47A2-8D30-E3BB073595AA}" srcOrd="0" destOrd="0" presId="urn:microsoft.com/office/officeart/2005/8/layout/orgChart1"/>
    <dgm:cxn modelId="{1D5C1CDC-F2DD-4D40-88FD-9EC61ACC0FE1}" type="presParOf" srcId="{704E96A4-B05A-441B-8D19-5FAF0D9C154F}" destId="{16919D48-8DC6-4533-B947-29CD48CAF1B6}" srcOrd="1" destOrd="0" presId="urn:microsoft.com/office/officeart/2005/8/layout/orgChart1"/>
    <dgm:cxn modelId="{F2C00CC9-1910-4E93-967A-0CB4BCD280F4}" type="presParOf" srcId="{3582DA87-DA13-41EF-B80F-1A025FE4257E}" destId="{31488D98-1C8F-4349-AAAB-C9923F67C9DB}" srcOrd="1" destOrd="0" presId="urn:microsoft.com/office/officeart/2005/8/layout/orgChart1"/>
    <dgm:cxn modelId="{8BF700BC-A707-42E3-992F-2D555EFCFE43}" type="presParOf" srcId="{3582DA87-DA13-41EF-B80F-1A025FE4257E}" destId="{622010D0-4CCF-4779-86B1-0C486D8AA4FB}" srcOrd="2" destOrd="0" presId="urn:microsoft.com/office/officeart/2005/8/layout/orgChart1"/>
    <dgm:cxn modelId="{E5E2CCA2-3C7B-4FE1-B823-D269380FC969}" type="presParOf" srcId="{28925058-9B29-4A8F-9E92-7829E47C48B4}" destId="{73837746-67D5-457C-A96A-F70BD2B68009}" srcOrd="4" destOrd="0" presId="urn:microsoft.com/office/officeart/2005/8/layout/orgChart1"/>
    <dgm:cxn modelId="{1D941EB2-FC35-4839-A429-86801C699C95}" type="presParOf" srcId="{28925058-9B29-4A8F-9E92-7829E47C48B4}" destId="{F87389CC-827A-407C-830E-DFB9552AD7A3}" srcOrd="5" destOrd="0" presId="urn:microsoft.com/office/officeart/2005/8/layout/orgChart1"/>
    <dgm:cxn modelId="{297FF518-4992-46AC-ACD2-81B2E137AF7E}" type="presParOf" srcId="{F87389CC-827A-407C-830E-DFB9552AD7A3}" destId="{E3F93C50-1CC6-4BDD-9695-30A7306E8F2B}" srcOrd="0" destOrd="0" presId="urn:microsoft.com/office/officeart/2005/8/layout/orgChart1"/>
    <dgm:cxn modelId="{88AA292D-63C7-42BC-BB5D-DD663378FA8F}" type="presParOf" srcId="{E3F93C50-1CC6-4BDD-9695-30A7306E8F2B}" destId="{7DE521F2-38A8-42E7-9306-287E335BAE5C}" srcOrd="0" destOrd="0" presId="urn:microsoft.com/office/officeart/2005/8/layout/orgChart1"/>
    <dgm:cxn modelId="{2D4D9454-A87A-4F7F-A05C-48DFC53EA53E}" type="presParOf" srcId="{E3F93C50-1CC6-4BDD-9695-30A7306E8F2B}" destId="{70824E57-DED8-4A4E-9450-F32CDBAD67A6}" srcOrd="1" destOrd="0" presId="urn:microsoft.com/office/officeart/2005/8/layout/orgChart1"/>
    <dgm:cxn modelId="{6399594F-A830-483C-81A1-DAD2C3D4EA27}" type="presParOf" srcId="{F87389CC-827A-407C-830E-DFB9552AD7A3}" destId="{837BA615-5831-4FF1-9017-A509B1CC9F05}" srcOrd="1" destOrd="0" presId="urn:microsoft.com/office/officeart/2005/8/layout/orgChart1"/>
    <dgm:cxn modelId="{D668BBDA-5065-4FAC-B5B3-E50877DA30AE}" type="presParOf" srcId="{F87389CC-827A-407C-830E-DFB9552AD7A3}" destId="{84F94291-A108-4963-ABB6-0D6A5F6542DE}" srcOrd="2" destOrd="0" presId="urn:microsoft.com/office/officeart/2005/8/layout/orgChart1"/>
    <dgm:cxn modelId="{D075DF71-EA26-4759-89A4-4FB147C7EADD}" type="presParOf" srcId="{57874A10-930A-4F61-9D3B-64942D06CEF9}" destId="{B86125FD-E08C-4DAD-A444-14EE0306E472}" srcOrd="2" destOrd="0" presId="urn:microsoft.com/office/officeart/2005/8/layout/orgChart1"/>
    <dgm:cxn modelId="{4CB5EF50-ACEF-421F-BE97-D09EA933F413}" type="presParOf" srcId="{7A740EE1-5F09-46BC-B099-ACA0A2BF606C}" destId="{3C707E79-FAA9-46CE-9B96-E494BBF8C558}"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A3F2A-DC28-42CA-84DF-C8E1D4A81714}" type="doc">
      <dgm:prSet loTypeId="urn:microsoft.com/office/officeart/2005/8/layout/cycle1" loCatId="cycle" qsTypeId="urn:microsoft.com/office/officeart/2005/8/quickstyle/simple5" qsCatId="simple" csTypeId="urn:microsoft.com/office/officeart/2005/8/colors/accent3_4" csCatId="accent3" phldr="1"/>
      <dgm:spPr/>
      <dgm:t>
        <a:bodyPr/>
        <a:lstStyle/>
        <a:p>
          <a:endParaRPr lang="en-US"/>
        </a:p>
      </dgm:t>
    </dgm:pt>
    <dgm:pt modelId="{02C3BBB7-4E01-48BE-A5CD-960593840285}">
      <dgm:prSet phldrT="[Text]" custT="1"/>
      <dgm:spPr/>
      <dgm:t>
        <a:bodyPr/>
        <a:lstStyle/>
        <a:p>
          <a:r>
            <a:rPr lang="en-US" sz="2000" b="1" dirty="0">
              <a:latin typeface="Arial Narrow" panose="020B0606020202030204" pitchFamily="34" charset="0"/>
            </a:rPr>
            <a:t>Exposure Monitoring</a:t>
          </a:r>
        </a:p>
      </dgm:t>
    </dgm:pt>
    <dgm:pt modelId="{30B2A45C-8E47-4273-9972-3DA494D23FB3}" type="parTrans" cxnId="{D69002ED-1004-47E8-9260-CF8FAC7C9410}">
      <dgm:prSet/>
      <dgm:spPr/>
      <dgm:t>
        <a:bodyPr/>
        <a:lstStyle/>
        <a:p>
          <a:endParaRPr lang="en-US" sz="2000" b="1">
            <a:latin typeface="Arial Narrow" panose="020B0606020202030204" pitchFamily="34" charset="0"/>
          </a:endParaRPr>
        </a:p>
      </dgm:t>
    </dgm:pt>
    <dgm:pt modelId="{23A37A40-B9E2-4C6D-84A1-0A9F96D651B3}" type="sibTrans" cxnId="{D69002ED-1004-47E8-9260-CF8FAC7C9410}">
      <dgm:prSet/>
      <dgm:spPr>
        <a:solidFill>
          <a:schemeClr val="tx1">
            <a:lumMod val="65000"/>
            <a:lumOff val="35000"/>
          </a:schemeClr>
        </a:solidFill>
      </dgm:spPr>
      <dgm:t>
        <a:bodyPr/>
        <a:lstStyle/>
        <a:p>
          <a:endParaRPr lang="en-US" sz="2000" b="1">
            <a:latin typeface="Arial Narrow" panose="020B0606020202030204" pitchFamily="34" charset="0"/>
          </a:endParaRPr>
        </a:p>
      </dgm:t>
    </dgm:pt>
    <dgm:pt modelId="{D322C485-C0BA-4F85-A37A-31E7F94D4EF7}">
      <dgm:prSet phldrT="[Text]" custT="1"/>
      <dgm:spPr/>
      <dgm:t>
        <a:bodyPr/>
        <a:lstStyle/>
        <a:p>
          <a:r>
            <a:rPr lang="en-US" sz="2000" b="1" dirty="0">
              <a:latin typeface="Arial Narrow" panose="020B0606020202030204" pitchFamily="34" charset="0"/>
            </a:rPr>
            <a:t>Diagnostic Tools</a:t>
          </a:r>
        </a:p>
      </dgm:t>
    </dgm:pt>
    <dgm:pt modelId="{6C9B8FCC-0E2C-43E3-BAE3-2C159A2C3362}" type="parTrans" cxnId="{8E87ECDB-7DA9-4D56-9F25-0CE614060AFF}">
      <dgm:prSet/>
      <dgm:spPr/>
      <dgm:t>
        <a:bodyPr/>
        <a:lstStyle/>
        <a:p>
          <a:endParaRPr lang="en-US" sz="2000" b="1">
            <a:latin typeface="Arial Narrow" panose="020B0606020202030204" pitchFamily="34" charset="0"/>
          </a:endParaRPr>
        </a:p>
      </dgm:t>
    </dgm:pt>
    <dgm:pt modelId="{170530A5-0E7C-4D4A-BB39-A5E8A8811491}" type="sibTrans" cxnId="{8E87ECDB-7DA9-4D56-9F25-0CE614060AFF}">
      <dgm:prSet/>
      <dgm:spPr>
        <a:solidFill>
          <a:schemeClr val="tx1">
            <a:lumMod val="65000"/>
            <a:lumOff val="35000"/>
          </a:schemeClr>
        </a:solidFill>
      </dgm:spPr>
      <dgm:t>
        <a:bodyPr/>
        <a:lstStyle/>
        <a:p>
          <a:endParaRPr lang="en-US" sz="2000" b="1">
            <a:latin typeface="Arial Narrow" panose="020B0606020202030204" pitchFamily="34" charset="0"/>
          </a:endParaRPr>
        </a:p>
      </dgm:t>
    </dgm:pt>
    <dgm:pt modelId="{8640A273-18E8-43FB-A342-C53650522F35}">
      <dgm:prSet phldrT="[Text]" custT="1"/>
      <dgm:spPr/>
      <dgm:t>
        <a:bodyPr/>
        <a:lstStyle/>
        <a:p>
          <a:r>
            <a:rPr lang="en-US" sz="2000" b="1" dirty="0">
              <a:latin typeface="Arial Narrow" panose="020B0606020202030204" pitchFamily="34" charset="0"/>
            </a:rPr>
            <a:t>Treatment Tools</a:t>
          </a:r>
        </a:p>
      </dgm:t>
    </dgm:pt>
    <dgm:pt modelId="{839252CB-2CC5-4E7D-919F-8D5DCF612153}" type="parTrans" cxnId="{51F857FD-5919-4110-9D07-22FEA74384DB}">
      <dgm:prSet/>
      <dgm:spPr/>
      <dgm:t>
        <a:bodyPr/>
        <a:lstStyle/>
        <a:p>
          <a:endParaRPr lang="en-US" sz="2000" b="1">
            <a:latin typeface="Arial Narrow" panose="020B0606020202030204" pitchFamily="34" charset="0"/>
          </a:endParaRPr>
        </a:p>
      </dgm:t>
    </dgm:pt>
    <dgm:pt modelId="{3217213B-303D-4B17-9BAA-CB6ABF666EFD}" type="sibTrans" cxnId="{51F857FD-5919-4110-9D07-22FEA74384DB}">
      <dgm:prSet/>
      <dgm:spPr>
        <a:solidFill>
          <a:schemeClr val="tx1">
            <a:lumMod val="65000"/>
            <a:lumOff val="35000"/>
          </a:schemeClr>
        </a:solidFill>
      </dgm:spPr>
      <dgm:t>
        <a:bodyPr/>
        <a:lstStyle/>
        <a:p>
          <a:endParaRPr lang="en-US" sz="2000" b="1">
            <a:latin typeface="Arial Narrow" panose="020B0606020202030204" pitchFamily="34" charset="0"/>
          </a:endParaRPr>
        </a:p>
      </dgm:t>
    </dgm:pt>
    <dgm:pt modelId="{95090964-F0D9-44BA-BC72-00A4A3BC91D3}">
      <dgm:prSet phldrT="[Text]" custT="1"/>
      <dgm:spPr/>
      <dgm:t>
        <a:bodyPr/>
        <a:lstStyle/>
        <a:p>
          <a:r>
            <a:rPr lang="en-US" sz="2000" b="1" dirty="0">
              <a:latin typeface="Arial Narrow" panose="020B0606020202030204" pitchFamily="34" charset="0"/>
            </a:rPr>
            <a:t>Short Term Monitoring</a:t>
          </a:r>
        </a:p>
      </dgm:t>
    </dgm:pt>
    <dgm:pt modelId="{8703085F-F5E8-454B-A05E-F2CF3717B75A}" type="parTrans" cxnId="{8004D405-7061-4BAD-B54D-B5BD737F9414}">
      <dgm:prSet/>
      <dgm:spPr/>
      <dgm:t>
        <a:bodyPr/>
        <a:lstStyle/>
        <a:p>
          <a:endParaRPr lang="en-US" sz="2000" b="1">
            <a:latin typeface="Arial Narrow" panose="020B0606020202030204" pitchFamily="34" charset="0"/>
          </a:endParaRPr>
        </a:p>
      </dgm:t>
    </dgm:pt>
    <dgm:pt modelId="{3A93EA38-FA4C-4640-B1F4-43AE9B7E6AE9}" type="sibTrans" cxnId="{8004D405-7061-4BAD-B54D-B5BD737F9414}">
      <dgm:prSet/>
      <dgm:spPr>
        <a:solidFill>
          <a:schemeClr val="tx1">
            <a:lumMod val="65000"/>
            <a:lumOff val="35000"/>
          </a:schemeClr>
        </a:solidFill>
      </dgm:spPr>
      <dgm:t>
        <a:bodyPr/>
        <a:lstStyle/>
        <a:p>
          <a:endParaRPr lang="en-US" sz="2000" b="1">
            <a:latin typeface="Arial Narrow" panose="020B0606020202030204" pitchFamily="34" charset="0"/>
          </a:endParaRPr>
        </a:p>
      </dgm:t>
    </dgm:pt>
    <dgm:pt modelId="{DD3BCB54-56AD-43D2-B0C3-C48652192978}">
      <dgm:prSet phldrT="[Text]" custT="1"/>
      <dgm:spPr/>
      <dgm:t>
        <a:bodyPr/>
        <a:lstStyle/>
        <a:p>
          <a:r>
            <a:rPr lang="en-US" sz="2000" b="1" dirty="0">
              <a:latin typeface="Arial Narrow" panose="020B0606020202030204" pitchFamily="34" charset="0"/>
            </a:rPr>
            <a:t>Long Term Monitoring</a:t>
          </a:r>
        </a:p>
      </dgm:t>
    </dgm:pt>
    <dgm:pt modelId="{841A542F-7AA5-435D-AFA4-4933C42FFCB8}" type="parTrans" cxnId="{80E7CB17-C035-48FF-B303-3BB12F3726AA}">
      <dgm:prSet/>
      <dgm:spPr/>
      <dgm:t>
        <a:bodyPr/>
        <a:lstStyle/>
        <a:p>
          <a:endParaRPr lang="en-US" sz="2000" b="1">
            <a:latin typeface="Arial Narrow" panose="020B0606020202030204" pitchFamily="34" charset="0"/>
          </a:endParaRPr>
        </a:p>
      </dgm:t>
    </dgm:pt>
    <dgm:pt modelId="{A388631D-79F5-4A81-89F1-B8DFF6FFB2E8}" type="sibTrans" cxnId="{80E7CB17-C035-48FF-B303-3BB12F3726AA}">
      <dgm:prSet/>
      <dgm:spPr>
        <a:solidFill>
          <a:schemeClr val="bg2">
            <a:lumMod val="75000"/>
            <a:lumOff val="25000"/>
          </a:schemeClr>
        </a:solidFill>
      </dgm:spPr>
      <dgm:t>
        <a:bodyPr/>
        <a:lstStyle/>
        <a:p>
          <a:endParaRPr lang="en-US" sz="2000" b="1">
            <a:latin typeface="Arial Narrow" panose="020B0606020202030204" pitchFamily="34" charset="0"/>
          </a:endParaRPr>
        </a:p>
      </dgm:t>
    </dgm:pt>
    <dgm:pt modelId="{34617E27-8C2B-4D18-B59D-D2F10D2BB33D}" type="pres">
      <dgm:prSet presAssocID="{8C8A3F2A-DC28-42CA-84DF-C8E1D4A81714}" presName="cycle" presStyleCnt="0">
        <dgm:presLayoutVars>
          <dgm:dir/>
          <dgm:resizeHandles val="exact"/>
        </dgm:presLayoutVars>
      </dgm:prSet>
      <dgm:spPr/>
    </dgm:pt>
    <dgm:pt modelId="{DC4B8249-A40B-4F81-82A8-650B078F418A}" type="pres">
      <dgm:prSet presAssocID="{02C3BBB7-4E01-48BE-A5CD-960593840285}" presName="dummy" presStyleCnt="0"/>
      <dgm:spPr/>
    </dgm:pt>
    <dgm:pt modelId="{338811A0-1E48-4E6C-A1A5-26AD28D5C03D}" type="pres">
      <dgm:prSet presAssocID="{02C3BBB7-4E01-48BE-A5CD-960593840285}" presName="node" presStyleLbl="revTx" presStyleIdx="0" presStyleCnt="5" custScaleX="118109">
        <dgm:presLayoutVars>
          <dgm:bulletEnabled val="1"/>
        </dgm:presLayoutVars>
      </dgm:prSet>
      <dgm:spPr/>
    </dgm:pt>
    <dgm:pt modelId="{8DC84D38-1634-4A6B-97F3-69B50CCC441F}" type="pres">
      <dgm:prSet presAssocID="{23A37A40-B9E2-4C6D-84A1-0A9F96D651B3}" presName="sibTrans" presStyleLbl="node1" presStyleIdx="0" presStyleCnt="5"/>
      <dgm:spPr/>
    </dgm:pt>
    <dgm:pt modelId="{FCA080BD-EA7A-4659-8176-63AAB4FE0C22}" type="pres">
      <dgm:prSet presAssocID="{D322C485-C0BA-4F85-A37A-31E7F94D4EF7}" presName="dummy" presStyleCnt="0"/>
      <dgm:spPr/>
    </dgm:pt>
    <dgm:pt modelId="{48AA82B0-2ED6-4D41-8A35-7D6E1B890B05}" type="pres">
      <dgm:prSet presAssocID="{D322C485-C0BA-4F85-A37A-31E7F94D4EF7}" presName="node" presStyleLbl="revTx" presStyleIdx="1" presStyleCnt="5" custScaleX="118489" custRadScaleRad="103169" custRadScaleInc="2254">
        <dgm:presLayoutVars>
          <dgm:bulletEnabled val="1"/>
        </dgm:presLayoutVars>
      </dgm:prSet>
      <dgm:spPr/>
    </dgm:pt>
    <dgm:pt modelId="{307008DB-427E-47ED-808E-67A6E7285437}" type="pres">
      <dgm:prSet presAssocID="{170530A5-0E7C-4D4A-BB39-A5E8A8811491}" presName="sibTrans" presStyleLbl="node1" presStyleIdx="1" presStyleCnt="5"/>
      <dgm:spPr/>
    </dgm:pt>
    <dgm:pt modelId="{33B1E763-A4FF-40E0-AA35-17A7E52BAF6A}" type="pres">
      <dgm:prSet presAssocID="{8640A273-18E8-43FB-A342-C53650522F35}" presName="dummy" presStyleCnt="0"/>
      <dgm:spPr/>
    </dgm:pt>
    <dgm:pt modelId="{446C4C7B-1EA0-4FB5-978D-B893AE86CE44}" type="pres">
      <dgm:prSet presAssocID="{8640A273-18E8-43FB-A342-C53650522F35}" presName="node" presStyleLbl="revTx" presStyleIdx="2" presStyleCnt="5" custRadScaleRad="106380" custRadScaleInc="-1883">
        <dgm:presLayoutVars>
          <dgm:bulletEnabled val="1"/>
        </dgm:presLayoutVars>
      </dgm:prSet>
      <dgm:spPr/>
    </dgm:pt>
    <dgm:pt modelId="{635E5066-5D5B-4251-AFB1-8D3D7389363D}" type="pres">
      <dgm:prSet presAssocID="{3217213B-303D-4B17-9BAA-CB6ABF666EFD}" presName="sibTrans" presStyleLbl="node1" presStyleIdx="2" presStyleCnt="5"/>
      <dgm:spPr/>
    </dgm:pt>
    <dgm:pt modelId="{C89A24D2-18EB-4D15-8275-FC5B3CBDDA46}" type="pres">
      <dgm:prSet presAssocID="{95090964-F0D9-44BA-BC72-00A4A3BC91D3}" presName="dummy" presStyleCnt="0"/>
      <dgm:spPr/>
    </dgm:pt>
    <dgm:pt modelId="{89763348-4FD1-48A7-BB0D-F3F42506ABC3}" type="pres">
      <dgm:prSet presAssocID="{95090964-F0D9-44BA-BC72-00A4A3BC91D3}" presName="node" presStyleLbl="revTx" presStyleIdx="3" presStyleCnt="5" custScaleX="127588" custRadScaleRad="108570" custRadScaleInc="4610">
        <dgm:presLayoutVars>
          <dgm:bulletEnabled val="1"/>
        </dgm:presLayoutVars>
      </dgm:prSet>
      <dgm:spPr/>
    </dgm:pt>
    <dgm:pt modelId="{C308587B-9CC6-4FD7-B443-B8D86445D3FD}" type="pres">
      <dgm:prSet presAssocID="{3A93EA38-FA4C-4640-B1F4-43AE9B7E6AE9}" presName="sibTrans" presStyleLbl="node1" presStyleIdx="3" presStyleCnt="5"/>
      <dgm:spPr/>
    </dgm:pt>
    <dgm:pt modelId="{B341C6CA-08B9-4C39-9E16-CC853AB48BDE}" type="pres">
      <dgm:prSet presAssocID="{DD3BCB54-56AD-43D2-B0C3-C48652192978}" presName="dummy" presStyleCnt="0"/>
      <dgm:spPr/>
    </dgm:pt>
    <dgm:pt modelId="{ADCD1BBB-9578-43D0-BFEA-082277DDB6F7}" type="pres">
      <dgm:prSet presAssocID="{DD3BCB54-56AD-43D2-B0C3-C48652192978}" presName="node" presStyleLbl="revTx" presStyleIdx="4" presStyleCnt="5" custScaleX="121073">
        <dgm:presLayoutVars>
          <dgm:bulletEnabled val="1"/>
        </dgm:presLayoutVars>
      </dgm:prSet>
      <dgm:spPr/>
    </dgm:pt>
    <dgm:pt modelId="{55667E5D-FF80-4C03-988F-0738AE1F9ADC}" type="pres">
      <dgm:prSet presAssocID="{A388631D-79F5-4A81-89F1-B8DFF6FFB2E8}" presName="sibTrans" presStyleLbl="node1" presStyleIdx="4" presStyleCnt="5"/>
      <dgm:spPr/>
    </dgm:pt>
  </dgm:ptLst>
  <dgm:cxnLst>
    <dgm:cxn modelId="{6704B203-E45D-49B3-8D10-56E12A41F5B3}" type="presOf" srcId="{95090964-F0D9-44BA-BC72-00A4A3BC91D3}" destId="{89763348-4FD1-48A7-BB0D-F3F42506ABC3}" srcOrd="0" destOrd="0" presId="urn:microsoft.com/office/officeart/2005/8/layout/cycle1"/>
    <dgm:cxn modelId="{8004D405-7061-4BAD-B54D-B5BD737F9414}" srcId="{8C8A3F2A-DC28-42CA-84DF-C8E1D4A81714}" destId="{95090964-F0D9-44BA-BC72-00A4A3BC91D3}" srcOrd="3" destOrd="0" parTransId="{8703085F-F5E8-454B-A05E-F2CF3717B75A}" sibTransId="{3A93EA38-FA4C-4640-B1F4-43AE9B7E6AE9}"/>
    <dgm:cxn modelId="{80E7CB17-C035-48FF-B303-3BB12F3726AA}" srcId="{8C8A3F2A-DC28-42CA-84DF-C8E1D4A81714}" destId="{DD3BCB54-56AD-43D2-B0C3-C48652192978}" srcOrd="4" destOrd="0" parTransId="{841A542F-7AA5-435D-AFA4-4933C42FFCB8}" sibTransId="{A388631D-79F5-4A81-89F1-B8DFF6FFB2E8}"/>
    <dgm:cxn modelId="{C704D91D-F680-44E7-94B5-32EF075A673B}" type="presOf" srcId="{DD3BCB54-56AD-43D2-B0C3-C48652192978}" destId="{ADCD1BBB-9578-43D0-BFEA-082277DDB6F7}" srcOrd="0" destOrd="0" presId="urn:microsoft.com/office/officeart/2005/8/layout/cycle1"/>
    <dgm:cxn modelId="{D0AED922-0BD8-4A41-90C4-25EFC74B0DBA}" type="presOf" srcId="{3217213B-303D-4B17-9BAA-CB6ABF666EFD}" destId="{635E5066-5D5B-4251-AFB1-8D3D7389363D}" srcOrd="0" destOrd="0" presId="urn:microsoft.com/office/officeart/2005/8/layout/cycle1"/>
    <dgm:cxn modelId="{A8CB3727-61A3-4A58-9D7C-6B7A0BB9C477}" type="presOf" srcId="{A388631D-79F5-4A81-89F1-B8DFF6FFB2E8}" destId="{55667E5D-FF80-4C03-988F-0738AE1F9ADC}" srcOrd="0" destOrd="0" presId="urn:microsoft.com/office/officeart/2005/8/layout/cycle1"/>
    <dgm:cxn modelId="{EB812C2B-9F4E-4239-9FAB-A257DDA5B7EC}" type="presOf" srcId="{3A93EA38-FA4C-4640-B1F4-43AE9B7E6AE9}" destId="{C308587B-9CC6-4FD7-B443-B8D86445D3FD}" srcOrd="0" destOrd="0" presId="urn:microsoft.com/office/officeart/2005/8/layout/cycle1"/>
    <dgm:cxn modelId="{16F3FF38-4AB7-412D-87DF-F1CC9336C846}" type="presOf" srcId="{8640A273-18E8-43FB-A342-C53650522F35}" destId="{446C4C7B-1EA0-4FB5-978D-B893AE86CE44}" srcOrd="0" destOrd="0" presId="urn:microsoft.com/office/officeart/2005/8/layout/cycle1"/>
    <dgm:cxn modelId="{A60FD398-8E1E-4E35-9B20-41D1921F3147}" type="presOf" srcId="{23A37A40-B9E2-4C6D-84A1-0A9F96D651B3}" destId="{8DC84D38-1634-4A6B-97F3-69B50CCC441F}" srcOrd="0" destOrd="0" presId="urn:microsoft.com/office/officeart/2005/8/layout/cycle1"/>
    <dgm:cxn modelId="{5EB6BF9A-7A85-4311-9BC2-5FF37DA5A5BF}" type="presOf" srcId="{8C8A3F2A-DC28-42CA-84DF-C8E1D4A81714}" destId="{34617E27-8C2B-4D18-B59D-D2F10D2BB33D}" srcOrd="0" destOrd="0" presId="urn:microsoft.com/office/officeart/2005/8/layout/cycle1"/>
    <dgm:cxn modelId="{E5B7A2B5-9089-4B20-AF96-A2A64B780C7B}" type="presOf" srcId="{170530A5-0E7C-4D4A-BB39-A5E8A8811491}" destId="{307008DB-427E-47ED-808E-67A6E7285437}" srcOrd="0" destOrd="0" presId="urn:microsoft.com/office/officeart/2005/8/layout/cycle1"/>
    <dgm:cxn modelId="{A6EEB3D5-30D9-4488-A5FF-67CE2A46F49F}" type="presOf" srcId="{02C3BBB7-4E01-48BE-A5CD-960593840285}" destId="{338811A0-1E48-4E6C-A1A5-26AD28D5C03D}" srcOrd="0" destOrd="0" presId="urn:microsoft.com/office/officeart/2005/8/layout/cycle1"/>
    <dgm:cxn modelId="{8E87ECDB-7DA9-4D56-9F25-0CE614060AFF}" srcId="{8C8A3F2A-DC28-42CA-84DF-C8E1D4A81714}" destId="{D322C485-C0BA-4F85-A37A-31E7F94D4EF7}" srcOrd="1" destOrd="0" parTransId="{6C9B8FCC-0E2C-43E3-BAE3-2C159A2C3362}" sibTransId="{170530A5-0E7C-4D4A-BB39-A5E8A8811491}"/>
    <dgm:cxn modelId="{D69002ED-1004-47E8-9260-CF8FAC7C9410}" srcId="{8C8A3F2A-DC28-42CA-84DF-C8E1D4A81714}" destId="{02C3BBB7-4E01-48BE-A5CD-960593840285}" srcOrd="0" destOrd="0" parTransId="{30B2A45C-8E47-4273-9972-3DA494D23FB3}" sibTransId="{23A37A40-B9E2-4C6D-84A1-0A9F96D651B3}"/>
    <dgm:cxn modelId="{A9BF98F5-762B-43C4-B97D-25E7452EEA9C}" type="presOf" srcId="{D322C485-C0BA-4F85-A37A-31E7F94D4EF7}" destId="{48AA82B0-2ED6-4D41-8A35-7D6E1B890B05}" srcOrd="0" destOrd="0" presId="urn:microsoft.com/office/officeart/2005/8/layout/cycle1"/>
    <dgm:cxn modelId="{51F857FD-5919-4110-9D07-22FEA74384DB}" srcId="{8C8A3F2A-DC28-42CA-84DF-C8E1D4A81714}" destId="{8640A273-18E8-43FB-A342-C53650522F35}" srcOrd="2" destOrd="0" parTransId="{839252CB-2CC5-4E7D-919F-8D5DCF612153}" sibTransId="{3217213B-303D-4B17-9BAA-CB6ABF666EFD}"/>
    <dgm:cxn modelId="{2277594B-8890-478B-8BC2-42E67CBF30BD}" type="presParOf" srcId="{34617E27-8C2B-4D18-B59D-D2F10D2BB33D}" destId="{DC4B8249-A40B-4F81-82A8-650B078F418A}" srcOrd="0" destOrd="0" presId="urn:microsoft.com/office/officeart/2005/8/layout/cycle1"/>
    <dgm:cxn modelId="{3A31D633-DA3B-4455-8A67-7E88BA9914A8}" type="presParOf" srcId="{34617E27-8C2B-4D18-B59D-D2F10D2BB33D}" destId="{338811A0-1E48-4E6C-A1A5-26AD28D5C03D}" srcOrd="1" destOrd="0" presId="urn:microsoft.com/office/officeart/2005/8/layout/cycle1"/>
    <dgm:cxn modelId="{9C49F664-6A0F-4060-9B4B-F287245BF61C}" type="presParOf" srcId="{34617E27-8C2B-4D18-B59D-D2F10D2BB33D}" destId="{8DC84D38-1634-4A6B-97F3-69B50CCC441F}" srcOrd="2" destOrd="0" presId="urn:microsoft.com/office/officeart/2005/8/layout/cycle1"/>
    <dgm:cxn modelId="{617D052D-3BB9-47C1-B105-0CC8EB161A27}" type="presParOf" srcId="{34617E27-8C2B-4D18-B59D-D2F10D2BB33D}" destId="{FCA080BD-EA7A-4659-8176-63AAB4FE0C22}" srcOrd="3" destOrd="0" presId="urn:microsoft.com/office/officeart/2005/8/layout/cycle1"/>
    <dgm:cxn modelId="{33B1FF99-AE20-44EC-895B-97E6B5C35B8A}" type="presParOf" srcId="{34617E27-8C2B-4D18-B59D-D2F10D2BB33D}" destId="{48AA82B0-2ED6-4D41-8A35-7D6E1B890B05}" srcOrd="4" destOrd="0" presId="urn:microsoft.com/office/officeart/2005/8/layout/cycle1"/>
    <dgm:cxn modelId="{E933FAE4-9700-4A97-920C-71C07C09E062}" type="presParOf" srcId="{34617E27-8C2B-4D18-B59D-D2F10D2BB33D}" destId="{307008DB-427E-47ED-808E-67A6E7285437}" srcOrd="5" destOrd="0" presId="urn:microsoft.com/office/officeart/2005/8/layout/cycle1"/>
    <dgm:cxn modelId="{BCA2DEF9-0987-427A-83DF-8FC0814A88D3}" type="presParOf" srcId="{34617E27-8C2B-4D18-B59D-D2F10D2BB33D}" destId="{33B1E763-A4FF-40E0-AA35-17A7E52BAF6A}" srcOrd="6" destOrd="0" presId="urn:microsoft.com/office/officeart/2005/8/layout/cycle1"/>
    <dgm:cxn modelId="{C5249B25-008C-4D6C-9D2B-F472F303D3BA}" type="presParOf" srcId="{34617E27-8C2B-4D18-B59D-D2F10D2BB33D}" destId="{446C4C7B-1EA0-4FB5-978D-B893AE86CE44}" srcOrd="7" destOrd="0" presId="urn:microsoft.com/office/officeart/2005/8/layout/cycle1"/>
    <dgm:cxn modelId="{5D86FEF2-A766-42FE-9747-5365C50F46BA}" type="presParOf" srcId="{34617E27-8C2B-4D18-B59D-D2F10D2BB33D}" destId="{635E5066-5D5B-4251-AFB1-8D3D7389363D}" srcOrd="8" destOrd="0" presId="urn:microsoft.com/office/officeart/2005/8/layout/cycle1"/>
    <dgm:cxn modelId="{10F6EE69-B210-4ADE-8BFE-39487F2122BE}" type="presParOf" srcId="{34617E27-8C2B-4D18-B59D-D2F10D2BB33D}" destId="{C89A24D2-18EB-4D15-8275-FC5B3CBDDA46}" srcOrd="9" destOrd="0" presId="urn:microsoft.com/office/officeart/2005/8/layout/cycle1"/>
    <dgm:cxn modelId="{87AA13A5-6C8D-4F25-B2A7-2EDA2737E080}" type="presParOf" srcId="{34617E27-8C2B-4D18-B59D-D2F10D2BB33D}" destId="{89763348-4FD1-48A7-BB0D-F3F42506ABC3}" srcOrd="10" destOrd="0" presId="urn:microsoft.com/office/officeart/2005/8/layout/cycle1"/>
    <dgm:cxn modelId="{E8BA6540-3AC0-433C-B4EE-06D6AC1B29DD}" type="presParOf" srcId="{34617E27-8C2B-4D18-B59D-D2F10D2BB33D}" destId="{C308587B-9CC6-4FD7-B443-B8D86445D3FD}" srcOrd="11" destOrd="0" presId="urn:microsoft.com/office/officeart/2005/8/layout/cycle1"/>
    <dgm:cxn modelId="{11AF2308-B291-4598-AF66-080901D9A41D}" type="presParOf" srcId="{34617E27-8C2B-4D18-B59D-D2F10D2BB33D}" destId="{B341C6CA-08B9-4C39-9E16-CC853AB48BDE}" srcOrd="12" destOrd="0" presId="urn:microsoft.com/office/officeart/2005/8/layout/cycle1"/>
    <dgm:cxn modelId="{8535B79C-5D25-4DC7-BBB2-4C480DE2FE02}" type="presParOf" srcId="{34617E27-8C2B-4D18-B59D-D2F10D2BB33D}" destId="{ADCD1BBB-9578-43D0-BFEA-082277DDB6F7}" srcOrd="13" destOrd="0" presId="urn:microsoft.com/office/officeart/2005/8/layout/cycle1"/>
    <dgm:cxn modelId="{2D3BAC35-ACF6-4F64-8304-F956FA30C7C4}" type="presParOf" srcId="{34617E27-8C2B-4D18-B59D-D2F10D2BB33D}" destId="{55667E5D-FF80-4C03-988F-0738AE1F9ADC}"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8A3F2A-DC28-42CA-84DF-C8E1D4A81714}" type="doc">
      <dgm:prSet loTypeId="urn:microsoft.com/office/officeart/2009/3/layout/HorizontalOrganizationChart" loCatId="hierarchy" qsTypeId="urn:microsoft.com/office/officeart/2005/8/quickstyle/simple1" qsCatId="simple" csTypeId="urn:microsoft.com/office/officeart/2005/8/colors/accent0_1" csCatId="mainScheme" phldr="1"/>
      <dgm:spPr/>
      <dgm:t>
        <a:bodyPr/>
        <a:lstStyle/>
        <a:p>
          <a:endParaRPr lang="en-US"/>
        </a:p>
      </dgm:t>
    </dgm:pt>
    <dgm:pt modelId="{02C3BBB7-4E01-48BE-A5CD-960593840285}">
      <dgm:prSet phldrT="[Text]" custT="1"/>
      <dgm:spPr/>
      <dgm:t>
        <a:bodyPr/>
        <a:lstStyle/>
        <a:p>
          <a:r>
            <a:rPr lang="en-US" sz="2000" b="1" dirty="0">
              <a:latin typeface="Arial Narrow" panose="020B0606020202030204" pitchFamily="34" charset="0"/>
            </a:rPr>
            <a:t>Identify, Monitor, and Mitigate</a:t>
          </a:r>
        </a:p>
      </dgm:t>
    </dgm:pt>
    <dgm:pt modelId="{30B2A45C-8E47-4273-9972-3DA494D23FB3}" type="parTrans" cxnId="{D69002ED-1004-47E8-9260-CF8FAC7C9410}">
      <dgm:prSet/>
      <dgm:spPr/>
      <dgm:t>
        <a:bodyPr/>
        <a:lstStyle/>
        <a:p>
          <a:endParaRPr lang="en-US" sz="2000" b="1">
            <a:latin typeface="Arial Narrow" panose="020B0606020202030204" pitchFamily="34" charset="0"/>
          </a:endParaRPr>
        </a:p>
      </dgm:t>
    </dgm:pt>
    <dgm:pt modelId="{23A37A40-B9E2-4C6D-84A1-0A9F96D651B3}" type="sibTrans" cxnId="{D69002ED-1004-47E8-9260-CF8FAC7C9410}">
      <dgm:prSet/>
      <dgm:spPr/>
      <dgm:t>
        <a:bodyPr/>
        <a:lstStyle/>
        <a:p>
          <a:endParaRPr lang="en-US" sz="2000" b="1">
            <a:latin typeface="Arial Narrow" panose="020B0606020202030204" pitchFamily="34" charset="0"/>
          </a:endParaRPr>
        </a:p>
      </dgm:t>
    </dgm:pt>
    <dgm:pt modelId="{D322C485-C0BA-4F85-A37A-31E7F94D4EF7}">
      <dgm:prSet phldrT="[Text]" custT="1"/>
      <dgm:spPr/>
      <dgm:t>
        <a:bodyPr/>
        <a:lstStyle/>
        <a:p>
          <a:r>
            <a:rPr lang="en-US" sz="2000" b="1" dirty="0">
              <a:latin typeface="Arial Narrow" panose="020B0606020202030204" pitchFamily="34" charset="0"/>
            </a:rPr>
            <a:t>Reduce, and Eliminate</a:t>
          </a:r>
        </a:p>
      </dgm:t>
    </dgm:pt>
    <dgm:pt modelId="{6C9B8FCC-0E2C-43E3-BAE3-2C159A2C3362}" type="parTrans" cxnId="{8E87ECDB-7DA9-4D56-9F25-0CE614060AFF}">
      <dgm:prSet/>
      <dgm:spPr/>
      <dgm:t>
        <a:bodyPr/>
        <a:lstStyle/>
        <a:p>
          <a:endParaRPr lang="en-US" sz="2000" b="1">
            <a:latin typeface="Arial Narrow" panose="020B0606020202030204" pitchFamily="34" charset="0"/>
          </a:endParaRPr>
        </a:p>
      </dgm:t>
    </dgm:pt>
    <dgm:pt modelId="{170530A5-0E7C-4D4A-BB39-A5E8A8811491}" type="sibTrans" cxnId="{8E87ECDB-7DA9-4D56-9F25-0CE614060AFF}">
      <dgm:prSet/>
      <dgm:spPr/>
      <dgm:t>
        <a:bodyPr/>
        <a:lstStyle/>
        <a:p>
          <a:endParaRPr lang="en-US" sz="2000" b="1">
            <a:latin typeface="Arial Narrow" panose="020B0606020202030204" pitchFamily="34" charset="0"/>
          </a:endParaRPr>
        </a:p>
      </dgm:t>
    </dgm:pt>
    <dgm:pt modelId="{8640A273-18E8-43FB-A342-C53650522F35}">
      <dgm:prSet phldrT="[Text]" custT="1"/>
      <dgm:spPr/>
      <dgm:t>
        <a:bodyPr/>
        <a:lstStyle/>
        <a:p>
          <a:r>
            <a:rPr lang="en-US" sz="2000" b="1" dirty="0">
              <a:latin typeface="Arial Narrow" panose="020B0606020202030204" pitchFamily="34" charset="0"/>
            </a:rPr>
            <a:t>Prevent, Recognize, and Minimize</a:t>
          </a:r>
        </a:p>
      </dgm:t>
    </dgm:pt>
    <dgm:pt modelId="{839252CB-2CC5-4E7D-919F-8D5DCF612153}" type="parTrans" cxnId="{51F857FD-5919-4110-9D07-22FEA74384DB}">
      <dgm:prSet/>
      <dgm:spPr/>
      <dgm:t>
        <a:bodyPr/>
        <a:lstStyle/>
        <a:p>
          <a:endParaRPr lang="en-US" sz="2000" b="1">
            <a:latin typeface="Arial Narrow" panose="020B0606020202030204" pitchFamily="34" charset="0"/>
          </a:endParaRPr>
        </a:p>
      </dgm:t>
    </dgm:pt>
    <dgm:pt modelId="{3217213B-303D-4B17-9BAA-CB6ABF666EFD}" type="sibTrans" cxnId="{51F857FD-5919-4110-9D07-22FEA74384DB}">
      <dgm:prSet/>
      <dgm:spPr/>
      <dgm:t>
        <a:bodyPr/>
        <a:lstStyle/>
        <a:p>
          <a:endParaRPr lang="en-US" sz="2000" b="1">
            <a:latin typeface="Arial Narrow" panose="020B0606020202030204" pitchFamily="34" charset="0"/>
          </a:endParaRPr>
        </a:p>
      </dgm:t>
    </dgm:pt>
    <dgm:pt modelId="{95090964-F0D9-44BA-BC72-00A4A3BC91D3}">
      <dgm:prSet phldrT="[Text]" custT="1"/>
      <dgm:spPr/>
      <dgm:t>
        <a:bodyPr/>
        <a:lstStyle/>
        <a:p>
          <a:r>
            <a:rPr lang="en-US" sz="2000" b="1" dirty="0">
              <a:latin typeface="Arial Narrow" panose="020B0606020202030204" pitchFamily="34" charset="0"/>
            </a:rPr>
            <a:t>Optimize</a:t>
          </a:r>
        </a:p>
      </dgm:t>
    </dgm:pt>
    <dgm:pt modelId="{8703085F-F5E8-454B-A05E-F2CF3717B75A}" type="parTrans" cxnId="{8004D405-7061-4BAD-B54D-B5BD737F9414}">
      <dgm:prSet/>
      <dgm:spPr/>
      <dgm:t>
        <a:bodyPr/>
        <a:lstStyle/>
        <a:p>
          <a:endParaRPr lang="en-US" sz="2000" b="1">
            <a:latin typeface="Arial Narrow" panose="020B0606020202030204" pitchFamily="34" charset="0"/>
          </a:endParaRPr>
        </a:p>
      </dgm:t>
    </dgm:pt>
    <dgm:pt modelId="{3A93EA38-FA4C-4640-B1F4-43AE9B7E6AE9}" type="sibTrans" cxnId="{8004D405-7061-4BAD-B54D-B5BD737F9414}">
      <dgm:prSet/>
      <dgm:spPr/>
      <dgm:t>
        <a:bodyPr/>
        <a:lstStyle/>
        <a:p>
          <a:endParaRPr lang="en-US" sz="2000" b="1">
            <a:latin typeface="Arial Narrow" panose="020B0606020202030204" pitchFamily="34" charset="0"/>
          </a:endParaRPr>
        </a:p>
      </dgm:t>
    </dgm:pt>
    <dgm:pt modelId="{DD3BCB54-56AD-43D2-B0C3-C48652192978}">
      <dgm:prSet phldrT="[Text]" custT="1"/>
      <dgm:spPr/>
      <dgm:t>
        <a:bodyPr/>
        <a:lstStyle/>
        <a:p>
          <a:r>
            <a:rPr lang="en-US" sz="2000" b="1" dirty="0">
              <a:latin typeface="Arial Narrow" panose="020B0606020202030204" pitchFamily="34" charset="0"/>
            </a:rPr>
            <a:t>Advance</a:t>
          </a:r>
        </a:p>
      </dgm:t>
    </dgm:pt>
    <dgm:pt modelId="{841A542F-7AA5-435D-AFA4-4933C42FFCB8}" type="parTrans" cxnId="{80E7CB17-C035-48FF-B303-3BB12F3726AA}">
      <dgm:prSet/>
      <dgm:spPr/>
      <dgm:t>
        <a:bodyPr/>
        <a:lstStyle/>
        <a:p>
          <a:endParaRPr lang="en-US" sz="2000" b="1">
            <a:latin typeface="Arial Narrow" panose="020B0606020202030204" pitchFamily="34" charset="0"/>
          </a:endParaRPr>
        </a:p>
      </dgm:t>
    </dgm:pt>
    <dgm:pt modelId="{A388631D-79F5-4A81-89F1-B8DFF6FFB2E8}" type="sibTrans" cxnId="{80E7CB17-C035-48FF-B303-3BB12F3726AA}">
      <dgm:prSet/>
      <dgm:spPr/>
      <dgm:t>
        <a:bodyPr/>
        <a:lstStyle/>
        <a:p>
          <a:endParaRPr lang="en-US" sz="2000" b="1">
            <a:latin typeface="Arial Narrow" panose="020B0606020202030204" pitchFamily="34" charset="0"/>
          </a:endParaRPr>
        </a:p>
      </dgm:t>
    </dgm:pt>
    <dgm:pt modelId="{99F0AFE2-85A0-4C7D-8AE5-62C2AA0FAF29}">
      <dgm:prSet phldrT="[Text]" custT="1"/>
      <dgm:spPr/>
      <dgm:t>
        <a:bodyPr/>
        <a:lstStyle/>
        <a:p>
          <a:r>
            <a:rPr lang="en-US" sz="2000" b="1" dirty="0">
              <a:latin typeface="Arial Narrow" panose="020B0606020202030204" pitchFamily="34" charset="0"/>
            </a:rPr>
            <a:t>Comprehensive Strategy</a:t>
          </a:r>
        </a:p>
      </dgm:t>
    </dgm:pt>
    <dgm:pt modelId="{65D30816-6C49-4A38-AC5B-510FA56D2839}" type="parTrans" cxnId="{4CE6E70A-7C87-4864-96BD-6CA325947EB2}">
      <dgm:prSet/>
      <dgm:spPr/>
      <dgm:t>
        <a:bodyPr/>
        <a:lstStyle/>
        <a:p>
          <a:endParaRPr lang="en-US" sz="2000" b="1">
            <a:latin typeface="Arial Narrow" panose="020B0606020202030204" pitchFamily="34" charset="0"/>
          </a:endParaRPr>
        </a:p>
      </dgm:t>
    </dgm:pt>
    <dgm:pt modelId="{B97D435C-CFBE-4E69-ADB8-AC8CE7336446}" type="sibTrans" cxnId="{4CE6E70A-7C87-4864-96BD-6CA325947EB2}">
      <dgm:prSet/>
      <dgm:spPr/>
      <dgm:t>
        <a:bodyPr/>
        <a:lstStyle/>
        <a:p>
          <a:endParaRPr lang="en-US" sz="2000" b="1">
            <a:latin typeface="Arial Narrow" panose="020B0606020202030204" pitchFamily="34" charset="0"/>
          </a:endParaRPr>
        </a:p>
      </dgm:t>
    </dgm:pt>
    <dgm:pt modelId="{9AF35C5D-5C6D-45EB-8343-7B0463EA49D8}" type="pres">
      <dgm:prSet presAssocID="{8C8A3F2A-DC28-42CA-84DF-C8E1D4A81714}" presName="hierChild1" presStyleCnt="0">
        <dgm:presLayoutVars>
          <dgm:orgChart val="1"/>
          <dgm:chPref val="1"/>
          <dgm:dir/>
          <dgm:animOne val="branch"/>
          <dgm:animLvl val="lvl"/>
          <dgm:resizeHandles/>
        </dgm:presLayoutVars>
      </dgm:prSet>
      <dgm:spPr/>
    </dgm:pt>
    <dgm:pt modelId="{1ABA7CD7-F541-4B97-9D89-D478260217C6}" type="pres">
      <dgm:prSet presAssocID="{99F0AFE2-85A0-4C7D-8AE5-62C2AA0FAF29}" presName="hierRoot1" presStyleCnt="0">
        <dgm:presLayoutVars>
          <dgm:hierBranch val="init"/>
        </dgm:presLayoutVars>
      </dgm:prSet>
      <dgm:spPr/>
    </dgm:pt>
    <dgm:pt modelId="{AE8C8D8F-D40D-4EED-9D16-A3F7561ADA56}" type="pres">
      <dgm:prSet presAssocID="{99F0AFE2-85A0-4C7D-8AE5-62C2AA0FAF29}" presName="rootComposite1" presStyleCnt="0"/>
      <dgm:spPr/>
    </dgm:pt>
    <dgm:pt modelId="{0D62BC60-6F5B-4EF3-A136-A6F1FFABB6FA}" type="pres">
      <dgm:prSet presAssocID="{99F0AFE2-85A0-4C7D-8AE5-62C2AA0FAF29}" presName="rootText1" presStyleLbl="node0" presStyleIdx="0" presStyleCnt="1">
        <dgm:presLayoutVars>
          <dgm:chPref val="3"/>
        </dgm:presLayoutVars>
      </dgm:prSet>
      <dgm:spPr/>
    </dgm:pt>
    <dgm:pt modelId="{AAC8AA94-4190-43E1-B896-5EB3382529C2}" type="pres">
      <dgm:prSet presAssocID="{99F0AFE2-85A0-4C7D-8AE5-62C2AA0FAF29}" presName="rootConnector1" presStyleLbl="node1" presStyleIdx="0" presStyleCnt="0"/>
      <dgm:spPr/>
    </dgm:pt>
    <dgm:pt modelId="{30B47B44-796D-42E6-907F-86E8E62942D7}" type="pres">
      <dgm:prSet presAssocID="{99F0AFE2-85A0-4C7D-8AE5-62C2AA0FAF29}" presName="hierChild2" presStyleCnt="0"/>
      <dgm:spPr/>
    </dgm:pt>
    <dgm:pt modelId="{9C899919-7D9A-41EE-A1E9-646C1EB3FB3F}" type="pres">
      <dgm:prSet presAssocID="{30B2A45C-8E47-4273-9972-3DA494D23FB3}" presName="Name64" presStyleLbl="parChTrans1D2" presStyleIdx="0" presStyleCnt="5"/>
      <dgm:spPr/>
    </dgm:pt>
    <dgm:pt modelId="{51B64FF0-062F-4D80-BFFD-FD9B5C039C48}" type="pres">
      <dgm:prSet presAssocID="{02C3BBB7-4E01-48BE-A5CD-960593840285}" presName="hierRoot2" presStyleCnt="0">
        <dgm:presLayoutVars>
          <dgm:hierBranch val="init"/>
        </dgm:presLayoutVars>
      </dgm:prSet>
      <dgm:spPr/>
    </dgm:pt>
    <dgm:pt modelId="{1F9F269A-A9AF-421C-A714-62905133D501}" type="pres">
      <dgm:prSet presAssocID="{02C3BBB7-4E01-48BE-A5CD-960593840285}" presName="rootComposite" presStyleCnt="0"/>
      <dgm:spPr/>
    </dgm:pt>
    <dgm:pt modelId="{92CD0592-0C81-43CB-A2DD-833A33FCDD5D}" type="pres">
      <dgm:prSet presAssocID="{02C3BBB7-4E01-48BE-A5CD-960593840285}" presName="rootText" presStyleLbl="node2" presStyleIdx="0" presStyleCnt="5">
        <dgm:presLayoutVars>
          <dgm:chPref val="3"/>
        </dgm:presLayoutVars>
      </dgm:prSet>
      <dgm:spPr/>
    </dgm:pt>
    <dgm:pt modelId="{8B1B833F-FED9-4A86-BB46-6BBC66CE1768}" type="pres">
      <dgm:prSet presAssocID="{02C3BBB7-4E01-48BE-A5CD-960593840285}" presName="rootConnector" presStyleLbl="node2" presStyleIdx="0" presStyleCnt="5"/>
      <dgm:spPr/>
    </dgm:pt>
    <dgm:pt modelId="{56F7E2B6-ECC4-4050-8207-408B2BE54555}" type="pres">
      <dgm:prSet presAssocID="{02C3BBB7-4E01-48BE-A5CD-960593840285}" presName="hierChild4" presStyleCnt="0"/>
      <dgm:spPr/>
    </dgm:pt>
    <dgm:pt modelId="{E16933E6-B3E4-4B7F-B795-54E85AB04132}" type="pres">
      <dgm:prSet presAssocID="{02C3BBB7-4E01-48BE-A5CD-960593840285}" presName="hierChild5" presStyleCnt="0"/>
      <dgm:spPr/>
    </dgm:pt>
    <dgm:pt modelId="{D262D70D-AA99-4962-89DE-A31FCAB4D413}" type="pres">
      <dgm:prSet presAssocID="{6C9B8FCC-0E2C-43E3-BAE3-2C159A2C3362}" presName="Name64" presStyleLbl="parChTrans1D2" presStyleIdx="1" presStyleCnt="5"/>
      <dgm:spPr/>
    </dgm:pt>
    <dgm:pt modelId="{12F66869-678E-45CE-BEA2-0383888931E1}" type="pres">
      <dgm:prSet presAssocID="{D322C485-C0BA-4F85-A37A-31E7F94D4EF7}" presName="hierRoot2" presStyleCnt="0">
        <dgm:presLayoutVars>
          <dgm:hierBranch val="init"/>
        </dgm:presLayoutVars>
      </dgm:prSet>
      <dgm:spPr/>
    </dgm:pt>
    <dgm:pt modelId="{A92E6DD0-7545-4916-BB3F-F73BA0DC77D6}" type="pres">
      <dgm:prSet presAssocID="{D322C485-C0BA-4F85-A37A-31E7F94D4EF7}" presName="rootComposite" presStyleCnt="0"/>
      <dgm:spPr/>
    </dgm:pt>
    <dgm:pt modelId="{5A407D51-80A0-4C17-B261-C64C64D14606}" type="pres">
      <dgm:prSet presAssocID="{D322C485-C0BA-4F85-A37A-31E7F94D4EF7}" presName="rootText" presStyleLbl="node2" presStyleIdx="1" presStyleCnt="5">
        <dgm:presLayoutVars>
          <dgm:chPref val="3"/>
        </dgm:presLayoutVars>
      </dgm:prSet>
      <dgm:spPr/>
    </dgm:pt>
    <dgm:pt modelId="{DC0A9802-E11B-4467-BB8F-1655671678D4}" type="pres">
      <dgm:prSet presAssocID="{D322C485-C0BA-4F85-A37A-31E7F94D4EF7}" presName="rootConnector" presStyleLbl="node2" presStyleIdx="1" presStyleCnt="5"/>
      <dgm:spPr/>
    </dgm:pt>
    <dgm:pt modelId="{897C9DCB-31CF-42A9-84D1-C77FADAC919E}" type="pres">
      <dgm:prSet presAssocID="{D322C485-C0BA-4F85-A37A-31E7F94D4EF7}" presName="hierChild4" presStyleCnt="0"/>
      <dgm:spPr/>
    </dgm:pt>
    <dgm:pt modelId="{A77E1EF3-90C4-490F-B577-D14FEB665095}" type="pres">
      <dgm:prSet presAssocID="{D322C485-C0BA-4F85-A37A-31E7F94D4EF7}" presName="hierChild5" presStyleCnt="0"/>
      <dgm:spPr/>
    </dgm:pt>
    <dgm:pt modelId="{60B4F65B-3AD4-4F4F-9804-DF28A1615C7C}" type="pres">
      <dgm:prSet presAssocID="{839252CB-2CC5-4E7D-919F-8D5DCF612153}" presName="Name64" presStyleLbl="parChTrans1D2" presStyleIdx="2" presStyleCnt="5"/>
      <dgm:spPr/>
    </dgm:pt>
    <dgm:pt modelId="{05F1610C-04EF-4796-9298-B8070512423B}" type="pres">
      <dgm:prSet presAssocID="{8640A273-18E8-43FB-A342-C53650522F35}" presName="hierRoot2" presStyleCnt="0">
        <dgm:presLayoutVars>
          <dgm:hierBranch val="init"/>
        </dgm:presLayoutVars>
      </dgm:prSet>
      <dgm:spPr/>
    </dgm:pt>
    <dgm:pt modelId="{6091C910-B59E-4A36-AF32-B5697F03B7B8}" type="pres">
      <dgm:prSet presAssocID="{8640A273-18E8-43FB-A342-C53650522F35}" presName="rootComposite" presStyleCnt="0"/>
      <dgm:spPr/>
    </dgm:pt>
    <dgm:pt modelId="{B38973E4-EC91-4824-8B7B-74945BB97700}" type="pres">
      <dgm:prSet presAssocID="{8640A273-18E8-43FB-A342-C53650522F35}" presName="rootText" presStyleLbl="node2" presStyleIdx="2" presStyleCnt="5">
        <dgm:presLayoutVars>
          <dgm:chPref val="3"/>
        </dgm:presLayoutVars>
      </dgm:prSet>
      <dgm:spPr/>
    </dgm:pt>
    <dgm:pt modelId="{7316BE95-36B4-46A7-9DE7-868C118313E9}" type="pres">
      <dgm:prSet presAssocID="{8640A273-18E8-43FB-A342-C53650522F35}" presName="rootConnector" presStyleLbl="node2" presStyleIdx="2" presStyleCnt="5"/>
      <dgm:spPr/>
    </dgm:pt>
    <dgm:pt modelId="{0883466D-1318-4C8C-BDC8-02A5C13AC09F}" type="pres">
      <dgm:prSet presAssocID="{8640A273-18E8-43FB-A342-C53650522F35}" presName="hierChild4" presStyleCnt="0"/>
      <dgm:spPr/>
    </dgm:pt>
    <dgm:pt modelId="{7A96E30E-7B77-4FC5-BED2-11F1AD004D06}" type="pres">
      <dgm:prSet presAssocID="{8640A273-18E8-43FB-A342-C53650522F35}" presName="hierChild5" presStyleCnt="0"/>
      <dgm:spPr/>
    </dgm:pt>
    <dgm:pt modelId="{C70BA855-445B-468F-A6C4-D78D9113270D}" type="pres">
      <dgm:prSet presAssocID="{8703085F-F5E8-454B-A05E-F2CF3717B75A}" presName="Name64" presStyleLbl="parChTrans1D2" presStyleIdx="3" presStyleCnt="5"/>
      <dgm:spPr/>
    </dgm:pt>
    <dgm:pt modelId="{CF4B63ED-2B63-4AB9-A1C5-80D499899143}" type="pres">
      <dgm:prSet presAssocID="{95090964-F0D9-44BA-BC72-00A4A3BC91D3}" presName="hierRoot2" presStyleCnt="0">
        <dgm:presLayoutVars>
          <dgm:hierBranch val="init"/>
        </dgm:presLayoutVars>
      </dgm:prSet>
      <dgm:spPr/>
    </dgm:pt>
    <dgm:pt modelId="{07AE8A7A-E5F5-4D9E-B828-8C9C7ECF4559}" type="pres">
      <dgm:prSet presAssocID="{95090964-F0D9-44BA-BC72-00A4A3BC91D3}" presName="rootComposite" presStyleCnt="0"/>
      <dgm:spPr/>
    </dgm:pt>
    <dgm:pt modelId="{161E6EC8-11B4-42C6-85A3-F516487344C2}" type="pres">
      <dgm:prSet presAssocID="{95090964-F0D9-44BA-BC72-00A4A3BC91D3}" presName="rootText" presStyleLbl="node2" presStyleIdx="3" presStyleCnt="5">
        <dgm:presLayoutVars>
          <dgm:chPref val="3"/>
        </dgm:presLayoutVars>
      </dgm:prSet>
      <dgm:spPr/>
    </dgm:pt>
    <dgm:pt modelId="{5BCA4A59-0E38-430F-A041-4BC548FD6C5C}" type="pres">
      <dgm:prSet presAssocID="{95090964-F0D9-44BA-BC72-00A4A3BC91D3}" presName="rootConnector" presStyleLbl="node2" presStyleIdx="3" presStyleCnt="5"/>
      <dgm:spPr/>
    </dgm:pt>
    <dgm:pt modelId="{035CA160-C326-4290-ABFD-B93A1E1BAAFB}" type="pres">
      <dgm:prSet presAssocID="{95090964-F0D9-44BA-BC72-00A4A3BC91D3}" presName="hierChild4" presStyleCnt="0"/>
      <dgm:spPr/>
    </dgm:pt>
    <dgm:pt modelId="{246BECE3-834B-4B7A-90DD-48CA1DFC9104}" type="pres">
      <dgm:prSet presAssocID="{95090964-F0D9-44BA-BC72-00A4A3BC91D3}" presName="hierChild5" presStyleCnt="0"/>
      <dgm:spPr/>
    </dgm:pt>
    <dgm:pt modelId="{143105F4-4FED-47C7-BBC8-180D80169F85}" type="pres">
      <dgm:prSet presAssocID="{841A542F-7AA5-435D-AFA4-4933C42FFCB8}" presName="Name64" presStyleLbl="parChTrans1D2" presStyleIdx="4" presStyleCnt="5"/>
      <dgm:spPr/>
    </dgm:pt>
    <dgm:pt modelId="{E3CDF353-F45E-4C1C-ABA6-F4368C4BE2A4}" type="pres">
      <dgm:prSet presAssocID="{DD3BCB54-56AD-43D2-B0C3-C48652192978}" presName="hierRoot2" presStyleCnt="0">
        <dgm:presLayoutVars>
          <dgm:hierBranch val="init"/>
        </dgm:presLayoutVars>
      </dgm:prSet>
      <dgm:spPr/>
    </dgm:pt>
    <dgm:pt modelId="{247AB288-98BF-402C-AF97-CD0A1B2CFC7F}" type="pres">
      <dgm:prSet presAssocID="{DD3BCB54-56AD-43D2-B0C3-C48652192978}" presName="rootComposite" presStyleCnt="0"/>
      <dgm:spPr/>
    </dgm:pt>
    <dgm:pt modelId="{FEFCA237-149D-417C-8B26-3AAC76F5254E}" type="pres">
      <dgm:prSet presAssocID="{DD3BCB54-56AD-43D2-B0C3-C48652192978}" presName="rootText" presStyleLbl="node2" presStyleIdx="4" presStyleCnt="5">
        <dgm:presLayoutVars>
          <dgm:chPref val="3"/>
        </dgm:presLayoutVars>
      </dgm:prSet>
      <dgm:spPr/>
    </dgm:pt>
    <dgm:pt modelId="{56C8864B-B69B-4E12-95BC-E8C1194A2DD3}" type="pres">
      <dgm:prSet presAssocID="{DD3BCB54-56AD-43D2-B0C3-C48652192978}" presName="rootConnector" presStyleLbl="node2" presStyleIdx="4" presStyleCnt="5"/>
      <dgm:spPr/>
    </dgm:pt>
    <dgm:pt modelId="{E01448EB-C2F7-472B-A9BD-B7D43D0DDA6A}" type="pres">
      <dgm:prSet presAssocID="{DD3BCB54-56AD-43D2-B0C3-C48652192978}" presName="hierChild4" presStyleCnt="0"/>
      <dgm:spPr/>
    </dgm:pt>
    <dgm:pt modelId="{2A4FD57F-1D10-4935-9B47-C1E215C283FA}" type="pres">
      <dgm:prSet presAssocID="{DD3BCB54-56AD-43D2-B0C3-C48652192978}" presName="hierChild5" presStyleCnt="0"/>
      <dgm:spPr/>
    </dgm:pt>
    <dgm:pt modelId="{5FEA47C8-5DE6-49B0-856D-094C2A7A88D9}" type="pres">
      <dgm:prSet presAssocID="{99F0AFE2-85A0-4C7D-8AE5-62C2AA0FAF29}" presName="hierChild3" presStyleCnt="0"/>
      <dgm:spPr/>
    </dgm:pt>
  </dgm:ptLst>
  <dgm:cxnLst>
    <dgm:cxn modelId="{8004D405-7061-4BAD-B54D-B5BD737F9414}" srcId="{99F0AFE2-85A0-4C7D-8AE5-62C2AA0FAF29}" destId="{95090964-F0D9-44BA-BC72-00A4A3BC91D3}" srcOrd="3" destOrd="0" parTransId="{8703085F-F5E8-454B-A05E-F2CF3717B75A}" sibTransId="{3A93EA38-FA4C-4640-B1F4-43AE9B7E6AE9}"/>
    <dgm:cxn modelId="{4CE6E70A-7C87-4864-96BD-6CA325947EB2}" srcId="{8C8A3F2A-DC28-42CA-84DF-C8E1D4A81714}" destId="{99F0AFE2-85A0-4C7D-8AE5-62C2AA0FAF29}" srcOrd="0" destOrd="0" parTransId="{65D30816-6C49-4A38-AC5B-510FA56D2839}" sibTransId="{B97D435C-CFBE-4E69-ADB8-AC8CE7336446}"/>
    <dgm:cxn modelId="{80E7CB17-C035-48FF-B303-3BB12F3726AA}" srcId="{99F0AFE2-85A0-4C7D-8AE5-62C2AA0FAF29}" destId="{DD3BCB54-56AD-43D2-B0C3-C48652192978}" srcOrd="4" destOrd="0" parTransId="{841A542F-7AA5-435D-AFA4-4933C42FFCB8}" sibTransId="{A388631D-79F5-4A81-89F1-B8DFF6FFB2E8}"/>
    <dgm:cxn modelId="{E0C7FA1C-0AAA-41C4-A3F0-396CEA03A80B}" type="presOf" srcId="{DD3BCB54-56AD-43D2-B0C3-C48652192978}" destId="{FEFCA237-149D-417C-8B26-3AAC76F5254E}" srcOrd="0" destOrd="0" presId="urn:microsoft.com/office/officeart/2009/3/layout/HorizontalOrganizationChart"/>
    <dgm:cxn modelId="{55551429-6F40-4247-B0E7-F7EBA52FAF0F}" type="presOf" srcId="{841A542F-7AA5-435D-AFA4-4933C42FFCB8}" destId="{143105F4-4FED-47C7-BBC8-180D80169F85}" srcOrd="0" destOrd="0" presId="urn:microsoft.com/office/officeart/2009/3/layout/HorizontalOrganizationChart"/>
    <dgm:cxn modelId="{4972072D-BFCE-49BF-BE82-74725BE17648}" type="presOf" srcId="{99F0AFE2-85A0-4C7D-8AE5-62C2AA0FAF29}" destId="{0D62BC60-6F5B-4EF3-A136-A6F1FFABB6FA}" srcOrd="0" destOrd="0" presId="urn:microsoft.com/office/officeart/2009/3/layout/HorizontalOrganizationChart"/>
    <dgm:cxn modelId="{705BD739-54C3-4C4F-ABE7-A47A29F3C70C}" type="presOf" srcId="{D322C485-C0BA-4F85-A37A-31E7F94D4EF7}" destId="{5A407D51-80A0-4C17-B261-C64C64D14606}" srcOrd="0" destOrd="0" presId="urn:microsoft.com/office/officeart/2009/3/layout/HorizontalOrganizationChart"/>
    <dgm:cxn modelId="{2F90433F-D61B-48D8-BF1E-907DCC558273}" type="presOf" srcId="{839252CB-2CC5-4E7D-919F-8D5DCF612153}" destId="{60B4F65B-3AD4-4F4F-9804-DF28A1615C7C}" srcOrd="0" destOrd="0" presId="urn:microsoft.com/office/officeart/2009/3/layout/HorizontalOrganizationChart"/>
    <dgm:cxn modelId="{A675FD49-65E5-45F8-A937-7BCB7C9898E9}" type="presOf" srcId="{99F0AFE2-85A0-4C7D-8AE5-62C2AA0FAF29}" destId="{AAC8AA94-4190-43E1-B896-5EB3382529C2}" srcOrd="1" destOrd="0" presId="urn:microsoft.com/office/officeart/2009/3/layout/HorizontalOrganizationChart"/>
    <dgm:cxn modelId="{A011795C-1C7D-493D-94AC-CC21AB925420}" type="presOf" srcId="{02C3BBB7-4E01-48BE-A5CD-960593840285}" destId="{92CD0592-0C81-43CB-A2DD-833A33FCDD5D}" srcOrd="0" destOrd="0" presId="urn:microsoft.com/office/officeart/2009/3/layout/HorizontalOrganizationChart"/>
    <dgm:cxn modelId="{6B453F6E-8272-45F0-9D55-2C46602A9C31}" type="presOf" srcId="{8640A273-18E8-43FB-A342-C53650522F35}" destId="{B38973E4-EC91-4824-8B7B-74945BB97700}" srcOrd="0" destOrd="0" presId="urn:microsoft.com/office/officeart/2009/3/layout/HorizontalOrganizationChart"/>
    <dgm:cxn modelId="{674E9872-6302-471E-80C2-2FE15E6EF152}" type="presOf" srcId="{8C8A3F2A-DC28-42CA-84DF-C8E1D4A81714}" destId="{9AF35C5D-5C6D-45EB-8343-7B0463EA49D8}" srcOrd="0" destOrd="0" presId="urn:microsoft.com/office/officeart/2009/3/layout/HorizontalOrganizationChart"/>
    <dgm:cxn modelId="{ABC2627B-7779-428C-9222-029F7408E02C}" type="presOf" srcId="{02C3BBB7-4E01-48BE-A5CD-960593840285}" destId="{8B1B833F-FED9-4A86-BB46-6BBC66CE1768}" srcOrd="1" destOrd="0" presId="urn:microsoft.com/office/officeart/2009/3/layout/HorizontalOrganizationChart"/>
    <dgm:cxn modelId="{E8D75D92-B0A9-4CAC-A3FE-2973FA1C96C4}" type="presOf" srcId="{95090964-F0D9-44BA-BC72-00A4A3BC91D3}" destId="{161E6EC8-11B4-42C6-85A3-F516487344C2}" srcOrd="0" destOrd="0" presId="urn:microsoft.com/office/officeart/2009/3/layout/HorizontalOrganizationChart"/>
    <dgm:cxn modelId="{ED84A6AA-C3DD-40F1-B0FA-A2F40934FD91}" type="presOf" srcId="{30B2A45C-8E47-4273-9972-3DA494D23FB3}" destId="{9C899919-7D9A-41EE-A1E9-646C1EB3FB3F}" srcOrd="0" destOrd="0" presId="urn:microsoft.com/office/officeart/2009/3/layout/HorizontalOrganizationChart"/>
    <dgm:cxn modelId="{8E795CBD-E877-4439-9916-C4C81BC3AC66}" type="presOf" srcId="{D322C485-C0BA-4F85-A37A-31E7F94D4EF7}" destId="{DC0A9802-E11B-4467-BB8F-1655671678D4}" srcOrd="1" destOrd="0" presId="urn:microsoft.com/office/officeart/2009/3/layout/HorizontalOrganizationChart"/>
    <dgm:cxn modelId="{B50958C3-6E7F-4EDE-8292-C363385B6BD7}" type="presOf" srcId="{95090964-F0D9-44BA-BC72-00A4A3BC91D3}" destId="{5BCA4A59-0E38-430F-A041-4BC548FD6C5C}" srcOrd="1" destOrd="0" presId="urn:microsoft.com/office/officeart/2009/3/layout/HorizontalOrganizationChart"/>
    <dgm:cxn modelId="{B9EE6ECE-E2E3-46AB-B89E-E349BE62F0F6}" type="presOf" srcId="{8703085F-F5E8-454B-A05E-F2CF3717B75A}" destId="{C70BA855-445B-468F-A6C4-D78D9113270D}" srcOrd="0" destOrd="0" presId="urn:microsoft.com/office/officeart/2009/3/layout/HorizontalOrganizationChart"/>
    <dgm:cxn modelId="{6BFD6BD3-A391-4959-822E-F5FE848924DF}" type="presOf" srcId="{6C9B8FCC-0E2C-43E3-BAE3-2C159A2C3362}" destId="{D262D70D-AA99-4962-89DE-A31FCAB4D413}" srcOrd="0" destOrd="0" presId="urn:microsoft.com/office/officeart/2009/3/layout/HorizontalOrganizationChart"/>
    <dgm:cxn modelId="{08EEFBD6-A21E-4DD5-A5B3-2C4CD580CA9D}" type="presOf" srcId="{8640A273-18E8-43FB-A342-C53650522F35}" destId="{7316BE95-36B4-46A7-9DE7-868C118313E9}" srcOrd="1" destOrd="0" presId="urn:microsoft.com/office/officeart/2009/3/layout/HorizontalOrganizationChart"/>
    <dgm:cxn modelId="{8E87ECDB-7DA9-4D56-9F25-0CE614060AFF}" srcId="{99F0AFE2-85A0-4C7D-8AE5-62C2AA0FAF29}" destId="{D322C485-C0BA-4F85-A37A-31E7F94D4EF7}" srcOrd="1" destOrd="0" parTransId="{6C9B8FCC-0E2C-43E3-BAE3-2C159A2C3362}" sibTransId="{170530A5-0E7C-4D4A-BB39-A5E8A8811491}"/>
    <dgm:cxn modelId="{A84AEFE0-1EB3-468F-8817-6FFB8B8ED349}" type="presOf" srcId="{DD3BCB54-56AD-43D2-B0C3-C48652192978}" destId="{56C8864B-B69B-4E12-95BC-E8C1194A2DD3}" srcOrd="1" destOrd="0" presId="urn:microsoft.com/office/officeart/2009/3/layout/HorizontalOrganizationChart"/>
    <dgm:cxn modelId="{D69002ED-1004-47E8-9260-CF8FAC7C9410}" srcId="{99F0AFE2-85A0-4C7D-8AE5-62C2AA0FAF29}" destId="{02C3BBB7-4E01-48BE-A5CD-960593840285}" srcOrd="0" destOrd="0" parTransId="{30B2A45C-8E47-4273-9972-3DA494D23FB3}" sibTransId="{23A37A40-B9E2-4C6D-84A1-0A9F96D651B3}"/>
    <dgm:cxn modelId="{51F857FD-5919-4110-9D07-22FEA74384DB}" srcId="{99F0AFE2-85A0-4C7D-8AE5-62C2AA0FAF29}" destId="{8640A273-18E8-43FB-A342-C53650522F35}" srcOrd="2" destOrd="0" parTransId="{839252CB-2CC5-4E7D-919F-8D5DCF612153}" sibTransId="{3217213B-303D-4B17-9BAA-CB6ABF666EFD}"/>
    <dgm:cxn modelId="{3089328B-CD9D-444E-A97E-5CE84422C78D}" type="presParOf" srcId="{9AF35C5D-5C6D-45EB-8343-7B0463EA49D8}" destId="{1ABA7CD7-F541-4B97-9D89-D478260217C6}" srcOrd="0" destOrd="0" presId="urn:microsoft.com/office/officeart/2009/3/layout/HorizontalOrganizationChart"/>
    <dgm:cxn modelId="{00AD51B6-4FD3-473C-B98D-AB70F25BBA6A}" type="presParOf" srcId="{1ABA7CD7-F541-4B97-9D89-D478260217C6}" destId="{AE8C8D8F-D40D-4EED-9D16-A3F7561ADA56}" srcOrd="0" destOrd="0" presId="urn:microsoft.com/office/officeart/2009/3/layout/HorizontalOrganizationChart"/>
    <dgm:cxn modelId="{DECC9D82-16CA-4A6E-842F-50DC6A740545}" type="presParOf" srcId="{AE8C8D8F-D40D-4EED-9D16-A3F7561ADA56}" destId="{0D62BC60-6F5B-4EF3-A136-A6F1FFABB6FA}" srcOrd="0" destOrd="0" presId="urn:microsoft.com/office/officeart/2009/3/layout/HorizontalOrganizationChart"/>
    <dgm:cxn modelId="{9385DCF8-CCB5-464E-9847-78C1D68342BC}" type="presParOf" srcId="{AE8C8D8F-D40D-4EED-9D16-A3F7561ADA56}" destId="{AAC8AA94-4190-43E1-B896-5EB3382529C2}" srcOrd="1" destOrd="0" presId="urn:microsoft.com/office/officeart/2009/3/layout/HorizontalOrganizationChart"/>
    <dgm:cxn modelId="{5CF3183B-424E-4847-BD55-AB11C0EDE9D9}" type="presParOf" srcId="{1ABA7CD7-F541-4B97-9D89-D478260217C6}" destId="{30B47B44-796D-42E6-907F-86E8E62942D7}" srcOrd="1" destOrd="0" presId="urn:microsoft.com/office/officeart/2009/3/layout/HorizontalOrganizationChart"/>
    <dgm:cxn modelId="{77BC31A2-C777-44CA-8A52-473134D55F0D}" type="presParOf" srcId="{30B47B44-796D-42E6-907F-86E8E62942D7}" destId="{9C899919-7D9A-41EE-A1E9-646C1EB3FB3F}" srcOrd="0" destOrd="0" presId="urn:microsoft.com/office/officeart/2009/3/layout/HorizontalOrganizationChart"/>
    <dgm:cxn modelId="{70437704-3085-43D6-8618-E8FC781637D8}" type="presParOf" srcId="{30B47B44-796D-42E6-907F-86E8E62942D7}" destId="{51B64FF0-062F-4D80-BFFD-FD9B5C039C48}" srcOrd="1" destOrd="0" presId="urn:microsoft.com/office/officeart/2009/3/layout/HorizontalOrganizationChart"/>
    <dgm:cxn modelId="{2696E47D-D518-4377-9A3C-B325CD8B8BB4}" type="presParOf" srcId="{51B64FF0-062F-4D80-BFFD-FD9B5C039C48}" destId="{1F9F269A-A9AF-421C-A714-62905133D501}" srcOrd="0" destOrd="0" presId="urn:microsoft.com/office/officeart/2009/3/layout/HorizontalOrganizationChart"/>
    <dgm:cxn modelId="{39447D9D-CB15-47A8-BC83-428F6877383B}" type="presParOf" srcId="{1F9F269A-A9AF-421C-A714-62905133D501}" destId="{92CD0592-0C81-43CB-A2DD-833A33FCDD5D}" srcOrd="0" destOrd="0" presId="urn:microsoft.com/office/officeart/2009/3/layout/HorizontalOrganizationChart"/>
    <dgm:cxn modelId="{10DFCF7B-9B45-4FAE-B1D6-7021580A2C20}" type="presParOf" srcId="{1F9F269A-A9AF-421C-A714-62905133D501}" destId="{8B1B833F-FED9-4A86-BB46-6BBC66CE1768}" srcOrd="1" destOrd="0" presId="urn:microsoft.com/office/officeart/2009/3/layout/HorizontalOrganizationChart"/>
    <dgm:cxn modelId="{D4E65213-F8F7-4230-8904-88013789E64F}" type="presParOf" srcId="{51B64FF0-062F-4D80-BFFD-FD9B5C039C48}" destId="{56F7E2B6-ECC4-4050-8207-408B2BE54555}" srcOrd="1" destOrd="0" presId="urn:microsoft.com/office/officeart/2009/3/layout/HorizontalOrganizationChart"/>
    <dgm:cxn modelId="{E5846691-3857-4A1C-8AF7-0EA1BE6836F2}" type="presParOf" srcId="{51B64FF0-062F-4D80-BFFD-FD9B5C039C48}" destId="{E16933E6-B3E4-4B7F-B795-54E85AB04132}" srcOrd="2" destOrd="0" presId="urn:microsoft.com/office/officeart/2009/3/layout/HorizontalOrganizationChart"/>
    <dgm:cxn modelId="{4F11D149-FF9C-4473-8AEC-489CCD177E8B}" type="presParOf" srcId="{30B47B44-796D-42E6-907F-86E8E62942D7}" destId="{D262D70D-AA99-4962-89DE-A31FCAB4D413}" srcOrd="2" destOrd="0" presId="urn:microsoft.com/office/officeart/2009/3/layout/HorizontalOrganizationChart"/>
    <dgm:cxn modelId="{0BC07D6E-E344-49D5-B775-DAF1AF039DFF}" type="presParOf" srcId="{30B47B44-796D-42E6-907F-86E8E62942D7}" destId="{12F66869-678E-45CE-BEA2-0383888931E1}" srcOrd="3" destOrd="0" presId="urn:microsoft.com/office/officeart/2009/3/layout/HorizontalOrganizationChart"/>
    <dgm:cxn modelId="{9BEF429F-3A50-45E1-898E-924D6AEF3E25}" type="presParOf" srcId="{12F66869-678E-45CE-BEA2-0383888931E1}" destId="{A92E6DD0-7545-4916-BB3F-F73BA0DC77D6}" srcOrd="0" destOrd="0" presId="urn:microsoft.com/office/officeart/2009/3/layout/HorizontalOrganizationChart"/>
    <dgm:cxn modelId="{84F6B81C-97A3-4BCB-BC96-2EC8ADAF7589}" type="presParOf" srcId="{A92E6DD0-7545-4916-BB3F-F73BA0DC77D6}" destId="{5A407D51-80A0-4C17-B261-C64C64D14606}" srcOrd="0" destOrd="0" presId="urn:microsoft.com/office/officeart/2009/3/layout/HorizontalOrganizationChart"/>
    <dgm:cxn modelId="{A9357EE1-1E39-49F5-8B3D-0A0B7FAFF41E}" type="presParOf" srcId="{A92E6DD0-7545-4916-BB3F-F73BA0DC77D6}" destId="{DC0A9802-E11B-4467-BB8F-1655671678D4}" srcOrd="1" destOrd="0" presId="urn:microsoft.com/office/officeart/2009/3/layout/HorizontalOrganizationChart"/>
    <dgm:cxn modelId="{0FD59A1C-64D3-4C34-BDB1-0A3B5D6FB6EA}" type="presParOf" srcId="{12F66869-678E-45CE-BEA2-0383888931E1}" destId="{897C9DCB-31CF-42A9-84D1-C77FADAC919E}" srcOrd="1" destOrd="0" presId="urn:microsoft.com/office/officeart/2009/3/layout/HorizontalOrganizationChart"/>
    <dgm:cxn modelId="{4F3308FC-3471-4B58-99DE-416B1A874127}" type="presParOf" srcId="{12F66869-678E-45CE-BEA2-0383888931E1}" destId="{A77E1EF3-90C4-490F-B577-D14FEB665095}" srcOrd="2" destOrd="0" presId="urn:microsoft.com/office/officeart/2009/3/layout/HorizontalOrganizationChart"/>
    <dgm:cxn modelId="{2E9237C1-97B3-48B2-8273-037D8E1ADFAF}" type="presParOf" srcId="{30B47B44-796D-42E6-907F-86E8E62942D7}" destId="{60B4F65B-3AD4-4F4F-9804-DF28A1615C7C}" srcOrd="4" destOrd="0" presId="urn:microsoft.com/office/officeart/2009/3/layout/HorizontalOrganizationChart"/>
    <dgm:cxn modelId="{712279E6-3AF1-4EB9-8382-72077E8B62D5}" type="presParOf" srcId="{30B47B44-796D-42E6-907F-86E8E62942D7}" destId="{05F1610C-04EF-4796-9298-B8070512423B}" srcOrd="5" destOrd="0" presId="urn:microsoft.com/office/officeart/2009/3/layout/HorizontalOrganizationChart"/>
    <dgm:cxn modelId="{8BCF49CA-5DEE-495B-B0F5-DF750E79CA6C}" type="presParOf" srcId="{05F1610C-04EF-4796-9298-B8070512423B}" destId="{6091C910-B59E-4A36-AF32-B5697F03B7B8}" srcOrd="0" destOrd="0" presId="urn:microsoft.com/office/officeart/2009/3/layout/HorizontalOrganizationChart"/>
    <dgm:cxn modelId="{4D2F8DD4-5CB7-484F-BD7D-24C287D4C2DD}" type="presParOf" srcId="{6091C910-B59E-4A36-AF32-B5697F03B7B8}" destId="{B38973E4-EC91-4824-8B7B-74945BB97700}" srcOrd="0" destOrd="0" presId="urn:microsoft.com/office/officeart/2009/3/layout/HorizontalOrganizationChart"/>
    <dgm:cxn modelId="{0364BC93-E31A-4F6D-89FC-75F498A48125}" type="presParOf" srcId="{6091C910-B59E-4A36-AF32-B5697F03B7B8}" destId="{7316BE95-36B4-46A7-9DE7-868C118313E9}" srcOrd="1" destOrd="0" presId="urn:microsoft.com/office/officeart/2009/3/layout/HorizontalOrganizationChart"/>
    <dgm:cxn modelId="{920B2E51-C3C0-4559-ACE8-DFDEEF621E89}" type="presParOf" srcId="{05F1610C-04EF-4796-9298-B8070512423B}" destId="{0883466D-1318-4C8C-BDC8-02A5C13AC09F}" srcOrd="1" destOrd="0" presId="urn:microsoft.com/office/officeart/2009/3/layout/HorizontalOrganizationChart"/>
    <dgm:cxn modelId="{A18BF075-57CD-4027-9147-534B6DACA51E}" type="presParOf" srcId="{05F1610C-04EF-4796-9298-B8070512423B}" destId="{7A96E30E-7B77-4FC5-BED2-11F1AD004D06}" srcOrd="2" destOrd="0" presId="urn:microsoft.com/office/officeart/2009/3/layout/HorizontalOrganizationChart"/>
    <dgm:cxn modelId="{A9C6F371-1C37-4B8C-B8EB-E89824AD644B}" type="presParOf" srcId="{30B47B44-796D-42E6-907F-86E8E62942D7}" destId="{C70BA855-445B-468F-A6C4-D78D9113270D}" srcOrd="6" destOrd="0" presId="urn:microsoft.com/office/officeart/2009/3/layout/HorizontalOrganizationChart"/>
    <dgm:cxn modelId="{411CFAEC-99DA-4B8E-87D9-398590315429}" type="presParOf" srcId="{30B47B44-796D-42E6-907F-86E8E62942D7}" destId="{CF4B63ED-2B63-4AB9-A1C5-80D499899143}" srcOrd="7" destOrd="0" presId="urn:microsoft.com/office/officeart/2009/3/layout/HorizontalOrganizationChart"/>
    <dgm:cxn modelId="{BDABDF77-64AF-4E7C-A7E3-8AEC65559D7B}" type="presParOf" srcId="{CF4B63ED-2B63-4AB9-A1C5-80D499899143}" destId="{07AE8A7A-E5F5-4D9E-B828-8C9C7ECF4559}" srcOrd="0" destOrd="0" presId="urn:microsoft.com/office/officeart/2009/3/layout/HorizontalOrganizationChart"/>
    <dgm:cxn modelId="{66BBB0C1-4A10-4A3D-97AC-ED4FF59B37AE}" type="presParOf" srcId="{07AE8A7A-E5F5-4D9E-B828-8C9C7ECF4559}" destId="{161E6EC8-11B4-42C6-85A3-F516487344C2}" srcOrd="0" destOrd="0" presId="urn:microsoft.com/office/officeart/2009/3/layout/HorizontalOrganizationChart"/>
    <dgm:cxn modelId="{C20CDE17-695D-4FAC-A6E6-65A2496EFAAE}" type="presParOf" srcId="{07AE8A7A-E5F5-4D9E-B828-8C9C7ECF4559}" destId="{5BCA4A59-0E38-430F-A041-4BC548FD6C5C}" srcOrd="1" destOrd="0" presId="urn:microsoft.com/office/officeart/2009/3/layout/HorizontalOrganizationChart"/>
    <dgm:cxn modelId="{73C86E84-94C7-4B13-BA1E-C9E2E255FA79}" type="presParOf" srcId="{CF4B63ED-2B63-4AB9-A1C5-80D499899143}" destId="{035CA160-C326-4290-ABFD-B93A1E1BAAFB}" srcOrd="1" destOrd="0" presId="urn:microsoft.com/office/officeart/2009/3/layout/HorizontalOrganizationChart"/>
    <dgm:cxn modelId="{F99D7B93-5EE1-41AB-A2B3-2ED45BA35644}" type="presParOf" srcId="{CF4B63ED-2B63-4AB9-A1C5-80D499899143}" destId="{246BECE3-834B-4B7A-90DD-48CA1DFC9104}" srcOrd="2" destOrd="0" presId="urn:microsoft.com/office/officeart/2009/3/layout/HorizontalOrganizationChart"/>
    <dgm:cxn modelId="{E66BD31C-A0CC-4C97-8327-DCD4E6A49FBE}" type="presParOf" srcId="{30B47B44-796D-42E6-907F-86E8E62942D7}" destId="{143105F4-4FED-47C7-BBC8-180D80169F85}" srcOrd="8" destOrd="0" presId="urn:microsoft.com/office/officeart/2009/3/layout/HorizontalOrganizationChart"/>
    <dgm:cxn modelId="{127F727E-92D7-478A-837B-C23BA00A9977}" type="presParOf" srcId="{30B47B44-796D-42E6-907F-86E8E62942D7}" destId="{E3CDF353-F45E-4C1C-ABA6-F4368C4BE2A4}" srcOrd="9" destOrd="0" presId="urn:microsoft.com/office/officeart/2009/3/layout/HorizontalOrganizationChart"/>
    <dgm:cxn modelId="{63FD7FFC-0B90-448D-8931-827EAB1A7D47}" type="presParOf" srcId="{E3CDF353-F45E-4C1C-ABA6-F4368C4BE2A4}" destId="{247AB288-98BF-402C-AF97-CD0A1B2CFC7F}" srcOrd="0" destOrd="0" presId="urn:microsoft.com/office/officeart/2009/3/layout/HorizontalOrganizationChart"/>
    <dgm:cxn modelId="{B8C733C8-D799-4AF5-B91E-5CE1BC501DA8}" type="presParOf" srcId="{247AB288-98BF-402C-AF97-CD0A1B2CFC7F}" destId="{FEFCA237-149D-417C-8B26-3AAC76F5254E}" srcOrd="0" destOrd="0" presId="urn:microsoft.com/office/officeart/2009/3/layout/HorizontalOrganizationChart"/>
    <dgm:cxn modelId="{24747F90-EE87-4E5E-9F4F-39A111B23725}" type="presParOf" srcId="{247AB288-98BF-402C-AF97-CD0A1B2CFC7F}" destId="{56C8864B-B69B-4E12-95BC-E8C1194A2DD3}" srcOrd="1" destOrd="0" presId="urn:microsoft.com/office/officeart/2009/3/layout/HorizontalOrganizationChart"/>
    <dgm:cxn modelId="{5A30AFC2-C1D1-4727-ABCD-10196AA20650}" type="presParOf" srcId="{E3CDF353-F45E-4C1C-ABA6-F4368C4BE2A4}" destId="{E01448EB-C2F7-472B-A9BD-B7D43D0DDA6A}" srcOrd="1" destOrd="0" presId="urn:microsoft.com/office/officeart/2009/3/layout/HorizontalOrganizationChart"/>
    <dgm:cxn modelId="{53DE3C9A-A9D8-40D5-92AB-4F9193C90FCC}" type="presParOf" srcId="{E3CDF353-F45E-4C1C-ABA6-F4368C4BE2A4}" destId="{2A4FD57F-1D10-4935-9B47-C1E215C283FA}" srcOrd="2" destOrd="0" presId="urn:microsoft.com/office/officeart/2009/3/layout/HorizontalOrganizationChart"/>
    <dgm:cxn modelId="{2E2258E9-F8E1-4739-9B44-103CA595A779}" type="presParOf" srcId="{1ABA7CD7-F541-4B97-9D89-D478260217C6}" destId="{5FEA47C8-5DE6-49B0-856D-094C2A7A88D9}"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448A3B-63FC-42B3-8C26-992D88D84D38}" type="doc">
      <dgm:prSet loTypeId="urn:microsoft.com/office/officeart/2005/8/layout/arrow2" loCatId="process" qsTypeId="urn:microsoft.com/office/officeart/2005/8/quickstyle/simple1" qsCatId="simple" csTypeId="urn:microsoft.com/office/officeart/2005/8/colors/accent0_1" csCatId="mainScheme" phldr="1"/>
      <dgm:spPr/>
    </dgm:pt>
    <dgm:pt modelId="{05E90362-C89D-481B-8095-9F8C6050665D}">
      <dgm:prSet phldrT="[Text]" custT="1"/>
      <dgm:spPr/>
      <dgm:t>
        <a:bodyPr/>
        <a:lstStyle/>
        <a:p>
          <a:r>
            <a:rPr lang="en-US" sz="2400" dirty="0">
              <a:latin typeface="Arial Narrow" panose="020B0606020202030204" pitchFamily="34" charset="0"/>
            </a:rPr>
            <a:t>Crawl</a:t>
          </a:r>
        </a:p>
      </dgm:t>
    </dgm:pt>
    <dgm:pt modelId="{023E22DC-748D-42F2-B757-45941C5F0E37}" type="parTrans" cxnId="{949D9AEE-A30F-40FB-BC65-5C93AB257C92}">
      <dgm:prSet/>
      <dgm:spPr/>
      <dgm:t>
        <a:bodyPr/>
        <a:lstStyle/>
        <a:p>
          <a:endParaRPr lang="en-US" sz="2400">
            <a:latin typeface="Arial Narrow" panose="020B0606020202030204" pitchFamily="34" charset="0"/>
          </a:endParaRPr>
        </a:p>
      </dgm:t>
    </dgm:pt>
    <dgm:pt modelId="{D44BE20F-856E-4C51-87C8-59989E0F34C4}" type="sibTrans" cxnId="{949D9AEE-A30F-40FB-BC65-5C93AB257C92}">
      <dgm:prSet/>
      <dgm:spPr/>
      <dgm:t>
        <a:bodyPr/>
        <a:lstStyle/>
        <a:p>
          <a:endParaRPr lang="en-US" sz="2400">
            <a:latin typeface="Arial Narrow" panose="020B0606020202030204" pitchFamily="34" charset="0"/>
          </a:endParaRPr>
        </a:p>
      </dgm:t>
    </dgm:pt>
    <dgm:pt modelId="{3518AF12-CEA1-432C-B08F-F6D6F27D18CD}">
      <dgm:prSet phldrT="[Text]" custT="1"/>
      <dgm:spPr/>
      <dgm:t>
        <a:bodyPr/>
        <a:lstStyle/>
        <a:p>
          <a:r>
            <a:rPr lang="en-US" sz="2400" dirty="0">
              <a:latin typeface="Arial Narrow" panose="020B0606020202030204" pitchFamily="34" charset="0"/>
            </a:rPr>
            <a:t>Walk</a:t>
          </a:r>
        </a:p>
      </dgm:t>
    </dgm:pt>
    <dgm:pt modelId="{72FCD91C-77F4-46B3-A424-8F5DCF16A4AC}" type="parTrans" cxnId="{CA9077B8-55C6-4199-9BD6-525011F6E00F}">
      <dgm:prSet/>
      <dgm:spPr/>
      <dgm:t>
        <a:bodyPr/>
        <a:lstStyle/>
        <a:p>
          <a:endParaRPr lang="en-US" sz="2400">
            <a:latin typeface="Arial Narrow" panose="020B0606020202030204" pitchFamily="34" charset="0"/>
          </a:endParaRPr>
        </a:p>
      </dgm:t>
    </dgm:pt>
    <dgm:pt modelId="{7D1326E8-9331-41DE-A17E-B5F99AB2BAA7}" type="sibTrans" cxnId="{CA9077B8-55C6-4199-9BD6-525011F6E00F}">
      <dgm:prSet/>
      <dgm:spPr/>
      <dgm:t>
        <a:bodyPr/>
        <a:lstStyle/>
        <a:p>
          <a:endParaRPr lang="en-US" sz="2400">
            <a:latin typeface="Arial Narrow" panose="020B0606020202030204" pitchFamily="34" charset="0"/>
          </a:endParaRPr>
        </a:p>
      </dgm:t>
    </dgm:pt>
    <dgm:pt modelId="{13250E63-9B36-47C4-BEC9-07B37D0128A0}">
      <dgm:prSet phldrT="[Text]" custT="1"/>
      <dgm:spPr/>
      <dgm:t>
        <a:bodyPr/>
        <a:lstStyle/>
        <a:p>
          <a:r>
            <a:rPr lang="en-US" sz="2400" dirty="0">
              <a:latin typeface="Arial Narrow" panose="020B0606020202030204" pitchFamily="34" charset="0"/>
            </a:rPr>
            <a:t>Run</a:t>
          </a:r>
        </a:p>
      </dgm:t>
    </dgm:pt>
    <dgm:pt modelId="{9FABA7F9-7815-4B17-807F-ED84B642AE11}" type="parTrans" cxnId="{9BA66B66-2035-430B-94EE-FD2B7ADA6E03}">
      <dgm:prSet/>
      <dgm:spPr/>
      <dgm:t>
        <a:bodyPr/>
        <a:lstStyle/>
        <a:p>
          <a:endParaRPr lang="en-US" sz="2400">
            <a:latin typeface="Arial Narrow" panose="020B0606020202030204" pitchFamily="34" charset="0"/>
          </a:endParaRPr>
        </a:p>
      </dgm:t>
    </dgm:pt>
    <dgm:pt modelId="{4D9214DC-50F1-4572-937C-630D48844C8E}" type="sibTrans" cxnId="{9BA66B66-2035-430B-94EE-FD2B7ADA6E03}">
      <dgm:prSet/>
      <dgm:spPr/>
      <dgm:t>
        <a:bodyPr/>
        <a:lstStyle/>
        <a:p>
          <a:endParaRPr lang="en-US" sz="2400">
            <a:latin typeface="Arial Narrow" panose="020B0606020202030204" pitchFamily="34" charset="0"/>
          </a:endParaRPr>
        </a:p>
      </dgm:t>
    </dgm:pt>
    <dgm:pt modelId="{83617609-DB1A-4148-AE69-2C69A9EEE7C7}" type="pres">
      <dgm:prSet presAssocID="{70448A3B-63FC-42B3-8C26-992D88D84D38}" presName="arrowDiagram" presStyleCnt="0">
        <dgm:presLayoutVars>
          <dgm:chMax val="5"/>
          <dgm:dir/>
          <dgm:resizeHandles val="exact"/>
        </dgm:presLayoutVars>
      </dgm:prSet>
      <dgm:spPr/>
    </dgm:pt>
    <dgm:pt modelId="{3B5515BC-0D2E-4E1F-B7BE-2F6BA4387394}" type="pres">
      <dgm:prSet presAssocID="{70448A3B-63FC-42B3-8C26-992D88D84D38}" presName="arrow" presStyleLbl="bgShp" presStyleIdx="0" presStyleCnt="1"/>
      <dgm:spPr>
        <a:gradFill flip="none" rotWithShape="1">
          <a:gsLst>
            <a:gs pos="23000">
              <a:schemeClr val="accent1">
                <a:lumMod val="50000"/>
              </a:schemeClr>
            </a:gs>
            <a:gs pos="46000">
              <a:schemeClr val="accent2">
                <a:lumMod val="60000"/>
                <a:lumOff val="40000"/>
              </a:schemeClr>
            </a:gs>
            <a:gs pos="83000">
              <a:schemeClr val="accent2">
                <a:lumMod val="75000"/>
              </a:schemeClr>
            </a:gs>
            <a:gs pos="100000">
              <a:srgbClr val="C00000"/>
            </a:gs>
          </a:gsLst>
          <a:lin ang="8100000" scaled="1"/>
          <a:tileRect/>
        </a:gradFill>
        <a:ln>
          <a:noFill/>
        </a:ln>
      </dgm:spPr>
    </dgm:pt>
    <dgm:pt modelId="{202931F8-8914-4B23-9470-F6391D1959F2}" type="pres">
      <dgm:prSet presAssocID="{70448A3B-63FC-42B3-8C26-992D88D84D38}" presName="arrowDiagram3" presStyleCnt="0"/>
      <dgm:spPr/>
    </dgm:pt>
    <dgm:pt modelId="{1618A9EC-517F-41F8-914B-CF1E16FE3E8D}" type="pres">
      <dgm:prSet presAssocID="{05E90362-C89D-481B-8095-9F8C6050665D}" presName="bullet3a" presStyleLbl="node1" presStyleIdx="0" presStyleCnt="3"/>
      <dgm:spPr/>
    </dgm:pt>
    <dgm:pt modelId="{011F7F5A-5CC1-4ECC-BBFD-01A79744360B}" type="pres">
      <dgm:prSet presAssocID="{05E90362-C89D-481B-8095-9F8C6050665D}" presName="textBox3a" presStyleLbl="revTx" presStyleIdx="0" presStyleCnt="3">
        <dgm:presLayoutVars>
          <dgm:bulletEnabled val="1"/>
        </dgm:presLayoutVars>
      </dgm:prSet>
      <dgm:spPr/>
    </dgm:pt>
    <dgm:pt modelId="{AF06528D-4464-494E-9382-1F074683C821}" type="pres">
      <dgm:prSet presAssocID="{3518AF12-CEA1-432C-B08F-F6D6F27D18CD}" presName="bullet3b" presStyleLbl="node1" presStyleIdx="1" presStyleCnt="3"/>
      <dgm:spPr/>
    </dgm:pt>
    <dgm:pt modelId="{7FF88682-B7AD-459D-AA44-E0C4497D50ED}" type="pres">
      <dgm:prSet presAssocID="{3518AF12-CEA1-432C-B08F-F6D6F27D18CD}" presName="textBox3b" presStyleLbl="revTx" presStyleIdx="1" presStyleCnt="3">
        <dgm:presLayoutVars>
          <dgm:bulletEnabled val="1"/>
        </dgm:presLayoutVars>
      </dgm:prSet>
      <dgm:spPr/>
    </dgm:pt>
    <dgm:pt modelId="{315DDB6D-7249-4799-851B-AFCD8ABD9DFE}" type="pres">
      <dgm:prSet presAssocID="{13250E63-9B36-47C4-BEC9-07B37D0128A0}" presName="bullet3c" presStyleLbl="node1" presStyleIdx="2" presStyleCnt="3"/>
      <dgm:spPr/>
    </dgm:pt>
    <dgm:pt modelId="{6E7615B1-642F-4562-9502-2BA166F4059E}" type="pres">
      <dgm:prSet presAssocID="{13250E63-9B36-47C4-BEC9-07B37D0128A0}" presName="textBox3c" presStyleLbl="revTx" presStyleIdx="2" presStyleCnt="3">
        <dgm:presLayoutVars>
          <dgm:bulletEnabled val="1"/>
        </dgm:presLayoutVars>
      </dgm:prSet>
      <dgm:spPr/>
    </dgm:pt>
  </dgm:ptLst>
  <dgm:cxnLst>
    <dgm:cxn modelId="{18CB1A31-22D5-4126-A9E1-8289EF52AAD8}" type="presOf" srcId="{13250E63-9B36-47C4-BEC9-07B37D0128A0}" destId="{6E7615B1-642F-4562-9502-2BA166F4059E}" srcOrd="0" destOrd="0" presId="urn:microsoft.com/office/officeart/2005/8/layout/arrow2"/>
    <dgm:cxn modelId="{C732DD5C-ED27-48DD-96A1-193443320DBE}" type="presOf" srcId="{70448A3B-63FC-42B3-8C26-992D88D84D38}" destId="{83617609-DB1A-4148-AE69-2C69A9EEE7C7}" srcOrd="0" destOrd="0" presId="urn:microsoft.com/office/officeart/2005/8/layout/arrow2"/>
    <dgm:cxn modelId="{9BA66B66-2035-430B-94EE-FD2B7ADA6E03}" srcId="{70448A3B-63FC-42B3-8C26-992D88D84D38}" destId="{13250E63-9B36-47C4-BEC9-07B37D0128A0}" srcOrd="2" destOrd="0" parTransId="{9FABA7F9-7815-4B17-807F-ED84B642AE11}" sibTransId="{4D9214DC-50F1-4572-937C-630D48844C8E}"/>
    <dgm:cxn modelId="{751DB0B3-D7AB-4B9B-B720-1E7F91D78BD1}" type="presOf" srcId="{05E90362-C89D-481B-8095-9F8C6050665D}" destId="{011F7F5A-5CC1-4ECC-BBFD-01A79744360B}" srcOrd="0" destOrd="0" presId="urn:microsoft.com/office/officeart/2005/8/layout/arrow2"/>
    <dgm:cxn modelId="{CA9077B8-55C6-4199-9BD6-525011F6E00F}" srcId="{70448A3B-63FC-42B3-8C26-992D88D84D38}" destId="{3518AF12-CEA1-432C-B08F-F6D6F27D18CD}" srcOrd="1" destOrd="0" parTransId="{72FCD91C-77F4-46B3-A424-8F5DCF16A4AC}" sibTransId="{7D1326E8-9331-41DE-A17E-B5F99AB2BAA7}"/>
    <dgm:cxn modelId="{949D9AEE-A30F-40FB-BC65-5C93AB257C92}" srcId="{70448A3B-63FC-42B3-8C26-992D88D84D38}" destId="{05E90362-C89D-481B-8095-9F8C6050665D}" srcOrd="0" destOrd="0" parTransId="{023E22DC-748D-42F2-B757-45941C5F0E37}" sibTransId="{D44BE20F-856E-4C51-87C8-59989E0F34C4}"/>
    <dgm:cxn modelId="{4C8EDDF0-8564-4866-9579-A4E48608EE7F}" type="presOf" srcId="{3518AF12-CEA1-432C-B08F-F6D6F27D18CD}" destId="{7FF88682-B7AD-459D-AA44-E0C4497D50ED}" srcOrd="0" destOrd="0" presId="urn:microsoft.com/office/officeart/2005/8/layout/arrow2"/>
    <dgm:cxn modelId="{42B3732B-1253-4C6A-BC3C-262DEFFA66C4}" type="presParOf" srcId="{83617609-DB1A-4148-AE69-2C69A9EEE7C7}" destId="{3B5515BC-0D2E-4E1F-B7BE-2F6BA4387394}" srcOrd="0" destOrd="0" presId="urn:microsoft.com/office/officeart/2005/8/layout/arrow2"/>
    <dgm:cxn modelId="{5096ECD7-79C9-4BF2-A873-2732F7EF6525}" type="presParOf" srcId="{83617609-DB1A-4148-AE69-2C69A9EEE7C7}" destId="{202931F8-8914-4B23-9470-F6391D1959F2}" srcOrd="1" destOrd="0" presId="urn:microsoft.com/office/officeart/2005/8/layout/arrow2"/>
    <dgm:cxn modelId="{0D91F8A3-3AEF-48CD-8959-844311F2500A}" type="presParOf" srcId="{202931F8-8914-4B23-9470-F6391D1959F2}" destId="{1618A9EC-517F-41F8-914B-CF1E16FE3E8D}" srcOrd="0" destOrd="0" presId="urn:microsoft.com/office/officeart/2005/8/layout/arrow2"/>
    <dgm:cxn modelId="{9D2E1EB4-B660-4A3E-BC1D-9B6905DB0568}" type="presParOf" srcId="{202931F8-8914-4B23-9470-F6391D1959F2}" destId="{011F7F5A-5CC1-4ECC-BBFD-01A79744360B}" srcOrd="1" destOrd="0" presId="urn:microsoft.com/office/officeart/2005/8/layout/arrow2"/>
    <dgm:cxn modelId="{C1039080-E169-491B-AF75-9A9A9518FB32}" type="presParOf" srcId="{202931F8-8914-4B23-9470-F6391D1959F2}" destId="{AF06528D-4464-494E-9382-1F074683C821}" srcOrd="2" destOrd="0" presId="urn:microsoft.com/office/officeart/2005/8/layout/arrow2"/>
    <dgm:cxn modelId="{07776392-3F92-4EC3-8778-F4B0A2A4B0A2}" type="presParOf" srcId="{202931F8-8914-4B23-9470-F6391D1959F2}" destId="{7FF88682-B7AD-459D-AA44-E0C4497D50ED}" srcOrd="3" destOrd="0" presId="urn:microsoft.com/office/officeart/2005/8/layout/arrow2"/>
    <dgm:cxn modelId="{96A03086-85E4-4C2F-826C-FE34B471DEDE}" type="presParOf" srcId="{202931F8-8914-4B23-9470-F6391D1959F2}" destId="{315DDB6D-7249-4799-851B-AFCD8ABD9DFE}" srcOrd="4" destOrd="0" presId="urn:microsoft.com/office/officeart/2005/8/layout/arrow2"/>
    <dgm:cxn modelId="{9268A200-2E8A-4DE7-B9B6-9B63C362E01A}" type="presParOf" srcId="{202931F8-8914-4B23-9470-F6391D1959F2}" destId="{6E7615B1-642F-4562-9502-2BA166F4059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D85E2D-078C-44B4-B269-2641B6AD390E}" type="doc">
      <dgm:prSet loTypeId="urn:microsoft.com/office/officeart/2005/8/layout/cycle6" loCatId="relationship" qsTypeId="urn:microsoft.com/office/officeart/2005/8/quickstyle/simple2" qsCatId="simple" csTypeId="urn:microsoft.com/office/officeart/2005/8/colors/accent0_1" csCatId="mainScheme" phldr="1"/>
      <dgm:spPr/>
    </dgm:pt>
    <dgm:pt modelId="{F79CDCFA-F9D8-4989-86C6-438EE9437507}">
      <dgm:prSet phldrT="[Text]" custT="1"/>
      <dgm:spPr/>
      <dgm:t>
        <a:bodyPr/>
        <a:lstStyle/>
        <a:p>
          <a:r>
            <a:rPr lang="en-US" sz="2000" b="1" dirty="0">
              <a:latin typeface="Arial Narrow" panose="020B0606020202030204" pitchFamily="34" charset="0"/>
            </a:rPr>
            <a:t>Task</a:t>
          </a:r>
        </a:p>
      </dgm:t>
    </dgm:pt>
    <dgm:pt modelId="{EDB6171E-49A9-4539-BEBF-225809E2B566}" type="parTrans" cxnId="{2EFA5FC4-20A3-454E-BC82-8A872D57A717}">
      <dgm:prSet/>
      <dgm:spPr/>
      <dgm:t>
        <a:bodyPr/>
        <a:lstStyle/>
        <a:p>
          <a:endParaRPr lang="en-US" sz="2000" b="1">
            <a:latin typeface="Arial Narrow" panose="020B0606020202030204" pitchFamily="34" charset="0"/>
          </a:endParaRPr>
        </a:p>
      </dgm:t>
    </dgm:pt>
    <dgm:pt modelId="{7569271E-3D14-480A-9048-66EA74BAAF1E}" type="sibTrans" cxnId="{2EFA5FC4-20A3-454E-BC82-8A872D57A717}">
      <dgm:prSet/>
      <dgm:spPr/>
      <dgm:t>
        <a:bodyPr/>
        <a:lstStyle/>
        <a:p>
          <a:endParaRPr lang="en-US" sz="2000" b="1">
            <a:latin typeface="Arial Narrow" panose="020B0606020202030204" pitchFamily="34" charset="0"/>
          </a:endParaRPr>
        </a:p>
      </dgm:t>
    </dgm:pt>
    <dgm:pt modelId="{A290B2A7-BABF-4B70-B75C-568610249A05}">
      <dgm:prSet phldrT="[Text]" custT="1"/>
      <dgm:spPr/>
      <dgm:t>
        <a:bodyPr/>
        <a:lstStyle/>
        <a:p>
          <a:pPr algn="l"/>
          <a:r>
            <a:rPr lang="en-US" sz="2000" b="1" dirty="0">
              <a:latin typeface="Arial Narrow" panose="020B0606020202030204" pitchFamily="34" charset="0"/>
            </a:rPr>
            <a:t>Environment</a:t>
          </a:r>
        </a:p>
      </dgm:t>
    </dgm:pt>
    <dgm:pt modelId="{1F869CF9-3EE4-44CD-A309-7CA69FA05692}" type="parTrans" cxnId="{52160B31-CB85-4BCA-969E-80963732F7AE}">
      <dgm:prSet/>
      <dgm:spPr/>
      <dgm:t>
        <a:bodyPr/>
        <a:lstStyle/>
        <a:p>
          <a:endParaRPr lang="en-US" sz="2000" b="1">
            <a:latin typeface="Arial Narrow" panose="020B0606020202030204" pitchFamily="34" charset="0"/>
          </a:endParaRPr>
        </a:p>
      </dgm:t>
    </dgm:pt>
    <dgm:pt modelId="{FEB69467-6FF1-4B1B-93A9-F4FE11DCAA44}" type="sibTrans" cxnId="{52160B31-CB85-4BCA-969E-80963732F7AE}">
      <dgm:prSet/>
      <dgm:spPr/>
      <dgm:t>
        <a:bodyPr/>
        <a:lstStyle/>
        <a:p>
          <a:endParaRPr lang="en-US" sz="2000" b="1">
            <a:latin typeface="Arial Narrow" panose="020B0606020202030204" pitchFamily="34" charset="0"/>
          </a:endParaRPr>
        </a:p>
      </dgm:t>
    </dgm:pt>
    <dgm:pt modelId="{42D542D2-BF98-4F9B-9C0C-68BAC090C7EB}">
      <dgm:prSet phldrT="[Text]" custT="1"/>
      <dgm:spPr/>
      <dgm:t>
        <a:bodyPr/>
        <a:lstStyle/>
        <a:p>
          <a:r>
            <a:rPr lang="en-US" sz="2000" b="1" dirty="0">
              <a:latin typeface="Arial Narrow" panose="020B0606020202030204" pitchFamily="34" charset="0"/>
            </a:rPr>
            <a:t>Feedback</a:t>
          </a:r>
        </a:p>
      </dgm:t>
    </dgm:pt>
    <dgm:pt modelId="{D33A3C9A-3B3B-48AF-8888-1663F15FE7BF}" type="parTrans" cxnId="{D21C5A3B-1135-4D5F-9D6E-7575D2A101BE}">
      <dgm:prSet/>
      <dgm:spPr/>
      <dgm:t>
        <a:bodyPr/>
        <a:lstStyle/>
        <a:p>
          <a:endParaRPr lang="en-US" sz="2000" b="1">
            <a:latin typeface="Arial Narrow" panose="020B0606020202030204" pitchFamily="34" charset="0"/>
          </a:endParaRPr>
        </a:p>
      </dgm:t>
    </dgm:pt>
    <dgm:pt modelId="{FC405B1E-A27B-4D5C-A14D-120FEA2E78E7}" type="sibTrans" cxnId="{D21C5A3B-1135-4D5F-9D6E-7575D2A101BE}">
      <dgm:prSet/>
      <dgm:spPr/>
      <dgm:t>
        <a:bodyPr/>
        <a:lstStyle/>
        <a:p>
          <a:endParaRPr lang="en-US" sz="2000" b="1">
            <a:latin typeface="Arial Narrow" panose="020B0606020202030204" pitchFamily="34" charset="0"/>
          </a:endParaRPr>
        </a:p>
      </dgm:t>
    </dgm:pt>
    <dgm:pt modelId="{EE0F5FA2-7E8C-461A-A14A-99E920105D39}">
      <dgm:prSet phldrT="[Text]" custT="1"/>
      <dgm:spPr/>
      <dgm:t>
        <a:bodyPr/>
        <a:lstStyle/>
        <a:p>
          <a:r>
            <a:rPr lang="en-US" sz="2000" b="1" dirty="0">
              <a:latin typeface="Arial Narrow" panose="020B0606020202030204" pitchFamily="34" charset="0"/>
            </a:rPr>
            <a:t>Skill</a:t>
          </a:r>
        </a:p>
      </dgm:t>
    </dgm:pt>
    <dgm:pt modelId="{733C3525-ACE4-4C28-8EA3-C0A4C98353FC}" type="parTrans" cxnId="{050E389C-E998-410D-B633-CA8A1A24B255}">
      <dgm:prSet/>
      <dgm:spPr/>
      <dgm:t>
        <a:bodyPr/>
        <a:lstStyle/>
        <a:p>
          <a:endParaRPr lang="en-US" sz="2000"/>
        </a:p>
      </dgm:t>
    </dgm:pt>
    <dgm:pt modelId="{DD8D5333-FDC8-4860-90E2-B1CDDF174CAF}" type="sibTrans" cxnId="{050E389C-E998-410D-B633-CA8A1A24B255}">
      <dgm:prSet/>
      <dgm:spPr/>
      <dgm:t>
        <a:bodyPr/>
        <a:lstStyle/>
        <a:p>
          <a:endParaRPr lang="en-US" sz="2000"/>
        </a:p>
      </dgm:t>
    </dgm:pt>
    <dgm:pt modelId="{36EACB7B-0DD0-4260-B4FA-F3E5E153A069}" type="pres">
      <dgm:prSet presAssocID="{D2D85E2D-078C-44B4-B269-2641B6AD390E}" presName="cycle" presStyleCnt="0">
        <dgm:presLayoutVars>
          <dgm:dir/>
          <dgm:resizeHandles val="exact"/>
        </dgm:presLayoutVars>
      </dgm:prSet>
      <dgm:spPr/>
    </dgm:pt>
    <dgm:pt modelId="{E76C169A-0011-4AD9-9B25-59E916F26207}" type="pres">
      <dgm:prSet presAssocID="{F79CDCFA-F9D8-4989-86C6-438EE9437507}" presName="node" presStyleLbl="node1" presStyleIdx="0" presStyleCnt="4">
        <dgm:presLayoutVars>
          <dgm:bulletEnabled val="1"/>
        </dgm:presLayoutVars>
      </dgm:prSet>
      <dgm:spPr/>
    </dgm:pt>
    <dgm:pt modelId="{49139D81-FD06-48F7-96C9-55E4C1BBD23D}" type="pres">
      <dgm:prSet presAssocID="{F79CDCFA-F9D8-4989-86C6-438EE9437507}" presName="spNode" presStyleCnt="0"/>
      <dgm:spPr/>
    </dgm:pt>
    <dgm:pt modelId="{EE456C31-1169-4A72-93B2-EF4F1956F5DF}" type="pres">
      <dgm:prSet presAssocID="{7569271E-3D14-480A-9048-66EA74BAAF1E}" presName="sibTrans" presStyleLbl="sibTrans1D1" presStyleIdx="0" presStyleCnt="4"/>
      <dgm:spPr/>
    </dgm:pt>
    <dgm:pt modelId="{191D3EC9-698A-4344-8B03-81FC57950464}" type="pres">
      <dgm:prSet presAssocID="{A290B2A7-BABF-4B70-B75C-568610249A05}" presName="node" presStyleLbl="node1" presStyleIdx="1" presStyleCnt="4">
        <dgm:presLayoutVars>
          <dgm:bulletEnabled val="1"/>
        </dgm:presLayoutVars>
      </dgm:prSet>
      <dgm:spPr/>
    </dgm:pt>
    <dgm:pt modelId="{87FD7B87-AB72-42D5-8B8A-DA487EC58A93}" type="pres">
      <dgm:prSet presAssocID="{A290B2A7-BABF-4B70-B75C-568610249A05}" presName="spNode" presStyleCnt="0"/>
      <dgm:spPr/>
    </dgm:pt>
    <dgm:pt modelId="{DFBF2EAF-0713-4FE3-BC1C-F1E5BEB03413}" type="pres">
      <dgm:prSet presAssocID="{FEB69467-6FF1-4B1B-93A9-F4FE11DCAA44}" presName="sibTrans" presStyleLbl="sibTrans1D1" presStyleIdx="1" presStyleCnt="4"/>
      <dgm:spPr/>
    </dgm:pt>
    <dgm:pt modelId="{6540DF09-40FB-4F27-BBBD-D460EA570563}" type="pres">
      <dgm:prSet presAssocID="{EE0F5FA2-7E8C-461A-A14A-99E920105D39}" presName="node" presStyleLbl="node1" presStyleIdx="2" presStyleCnt="4">
        <dgm:presLayoutVars>
          <dgm:bulletEnabled val="1"/>
        </dgm:presLayoutVars>
      </dgm:prSet>
      <dgm:spPr/>
    </dgm:pt>
    <dgm:pt modelId="{B224AB1E-4D8E-4BF9-836A-F781DF3688C1}" type="pres">
      <dgm:prSet presAssocID="{EE0F5FA2-7E8C-461A-A14A-99E920105D39}" presName="spNode" presStyleCnt="0"/>
      <dgm:spPr/>
    </dgm:pt>
    <dgm:pt modelId="{69F47E30-4FE4-4061-A98B-2812BA03EE8A}" type="pres">
      <dgm:prSet presAssocID="{DD8D5333-FDC8-4860-90E2-B1CDDF174CAF}" presName="sibTrans" presStyleLbl="sibTrans1D1" presStyleIdx="2" presStyleCnt="4"/>
      <dgm:spPr/>
    </dgm:pt>
    <dgm:pt modelId="{CAA6B97C-297A-4236-BB9A-03EF7DE86F39}" type="pres">
      <dgm:prSet presAssocID="{42D542D2-BF98-4F9B-9C0C-68BAC090C7EB}" presName="node" presStyleLbl="node1" presStyleIdx="3" presStyleCnt="4">
        <dgm:presLayoutVars>
          <dgm:bulletEnabled val="1"/>
        </dgm:presLayoutVars>
      </dgm:prSet>
      <dgm:spPr/>
    </dgm:pt>
    <dgm:pt modelId="{B8A5289B-D01E-4DA1-AF99-553D9A436C97}" type="pres">
      <dgm:prSet presAssocID="{42D542D2-BF98-4F9B-9C0C-68BAC090C7EB}" presName="spNode" presStyleCnt="0"/>
      <dgm:spPr/>
    </dgm:pt>
    <dgm:pt modelId="{BCDFBD74-2AE0-4C5B-AEEA-7B4EFB1B6369}" type="pres">
      <dgm:prSet presAssocID="{FC405B1E-A27B-4D5C-A14D-120FEA2E78E7}" presName="sibTrans" presStyleLbl="sibTrans1D1" presStyleIdx="3" presStyleCnt="4"/>
      <dgm:spPr/>
    </dgm:pt>
  </dgm:ptLst>
  <dgm:cxnLst>
    <dgm:cxn modelId="{1868FC24-2ADB-450D-BDE2-C4A374AFD67A}" type="presOf" srcId="{FEB69467-6FF1-4B1B-93A9-F4FE11DCAA44}" destId="{DFBF2EAF-0713-4FE3-BC1C-F1E5BEB03413}" srcOrd="0" destOrd="0" presId="urn:microsoft.com/office/officeart/2005/8/layout/cycle6"/>
    <dgm:cxn modelId="{7DBF792B-CB75-4D4E-8B64-F4CDD685CB0E}" type="presOf" srcId="{F79CDCFA-F9D8-4989-86C6-438EE9437507}" destId="{E76C169A-0011-4AD9-9B25-59E916F26207}" srcOrd="0" destOrd="0" presId="urn:microsoft.com/office/officeart/2005/8/layout/cycle6"/>
    <dgm:cxn modelId="{52160B31-CB85-4BCA-969E-80963732F7AE}" srcId="{D2D85E2D-078C-44B4-B269-2641B6AD390E}" destId="{A290B2A7-BABF-4B70-B75C-568610249A05}" srcOrd="1" destOrd="0" parTransId="{1F869CF9-3EE4-44CD-A309-7CA69FA05692}" sibTransId="{FEB69467-6FF1-4B1B-93A9-F4FE11DCAA44}"/>
    <dgm:cxn modelId="{D21C5A3B-1135-4D5F-9D6E-7575D2A101BE}" srcId="{D2D85E2D-078C-44B4-B269-2641B6AD390E}" destId="{42D542D2-BF98-4F9B-9C0C-68BAC090C7EB}" srcOrd="3" destOrd="0" parTransId="{D33A3C9A-3B3B-48AF-8888-1663F15FE7BF}" sibTransId="{FC405B1E-A27B-4D5C-A14D-120FEA2E78E7}"/>
    <dgm:cxn modelId="{C23A8850-9058-4441-B3BC-0F8ED758A5ED}" type="presOf" srcId="{7569271E-3D14-480A-9048-66EA74BAAF1E}" destId="{EE456C31-1169-4A72-93B2-EF4F1956F5DF}" srcOrd="0" destOrd="0" presId="urn:microsoft.com/office/officeart/2005/8/layout/cycle6"/>
    <dgm:cxn modelId="{DE361468-3E27-45C8-994A-CBD3AA5E0380}" type="presOf" srcId="{42D542D2-BF98-4F9B-9C0C-68BAC090C7EB}" destId="{CAA6B97C-297A-4236-BB9A-03EF7DE86F39}" srcOrd="0" destOrd="0" presId="urn:microsoft.com/office/officeart/2005/8/layout/cycle6"/>
    <dgm:cxn modelId="{DC766C77-8076-44BB-AC17-5635EB461CA5}" type="presOf" srcId="{D2D85E2D-078C-44B4-B269-2641B6AD390E}" destId="{36EACB7B-0DD0-4260-B4FA-F3E5E153A069}" srcOrd="0" destOrd="0" presId="urn:microsoft.com/office/officeart/2005/8/layout/cycle6"/>
    <dgm:cxn modelId="{417E987B-31AA-4883-88CF-511254F95D60}" type="presOf" srcId="{A290B2A7-BABF-4B70-B75C-568610249A05}" destId="{191D3EC9-698A-4344-8B03-81FC57950464}" srcOrd="0" destOrd="0" presId="urn:microsoft.com/office/officeart/2005/8/layout/cycle6"/>
    <dgm:cxn modelId="{050E389C-E998-410D-B633-CA8A1A24B255}" srcId="{D2D85E2D-078C-44B4-B269-2641B6AD390E}" destId="{EE0F5FA2-7E8C-461A-A14A-99E920105D39}" srcOrd="2" destOrd="0" parTransId="{733C3525-ACE4-4C28-8EA3-C0A4C98353FC}" sibTransId="{DD8D5333-FDC8-4860-90E2-B1CDDF174CAF}"/>
    <dgm:cxn modelId="{A2665CA4-AE9F-4C68-BF4F-9B04758C5D3B}" type="presOf" srcId="{FC405B1E-A27B-4D5C-A14D-120FEA2E78E7}" destId="{BCDFBD74-2AE0-4C5B-AEEA-7B4EFB1B6369}" srcOrd="0" destOrd="0" presId="urn:microsoft.com/office/officeart/2005/8/layout/cycle6"/>
    <dgm:cxn modelId="{173712C2-E422-41F4-BAA9-9A18C67EEB9E}" type="presOf" srcId="{DD8D5333-FDC8-4860-90E2-B1CDDF174CAF}" destId="{69F47E30-4FE4-4061-A98B-2812BA03EE8A}" srcOrd="0" destOrd="0" presId="urn:microsoft.com/office/officeart/2005/8/layout/cycle6"/>
    <dgm:cxn modelId="{2EFA5FC4-20A3-454E-BC82-8A872D57A717}" srcId="{D2D85E2D-078C-44B4-B269-2641B6AD390E}" destId="{F79CDCFA-F9D8-4989-86C6-438EE9437507}" srcOrd="0" destOrd="0" parTransId="{EDB6171E-49A9-4539-BEBF-225809E2B566}" sibTransId="{7569271E-3D14-480A-9048-66EA74BAAF1E}"/>
    <dgm:cxn modelId="{50A737DF-F17E-4DE7-9AC8-BB8F63A3EE30}" type="presOf" srcId="{EE0F5FA2-7E8C-461A-A14A-99E920105D39}" destId="{6540DF09-40FB-4F27-BBBD-D460EA570563}" srcOrd="0" destOrd="0" presId="urn:microsoft.com/office/officeart/2005/8/layout/cycle6"/>
    <dgm:cxn modelId="{6574C076-ECB4-444B-84CD-EAE75AAEE51E}" type="presParOf" srcId="{36EACB7B-0DD0-4260-B4FA-F3E5E153A069}" destId="{E76C169A-0011-4AD9-9B25-59E916F26207}" srcOrd="0" destOrd="0" presId="urn:microsoft.com/office/officeart/2005/8/layout/cycle6"/>
    <dgm:cxn modelId="{AE9D3B5F-F5E6-4D6F-B62E-89496523F423}" type="presParOf" srcId="{36EACB7B-0DD0-4260-B4FA-F3E5E153A069}" destId="{49139D81-FD06-48F7-96C9-55E4C1BBD23D}" srcOrd="1" destOrd="0" presId="urn:microsoft.com/office/officeart/2005/8/layout/cycle6"/>
    <dgm:cxn modelId="{39316702-1EBA-4C0A-9A9E-2572BC1E1B52}" type="presParOf" srcId="{36EACB7B-0DD0-4260-B4FA-F3E5E153A069}" destId="{EE456C31-1169-4A72-93B2-EF4F1956F5DF}" srcOrd="2" destOrd="0" presId="urn:microsoft.com/office/officeart/2005/8/layout/cycle6"/>
    <dgm:cxn modelId="{60A7768F-C0DB-48C1-975D-4C0CE21D1BE4}" type="presParOf" srcId="{36EACB7B-0DD0-4260-B4FA-F3E5E153A069}" destId="{191D3EC9-698A-4344-8B03-81FC57950464}" srcOrd="3" destOrd="0" presId="urn:microsoft.com/office/officeart/2005/8/layout/cycle6"/>
    <dgm:cxn modelId="{277BCFE6-F906-4A16-8128-17F08FCC83A5}" type="presParOf" srcId="{36EACB7B-0DD0-4260-B4FA-F3E5E153A069}" destId="{87FD7B87-AB72-42D5-8B8A-DA487EC58A93}" srcOrd="4" destOrd="0" presId="urn:microsoft.com/office/officeart/2005/8/layout/cycle6"/>
    <dgm:cxn modelId="{FA3CF5C3-7B57-4F7C-9D99-A9314D2BB518}" type="presParOf" srcId="{36EACB7B-0DD0-4260-B4FA-F3E5E153A069}" destId="{DFBF2EAF-0713-4FE3-BC1C-F1E5BEB03413}" srcOrd="5" destOrd="0" presId="urn:microsoft.com/office/officeart/2005/8/layout/cycle6"/>
    <dgm:cxn modelId="{4828F97C-A8D1-49B9-893A-A67AD30D01CE}" type="presParOf" srcId="{36EACB7B-0DD0-4260-B4FA-F3E5E153A069}" destId="{6540DF09-40FB-4F27-BBBD-D460EA570563}" srcOrd="6" destOrd="0" presId="urn:microsoft.com/office/officeart/2005/8/layout/cycle6"/>
    <dgm:cxn modelId="{86CBC3DC-A89D-4296-8BEE-F4BB19D33E7B}" type="presParOf" srcId="{36EACB7B-0DD0-4260-B4FA-F3E5E153A069}" destId="{B224AB1E-4D8E-4BF9-836A-F781DF3688C1}" srcOrd="7" destOrd="0" presId="urn:microsoft.com/office/officeart/2005/8/layout/cycle6"/>
    <dgm:cxn modelId="{A301E296-FE2C-45F8-8F5D-9DC8577997F8}" type="presParOf" srcId="{36EACB7B-0DD0-4260-B4FA-F3E5E153A069}" destId="{69F47E30-4FE4-4061-A98B-2812BA03EE8A}" srcOrd="8" destOrd="0" presId="urn:microsoft.com/office/officeart/2005/8/layout/cycle6"/>
    <dgm:cxn modelId="{D6500214-63D2-4246-B026-7D61FA717CD0}" type="presParOf" srcId="{36EACB7B-0DD0-4260-B4FA-F3E5E153A069}" destId="{CAA6B97C-297A-4236-BB9A-03EF7DE86F39}" srcOrd="9" destOrd="0" presId="urn:microsoft.com/office/officeart/2005/8/layout/cycle6"/>
    <dgm:cxn modelId="{26797BD8-6945-475E-98ED-9689E8CC42BA}" type="presParOf" srcId="{36EACB7B-0DD0-4260-B4FA-F3E5E153A069}" destId="{B8A5289B-D01E-4DA1-AF99-553D9A436C97}" srcOrd="10" destOrd="0" presId="urn:microsoft.com/office/officeart/2005/8/layout/cycle6"/>
    <dgm:cxn modelId="{DD8543B1-AA43-4290-AAB3-23B33D189FA8}" type="presParOf" srcId="{36EACB7B-0DD0-4260-B4FA-F3E5E153A069}" destId="{BCDFBD74-2AE0-4C5B-AEEA-7B4EFB1B6369}"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FA7756-2553-AB4E-AA9A-A37728124F53}"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n-US"/>
        </a:p>
      </dgm:t>
    </dgm:pt>
    <dgm:pt modelId="{873E5EC0-A7CB-3F43-91C9-A97E633B7752}">
      <dgm:prSet phldrT="[Text]" custT="1"/>
      <dgm:spPr/>
      <dgm:t>
        <a:bodyPr/>
        <a:lstStyle/>
        <a:p>
          <a:r>
            <a:rPr lang="en-US" sz="1600" b="1" dirty="0">
              <a:latin typeface="Arial Narrow" panose="020B0606020202030204" pitchFamily="34" charset="0"/>
            </a:rPr>
            <a:t>Stable Plasticity</a:t>
          </a:r>
        </a:p>
      </dgm:t>
    </dgm:pt>
    <dgm:pt modelId="{C4CBAA00-E162-F845-9971-D3C2660DA6E4}" type="parTrans" cxnId="{3D31BE91-4BA0-6849-ABC9-0CCC430D395A}">
      <dgm:prSet/>
      <dgm:spPr/>
      <dgm:t>
        <a:bodyPr/>
        <a:lstStyle/>
        <a:p>
          <a:endParaRPr lang="en-US" sz="1600" b="1">
            <a:latin typeface="Arial Narrow" panose="020B0606020202030204" pitchFamily="34" charset="0"/>
          </a:endParaRPr>
        </a:p>
      </dgm:t>
    </dgm:pt>
    <dgm:pt modelId="{420024BD-318F-4244-A709-58214EE025C5}" type="sibTrans" cxnId="{3D31BE91-4BA0-6849-ABC9-0CCC430D395A}">
      <dgm:prSet custT="1"/>
      <dgm:spPr/>
      <dgm:t>
        <a:bodyPr/>
        <a:lstStyle/>
        <a:p>
          <a:endParaRPr lang="en-US" sz="1600" b="1">
            <a:latin typeface="Arial Narrow" panose="020B0606020202030204" pitchFamily="34" charset="0"/>
          </a:endParaRPr>
        </a:p>
      </dgm:t>
    </dgm:pt>
    <dgm:pt modelId="{FAF6AE81-F7CD-014F-B6AF-BCD8CFBAF1DB}">
      <dgm:prSet phldrT="[Text]" custT="1"/>
      <dgm:spPr/>
      <dgm:t>
        <a:bodyPr/>
        <a:lstStyle/>
        <a:p>
          <a:r>
            <a:rPr lang="en-US" sz="1600" b="1" dirty="0">
              <a:latin typeface="Arial Narrow" panose="020B0606020202030204" pitchFamily="34" charset="0"/>
            </a:rPr>
            <a:t>Predicting Outcomes</a:t>
          </a:r>
        </a:p>
      </dgm:t>
    </dgm:pt>
    <dgm:pt modelId="{7546C9D5-2E81-9144-A00C-A066E90EE95D}" type="parTrans" cxnId="{4A19A11E-54DF-FE40-A5B2-F3572F0FD181}">
      <dgm:prSet/>
      <dgm:spPr/>
      <dgm:t>
        <a:bodyPr/>
        <a:lstStyle/>
        <a:p>
          <a:endParaRPr lang="en-US" sz="1600" b="1">
            <a:latin typeface="Arial Narrow" panose="020B0606020202030204" pitchFamily="34" charset="0"/>
          </a:endParaRPr>
        </a:p>
      </dgm:t>
    </dgm:pt>
    <dgm:pt modelId="{9E7A487F-63D6-4340-A9F8-88EF0CD44146}" type="sibTrans" cxnId="{4A19A11E-54DF-FE40-A5B2-F3572F0FD181}">
      <dgm:prSet custT="1"/>
      <dgm:spPr/>
      <dgm:t>
        <a:bodyPr/>
        <a:lstStyle/>
        <a:p>
          <a:endParaRPr lang="en-US" sz="1600" b="1">
            <a:latin typeface="Arial Narrow" panose="020B0606020202030204" pitchFamily="34" charset="0"/>
          </a:endParaRPr>
        </a:p>
      </dgm:t>
    </dgm:pt>
    <dgm:pt modelId="{DA7B9968-E71C-2342-9C50-8474DCE68105}">
      <dgm:prSet phldrT="[Text]" custT="1"/>
      <dgm:spPr/>
      <dgm:t>
        <a:bodyPr/>
        <a:lstStyle/>
        <a:p>
          <a:r>
            <a:rPr lang="en-US" sz="1600" b="1" dirty="0">
              <a:latin typeface="Arial Narrow" panose="020B0606020202030204" pitchFamily="34" charset="0"/>
            </a:rPr>
            <a:t>Mass Practice</a:t>
          </a:r>
        </a:p>
      </dgm:t>
    </dgm:pt>
    <dgm:pt modelId="{F219AB3D-7EF3-3547-B019-E2F6A4007851}" type="parTrans" cxnId="{2F47B42D-5536-A64F-B354-9ABE2EFE052B}">
      <dgm:prSet/>
      <dgm:spPr/>
      <dgm:t>
        <a:bodyPr/>
        <a:lstStyle/>
        <a:p>
          <a:endParaRPr lang="en-US" sz="1600" b="1">
            <a:latin typeface="Arial Narrow" panose="020B0606020202030204" pitchFamily="34" charset="0"/>
          </a:endParaRPr>
        </a:p>
      </dgm:t>
    </dgm:pt>
    <dgm:pt modelId="{0DC72C31-43A6-4144-B85A-413F140E360C}" type="sibTrans" cxnId="{2F47B42D-5536-A64F-B354-9ABE2EFE052B}">
      <dgm:prSet custT="1"/>
      <dgm:spPr/>
      <dgm:t>
        <a:bodyPr/>
        <a:lstStyle/>
        <a:p>
          <a:endParaRPr lang="en-US" sz="1600" b="1">
            <a:latin typeface="Arial Narrow" panose="020B0606020202030204" pitchFamily="34" charset="0"/>
          </a:endParaRPr>
        </a:p>
      </dgm:t>
    </dgm:pt>
    <dgm:pt modelId="{C052CBFC-61EE-264E-A061-F20D95E9D793}">
      <dgm:prSet phldrT="[Text]" custT="1"/>
      <dgm:spPr/>
      <dgm:t>
        <a:bodyPr/>
        <a:lstStyle/>
        <a:p>
          <a:r>
            <a:rPr lang="en-US" sz="1600" b="1" dirty="0">
              <a:latin typeface="Arial Narrow" panose="020B0606020202030204" pitchFamily="34" charset="0"/>
            </a:rPr>
            <a:t>Adaptive Plasticity Changes</a:t>
          </a:r>
        </a:p>
      </dgm:t>
    </dgm:pt>
    <dgm:pt modelId="{D1D06ECB-9291-4B43-BA32-BDABD95CCDD8}" type="parTrans" cxnId="{5E050507-5825-EF43-A5BF-0B1B8B938905}">
      <dgm:prSet/>
      <dgm:spPr/>
      <dgm:t>
        <a:bodyPr/>
        <a:lstStyle/>
        <a:p>
          <a:endParaRPr lang="en-US" sz="1600" b="1">
            <a:latin typeface="Arial Narrow" panose="020B0606020202030204" pitchFamily="34" charset="0"/>
          </a:endParaRPr>
        </a:p>
      </dgm:t>
    </dgm:pt>
    <dgm:pt modelId="{37F7EEB0-1039-C143-B9E3-48F3DD29E724}" type="sibTrans" cxnId="{5E050507-5825-EF43-A5BF-0B1B8B938905}">
      <dgm:prSet/>
      <dgm:spPr/>
      <dgm:t>
        <a:bodyPr/>
        <a:lstStyle/>
        <a:p>
          <a:endParaRPr lang="en-US" sz="1600" b="1">
            <a:latin typeface="Arial Narrow" panose="020B0606020202030204" pitchFamily="34" charset="0"/>
          </a:endParaRPr>
        </a:p>
      </dgm:t>
    </dgm:pt>
    <dgm:pt modelId="{8C05E3F4-77C7-D24B-B3FE-72B021DBA2E3}">
      <dgm:prSet phldrT="[Text]" custT="1"/>
      <dgm:spPr/>
      <dgm:t>
        <a:bodyPr/>
        <a:lstStyle/>
        <a:p>
          <a:r>
            <a:rPr lang="en-US" sz="1600" b="1" dirty="0">
              <a:latin typeface="Arial Narrow" panose="020B0606020202030204" pitchFamily="34" charset="0"/>
            </a:rPr>
            <a:t>Contextual Learning</a:t>
          </a:r>
        </a:p>
      </dgm:t>
    </dgm:pt>
    <dgm:pt modelId="{34B35F57-A966-4641-9740-CA06CE9FEBED}" type="parTrans" cxnId="{138E1DE9-7C74-5C41-9786-59646465F7DF}">
      <dgm:prSet/>
      <dgm:spPr/>
      <dgm:t>
        <a:bodyPr/>
        <a:lstStyle/>
        <a:p>
          <a:endParaRPr lang="en-US" sz="1600" b="1">
            <a:latin typeface="Arial Narrow" panose="020B0606020202030204" pitchFamily="34" charset="0"/>
          </a:endParaRPr>
        </a:p>
      </dgm:t>
    </dgm:pt>
    <dgm:pt modelId="{E24CA608-F82B-CE4A-A9CB-C01C1397DF52}" type="sibTrans" cxnId="{138E1DE9-7C74-5C41-9786-59646465F7DF}">
      <dgm:prSet custT="1"/>
      <dgm:spPr/>
      <dgm:t>
        <a:bodyPr/>
        <a:lstStyle/>
        <a:p>
          <a:endParaRPr lang="en-US" sz="1600" b="1">
            <a:latin typeface="Arial Narrow" panose="020B0606020202030204" pitchFamily="34" charset="0"/>
          </a:endParaRPr>
        </a:p>
      </dgm:t>
    </dgm:pt>
    <dgm:pt modelId="{179F2FCF-42DC-FB42-824D-7E0A552A7633}">
      <dgm:prSet phldrT="[Text]" custT="1"/>
      <dgm:spPr/>
      <dgm:t>
        <a:bodyPr/>
        <a:lstStyle/>
        <a:p>
          <a:r>
            <a:rPr lang="en-US" sz="1600" b="1" dirty="0">
              <a:latin typeface="Arial Narrow" panose="020B0606020202030204" pitchFamily="34" charset="0"/>
            </a:rPr>
            <a:t>Environmental Shifting</a:t>
          </a:r>
        </a:p>
      </dgm:t>
    </dgm:pt>
    <dgm:pt modelId="{EE6A0991-436E-E64E-877D-620D173B31EC}" type="parTrans" cxnId="{0594A75A-4E53-2041-9C5A-358ECCBB33D4}">
      <dgm:prSet/>
      <dgm:spPr/>
      <dgm:t>
        <a:bodyPr/>
        <a:lstStyle/>
        <a:p>
          <a:endParaRPr lang="en-US" sz="1600" b="1">
            <a:latin typeface="Arial Narrow" panose="020B0606020202030204" pitchFamily="34" charset="0"/>
          </a:endParaRPr>
        </a:p>
      </dgm:t>
    </dgm:pt>
    <dgm:pt modelId="{3568B6C0-601C-1E4D-A805-F8BF6F506F5E}" type="sibTrans" cxnId="{0594A75A-4E53-2041-9C5A-358ECCBB33D4}">
      <dgm:prSet custT="1"/>
      <dgm:spPr/>
      <dgm:t>
        <a:bodyPr/>
        <a:lstStyle/>
        <a:p>
          <a:endParaRPr lang="en-US" sz="1600" b="1">
            <a:latin typeface="Arial Narrow" panose="020B0606020202030204" pitchFamily="34" charset="0"/>
          </a:endParaRPr>
        </a:p>
      </dgm:t>
    </dgm:pt>
    <dgm:pt modelId="{5438C600-330B-9B4E-AC00-3D0545F6CAA7}">
      <dgm:prSet phldrT="[Text]" custT="1"/>
      <dgm:spPr/>
      <dgm:t>
        <a:bodyPr/>
        <a:lstStyle/>
        <a:p>
          <a:r>
            <a:rPr lang="en-US" sz="1600" b="1" dirty="0">
              <a:latin typeface="Arial Narrow" panose="020B0606020202030204" pitchFamily="34" charset="0"/>
            </a:rPr>
            <a:t>Variation</a:t>
          </a:r>
        </a:p>
      </dgm:t>
    </dgm:pt>
    <dgm:pt modelId="{C6819B1E-1153-EC4C-A639-833136AA7F8F}" type="parTrans" cxnId="{A9282A6D-6348-B847-AAC3-958EEDA1D2FD}">
      <dgm:prSet/>
      <dgm:spPr/>
      <dgm:t>
        <a:bodyPr/>
        <a:lstStyle/>
        <a:p>
          <a:endParaRPr lang="en-US" sz="1600" b="1">
            <a:latin typeface="Arial Narrow" panose="020B0606020202030204" pitchFamily="34" charset="0"/>
          </a:endParaRPr>
        </a:p>
      </dgm:t>
    </dgm:pt>
    <dgm:pt modelId="{4D1B361E-494A-F64F-8B64-574162441302}" type="sibTrans" cxnId="{A9282A6D-6348-B847-AAC3-958EEDA1D2FD}">
      <dgm:prSet custT="1"/>
      <dgm:spPr/>
      <dgm:t>
        <a:bodyPr/>
        <a:lstStyle/>
        <a:p>
          <a:endParaRPr lang="en-US" sz="1600" b="1">
            <a:latin typeface="Arial Narrow" panose="020B0606020202030204" pitchFamily="34" charset="0"/>
          </a:endParaRPr>
        </a:p>
      </dgm:t>
    </dgm:pt>
    <dgm:pt modelId="{B16B66F0-84C4-D44E-A197-B02B07B2E728}">
      <dgm:prSet phldrT="[Text]" custT="1"/>
      <dgm:spPr/>
      <dgm:t>
        <a:bodyPr/>
        <a:lstStyle/>
        <a:p>
          <a:r>
            <a:rPr lang="en-US" sz="1600" b="1" dirty="0">
              <a:latin typeface="Arial Narrow" panose="020B0606020202030204" pitchFamily="34" charset="0"/>
            </a:rPr>
            <a:t>Neuronal Competition</a:t>
          </a:r>
        </a:p>
      </dgm:t>
    </dgm:pt>
    <dgm:pt modelId="{0BE57F13-34FE-F248-858E-B8BE823D0337}" type="parTrans" cxnId="{E0266D85-7B84-1948-9199-FF6DD0EE3933}">
      <dgm:prSet/>
      <dgm:spPr/>
      <dgm:t>
        <a:bodyPr/>
        <a:lstStyle/>
        <a:p>
          <a:endParaRPr lang="en-US" sz="1600" b="1">
            <a:latin typeface="Arial Narrow" panose="020B0606020202030204" pitchFamily="34" charset="0"/>
          </a:endParaRPr>
        </a:p>
      </dgm:t>
    </dgm:pt>
    <dgm:pt modelId="{FD29245F-F4C8-EC4E-B9D0-EC468DE5BA3C}" type="sibTrans" cxnId="{E0266D85-7B84-1948-9199-FF6DD0EE3933}">
      <dgm:prSet custT="1"/>
      <dgm:spPr/>
      <dgm:t>
        <a:bodyPr/>
        <a:lstStyle/>
        <a:p>
          <a:endParaRPr lang="en-US" sz="1600" b="1">
            <a:latin typeface="Arial Narrow" panose="020B0606020202030204" pitchFamily="34" charset="0"/>
          </a:endParaRPr>
        </a:p>
      </dgm:t>
    </dgm:pt>
    <dgm:pt modelId="{ED4378F1-7292-584B-8842-7048133D81D4}">
      <dgm:prSet phldrT="[Text]" custT="1"/>
      <dgm:spPr/>
      <dgm:t>
        <a:bodyPr/>
        <a:lstStyle/>
        <a:p>
          <a:r>
            <a:rPr lang="en-US" sz="1600" b="1" dirty="0">
              <a:latin typeface="Arial Narrow" panose="020B0606020202030204" pitchFamily="34" charset="0"/>
            </a:rPr>
            <a:t>Building Perceptions</a:t>
          </a:r>
        </a:p>
      </dgm:t>
    </dgm:pt>
    <dgm:pt modelId="{C4FCDC46-D99B-2147-8B3C-547B3F5171D7}" type="parTrans" cxnId="{0A626E05-3E72-F640-A62E-681D4E1BA67D}">
      <dgm:prSet/>
      <dgm:spPr/>
      <dgm:t>
        <a:bodyPr/>
        <a:lstStyle/>
        <a:p>
          <a:endParaRPr lang="en-US" sz="1600" b="1">
            <a:latin typeface="Arial Narrow" panose="020B0606020202030204" pitchFamily="34" charset="0"/>
          </a:endParaRPr>
        </a:p>
      </dgm:t>
    </dgm:pt>
    <dgm:pt modelId="{08FAF497-D255-4B4B-8786-E29AC664A6FB}" type="sibTrans" cxnId="{0A626E05-3E72-F640-A62E-681D4E1BA67D}">
      <dgm:prSet custT="1"/>
      <dgm:spPr/>
      <dgm:t>
        <a:bodyPr/>
        <a:lstStyle/>
        <a:p>
          <a:endParaRPr lang="en-US" sz="1600" b="1">
            <a:latin typeface="Arial Narrow" panose="020B0606020202030204" pitchFamily="34" charset="0"/>
          </a:endParaRPr>
        </a:p>
      </dgm:t>
    </dgm:pt>
    <dgm:pt modelId="{C896D2E8-00A6-0F42-9967-AEDAA0D2607C}">
      <dgm:prSet phldrT="[Text]" custT="1"/>
      <dgm:spPr/>
      <dgm:t>
        <a:bodyPr/>
        <a:lstStyle/>
        <a:p>
          <a:r>
            <a:rPr lang="en-US" sz="1600" b="1" dirty="0">
              <a:latin typeface="Arial Narrow" panose="020B0606020202030204" pitchFamily="34" charset="0"/>
            </a:rPr>
            <a:t>Multiple Dynamic Systems </a:t>
          </a:r>
        </a:p>
      </dgm:t>
    </dgm:pt>
    <dgm:pt modelId="{8D39ABF7-F4ED-0B4C-A1DD-EC3F73B307A6}" type="parTrans" cxnId="{5A14F81D-0BB0-004B-9D50-9E49C2330416}">
      <dgm:prSet/>
      <dgm:spPr/>
      <dgm:t>
        <a:bodyPr/>
        <a:lstStyle/>
        <a:p>
          <a:endParaRPr lang="en-US" sz="1600" b="1">
            <a:latin typeface="Arial Narrow" panose="020B0606020202030204" pitchFamily="34" charset="0"/>
          </a:endParaRPr>
        </a:p>
      </dgm:t>
    </dgm:pt>
    <dgm:pt modelId="{199379F6-E8AE-6E4A-AD8E-F6F1E1519778}" type="sibTrans" cxnId="{5A14F81D-0BB0-004B-9D50-9E49C2330416}">
      <dgm:prSet custT="1"/>
      <dgm:spPr/>
      <dgm:t>
        <a:bodyPr/>
        <a:lstStyle/>
        <a:p>
          <a:endParaRPr lang="en-US" sz="1600" b="1">
            <a:latin typeface="Arial Narrow" panose="020B0606020202030204" pitchFamily="34" charset="0"/>
          </a:endParaRPr>
        </a:p>
      </dgm:t>
    </dgm:pt>
    <dgm:pt modelId="{82581C99-9505-A84E-9C95-6F613260B548}">
      <dgm:prSet phldrT="[Text]" custT="1"/>
      <dgm:spPr/>
      <dgm:t>
        <a:bodyPr/>
        <a:lstStyle/>
        <a:p>
          <a:r>
            <a:rPr lang="en-US" sz="1600" b="1" dirty="0">
              <a:latin typeface="Arial Narrow" panose="020B0606020202030204" pitchFamily="34" charset="0"/>
            </a:rPr>
            <a:t>Defining Skill</a:t>
          </a:r>
        </a:p>
      </dgm:t>
    </dgm:pt>
    <dgm:pt modelId="{AC836D79-7ADC-844E-9336-792DCB2F3EE6}" type="parTrans" cxnId="{60CDB795-55EF-D148-88A3-5ED94C78E976}">
      <dgm:prSet/>
      <dgm:spPr/>
      <dgm:t>
        <a:bodyPr/>
        <a:lstStyle/>
        <a:p>
          <a:endParaRPr lang="en-US" sz="1600" b="1">
            <a:latin typeface="Arial Narrow" panose="020B0606020202030204" pitchFamily="34" charset="0"/>
          </a:endParaRPr>
        </a:p>
      </dgm:t>
    </dgm:pt>
    <dgm:pt modelId="{1484BF84-25A6-D04D-9E80-06080C7FE229}" type="sibTrans" cxnId="{60CDB795-55EF-D148-88A3-5ED94C78E976}">
      <dgm:prSet custT="1"/>
      <dgm:spPr/>
      <dgm:t>
        <a:bodyPr/>
        <a:lstStyle/>
        <a:p>
          <a:endParaRPr lang="en-US" sz="1600" b="1">
            <a:latin typeface="Arial Narrow" panose="020B0606020202030204" pitchFamily="34" charset="0"/>
          </a:endParaRPr>
        </a:p>
      </dgm:t>
    </dgm:pt>
    <dgm:pt modelId="{E2BB3E02-BF2F-464D-BAA9-955F626CDA00}">
      <dgm:prSet phldrT="[Text]" custT="1"/>
      <dgm:spPr/>
      <dgm:t>
        <a:bodyPr/>
        <a:lstStyle/>
        <a:p>
          <a:r>
            <a:rPr lang="en-US" sz="1600" b="1" dirty="0">
              <a:latin typeface="Arial Narrow" panose="020B0606020202030204" pitchFamily="34" charset="0"/>
            </a:rPr>
            <a:t>Out Competing Modal Behaviors</a:t>
          </a:r>
        </a:p>
      </dgm:t>
    </dgm:pt>
    <dgm:pt modelId="{4B5FF62F-BBCA-C542-BACC-EC73845FAE02}" type="parTrans" cxnId="{7AE8F66D-27E0-8E44-A927-E0823D8AE16A}">
      <dgm:prSet/>
      <dgm:spPr/>
      <dgm:t>
        <a:bodyPr/>
        <a:lstStyle/>
        <a:p>
          <a:endParaRPr lang="en-US" sz="1600" b="1">
            <a:latin typeface="Arial Narrow" panose="020B0606020202030204" pitchFamily="34" charset="0"/>
          </a:endParaRPr>
        </a:p>
      </dgm:t>
    </dgm:pt>
    <dgm:pt modelId="{C70332EE-DC01-8947-B732-2E72904A367F}" type="sibTrans" cxnId="{7AE8F66D-27E0-8E44-A927-E0823D8AE16A}">
      <dgm:prSet custT="1"/>
      <dgm:spPr/>
      <dgm:t>
        <a:bodyPr/>
        <a:lstStyle/>
        <a:p>
          <a:endParaRPr lang="en-US" sz="1600" b="1">
            <a:latin typeface="Arial Narrow" panose="020B0606020202030204" pitchFamily="34" charset="0"/>
          </a:endParaRPr>
        </a:p>
      </dgm:t>
    </dgm:pt>
    <dgm:pt modelId="{779F5A0B-8D70-3143-8C8E-05AFB308FF80}">
      <dgm:prSet phldrT="[Text]" custT="1"/>
      <dgm:spPr/>
      <dgm:t>
        <a:bodyPr/>
        <a:lstStyle/>
        <a:p>
          <a:r>
            <a:rPr lang="en-US" sz="1600" b="1" dirty="0">
              <a:latin typeface="Arial Narrow" panose="020B0606020202030204" pitchFamily="34" charset="0"/>
            </a:rPr>
            <a:t>Selective Attention</a:t>
          </a:r>
        </a:p>
      </dgm:t>
    </dgm:pt>
    <dgm:pt modelId="{253501B0-421E-EE43-8D55-BFB1CE57C892}" type="parTrans" cxnId="{A36BBBCA-ABD0-7B45-8E6A-FFB1AAE61CBC}">
      <dgm:prSet/>
      <dgm:spPr/>
      <dgm:t>
        <a:bodyPr/>
        <a:lstStyle/>
        <a:p>
          <a:endParaRPr lang="en-US" sz="1600" b="1">
            <a:latin typeface="Arial Narrow" panose="020B0606020202030204" pitchFamily="34" charset="0"/>
          </a:endParaRPr>
        </a:p>
      </dgm:t>
    </dgm:pt>
    <dgm:pt modelId="{CF9EE715-FDE1-5A4B-BFA6-273578D0C6F3}" type="sibTrans" cxnId="{A36BBBCA-ABD0-7B45-8E6A-FFB1AAE61CBC}">
      <dgm:prSet custT="1"/>
      <dgm:spPr/>
      <dgm:t>
        <a:bodyPr/>
        <a:lstStyle/>
        <a:p>
          <a:endParaRPr lang="en-US" sz="1600" b="1">
            <a:latin typeface="Arial Narrow" panose="020B0606020202030204" pitchFamily="34" charset="0"/>
          </a:endParaRPr>
        </a:p>
      </dgm:t>
    </dgm:pt>
    <dgm:pt modelId="{7D0FE9EB-0276-6F46-AAA1-D16922C9C2EC}">
      <dgm:prSet phldrT="[Text]" custT="1"/>
      <dgm:spPr/>
      <dgm:t>
        <a:bodyPr/>
        <a:lstStyle/>
        <a:p>
          <a:r>
            <a:rPr lang="en-US" sz="1600" b="1" dirty="0">
              <a:latin typeface="Arial Narrow" panose="020B0606020202030204" pitchFamily="34" charset="0"/>
            </a:rPr>
            <a:t>Constraint Induced </a:t>
          </a:r>
        </a:p>
      </dgm:t>
    </dgm:pt>
    <dgm:pt modelId="{D93E5C79-8FEA-274A-908B-9B64CF06D758}" type="parTrans" cxnId="{5205B3FF-4E6C-B744-9ACB-E724CE64CDD5}">
      <dgm:prSet/>
      <dgm:spPr/>
      <dgm:t>
        <a:bodyPr/>
        <a:lstStyle/>
        <a:p>
          <a:endParaRPr lang="en-US" sz="1600" b="1">
            <a:latin typeface="Arial Narrow" panose="020B0606020202030204" pitchFamily="34" charset="0"/>
          </a:endParaRPr>
        </a:p>
      </dgm:t>
    </dgm:pt>
    <dgm:pt modelId="{183F1EBB-D349-534B-8967-4BE68253E04A}" type="sibTrans" cxnId="{5205B3FF-4E6C-B744-9ACB-E724CE64CDD5}">
      <dgm:prSet custT="1"/>
      <dgm:spPr/>
      <dgm:t>
        <a:bodyPr/>
        <a:lstStyle/>
        <a:p>
          <a:endParaRPr lang="en-US" sz="1600" b="1">
            <a:latin typeface="Arial Narrow" panose="020B0606020202030204" pitchFamily="34" charset="0"/>
          </a:endParaRPr>
        </a:p>
      </dgm:t>
    </dgm:pt>
    <dgm:pt modelId="{E7C70812-B99D-D84D-8AEF-ED3163B03379}">
      <dgm:prSet phldrT="[Text]" custT="1"/>
      <dgm:spPr/>
      <dgm:t>
        <a:bodyPr/>
        <a:lstStyle/>
        <a:p>
          <a:r>
            <a:rPr lang="en-US" sz="1600" b="1" dirty="0">
              <a:latin typeface="Arial Narrow" panose="020B0606020202030204" pitchFamily="34" charset="0"/>
            </a:rPr>
            <a:t>Building Patterns</a:t>
          </a:r>
        </a:p>
      </dgm:t>
    </dgm:pt>
    <dgm:pt modelId="{926E5AB5-B4FE-6F40-9AA3-752B0346EB69}" type="parTrans" cxnId="{F616FB39-5177-FD45-96EB-8B576D551121}">
      <dgm:prSet/>
      <dgm:spPr/>
      <dgm:t>
        <a:bodyPr/>
        <a:lstStyle/>
        <a:p>
          <a:endParaRPr lang="en-US" sz="1600" b="1">
            <a:latin typeface="Arial Narrow" panose="020B0606020202030204" pitchFamily="34" charset="0"/>
          </a:endParaRPr>
        </a:p>
      </dgm:t>
    </dgm:pt>
    <dgm:pt modelId="{68E6AEC5-D5A4-CA47-9FE5-6E0AC50B5171}" type="sibTrans" cxnId="{F616FB39-5177-FD45-96EB-8B576D551121}">
      <dgm:prSet custT="1"/>
      <dgm:spPr/>
      <dgm:t>
        <a:bodyPr/>
        <a:lstStyle/>
        <a:p>
          <a:endParaRPr lang="en-US" sz="1600" b="1">
            <a:latin typeface="Arial Narrow" panose="020B0606020202030204" pitchFamily="34" charset="0"/>
          </a:endParaRPr>
        </a:p>
      </dgm:t>
    </dgm:pt>
    <dgm:pt modelId="{3FDC8D34-EC96-46D6-ABCD-A60269C1C2C1}" type="pres">
      <dgm:prSet presAssocID="{FDFA7756-2553-AB4E-AA9A-A37728124F53}" presName="Name0" presStyleCnt="0">
        <dgm:presLayoutVars>
          <dgm:dir/>
          <dgm:resizeHandles val="exact"/>
        </dgm:presLayoutVars>
      </dgm:prSet>
      <dgm:spPr/>
    </dgm:pt>
    <dgm:pt modelId="{C5A3C25E-D0A8-4FB3-876B-0B4E71C15A6B}" type="pres">
      <dgm:prSet presAssocID="{873E5EC0-A7CB-3F43-91C9-A97E633B7752}" presName="node" presStyleLbl="node1" presStyleIdx="0" presStyleCnt="15">
        <dgm:presLayoutVars>
          <dgm:bulletEnabled val="1"/>
        </dgm:presLayoutVars>
      </dgm:prSet>
      <dgm:spPr/>
    </dgm:pt>
    <dgm:pt modelId="{A62B4D33-6F5B-4957-95EE-507A60F391EB}" type="pres">
      <dgm:prSet presAssocID="{420024BD-318F-4244-A709-58214EE025C5}" presName="sibTrans" presStyleLbl="sibTrans1D1" presStyleIdx="0" presStyleCnt="14"/>
      <dgm:spPr/>
    </dgm:pt>
    <dgm:pt modelId="{5AE7A92C-58F1-46F8-BD88-0B5B5A4987DA}" type="pres">
      <dgm:prSet presAssocID="{420024BD-318F-4244-A709-58214EE025C5}" presName="connectorText" presStyleLbl="sibTrans1D1" presStyleIdx="0" presStyleCnt="14"/>
      <dgm:spPr/>
    </dgm:pt>
    <dgm:pt modelId="{C855B953-E5B0-4205-A881-919B72288E6F}" type="pres">
      <dgm:prSet presAssocID="{7D0FE9EB-0276-6F46-AAA1-D16922C9C2EC}" presName="node" presStyleLbl="node1" presStyleIdx="1" presStyleCnt="15">
        <dgm:presLayoutVars>
          <dgm:bulletEnabled val="1"/>
        </dgm:presLayoutVars>
      </dgm:prSet>
      <dgm:spPr/>
    </dgm:pt>
    <dgm:pt modelId="{ECE384F8-CB47-4693-A742-07F56D8629A5}" type="pres">
      <dgm:prSet presAssocID="{183F1EBB-D349-534B-8967-4BE68253E04A}" presName="sibTrans" presStyleLbl="sibTrans1D1" presStyleIdx="1" presStyleCnt="14"/>
      <dgm:spPr/>
    </dgm:pt>
    <dgm:pt modelId="{38147DD1-D2F4-4227-9E5F-B769E4FDA3D3}" type="pres">
      <dgm:prSet presAssocID="{183F1EBB-D349-534B-8967-4BE68253E04A}" presName="connectorText" presStyleLbl="sibTrans1D1" presStyleIdx="1" presStyleCnt="14"/>
      <dgm:spPr/>
    </dgm:pt>
    <dgm:pt modelId="{0D48158F-C83D-45FC-9FF4-52A2F0112EE3}" type="pres">
      <dgm:prSet presAssocID="{82581C99-9505-A84E-9C95-6F613260B548}" presName="node" presStyleLbl="node1" presStyleIdx="2" presStyleCnt="15">
        <dgm:presLayoutVars>
          <dgm:bulletEnabled val="1"/>
        </dgm:presLayoutVars>
      </dgm:prSet>
      <dgm:spPr/>
    </dgm:pt>
    <dgm:pt modelId="{AC16BE28-CE54-4241-BE6C-FA117FCA9749}" type="pres">
      <dgm:prSet presAssocID="{1484BF84-25A6-D04D-9E80-06080C7FE229}" presName="sibTrans" presStyleLbl="sibTrans1D1" presStyleIdx="2" presStyleCnt="14"/>
      <dgm:spPr/>
    </dgm:pt>
    <dgm:pt modelId="{840BBAD2-B351-40F7-819B-EAC72E140C97}" type="pres">
      <dgm:prSet presAssocID="{1484BF84-25A6-D04D-9E80-06080C7FE229}" presName="connectorText" presStyleLbl="sibTrans1D1" presStyleIdx="2" presStyleCnt="14"/>
      <dgm:spPr/>
    </dgm:pt>
    <dgm:pt modelId="{4708A2CF-37E5-49DA-904F-64CDCEB75F3C}" type="pres">
      <dgm:prSet presAssocID="{8C05E3F4-77C7-D24B-B3FE-72B021DBA2E3}" presName="node" presStyleLbl="node1" presStyleIdx="3" presStyleCnt="15">
        <dgm:presLayoutVars>
          <dgm:bulletEnabled val="1"/>
        </dgm:presLayoutVars>
      </dgm:prSet>
      <dgm:spPr/>
    </dgm:pt>
    <dgm:pt modelId="{A57B0840-206E-40EB-8D59-CD6CA6D58AA4}" type="pres">
      <dgm:prSet presAssocID="{E24CA608-F82B-CE4A-A9CB-C01C1397DF52}" presName="sibTrans" presStyleLbl="sibTrans1D1" presStyleIdx="3" presStyleCnt="14"/>
      <dgm:spPr/>
    </dgm:pt>
    <dgm:pt modelId="{CF87EB6F-D88F-46F2-B9D5-E509A751407D}" type="pres">
      <dgm:prSet presAssocID="{E24CA608-F82B-CE4A-A9CB-C01C1397DF52}" presName="connectorText" presStyleLbl="sibTrans1D1" presStyleIdx="3" presStyleCnt="14"/>
      <dgm:spPr/>
    </dgm:pt>
    <dgm:pt modelId="{E9B82142-5338-4D3E-9624-91A154EE9DBE}" type="pres">
      <dgm:prSet presAssocID="{179F2FCF-42DC-FB42-824D-7E0A552A7633}" presName="node" presStyleLbl="node1" presStyleIdx="4" presStyleCnt="15" custScaleX="117310">
        <dgm:presLayoutVars>
          <dgm:bulletEnabled val="1"/>
        </dgm:presLayoutVars>
      </dgm:prSet>
      <dgm:spPr/>
    </dgm:pt>
    <dgm:pt modelId="{3FB9D83B-A31D-486D-A762-EC20A3B9D32D}" type="pres">
      <dgm:prSet presAssocID="{3568B6C0-601C-1E4D-A805-F8BF6F506F5E}" presName="sibTrans" presStyleLbl="sibTrans1D1" presStyleIdx="4" presStyleCnt="14"/>
      <dgm:spPr/>
    </dgm:pt>
    <dgm:pt modelId="{272DBF21-AC86-4717-AC1A-28DBABEAF5EE}" type="pres">
      <dgm:prSet presAssocID="{3568B6C0-601C-1E4D-A805-F8BF6F506F5E}" presName="connectorText" presStyleLbl="sibTrans1D1" presStyleIdx="4" presStyleCnt="14"/>
      <dgm:spPr/>
    </dgm:pt>
    <dgm:pt modelId="{62360338-0978-4D27-AB79-2421699BC33E}" type="pres">
      <dgm:prSet presAssocID="{779F5A0B-8D70-3143-8C8E-05AFB308FF80}" presName="node" presStyleLbl="node1" presStyleIdx="5" presStyleCnt="15">
        <dgm:presLayoutVars>
          <dgm:bulletEnabled val="1"/>
        </dgm:presLayoutVars>
      </dgm:prSet>
      <dgm:spPr/>
    </dgm:pt>
    <dgm:pt modelId="{52D303A3-ABB4-48D2-9744-F1372D93A1DC}" type="pres">
      <dgm:prSet presAssocID="{CF9EE715-FDE1-5A4B-BFA6-273578D0C6F3}" presName="sibTrans" presStyleLbl="sibTrans1D1" presStyleIdx="5" presStyleCnt="14"/>
      <dgm:spPr/>
    </dgm:pt>
    <dgm:pt modelId="{4ADEBB13-C6A3-4C62-B496-73BE786F2859}" type="pres">
      <dgm:prSet presAssocID="{CF9EE715-FDE1-5A4B-BFA6-273578D0C6F3}" presName="connectorText" presStyleLbl="sibTrans1D1" presStyleIdx="5" presStyleCnt="14"/>
      <dgm:spPr/>
    </dgm:pt>
    <dgm:pt modelId="{368453EF-1D25-4A9A-BC5B-8CE2DCDA74FF}" type="pres">
      <dgm:prSet presAssocID="{5438C600-330B-9B4E-AC00-3D0545F6CAA7}" presName="node" presStyleLbl="node1" presStyleIdx="6" presStyleCnt="15">
        <dgm:presLayoutVars>
          <dgm:bulletEnabled val="1"/>
        </dgm:presLayoutVars>
      </dgm:prSet>
      <dgm:spPr/>
    </dgm:pt>
    <dgm:pt modelId="{E4818877-5679-4A87-8D7D-4344594DC144}" type="pres">
      <dgm:prSet presAssocID="{4D1B361E-494A-F64F-8B64-574162441302}" presName="sibTrans" presStyleLbl="sibTrans1D1" presStyleIdx="6" presStyleCnt="14"/>
      <dgm:spPr/>
    </dgm:pt>
    <dgm:pt modelId="{402BE560-9132-40F1-8218-B9B15CD4818C}" type="pres">
      <dgm:prSet presAssocID="{4D1B361E-494A-F64F-8B64-574162441302}" presName="connectorText" presStyleLbl="sibTrans1D1" presStyleIdx="6" presStyleCnt="14"/>
      <dgm:spPr/>
    </dgm:pt>
    <dgm:pt modelId="{29D755D2-FCC2-4F96-A8EE-4A7C3FB33D1A}" type="pres">
      <dgm:prSet presAssocID="{B16B66F0-84C4-D44E-A197-B02B07B2E728}" presName="node" presStyleLbl="node1" presStyleIdx="7" presStyleCnt="15">
        <dgm:presLayoutVars>
          <dgm:bulletEnabled val="1"/>
        </dgm:presLayoutVars>
      </dgm:prSet>
      <dgm:spPr/>
    </dgm:pt>
    <dgm:pt modelId="{B4AF139B-1F4C-4548-A85D-AF1A48DB4D94}" type="pres">
      <dgm:prSet presAssocID="{FD29245F-F4C8-EC4E-B9D0-EC468DE5BA3C}" presName="sibTrans" presStyleLbl="sibTrans1D1" presStyleIdx="7" presStyleCnt="14"/>
      <dgm:spPr/>
    </dgm:pt>
    <dgm:pt modelId="{A377453D-17FE-48A1-A4B3-057D8254968B}" type="pres">
      <dgm:prSet presAssocID="{FD29245F-F4C8-EC4E-B9D0-EC468DE5BA3C}" presName="connectorText" presStyleLbl="sibTrans1D1" presStyleIdx="7" presStyleCnt="14"/>
      <dgm:spPr/>
    </dgm:pt>
    <dgm:pt modelId="{2696AE62-D9EE-4245-BC45-0F0304FF4EDA}" type="pres">
      <dgm:prSet presAssocID="{ED4378F1-7292-584B-8842-7048133D81D4}" presName="node" presStyleLbl="node1" presStyleIdx="8" presStyleCnt="15">
        <dgm:presLayoutVars>
          <dgm:bulletEnabled val="1"/>
        </dgm:presLayoutVars>
      </dgm:prSet>
      <dgm:spPr/>
    </dgm:pt>
    <dgm:pt modelId="{DE6B5678-D110-42A3-9559-5B388A5F7604}" type="pres">
      <dgm:prSet presAssocID="{08FAF497-D255-4B4B-8786-E29AC664A6FB}" presName="sibTrans" presStyleLbl="sibTrans1D1" presStyleIdx="8" presStyleCnt="14"/>
      <dgm:spPr/>
    </dgm:pt>
    <dgm:pt modelId="{F61C481B-3418-4682-B74E-6002FE323DA2}" type="pres">
      <dgm:prSet presAssocID="{08FAF497-D255-4B4B-8786-E29AC664A6FB}" presName="connectorText" presStyleLbl="sibTrans1D1" presStyleIdx="8" presStyleCnt="14"/>
      <dgm:spPr/>
    </dgm:pt>
    <dgm:pt modelId="{B4DD2050-11C7-448E-AF2E-C2CDA3608C81}" type="pres">
      <dgm:prSet presAssocID="{E7C70812-B99D-D84D-8AEF-ED3163B03379}" presName="node" presStyleLbl="node1" presStyleIdx="9" presStyleCnt="15">
        <dgm:presLayoutVars>
          <dgm:bulletEnabled val="1"/>
        </dgm:presLayoutVars>
      </dgm:prSet>
      <dgm:spPr/>
    </dgm:pt>
    <dgm:pt modelId="{4535663C-3A95-4964-B979-36375A5911DA}" type="pres">
      <dgm:prSet presAssocID="{68E6AEC5-D5A4-CA47-9FE5-6E0AC50B5171}" presName="sibTrans" presStyleLbl="sibTrans1D1" presStyleIdx="9" presStyleCnt="14"/>
      <dgm:spPr/>
    </dgm:pt>
    <dgm:pt modelId="{E361C9A3-1411-4175-A475-20C7CBB5BF15}" type="pres">
      <dgm:prSet presAssocID="{68E6AEC5-D5A4-CA47-9FE5-6E0AC50B5171}" presName="connectorText" presStyleLbl="sibTrans1D1" presStyleIdx="9" presStyleCnt="14"/>
      <dgm:spPr/>
    </dgm:pt>
    <dgm:pt modelId="{EAB68980-8650-48A9-8DA4-04F51A557FDA}" type="pres">
      <dgm:prSet presAssocID="{FAF6AE81-F7CD-014F-B6AF-BCD8CFBAF1DB}" presName="node" presStyleLbl="node1" presStyleIdx="10" presStyleCnt="15">
        <dgm:presLayoutVars>
          <dgm:bulletEnabled val="1"/>
        </dgm:presLayoutVars>
      </dgm:prSet>
      <dgm:spPr/>
    </dgm:pt>
    <dgm:pt modelId="{DD6FF700-B8FE-4636-89BA-F96C4915533B}" type="pres">
      <dgm:prSet presAssocID="{9E7A487F-63D6-4340-A9F8-88EF0CD44146}" presName="sibTrans" presStyleLbl="sibTrans1D1" presStyleIdx="10" presStyleCnt="14"/>
      <dgm:spPr/>
    </dgm:pt>
    <dgm:pt modelId="{C743CA63-698C-4625-BF51-D805EAB26BEC}" type="pres">
      <dgm:prSet presAssocID="{9E7A487F-63D6-4340-A9F8-88EF0CD44146}" presName="connectorText" presStyleLbl="sibTrans1D1" presStyleIdx="10" presStyleCnt="14"/>
      <dgm:spPr/>
    </dgm:pt>
    <dgm:pt modelId="{EA3068D5-9AF1-4318-BD13-A8A6F6B2E205}" type="pres">
      <dgm:prSet presAssocID="{DA7B9968-E71C-2342-9C50-8474DCE68105}" presName="node" presStyleLbl="node1" presStyleIdx="11" presStyleCnt="15">
        <dgm:presLayoutVars>
          <dgm:bulletEnabled val="1"/>
        </dgm:presLayoutVars>
      </dgm:prSet>
      <dgm:spPr/>
    </dgm:pt>
    <dgm:pt modelId="{BE04F49F-AEF0-4871-90B4-F751CB48C4CE}" type="pres">
      <dgm:prSet presAssocID="{0DC72C31-43A6-4144-B85A-413F140E360C}" presName="sibTrans" presStyleLbl="sibTrans1D1" presStyleIdx="11" presStyleCnt="14"/>
      <dgm:spPr/>
    </dgm:pt>
    <dgm:pt modelId="{B08F7ACA-3BF7-4436-A228-C413952FB610}" type="pres">
      <dgm:prSet presAssocID="{0DC72C31-43A6-4144-B85A-413F140E360C}" presName="connectorText" presStyleLbl="sibTrans1D1" presStyleIdx="11" presStyleCnt="14"/>
      <dgm:spPr/>
    </dgm:pt>
    <dgm:pt modelId="{D95BF5E5-F59E-49E2-A863-E96685E14275}" type="pres">
      <dgm:prSet presAssocID="{C896D2E8-00A6-0F42-9967-AEDAA0D2607C}" presName="node" presStyleLbl="node1" presStyleIdx="12" presStyleCnt="15">
        <dgm:presLayoutVars>
          <dgm:bulletEnabled val="1"/>
        </dgm:presLayoutVars>
      </dgm:prSet>
      <dgm:spPr/>
    </dgm:pt>
    <dgm:pt modelId="{D49050E5-BBCD-4D01-A6A9-0E9A7E62941B}" type="pres">
      <dgm:prSet presAssocID="{199379F6-E8AE-6E4A-AD8E-F6F1E1519778}" presName="sibTrans" presStyleLbl="sibTrans1D1" presStyleIdx="12" presStyleCnt="14"/>
      <dgm:spPr/>
    </dgm:pt>
    <dgm:pt modelId="{AB5B7A57-8576-4009-9666-E76A75003169}" type="pres">
      <dgm:prSet presAssocID="{199379F6-E8AE-6E4A-AD8E-F6F1E1519778}" presName="connectorText" presStyleLbl="sibTrans1D1" presStyleIdx="12" presStyleCnt="14"/>
      <dgm:spPr/>
    </dgm:pt>
    <dgm:pt modelId="{AF06DD28-5D25-46C2-ADBC-7D0E309D191A}" type="pres">
      <dgm:prSet presAssocID="{E2BB3E02-BF2F-464D-BAA9-955F626CDA00}" presName="node" presStyleLbl="node1" presStyleIdx="13" presStyleCnt="15" custScaleY="111125">
        <dgm:presLayoutVars>
          <dgm:bulletEnabled val="1"/>
        </dgm:presLayoutVars>
      </dgm:prSet>
      <dgm:spPr/>
    </dgm:pt>
    <dgm:pt modelId="{6EABE1A5-D24C-465C-93F7-B49192BDB022}" type="pres">
      <dgm:prSet presAssocID="{C70332EE-DC01-8947-B732-2E72904A367F}" presName="sibTrans" presStyleLbl="sibTrans1D1" presStyleIdx="13" presStyleCnt="14"/>
      <dgm:spPr/>
    </dgm:pt>
    <dgm:pt modelId="{D53BEE82-BDA7-4A92-AC0B-64F6A55F2247}" type="pres">
      <dgm:prSet presAssocID="{C70332EE-DC01-8947-B732-2E72904A367F}" presName="connectorText" presStyleLbl="sibTrans1D1" presStyleIdx="13" presStyleCnt="14"/>
      <dgm:spPr/>
    </dgm:pt>
    <dgm:pt modelId="{6BE6F3AC-527F-4A86-B85C-7DCBB38E37AC}" type="pres">
      <dgm:prSet presAssocID="{C052CBFC-61EE-264E-A061-F20D95E9D793}" presName="node" presStyleLbl="node1" presStyleIdx="14" presStyleCnt="15">
        <dgm:presLayoutVars>
          <dgm:bulletEnabled val="1"/>
        </dgm:presLayoutVars>
      </dgm:prSet>
      <dgm:spPr/>
    </dgm:pt>
  </dgm:ptLst>
  <dgm:cxnLst>
    <dgm:cxn modelId="{0A626E05-3E72-F640-A62E-681D4E1BA67D}" srcId="{FDFA7756-2553-AB4E-AA9A-A37728124F53}" destId="{ED4378F1-7292-584B-8842-7048133D81D4}" srcOrd="8" destOrd="0" parTransId="{C4FCDC46-D99B-2147-8B3C-547B3F5171D7}" sibTransId="{08FAF497-D255-4B4B-8786-E29AC664A6FB}"/>
    <dgm:cxn modelId="{5E050507-5825-EF43-A5BF-0B1B8B938905}" srcId="{FDFA7756-2553-AB4E-AA9A-A37728124F53}" destId="{C052CBFC-61EE-264E-A061-F20D95E9D793}" srcOrd="14" destOrd="0" parTransId="{D1D06ECB-9291-4B43-BA32-BDABD95CCDD8}" sibTransId="{37F7EEB0-1039-C143-B9E3-48F3DD29E724}"/>
    <dgm:cxn modelId="{CD9CA519-1A2E-49AA-A8BA-1A35548073B7}" type="presOf" srcId="{420024BD-318F-4244-A709-58214EE025C5}" destId="{5AE7A92C-58F1-46F8-BD88-0B5B5A4987DA}" srcOrd="1" destOrd="0" presId="urn:microsoft.com/office/officeart/2005/8/layout/bProcess3"/>
    <dgm:cxn modelId="{5A14F81D-0BB0-004B-9D50-9E49C2330416}" srcId="{FDFA7756-2553-AB4E-AA9A-A37728124F53}" destId="{C896D2E8-00A6-0F42-9967-AEDAA0D2607C}" srcOrd="12" destOrd="0" parTransId="{8D39ABF7-F4ED-0B4C-A1DD-EC3F73B307A6}" sibTransId="{199379F6-E8AE-6E4A-AD8E-F6F1E1519778}"/>
    <dgm:cxn modelId="{4A19A11E-54DF-FE40-A5B2-F3572F0FD181}" srcId="{FDFA7756-2553-AB4E-AA9A-A37728124F53}" destId="{FAF6AE81-F7CD-014F-B6AF-BCD8CFBAF1DB}" srcOrd="10" destOrd="0" parTransId="{7546C9D5-2E81-9144-A00C-A066E90EE95D}" sibTransId="{9E7A487F-63D6-4340-A9F8-88EF0CD44146}"/>
    <dgm:cxn modelId="{E3AB5E20-1EAA-4AE4-BDF0-33F328F27C2C}" type="presOf" srcId="{4D1B361E-494A-F64F-8B64-574162441302}" destId="{E4818877-5679-4A87-8D7D-4344594DC144}" srcOrd="0" destOrd="0" presId="urn:microsoft.com/office/officeart/2005/8/layout/bProcess3"/>
    <dgm:cxn modelId="{5066F320-91A4-4E6E-98FB-ABE17779B785}" type="presOf" srcId="{E2BB3E02-BF2F-464D-BAA9-955F626CDA00}" destId="{AF06DD28-5D25-46C2-ADBC-7D0E309D191A}" srcOrd="0" destOrd="0" presId="urn:microsoft.com/office/officeart/2005/8/layout/bProcess3"/>
    <dgm:cxn modelId="{A4920722-7118-4C37-A627-B06989DA3311}" type="presOf" srcId="{E24CA608-F82B-CE4A-A9CB-C01C1397DF52}" destId="{CF87EB6F-D88F-46F2-B9D5-E509A751407D}" srcOrd="1" destOrd="0" presId="urn:microsoft.com/office/officeart/2005/8/layout/bProcess3"/>
    <dgm:cxn modelId="{7A3CDD26-29B9-4A04-B563-DC9645D1468D}" type="presOf" srcId="{FD29245F-F4C8-EC4E-B9D0-EC468DE5BA3C}" destId="{B4AF139B-1F4C-4548-A85D-AF1A48DB4D94}" srcOrd="0" destOrd="0" presId="urn:microsoft.com/office/officeart/2005/8/layout/bProcess3"/>
    <dgm:cxn modelId="{ADAAE226-038F-482D-A5E7-9E78DBE3EB0C}" type="presOf" srcId="{E24CA608-F82B-CE4A-A9CB-C01C1397DF52}" destId="{A57B0840-206E-40EB-8D59-CD6CA6D58AA4}" srcOrd="0" destOrd="0" presId="urn:microsoft.com/office/officeart/2005/8/layout/bProcess3"/>
    <dgm:cxn modelId="{498B2628-4E3B-4868-9A7B-3CBA3FDEB79F}" type="presOf" srcId="{3568B6C0-601C-1E4D-A805-F8BF6F506F5E}" destId="{272DBF21-AC86-4717-AC1A-28DBABEAF5EE}" srcOrd="1" destOrd="0" presId="urn:microsoft.com/office/officeart/2005/8/layout/bProcess3"/>
    <dgm:cxn modelId="{B2293A29-31F1-44FB-AB66-5C4A7AE7578F}" type="presOf" srcId="{7D0FE9EB-0276-6F46-AAA1-D16922C9C2EC}" destId="{C855B953-E5B0-4205-A881-919B72288E6F}" srcOrd="0" destOrd="0" presId="urn:microsoft.com/office/officeart/2005/8/layout/bProcess3"/>
    <dgm:cxn modelId="{99C3F42A-4EAE-46F1-8334-C1E261D8DA2E}" type="presOf" srcId="{183F1EBB-D349-534B-8967-4BE68253E04A}" destId="{ECE384F8-CB47-4693-A742-07F56D8629A5}" srcOrd="0" destOrd="0" presId="urn:microsoft.com/office/officeart/2005/8/layout/bProcess3"/>
    <dgm:cxn modelId="{2F47B42D-5536-A64F-B354-9ABE2EFE052B}" srcId="{FDFA7756-2553-AB4E-AA9A-A37728124F53}" destId="{DA7B9968-E71C-2342-9C50-8474DCE68105}" srcOrd="11" destOrd="0" parTransId="{F219AB3D-7EF3-3547-B019-E2F6A4007851}" sibTransId="{0DC72C31-43A6-4144-B85A-413F140E360C}"/>
    <dgm:cxn modelId="{A72FBD35-08FC-4C5C-A78D-457ECC361E54}" type="presOf" srcId="{FD29245F-F4C8-EC4E-B9D0-EC468DE5BA3C}" destId="{A377453D-17FE-48A1-A4B3-057D8254968B}" srcOrd="1" destOrd="0" presId="urn:microsoft.com/office/officeart/2005/8/layout/bProcess3"/>
    <dgm:cxn modelId="{2C669837-0472-4B03-B7AD-793581B6AC34}" type="presOf" srcId="{5438C600-330B-9B4E-AC00-3D0545F6CAA7}" destId="{368453EF-1D25-4A9A-BC5B-8CE2DCDA74FF}" srcOrd="0" destOrd="0" presId="urn:microsoft.com/office/officeart/2005/8/layout/bProcess3"/>
    <dgm:cxn modelId="{F616FB39-5177-FD45-96EB-8B576D551121}" srcId="{FDFA7756-2553-AB4E-AA9A-A37728124F53}" destId="{E7C70812-B99D-D84D-8AEF-ED3163B03379}" srcOrd="9" destOrd="0" parTransId="{926E5AB5-B4FE-6F40-9AA3-752B0346EB69}" sibTransId="{68E6AEC5-D5A4-CA47-9FE5-6E0AC50B5171}"/>
    <dgm:cxn modelId="{854E323C-FB3C-4EF2-8027-EA1F000722D2}" type="presOf" srcId="{C70332EE-DC01-8947-B732-2E72904A367F}" destId="{D53BEE82-BDA7-4A92-AC0B-64F6A55F2247}" srcOrd="1" destOrd="0" presId="urn:microsoft.com/office/officeart/2005/8/layout/bProcess3"/>
    <dgm:cxn modelId="{D5EF653F-C42D-4792-A841-79B32038B467}" type="presOf" srcId="{82581C99-9505-A84E-9C95-6F613260B548}" destId="{0D48158F-C83D-45FC-9FF4-52A2F0112EE3}" srcOrd="0" destOrd="0" presId="urn:microsoft.com/office/officeart/2005/8/layout/bProcess3"/>
    <dgm:cxn modelId="{FACEB648-B809-42A0-BC60-ECA5D0E315B1}" type="presOf" srcId="{199379F6-E8AE-6E4A-AD8E-F6F1E1519778}" destId="{D49050E5-BBCD-4D01-A6A9-0E9A7E62941B}" srcOrd="0" destOrd="0" presId="urn:microsoft.com/office/officeart/2005/8/layout/bProcess3"/>
    <dgm:cxn modelId="{3EBEE749-F1A7-4F45-952A-5EA38DD5AFE2}" type="presOf" srcId="{3568B6C0-601C-1E4D-A805-F8BF6F506F5E}" destId="{3FB9D83B-A31D-486D-A762-EC20A3B9D32D}" srcOrd="0" destOrd="0" presId="urn:microsoft.com/office/officeart/2005/8/layout/bProcess3"/>
    <dgm:cxn modelId="{D6B25F4B-B327-47F4-9BEC-F508129CC5B5}" type="presOf" srcId="{0DC72C31-43A6-4144-B85A-413F140E360C}" destId="{B08F7ACA-3BF7-4436-A228-C413952FB610}" srcOrd="1" destOrd="0" presId="urn:microsoft.com/office/officeart/2005/8/layout/bProcess3"/>
    <dgm:cxn modelId="{B7AF5A50-8367-462F-AFC7-07C86EAFCCA0}" type="presOf" srcId="{DA7B9968-E71C-2342-9C50-8474DCE68105}" destId="{EA3068D5-9AF1-4318-BD13-A8A6F6B2E205}" srcOrd="0" destOrd="0" presId="urn:microsoft.com/office/officeart/2005/8/layout/bProcess3"/>
    <dgm:cxn modelId="{AC5DFA51-4358-41A4-B2D4-116D85722118}" type="presOf" srcId="{C70332EE-DC01-8947-B732-2E72904A367F}" destId="{6EABE1A5-D24C-465C-93F7-B49192BDB022}" srcOrd="0" destOrd="0" presId="urn:microsoft.com/office/officeart/2005/8/layout/bProcess3"/>
    <dgm:cxn modelId="{05190756-1A9C-48E5-915A-8CAAA43E4AAE}" type="presOf" srcId="{CF9EE715-FDE1-5A4B-BFA6-273578D0C6F3}" destId="{4ADEBB13-C6A3-4C62-B496-73BE786F2859}" srcOrd="1" destOrd="0" presId="urn:microsoft.com/office/officeart/2005/8/layout/bProcess3"/>
    <dgm:cxn modelId="{0594A75A-4E53-2041-9C5A-358ECCBB33D4}" srcId="{FDFA7756-2553-AB4E-AA9A-A37728124F53}" destId="{179F2FCF-42DC-FB42-824D-7E0A552A7633}" srcOrd="4" destOrd="0" parTransId="{EE6A0991-436E-E64E-877D-620D173B31EC}" sibTransId="{3568B6C0-601C-1E4D-A805-F8BF6F506F5E}"/>
    <dgm:cxn modelId="{49414B5D-E46D-40DC-BE83-6865BAA0B197}" type="presOf" srcId="{E7C70812-B99D-D84D-8AEF-ED3163B03379}" destId="{B4DD2050-11C7-448E-AF2E-C2CDA3608C81}" srcOrd="0" destOrd="0" presId="urn:microsoft.com/office/officeart/2005/8/layout/bProcess3"/>
    <dgm:cxn modelId="{00676C5E-F060-4242-A938-522F99963B13}" type="presOf" srcId="{68E6AEC5-D5A4-CA47-9FE5-6E0AC50B5171}" destId="{E361C9A3-1411-4175-A475-20C7CBB5BF15}" srcOrd="1" destOrd="0" presId="urn:microsoft.com/office/officeart/2005/8/layout/bProcess3"/>
    <dgm:cxn modelId="{01C01966-92A1-4F3A-B339-103FB3DF7786}" type="presOf" srcId="{1484BF84-25A6-D04D-9E80-06080C7FE229}" destId="{AC16BE28-CE54-4241-BE6C-FA117FCA9749}" srcOrd="0" destOrd="0" presId="urn:microsoft.com/office/officeart/2005/8/layout/bProcess3"/>
    <dgm:cxn modelId="{2AEB3967-94BD-48A2-BA18-EDEF4D69142B}" type="presOf" srcId="{C052CBFC-61EE-264E-A061-F20D95E9D793}" destId="{6BE6F3AC-527F-4A86-B85C-7DCBB38E37AC}" srcOrd="0" destOrd="0" presId="urn:microsoft.com/office/officeart/2005/8/layout/bProcess3"/>
    <dgm:cxn modelId="{A9282A6D-6348-B847-AAC3-958EEDA1D2FD}" srcId="{FDFA7756-2553-AB4E-AA9A-A37728124F53}" destId="{5438C600-330B-9B4E-AC00-3D0545F6CAA7}" srcOrd="6" destOrd="0" parTransId="{C6819B1E-1153-EC4C-A639-833136AA7F8F}" sibTransId="{4D1B361E-494A-F64F-8B64-574162441302}"/>
    <dgm:cxn modelId="{7AE8F66D-27E0-8E44-A927-E0823D8AE16A}" srcId="{FDFA7756-2553-AB4E-AA9A-A37728124F53}" destId="{E2BB3E02-BF2F-464D-BAA9-955F626CDA00}" srcOrd="13" destOrd="0" parTransId="{4B5FF62F-BBCA-C542-BACC-EC73845FAE02}" sibTransId="{C70332EE-DC01-8947-B732-2E72904A367F}"/>
    <dgm:cxn modelId="{94476872-4D20-4492-A421-07B4D9E89C0E}" type="presOf" srcId="{FAF6AE81-F7CD-014F-B6AF-BCD8CFBAF1DB}" destId="{EAB68980-8650-48A9-8DA4-04F51A557FDA}" srcOrd="0" destOrd="0" presId="urn:microsoft.com/office/officeart/2005/8/layout/bProcess3"/>
    <dgm:cxn modelId="{21FEA87A-2400-4373-BBC5-244EF763F523}" type="presOf" srcId="{FDFA7756-2553-AB4E-AA9A-A37728124F53}" destId="{3FDC8D34-EC96-46D6-ABCD-A60269C1C2C1}" srcOrd="0" destOrd="0" presId="urn:microsoft.com/office/officeart/2005/8/layout/bProcess3"/>
    <dgm:cxn modelId="{EE5CD681-A4BF-43DB-A9A7-FD5B99B3F8E3}" type="presOf" srcId="{9E7A487F-63D6-4340-A9F8-88EF0CD44146}" destId="{C743CA63-698C-4625-BF51-D805EAB26BEC}" srcOrd="1" destOrd="0" presId="urn:microsoft.com/office/officeart/2005/8/layout/bProcess3"/>
    <dgm:cxn modelId="{E0266D85-7B84-1948-9199-FF6DD0EE3933}" srcId="{FDFA7756-2553-AB4E-AA9A-A37728124F53}" destId="{B16B66F0-84C4-D44E-A197-B02B07B2E728}" srcOrd="7" destOrd="0" parTransId="{0BE57F13-34FE-F248-858E-B8BE823D0337}" sibTransId="{FD29245F-F4C8-EC4E-B9D0-EC468DE5BA3C}"/>
    <dgm:cxn modelId="{24DDFD87-7509-4649-A0C2-426362B9039A}" type="presOf" srcId="{08FAF497-D255-4B4B-8786-E29AC664A6FB}" destId="{DE6B5678-D110-42A3-9559-5B388A5F7604}" srcOrd="0" destOrd="0" presId="urn:microsoft.com/office/officeart/2005/8/layout/bProcess3"/>
    <dgm:cxn modelId="{3D31BE91-4BA0-6849-ABC9-0CCC430D395A}" srcId="{FDFA7756-2553-AB4E-AA9A-A37728124F53}" destId="{873E5EC0-A7CB-3F43-91C9-A97E633B7752}" srcOrd="0" destOrd="0" parTransId="{C4CBAA00-E162-F845-9971-D3C2660DA6E4}" sibTransId="{420024BD-318F-4244-A709-58214EE025C5}"/>
    <dgm:cxn modelId="{9EB0B093-AF14-4253-8DFB-0A2C54CA0BF8}" type="presOf" srcId="{4D1B361E-494A-F64F-8B64-574162441302}" destId="{402BE560-9132-40F1-8218-B9B15CD4818C}" srcOrd="1" destOrd="0" presId="urn:microsoft.com/office/officeart/2005/8/layout/bProcess3"/>
    <dgm:cxn modelId="{60CDB795-55EF-D148-88A3-5ED94C78E976}" srcId="{FDFA7756-2553-AB4E-AA9A-A37728124F53}" destId="{82581C99-9505-A84E-9C95-6F613260B548}" srcOrd="2" destOrd="0" parTransId="{AC836D79-7ADC-844E-9336-792DCB2F3EE6}" sibTransId="{1484BF84-25A6-D04D-9E80-06080C7FE229}"/>
    <dgm:cxn modelId="{A091B99F-566B-430A-9187-C5C1B7254AD3}" type="presOf" srcId="{873E5EC0-A7CB-3F43-91C9-A97E633B7752}" destId="{C5A3C25E-D0A8-4FB3-876B-0B4E71C15A6B}" srcOrd="0" destOrd="0" presId="urn:microsoft.com/office/officeart/2005/8/layout/bProcess3"/>
    <dgm:cxn modelId="{F60F58AA-B6B3-4BD0-B9FC-029C74C58E77}" type="presOf" srcId="{183F1EBB-D349-534B-8967-4BE68253E04A}" destId="{38147DD1-D2F4-4227-9E5F-B769E4FDA3D3}" srcOrd="1" destOrd="0" presId="urn:microsoft.com/office/officeart/2005/8/layout/bProcess3"/>
    <dgm:cxn modelId="{13DC2DB7-FB7F-4EC3-89B6-6F0F0CFF5DAE}" type="presOf" srcId="{B16B66F0-84C4-D44E-A197-B02B07B2E728}" destId="{29D755D2-FCC2-4F96-A8EE-4A7C3FB33D1A}" srcOrd="0" destOrd="0" presId="urn:microsoft.com/office/officeart/2005/8/layout/bProcess3"/>
    <dgm:cxn modelId="{F0C74DC6-2B61-476A-81DF-CC84BFEB5D15}" type="presOf" srcId="{ED4378F1-7292-584B-8842-7048133D81D4}" destId="{2696AE62-D9EE-4245-BC45-0F0304FF4EDA}" srcOrd="0" destOrd="0" presId="urn:microsoft.com/office/officeart/2005/8/layout/bProcess3"/>
    <dgm:cxn modelId="{A36BBBCA-ABD0-7B45-8E6A-FFB1AAE61CBC}" srcId="{FDFA7756-2553-AB4E-AA9A-A37728124F53}" destId="{779F5A0B-8D70-3143-8C8E-05AFB308FF80}" srcOrd="5" destOrd="0" parTransId="{253501B0-421E-EE43-8D55-BFB1CE57C892}" sibTransId="{CF9EE715-FDE1-5A4B-BFA6-273578D0C6F3}"/>
    <dgm:cxn modelId="{57FC27CC-DE94-4160-B33A-7136943FAA1D}" type="presOf" srcId="{0DC72C31-43A6-4144-B85A-413F140E360C}" destId="{BE04F49F-AEF0-4871-90B4-F751CB48C4CE}" srcOrd="0" destOrd="0" presId="urn:microsoft.com/office/officeart/2005/8/layout/bProcess3"/>
    <dgm:cxn modelId="{AE4BA7CF-C486-4541-9748-96582B9E0B88}" type="presOf" srcId="{199379F6-E8AE-6E4A-AD8E-F6F1E1519778}" destId="{AB5B7A57-8576-4009-9666-E76A75003169}" srcOrd="1" destOrd="0" presId="urn:microsoft.com/office/officeart/2005/8/layout/bProcess3"/>
    <dgm:cxn modelId="{24BCE2D0-3743-421C-B86D-56EE29B3A354}" type="presOf" srcId="{1484BF84-25A6-D04D-9E80-06080C7FE229}" destId="{840BBAD2-B351-40F7-819B-EAC72E140C97}" srcOrd="1" destOrd="0" presId="urn:microsoft.com/office/officeart/2005/8/layout/bProcess3"/>
    <dgm:cxn modelId="{0BA346D4-A911-4B14-A069-91B617A60B77}" type="presOf" srcId="{08FAF497-D255-4B4B-8786-E29AC664A6FB}" destId="{F61C481B-3418-4682-B74E-6002FE323DA2}" srcOrd="1" destOrd="0" presId="urn:microsoft.com/office/officeart/2005/8/layout/bProcess3"/>
    <dgm:cxn modelId="{6463ABE0-8E8E-4582-8CD2-8E82E46BA057}" type="presOf" srcId="{CF9EE715-FDE1-5A4B-BFA6-273578D0C6F3}" destId="{52D303A3-ABB4-48D2-9744-F1372D93A1DC}" srcOrd="0" destOrd="0" presId="urn:microsoft.com/office/officeart/2005/8/layout/bProcess3"/>
    <dgm:cxn modelId="{3F195CE4-5852-4B6A-BC50-2E6A0D70ECB5}" type="presOf" srcId="{8C05E3F4-77C7-D24B-B3FE-72B021DBA2E3}" destId="{4708A2CF-37E5-49DA-904F-64CDCEB75F3C}" srcOrd="0" destOrd="0" presId="urn:microsoft.com/office/officeart/2005/8/layout/bProcess3"/>
    <dgm:cxn modelId="{138E1DE9-7C74-5C41-9786-59646465F7DF}" srcId="{FDFA7756-2553-AB4E-AA9A-A37728124F53}" destId="{8C05E3F4-77C7-D24B-B3FE-72B021DBA2E3}" srcOrd="3" destOrd="0" parTransId="{34B35F57-A966-4641-9740-CA06CE9FEBED}" sibTransId="{E24CA608-F82B-CE4A-A9CB-C01C1397DF52}"/>
    <dgm:cxn modelId="{287CC7E9-A8B5-4F53-838A-523F3FF2D236}" type="presOf" srcId="{179F2FCF-42DC-FB42-824D-7E0A552A7633}" destId="{E9B82142-5338-4D3E-9624-91A154EE9DBE}" srcOrd="0" destOrd="0" presId="urn:microsoft.com/office/officeart/2005/8/layout/bProcess3"/>
    <dgm:cxn modelId="{4EBA02EE-527B-415C-87B3-FD1ED4462E92}" type="presOf" srcId="{420024BD-318F-4244-A709-58214EE025C5}" destId="{A62B4D33-6F5B-4957-95EE-507A60F391EB}" srcOrd="0" destOrd="0" presId="urn:microsoft.com/office/officeart/2005/8/layout/bProcess3"/>
    <dgm:cxn modelId="{14DC69F3-7C0E-4404-A31E-D9977FBBC2F3}" type="presOf" srcId="{9E7A487F-63D6-4340-A9F8-88EF0CD44146}" destId="{DD6FF700-B8FE-4636-89BA-F96C4915533B}" srcOrd="0" destOrd="0" presId="urn:microsoft.com/office/officeart/2005/8/layout/bProcess3"/>
    <dgm:cxn modelId="{35B97AF6-333D-4CC5-B5A8-9D650CCD618D}" type="presOf" srcId="{68E6AEC5-D5A4-CA47-9FE5-6E0AC50B5171}" destId="{4535663C-3A95-4964-B979-36375A5911DA}" srcOrd="0" destOrd="0" presId="urn:microsoft.com/office/officeart/2005/8/layout/bProcess3"/>
    <dgm:cxn modelId="{A8311BF7-1C47-428F-878E-8B38C0C4B588}" type="presOf" srcId="{C896D2E8-00A6-0F42-9967-AEDAA0D2607C}" destId="{D95BF5E5-F59E-49E2-A863-E96685E14275}" srcOrd="0" destOrd="0" presId="urn:microsoft.com/office/officeart/2005/8/layout/bProcess3"/>
    <dgm:cxn modelId="{9FC367FD-BC8F-4948-A11A-2724DB2AAF16}" type="presOf" srcId="{779F5A0B-8D70-3143-8C8E-05AFB308FF80}" destId="{62360338-0978-4D27-AB79-2421699BC33E}" srcOrd="0" destOrd="0" presId="urn:microsoft.com/office/officeart/2005/8/layout/bProcess3"/>
    <dgm:cxn modelId="{5205B3FF-4E6C-B744-9ACB-E724CE64CDD5}" srcId="{FDFA7756-2553-AB4E-AA9A-A37728124F53}" destId="{7D0FE9EB-0276-6F46-AAA1-D16922C9C2EC}" srcOrd="1" destOrd="0" parTransId="{D93E5C79-8FEA-274A-908B-9B64CF06D758}" sibTransId="{183F1EBB-D349-534B-8967-4BE68253E04A}"/>
    <dgm:cxn modelId="{E6051B7E-9D9F-4313-81AF-FEE491CCC5E8}" type="presParOf" srcId="{3FDC8D34-EC96-46D6-ABCD-A60269C1C2C1}" destId="{C5A3C25E-D0A8-4FB3-876B-0B4E71C15A6B}" srcOrd="0" destOrd="0" presId="urn:microsoft.com/office/officeart/2005/8/layout/bProcess3"/>
    <dgm:cxn modelId="{D240F42D-D884-4E7D-A096-5CA4B46FBBFA}" type="presParOf" srcId="{3FDC8D34-EC96-46D6-ABCD-A60269C1C2C1}" destId="{A62B4D33-6F5B-4957-95EE-507A60F391EB}" srcOrd="1" destOrd="0" presId="urn:microsoft.com/office/officeart/2005/8/layout/bProcess3"/>
    <dgm:cxn modelId="{BC3A69AF-31CA-4BD2-ADD9-326CC793EBF8}" type="presParOf" srcId="{A62B4D33-6F5B-4957-95EE-507A60F391EB}" destId="{5AE7A92C-58F1-46F8-BD88-0B5B5A4987DA}" srcOrd="0" destOrd="0" presId="urn:microsoft.com/office/officeart/2005/8/layout/bProcess3"/>
    <dgm:cxn modelId="{4DACE8B5-88E2-40B6-A650-792E01CF0CD2}" type="presParOf" srcId="{3FDC8D34-EC96-46D6-ABCD-A60269C1C2C1}" destId="{C855B953-E5B0-4205-A881-919B72288E6F}" srcOrd="2" destOrd="0" presId="urn:microsoft.com/office/officeart/2005/8/layout/bProcess3"/>
    <dgm:cxn modelId="{8DB40E00-3996-4A52-9E8C-9B2F231EC6BC}" type="presParOf" srcId="{3FDC8D34-EC96-46D6-ABCD-A60269C1C2C1}" destId="{ECE384F8-CB47-4693-A742-07F56D8629A5}" srcOrd="3" destOrd="0" presId="urn:microsoft.com/office/officeart/2005/8/layout/bProcess3"/>
    <dgm:cxn modelId="{0E95DF03-88E4-4274-A579-26C13FBAA336}" type="presParOf" srcId="{ECE384F8-CB47-4693-A742-07F56D8629A5}" destId="{38147DD1-D2F4-4227-9E5F-B769E4FDA3D3}" srcOrd="0" destOrd="0" presId="urn:microsoft.com/office/officeart/2005/8/layout/bProcess3"/>
    <dgm:cxn modelId="{21849C44-88EC-4D3F-98CE-D5399FE03CE3}" type="presParOf" srcId="{3FDC8D34-EC96-46D6-ABCD-A60269C1C2C1}" destId="{0D48158F-C83D-45FC-9FF4-52A2F0112EE3}" srcOrd="4" destOrd="0" presId="urn:microsoft.com/office/officeart/2005/8/layout/bProcess3"/>
    <dgm:cxn modelId="{CC3E5D35-DE07-40AB-8F84-6FC8AC5E7AF5}" type="presParOf" srcId="{3FDC8D34-EC96-46D6-ABCD-A60269C1C2C1}" destId="{AC16BE28-CE54-4241-BE6C-FA117FCA9749}" srcOrd="5" destOrd="0" presId="urn:microsoft.com/office/officeart/2005/8/layout/bProcess3"/>
    <dgm:cxn modelId="{F7AEF6CB-0779-492E-9C5D-CB9D02F1005E}" type="presParOf" srcId="{AC16BE28-CE54-4241-BE6C-FA117FCA9749}" destId="{840BBAD2-B351-40F7-819B-EAC72E140C97}" srcOrd="0" destOrd="0" presId="urn:microsoft.com/office/officeart/2005/8/layout/bProcess3"/>
    <dgm:cxn modelId="{D9AB5F1A-69AE-42E2-8F69-B333002A2898}" type="presParOf" srcId="{3FDC8D34-EC96-46D6-ABCD-A60269C1C2C1}" destId="{4708A2CF-37E5-49DA-904F-64CDCEB75F3C}" srcOrd="6" destOrd="0" presId="urn:microsoft.com/office/officeart/2005/8/layout/bProcess3"/>
    <dgm:cxn modelId="{E8A46EE9-ABD2-4FE8-9E1F-AD824B9338BD}" type="presParOf" srcId="{3FDC8D34-EC96-46D6-ABCD-A60269C1C2C1}" destId="{A57B0840-206E-40EB-8D59-CD6CA6D58AA4}" srcOrd="7" destOrd="0" presId="urn:microsoft.com/office/officeart/2005/8/layout/bProcess3"/>
    <dgm:cxn modelId="{3BEE857F-7F17-4159-8843-EEAA1A36FBD1}" type="presParOf" srcId="{A57B0840-206E-40EB-8D59-CD6CA6D58AA4}" destId="{CF87EB6F-D88F-46F2-B9D5-E509A751407D}" srcOrd="0" destOrd="0" presId="urn:microsoft.com/office/officeart/2005/8/layout/bProcess3"/>
    <dgm:cxn modelId="{88DC5BDB-DAED-43F2-8A87-7448FF2D0F94}" type="presParOf" srcId="{3FDC8D34-EC96-46D6-ABCD-A60269C1C2C1}" destId="{E9B82142-5338-4D3E-9624-91A154EE9DBE}" srcOrd="8" destOrd="0" presId="urn:microsoft.com/office/officeart/2005/8/layout/bProcess3"/>
    <dgm:cxn modelId="{5045D35B-249E-469B-9713-B8AB998B8715}" type="presParOf" srcId="{3FDC8D34-EC96-46D6-ABCD-A60269C1C2C1}" destId="{3FB9D83B-A31D-486D-A762-EC20A3B9D32D}" srcOrd="9" destOrd="0" presId="urn:microsoft.com/office/officeart/2005/8/layout/bProcess3"/>
    <dgm:cxn modelId="{DF56F343-1DF5-4425-B71A-9C3AF61C4841}" type="presParOf" srcId="{3FB9D83B-A31D-486D-A762-EC20A3B9D32D}" destId="{272DBF21-AC86-4717-AC1A-28DBABEAF5EE}" srcOrd="0" destOrd="0" presId="urn:microsoft.com/office/officeart/2005/8/layout/bProcess3"/>
    <dgm:cxn modelId="{EA538A99-E611-4190-BDCB-675894C18119}" type="presParOf" srcId="{3FDC8D34-EC96-46D6-ABCD-A60269C1C2C1}" destId="{62360338-0978-4D27-AB79-2421699BC33E}" srcOrd="10" destOrd="0" presId="urn:microsoft.com/office/officeart/2005/8/layout/bProcess3"/>
    <dgm:cxn modelId="{0BF3FB75-A4A9-49A4-BE6F-D9D616A61B18}" type="presParOf" srcId="{3FDC8D34-EC96-46D6-ABCD-A60269C1C2C1}" destId="{52D303A3-ABB4-48D2-9744-F1372D93A1DC}" srcOrd="11" destOrd="0" presId="urn:microsoft.com/office/officeart/2005/8/layout/bProcess3"/>
    <dgm:cxn modelId="{E5238931-67D5-4B71-8484-381AF8B8B986}" type="presParOf" srcId="{52D303A3-ABB4-48D2-9744-F1372D93A1DC}" destId="{4ADEBB13-C6A3-4C62-B496-73BE786F2859}" srcOrd="0" destOrd="0" presId="urn:microsoft.com/office/officeart/2005/8/layout/bProcess3"/>
    <dgm:cxn modelId="{B56AF59F-D40D-4538-BC65-63AF2E78A9D9}" type="presParOf" srcId="{3FDC8D34-EC96-46D6-ABCD-A60269C1C2C1}" destId="{368453EF-1D25-4A9A-BC5B-8CE2DCDA74FF}" srcOrd="12" destOrd="0" presId="urn:microsoft.com/office/officeart/2005/8/layout/bProcess3"/>
    <dgm:cxn modelId="{303E8F44-86DB-4C78-BDA4-C7F0B6FFD37E}" type="presParOf" srcId="{3FDC8D34-EC96-46D6-ABCD-A60269C1C2C1}" destId="{E4818877-5679-4A87-8D7D-4344594DC144}" srcOrd="13" destOrd="0" presId="urn:microsoft.com/office/officeart/2005/8/layout/bProcess3"/>
    <dgm:cxn modelId="{B833A949-41FB-43C0-821A-6435841FB53B}" type="presParOf" srcId="{E4818877-5679-4A87-8D7D-4344594DC144}" destId="{402BE560-9132-40F1-8218-B9B15CD4818C}" srcOrd="0" destOrd="0" presId="urn:microsoft.com/office/officeart/2005/8/layout/bProcess3"/>
    <dgm:cxn modelId="{8C70CC15-5364-468F-978F-F6739F0704EC}" type="presParOf" srcId="{3FDC8D34-EC96-46D6-ABCD-A60269C1C2C1}" destId="{29D755D2-FCC2-4F96-A8EE-4A7C3FB33D1A}" srcOrd="14" destOrd="0" presId="urn:microsoft.com/office/officeart/2005/8/layout/bProcess3"/>
    <dgm:cxn modelId="{86D3EC00-73B5-4718-8E6D-4AB9717D2FEE}" type="presParOf" srcId="{3FDC8D34-EC96-46D6-ABCD-A60269C1C2C1}" destId="{B4AF139B-1F4C-4548-A85D-AF1A48DB4D94}" srcOrd="15" destOrd="0" presId="urn:microsoft.com/office/officeart/2005/8/layout/bProcess3"/>
    <dgm:cxn modelId="{9795594B-1DE7-4E66-939E-13192E2FC6A2}" type="presParOf" srcId="{B4AF139B-1F4C-4548-A85D-AF1A48DB4D94}" destId="{A377453D-17FE-48A1-A4B3-057D8254968B}" srcOrd="0" destOrd="0" presId="urn:microsoft.com/office/officeart/2005/8/layout/bProcess3"/>
    <dgm:cxn modelId="{D21BC0C6-6696-480A-93DB-D7157C3121A3}" type="presParOf" srcId="{3FDC8D34-EC96-46D6-ABCD-A60269C1C2C1}" destId="{2696AE62-D9EE-4245-BC45-0F0304FF4EDA}" srcOrd="16" destOrd="0" presId="urn:microsoft.com/office/officeart/2005/8/layout/bProcess3"/>
    <dgm:cxn modelId="{09A4B0F2-038F-440F-B4AC-1AC0408A9833}" type="presParOf" srcId="{3FDC8D34-EC96-46D6-ABCD-A60269C1C2C1}" destId="{DE6B5678-D110-42A3-9559-5B388A5F7604}" srcOrd="17" destOrd="0" presId="urn:microsoft.com/office/officeart/2005/8/layout/bProcess3"/>
    <dgm:cxn modelId="{C8BAE40B-5064-47D3-B319-528A1EB17918}" type="presParOf" srcId="{DE6B5678-D110-42A3-9559-5B388A5F7604}" destId="{F61C481B-3418-4682-B74E-6002FE323DA2}" srcOrd="0" destOrd="0" presId="urn:microsoft.com/office/officeart/2005/8/layout/bProcess3"/>
    <dgm:cxn modelId="{56719B38-9066-45A3-A23F-D539C4B8EB02}" type="presParOf" srcId="{3FDC8D34-EC96-46D6-ABCD-A60269C1C2C1}" destId="{B4DD2050-11C7-448E-AF2E-C2CDA3608C81}" srcOrd="18" destOrd="0" presId="urn:microsoft.com/office/officeart/2005/8/layout/bProcess3"/>
    <dgm:cxn modelId="{5DD164E9-DA48-48E9-A848-C81A22EC4929}" type="presParOf" srcId="{3FDC8D34-EC96-46D6-ABCD-A60269C1C2C1}" destId="{4535663C-3A95-4964-B979-36375A5911DA}" srcOrd="19" destOrd="0" presId="urn:microsoft.com/office/officeart/2005/8/layout/bProcess3"/>
    <dgm:cxn modelId="{F4EFC80A-06B7-4F5B-858E-23CF46FB502F}" type="presParOf" srcId="{4535663C-3A95-4964-B979-36375A5911DA}" destId="{E361C9A3-1411-4175-A475-20C7CBB5BF15}" srcOrd="0" destOrd="0" presId="urn:microsoft.com/office/officeart/2005/8/layout/bProcess3"/>
    <dgm:cxn modelId="{018B4305-A5EB-48CC-871D-206A7E58DE07}" type="presParOf" srcId="{3FDC8D34-EC96-46D6-ABCD-A60269C1C2C1}" destId="{EAB68980-8650-48A9-8DA4-04F51A557FDA}" srcOrd="20" destOrd="0" presId="urn:microsoft.com/office/officeart/2005/8/layout/bProcess3"/>
    <dgm:cxn modelId="{2424FFB2-7822-4B44-888B-12EA465E4D40}" type="presParOf" srcId="{3FDC8D34-EC96-46D6-ABCD-A60269C1C2C1}" destId="{DD6FF700-B8FE-4636-89BA-F96C4915533B}" srcOrd="21" destOrd="0" presId="urn:microsoft.com/office/officeart/2005/8/layout/bProcess3"/>
    <dgm:cxn modelId="{D7D43BC3-D091-4A5D-B017-995FB6E9C4D0}" type="presParOf" srcId="{DD6FF700-B8FE-4636-89BA-F96C4915533B}" destId="{C743CA63-698C-4625-BF51-D805EAB26BEC}" srcOrd="0" destOrd="0" presId="urn:microsoft.com/office/officeart/2005/8/layout/bProcess3"/>
    <dgm:cxn modelId="{597DCC93-5FE8-4F80-BF4D-7B69BD49AD89}" type="presParOf" srcId="{3FDC8D34-EC96-46D6-ABCD-A60269C1C2C1}" destId="{EA3068D5-9AF1-4318-BD13-A8A6F6B2E205}" srcOrd="22" destOrd="0" presId="urn:microsoft.com/office/officeart/2005/8/layout/bProcess3"/>
    <dgm:cxn modelId="{BD424B31-7B15-4810-ABD9-4D1959A17E57}" type="presParOf" srcId="{3FDC8D34-EC96-46D6-ABCD-A60269C1C2C1}" destId="{BE04F49F-AEF0-4871-90B4-F751CB48C4CE}" srcOrd="23" destOrd="0" presId="urn:microsoft.com/office/officeart/2005/8/layout/bProcess3"/>
    <dgm:cxn modelId="{9588BD94-9C06-437C-8E57-47CEE9BE16B5}" type="presParOf" srcId="{BE04F49F-AEF0-4871-90B4-F751CB48C4CE}" destId="{B08F7ACA-3BF7-4436-A228-C413952FB610}" srcOrd="0" destOrd="0" presId="urn:microsoft.com/office/officeart/2005/8/layout/bProcess3"/>
    <dgm:cxn modelId="{B8D81E2E-2EBA-4CAE-9DE3-6EDEE36270D0}" type="presParOf" srcId="{3FDC8D34-EC96-46D6-ABCD-A60269C1C2C1}" destId="{D95BF5E5-F59E-49E2-A863-E96685E14275}" srcOrd="24" destOrd="0" presId="urn:microsoft.com/office/officeart/2005/8/layout/bProcess3"/>
    <dgm:cxn modelId="{B1054C1C-226E-41CF-B09C-9D38B32B3962}" type="presParOf" srcId="{3FDC8D34-EC96-46D6-ABCD-A60269C1C2C1}" destId="{D49050E5-BBCD-4D01-A6A9-0E9A7E62941B}" srcOrd="25" destOrd="0" presId="urn:microsoft.com/office/officeart/2005/8/layout/bProcess3"/>
    <dgm:cxn modelId="{FFF9893B-C4D7-4F76-83CF-6477C5324E49}" type="presParOf" srcId="{D49050E5-BBCD-4D01-A6A9-0E9A7E62941B}" destId="{AB5B7A57-8576-4009-9666-E76A75003169}" srcOrd="0" destOrd="0" presId="urn:microsoft.com/office/officeart/2005/8/layout/bProcess3"/>
    <dgm:cxn modelId="{7111A5B1-F70D-4752-A1F8-2F09895B013B}" type="presParOf" srcId="{3FDC8D34-EC96-46D6-ABCD-A60269C1C2C1}" destId="{AF06DD28-5D25-46C2-ADBC-7D0E309D191A}" srcOrd="26" destOrd="0" presId="urn:microsoft.com/office/officeart/2005/8/layout/bProcess3"/>
    <dgm:cxn modelId="{53003A3B-EA95-432E-ABCD-5DB7BEA2844B}" type="presParOf" srcId="{3FDC8D34-EC96-46D6-ABCD-A60269C1C2C1}" destId="{6EABE1A5-D24C-465C-93F7-B49192BDB022}" srcOrd="27" destOrd="0" presId="urn:microsoft.com/office/officeart/2005/8/layout/bProcess3"/>
    <dgm:cxn modelId="{F72738C1-2009-4959-8361-0A6A7DE03786}" type="presParOf" srcId="{6EABE1A5-D24C-465C-93F7-B49192BDB022}" destId="{D53BEE82-BDA7-4A92-AC0B-64F6A55F2247}" srcOrd="0" destOrd="0" presId="urn:microsoft.com/office/officeart/2005/8/layout/bProcess3"/>
    <dgm:cxn modelId="{B4ED7794-2B81-46A8-BBF0-D9FDA1ACAC0D}" type="presParOf" srcId="{3FDC8D34-EC96-46D6-ABCD-A60269C1C2C1}" destId="{6BE6F3AC-527F-4A86-B85C-7DCBB38E37AC}" srcOrd="2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BB2940-394E-4968-938B-3DFE4B6CAADA}" type="doc">
      <dgm:prSet loTypeId="urn:microsoft.com/office/officeart/2005/8/layout/cycle5" loCatId="cycle" qsTypeId="urn:microsoft.com/office/officeart/2005/8/quickstyle/simple1" qsCatId="simple" csTypeId="urn:microsoft.com/office/officeart/2005/8/colors/accent0_1" csCatId="mainScheme" phldr="1"/>
      <dgm:spPr/>
      <dgm:t>
        <a:bodyPr/>
        <a:lstStyle/>
        <a:p>
          <a:endParaRPr lang="en-US"/>
        </a:p>
      </dgm:t>
    </dgm:pt>
    <dgm:pt modelId="{94A78A43-FB33-44AF-82FC-F27332A3C8B1}">
      <dgm:prSet phldrT="[Text]" custT="1"/>
      <dgm:spPr/>
      <dgm:t>
        <a:bodyPr/>
        <a:lstStyle/>
        <a:p>
          <a:r>
            <a:rPr lang="en-US" sz="2400" dirty="0">
              <a:latin typeface="Arial Narrow" panose="020B0606020202030204" pitchFamily="34" charset="0"/>
            </a:rPr>
            <a:t>Monitor</a:t>
          </a:r>
        </a:p>
      </dgm:t>
    </dgm:pt>
    <dgm:pt modelId="{63403E93-E653-4A36-ACB3-12744867F8B8}" type="parTrans" cxnId="{EA11BD8E-4B08-4D4C-B801-7E11030B1CE4}">
      <dgm:prSet/>
      <dgm:spPr/>
      <dgm:t>
        <a:bodyPr/>
        <a:lstStyle/>
        <a:p>
          <a:endParaRPr lang="en-US" sz="2400">
            <a:latin typeface="Arial Narrow" panose="020B0606020202030204" pitchFamily="34" charset="0"/>
          </a:endParaRPr>
        </a:p>
      </dgm:t>
    </dgm:pt>
    <dgm:pt modelId="{A75F2A34-9AD4-4951-A9EE-91B73F8770CD}" type="sibTrans" cxnId="{EA11BD8E-4B08-4D4C-B801-7E11030B1CE4}">
      <dgm:prSet/>
      <dgm:spPr/>
      <dgm:t>
        <a:bodyPr/>
        <a:lstStyle/>
        <a:p>
          <a:endParaRPr lang="en-US" sz="2400">
            <a:latin typeface="Arial Narrow" panose="020B0606020202030204" pitchFamily="34" charset="0"/>
          </a:endParaRPr>
        </a:p>
      </dgm:t>
    </dgm:pt>
    <dgm:pt modelId="{2F6CD21E-DDF8-4A5B-AEA9-776450815B08}">
      <dgm:prSet phldrT="[Text]" custT="1"/>
      <dgm:spPr/>
      <dgm:t>
        <a:bodyPr/>
        <a:lstStyle/>
        <a:p>
          <a:r>
            <a:rPr lang="en-US" sz="2400" dirty="0">
              <a:latin typeface="Arial Narrow" panose="020B0606020202030204" pitchFamily="34" charset="0"/>
            </a:rPr>
            <a:t>Evaluate</a:t>
          </a:r>
        </a:p>
      </dgm:t>
    </dgm:pt>
    <dgm:pt modelId="{12FA9493-2DAD-4793-B3E9-550781A705C0}" type="parTrans" cxnId="{D6273604-67D8-4F34-AFBD-0682B8E72632}">
      <dgm:prSet/>
      <dgm:spPr/>
      <dgm:t>
        <a:bodyPr/>
        <a:lstStyle/>
        <a:p>
          <a:endParaRPr lang="en-US" sz="2400">
            <a:latin typeface="Arial Narrow" panose="020B0606020202030204" pitchFamily="34" charset="0"/>
          </a:endParaRPr>
        </a:p>
      </dgm:t>
    </dgm:pt>
    <dgm:pt modelId="{4E52ABD3-7323-4263-A807-AC0D4D22ED14}" type="sibTrans" cxnId="{D6273604-67D8-4F34-AFBD-0682B8E72632}">
      <dgm:prSet/>
      <dgm:spPr/>
      <dgm:t>
        <a:bodyPr/>
        <a:lstStyle/>
        <a:p>
          <a:endParaRPr lang="en-US" sz="2400">
            <a:latin typeface="Arial Narrow" panose="020B0606020202030204" pitchFamily="34" charset="0"/>
          </a:endParaRPr>
        </a:p>
      </dgm:t>
    </dgm:pt>
    <dgm:pt modelId="{FE626566-D6A0-447E-AE3A-410BB53B29CD}">
      <dgm:prSet phldrT="[Text]" custT="1"/>
      <dgm:spPr/>
      <dgm:t>
        <a:bodyPr/>
        <a:lstStyle/>
        <a:p>
          <a:r>
            <a:rPr lang="en-US" sz="2400" dirty="0">
              <a:latin typeface="Arial Narrow" panose="020B0606020202030204" pitchFamily="34" charset="0"/>
            </a:rPr>
            <a:t>Sustain</a:t>
          </a:r>
        </a:p>
      </dgm:t>
    </dgm:pt>
    <dgm:pt modelId="{F62997B1-0604-43DC-B429-AE6C3D867A65}" type="parTrans" cxnId="{B2D40EB3-3457-403F-861A-B95F00C3DBC3}">
      <dgm:prSet/>
      <dgm:spPr/>
      <dgm:t>
        <a:bodyPr/>
        <a:lstStyle/>
        <a:p>
          <a:endParaRPr lang="en-US" sz="2400">
            <a:latin typeface="Arial Narrow" panose="020B0606020202030204" pitchFamily="34" charset="0"/>
          </a:endParaRPr>
        </a:p>
      </dgm:t>
    </dgm:pt>
    <dgm:pt modelId="{D4793288-FE0C-4978-9973-BB628591CCC7}" type="sibTrans" cxnId="{B2D40EB3-3457-403F-861A-B95F00C3DBC3}">
      <dgm:prSet/>
      <dgm:spPr/>
      <dgm:t>
        <a:bodyPr/>
        <a:lstStyle/>
        <a:p>
          <a:endParaRPr lang="en-US" sz="2400">
            <a:latin typeface="Arial Narrow" panose="020B0606020202030204" pitchFamily="34" charset="0"/>
          </a:endParaRPr>
        </a:p>
      </dgm:t>
    </dgm:pt>
    <dgm:pt modelId="{1797695B-3261-4EBC-9F84-55DF2ECFDF12}">
      <dgm:prSet phldrT="[Text]" custT="1"/>
      <dgm:spPr/>
      <dgm:t>
        <a:bodyPr/>
        <a:lstStyle/>
        <a:p>
          <a:r>
            <a:rPr lang="en-US" sz="2400" dirty="0">
              <a:latin typeface="Arial Narrow" panose="020B0606020202030204" pitchFamily="34" charset="0"/>
            </a:rPr>
            <a:t>Adapt</a:t>
          </a:r>
        </a:p>
      </dgm:t>
    </dgm:pt>
    <dgm:pt modelId="{6482B047-366B-46C0-9B6C-909AFD1CA6A1}" type="parTrans" cxnId="{1114D0C6-E5E2-419E-87E9-574DD6BB3F73}">
      <dgm:prSet/>
      <dgm:spPr/>
      <dgm:t>
        <a:bodyPr/>
        <a:lstStyle/>
        <a:p>
          <a:endParaRPr lang="en-US" sz="2400">
            <a:latin typeface="Arial Narrow" panose="020B0606020202030204" pitchFamily="34" charset="0"/>
          </a:endParaRPr>
        </a:p>
      </dgm:t>
    </dgm:pt>
    <dgm:pt modelId="{0DCCA480-CF52-46B9-BFF3-6E5B16F9B666}" type="sibTrans" cxnId="{1114D0C6-E5E2-419E-87E9-574DD6BB3F73}">
      <dgm:prSet/>
      <dgm:spPr/>
      <dgm:t>
        <a:bodyPr/>
        <a:lstStyle/>
        <a:p>
          <a:endParaRPr lang="en-US" sz="2400">
            <a:latin typeface="Arial Narrow" panose="020B0606020202030204" pitchFamily="34" charset="0"/>
          </a:endParaRPr>
        </a:p>
      </dgm:t>
    </dgm:pt>
    <dgm:pt modelId="{9B8CEAE1-8D97-435D-AE0C-FF6052D5B3CA}">
      <dgm:prSet phldrT="[Text]" custT="1"/>
      <dgm:spPr/>
      <dgm:t>
        <a:bodyPr/>
        <a:lstStyle/>
        <a:p>
          <a:r>
            <a:rPr lang="en-US" sz="2400" dirty="0">
              <a:latin typeface="Arial Narrow" panose="020B0606020202030204" pitchFamily="34" charset="0"/>
            </a:rPr>
            <a:t>Assess</a:t>
          </a:r>
        </a:p>
      </dgm:t>
    </dgm:pt>
    <dgm:pt modelId="{22BD9ACA-CC87-41D4-A74C-002FE1DB0744}" type="parTrans" cxnId="{3CA0A073-3DD6-4A03-95C7-C4CFDC14C22F}">
      <dgm:prSet/>
      <dgm:spPr/>
      <dgm:t>
        <a:bodyPr/>
        <a:lstStyle/>
        <a:p>
          <a:endParaRPr lang="en-US" sz="2400">
            <a:latin typeface="Arial Narrow" panose="020B0606020202030204" pitchFamily="34" charset="0"/>
          </a:endParaRPr>
        </a:p>
      </dgm:t>
    </dgm:pt>
    <dgm:pt modelId="{00359F5D-0F1A-4A5E-A741-C9FEA51F4FFA}" type="sibTrans" cxnId="{3CA0A073-3DD6-4A03-95C7-C4CFDC14C22F}">
      <dgm:prSet/>
      <dgm:spPr/>
      <dgm:t>
        <a:bodyPr/>
        <a:lstStyle/>
        <a:p>
          <a:endParaRPr lang="en-US" sz="2400">
            <a:latin typeface="Arial Narrow" panose="020B0606020202030204" pitchFamily="34" charset="0"/>
          </a:endParaRPr>
        </a:p>
      </dgm:t>
    </dgm:pt>
    <dgm:pt modelId="{248AE616-67C5-4EB1-BBFE-103D6C7D1C00}">
      <dgm:prSet phldrT="[Text]" custT="1"/>
      <dgm:spPr/>
      <dgm:t>
        <a:bodyPr/>
        <a:lstStyle/>
        <a:p>
          <a:r>
            <a:rPr lang="en-US" sz="2400" dirty="0">
              <a:latin typeface="Arial Narrow" panose="020B0606020202030204" pitchFamily="34" charset="0"/>
            </a:rPr>
            <a:t>Tailor</a:t>
          </a:r>
        </a:p>
      </dgm:t>
    </dgm:pt>
    <dgm:pt modelId="{C7B14D2D-F5A2-43DF-A44F-BFA0BF4B0262}" type="parTrans" cxnId="{A909727B-269C-4FEF-BAF4-7FA749EDDF6D}">
      <dgm:prSet/>
      <dgm:spPr/>
      <dgm:t>
        <a:bodyPr/>
        <a:lstStyle/>
        <a:p>
          <a:endParaRPr lang="en-US" sz="2400">
            <a:latin typeface="Arial Narrow" panose="020B0606020202030204" pitchFamily="34" charset="0"/>
          </a:endParaRPr>
        </a:p>
      </dgm:t>
    </dgm:pt>
    <dgm:pt modelId="{A8FB0652-E33C-45B8-99A1-24064AB5E8B1}" type="sibTrans" cxnId="{A909727B-269C-4FEF-BAF4-7FA749EDDF6D}">
      <dgm:prSet/>
      <dgm:spPr/>
      <dgm:t>
        <a:bodyPr/>
        <a:lstStyle/>
        <a:p>
          <a:endParaRPr lang="en-US" sz="2400">
            <a:latin typeface="Arial Narrow" panose="020B0606020202030204" pitchFamily="34" charset="0"/>
          </a:endParaRPr>
        </a:p>
      </dgm:t>
    </dgm:pt>
    <dgm:pt modelId="{BB5A2000-5B75-41BB-B541-095B481F1C2B}" type="pres">
      <dgm:prSet presAssocID="{36BB2940-394E-4968-938B-3DFE4B6CAADA}" presName="cycle" presStyleCnt="0">
        <dgm:presLayoutVars>
          <dgm:dir/>
          <dgm:resizeHandles val="exact"/>
        </dgm:presLayoutVars>
      </dgm:prSet>
      <dgm:spPr/>
    </dgm:pt>
    <dgm:pt modelId="{5DB623B3-CDBB-44F1-A7FA-0611F48B1680}" type="pres">
      <dgm:prSet presAssocID="{94A78A43-FB33-44AF-82FC-F27332A3C8B1}" presName="node" presStyleLbl="node1" presStyleIdx="0" presStyleCnt="6" custScaleY="76130">
        <dgm:presLayoutVars>
          <dgm:bulletEnabled val="1"/>
        </dgm:presLayoutVars>
      </dgm:prSet>
      <dgm:spPr/>
    </dgm:pt>
    <dgm:pt modelId="{237F6FFD-6103-4671-91F8-ED018BB9B40D}" type="pres">
      <dgm:prSet presAssocID="{94A78A43-FB33-44AF-82FC-F27332A3C8B1}" presName="spNode" presStyleCnt="0"/>
      <dgm:spPr/>
    </dgm:pt>
    <dgm:pt modelId="{361D9884-D9A9-4E80-9682-7B5497E5A981}" type="pres">
      <dgm:prSet presAssocID="{A75F2A34-9AD4-4951-A9EE-91B73F8770CD}" presName="sibTrans" presStyleLbl="sibTrans1D1" presStyleIdx="0" presStyleCnt="6"/>
      <dgm:spPr/>
    </dgm:pt>
    <dgm:pt modelId="{B78882A2-3EB6-43E4-B596-820AD7548E1F}" type="pres">
      <dgm:prSet presAssocID="{2F6CD21E-DDF8-4A5B-AEA9-776450815B08}" presName="node" presStyleLbl="node1" presStyleIdx="1" presStyleCnt="6" custScaleY="75462" custRadScaleRad="99972" custRadScaleInc="1332">
        <dgm:presLayoutVars>
          <dgm:bulletEnabled val="1"/>
        </dgm:presLayoutVars>
      </dgm:prSet>
      <dgm:spPr/>
    </dgm:pt>
    <dgm:pt modelId="{0963941C-0001-40F1-A923-AC20B731A89D}" type="pres">
      <dgm:prSet presAssocID="{2F6CD21E-DDF8-4A5B-AEA9-776450815B08}" presName="spNode" presStyleCnt="0"/>
      <dgm:spPr/>
    </dgm:pt>
    <dgm:pt modelId="{FBF9BA79-B2CC-420D-AFFD-5544151F7DAC}" type="pres">
      <dgm:prSet presAssocID="{4E52ABD3-7323-4263-A807-AC0D4D22ED14}" presName="sibTrans" presStyleLbl="sibTrans1D1" presStyleIdx="1" presStyleCnt="6"/>
      <dgm:spPr/>
    </dgm:pt>
    <dgm:pt modelId="{678E823E-7BDB-44C2-9E5E-1C74E9B47E06}" type="pres">
      <dgm:prSet presAssocID="{FE626566-D6A0-447E-AE3A-410BB53B29CD}" presName="node" presStyleLbl="node1" presStyleIdx="2" presStyleCnt="6" custScaleY="66159">
        <dgm:presLayoutVars>
          <dgm:bulletEnabled val="1"/>
        </dgm:presLayoutVars>
      </dgm:prSet>
      <dgm:spPr/>
    </dgm:pt>
    <dgm:pt modelId="{5DA1EA03-42FC-4E10-978F-8790BEC400CD}" type="pres">
      <dgm:prSet presAssocID="{FE626566-D6A0-447E-AE3A-410BB53B29CD}" presName="spNode" presStyleCnt="0"/>
      <dgm:spPr/>
    </dgm:pt>
    <dgm:pt modelId="{2A6B94FE-42D4-46D5-9636-A4389F75C795}" type="pres">
      <dgm:prSet presAssocID="{D4793288-FE0C-4978-9973-BB628591CCC7}" presName="sibTrans" presStyleLbl="sibTrans1D1" presStyleIdx="2" presStyleCnt="6"/>
      <dgm:spPr/>
    </dgm:pt>
    <dgm:pt modelId="{0CF552EF-FBDE-4E63-AE27-B1C6FBAF36B3}" type="pres">
      <dgm:prSet presAssocID="{1797695B-3261-4EBC-9F84-55DF2ECFDF12}" presName="node" presStyleLbl="node1" presStyleIdx="3" presStyleCnt="6" custScaleY="69612">
        <dgm:presLayoutVars>
          <dgm:bulletEnabled val="1"/>
        </dgm:presLayoutVars>
      </dgm:prSet>
      <dgm:spPr/>
    </dgm:pt>
    <dgm:pt modelId="{7ED7704A-702A-4C58-9FAA-6127A9848CDB}" type="pres">
      <dgm:prSet presAssocID="{1797695B-3261-4EBC-9F84-55DF2ECFDF12}" presName="spNode" presStyleCnt="0"/>
      <dgm:spPr/>
    </dgm:pt>
    <dgm:pt modelId="{D70795B0-1FDF-4207-94CB-794089EE7428}" type="pres">
      <dgm:prSet presAssocID="{0DCCA480-CF52-46B9-BFF3-6E5B16F9B666}" presName="sibTrans" presStyleLbl="sibTrans1D1" presStyleIdx="3" presStyleCnt="6"/>
      <dgm:spPr/>
    </dgm:pt>
    <dgm:pt modelId="{74B71F70-1F85-428F-9342-FF7996E5AB36}" type="pres">
      <dgm:prSet presAssocID="{9B8CEAE1-8D97-435D-AE0C-FF6052D5B3CA}" presName="node" presStyleLbl="node1" presStyleIdx="4" presStyleCnt="6" custScaleY="75136">
        <dgm:presLayoutVars>
          <dgm:bulletEnabled val="1"/>
        </dgm:presLayoutVars>
      </dgm:prSet>
      <dgm:spPr/>
    </dgm:pt>
    <dgm:pt modelId="{E0E53910-D57A-4ABC-89DC-CD12088CFF90}" type="pres">
      <dgm:prSet presAssocID="{9B8CEAE1-8D97-435D-AE0C-FF6052D5B3CA}" presName="spNode" presStyleCnt="0"/>
      <dgm:spPr/>
    </dgm:pt>
    <dgm:pt modelId="{5E769E0F-7457-4A0C-BB83-12C2E9BCAEC8}" type="pres">
      <dgm:prSet presAssocID="{00359F5D-0F1A-4A5E-A741-C9FEA51F4FFA}" presName="sibTrans" presStyleLbl="sibTrans1D1" presStyleIdx="4" presStyleCnt="6"/>
      <dgm:spPr/>
    </dgm:pt>
    <dgm:pt modelId="{2F642E5E-BC0D-43BD-A38D-ACC7C1E046C9}" type="pres">
      <dgm:prSet presAssocID="{248AE616-67C5-4EB1-BBFE-103D6C7D1C00}" presName="node" presStyleLbl="node1" presStyleIdx="5" presStyleCnt="6" custScaleY="67686">
        <dgm:presLayoutVars>
          <dgm:bulletEnabled val="1"/>
        </dgm:presLayoutVars>
      </dgm:prSet>
      <dgm:spPr/>
    </dgm:pt>
    <dgm:pt modelId="{85002769-2D2D-41DA-B561-80CC78880EFA}" type="pres">
      <dgm:prSet presAssocID="{248AE616-67C5-4EB1-BBFE-103D6C7D1C00}" presName="spNode" presStyleCnt="0"/>
      <dgm:spPr/>
    </dgm:pt>
    <dgm:pt modelId="{4D9032CA-4D32-49DD-A30C-D68B855E7868}" type="pres">
      <dgm:prSet presAssocID="{A8FB0652-E33C-45B8-99A1-24064AB5E8B1}" presName="sibTrans" presStyleLbl="sibTrans1D1" presStyleIdx="5" presStyleCnt="6"/>
      <dgm:spPr/>
    </dgm:pt>
  </dgm:ptLst>
  <dgm:cxnLst>
    <dgm:cxn modelId="{D6273604-67D8-4F34-AFBD-0682B8E72632}" srcId="{36BB2940-394E-4968-938B-3DFE4B6CAADA}" destId="{2F6CD21E-DDF8-4A5B-AEA9-776450815B08}" srcOrd="1" destOrd="0" parTransId="{12FA9493-2DAD-4793-B3E9-550781A705C0}" sibTransId="{4E52ABD3-7323-4263-A807-AC0D4D22ED14}"/>
    <dgm:cxn modelId="{E1BF8F0F-11CA-4781-8C2B-5865FA4198BC}" type="presOf" srcId="{0DCCA480-CF52-46B9-BFF3-6E5B16F9B666}" destId="{D70795B0-1FDF-4207-94CB-794089EE7428}" srcOrd="0" destOrd="0" presId="urn:microsoft.com/office/officeart/2005/8/layout/cycle5"/>
    <dgm:cxn modelId="{ED56BF19-9243-4612-A930-F23A064BB491}" type="presOf" srcId="{00359F5D-0F1A-4A5E-A741-C9FEA51F4FFA}" destId="{5E769E0F-7457-4A0C-BB83-12C2E9BCAEC8}" srcOrd="0" destOrd="0" presId="urn:microsoft.com/office/officeart/2005/8/layout/cycle5"/>
    <dgm:cxn modelId="{717C3433-F59F-4FC0-AF18-8772CAB41E82}" type="presOf" srcId="{D4793288-FE0C-4978-9973-BB628591CCC7}" destId="{2A6B94FE-42D4-46D5-9636-A4389F75C795}" srcOrd="0" destOrd="0" presId="urn:microsoft.com/office/officeart/2005/8/layout/cycle5"/>
    <dgm:cxn modelId="{E3FED746-E560-4573-8EA4-B0A7203A4012}" type="presOf" srcId="{A8FB0652-E33C-45B8-99A1-24064AB5E8B1}" destId="{4D9032CA-4D32-49DD-A30C-D68B855E7868}" srcOrd="0" destOrd="0" presId="urn:microsoft.com/office/officeart/2005/8/layout/cycle5"/>
    <dgm:cxn modelId="{C08D5871-3F23-4F0E-8C2C-0FDE9A68B4CB}" type="presOf" srcId="{1797695B-3261-4EBC-9F84-55DF2ECFDF12}" destId="{0CF552EF-FBDE-4E63-AE27-B1C6FBAF36B3}" srcOrd="0" destOrd="0" presId="urn:microsoft.com/office/officeart/2005/8/layout/cycle5"/>
    <dgm:cxn modelId="{3CA0A073-3DD6-4A03-95C7-C4CFDC14C22F}" srcId="{36BB2940-394E-4968-938B-3DFE4B6CAADA}" destId="{9B8CEAE1-8D97-435D-AE0C-FF6052D5B3CA}" srcOrd="4" destOrd="0" parTransId="{22BD9ACA-CC87-41D4-A74C-002FE1DB0744}" sibTransId="{00359F5D-0F1A-4A5E-A741-C9FEA51F4FFA}"/>
    <dgm:cxn modelId="{CC70E975-CA70-450B-AE70-E5C67A74272A}" type="presOf" srcId="{2F6CD21E-DDF8-4A5B-AEA9-776450815B08}" destId="{B78882A2-3EB6-43E4-B596-820AD7548E1F}" srcOrd="0" destOrd="0" presId="urn:microsoft.com/office/officeart/2005/8/layout/cycle5"/>
    <dgm:cxn modelId="{A909727B-269C-4FEF-BAF4-7FA749EDDF6D}" srcId="{36BB2940-394E-4968-938B-3DFE4B6CAADA}" destId="{248AE616-67C5-4EB1-BBFE-103D6C7D1C00}" srcOrd="5" destOrd="0" parTransId="{C7B14D2D-F5A2-43DF-A44F-BFA0BF4B0262}" sibTransId="{A8FB0652-E33C-45B8-99A1-24064AB5E8B1}"/>
    <dgm:cxn modelId="{E6955D7C-2F0D-4DDA-8D0C-5E3D1867B189}" type="presOf" srcId="{36BB2940-394E-4968-938B-3DFE4B6CAADA}" destId="{BB5A2000-5B75-41BB-B541-095B481F1C2B}" srcOrd="0" destOrd="0" presId="urn:microsoft.com/office/officeart/2005/8/layout/cycle5"/>
    <dgm:cxn modelId="{EA11BD8E-4B08-4D4C-B801-7E11030B1CE4}" srcId="{36BB2940-394E-4968-938B-3DFE4B6CAADA}" destId="{94A78A43-FB33-44AF-82FC-F27332A3C8B1}" srcOrd="0" destOrd="0" parTransId="{63403E93-E653-4A36-ACB3-12744867F8B8}" sibTransId="{A75F2A34-9AD4-4951-A9EE-91B73F8770CD}"/>
    <dgm:cxn modelId="{B2D40EB3-3457-403F-861A-B95F00C3DBC3}" srcId="{36BB2940-394E-4968-938B-3DFE4B6CAADA}" destId="{FE626566-D6A0-447E-AE3A-410BB53B29CD}" srcOrd="2" destOrd="0" parTransId="{F62997B1-0604-43DC-B429-AE6C3D867A65}" sibTransId="{D4793288-FE0C-4978-9973-BB628591CCC7}"/>
    <dgm:cxn modelId="{246959B9-6CCF-4C61-97C4-FD84AFE9DFC5}" type="presOf" srcId="{FE626566-D6A0-447E-AE3A-410BB53B29CD}" destId="{678E823E-7BDB-44C2-9E5E-1C74E9B47E06}" srcOrd="0" destOrd="0" presId="urn:microsoft.com/office/officeart/2005/8/layout/cycle5"/>
    <dgm:cxn modelId="{1114D0C6-E5E2-419E-87E9-574DD6BB3F73}" srcId="{36BB2940-394E-4968-938B-3DFE4B6CAADA}" destId="{1797695B-3261-4EBC-9F84-55DF2ECFDF12}" srcOrd="3" destOrd="0" parTransId="{6482B047-366B-46C0-9B6C-909AFD1CA6A1}" sibTransId="{0DCCA480-CF52-46B9-BFF3-6E5B16F9B666}"/>
    <dgm:cxn modelId="{EA3724D3-AAC5-48F8-A613-41788A72F3CC}" type="presOf" srcId="{94A78A43-FB33-44AF-82FC-F27332A3C8B1}" destId="{5DB623B3-CDBB-44F1-A7FA-0611F48B1680}" srcOrd="0" destOrd="0" presId="urn:microsoft.com/office/officeart/2005/8/layout/cycle5"/>
    <dgm:cxn modelId="{8881BFD9-26B0-4046-BC4F-F09DDE52B8BA}" type="presOf" srcId="{4E52ABD3-7323-4263-A807-AC0D4D22ED14}" destId="{FBF9BA79-B2CC-420D-AFFD-5544151F7DAC}" srcOrd="0" destOrd="0" presId="urn:microsoft.com/office/officeart/2005/8/layout/cycle5"/>
    <dgm:cxn modelId="{E1D31CDA-87E4-433D-BBC0-A4F59F46054D}" type="presOf" srcId="{9B8CEAE1-8D97-435D-AE0C-FF6052D5B3CA}" destId="{74B71F70-1F85-428F-9342-FF7996E5AB36}" srcOrd="0" destOrd="0" presId="urn:microsoft.com/office/officeart/2005/8/layout/cycle5"/>
    <dgm:cxn modelId="{5DCB0DE7-6B3C-4101-9AEC-CD3436049D71}" type="presOf" srcId="{A75F2A34-9AD4-4951-A9EE-91B73F8770CD}" destId="{361D9884-D9A9-4E80-9682-7B5497E5A981}" srcOrd="0" destOrd="0" presId="urn:microsoft.com/office/officeart/2005/8/layout/cycle5"/>
    <dgm:cxn modelId="{F33689ED-6020-4013-963F-5544D59BF8DA}" type="presOf" srcId="{248AE616-67C5-4EB1-BBFE-103D6C7D1C00}" destId="{2F642E5E-BC0D-43BD-A38D-ACC7C1E046C9}" srcOrd="0" destOrd="0" presId="urn:microsoft.com/office/officeart/2005/8/layout/cycle5"/>
    <dgm:cxn modelId="{DA008312-98E5-4A75-853C-BAE920219732}" type="presParOf" srcId="{BB5A2000-5B75-41BB-B541-095B481F1C2B}" destId="{5DB623B3-CDBB-44F1-A7FA-0611F48B1680}" srcOrd="0" destOrd="0" presId="urn:microsoft.com/office/officeart/2005/8/layout/cycle5"/>
    <dgm:cxn modelId="{FED02227-DC04-4276-AE57-51E38B5E3F46}" type="presParOf" srcId="{BB5A2000-5B75-41BB-B541-095B481F1C2B}" destId="{237F6FFD-6103-4671-91F8-ED018BB9B40D}" srcOrd="1" destOrd="0" presId="urn:microsoft.com/office/officeart/2005/8/layout/cycle5"/>
    <dgm:cxn modelId="{C6A19792-B1E7-4059-9713-316721F30D72}" type="presParOf" srcId="{BB5A2000-5B75-41BB-B541-095B481F1C2B}" destId="{361D9884-D9A9-4E80-9682-7B5497E5A981}" srcOrd="2" destOrd="0" presId="urn:microsoft.com/office/officeart/2005/8/layout/cycle5"/>
    <dgm:cxn modelId="{49C97FB2-3F72-4A9E-A8DA-3961F908EE10}" type="presParOf" srcId="{BB5A2000-5B75-41BB-B541-095B481F1C2B}" destId="{B78882A2-3EB6-43E4-B596-820AD7548E1F}" srcOrd="3" destOrd="0" presId="urn:microsoft.com/office/officeart/2005/8/layout/cycle5"/>
    <dgm:cxn modelId="{C7595FAF-00AF-4FA7-A9F6-E3775D762E26}" type="presParOf" srcId="{BB5A2000-5B75-41BB-B541-095B481F1C2B}" destId="{0963941C-0001-40F1-A923-AC20B731A89D}" srcOrd="4" destOrd="0" presId="urn:microsoft.com/office/officeart/2005/8/layout/cycle5"/>
    <dgm:cxn modelId="{168B5EAB-CE91-4E68-B3DC-4EC8F585CC5A}" type="presParOf" srcId="{BB5A2000-5B75-41BB-B541-095B481F1C2B}" destId="{FBF9BA79-B2CC-420D-AFFD-5544151F7DAC}" srcOrd="5" destOrd="0" presId="urn:microsoft.com/office/officeart/2005/8/layout/cycle5"/>
    <dgm:cxn modelId="{8D4CF4A6-EAE6-4762-B25A-BB1FB463C533}" type="presParOf" srcId="{BB5A2000-5B75-41BB-B541-095B481F1C2B}" destId="{678E823E-7BDB-44C2-9E5E-1C74E9B47E06}" srcOrd="6" destOrd="0" presId="urn:microsoft.com/office/officeart/2005/8/layout/cycle5"/>
    <dgm:cxn modelId="{779A3170-42C5-4176-BBEE-206C9CEA944C}" type="presParOf" srcId="{BB5A2000-5B75-41BB-B541-095B481F1C2B}" destId="{5DA1EA03-42FC-4E10-978F-8790BEC400CD}" srcOrd="7" destOrd="0" presId="urn:microsoft.com/office/officeart/2005/8/layout/cycle5"/>
    <dgm:cxn modelId="{38D7CA05-6085-40B3-B091-EC5F8C2B9641}" type="presParOf" srcId="{BB5A2000-5B75-41BB-B541-095B481F1C2B}" destId="{2A6B94FE-42D4-46D5-9636-A4389F75C795}" srcOrd="8" destOrd="0" presId="urn:microsoft.com/office/officeart/2005/8/layout/cycle5"/>
    <dgm:cxn modelId="{B782F8B6-3A09-4ADF-83C5-D2C89F8AAA94}" type="presParOf" srcId="{BB5A2000-5B75-41BB-B541-095B481F1C2B}" destId="{0CF552EF-FBDE-4E63-AE27-B1C6FBAF36B3}" srcOrd="9" destOrd="0" presId="urn:microsoft.com/office/officeart/2005/8/layout/cycle5"/>
    <dgm:cxn modelId="{0DEE0359-FF3B-4BE1-AAB4-8AFCCAE50362}" type="presParOf" srcId="{BB5A2000-5B75-41BB-B541-095B481F1C2B}" destId="{7ED7704A-702A-4C58-9FAA-6127A9848CDB}" srcOrd="10" destOrd="0" presId="urn:microsoft.com/office/officeart/2005/8/layout/cycle5"/>
    <dgm:cxn modelId="{A965AC34-B1C8-4901-A39F-05A5F9E0CF64}" type="presParOf" srcId="{BB5A2000-5B75-41BB-B541-095B481F1C2B}" destId="{D70795B0-1FDF-4207-94CB-794089EE7428}" srcOrd="11" destOrd="0" presId="urn:microsoft.com/office/officeart/2005/8/layout/cycle5"/>
    <dgm:cxn modelId="{55F94F2C-A374-433E-B3C7-C5E1E859899A}" type="presParOf" srcId="{BB5A2000-5B75-41BB-B541-095B481F1C2B}" destId="{74B71F70-1F85-428F-9342-FF7996E5AB36}" srcOrd="12" destOrd="0" presId="urn:microsoft.com/office/officeart/2005/8/layout/cycle5"/>
    <dgm:cxn modelId="{622DB4FE-666D-4755-B272-841B83EBFD18}" type="presParOf" srcId="{BB5A2000-5B75-41BB-B541-095B481F1C2B}" destId="{E0E53910-D57A-4ABC-89DC-CD12088CFF90}" srcOrd="13" destOrd="0" presId="urn:microsoft.com/office/officeart/2005/8/layout/cycle5"/>
    <dgm:cxn modelId="{782A0C71-6AC4-4A82-A740-81E9F64546E5}" type="presParOf" srcId="{BB5A2000-5B75-41BB-B541-095B481F1C2B}" destId="{5E769E0F-7457-4A0C-BB83-12C2E9BCAEC8}" srcOrd="14" destOrd="0" presId="urn:microsoft.com/office/officeart/2005/8/layout/cycle5"/>
    <dgm:cxn modelId="{9847B3B6-F264-4E9D-A8E0-C81A3AB48DB2}" type="presParOf" srcId="{BB5A2000-5B75-41BB-B541-095B481F1C2B}" destId="{2F642E5E-BC0D-43BD-A38D-ACC7C1E046C9}" srcOrd="15" destOrd="0" presId="urn:microsoft.com/office/officeart/2005/8/layout/cycle5"/>
    <dgm:cxn modelId="{F6F50ECA-388D-43EC-9487-D0F14B15150F}" type="presParOf" srcId="{BB5A2000-5B75-41BB-B541-095B481F1C2B}" destId="{85002769-2D2D-41DA-B561-80CC78880EFA}" srcOrd="16" destOrd="0" presId="urn:microsoft.com/office/officeart/2005/8/layout/cycle5"/>
    <dgm:cxn modelId="{C3359BFE-E9B6-4C84-86CE-73DE9A7ED227}" type="presParOf" srcId="{BB5A2000-5B75-41BB-B541-095B481F1C2B}" destId="{4D9032CA-4D32-49DD-A30C-D68B855E7868}"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7DAEE0-4954-4BEB-B434-A3342071D2F6}"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US"/>
        </a:p>
      </dgm:t>
    </dgm:pt>
    <dgm:pt modelId="{B5D641B9-1412-475F-AB30-48ACD918546B}">
      <dgm:prSet phldrT="[Text]" custT="1"/>
      <dgm:spPr/>
      <dgm:t>
        <a:bodyPr/>
        <a:lstStyle/>
        <a:p>
          <a:r>
            <a:rPr lang="en-US" sz="1200" b="1" dirty="0"/>
            <a:t>Knowledge Inquiry</a:t>
          </a:r>
        </a:p>
      </dgm:t>
    </dgm:pt>
    <dgm:pt modelId="{E222522A-CB7E-4922-8510-22A3541592CB}" type="parTrans" cxnId="{4AC7C449-5B7E-4D09-AA57-4A80BACFFB23}">
      <dgm:prSet/>
      <dgm:spPr/>
      <dgm:t>
        <a:bodyPr/>
        <a:lstStyle/>
        <a:p>
          <a:endParaRPr lang="en-US" sz="1200"/>
        </a:p>
      </dgm:t>
    </dgm:pt>
    <dgm:pt modelId="{254F4F0C-53F8-47D2-A699-8DB37D4A6E1E}" type="sibTrans" cxnId="{4AC7C449-5B7E-4D09-AA57-4A80BACFFB23}">
      <dgm:prSet/>
      <dgm:spPr/>
      <dgm:t>
        <a:bodyPr/>
        <a:lstStyle/>
        <a:p>
          <a:endParaRPr lang="en-US" sz="1200"/>
        </a:p>
      </dgm:t>
    </dgm:pt>
    <dgm:pt modelId="{59B57ADA-8612-4586-84F7-7FEDC2AB09CA}">
      <dgm:prSet phldrT="[Text]" custT="1"/>
      <dgm:spPr/>
      <dgm:t>
        <a:bodyPr/>
        <a:lstStyle/>
        <a:p>
          <a:r>
            <a:rPr lang="en-US" sz="1200" b="1" dirty="0"/>
            <a:t>Synthesis</a:t>
          </a:r>
        </a:p>
      </dgm:t>
    </dgm:pt>
    <dgm:pt modelId="{515A4F6E-6E36-410A-8116-DC9CC46B72D3}" type="parTrans" cxnId="{13126FC2-9C9F-4B92-922C-D75EFB5709E8}">
      <dgm:prSet/>
      <dgm:spPr/>
      <dgm:t>
        <a:bodyPr/>
        <a:lstStyle/>
        <a:p>
          <a:endParaRPr lang="en-US" sz="1200"/>
        </a:p>
      </dgm:t>
    </dgm:pt>
    <dgm:pt modelId="{5623958B-1C03-4F48-A10C-5F9CF6EAB7B9}" type="sibTrans" cxnId="{13126FC2-9C9F-4B92-922C-D75EFB5709E8}">
      <dgm:prSet/>
      <dgm:spPr/>
      <dgm:t>
        <a:bodyPr/>
        <a:lstStyle/>
        <a:p>
          <a:endParaRPr lang="en-US" sz="1200"/>
        </a:p>
      </dgm:t>
    </dgm:pt>
    <dgm:pt modelId="{557BE3E5-6298-4CA7-809F-818CEAF7DDDC}">
      <dgm:prSet phldrT="[Text]" custT="1"/>
      <dgm:spPr>
        <a:solidFill>
          <a:srgbClr val="99C7FF">
            <a:alpha val="90000"/>
          </a:srgbClr>
        </a:solidFill>
        <a:ln>
          <a:solidFill>
            <a:srgbClr val="000099"/>
          </a:solidFill>
        </a:ln>
      </dgm:spPr>
      <dgm:t>
        <a:bodyPr/>
        <a:lstStyle/>
        <a:p>
          <a:r>
            <a:rPr lang="en-US" sz="1200" b="1" dirty="0">
              <a:solidFill>
                <a:schemeClr val="bg1"/>
              </a:solidFill>
            </a:rPr>
            <a:t>Product Development</a:t>
          </a:r>
        </a:p>
      </dgm:t>
    </dgm:pt>
    <dgm:pt modelId="{5DD13523-B1DE-4854-862A-E483C828B1F1}" type="parTrans" cxnId="{842092C6-1EE8-4D65-8B7B-8C6F5CBABEDE}">
      <dgm:prSet/>
      <dgm:spPr/>
      <dgm:t>
        <a:bodyPr/>
        <a:lstStyle/>
        <a:p>
          <a:endParaRPr lang="en-US" sz="1200"/>
        </a:p>
      </dgm:t>
    </dgm:pt>
    <dgm:pt modelId="{2E375229-0721-4015-AC40-130E77EE243F}" type="sibTrans" cxnId="{842092C6-1EE8-4D65-8B7B-8C6F5CBABEDE}">
      <dgm:prSet/>
      <dgm:spPr/>
      <dgm:t>
        <a:bodyPr/>
        <a:lstStyle/>
        <a:p>
          <a:endParaRPr lang="en-US" sz="1200"/>
        </a:p>
      </dgm:t>
    </dgm:pt>
    <dgm:pt modelId="{335A2A5D-D92B-4FFA-9346-E767B962CD5E}" type="pres">
      <dgm:prSet presAssocID="{9B7DAEE0-4954-4BEB-B434-A3342071D2F6}" presName="Name0" presStyleCnt="0">
        <dgm:presLayoutVars>
          <dgm:chMax val="11"/>
          <dgm:chPref val="11"/>
          <dgm:dir/>
          <dgm:resizeHandles/>
        </dgm:presLayoutVars>
      </dgm:prSet>
      <dgm:spPr/>
    </dgm:pt>
    <dgm:pt modelId="{855768F5-DEA6-4538-A759-53F8D214C110}" type="pres">
      <dgm:prSet presAssocID="{557BE3E5-6298-4CA7-809F-818CEAF7DDDC}" presName="Accent3" presStyleCnt="0"/>
      <dgm:spPr/>
    </dgm:pt>
    <dgm:pt modelId="{D537288B-6F2D-4221-8F8D-ACEB91E83E2C}" type="pres">
      <dgm:prSet presAssocID="{557BE3E5-6298-4CA7-809F-818CEAF7DDDC}" presName="Accent" presStyleLbl="node1" presStyleIdx="0" presStyleCnt="3"/>
      <dgm:spPr/>
    </dgm:pt>
    <dgm:pt modelId="{0D902CA6-7AAD-4159-9EAF-3C941BD1F7E5}" type="pres">
      <dgm:prSet presAssocID="{557BE3E5-6298-4CA7-809F-818CEAF7DDDC}" presName="ParentBackground3" presStyleCnt="0"/>
      <dgm:spPr/>
    </dgm:pt>
    <dgm:pt modelId="{278AEEA8-5588-4CFA-9F80-59ACEE632CD9}" type="pres">
      <dgm:prSet presAssocID="{557BE3E5-6298-4CA7-809F-818CEAF7DDDC}" presName="ParentBackground" presStyleLbl="fgAcc1" presStyleIdx="0" presStyleCnt="3"/>
      <dgm:spPr/>
    </dgm:pt>
    <dgm:pt modelId="{181B47F1-7CAD-4BF1-8784-648A187F5A37}" type="pres">
      <dgm:prSet presAssocID="{557BE3E5-6298-4CA7-809F-818CEAF7DDDC}" presName="Parent3" presStyleLbl="revTx" presStyleIdx="0" presStyleCnt="0">
        <dgm:presLayoutVars>
          <dgm:chMax val="1"/>
          <dgm:chPref val="1"/>
          <dgm:bulletEnabled val="1"/>
        </dgm:presLayoutVars>
      </dgm:prSet>
      <dgm:spPr/>
    </dgm:pt>
    <dgm:pt modelId="{EEB99733-0A4D-4DE3-959B-862D5543FDE4}" type="pres">
      <dgm:prSet presAssocID="{59B57ADA-8612-4586-84F7-7FEDC2AB09CA}" presName="Accent2" presStyleCnt="0"/>
      <dgm:spPr/>
    </dgm:pt>
    <dgm:pt modelId="{58A30C41-48A9-48EC-BC7E-8A2C1724AC29}" type="pres">
      <dgm:prSet presAssocID="{59B57ADA-8612-4586-84F7-7FEDC2AB09CA}" presName="Accent" presStyleLbl="node1" presStyleIdx="1" presStyleCnt="3"/>
      <dgm:spPr>
        <a:solidFill>
          <a:srgbClr val="2B56AB"/>
        </a:solidFill>
      </dgm:spPr>
    </dgm:pt>
    <dgm:pt modelId="{B4DA5D83-DF4B-4BA6-BD26-2563A7730661}" type="pres">
      <dgm:prSet presAssocID="{59B57ADA-8612-4586-84F7-7FEDC2AB09CA}" presName="ParentBackground2" presStyleCnt="0"/>
      <dgm:spPr/>
    </dgm:pt>
    <dgm:pt modelId="{7FE26620-D643-4891-9864-BCFE53585734}" type="pres">
      <dgm:prSet presAssocID="{59B57ADA-8612-4586-84F7-7FEDC2AB09CA}" presName="ParentBackground" presStyleLbl="fgAcc1" presStyleIdx="1" presStyleCnt="3"/>
      <dgm:spPr/>
    </dgm:pt>
    <dgm:pt modelId="{2A88BF8B-A2B3-467E-AE92-49A0804D659A}" type="pres">
      <dgm:prSet presAssocID="{59B57ADA-8612-4586-84F7-7FEDC2AB09CA}" presName="Parent2" presStyleLbl="revTx" presStyleIdx="0" presStyleCnt="0">
        <dgm:presLayoutVars>
          <dgm:chMax val="1"/>
          <dgm:chPref val="1"/>
          <dgm:bulletEnabled val="1"/>
        </dgm:presLayoutVars>
      </dgm:prSet>
      <dgm:spPr/>
    </dgm:pt>
    <dgm:pt modelId="{0DDE1704-F403-4F22-8BFB-46F767749F0F}" type="pres">
      <dgm:prSet presAssocID="{B5D641B9-1412-475F-AB30-48ACD918546B}" presName="Accent1" presStyleCnt="0"/>
      <dgm:spPr/>
    </dgm:pt>
    <dgm:pt modelId="{C4AE2F9C-93F6-4DAB-A24C-59B1F59BE135}" type="pres">
      <dgm:prSet presAssocID="{B5D641B9-1412-475F-AB30-48ACD918546B}" presName="Accent" presStyleLbl="node1" presStyleIdx="2" presStyleCnt="3"/>
      <dgm:spPr>
        <a:solidFill>
          <a:srgbClr val="2B56AB"/>
        </a:solidFill>
      </dgm:spPr>
    </dgm:pt>
    <dgm:pt modelId="{C246725B-B6A4-40BC-8517-B0092E742370}" type="pres">
      <dgm:prSet presAssocID="{B5D641B9-1412-475F-AB30-48ACD918546B}" presName="ParentBackground1" presStyleCnt="0"/>
      <dgm:spPr/>
    </dgm:pt>
    <dgm:pt modelId="{3FF8297B-D1FC-413E-952F-1659A21D600C}" type="pres">
      <dgm:prSet presAssocID="{B5D641B9-1412-475F-AB30-48ACD918546B}" presName="ParentBackground" presStyleLbl="fgAcc1" presStyleIdx="2" presStyleCnt="3"/>
      <dgm:spPr/>
    </dgm:pt>
    <dgm:pt modelId="{865EBB6A-3EBA-42CA-B031-761266BC53EB}" type="pres">
      <dgm:prSet presAssocID="{B5D641B9-1412-475F-AB30-48ACD918546B}" presName="Parent1" presStyleLbl="revTx" presStyleIdx="0" presStyleCnt="0">
        <dgm:presLayoutVars>
          <dgm:chMax val="1"/>
          <dgm:chPref val="1"/>
          <dgm:bulletEnabled val="1"/>
        </dgm:presLayoutVars>
      </dgm:prSet>
      <dgm:spPr/>
    </dgm:pt>
  </dgm:ptLst>
  <dgm:cxnLst>
    <dgm:cxn modelId="{36BF8003-3E15-4380-AA85-9654D47F129A}" type="presOf" srcId="{B5D641B9-1412-475F-AB30-48ACD918546B}" destId="{3FF8297B-D1FC-413E-952F-1659A21D600C}" srcOrd="0" destOrd="0" presId="urn:microsoft.com/office/officeart/2011/layout/CircleProcess"/>
    <dgm:cxn modelId="{43F74309-B034-4B97-A6F7-039F058C2E27}" type="presOf" srcId="{557BE3E5-6298-4CA7-809F-818CEAF7DDDC}" destId="{181B47F1-7CAD-4BF1-8784-648A187F5A37}" srcOrd="1" destOrd="0" presId="urn:microsoft.com/office/officeart/2011/layout/CircleProcess"/>
    <dgm:cxn modelId="{2C9D391C-C59F-46B4-97A2-3FADA75FF1D0}" type="presOf" srcId="{9B7DAEE0-4954-4BEB-B434-A3342071D2F6}" destId="{335A2A5D-D92B-4FFA-9346-E767B962CD5E}" srcOrd="0" destOrd="0" presId="urn:microsoft.com/office/officeart/2011/layout/CircleProcess"/>
    <dgm:cxn modelId="{4AC7C449-5B7E-4D09-AA57-4A80BACFFB23}" srcId="{9B7DAEE0-4954-4BEB-B434-A3342071D2F6}" destId="{B5D641B9-1412-475F-AB30-48ACD918546B}" srcOrd="0" destOrd="0" parTransId="{E222522A-CB7E-4922-8510-22A3541592CB}" sibTransId="{254F4F0C-53F8-47D2-A699-8DB37D4A6E1E}"/>
    <dgm:cxn modelId="{82DE7464-0390-4AA9-9F09-13217A10657E}" type="presOf" srcId="{59B57ADA-8612-4586-84F7-7FEDC2AB09CA}" destId="{7FE26620-D643-4891-9864-BCFE53585734}" srcOrd="0" destOrd="0" presId="urn:microsoft.com/office/officeart/2011/layout/CircleProcess"/>
    <dgm:cxn modelId="{4736C4B5-4542-4F76-8B4A-BE96156D7EC8}" type="presOf" srcId="{B5D641B9-1412-475F-AB30-48ACD918546B}" destId="{865EBB6A-3EBA-42CA-B031-761266BC53EB}" srcOrd="1" destOrd="0" presId="urn:microsoft.com/office/officeart/2011/layout/CircleProcess"/>
    <dgm:cxn modelId="{13126FC2-9C9F-4B92-922C-D75EFB5709E8}" srcId="{9B7DAEE0-4954-4BEB-B434-A3342071D2F6}" destId="{59B57ADA-8612-4586-84F7-7FEDC2AB09CA}" srcOrd="1" destOrd="0" parTransId="{515A4F6E-6E36-410A-8116-DC9CC46B72D3}" sibTransId="{5623958B-1C03-4F48-A10C-5F9CF6EAB7B9}"/>
    <dgm:cxn modelId="{842092C6-1EE8-4D65-8B7B-8C6F5CBABEDE}" srcId="{9B7DAEE0-4954-4BEB-B434-A3342071D2F6}" destId="{557BE3E5-6298-4CA7-809F-818CEAF7DDDC}" srcOrd="2" destOrd="0" parTransId="{5DD13523-B1DE-4854-862A-E483C828B1F1}" sibTransId="{2E375229-0721-4015-AC40-130E77EE243F}"/>
    <dgm:cxn modelId="{E294FCD0-0A7E-4A79-82EE-4EFDA516A3E5}" type="presOf" srcId="{59B57ADA-8612-4586-84F7-7FEDC2AB09CA}" destId="{2A88BF8B-A2B3-467E-AE92-49A0804D659A}" srcOrd="1" destOrd="0" presId="urn:microsoft.com/office/officeart/2011/layout/CircleProcess"/>
    <dgm:cxn modelId="{48F0C6DC-0DCD-4E78-9A88-4BA16DA55461}" type="presOf" srcId="{557BE3E5-6298-4CA7-809F-818CEAF7DDDC}" destId="{278AEEA8-5588-4CFA-9F80-59ACEE632CD9}" srcOrd="0" destOrd="0" presId="urn:microsoft.com/office/officeart/2011/layout/CircleProcess"/>
    <dgm:cxn modelId="{F605EB78-4D2E-4ACE-8A8A-656B47C42500}" type="presParOf" srcId="{335A2A5D-D92B-4FFA-9346-E767B962CD5E}" destId="{855768F5-DEA6-4538-A759-53F8D214C110}" srcOrd="0" destOrd="0" presId="urn:microsoft.com/office/officeart/2011/layout/CircleProcess"/>
    <dgm:cxn modelId="{02A5C725-E2D8-4FD0-A6F7-A2C621A4E5F2}" type="presParOf" srcId="{855768F5-DEA6-4538-A759-53F8D214C110}" destId="{D537288B-6F2D-4221-8F8D-ACEB91E83E2C}" srcOrd="0" destOrd="0" presId="urn:microsoft.com/office/officeart/2011/layout/CircleProcess"/>
    <dgm:cxn modelId="{B9DB56F6-D7E9-4F60-A081-2B89DB87C254}" type="presParOf" srcId="{335A2A5D-D92B-4FFA-9346-E767B962CD5E}" destId="{0D902CA6-7AAD-4159-9EAF-3C941BD1F7E5}" srcOrd="1" destOrd="0" presId="urn:microsoft.com/office/officeart/2011/layout/CircleProcess"/>
    <dgm:cxn modelId="{546643DA-E28A-453F-A402-730746845501}" type="presParOf" srcId="{0D902CA6-7AAD-4159-9EAF-3C941BD1F7E5}" destId="{278AEEA8-5588-4CFA-9F80-59ACEE632CD9}" srcOrd="0" destOrd="0" presId="urn:microsoft.com/office/officeart/2011/layout/CircleProcess"/>
    <dgm:cxn modelId="{351BA608-A082-413E-B980-42780ACCD9C7}" type="presParOf" srcId="{335A2A5D-D92B-4FFA-9346-E767B962CD5E}" destId="{181B47F1-7CAD-4BF1-8784-648A187F5A37}" srcOrd="2" destOrd="0" presId="urn:microsoft.com/office/officeart/2011/layout/CircleProcess"/>
    <dgm:cxn modelId="{D1D837AA-ED06-4396-97F5-EEFC17C48D0A}" type="presParOf" srcId="{335A2A5D-D92B-4FFA-9346-E767B962CD5E}" destId="{EEB99733-0A4D-4DE3-959B-862D5543FDE4}" srcOrd="3" destOrd="0" presId="urn:microsoft.com/office/officeart/2011/layout/CircleProcess"/>
    <dgm:cxn modelId="{D4C829DA-3C7C-4B3A-96F3-CC6644D1340D}" type="presParOf" srcId="{EEB99733-0A4D-4DE3-959B-862D5543FDE4}" destId="{58A30C41-48A9-48EC-BC7E-8A2C1724AC29}" srcOrd="0" destOrd="0" presId="urn:microsoft.com/office/officeart/2011/layout/CircleProcess"/>
    <dgm:cxn modelId="{0D1AA5AD-465D-48A2-B68F-222F5C7C5899}" type="presParOf" srcId="{335A2A5D-D92B-4FFA-9346-E767B962CD5E}" destId="{B4DA5D83-DF4B-4BA6-BD26-2563A7730661}" srcOrd="4" destOrd="0" presId="urn:microsoft.com/office/officeart/2011/layout/CircleProcess"/>
    <dgm:cxn modelId="{4BB63AA9-A810-4349-9031-B88C016176D1}" type="presParOf" srcId="{B4DA5D83-DF4B-4BA6-BD26-2563A7730661}" destId="{7FE26620-D643-4891-9864-BCFE53585734}" srcOrd="0" destOrd="0" presId="urn:microsoft.com/office/officeart/2011/layout/CircleProcess"/>
    <dgm:cxn modelId="{3ADBEBD4-5A56-4CF5-AB55-6ECCABCCC187}" type="presParOf" srcId="{335A2A5D-D92B-4FFA-9346-E767B962CD5E}" destId="{2A88BF8B-A2B3-467E-AE92-49A0804D659A}" srcOrd="5" destOrd="0" presId="urn:microsoft.com/office/officeart/2011/layout/CircleProcess"/>
    <dgm:cxn modelId="{4B913A5C-C899-4A82-9687-23EE759D6F7C}" type="presParOf" srcId="{335A2A5D-D92B-4FFA-9346-E767B962CD5E}" destId="{0DDE1704-F403-4F22-8BFB-46F767749F0F}" srcOrd="6" destOrd="0" presId="urn:microsoft.com/office/officeart/2011/layout/CircleProcess"/>
    <dgm:cxn modelId="{3F0A1D69-7776-460E-A66C-6991711B34E4}" type="presParOf" srcId="{0DDE1704-F403-4F22-8BFB-46F767749F0F}" destId="{C4AE2F9C-93F6-4DAB-A24C-59B1F59BE135}" srcOrd="0" destOrd="0" presId="urn:microsoft.com/office/officeart/2011/layout/CircleProcess"/>
    <dgm:cxn modelId="{54D9EE5F-8CDB-46D6-811A-265AFEF6C483}" type="presParOf" srcId="{335A2A5D-D92B-4FFA-9346-E767B962CD5E}" destId="{C246725B-B6A4-40BC-8517-B0092E742370}" srcOrd="7" destOrd="0" presId="urn:microsoft.com/office/officeart/2011/layout/CircleProcess"/>
    <dgm:cxn modelId="{489E19AA-CB67-48BF-AB5C-4E18B3116349}" type="presParOf" srcId="{C246725B-B6A4-40BC-8517-B0092E742370}" destId="{3FF8297B-D1FC-413E-952F-1659A21D600C}" srcOrd="0" destOrd="0" presId="urn:microsoft.com/office/officeart/2011/layout/CircleProcess"/>
    <dgm:cxn modelId="{F32E3421-8C62-4A5A-97D7-1346D6B35271}" type="presParOf" srcId="{335A2A5D-D92B-4FFA-9346-E767B962CD5E}" destId="{865EBB6A-3EBA-42CA-B031-761266BC53EB}" srcOrd="8" destOrd="0" presId="urn:microsoft.com/office/officeart/2011/layout/Circle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B42439-F607-4543-A271-39A1C90F993F}" type="doc">
      <dgm:prSet loTypeId="urn:microsoft.com/office/officeart/2008/layout/BendingPictureSemiTransparentText" loCatId="picture" qsTypeId="urn:microsoft.com/office/officeart/2005/8/quickstyle/simple5" qsCatId="simple" csTypeId="urn:microsoft.com/office/officeart/2005/8/colors/accent0_3" csCatId="mainScheme" phldr="1"/>
      <dgm:spPr/>
      <dgm:t>
        <a:bodyPr/>
        <a:lstStyle/>
        <a:p>
          <a:endParaRPr lang="en-US"/>
        </a:p>
      </dgm:t>
    </dgm:pt>
    <dgm:pt modelId="{091E0348-E9FA-488B-8EE5-F1E79F9C7367}">
      <dgm:prSet phldrT="[Text]" custT="1"/>
      <dgm:spPr/>
      <dgm:t>
        <a:bodyPr/>
        <a:lstStyle/>
        <a:p>
          <a:r>
            <a:rPr lang="en-US" sz="2000" b="1" dirty="0">
              <a:latin typeface="+mj-lt"/>
            </a:rPr>
            <a:t>End User Input</a:t>
          </a:r>
        </a:p>
      </dgm:t>
    </dgm:pt>
    <dgm:pt modelId="{9D82DDD9-E832-4C71-8146-ACDD4803723D}" type="parTrans" cxnId="{322DA0C7-AF7E-4DAA-BB1F-6956D7A31F94}">
      <dgm:prSet/>
      <dgm:spPr/>
      <dgm:t>
        <a:bodyPr/>
        <a:lstStyle/>
        <a:p>
          <a:endParaRPr lang="en-US" sz="2000" b="1">
            <a:latin typeface="+mj-lt"/>
          </a:endParaRPr>
        </a:p>
      </dgm:t>
    </dgm:pt>
    <dgm:pt modelId="{C2B47A4D-281E-4F8A-8179-87C370056A52}" type="sibTrans" cxnId="{322DA0C7-AF7E-4DAA-BB1F-6956D7A31F94}">
      <dgm:prSet/>
      <dgm:spPr/>
      <dgm:t>
        <a:bodyPr/>
        <a:lstStyle/>
        <a:p>
          <a:endParaRPr lang="en-US" sz="2000" b="1">
            <a:latin typeface="+mj-lt"/>
          </a:endParaRPr>
        </a:p>
      </dgm:t>
    </dgm:pt>
    <dgm:pt modelId="{61C79150-2029-4B5A-9ADF-3FF21200D462}">
      <dgm:prSet phldrT="[Text]" custT="1"/>
      <dgm:spPr/>
      <dgm:t>
        <a:bodyPr/>
        <a:lstStyle/>
        <a:p>
          <a:r>
            <a:rPr lang="en-US" sz="2000" b="1" dirty="0">
              <a:latin typeface="+mj-lt"/>
            </a:rPr>
            <a:t>Defining Skill</a:t>
          </a:r>
        </a:p>
      </dgm:t>
    </dgm:pt>
    <dgm:pt modelId="{21A8D694-A292-4887-8192-55B633C5792D}" type="parTrans" cxnId="{B182DBFB-9DA0-4149-AE05-9594C8264D9C}">
      <dgm:prSet/>
      <dgm:spPr/>
      <dgm:t>
        <a:bodyPr/>
        <a:lstStyle/>
        <a:p>
          <a:endParaRPr lang="en-US" sz="2000" b="1">
            <a:latin typeface="+mj-lt"/>
          </a:endParaRPr>
        </a:p>
      </dgm:t>
    </dgm:pt>
    <dgm:pt modelId="{F56199FB-3E39-41C6-ACE2-109B4D92577D}" type="sibTrans" cxnId="{B182DBFB-9DA0-4149-AE05-9594C8264D9C}">
      <dgm:prSet/>
      <dgm:spPr/>
      <dgm:t>
        <a:bodyPr/>
        <a:lstStyle/>
        <a:p>
          <a:endParaRPr lang="en-US" sz="2000" b="1">
            <a:latin typeface="+mj-lt"/>
          </a:endParaRPr>
        </a:p>
      </dgm:t>
    </dgm:pt>
    <dgm:pt modelId="{028792D6-EA82-47A1-A1B8-45B96CD3CB55}">
      <dgm:prSet phldrT="[Text]" custT="1"/>
      <dgm:spPr/>
      <dgm:t>
        <a:bodyPr/>
        <a:lstStyle/>
        <a:p>
          <a:r>
            <a:rPr lang="en-US" sz="2000" b="1" dirty="0">
              <a:latin typeface="+mj-lt"/>
            </a:rPr>
            <a:t>Outcome Metrics</a:t>
          </a:r>
        </a:p>
      </dgm:t>
    </dgm:pt>
    <dgm:pt modelId="{D743D334-2B41-45A7-B080-55C11B0F20FC}" type="parTrans" cxnId="{AB882049-D0CD-48BF-A2DC-5C37E64F0AD9}">
      <dgm:prSet/>
      <dgm:spPr/>
      <dgm:t>
        <a:bodyPr/>
        <a:lstStyle/>
        <a:p>
          <a:endParaRPr lang="en-US" sz="2000" b="1">
            <a:latin typeface="+mj-lt"/>
          </a:endParaRPr>
        </a:p>
      </dgm:t>
    </dgm:pt>
    <dgm:pt modelId="{562C6447-B26A-4749-9BDF-ECA25853E49A}" type="sibTrans" cxnId="{AB882049-D0CD-48BF-A2DC-5C37E64F0AD9}">
      <dgm:prSet/>
      <dgm:spPr/>
      <dgm:t>
        <a:bodyPr/>
        <a:lstStyle/>
        <a:p>
          <a:endParaRPr lang="en-US" sz="2000" b="1">
            <a:latin typeface="+mj-lt"/>
          </a:endParaRPr>
        </a:p>
      </dgm:t>
    </dgm:pt>
    <dgm:pt modelId="{E8B7E8A6-4B04-489A-BBD0-BB01D1258260}">
      <dgm:prSet phldrT="[Text]" custT="1"/>
      <dgm:spPr/>
      <dgm:t>
        <a:bodyPr/>
        <a:lstStyle/>
        <a:p>
          <a:r>
            <a:rPr lang="en-US" sz="2000" b="1" dirty="0">
              <a:latin typeface="+mj-lt"/>
            </a:rPr>
            <a:t>Principles of Neuroplasticity</a:t>
          </a:r>
        </a:p>
      </dgm:t>
    </dgm:pt>
    <dgm:pt modelId="{5790A926-F30E-47D8-8EFF-914501B1BAF2}" type="parTrans" cxnId="{9CB89A1C-C5D6-4AC4-A8BC-45805F0383E8}">
      <dgm:prSet/>
      <dgm:spPr/>
      <dgm:t>
        <a:bodyPr/>
        <a:lstStyle/>
        <a:p>
          <a:endParaRPr lang="en-US" sz="2000" b="1">
            <a:latin typeface="+mj-lt"/>
          </a:endParaRPr>
        </a:p>
      </dgm:t>
    </dgm:pt>
    <dgm:pt modelId="{C61C50FC-9CA8-42DA-9927-9B8EDC8E4F91}" type="sibTrans" cxnId="{9CB89A1C-C5D6-4AC4-A8BC-45805F0383E8}">
      <dgm:prSet/>
      <dgm:spPr/>
      <dgm:t>
        <a:bodyPr/>
        <a:lstStyle/>
        <a:p>
          <a:endParaRPr lang="en-US" sz="2000" b="1">
            <a:latin typeface="+mj-lt"/>
          </a:endParaRPr>
        </a:p>
      </dgm:t>
    </dgm:pt>
    <dgm:pt modelId="{D455D45D-5643-4A59-A2CE-059E3340143E}">
      <dgm:prSet phldrT="[Text]" custT="1"/>
      <dgm:spPr/>
      <dgm:t>
        <a:bodyPr/>
        <a:lstStyle/>
        <a:p>
          <a:r>
            <a:rPr lang="en-US" sz="2000" b="1" dirty="0">
              <a:latin typeface="+mj-lt"/>
            </a:rPr>
            <a:t>Simulation Variation</a:t>
          </a:r>
        </a:p>
      </dgm:t>
    </dgm:pt>
    <dgm:pt modelId="{3C8E0477-AC2B-46A6-89F7-9DDB080E626F}" type="parTrans" cxnId="{532D92BC-869B-4709-A72C-F2433B308575}">
      <dgm:prSet/>
      <dgm:spPr/>
      <dgm:t>
        <a:bodyPr/>
        <a:lstStyle/>
        <a:p>
          <a:endParaRPr lang="en-US" sz="2000" b="1">
            <a:latin typeface="+mj-lt"/>
          </a:endParaRPr>
        </a:p>
      </dgm:t>
    </dgm:pt>
    <dgm:pt modelId="{A0E440B4-5DDB-4BCC-99E0-63B71DA2BF3E}" type="sibTrans" cxnId="{532D92BC-869B-4709-A72C-F2433B308575}">
      <dgm:prSet/>
      <dgm:spPr/>
      <dgm:t>
        <a:bodyPr/>
        <a:lstStyle/>
        <a:p>
          <a:endParaRPr lang="en-US" sz="2000" b="1">
            <a:latin typeface="+mj-lt"/>
          </a:endParaRPr>
        </a:p>
      </dgm:t>
    </dgm:pt>
    <dgm:pt modelId="{3491C22F-96D5-42E0-834A-B5053CFEAE91}">
      <dgm:prSet phldrT="[Text]" custT="1"/>
      <dgm:spPr/>
      <dgm:t>
        <a:bodyPr/>
        <a:lstStyle/>
        <a:p>
          <a:r>
            <a:rPr lang="en-US" sz="2000" b="1" dirty="0">
              <a:latin typeface="+mj-lt"/>
            </a:rPr>
            <a:t>Predictive Modeling</a:t>
          </a:r>
        </a:p>
      </dgm:t>
    </dgm:pt>
    <dgm:pt modelId="{AF5C6EF3-8524-4F93-9C26-DD82074A0F79}" type="parTrans" cxnId="{0B97E3A9-FBF6-4216-863F-0B5C1676CD64}">
      <dgm:prSet/>
      <dgm:spPr/>
      <dgm:t>
        <a:bodyPr/>
        <a:lstStyle/>
        <a:p>
          <a:endParaRPr lang="en-US" sz="2000" b="1">
            <a:latin typeface="+mj-lt"/>
          </a:endParaRPr>
        </a:p>
      </dgm:t>
    </dgm:pt>
    <dgm:pt modelId="{331CDAD0-10CF-4E71-8D0F-09DB6D09664B}" type="sibTrans" cxnId="{0B97E3A9-FBF6-4216-863F-0B5C1676CD64}">
      <dgm:prSet/>
      <dgm:spPr/>
      <dgm:t>
        <a:bodyPr/>
        <a:lstStyle/>
        <a:p>
          <a:endParaRPr lang="en-US" sz="2000" b="1">
            <a:latin typeface="+mj-lt"/>
          </a:endParaRPr>
        </a:p>
      </dgm:t>
    </dgm:pt>
    <dgm:pt modelId="{CB07500D-156C-4456-B162-53BE4EE4EF32}">
      <dgm:prSet phldrT="[Text]" custT="1"/>
      <dgm:spPr/>
      <dgm:t>
        <a:bodyPr/>
        <a:lstStyle/>
        <a:p>
          <a:r>
            <a:rPr lang="en-US" sz="2000" b="1" dirty="0">
              <a:latin typeface="+mj-lt"/>
            </a:rPr>
            <a:t>Automated Data Processing and Analysis</a:t>
          </a:r>
        </a:p>
      </dgm:t>
    </dgm:pt>
    <dgm:pt modelId="{A227C46D-707F-4D10-98C2-1896F710A048}" type="parTrans" cxnId="{1D2CC87E-D10E-4CC3-9397-9D36A4E0698C}">
      <dgm:prSet/>
      <dgm:spPr/>
      <dgm:t>
        <a:bodyPr/>
        <a:lstStyle/>
        <a:p>
          <a:endParaRPr lang="en-US" sz="2000" b="1">
            <a:latin typeface="+mj-lt"/>
          </a:endParaRPr>
        </a:p>
      </dgm:t>
    </dgm:pt>
    <dgm:pt modelId="{5D829E0F-E5F5-4733-A2C3-10DAC77696BA}" type="sibTrans" cxnId="{1D2CC87E-D10E-4CC3-9397-9D36A4E0698C}">
      <dgm:prSet/>
      <dgm:spPr/>
      <dgm:t>
        <a:bodyPr/>
        <a:lstStyle/>
        <a:p>
          <a:endParaRPr lang="en-US" sz="2000" b="1">
            <a:latin typeface="+mj-lt"/>
          </a:endParaRPr>
        </a:p>
      </dgm:t>
    </dgm:pt>
    <dgm:pt modelId="{845F4660-13ED-4BD8-ABC8-2F9F853F6D4B}" type="pres">
      <dgm:prSet presAssocID="{68B42439-F607-4543-A271-39A1C90F993F}" presName="Name0" presStyleCnt="0">
        <dgm:presLayoutVars>
          <dgm:dir/>
          <dgm:resizeHandles val="exact"/>
        </dgm:presLayoutVars>
      </dgm:prSet>
      <dgm:spPr/>
    </dgm:pt>
    <dgm:pt modelId="{A1741741-B2FA-4B31-B5E9-BF96647178FC}" type="pres">
      <dgm:prSet presAssocID="{091E0348-E9FA-488B-8EE5-F1E79F9C7367}" presName="composite" presStyleCnt="0"/>
      <dgm:spPr/>
    </dgm:pt>
    <dgm:pt modelId="{33FCE29B-C00A-4C8F-9011-36AFB92C9C15}" type="pres">
      <dgm:prSet presAssocID="{091E0348-E9FA-488B-8EE5-F1E79F9C7367}" presName="rect1" presStyleLbl="bgShp" presStyleIdx="0" presStyleCnt="7"/>
      <dgm:spPr>
        <a:blipFill>
          <a:blip xmlns:r="http://schemas.openxmlformats.org/officeDocument/2006/relationships" r:embed="rId1"/>
          <a:srcRect/>
          <a:stretch>
            <a:fillRect t="-28000" b="-28000"/>
          </a:stretch>
        </a:blipFill>
      </dgm:spPr>
      <dgm:extLst>
        <a:ext uri="{E40237B7-FDA0-4F09-8148-C483321AD2D9}">
          <dgm14:cNvPr xmlns:dgm14="http://schemas.microsoft.com/office/drawing/2010/diagram" id="0" name="" descr="Two people with speech bubbles"/>
        </a:ext>
      </dgm:extLst>
    </dgm:pt>
    <dgm:pt modelId="{D39E5F91-6388-4844-9F3F-040DA5A32DC4}" type="pres">
      <dgm:prSet presAssocID="{091E0348-E9FA-488B-8EE5-F1E79F9C7367}" presName="rect2" presStyleLbl="trBgShp" presStyleIdx="0" presStyleCnt="7">
        <dgm:presLayoutVars>
          <dgm:bulletEnabled val="1"/>
        </dgm:presLayoutVars>
      </dgm:prSet>
      <dgm:spPr/>
    </dgm:pt>
    <dgm:pt modelId="{BE6FD7F1-87C4-4B9A-AD8C-E22F41BB2E40}" type="pres">
      <dgm:prSet presAssocID="{C2B47A4D-281E-4F8A-8179-87C370056A52}" presName="sibTrans" presStyleCnt="0"/>
      <dgm:spPr/>
    </dgm:pt>
    <dgm:pt modelId="{71792D8A-3421-4E7A-B530-17273E69382A}" type="pres">
      <dgm:prSet presAssocID="{61C79150-2029-4B5A-9ADF-3FF21200D462}" presName="composite" presStyleCnt="0"/>
      <dgm:spPr/>
    </dgm:pt>
    <dgm:pt modelId="{DE6DC862-E7A6-4404-8DA0-1FA9829032C3}" type="pres">
      <dgm:prSet presAssocID="{61C79150-2029-4B5A-9ADF-3FF21200D462}" presName="rect1" presStyleLbl="bgShp" presStyleIdx="1" presStyleCnt="7"/>
      <dgm:spPr>
        <a:blipFill>
          <a:blip xmlns:r="http://schemas.openxmlformats.org/officeDocument/2006/relationships" r:embed="rId2"/>
          <a:srcRect/>
          <a:stretch>
            <a:fillRect l="-14000" r="-14000"/>
          </a:stretch>
        </a:blipFill>
      </dgm:spPr>
      <dgm:extLst>
        <a:ext uri="{E40237B7-FDA0-4F09-8148-C483321AD2D9}">
          <dgm14:cNvPr xmlns:dgm14="http://schemas.microsoft.com/office/drawing/2010/diagram" id="0" name="" descr="Dart arrow in the center of dartboard"/>
        </a:ext>
      </dgm:extLst>
    </dgm:pt>
    <dgm:pt modelId="{67B0453C-1D9C-4DED-AC5A-7E5E3B2B4C66}" type="pres">
      <dgm:prSet presAssocID="{61C79150-2029-4B5A-9ADF-3FF21200D462}" presName="rect2" presStyleLbl="trBgShp" presStyleIdx="1" presStyleCnt="7">
        <dgm:presLayoutVars>
          <dgm:bulletEnabled val="1"/>
        </dgm:presLayoutVars>
      </dgm:prSet>
      <dgm:spPr/>
    </dgm:pt>
    <dgm:pt modelId="{0FCFDF0E-37B0-45A6-A9DE-4EFE43239FF4}" type="pres">
      <dgm:prSet presAssocID="{F56199FB-3E39-41C6-ACE2-109B4D92577D}" presName="sibTrans" presStyleCnt="0"/>
      <dgm:spPr/>
    </dgm:pt>
    <dgm:pt modelId="{EC6ABDB8-845A-4915-9F69-8ABEF09FF3FD}" type="pres">
      <dgm:prSet presAssocID="{028792D6-EA82-47A1-A1B8-45B96CD3CB55}" presName="composite" presStyleCnt="0"/>
      <dgm:spPr/>
    </dgm:pt>
    <dgm:pt modelId="{142FD3C5-97C1-43ED-BBD8-01D347FB4610}" type="pres">
      <dgm:prSet presAssocID="{028792D6-EA82-47A1-A1B8-45B96CD3CB55}" presName="rect1" presStyleLbl="bgShp" presStyleIdx="2" presStyleCnt="7"/>
      <dgm:spPr>
        <a:blipFill>
          <a:blip xmlns:r="http://schemas.openxmlformats.org/officeDocument/2006/relationships" r:embed="rId3"/>
          <a:srcRect/>
          <a:stretch>
            <a:fillRect l="-14000" r="-14000"/>
          </a:stretch>
        </a:blipFill>
      </dgm:spPr>
      <dgm:extLst>
        <a:ext uri="{E40237B7-FDA0-4F09-8148-C483321AD2D9}">
          <dgm14:cNvPr xmlns:dgm14="http://schemas.microsoft.com/office/drawing/2010/diagram" id="0" name="" descr="Magnifying glass showing decling performance"/>
        </a:ext>
      </dgm:extLst>
    </dgm:pt>
    <dgm:pt modelId="{6CE9DBE6-E997-4156-8D1F-D4E45477F39C}" type="pres">
      <dgm:prSet presAssocID="{028792D6-EA82-47A1-A1B8-45B96CD3CB55}" presName="rect2" presStyleLbl="trBgShp" presStyleIdx="2" presStyleCnt="7">
        <dgm:presLayoutVars>
          <dgm:bulletEnabled val="1"/>
        </dgm:presLayoutVars>
      </dgm:prSet>
      <dgm:spPr/>
    </dgm:pt>
    <dgm:pt modelId="{173133EF-F3A6-4428-A977-259123B470DB}" type="pres">
      <dgm:prSet presAssocID="{562C6447-B26A-4749-9BDF-ECA25853E49A}" presName="sibTrans" presStyleCnt="0"/>
      <dgm:spPr/>
    </dgm:pt>
    <dgm:pt modelId="{94E70A59-4CE3-42ED-8A1C-6D4DFEB1EDB4}" type="pres">
      <dgm:prSet presAssocID="{E8B7E8A6-4B04-489A-BBD0-BB01D1258260}" presName="composite" presStyleCnt="0"/>
      <dgm:spPr/>
    </dgm:pt>
    <dgm:pt modelId="{61982FFF-1926-4D14-B7BE-5EBF4B34D15B}" type="pres">
      <dgm:prSet presAssocID="{E8B7E8A6-4B04-489A-BBD0-BB01D1258260}" presName="rect1" presStyleLbl="bgShp" presStyleIdx="3" presStyleCnt="7"/>
      <dgm:spPr>
        <a:blipFill>
          <a:blip xmlns:r="http://schemas.openxmlformats.org/officeDocument/2006/relationships" r:embed="rId4"/>
          <a:srcRect/>
          <a:stretch>
            <a:fillRect l="-8000" r="-8000"/>
          </a:stretch>
        </a:blipFill>
      </dgm:spPr>
      <dgm:extLst>
        <a:ext uri="{E40237B7-FDA0-4F09-8148-C483321AD2D9}">
          <dgm14:cNvPr xmlns:dgm14="http://schemas.microsoft.com/office/drawing/2010/diagram" id="0" name="" descr="Computer Generated Lights"/>
        </a:ext>
      </dgm:extLst>
    </dgm:pt>
    <dgm:pt modelId="{C454D898-5AE0-4401-B1B5-26C859DD7B4A}" type="pres">
      <dgm:prSet presAssocID="{E8B7E8A6-4B04-489A-BBD0-BB01D1258260}" presName="rect2" presStyleLbl="trBgShp" presStyleIdx="3" presStyleCnt="7">
        <dgm:presLayoutVars>
          <dgm:bulletEnabled val="1"/>
        </dgm:presLayoutVars>
      </dgm:prSet>
      <dgm:spPr/>
    </dgm:pt>
    <dgm:pt modelId="{DFB6F37B-2110-424D-9604-6BA07B4A154F}" type="pres">
      <dgm:prSet presAssocID="{C61C50FC-9CA8-42DA-9927-9B8EDC8E4F91}" presName="sibTrans" presStyleCnt="0"/>
      <dgm:spPr/>
    </dgm:pt>
    <dgm:pt modelId="{434B42BD-4C50-4395-8349-66D7964107A0}" type="pres">
      <dgm:prSet presAssocID="{D455D45D-5643-4A59-A2CE-059E3340143E}" presName="composite" presStyleCnt="0"/>
      <dgm:spPr/>
    </dgm:pt>
    <dgm:pt modelId="{687BF0A9-D60B-40CB-82E6-182CDCD5EC54}" type="pres">
      <dgm:prSet presAssocID="{D455D45D-5643-4A59-A2CE-059E3340143E}" presName="rect1" presStyleLbl="bgShp" presStyleIdx="4" presStyleCnt="7"/>
      <dgm:spPr>
        <a:blipFill>
          <a:blip xmlns:r="http://schemas.openxmlformats.org/officeDocument/2006/relationships" r:embed="rId5"/>
          <a:srcRect/>
          <a:stretch>
            <a:fillRect l="-14000" r="-14000"/>
          </a:stretch>
        </a:blipFill>
      </dgm:spPr>
      <dgm:extLst>
        <a:ext uri="{E40237B7-FDA0-4F09-8148-C483321AD2D9}">
          <dgm14:cNvPr xmlns:dgm14="http://schemas.microsoft.com/office/drawing/2010/diagram" id="0" name="" descr="Person using virtual reality headset"/>
        </a:ext>
      </dgm:extLst>
    </dgm:pt>
    <dgm:pt modelId="{5295D1F2-8C0F-4060-A5C4-AC8099EE9AAB}" type="pres">
      <dgm:prSet presAssocID="{D455D45D-5643-4A59-A2CE-059E3340143E}" presName="rect2" presStyleLbl="trBgShp" presStyleIdx="4" presStyleCnt="7">
        <dgm:presLayoutVars>
          <dgm:bulletEnabled val="1"/>
        </dgm:presLayoutVars>
      </dgm:prSet>
      <dgm:spPr/>
    </dgm:pt>
    <dgm:pt modelId="{C9A16DB1-F44D-48F2-A8B7-42F7ECDAA812}" type="pres">
      <dgm:prSet presAssocID="{A0E440B4-5DDB-4BCC-99E0-63B71DA2BF3E}" presName="sibTrans" presStyleCnt="0"/>
      <dgm:spPr/>
    </dgm:pt>
    <dgm:pt modelId="{4C7813A0-488F-4C46-B1EE-7B1EA5DF8D94}" type="pres">
      <dgm:prSet presAssocID="{3491C22F-96D5-42E0-834A-B5053CFEAE91}" presName="composite" presStyleCnt="0"/>
      <dgm:spPr/>
    </dgm:pt>
    <dgm:pt modelId="{49DDEF63-E56E-4422-A441-41B94C758FF3}" type="pres">
      <dgm:prSet presAssocID="{3491C22F-96D5-42E0-834A-B5053CFEAE91}" presName="rect1" presStyleLbl="bgShp" presStyleIdx="5" presStyleCnt="7"/>
      <dgm:spPr>
        <a:blipFill>
          <a:blip xmlns:r="http://schemas.openxmlformats.org/officeDocument/2006/relationships" r:embed="rId6"/>
          <a:srcRect/>
          <a:stretch>
            <a:fillRect l="-14000" r="-14000"/>
          </a:stretch>
        </a:blipFill>
      </dgm:spPr>
      <dgm:extLst>
        <a:ext uri="{E40237B7-FDA0-4F09-8148-C483321AD2D9}">
          <dgm14:cNvPr xmlns:dgm14="http://schemas.microsoft.com/office/drawing/2010/diagram" id="0" name="" descr="Maze"/>
        </a:ext>
      </dgm:extLst>
    </dgm:pt>
    <dgm:pt modelId="{D0452FB2-5B27-4DAE-9261-D5EFEBB7B679}" type="pres">
      <dgm:prSet presAssocID="{3491C22F-96D5-42E0-834A-B5053CFEAE91}" presName="rect2" presStyleLbl="trBgShp" presStyleIdx="5" presStyleCnt="7">
        <dgm:presLayoutVars>
          <dgm:bulletEnabled val="1"/>
        </dgm:presLayoutVars>
      </dgm:prSet>
      <dgm:spPr/>
    </dgm:pt>
    <dgm:pt modelId="{17AAE78A-9FAD-43C0-A7EC-4B96C51D6CB8}" type="pres">
      <dgm:prSet presAssocID="{331CDAD0-10CF-4E71-8D0F-09DB6D09664B}" presName="sibTrans" presStyleCnt="0"/>
      <dgm:spPr/>
    </dgm:pt>
    <dgm:pt modelId="{42C494A1-95C8-47E1-96C0-FC68E32EDB18}" type="pres">
      <dgm:prSet presAssocID="{CB07500D-156C-4456-B162-53BE4EE4EF32}" presName="composite" presStyleCnt="0"/>
      <dgm:spPr/>
    </dgm:pt>
    <dgm:pt modelId="{A97BB8D0-1E04-4B55-A6B6-B4BC0D76A5B9}" type="pres">
      <dgm:prSet presAssocID="{CB07500D-156C-4456-B162-53BE4EE4EF32}" presName="rect1" presStyleLbl="bgShp" presStyleIdx="6" presStyleCnt="7"/>
      <dgm:spPr>
        <a:blipFill>
          <a:blip xmlns:r="http://schemas.openxmlformats.org/officeDocument/2006/relationships" r:embed="rId7"/>
          <a:srcRect/>
          <a:stretch>
            <a:fillRect l="-14000" r="-14000"/>
          </a:stretch>
        </a:blipFill>
      </dgm:spPr>
      <dgm:extLst>
        <a:ext uri="{E40237B7-FDA0-4F09-8148-C483321AD2D9}">
          <dgm14:cNvPr xmlns:dgm14="http://schemas.microsoft.com/office/drawing/2010/diagram" id="0" name="" descr="Pen pointing to a graph on a screen"/>
        </a:ext>
      </dgm:extLst>
    </dgm:pt>
    <dgm:pt modelId="{F8BDE099-D0F4-41FB-8920-CB6ADC4C8F7F}" type="pres">
      <dgm:prSet presAssocID="{CB07500D-156C-4456-B162-53BE4EE4EF32}" presName="rect2" presStyleLbl="trBgShp" presStyleIdx="6" presStyleCnt="7">
        <dgm:presLayoutVars>
          <dgm:bulletEnabled val="1"/>
        </dgm:presLayoutVars>
      </dgm:prSet>
      <dgm:spPr/>
    </dgm:pt>
  </dgm:ptLst>
  <dgm:cxnLst>
    <dgm:cxn modelId="{5181B914-1410-4ECA-B07B-5AAE4F33F7F3}" type="presOf" srcId="{D455D45D-5643-4A59-A2CE-059E3340143E}" destId="{5295D1F2-8C0F-4060-A5C4-AC8099EE9AAB}" srcOrd="0" destOrd="0" presId="urn:microsoft.com/office/officeart/2008/layout/BendingPictureSemiTransparentText"/>
    <dgm:cxn modelId="{9CB89A1C-C5D6-4AC4-A8BC-45805F0383E8}" srcId="{68B42439-F607-4543-A271-39A1C90F993F}" destId="{E8B7E8A6-4B04-489A-BBD0-BB01D1258260}" srcOrd="3" destOrd="0" parTransId="{5790A926-F30E-47D8-8EFF-914501B1BAF2}" sibTransId="{C61C50FC-9CA8-42DA-9927-9B8EDC8E4F91}"/>
    <dgm:cxn modelId="{4FCED425-0B99-4EB3-B023-D5BF9F9D1297}" type="presOf" srcId="{091E0348-E9FA-488B-8EE5-F1E79F9C7367}" destId="{D39E5F91-6388-4844-9F3F-040DA5A32DC4}" srcOrd="0" destOrd="0" presId="urn:microsoft.com/office/officeart/2008/layout/BendingPictureSemiTransparentText"/>
    <dgm:cxn modelId="{8E935029-FA12-4B3E-93DA-DE60BECE6D8E}" type="presOf" srcId="{E8B7E8A6-4B04-489A-BBD0-BB01D1258260}" destId="{C454D898-5AE0-4401-B1B5-26C859DD7B4A}" srcOrd="0" destOrd="0" presId="urn:microsoft.com/office/officeart/2008/layout/BendingPictureSemiTransparentText"/>
    <dgm:cxn modelId="{D5D0922B-E24D-437C-8E54-200E2E6D011A}" type="presOf" srcId="{CB07500D-156C-4456-B162-53BE4EE4EF32}" destId="{F8BDE099-D0F4-41FB-8920-CB6ADC4C8F7F}" srcOrd="0" destOrd="0" presId="urn:microsoft.com/office/officeart/2008/layout/BendingPictureSemiTransparentText"/>
    <dgm:cxn modelId="{AB882049-D0CD-48BF-A2DC-5C37E64F0AD9}" srcId="{68B42439-F607-4543-A271-39A1C90F993F}" destId="{028792D6-EA82-47A1-A1B8-45B96CD3CB55}" srcOrd="2" destOrd="0" parTransId="{D743D334-2B41-45A7-B080-55C11B0F20FC}" sibTransId="{562C6447-B26A-4749-9BDF-ECA25853E49A}"/>
    <dgm:cxn modelId="{1D2CC87E-D10E-4CC3-9397-9D36A4E0698C}" srcId="{68B42439-F607-4543-A271-39A1C90F993F}" destId="{CB07500D-156C-4456-B162-53BE4EE4EF32}" srcOrd="6" destOrd="0" parTransId="{A227C46D-707F-4D10-98C2-1896F710A048}" sibTransId="{5D829E0F-E5F5-4733-A2C3-10DAC77696BA}"/>
    <dgm:cxn modelId="{6E1CCC84-7124-4976-807A-3AC669983716}" type="presOf" srcId="{61C79150-2029-4B5A-9ADF-3FF21200D462}" destId="{67B0453C-1D9C-4DED-AC5A-7E5E3B2B4C66}" srcOrd="0" destOrd="0" presId="urn:microsoft.com/office/officeart/2008/layout/BendingPictureSemiTransparentText"/>
    <dgm:cxn modelId="{C79C1689-BE6B-44E0-8D10-B13314004A35}" type="presOf" srcId="{028792D6-EA82-47A1-A1B8-45B96CD3CB55}" destId="{6CE9DBE6-E997-4156-8D1F-D4E45477F39C}" srcOrd="0" destOrd="0" presId="urn:microsoft.com/office/officeart/2008/layout/BendingPictureSemiTransparentText"/>
    <dgm:cxn modelId="{773F119D-197A-40A9-91C5-91BF940E2CB8}" type="presOf" srcId="{3491C22F-96D5-42E0-834A-B5053CFEAE91}" destId="{D0452FB2-5B27-4DAE-9261-D5EFEBB7B679}" srcOrd="0" destOrd="0" presId="urn:microsoft.com/office/officeart/2008/layout/BendingPictureSemiTransparentText"/>
    <dgm:cxn modelId="{0B97E3A9-FBF6-4216-863F-0B5C1676CD64}" srcId="{68B42439-F607-4543-A271-39A1C90F993F}" destId="{3491C22F-96D5-42E0-834A-B5053CFEAE91}" srcOrd="5" destOrd="0" parTransId="{AF5C6EF3-8524-4F93-9C26-DD82074A0F79}" sibTransId="{331CDAD0-10CF-4E71-8D0F-09DB6D09664B}"/>
    <dgm:cxn modelId="{532D92BC-869B-4709-A72C-F2433B308575}" srcId="{68B42439-F607-4543-A271-39A1C90F993F}" destId="{D455D45D-5643-4A59-A2CE-059E3340143E}" srcOrd="4" destOrd="0" parTransId="{3C8E0477-AC2B-46A6-89F7-9DDB080E626F}" sibTransId="{A0E440B4-5DDB-4BCC-99E0-63B71DA2BF3E}"/>
    <dgm:cxn modelId="{322DA0C7-AF7E-4DAA-BB1F-6956D7A31F94}" srcId="{68B42439-F607-4543-A271-39A1C90F993F}" destId="{091E0348-E9FA-488B-8EE5-F1E79F9C7367}" srcOrd="0" destOrd="0" parTransId="{9D82DDD9-E832-4C71-8146-ACDD4803723D}" sibTransId="{C2B47A4D-281E-4F8A-8179-87C370056A52}"/>
    <dgm:cxn modelId="{6D8F7CE3-71EB-49FE-9333-C7366B6C894A}" type="presOf" srcId="{68B42439-F607-4543-A271-39A1C90F993F}" destId="{845F4660-13ED-4BD8-ABC8-2F9F853F6D4B}" srcOrd="0" destOrd="0" presId="urn:microsoft.com/office/officeart/2008/layout/BendingPictureSemiTransparentText"/>
    <dgm:cxn modelId="{B182DBFB-9DA0-4149-AE05-9594C8264D9C}" srcId="{68B42439-F607-4543-A271-39A1C90F993F}" destId="{61C79150-2029-4B5A-9ADF-3FF21200D462}" srcOrd="1" destOrd="0" parTransId="{21A8D694-A292-4887-8192-55B633C5792D}" sibTransId="{F56199FB-3E39-41C6-ACE2-109B4D92577D}"/>
    <dgm:cxn modelId="{6F39FEEF-ED7F-4211-9119-B0F1FD61413D}" type="presParOf" srcId="{845F4660-13ED-4BD8-ABC8-2F9F853F6D4B}" destId="{A1741741-B2FA-4B31-B5E9-BF96647178FC}" srcOrd="0" destOrd="0" presId="urn:microsoft.com/office/officeart/2008/layout/BendingPictureSemiTransparentText"/>
    <dgm:cxn modelId="{3A661D5E-A94E-4E27-9F4C-DD1CE7713018}" type="presParOf" srcId="{A1741741-B2FA-4B31-B5E9-BF96647178FC}" destId="{33FCE29B-C00A-4C8F-9011-36AFB92C9C15}" srcOrd="0" destOrd="0" presId="urn:microsoft.com/office/officeart/2008/layout/BendingPictureSemiTransparentText"/>
    <dgm:cxn modelId="{052821EC-9426-4A4D-9EF6-4D571C1D37DC}" type="presParOf" srcId="{A1741741-B2FA-4B31-B5E9-BF96647178FC}" destId="{D39E5F91-6388-4844-9F3F-040DA5A32DC4}" srcOrd="1" destOrd="0" presId="urn:microsoft.com/office/officeart/2008/layout/BendingPictureSemiTransparentText"/>
    <dgm:cxn modelId="{91448F27-0549-4E2A-A383-60CB8DC01E37}" type="presParOf" srcId="{845F4660-13ED-4BD8-ABC8-2F9F853F6D4B}" destId="{BE6FD7F1-87C4-4B9A-AD8C-E22F41BB2E40}" srcOrd="1" destOrd="0" presId="urn:microsoft.com/office/officeart/2008/layout/BendingPictureSemiTransparentText"/>
    <dgm:cxn modelId="{97555ECA-9620-4901-87EF-A07BBF83A17C}" type="presParOf" srcId="{845F4660-13ED-4BD8-ABC8-2F9F853F6D4B}" destId="{71792D8A-3421-4E7A-B530-17273E69382A}" srcOrd="2" destOrd="0" presId="urn:microsoft.com/office/officeart/2008/layout/BendingPictureSemiTransparentText"/>
    <dgm:cxn modelId="{5C9A22B7-82FF-410A-85DF-22AAC3056429}" type="presParOf" srcId="{71792D8A-3421-4E7A-B530-17273E69382A}" destId="{DE6DC862-E7A6-4404-8DA0-1FA9829032C3}" srcOrd="0" destOrd="0" presId="urn:microsoft.com/office/officeart/2008/layout/BendingPictureSemiTransparentText"/>
    <dgm:cxn modelId="{03CC9351-56E6-43B7-83ED-3376BE966D7F}" type="presParOf" srcId="{71792D8A-3421-4E7A-B530-17273E69382A}" destId="{67B0453C-1D9C-4DED-AC5A-7E5E3B2B4C66}" srcOrd="1" destOrd="0" presId="urn:microsoft.com/office/officeart/2008/layout/BendingPictureSemiTransparentText"/>
    <dgm:cxn modelId="{E994C067-7CD0-4340-9FD4-A79808FFE108}" type="presParOf" srcId="{845F4660-13ED-4BD8-ABC8-2F9F853F6D4B}" destId="{0FCFDF0E-37B0-45A6-A9DE-4EFE43239FF4}" srcOrd="3" destOrd="0" presId="urn:microsoft.com/office/officeart/2008/layout/BendingPictureSemiTransparentText"/>
    <dgm:cxn modelId="{BDCC94FC-E018-43E3-8F18-416551592259}" type="presParOf" srcId="{845F4660-13ED-4BD8-ABC8-2F9F853F6D4B}" destId="{EC6ABDB8-845A-4915-9F69-8ABEF09FF3FD}" srcOrd="4" destOrd="0" presId="urn:microsoft.com/office/officeart/2008/layout/BendingPictureSemiTransparentText"/>
    <dgm:cxn modelId="{AD9AB877-6E58-47B9-95F7-8F2BEDA02917}" type="presParOf" srcId="{EC6ABDB8-845A-4915-9F69-8ABEF09FF3FD}" destId="{142FD3C5-97C1-43ED-BBD8-01D347FB4610}" srcOrd="0" destOrd="0" presId="urn:microsoft.com/office/officeart/2008/layout/BendingPictureSemiTransparentText"/>
    <dgm:cxn modelId="{5AFE326E-5D78-4169-8E46-CD3790EB2DAC}" type="presParOf" srcId="{EC6ABDB8-845A-4915-9F69-8ABEF09FF3FD}" destId="{6CE9DBE6-E997-4156-8D1F-D4E45477F39C}" srcOrd="1" destOrd="0" presId="urn:microsoft.com/office/officeart/2008/layout/BendingPictureSemiTransparentText"/>
    <dgm:cxn modelId="{A73EAE63-F69E-4710-9804-F04D354D3D4B}" type="presParOf" srcId="{845F4660-13ED-4BD8-ABC8-2F9F853F6D4B}" destId="{173133EF-F3A6-4428-A977-259123B470DB}" srcOrd="5" destOrd="0" presId="urn:microsoft.com/office/officeart/2008/layout/BendingPictureSemiTransparentText"/>
    <dgm:cxn modelId="{A3546628-6D3D-473C-8EC0-6D02ECA1A194}" type="presParOf" srcId="{845F4660-13ED-4BD8-ABC8-2F9F853F6D4B}" destId="{94E70A59-4CE3-42ED-8A1C-6D4DFEB1EDB4}" srcOrd="6" destOrd="0" presId="urn:microsoft.com/office/officeart/2008/layout/BendingPictureSemiTransparentText"/>
    <dgm:cxn modelId="{0D61E4AD-ED94-4DD7-90C7-DC515BA2E837}" type="presParOf" srcId="{94E70A59-4CE3-42ED-8A1C-6D4DFEB1EDB4}" destId="{61982FFF-1926-4D14-B7BE-5EBF4B34D15B}" srcOrd="0" destOrd="0" presId="urn:microsoft.com/office/officeart/2008/layout/BendingPictureSemiTransparentText"/>
    <dgm:cxn modelId="{A71E05DB-4880-4612-803C-04F72AE4A8C9}" type="presParOf" srcId="{94E70A59-4CE3-42ED-8A1C-6D4DFEB1EDB4}" destId="{C454D898-5AE0-4401-B1B5-26C859DD7B4A}" srcOrd="1" destOrd="0" presId="urn:microsoft.com/office/officeart/2008/layout/BendingPictureSemiTransparentText"/>
    <dgm:cxn modelId="{2EC0430D-AB18-4117-8D63-3155713C9666}" type="presParOf" srcId="{845F4660-13ED-4BD8-ABC8-2F9F853F6D4B}" destId="{DFB6F37B-2110-424D-9604-6BA07B4A154F}" srcOrd="7" destOrd="0" presId="urn:microsoft.com/office/officeart/2008/layout/BendingPictureSemiTransparentText"/>
    <dgm:cxn modelId="{849C936D-BFC9-483A-AF74-83A4C2DD4BF0}" type="presParOf" srcId="{845F4660-13ED-4BD8-ABC8-2F9F853F6D4B}" destId="{434B42BD-4C50-4395-8349-66D7964107A0}" srcOrd="8" destOrd="0" presId="urn:microsoft.com/office/officeart/2008/layout/BendingPictureSemiTransparentText"/>
    <dgm:cxn modelId="{FD9AB398-7FE4-4F06-857F-B626EE60B149}" type="presParOf" srcId="{434B42BD-4C50-4395-8349-66D7964107A0}" destId="{687BF0A9-D60B-40CB-82E6-182CDCD5EC54}" srcOrd="0" destOrd="0" presId="urn:microsoft.com/office/officeart/2008/layout/BendingPictureSemiTransparentText"/>
    <dgm:cxn modelId="{AA555502-5A64-40BD-87F0-B8D6EAA1A0D9}" type="presParOf" srcId="{434B42BD-4C50-4395-8349-66D7964107A0}" destId="{5295D1F2-8C0F-4060-A5C4-AC8099EE9AAB}" srcOrd="1" destOrd="0" presId="urn:microsoft.com/office/officeart/2008/layout/BendingPictureSemiTransparentText"/>
    <dgm:cxn modelId="{0187F89E-D763-43EA-BAFC-DE358C662826}" type="presParOf" srcId="{845F4660-13ED-4BD8-ABC8-2F9F853F6D4B}" destId="{C9A16DB1-F44D-48F2-A8B7-42F7ECDAA812}" srcOrd="9" destOrd="0" presId="urn:microsoft.com/office/officeart/2008/layout/BendingPictureSemiTransparentText"/>
    <dgm:cxn modelId="{80CF2C22-339C-4B53-9EB3-88C0D8ADD30A}" type="presParOf" srcId="{845F4660-13ED-4BD8-ABC8-2F9F853F6D4B}" destId="{4C7813A0-488F-4C46-B1EE-7B1EA5DF8D94}" srcOrd="10" destOrd="0" presId="urn:microsoft.com/office/officeart/2008/layout/BendingPictureSemiTransparentText"/>
    <dgm:cxn modelId="{481CD0E1-6014-48EF-B1F6-0E0DA3EAF431}" type="presParOf" srcId="{4C7813A0-488F-4C46-B1EE-7B1EA5DF8D94}" destId="{49DDEF63-E56E-4422-A441-41B94C758FF3}" srcOrd="0" destOrd="0" presId="urn:microsoft.com/office/officeart/2008/layout/BendingPictureSemiTransparentText"/>
    <dgm:cxn modelId="{B4C84726-AAED-427E-9D30-F9D892CB0B7A}" type="presParOf" srcId="{4C7813A0-488F-4C46-B1EE-7B1EA5DF8D94}" destId="{D0452FB2-5B27-4DAE-9261-D5EFEBB7B679}" srcOrd="1" destOrd="0" presId="urn:microsoft.com/office/officeart/2008/layout/BendingPictureSemiTransparentText"/>
    <dgm:cxn modelId="{0C3E959A-D5DA-4228-B6AA-4069C0C11463}" type="presParOf" srcId="{845F4660-13ED-4BD8-ABC8-2F9F853F6D4B}" destId="{17AAE78A-9FAD-43C0-A7EC-4B96C51D6CB8}" srcOrd="11" destOrd="0" presId="urn:microsoft.com/office/officeart/2008/layout/BendingPictureSemiTransparentText"/>
    <dgm:cxn modelId="{8290D82B-9AB1-48AE-9397-AE88A2AFEFDC}" type="presParOf" srcId="{845F4660-13ED-4BD8-ABC8-2F9F853F6D4B}" destId="{42C494A1-95C8-47E1-96C0-FC68E32EDB18}" srcOrd="12" destOrd="0" presId="urn:microsoft.com/office/officeart/2008/layout/BendingPictureSemiTransparentText"/>
    <dgm:cxn modelId="{A16EEA27-0DAB-4A1C-8ED8-C0798DCC37B8}" type="presParOf" srcId="{42C494A1-95C8-47E1-96C0-FC68E32EDB18}" destId="{A97BB8D0-1E04-4B55-A6B6-B4BC0D76A5B9}" srcOrd="0" destOrd="0" presId="urn:microsoft.com/office/officeart/2008/layout/BendingPictureSemiTransparentText"/>
    <dgm:cxn modelId="{7DF6A1A8-E792-4F4E-9361-140447DF3012}" type="presParOf" srcId="{42C494A1-95C8-47E1-96C0-FC68E32EDB18}" destId="{F8BDE099-D0F4-41FB-8920-CB6ADC4C8F7F}"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57D0-45DB-43D4-8DA5-2D6BD9E9CF88}">
      <dsp:nvSpPr>
        <dsp:cNvPr id="0" name=""/>
        <dsp:cNvSpPr/>
      </dsp:nvSpPr>
      <dsp:spPr>
        <a:xfrm>
          <a:off x="1064524" y="372568"/>
          <a:ext cx="2741781" cy="2741781"/>
        </a:xfrm>
        <a:prstGeom prst="ellipse">
          <a:avLst/>
        </a:prstGeom>
        <a:blipFill rotWithShape="1">
          <a:blip xmlns:r="http://schemas.openxmlformats.org/officeDocument/2006/relationships" r:embed="rId1" cstate="print">
            <a:alphaModFix amt="70000"/>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C8DA66-6231-4AB9-A818-0F42380F9632}">
      <dsp:nvSpPr>
        <dsp:cNvPr id="0" name=""/>
        <dsp:cNvSpPr/>
      </dsp:nvSpPr>
      <dsp:spPr>
        <a:xfrm>
          <a:off x="1236091" y="1368519"/>
          <a:ext cx="2350123" cy="9047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511300">
            <a:lnSpc>
              <a:spcPct val="90000"/>
            </a:lnSpc>
            <a:spcBef>
              <a:spcPct val="0"/>
            </a:spcBef>
            <a:spcAft>
              <a:spcPct val="35000"/>
            </a:spcAft>
            <a:buNone/>
          </a:pPr>
          <a:r>
            <a:rPr lang="en-US" sz="3400" b="1" kern="1200" dirty="0">
              <a:latin typeface="+mn-lt"/>
            </a:rPr>
            <a:t>Warfighter Readiness</a:t>
          </a:r>
        </a:p>
      </dsp:txBody>
      <dsp:txXfrm>
        <a:off x="1236091" y="1368519"/>
        <a:ext cx="2350123" cy="9047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4915A-36E4-41B1-972C-94AFEC50AD0F}">
      <dsp:nvSpPr>
        <dsp:cNvPr id="0" name=""/>
        <dsp:cNvSpPr/>
      </dsp:nvSpPr>
      <dsp:spPr>
        <a:xfrm>
          <a:off x="7683168" y="1685956"/>
          <a:ext cx="190088" cy="2660589"/>
        </a:xfrm>
        <a:custGeom>
          <a:avLst/>
          <a:gdLst/>
          <a:ahLst/>
          <a:cxnLst/>
          <a:rect l="0" t="0" r="0" b="0"/>
          <a:pathLst>
            <a:path>
              <a:moveTo>
                <a:pt x="0" y="0"/>
              </a:moveTo>
              <a:lnTo>
                <a:pt x="0" y="2660589"/>
              </a:lnTo>
              <a:lnTo>
                <a:pt x="190088" y="266058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CF4F8F-0D10-4FFA-B0B4-E777E461BB0B}">
      <dsp:nvSpPr>
        <dsp:cNvPr id="0" name=""/>
        <dsp:cNvSpPr/>
      </dsp:nvSpPr>
      <dsp:spPr>
        <a:xfrm>
          <a:off x="7683168" y="1685956"/>
          <a:ext cx="176602" cy="1632019"/>
        </a:xfrm>
        <a:custGeom>
          <a:avLst/>
          <a:gdLst/>
          <a:ahLst/>
          <a:cxnLst/>
          <a:rect l="0" t="0" r="0" b="0"/>
          <a:pathLst>
            <a:path>
              <a:moveTo>
                <a:pt x="0" y="0"/>
              </a:moveTo>
              <a:lnTo>
                <a:pt x="0" y="1632019"/>
              </a:lnTo>
              <a:lnTo>
                <a:pt x="176602" y="163201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470169-E9D1-4E8C-901C-92A564E5F2FC}">
      <dsp:nvSpPr>
        <dsp:cNvPr id="0" name=""/>
        <dsp:cNvSpPr/>
      </dsp:nvSpPr>
      <dsp:spPr>
        <a:xfrm>
          <a:off x="7683168" y="1685956"/>
          <a:ext cx="203560" cy="640649"/>
        </a:xfrm>
        <a:custGeom>
          <a:avLst/>
          <a:gdLst/>
          <a:ahLst/>
          <a:cxnLst/>
          <a:rect l="0" t="0" r="0" b="0"/>
          <a:pathLst>
            <a:path>
              <a:moveTo>
                <a:pt x="0" y="0"/>
              </a:moveTo>
              <a:lnTo>
                <a:pt x="0" y="640649"/>
              </a:lnTo>
              <a:lnTo>
                <a:pt x="203560" y="64064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1264-88E2-404A-9F2C-4C299FF26C49}">
      <dsp:nvSpPr>
        <dsp:cNvPr id="0" name=""/>
        <dsp:cNvSpPr/>
      </dsp:nvSpPr>
      <dsp:spPr>
        <a:xfrm>
          <a:off x="5048491" y="766934"/>
          <a:ext cx="3427827" cy="223163"/>
        </a:xfrm>
        <a:custGeom>
          <a:avLst/>
          <a:gdLst/>
          <a:ahLst/>
          <a:cxnLst/>
          <a:rect l="0" t="0" r="0" b="0"/>
          <a:pathLst>
            <a:path>
              <a:moveTo>
                <a:pt x="0" y="0"/>
              </a:moveTo>
              <a:lnTo>
                <a:pt x="0" y="77033"/>
              </a:lnTo>
              <a:lnTo>
                <a:pt x="3427827" y="77033"/>
              </a:lnTo>
              <a:lnTo>
                <a:pt x="3427827" y="22316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669F13-13C3-4BB1-BA6C-56A1CC41C68D}">
      <dsp:nvSpPr>
        <dsp:cNvPr id="0" name=""/>
        <dsp:cNvSpPr/>
      </dsp:nvSpPr>
      <dsp:spPr>
        <a:xfrm>
          <a:off x="3963502" y="1682247"/>
          <a:ext cx="174813" cy="2664298"/>
        </a:xfrm>
        <a:custGeom>
          <a:avLst/>
          <a:gdLst/>
          <a:ahLst/>
          <a:cxnLst/>
          <a:rect l="0" t="0" r="0" b="0"/>
          <a:pathLst>
            <a:path>
              <a:moveTo>
                <a:pt x="0" y="0"/>
              </a:moveTo>
              <a:lnTo>
                <a:pt x="0" y="2664298"/>
              </a:lnTo>
              <a:lnTo>
                <a:pt x="174813" y="266429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9AF89A-720F-4A4D-8906-B86195CB7D18}">
      <dsp:nvSpPr>
        <dsp:cNvPr id="0" name=""/>
        <dsp:cNvSpPr/>
      </dsp:nvSpPr>
      <dsp:spPr>
        <a:xfrm>
          <a:off x="3963502" y="1682247"/>
          <a:ext cx="131044" cy="1682802"/>
        </a:xfrm>
        <a:custGeom>
          <a:avLst/>
          <a:gdLst/>
          <a:ahLst/>
          <a:cxnLst/>
          <a:rect l="0" t="0" r="0" b="0"/>
          <a:pathLst>
            <a:path>
              <a:moveTo>
                <a:pt x="0" y="0"/>
              </a:moveTo>
              <a:lnTo>
                <a:pt x="0" y="1682802"/>
              </a:lnTo>
              <a:lnTo>
                <a:pt x="131044" y="168280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0BDEF-204B-4AA2-BC5C-5C33704BC582}">
      <dsp:nvSpPr>
        <dsp:cNvPr id="0" name=""/>
        <dsp:cNvSpPr/>
      </dsp:nvSpPr>
      <dsp:spPr>
        <a:xfrm>
          <a:off x="3963502" y="1682247"/>
          <a:ext cx="121051" cy="704891"/>
        </a:xfrm>
        <a:custGeom>
          <a:avLst/>
          <a:gdLst/>
          <a:ahLst/>
          <a:cxnLst/>
          <a:rect l="0" t="0" r="0" b="0"/>
          <a:pathLst>
            <a:path>
              <a:moveTo>
                <a:pt x="0" y="0"/>
              </a:moveTo>
              <a:lnTo>
                <a:pt x="0" y="704891"/>
              </a:lnTo>
              <a:lnTo>
                <a:pt x="121051" y="70489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7A252-5D12-41A4-B61B-1CB24A0149DB}">
      <dsp:nvSpPr>
        <dsp:cNvPr id="0" name=""/>
        <dsp:cNvSpPr/>
      </dsp:nvSpPr>
      <dsp:spPr>
        <a:xfrm>
          <a:off x="4520190" y="766934"/>
          <a:ext cx="528301" cy="219454"/>
        </a:xfrm>
        <a:custGeom>
          <a:avLst/>
          <a:gdLst/>
          <a:ahLst/>
          <a:cxnLst/>
          <a:rect l="0" t="0" r="0" b="0"/>
          <a:pathLst>
            <a:path>
              <a:moveTo>
                <a:pt x="528301" y="0"/>
              </a:moveTo>
              <a:lnTo>
                <a:pt x="528301" y="73324"/>
              </a:lnTo>
              <a:lnTo>
                <a:pt x="0" y="73324"/>
              </a:lnTo>
              <a:lnTo>
                <a:pt x="0" y="21945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573DFC-058C-4C5A-8698-7BEE69948EF6}">
      <dsp:nvSpPr>
        <dsp:cNvPr id="0" name=""/>
        <dsp:cNvSpPr/>
      </dsp:nvSpPr>
      <dsp:spPr>
        <a:xfrm>
          <a:off x="93451" y="1676179"/>
          <a:ext cx="91440" cy="3429249"/>
        </a:xfrm>
        <a:custGeom>
          <a:avLst/>
          <a:gdLst/>
          <a:ahLst/>
          <a:cxnLst/>
          <a:rect l="0" t="0" r="0" b="0"/>
          <a:pathLst>
            <a:path>
              <a:moveTo>
                <a:pt x="45720" y="0"/>
              </a:moveTo>
              <a:lnTo>
                <a:pt x="45720" y="3429249"/>
              </a:lnTo>
              <a:lnTo>
                <a:pt x="135723" y="342924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552C1D-1692-4FA2-AF29-DFB8F0AD248D}">
      <dsp:nvSpPr>
        <dsp:cNvPr id="0" name=""/>
        <dsp:cNvSpPr/>
      </dsp:nvSpPr>
      <dsp:spPr>
        <a:xfrm>
          <a:off x="93451" y="1676179"/>
          <a:ext cx="91440" cy="2468100"/>
        </a:xfrm>
        <a:custGeom>
          <a:avLst/>
          <a:gdLst/>
          <a:ahLst/>
          <a:cxnLst/>
          <a:rect l="0" t="0" r="0" b="0"/>
          <a:pathLst>
            <a:path>
              <a:moveTo>
                <a:pt x="45720" y="0"/>
              </a:moveTo>
              <a:lnTo>
                <a:pt x="45720" y="2468100"/>
              </a:lnTo>
              <a:lnTo>
                <a:pt x="122223" y="246810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120ED4-DF19-46BF-9F6B-C7A757043FD6}">
      <dsp:nvSpPr>
        <dsp:cNvPr id="0" name=""/>
        <dsp:cNvSpPr/>
      </dsp:nvSpPr>
      <dsp:spPr>
        <a:xfrm>
          <a:off x="139171" y="1676179"/>
          <a:ext cx="103489" cy="1574367"/>
        </a:xfrm>
        <a:custGeom>
          <a:avLst/>
          <a:gdLst/>
          <a:ahLst/>
          <a:cxnLst/>
          <a:rect l="0" t="0" r="0" b="0"/>
          <a:pathLst>
            <a:path>
              <a:moveTo>
                <a:pt x="0" y="0"/>
              </a:moveTo>
              <a:lnTo>
                <a:pt x="0" y="1574367"/>
              </a:lnTo>
              <a:lnTo>
                <a:pt x="103489" y="157436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88A36A-54C9-4E14-A12E-930FCEAA7303}">
      <dsp:nvSpPr>
        <dsp:cNvPr id="0" name=""/>
        <dsp:cNvSpPr/>
      </dsp:nvSpPr>
      <dsp:spPr>
        <a:xfrm>
          <a:off x="139171" y="1676179"/>
          <a:ext cx="116974" cy="650426"/>
        </a:xfrm>
        <a:custGeom>
          <a:avLst/>
          <a:gdLst/>
          <a:ahLst/>
          <a:cxnLst/>
          <a:rect l="0" t="0" r="0" b="0"/>
          <a:pathLst>
            <a:path>
              <a:moveTo>
                <a:pt x="0" y="0"/>
              </a:moveTo>
              <a:lnTo>
                <a:pt x="0" y="650426"/>
              </a:lnTo>
              <a:lnTo>
                <a:pt x="116974" y="65042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01F869-7FFF-411C-AA81-67A4047666C1}">
      <dsp:nvSpPr>
        <dsp:cNvPr id="0" name=""/>
        <dsp:cNvSpPr/>
      </dsp:nvSpPr>
      <dsp:spPr>
        <a:xfrm>
          <a:off x="695859" y="766934"/>
          <a:ext cx="4352632" cy="213386"/>
        </a:xfrm>
        <a:custGeom>
          <a:avLst/>
          <a:gdLst/>
          <a:ahLst/>
          <a:cxnLst/>
          <a:rect l="0" t="0" r="0" b="0"/>
          <a:pathLst>
            <a:path>
              <a:moveTo>
                <a:pt x="4352632" y="0"/>
              </a:moveTo>
              <a:lnTo>
                <a:pt x="4352632" y="67256"/>
              </a:lnTo>
              <a:lnTo>
                <a:pt x="0" y="67256"/>
              </a:lnTo>
              <a:lnTo>
                <a:pt x="0" y="21338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B6CF78-7544-4663-8363-578FC1D0E0AD}">
      <dsp:nvSpPr>
        <dsp:cNvPr id="0" name=""/>
        <dsp:cNvSpPr/>
      </dsp:nvSpPr>
      <dsp:spPr>
        <a:xfrm>
          <a:off x="3500942" y="0"/>
          <a:ext cx="3095097" cy="76693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Healthcare Fields</a:t>
          </a:r>
        </a:p>
      </dsp:txBody>
      <dsp:txXfrm>
        <a:off x="3500942" y="0"/>
        <a:ext cx="3095097" cy="766934"/>
      </dsp:txXfrm>
    </dsp:sp>
    <dsp:sp modelId="{8952C8A8-7F48-4B8F-859B-31999A3A37BE}">
      <dsp:nvSpPr>
        <dsp:cNvPr id="0" name=""/>
        <dsp:cNvSpPr/>
      </dsp:nvSpPr>
      <dsp:spPr>
        <a:xfrm>
          <a:off x="0" y="980320"/>
          <a:ext cx="139171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dirty="0"/>
            <a:t>Specialists</a:t>
          </a:r>
        </a:p>
      </dsp:txBody>
      <dsp:txXfrm>
        <a:off x="0" y="980320"/>
        <a:ext cx="1391718" cy="695859"/>
      </dsp:txXfrm>
    </dsp:sp>
    <dsp:sp modelId="{728FB75D-F3D5-49D0-ADEA-D6EFD13C7A30}">
      <dsp:nvSpPr>
        <dsp:cNvPr id="0" name=""/>
        <dsp:cNvSpPr/>
      </dsp:nvSpPr>
      <dsp:spPr>
        <a:xfrm>
          <a:off x="256146" y="1978676"/>
          <a:ext cx="241543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Psychology</a:t>
          </a:r>
        </a:p>
      </dsp:txBody>
      <dsp:txXfrm>
        <a:off x="256146" y="1978676"/>
        <a:ext cx="2415438" cy="695859"/>
      </dsp:txXfrm>
    </dsp:sp>
    <dsp:sp modelId="{1609508E-4888-4435-AB34-00284CB1F1A4}">
      <dsp:nvSpPr>
        <dsp:cNvPr id="0" name=""/>
        <dsp:cNvSpPr/>
      </dsp:nvSpPr>
      <dsp:spPr>
        <a:xfrm>
          <a:off x="242661" y="2902617"/>
          <a:ext cx="2526775"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Neuropsychology</a:t>
          </a:r>
        </a:p>
      </dsp:txBody>
      <dsp:txXfrm>
        <a:off x="242661" y="2902617"/>
        <a:ext cx="2526775" cy="695859"/>
      </dsp:txXfrm>
    </dsp:sp>
    <dsp:sp modelId="{3306046E-6D15-4447-925F-11C2F4BD5045}">
      <dsp:nvSpPr>
        <dsp:cNvPr id="0" name=""/>
        <dsp:cNvSpPr/>
      </dsp:nvSpPr>
      <dsp:spPr>
        <a:xfrm>
          <a:off x="215675" y="3796350"/>
          <a:ext cx="2647173"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Physical Medicine &amp; Rehabilitation</a:t>
          </a:r>
        </a:p>
      </dsp:txBody>
      <dsp:txXfrm>
        <a:off x="215675" y="3796350"/>
        <a:ext cx="2647173" cy="695859"/>
      </dsp:txXfrm>
    </dsp:sp>
    <dsp:sp modelId="{2C6C4A69-7A09-4624-83FE-86863301A436}">
      <dsp:nvSpPr>
        <dsp:cNvPr id="0" name=""/>
        <dsp:cNvSpPr/>
      </dsp:nvSpPr>
      <dsp:spPr>
        <a:xfrm>
          <a:off x="229175" y="4757499"/>
          <a:ext cx="257300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Behavioral Medicine</a:t>
          </a:r>
        </a:p>
      </dsp:txBody>
      <dsp:txXfrm>
        <a:off x="229175" y="4757499"/>
        <a:ext cx="2573008" cy="695859"/>
      </dsp:txXfrm>
    </dsp:sp>
    <dsp:sp modelId="{0802604C-8273-44F8-A76E-62790610C552}">
      <dsp:nvSpPr>
        <dsp:cNvPr id="0" name=""/>
        <dsp:cNvSpPr/>
      </dsp:nvSpPr>
      <dsp:spPr>
        <a:xfrm>
          <a:off x="3824331" y="986388"/>
          <a:ext cx="139171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Training</a:t>
          </a:r>
        </a:p>
      </dsp:txBody>
      <dsp:txXfrm>
        <a:off x="3824331" y="986388"/>
        <a:ext cx="1391718" cy="695859"/>
      </dsp:txXfrm>
    </dsp:sp>
    <dsp:sp modelId="{BAB32911-8C73-4E87-93D7-E86F548D22A2}">
      <dsp:nvSpPr>
        <dsp:cNvPr id="0" name=""/>
        <dsp:cNvSpPr/>
      </dsp:nvSpPr>
      <dsp:spPr>
        <a:xfrm>
          <a:off x="4084554" y="2039209"/>
          <a:ext cx="2703746"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Athletic Training</a:t>
          </a:r>
          <a:endParaRPr lang="en-US" sz="2000" kern="1200" dirty="0"/>
        </a:p>
      </dsp:txBody>
      <dsp:txXfrm>
        <a:off x="4084554" y="2039209"/>
        <a:ext cx="2703746" cy="695859"/>
      </dsp:txXfrm>
    </dsp:sp>
    <dsp:sp modelId="{62639281-4672-4EED-B36C-F35BF9524DFD}">
      <dsp:nvSpPr>
        <dsp:cNvPr id="0" name=""/>
        <dsp:cNvSpPr/>
      </dsp:nvSpPr>
      <dsp:spPr>
        <a:xfrm>
          <a:off x="4094547" y="3017121"/>
          <a:ext cx="2726821"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Strength and Conditioning</a:t>
          </a:r>
        </a:p>
      </dsp:txBody>
      <dsp:txXfrm>
        <a:off x="4094547" y="3017121"/>
        <a:ext cx="2726821" cy="695859"/>
      </dsp:txXfrm>
    </dsp:sp>
    <dsp:sp modelId="{59B91748-E4E5-4176-9BBD-14CCB71BACDE}">
      <dsp:nvSpPr>
        <dsp:cNvPr id="0" name=""/>
        <dsp:cNvSpPr/>
      </dsp:nvSpPr>
      <dsp:spPr>
        <a:xfrm>
          <a:off x="4138316" y="3998616"/>
          <a:ext cx="2683803"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Sports Psychology</a:t>
          </a:r>
        </a:p>
      </dsp:txBody>
      <dsp:txXfrm>
        <a:off x="4138316" y="3998616"/>
        <a:ext cx="2683803" cy="695859"/>
      </dsp:txXfrm>
    </dsp:sp>
    <dsp:sp modelId="{421C6931-A372-401E-AA27-2A84C3AE64C1}">
      <dsp:nvSpPr>
        <dsp:cNvPr id="0" name=""/>
        <dsp:cNvSpPr/>
      </dsp:nvSpPr>
      <dsp:spPr>
        <a:xfrm>
          <a:off x="7484880" y="990097"/>
          <a:ext cx="198287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Rehabilitation</a:t>
          </a:r>
        </a:p>
      </dsp:txBody>
      <dsp:txXfrm>
        <a:off x="7484880" y="990097"/>
        <a:ext cx="1982878" cy="695859"/>
      </dsp:txXfrm>
    </dsp:sp>
    <dsp:sp modelId="{585A96FF-731D-49CC-B03D-16A9B983E08A}">
      <dsp:nvSpPr>
        <dsp:cNvPr id="0" name=""/>
        <dsp:cNvSpPr/>
      </dsp:nvSpPr>
      <dsp:spPr>
        <a:xfrm>
          <a:off x="7886728" y="1978676"/>
          <a:ext cx="1975780"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Speech Therapy</a:t>
          </a:r>
          <a:endParaRPr lang="en-US" sz="2000" kern="1200" dirty="0"/>
        </a:p>
      </dsp:txBody>
      <dsp:txXfrm>
        <a:off x="7886728" y="1978676"/>
        <a:ext cx="1975780" cy="695859"/>
      </dsp:txXfrm>
    </dsp:sp>
    <dsp:sp modelId="{865E7455-BD4A-4C29-B33C-F6BE8E7950B5}">
      <dsp:nvSpPr>
        <dsp:cNvPr id="0" name=""/>
        <dsp:cNvSpPr/>
      </dsp:nvSpPr>
      <dsp:spPr>
        <a:xfrm>
          <a:off x="7859770" y="2970046"/>
          <a:ext cx="2365781"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Occupational Therapy</a:t>
          </a:r>
        </a:p>
      </dsp:txBody>
      <dsp:txXfrm>
        <a:off x="7859770" y="2970046"/>
        <a:ext cx="2365781" cy="695859"/>
      </dsp:txXfrm>
    </dsp:sp>
    <dsp:sp modelId="{563B5853-E359-457A-9654-0D8ACD0F1355}">
      <dsp:nvSpPr>
        <dsp:cNvPr id="0" name=""/>
        <dsp:cNvSpPr/>
      </dsp:nvSpPr>
      <dsp:spPr>
        <a:xfrm>
          <a:off x="7873256" y="3998616"/>
          <a:ext cx="2315025"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Physical Therapy</a:t>
          </a:r>
          <a:endParaRPr lang="en-US" sz="2000" kern="1200" dirty="0"/>
        </a:p>
      </dsp:txBody>
      <dsp:txXfrm>
        <a:off x="7873256" y="3998616"/>
        <a:ext cx="2315025" cy="6958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DB5F7-1425-41DA-A52C-0D5A1B37A080}">
      <dsp:nvSpPr>
        <dsp:cNvPr id="0" name=""/>
        <dsp:cNvSpPr/>
      </dsp:nvSpPr>
      <dsp:spPr>
        <a:xfrm>
          <a:off x="7391987" y="1603792"/>
          <a:ext cx="219214" cy="3243971"/>
        </a:xfrm>
        <a:custGeom>
          <a:avLst/>
          <a:gdLst/>
          <a:ahLst/>
          <a:cxnLst/>
          <a:rect l="0" t="0" r="0" b="0"/>
          <a:pathLst>
            <a:path>
              <a:moveTo>
                <a:pt x="0" y="0"/>
              </a:moveTo>
              <a:lnTo>
                <a:pt x="0" y="3243971"/>
              </a:lnTo>
              <a:lnTo>
                <a:pt x="219214" y="324397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58037-6D2E-4EF1-9DCA-7C70F71C2FB7}">
      <dsp:nvSpPr>
        <dsp:cNvPr id="0" name=""/>
        <dsp:cNvSpPr/>
      </dsp:nvSpPr>
      <dsp:spPr>
        <a:xfrm>
          <a:off x="7391987" y="1603792"/>
          <a:ext cx="228973" cy="2371105"/>
        </a:xfrm>
        <a:custGeom>
          <a:avLst/>
          <a:gdLst/>
          <a:ahLst/>
          <a:cxnLst/>
          <a:rect l="0" t="0" r="0" b="0"/>
          <a:pathLst>
            <a:path>
              <a:moveTo>
                <a:pt x="0" y="0"/>
              </a:moveTo>
              <a:lnTo>
                <a:pt x="0" y="2371105"/>
              </a:lnTo>
              <a:lnTo>
                <a:pt x="228973" y="237110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938711-017D-431E-AD12-25C72362C4C9}">
      <dsp:nvSpPr>
        <dsp:cNvPr id="0" name=""/>
        <dsp:cNvSpPr/>
      </dsp:nvSpPr>
      <dsp:spPr>
        <a:xfrm>
          <a:off x="7391987" y="1603792"/>
          <a:ext cx="264949" cy="1511609"/>
        </a:xfrm>
        <a:custGeom>
          <a:avLst/>
          <a:gdLst/>
          <a:ahLst/>
          <a:cxnLst/>
          <a:rect l="0" t="0" r="0" b="0"/>
          <a:pathLst>
            <a:path>
              <a:moveTo>
                <a:pt x="0" y="0"/>
              </a:moveTo>
              <a:lnTo>
                <a:pt x="0" y="1511609"/>
              </a:lnTo>
              <a:lnTo>
                <a:pt x="264949" y="151160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94D278-22C6-4398-A949-DB5329647F4A}">
      <dsp:nvSpPr>
        <dsp:cNvPr id="0" name=""/>
        <dsp:cNvSpPr/>
      </dsp:nvSpPr>
      <dsp:spPr>
        <a:xfrm>
          <a:off x="7391987" y="1603792"/>
          <a:ext cx="264949" cy="638742"/>
        </a:xfrm>
        <a:custGeom>
          <a:avLst/>
          <a:gdLst/>
          <a:ahLst/>
          <a:cxnLst/>
          <a:rect l="0" t="0" r="0" b="0"/>
          <a:pathLst>
            <a:path>
              <a:moveTo>
                <a:pt x="0" y="0"/>
              </a:moveTo>
              <a:lnTo>
                <a:pt x="0" y="638742"/>
              </a:lnTo>
              <a:lnTo>
                <a:pt x="264949" y="63874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07E6B-3F2A-4E5A-90F0-DAC816C8CDF6}">
      <dsp:nvSpPr>
        <dsp:cNvPr id="0" name=""/>
        <dsp:cNvSpPr/>
      </dsp:nvSpPr>
      <dsp:spPr>
        <a:xfrm>
          <a:off x="5932936" y="671955"/>
          <a:ext cx="2461692" cy="260649"/>
        </a:xfrm>
        <a:custGeom>
          <a:avLst/>
          <a:gdLst/>
          <a:ahLst/>
          <a:cxnLst/>
          <a:rect l="0" t="0" r="0" b="0"/>
          <a:pathLst>
            <a:path>
              <a:moveTo>
                <a:pt x="0" y="0"/>
              </a:moveTo>
              <a:lnTo>
                <a:pt x="0" y="119699"/>
              </a:lnTo>
              <a:lnTo>
                <a:pt x="2461692" y="119699"/>
              </a:lnTo>
              <a:lnTo>
                <a:pt x="2461692" y="26064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CCBC65-0798-49DD-BA48-9F2CC3E12789}">
      <dsp:nvSpPr>
        <dsp:cNvPr id="0" name=""/>
        <dsp:cNvSpPr/>
      </dsp:nvSpPr>
      <dsp:spPr>
        <a:xfrm>
          <a:off x="2730279" y="1611672"/>
          <a:ext cx="150846" cy="3302942"/>
        </a:xfrm>
        <a:custGeom>
          <a:avLst/>
          <a:gdLst/>
          <a:ahLst/>
          <a:cxnLst/>
          <a:rect l="0" t="0" r="0" b="0"/>
          <a:pathLst>
            <a:path>
              <a:moveTo>
                <a:pt x="0" y="0"/>
              </a:moveTo>
              <a:lnTo>
                <a:pt x="0" y="3302942"/>
              </a:lnTo>
              <a:lnTo>
                <a:pt x="150846" y="330294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63B5A-BE8A-4E3F-BF47-6346D647C6D6}">
      <dsp:nvSpPr>
        <dsp:cNvPr id="0" name=""/>
        <dsp:cNvSpPr/>
      </dsp:nvSpPr>
      <dsp:spPr>
        <a:xfrm>
          <a:off x="2730279" y="1611672"/>
          <a:ext cx="177586" cy="2403335"/>
        </a:xfrm>
        <a:custGeom>
          <a:avLst/>
          <a:gdLst/>
          <a:ahLst/>
          <a:cxnLst/>
          <a:rect l="0" t="0" r="0" b="0"/>
          <a:pathLst>
            <a:path>
              <a:moveTo>
                <a:pt x="0" y="0"/>
              </a:moveTo>
              <a:lnTo>
                <a:pt x="0" y="2403335"/>
              </a:lnTo>
              <a:lnTo>
                <a:pt x="177586" y="240333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DEFDC4-F25D-4FFD-B72C-B0DA2CCED179}">
      <dsp:nvSpPr>
        <dsp:cNvPr id="0" name=""/>
        <dsp:cNvSpPr/>
      </dsp:nvSpPr>
      <dsp:spPr>
        <a:xfrm>
          <a:off x="2730279" y="1611672"/>
          <a:ext cx="164216" cy="1517099"/>
        </a:xfrm>
        <a:custGeom>
          <a:avLst/>
          <a:gdLst/>
          <a:ahLst/>
          <a:cxnLst/>
          <a:rect l="0" t="0" r="0" b="0"/>
          <a:pathLst>
            <a:path>
              <a:moveTo>
                <a:pt x="0" y="0"/>
              </a:moveTo>
              <a:lnTo>
                <a:pt x="0" y="1517099"/>
              </a:lnTo>
              <a:lnTo>
                <a:pt x="164216" y="15170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D5101C-7DF8-4E04-B621-40BAB99FFBEE}">
      <dsp:nvSpPr>
        <dsp:cNvPr id="0" name=""/>
        <dsp:cNvSpPr/>
      </dsp:nvSpPr>
      <dsp:spPr>
        <a:xfrm>
          <a:off x="2730279" y="1611672"/>
          <a:ext cx="150859" cy="670973"/>
        </a:xfrm>
        <a:custGeom>
          <a:avLst/>
          <a:gdLst/>
          <a:ahLst/>
          <a:cxnLst/>
          <a:rect l="0" t="0" r="0" b="0"/>
          <a:pathLst>
            <a:path>
              <a:moveTo>
                <a:pt x="0" y="0"/>
              </a:moveTo>
              <a:lnTo>
                <a:pt x="0" y="670973"/>
              </a:lnTo>
              <a:lnTo>
                <a:pt x="150859" y="67097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976B81-5CC2-46F3-97EC-4BF28008C982}">
      <dsp:nvSpPr>
        <dsp:cNvPr id="0" name=""/>
        <dsp:cNvSpPr/>
      </dsp:nvSpPr>
      <dsp:spPr>
        <a:xfrm>
          <a:off x="3738645" y="671955"/>
          <a:ext cx="2194291" cy="268528"/>
        </a:xfrm>
        <a:custGeom>
          <a:avLst/>
          <a:gdLst/>
          <a:ahLst/>
          <a:cxnLst/>
          <a:rect l="0" t="0" r="0" b="0"/>
          <a:pathLst>
            <a:path>
              <a:moveTo>
                <a:pt x="2194291" y="0"/>
              </a:moveTo>
              <a:lnTo>
                <a:pt x="2194291" y="127579"/>
              </a:lnTo>
              <a:lnTo>
                <a:pt x="0" y="127579"/>
              </a:lnTo>
              <a:lnTo>
                <a:pt x="0" y="26852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969BA3-82B7-4C57-8D31-8DF33A6073B4}">
      <dsp:nvSpPr>
        <dsp:cNvPr id="0" name=""/>
        <dsp:cNvSpPr/>
      </dsp:nvSpPr>
      <dsp:spPr>
        <a:xfrm>
          <a:off x="3180623" y="767"/>
          <a:ext cx="5504626"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End User Demographics</a:t>
          </a:r>
        </a:p>
      </dsp:txBody>
      <dsp:txXfrm>
        <a:off x="3180623" y="767"/>
        <a:ext cx="5504626" cy="671187"/>
      </dsp:txXfrm>
    </dsp:sp>
    <dsp:sp modelId="{592D39F9-5C6C-4124-94B7-542D97034653}">
      <dsp:nvSpPr>
        <dsp:cNvPr id="0" name=""/>
        <dsp:cNvSpPr/>
      </dsp:nvSpPr>
      <dsp:spPr>
        <a:xfrm>
          <a:off x="2478188" y="940484"/>
          <a:ext cx="2520914"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Brain Health Symptoms</a:t>
          </a:r>
        </a:p>
      </dsp:txBody>
      <dsp:txXfrm>
        <a:off x="2478188" y="940484"/>
        <a:ext cx="2520914" cy="671187"/>
      </dsp:txXfrm>
    </dsp:sp>
    <dsp:sp modelId="{9E673D36-E24F-4606-967E-B4414F557D91}">
      <dsp:nvSpPr>
        <dsp:cNvPr id="0" name=""/>
        <dsp:cNvSpPr/>
      </dsp:nvSpPr>
      <dsp:spPr>
        <a:xfrm>
          <a:off x="2881139" y="1947051"/>
          <a:ext cx="2465729"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TBI History</a:t>
          </a:r>
        </a:p>
      </dsp:txBody>
      <dsp:txXfrm>
        <a:off x="2881139" y="1947051"/>
        <a:ext cx="2465729" cy="671187"/>
      </dsp:txXfrm>
    </dsp:sp>
    <dsp:sp modelId="{D2C71E3E-681C-409D-8C6E-AFBF944E3475}">
      <dsp:nvSpPr>
        <dsp:cNvPr id="0" name=""/>
        <dsp:cNvSpPr/>
      </dsp:nvSpPr>
      <dsp:spPr>
        <a:xfrm>
          <a:off x="2894495" y="2793177"/>
          <a:ext cx="2452721"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Mental Health History</a:t>
          </a:r>
        </a:p>
      </dsp:txBody>
      <dsp:txXfrm>
        <a:off x="2894495" y="2793177"/>
        <a:ext cx="2452721" cy="671187"/>
      </dsp:txXfrm>
    </dsp:sp>
    <dsp:sp modelId="{F804F8B2-F0C3-41F8-9609-899DD23465FD}">
      <dsp:nvSpPr>
        <dsp:cNvPr id="0" name=""/>
        <dsp:cNvSpPr/>
      </dsp:nvSpPr>
      <dsp:spPr>
        <a:xfrm>
          <a:off x="2907866" y="3679414"/>
          <a:ext cx="2471716"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Polytrauma History</a:t>
          </a:r>
        </a:p>
      </dsp:txBody>
      <dsp:txXfrm>
        <a:off x="2907866" y="3679414"/>
        <a:ext cx="2471716" cy="671187"/>
      </dsp:txXfrm>
    </dsp:sp>
    <dsp:sp modelId="{16D4C372-80B8-4A04-B9C7-8D1C5EE306E6}">
      <dsp:nvSpPr>
        <dsp:cNvPr id="0" name=""/>
        <dsp:cNvSpPr/>
      </dsp:nvSpPr>
      <dsp:spPr>
        <a:xfrm>
          <a:off x="2881125" y="4579020"/>
          <a:ext cx="2566515"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Blast Exposure History</a:t>
          </a:r>
        </a:p>
      </dsp:txBody>
      <dsp:txXfrm>
        <a:off x="2881125" y="4579020"/>
        <a:ext cx="2566515" cy="671187"/>
      </dsp:txXfrm>
    </dsp:sp>
    <dsp:sp modelId="{3A57C565-C947-4376-86A2-B4C9343CD923}">
      <dsp:nvSpPr>
        <dsp:cNvPr id="0" name=""/>
        <dsp:cNvSpPr/>
      </dsp:nvSpPr>
      <dsp:spPr>
        <a:xfrm>
          <a:off x="7141326" y="932604"/>
          <a:ext cx="2506604"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Service Demographics</a:t>
          </a:r>
        </a:p>
      </dsp:txBody>
      <dsp:txXfrm>
        <a:off x="7141326" y="932604"/>
        <a:ext cx="2506604" cy="671187"/>
      </dsp:txXfrm>
    </dsp:sp>
    <dsp:sp modelId="{237D4BDC-5BD4-41AE-B6B9-13C3119905A9}">
      <dsp:nvSpPr>
        <dsp:cNvPr id="0" name=""/>
        <dsp:cNvSpPr/>
      </dsp:nvSpPr>
      <dsp:spPr>
        <a:xfrm>
          <a:off x="7656936" y="1906941"/>
          <a:ext cx="2512793"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Time in Service</a:t>
          </a:r>
        </a:p>
      </dsp:txBody>
      <dsp:txXfrm>
        <a:off x="7656936" y="1906941"/>
        <a:ext cx="2512793" cy="671187"/>
      </dsp:txXfrm>
    </dsp:sp>
    <dsp:sp modelId="{B979ECB7-6D92-4821-AAAD-3C294E557209}">
      <dsp:nvSpPr>
        <dsp:cNvPr id="0" name=""/>
        <dsp:cNvSpPr/>
      </dsp:nvSpPr>
      <dsp:spPr>
        <a:xfrm>
          <a:off x="7656936" y="2779807"/>
          <a:ext cx="2483059"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Military Occupational Specialty</a:t>
          </a:r>
        </a:p>
      </dsp:txBody>
      <dsp:txXfrm>
        <a:off x="7656936" y="2779807"/>
        <a:ext cx="2483059" cy="671187"/>
      </dsp:txXfrm>
    </dsp:sp>
    <dsp:sp modelId="{65452913-D72A-4E38-80ED-B40CE6E353F5}">
      <dsp:nvSpPr>
        <dsp:cNvPr id="0" name=""/>
        <dsp:cNvSpPr/>
      </dsp:nvSpPr>
      <dsp:spPr>
        <a:xfrm>
          <a:off x="7620960" y="3639303"/>
          <a:ext cx="2512793"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Deployment History</a:t>
          </a:r>
        </a:p>
      </dsp:txBody>
      <dsp:txXfrm>
        <a:off x="7620960" y="3639303"/>
        <a:ext cx="2512793" cy="671187"/>
      </dsp:txXfrm>
    </dsp:sp>
    <dsp:sp modelId="{0D2B3719-DA61-4803-B88E-078B37CFAA67}">
      <dsp:nvSpPr>
        <dsp:cNvPr id="0" name=""/>
        <dsp:cNvSpPr/>
      </dsp:nvSpPr>
      <dsp:spPr>
        <a:xfrm>
          <a:off x="7611201" y="4512170"/>
          <a:ext cx="2466293"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Combat History</a:t>
          </a:r>
        </a:p>
      </dsp:txBody>
      <dsp:txXfrm>
        <a:off x="7611201" y="4512170"/>
        <a:ext cx="2466293" cy="6711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37746-67D5-457C-A96A-F70BD2B68009}">
      <dsp:nvSpPr>
        <dsp:cNvPr id="0" name=""/>
        <dsp:cNvSpPr/>
      </dsp:nvSpPr>
      <dsp:spPr>
        <a:xfrm>
          <a:off x="8713577" y="1925614"/>
          <a:ext cx="140226" cy="2936125"/>
        </a:xfrm>
        <a:custGeom>
          <a:avLst/>
          <a:gdLst/>
          <a:ahLst/>
          <a:cxnLst/>
          <a:rect l="0" t="0" r="0" b="0"/>
          <a:pathLst>
            <a:path>
              <a:moveTo>
                <a:pt x="0" y="0"/>
              </a:moveTo>
              <a:lnTo>
                <a:pt x="0" y="2936125"/>
              </a:lnTo>
              <a:lnTo>
                <a:pt x="140226" y="293612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E7F0F3-B332-4F16-A3F0-8FADD3E57B10}">
      <dsp:nvSpPr>
        <dsp:cNvPr id="0" name=""/>
        <dsp:cNvSpPr/>
      </dsp:nvSpPr>
      <dsp:spPr>
        <a:xfrm>
          <a:off x="8713577" y="1925614"/>
          <a:ext cx="97051" cy="1825178"/>
        </a:xfrm>
        <a:custGeom>
          <a:avLst/>
          <a:gdLst/>
          <a:ahLst/>
          <a:cxnLst/>
          <a:rect l="0" t="0" r="0" b="0"/>
          <a:pathLst>
            <a:path>
              <a:moveTo>
                <a:pt x="0" y="0"/>
              </a:moveTo>
              <a:lnTo>
                <a:pt x="0" y="1825178"/>
              </a:lnTo>
              <a:lnTo>
                <a:pt x="97051" y="182517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A3A7EF-EB0B-49F9-937B-AA8905B91709}">
      <dsp:nvSpPr>
        <dsp:cNvPr id="0" name=""/>
        <dsp:cNvSpPr/>
      </dsp:nvSpPr>
      <dsp:spPr>
        <a:xfrm>
          <a:off x="8713577" y="1925614"/>
          <a:ext cx="97051" cy="682912"/>
        </a:xfrm>
        <a:custGeom>
          <a:avLst/>
          <a:gdLst/>
          <a:ahLst/>
          <a:cxnLst/>
          <a:rect l="0" t="0" r="0" b="0"/>
          <a:pathLst>
            <a:path>
              <a:moveTo>
                <a:pt x="0" y="0"/>
              </a:moveTo>
              <a:lnTo>
                <a:pt x="0" y="682912"/>
              </a:lnTo>
              <a:lnTo>
                <a:pt x="97051" y="68291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1493AD-1D1A-41F4-B806-D4186653A633}">
      <dsp:nvSpPr>
        <dsp:cNvPr id="0" name=""/>
        <dsp:cNvSpPr/>
      </dsp:nvSpPr>
      <dsp:spPr>
        <a:xfrm>
          <a:off x="5757686" y="798943"/>
          <a:ext cx="3595046" cy="327727"/>
        </a:xfrm>
        <a:custGeom>
          <a:avLst/>
          <a:gdLst/>
          <a:ahLst/>
          <a:cxnLst/>
          <a:rect l="0" t="0" r="0" b="0"/>
          <a:pathLst>
            <a:path>
              <a:moveTo>
                <a:pt x="0" y="0"/>
              </a:moveTo>
              <a:lnTo>
                <a:pt x="0" y="159949"/>
              </a:lnTo>
              <a:lnTo>
                <a:pt x="3595046" y="159949"/>
              </a:lnTo>
              <a:lnTo>
                <a:pt x="3595046" y="32772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65F5EA-D773-49F3-8C2A-423962837508}">
      <dsp:nvSpPr>
        <dsp:cNvPr id="0" name=""/>
        <dsp:cNvSpPr/>
      </dsp:nvSpPr>
      <dsp:spPr>
        <a:xfrm>
          <a:off x="4800943" y="1937566"/>
          <a:ext cx="195805" cy="2832941"/>
        </a:xfrm>
        <a:custGeom>
          <a:avLst/>
          <a:gdLst/>
          <a:ahLst/>
          <a:cxnLst/>
          <a:rect l="0" t="0" r="0" b="0"/>
          <a:pathLst>
            <a:path>
              <a:moveTo>
                <a:pt x="0" y="0"/>
              </a:moveTo>
              <a:lnTo>
                <a:pt x="0" y="2832941"/>
              </a:lnTo>
              <a:lnTo>
                <a:pt x="195805" y="283294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A31DC4-B7E0-4CD6-8624-F146F7B4B9EF}">
      <dsp:nvSpPr>
        <dsp:cNvPr id="0" name=""/>
        <dsp:cNvSpPr/>
      </dsp:nvSpPr>
      <dsp:spPr>
        <a:xfrm>
          <a:off x="4800943" y="1937566"/>
          <a:ext cx="196923" cy="1707286"/>
        </a:xfrm>
        <a:custGeom>
          <a:avLst/>
          <a:gdLst/>
          <a:ahLst/>
          <a:cxnLst/>
          <a:rect l="0" t="0" r="0" b="0"/>
          <a:pathLst>
            <a:path>
              <a:moveTo>
                <a:pt x="0" y="0"/>
              </a:moveTo>
              <a:lnTo>
                <a:pt x="0" y="1707286"/>
              </a:lnTo>
              <a:lnTo>
                <a:pt x="196923" y="17072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8491FD-0DC5-432E-BAF9-2E98ACF4C2FE}">
      <dsp:nvSpPr>
        <dsp:cNvPr id="0" name=""/>
        <dsp:cNvSpPr/>
      </dsp:nvSpPr>
      <dsp:spPr>
        <a:xfrm>
          <a:off x="4800943" y="1937566"/>
          <a:ext cx="175336" cy="638379"/>
        </a:xfrm>
        <a:custGeom>
          <a:avLst/>
          <a:gdLst/>
          <a:ahLst/>
          <a:cxnLst/>
          <a:rect l="0" t="0" r="0" b="0"/>
          <a:pathLst>
            <a:path>
              <a:moveTo>
                <a:pt x="0" y="0"/>
              </a:moveTo>
              <a:lnTo>
                <a:pt x="0" y="638379"/>
              </a:lnTo>
              <a:lnTo>
                <a:pt x="175336" y="6383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EE1437-95D8-4E52-B4B8-8094950D7DB4}">
      <dsp:nvSpPr>
        <dsp:cNvPr id="0" name=""/>
        <dsp:cNvSpPr/>
      </dsp:nvSpPr>
      <dsp:spPr>
        <a:xfrm>
          <a:off x="5440098" y="798943"/>
          <a:ext cx="317588" cy="339679"/>
        </a:xfrm>
        <a:custGeom>
          <a:avLst/>
          <a:gdLst/>
          <a:ahLst/>
          <a:cxnLst/>
          <a:rect l="0" t="0" r="0" b="0"/>
          <a:pathLst>
            <a:path>
              <a:moveTo>
                <a:pt x="317588" y="0"/>
              </a:moveTo>
              <a:lnTo>
                <a:pt x="317588" y="171901"/>
              </a:lnTo>
              <a:lnTo>
                <a:pt x="0" y="171901"/>
              </a:lnTo>
              <a:lnTo>
                <a:pt x="0" y="33967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FFB8E-DA73-4D40-B90E-FDB286BCF6F8}">
      <dsp:nvSpPr>
        <dsp:cNvPr id="0" name=""/>
        <dsp:cNvSpPr/>
      </dsp:nvSpPr>
      <dsp:spPr>
        <a:xfrm>
          <a:off x="934248" y="1934162"/>
          <a:ext cx="239683" cy="1869527"/>
        </a:xfrm>
        <a:custGeom>
          <a:avLst/>
          <a:gdLst/>
          <a:ahLst/>
          <a:cxnLst/>
          <a:rect l="0" t="0" r="0" b="0"/>
          <a:pathLst>
            <a:path>
              <a:moveTo>
                <a:pt x="0" y="0"/>
              </a:moveTo>
              <a:lnTo>
                <a:pt x="0" y="1869527"/>
              </a:lnTo>
              <a:lnTo>
                <a:pt x="239683" y="186952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7C403C-D52D-431B-8F54-2ADABCE72FEC}">
      <dsp:nvSpPr>
        <dsp:cNvPr id="0" name=""/>
        <dsp:cNvSpPr/>
      </dsp:nvSpPr>
      <dsp:spPr>
        <a:xfrm>
          <a:off x="934248" y="1934162"/>
          <a:ext cx="178867" cy="674364"/>
        </a:xfrm>
        <a:custGeom>
          <a:avLst/>
          <a:gdLst/>
          <a:ahLst/>
          <a:cxnLst/>
          <a:rect l="0" t="0" r="0" b="0"/>
          <a:pathLst>
            <a:path>
              <a:moveTo>
                <a:pt x="0" y="0"/>
              </a:moveTo>
              <a:lnTo>
                <a:pt x="0" y="674364"/>
              </a:lnTo>
              <a:lnTo>
                <a:pt x="178867" y="67436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7B98F6-5F58-465A-9C76-A4FE1413768D}">
      <dsp:nvSpPr>
        <dsp:cNvPr id="0" name=""/>
        <dsp:cNvSpPr/>
      </dsp:nvSpPr>
      <dsp:spPr>
        <a:xfrm>
          <a:off x="1573403" y="798943"/>
          <a:ext cx="4184282" cy="336275"/>
        </a:xfrm>
        <a:custGeom>
          <a:avLst/>
          <a:gdLst/>
          <a:ahLst/>
          <a:cxnLst/>
          <a:rect l="0" t="0" r="0" b="0"/>
          <a:pathLst>
            <a:path>
              <a:moveTo>
                <a:pt x="4184282" y="0"/>
              </a:moveTo>
              <a:lnTo>
                <a:pt x="4184282" y="168497"/>
              </a:lnTo>
              <a:lnTo>
                <a:pt x="0" y="168497"/>
              </a:lnTo>
              <a:lnTo>
                <a:pt x="0" y="33627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6C359-BD7E-4208-801D-DECCD99E1188}">
      <dsp:nvSpPr>
        <dsp:cNvPr id="0" name=""/>
        <dsp:cNvSpPr/>
      </dsp:nvSpPr>
      <dsp:spPr>
        <a:xfrm>
          <a:off x="3960878" y="0"/>
          <a:ext cx="3593616"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Variation Options</a:t>
          </a:r>
        </a:p>
      </dsp:txBody>
      <dsp:txXfrm>
        <a:off x="3960878" y="0"/>
        <a:ext cx="3593616" cy="798943"/>
      </dsp:txXfrm>
    </dsp:sp>
    <dsp:sp modelId="{C82AB934-692F-4E3C-A64D-96841E59D038}">
      <dsp:nvSpPr>
        <dsp:cNvPr id="0" name=""/>
        <dsp:cNvSpPr/>
      </dsp:nvSpPr>
      <dsp:spPr>
        <a:xfrm>
          <a:off x="774459" y="1135219"/>
          <a:ext cx="1597887"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Environment</a:t>
          </a:r>
        </a:p>
      </dsp:txBody>
      <dsp:txXfrm>
        <a:off x="774459" y="1135219"/>
        <a:ext cx="1597887" cy="798943"/>
      </dsp:txXfrm>
    </dsp:sp>
    <dsp:sp modelId="{A38FA586-E1A2-42DB-91BF-8CDE8600A453}">
      <dsp:nvSpPr>
        <dsp:cNvPr id="0" name=""/>
        <dsp:cNvSpPr/>
      </dsp:nvSpPr>
      <dsp:spPr>
        <a:xfrm>
          <a:off x="1113115" y="2209055"/>
          <a:ext cx="2981801"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Operational, Training, Garrison, Off-Duty</a:t>
          </a:r>
        </a:p>
      </dsp:txBody>
      <dsp:txXfrm>
        <a:off x="1113115" y="2209055"/>
        <a:ext cx="2981801" cy="798943"/>
      </dsp:txXfrm>
    </dsp:sp>
    <dsp:sp modelId="{F17FE3BD-3874-43F6-8673-10250A1BA5D7}">
      <dsp:nvSpPr>
        <dsp:cNvPr id="0" name=""/>
        <dsp:cNvSpPr/>
      </dsp:nvSpPr>
      <dsp:spPr>
        <a:xfrm>
          <a:off x="1173931" y="3404219"/>
          <a:ext cx="2923669"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Interactive </a:t>
          </a:r>
        </a:p>
      </dsp:txBody>
      <dsp:txXfrm>
        <a:off x="1173931" y="3404219"/>
        <a:ext cx="2923669" cy="798943"/>
      </dsp:txXfrm>
    </dsp:sp>
    <dsp:sp modelId="{873A3B5A-3837-42E0-9CBB-6EFB9BD3AA16}">
      <dsp:nvSpPr>
        <dsp:cNvPr id="0" name=""/>
        <dsp:cNvSpPr/>
      </dsp:nvSpPr>
      <dsp:spPr>
        <a:xfrm>
          <a:off x="4641154" y="1138622"/>
          <a:ext cx="1597887"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Sensation</a:t>
          </a:r>
        </a:p>
      </dsp:txBody>
      <dsp:txXfrm>
        <a:off x="4641154" y="1138622"/>
        <a:ext cx="1597887" cy="798943"/>
      </dsp:txXfrm>
    </dsp:sp>
    <dsp:sp modelId="{4A21D8C3-0E50-4354-9C70-47392169F47B}">
      <dsp:nvSpPr>
        <dsp:cNvPr id="0" name=""/>
        <dsp:cNvSpPr/>
      </dsp:nvSpPr>
      <dsp:spPr>
        <a:xfrm>
          <a:off x="4976279" y="2176474"/>
          <a:ext cx="3196381"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Haptic Feedback</a:t>
          </a:r>
        </a:p>
      </dsp:txBody>
      <dsp:txXfrm>
        <a:off x="4976279" y="2176474"/>
        <a:ext cx="3196381" cy="798943"/>
      </dsp:txXfrm>
    </dsp:sp>
    <dsp:sp modelId="{B9A03D8F-5451-430D-B7D5-B3ED255B8CD6}">
      <dsp:nvSpPr>
        <dsp:cNvPr id="0" name=""/>
        <dsp:cNvSpPr/>
      </dsp:nvSpPr>
      <dsp:spPr>
        <a:xfrm>
          <a:off x="4997866" y="3245381"/>
          <a:ext cx="3182495"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Fluctuating Modalities and Intensities</a:t>
          </a:r>
        </a:p>
      </dsp:txBody>
      <dsp:txXfrm>
        <a:off x="4997866" y="3245381"/>
        <a:ext cx="3182495" cy="798943"/>
      </dsp:txXfrm>
    </dsp:sp>
    <dsp:sp modelId="{09F6A07E-03EA-4E64-B219-A194140648A5}">
      <dsp:nvSpPr>
        <dsp:cNvPr id="0" name=""/>
        <dsp:cNvSpPr/>
      </dsp:nvSpPr>
      <dsp:spPr>
        <a:xfrm>
          <a:off x="4996748" y="4371036"/>
          <a:ext cx="3209324"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Integration of Weapons, Communication, Adversaries</a:t>
          </a:r>
        </a:p>
      </dsp:txBody>
      <dsp:txXfrm>
        <a:off x="4996748" y="4371036"/>
        <a:ext cx="3209324" cy="798943"/>
      </dsp:txXfrm>
    </dsp:sp>
    <dsp:sp modelId="{B60C88E9-0268-400D-899E-61EB63491DF3}">
      <dsp:nvSpPr>
        <dsp:cNvPr id="0" name=""/>
        <dsp:cNvSpPr/>
      </dsp:nvSpPr>
      <dsp:spPr>
        <a:xfrm>
          <a:off x="8553788" y="1126670"/>
          <a:ext cx="1597887"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Tasks</a:t>
          </a:r>
        </a:p>
      </dsp:txBody>
      <dsp:txXfrm>
        <a:off x="8553788" y="1126670"/>
        <a:ext cx="1597887" cy="798943"/>
      </dsp:txXfrm>
    </dsp:sp>
    <dsp:sp modelId="{722BB5FF-6FB6-4E21-8BCF-BD25BEA95C35}">
      <dsp:nvSpPr>
        <dsp:cNvPr id="0" name=""/>
        <dsp:cNvSpPr/>
      </dsp:nvSpPr>
      <dsp:spPr>
        <a:xfrm>
          <a:off x="8810628" y="2209055"/>
          <a:ext cx="3035426"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Dynamic Assessment and Training (Individual/Team)</a:t>
          </a:r>
        </a:p>
      </dsp:txBody>
      <dsp:txXfrm>
        <a:off x="8810628" y="2209055"/>
        <a:ext cx="3035426" cy="798943"/>
      </dsp:txXfrm>
    </dsp:sp>
    <dsp:sp modelId="{AFC4A355-AFE3-47A2-8D30-E3BB073595AA}">
      <dsp:nvSpPr>
        <dsp:cNvPr id="0" name=""/>
        <dsp:cNvSpPr/>
      </dsp:nvSpPr>
      <dsp:spPr>
        <a:xfrm>
          <a:off x="8810628" y="3351320"/>
          <a:ext cx="3035426"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Contextually Relevant (Role Specific)</a:t>
          </a:r>
        </a:p>
      </dsp:txBody>
      <dsp:txXfrm>
        <a:off x="8810628" y="3351320"/>
        <a:ext cx="3035426" cy="798943"/>
      </dsp:txXfrm>
    </dsp:sp>
    <dsp:sp modelId="{7DE521F2-38A8-42E7-9306-287E335BAE5C}">
      <dsp:nvSpPr>
        <dsp:cNvPr id="0" name=""/>
        <dsp:cNvSpPr/>
      </dsp:nvSpPr>
      <dsp:spPr>
        <a:xfrm>
          <a:off x="8853803" y="4462267"/>
          <a:ext cx="2992251"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Repetitive Practice</a:t>
          </a:r>
        </a:p>
      </dsp:txBody>
      <dsp:txXfrm>
        <a:off x="8853803" y="4462267"/>
        <a:ext cx="2992251" cy="798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811A0-1E48-4E6C-A1A5-26AD28D5C03D}">
      <dsp:nvSpPr>
        <dsp:cNvPr id="0" name=""/>
        <dsp:cNvSpPr/>
      </dsp:nvSpPr>
      <dsp:spPr>
        <a:xfrm>
          <a:off x="3294872" y="33270"/>
          <a:ext cx="1350802"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Exposure Monitoring</a:t>
          </a:r>
        </a:p>
      </dsp:txBody>
      <dsp:txXfrm>
        <a:off x="3294872" y="33270"/>
        <a:ext cx="1350802" cy="1143691"/>
      </dsp:txXfrm>
    </dsp:sp>
    <dsp:sp modelId="{8DC84D38-1634-4A6B-97F3-69B50CCC441F}">
      <dsp:nvSpPr>
        <dsp:cNvPr id="0" name=""/>
        <dsp:cNvSpPr/>
      </dsp:nvSpPr>
      <dsp:spPr>
        <a:xfrm>
          <a:off x="766466" y="95168"/>
          <a:ext cx="4290141" cy="4290141"/>
        </a:xfrm>
        <a:prstGeom prst="circularArrow">
          <a:avLst>
            <a:gd name="adj1" fmla="val 5198"/>
            <a:gd name="adj2" fmla="val 335787"/>
            <a:gd name="adj3" fmla="val 21187300"/>
            <a:gd name="adj4" fmla="val 19562455"/>
            <a:gd name="adj5" fmla="val 6065"/>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8AA82B0-2ED6-4D41-8A35-7D6E1B890B05}">
      <dsp:nvSpPr>
        <dsp:cNvPr id="0" name=""/>
        <dsp:cNvSpPr/>
      </dsp:nvSpPr>
      <dsp:spPr>
        <a:xfrm>
          <a:off x="4035729" y="2197656"/>
          <a:ext cx="1355148"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Diagnostic Tools</a:t>
          </a:r>
        </a:p>
      </dsp:txBody>
      <dsp:txXfrm>
        <a:off x="4035729" y="2197656"/>
        <a:ext cx="1355148" cy="1143691"/>
      </dsp:txXfrm>
    </dsp:sp>
    <dsp:sp modelId="{307008DB-427E-47ED-808E-67A6E7285437}">
      <dsp:nvSpPr>
        <dsp:cNvPr id="0" name=""/>
        <dsp:cNvSpPr/>
      </dsp:nvSpPr>
      <dsp:spPr>
        <a:xfrm>
          <a:off x="806095" y="-27857"/>
          <a:ext cx="4290141" cy="4290141"/>
        </a:xfrm>
        <a:prstGeom prst="circularArrow">
          <a:avLst>
            <a:gd name="adj1" fmla="val 5198"/>
            <a:gd name="adj2" fmla="val 335787"/>
            <a:gd name="adj3" fmla="val 4172732"/>
            <a:gd name="adj4" fmla="val 2401439"/>
            <a:gd name="adj5" fmla="val 6065"/>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46C4C7B-1EA0-4FB5-978D-B893AE86CE44}">
      <dsp:nvSpPr>
        <dsp:cNvPr id="0" name=""/>
        <dsp:cNvSpPr/>
      </dsp:nvSpPr>
      <dsp:spPr>
        <a:xfrm>
          <a:off x="2295570" y="3478083"/>
          <a:ext cx="1143691"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Treatment Tools</a:t>
          </a:r>
        </a:p>
      </dsp:txBody>
      <dsp:txXfrm>
        <a:off x="2295570" y="3478083"/>
        <a:ext cx="1143691" cy="1143691"/>
      </dsp:txXfrm>
    </dsp:sp>
    <dsp:sp modelId="{635E5066-5D5B-4251-AFB1-8D3D7389363D}">
      <dsp:nvSpPr>
        <dsp:cNvPr id="0" name=""/>
        <dsp:cNvSpPr/>
      </dsp:nvSpPr>
      <dsp:spPr>
        <a:xfrm>
          <a:off x="458233" y="-56407"/>
          <a:ext cx="4290141" cy="4290141"/>
        </a:xfrm>
        <a:prstGeom prst="circularArrow">
          <a:avLst>
            <a:gd name="adj1" fmla="val 5198"/>
            <a:gd name="adj2" fmla="val 335787"/>
            <a:gd name="adj3" fmla="val 8051810"/>
            <a:gd name="adj4" fmla="val 5958233"/>
            <a:gd name="adj5" fmla="val 6065"/>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9763348-4FD1-48A7-BB0D-F3F42506ABC3}">
      <dsp:nvSpPr>
        <dsp:cNvPr id="0" name=""/>
        <dsp:cNvSpPr/>
      </dsp:nvSpPr>
      <dsp:spPr>
        <a:xfrm>
          <a:off x="144426" y="2173748"/>
          <a:ext cx="1459213"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Short Term Monitoring</a:t>
          </a:r>
        </a:p>
      </dsp:txBody>
      <dsp:txXfrm>
        <a:off x="144426" y="2173748"/>
        <a:ext cx="1459213" cy="1143691"/>
      </dsp:txXfrm>
    </dsp:sp>
    <dsp:sp modelId="{C308587B-9CC6-4FD7-B443-B8D86445D3FD}">
      <dsp:nvSpPr>
        <dsp:cNvPr id="0" name=""/>
        <dsp:cNvSpPr/>
      </dsp:nvSpPr>
      <dsp:spPr>
        <a:xfrm>
          <a:off x="530599" y="249452"/>
          <a:ext cx="4290141" cy="4290141"/>
        </a:xfrm>
        <a:prstGeom prst="circularArrow">
          <a:avLst>
            <a:gd name="adj1" fmla="val 5198"/>
            <a:gd name="adj2" fmla="val 335787"/>
            <a:gd name="adj3" fmla="val 12850178"/>
            <a:gd name="adj4" fmla="val 11199628"/>
            <a:gd name="adj5" fmla="val 6065"/>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DCD1BBB-9578-43D0-BFEA-082277DDB6F7}">
      <dsp:nvSpPr>
        <dsp:cNvPr id="0" name=""/>
        <dsp:cNvSpPr/>
      </dsp:nvSpPr>
      <dsp:spPr>
        <a:xfrm>
          <a:off x="1040264" y="33270"/>
          <a:ext cx="1384701"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Long Term Monitoring</a:t>
          </a:r>
        </a:p>
      </dsp:txBody>
      <dsp:txXfrm>
        <a:off x="1040264" y="33270"/>
        <a:ext cx="1384701" cy="1143691"/>
      </dsp:txXfrm>
    </dsp:sp>
    <dsp:sp modelId="{55667E5D-FF80-4C03-988F-0738AE1F9ADC}">
      <dsp:nvSpPr>
        <dsp:cNvPr id="0" name=""/>
        <dsp:cNvSpPr/>
      </dsp:nvSpPr>
      <dsp:spPr>
        <a:xfrm>
          <a:off x="706374" y="-18"/>
          <a:ext cx="4290141" cy="4290141"/>
        </a:xfrm>
        <a:prstGeom prst="circularArrow">
          <a:avLst>
            <a:gd name="adj1" fmla="val 5198"/>
            <a:gd name="adj2" fmla="val 335787"/>
            <a:gd name="adj3" fmla="val 16672491"/>
            <a:gd name="adj4" fmla="val 15423166"/>
            <a:gd name="adj5" fmla="val 6065"/>
          </a:avLst>
        </a:prstGeom>
        <a:solidFill>
          <a:schemeClr val="bg2">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105F4-4FED-47C7-BBC8-180D80169F85}">
      <dsp:nvSpPr>
        <dsp:cNvPr id="0" name=""/>
        <dsp:cNvSpPr/>
      </dsp:nvSpPr>
      <dsp:spPr>
        <a:xfrm>
          <a:off x="3062791" y="2375265"/>
          <a:ext cx="468474" cy="2014439"/>
        </a:xfrm>
        <a:custGeom>
          <a:avLst/>
          <a:gdLst/>
          <a:ahLst/>
          <a:cxnLst/>
          <a:rect l="0" t="0" r="0" b="0"/>
          <a:pathLst>
            <a:path>
              <a:moveTo>
                <a:pt x="0" y="0"/>
              </a:moveTo>
              <a:lnTo>
                <a:pt x="234237" y="0"/>
              </a:lnTo>
              <a:lnTo>
                <a:pt x="234237" y="2014439"/>
              </a:lnTo>
              <a:lnTo>
                <a:pt x="468474" y="20144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0BA855-445B-468F-A6C4-D78D9113270D}">
      <dsp:nvSpPr>
        <dsp:cNvPr id="0" name=""/>
        <dsp:cNvSpPr/>
      </dsp:nvSpPr>
      <dsp:spPr>
        <a:xfrm>
          <a:off x="3062791" y="2375265"/>
          <a:ext cx="468474" cy="1007219"/>
        </a:xfrm>
        <a:custGeom>
          <a:avLst/>
          <a:gdLst/>
          <a:ahLst/>
          <a:cxnLst/>
          <a:rect l="0" t="0" r="0" b="0"/>
          <a:pathLst>
            <a:path>
              <a:moveTo>
                <a:pt x="0" y="0"/>
              </a:moveTo>
              <a:lnTo>
                <a:pt x="234237" y="0"/>
              </a:lnTo>
              <a:lnTo>
                <a:pt x="234237" y="1007219"/>
              </a:lnTo>
              <a:lnTo>
                <a:pt x="468474" y="100721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B4F65B-3AD4-4F4F-9804-DF28A1615C7C}">
      <dsp:nvSpPr>
        <dsp:cNvPr id="0" name=""/>
        <dsp:cNvSpPr/>
      </dsp:nvSpPr>
      <dsp:spPr>
        <a:xfrm>
          <a:off x="3062791" y="2329545"/>
          <a:ext cx="468474" cy="91440"/>
        </a:xfrm>
        <a:custGeom>
          <a:avLst/>
          <a:gdLst/>
          <a:ahLst/>
          <a:cxnLst/>
          <a:rect l="0" t="0" r="0" b="0"/>
          <a:pathLst>
            <a:path>
              <a:moveTo>
                <a:pt x="0" y="45720"/>
              </a:moveTo>
              <a:lnTo>
                <a:pt x="468474" y="4572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62D70D-AA99-4962-89DE-A31FCAB4D413}">
      <dsp:nvSpPr>
        <dsp:cNvPr id="0" name=""/>
        <dsp:cNvSpPr/>
      </dsp:nvSpPr>
      <dsp:spPr>
        <a:xfrm>
          <a:off x="3062791" y="1368045"/>
          <a:ext cx="468474" cy="1007219"/>
        </a:xfrm>
        <a:custGeom>
          <a:avLst/>
          <a:gdLst/>
          <a:ahLst/>
          <a:cxnLst/>
          <a:rect l="0" t="0" r="0" b="0"/>
          <a:pathLst>
            <a:path>
              <a:moveTo>
                <a:pt x="0" y="1007219"/>
              </a:moveTo>
              <a:lnTo>
                <a:pt x="234237" y="1007219"/>
              </a:lnTo>
              <a:lnTo>
                <a:pt x="234237" y="0"/>
              </a:lnTo>
              <a:lnTo>
                <a:pt x="468474"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899919-7D9A-41EE-A1E9-646C1EB3FB3F}">
      <dsp:nvSpPr>
        <dsp:cNvPr id="0" name=""/>
        <dsp:cNvSpPr/>
      </dsp:nvSpPr>
      <dsp:spPr>
        <a:xfrm>
          <a:off x="3062791" y="360825"/>
          <a:ext cx="468474" cy="2014439"/>
        </a:xfrm>
        <a:custGeom>
          <a:avLst/>
          <a:gdLst/>
          <a:ahLst/>
          <a:cxnLst/>
          <a:rect l="0" t="0" r="0" b="0"/>
          <a:pathLst>
            <a:path>
              <a:moveTo>
                <a:pt x="0" y="2014439"/>
              </a:moveTo>
              <a:lnTo>
                <a:pt x="234237" y="2014439"/>
              </a:lnTo>
              <a:lnTo>
                <a:pt x="234237" y="0"/>
              </a:lnTo>
              <a:lnTo>
                <a:pt x="468474"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62BC60-6F5B-4EF3-A136-A6F1FFABB6FA}">
      <dsp:nvSpPr>
        <dsp:cNvPr id="0" name=""/>
        <dsp:cNvSpPr/>
      </dsp:nvSpPr>
      <dsp:spPr>
        <a:xfrm>
          <a:off x="720420" y="201805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Comprehensive Strategy</a:t>
          </a:r>
        </a:p>
      </dsp:txBody>
      <dsp:txXfrm>
        <a:off x="720420" y="2018053"/>
        <a:ext cx="2342371" cy="714423"/>
      </dsp:txXfrm>
    </dsp:sp>
    <dsp:sp modelId="{92CD0592-0C81-43CB-A2DD-833A33FCDD5D}">
      <dsp:nvSpPr>
        <dsp:cNvPr id="0" name=""/>
        <dsp:cNvSpPr/>
      </dsp:nvSpPr>
      <dsp:spPr>
        <a:xfrm>
          <a:off x="3531266" y="3614"/>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Identify, Monitor, and Mitigate</a:t>
          </a:r>
        </a:p>
      </dsp:txBody>
      <dsp:txXfrm>
        <a:off x="3531266" y="3614"/>
        <a:ext cx="2342371" cy="714423"/>
      </dsp:txXfrm>
    </dsp:sp>
    <dsp:sp modelId="{5A407D51-80A0-4C17-B261-C64C64D14606}">
      <dsp:nvSpPr>
        <dsp:cNvPr id="0" name=""/>
        <dsp:cNvSpPr/>
      </dsp:nvSpPr>
      <dsp:spPr>
        <a:xfrm>
          <a:off x="3531266" y="101083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Reduce, and Eliminate</a:t>
          </a:r>
        </a:p>
      </dsp:txBody>
      <dsp:txXfrm>
        <a:off x="3531266" y="1010833"/>
        <a:ext cx="2342371" cy="714423"/>
      </dsp:txXfrm>
    </dsp:sp>
    <dsp:sp modelId="{B38973E4-EC91-4824-8B7B-74945BB97700}">
      <dsp:nvSpPr>
        <dsp:cNvPr id="0" name=""/>
        <dsp:cNvSpPr/>
      </dsp:nvSpPr>
      <dsp:spPr>
        <a:xfrm>
          <a:off x="3531266" y="201805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Prevent, Recognize, and Minimize</a:t>
          </a:r>
        </a:p>
      </dsp:txBody>
      <dsp:txXfrm>
        <a:off x="3531266" y="2018053"/>
        <a:ext cx="2342371" cy="714423"/>
      </dsp:txXfrm>
    </dsp:sp>
    <dsp:sp modelId="{161E6EC8-11B4-42C6-85A3-F516487344C2}">
      <dsp:nvSpPr>
        <dsp:cNvPr id="0" name=""/>
        <dsp:cNvSpPr/>
      </dsp:nvSpPr>
      <dsp:spPr>
        <a:xfrm>
          <a:off x="3531266" y="302527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Optimize</a:t>
          </a:r>
        </a:p>
      </dsp:txBody>
      <dsp:txXfrm>
        <a:off x="3531266" y="3025273"/>
        <a:ext cx="2342371" cy="714423"/>
      </dsp:txXfrm>
    </dsp:sp>
    <dsp:sp modelId="{FEFCA237-149D-417C-8B26-3AAC76F5254E}">
      <dsp:nvSpPr>
        <dsp:cNvPr id="0" name=""/>
        <dsp:cNvSpPr/>
      </dsp:nvSpPr>
      <dsp:spPr>
        <a:xfrm>
          <a:off x="3531266" y="403249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Advance</a:t>
          </a:r>
        </a:p>
      </dsp:txBody>
      <dsp:txXfrm>
        <a:off x="3531266" y="4032493"/>
        <a:ext cx="2342371" cy="7144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515BC-0D2E-4E1F-B7BE-2F6BA4387394}">
      <dsp:nvSpPr>
        <dsp:cNvPr id="0" name=""/>
        <dsp:cNvSpPr/>
      </dsp:nvSpPr>
      <dsp:spPr>
        <a:xfrm>
          <a:off x="0" y="735449"/>
          <a:ext cx="4495368" cy="2809605"/>
        </a:xfrm>
        <a:prstGeom prst="swooshArrow">
          <a:avLst>
            <a:gd name="adj1" fmla="val 25000"/>
            <a:gd name="adj2" fmla="val 25000"/>
          </a:avLst>
        </a:prstGeom>
        <a:gradFill flip="none" rotWithShape="1">
          <a:gsLst>
            <a:gs pos="23000">
              <a:schemeClr val="accent1">
                <a:lumMod val="50000"/>
              </a:schemeClr>
            </a:gs>
            <a:gs pos="46000">
              <a:schemeClr val="accent2">
                <a:lumMod val="60000"/>
                <a:lumOff val="40000"/>
              </a:schemeClr>
            </a:gs>
            <a:gs pos="83000">
              <a:schemeClr val="accent2">
                <a:lumMod val="75000"/>
              </a:schemeClr>
            </a:gs>
            <a:gs pos="100000">
              <a:srgbClr val="C00000"/>
            </a:gs>
          </a:gsLst>
          <a:lin ang="8100000" scaled="1"/>
          <a:tileRect/>
        </a:gradFill>
        <a:ln>
          <a:noFill/>
        </a:ln>
        <a:effectLst/>
      </dsp:spPr>
      <dsp:style>
        <a:lnRef idx="0">
          <a:scrgbClr r="0" g="0" b="0"/>
        </a:lnRef>
        <a:fillRef idx="1">
          <a:scrgbClr r="0" g="0" b="0"/>
        </a:fillRef>
        <a:effectRef idx="0">
          <a:scrgbClr r="0" g="0" b="0"/>
        </a:effectRef>
        <a:fontRef idx="minor"/>
      </dsp:style>
    </dsp:sp>
    <dsp:sp modelId="{1618A9EC-517F-41F8-914B-CF1E16FE3E8D}">
      <dsp:nvSpPr>
        <dsp:cNvPr id="0" name=""/>
        <dsp:cNvSpPr/>
      </dsp:nvSpPr>
      <dsp:spPr>
        <a:xfrm>
          <a:off x="570911" y="2674638"/>
          <a:ext cx="116879" cy="11687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1F7F5A-5CC1-4ECC-BBFD-01A79744360B}">
      <dsp:nvSpPr>
        <dsp:cNvPr id="0" name=""/>
        <dsp:cNvSpPr/>
      </dsp:nvSpPr>
      <dsp:spPr>
        <a:xfrm>
          <a:off x="629351" y="2733078"/>
          <a:ext cx="1047420" cy="811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932"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Narrow" panose="020B0606020202030204" pitchFamily="34" charset="0"/>
            </a:rPr>
            <a:t>Crawl</a:t>
          </a:r>
        </a:p>
      </dsp:txBody>
      <dsp:txXfrm>
        <a:off x="629351" y="2733078"/>
        <a:ext cx="1047420" cy="811975"/>
      </dsp:txXfrm>
    </dsp:sp>
    <dsp:sp modelId="{AF06528D-4464-494E-9382-1F074683C821}">
      <dsp:nvSpPr>
        <dsp:cNvPr id="0" name=""/>
        <dsp:cNvSpPr/>
      </dsp:nvSpPr>
      <dsp:spPr>
        <a:xfrm>
          <a:off x="1602598" y="1910988"/>
          <a:ext cx="211282" cy="211282"/>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F88682-B7AD-459D-AA44-E0C4497D50ED}">
      <dsp:nvSpPr>
        <dsp:cNvPr id="0" name=""/>
        <dsp:cNvSpPr/>
      </dsp:nvSpPr>
      <dsp:spPr>
        <a:xfrm>
          <a:off x="1708239" y="2016629"/>
          <a:ext cx="1078888" cy="1528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54"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Narrow" panose="020B0606020202030204" pitchFamily="34" charset="0"/>
            </a:rPr>
            <a:t>Walk</a:t>
          </a:r>
        </a:p>
      </dsp:txBody>
      <dsp:txXfrm>
        <a:off x="1708239" y="2016629"/>
        <a:ext cx="1078888" cy="1528425"/>
      </dsp:txXfrm>
    </dsp:sp>
    <dsp:sp modelId="{315DDB6D-7249-4799-851B-AFCD8ABD9DFE}">
      <dsp:nvSpPr>
        <dsp:cNvPr id="0" name=""/>
        <dsp:cNvSpPr/>
      </dsp:nvSpPr>
      <dsp:spPr>
        <a:xfrm>
          <a:off x="2843320" y="1446279"/>
          <a:ext cx="292198" cy="292198"/>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615B1-642F-4562-9502-2BA166F4059E}">
      <dsp:nvSpPr>
        <dsp:cNvPr id="0" name=""/>
        <dsp:cNvSpPr/>
      </dsp:nvSpPr>
      <dsp:spPr>
        <a:xfrm>
          <a:off x="2989419" y="1592379"/>
          <a:ext cx="1078888" cy="1952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3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Narrow" panose="020B0606020202030204" pitchFamily="34" charset="0"/>
            </a:rPr>
            <a:t>Run</a:t>
          </a:r>
        </a:p>
      </dsp:txBody>
      <dsp:txXfrm>
        <a:off x="2989419" y="1592379"/>
        <a:ext cx="1078888" cy="1952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C169A-0011-4AD9-9B25-59E916F26207}">
      <dsp:nvSpPr>
        <dsp:cNvPr id="0" name=""/>
        <dsp:cNvSpPr/>
      </dsp:nvSpPr>
      <dsp:spPr>
        <a:xfrm>
          <a:off x="1823110" y="699"/>
          <a:ext cx="1561213" cy="101478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Task</a:t>
          </a:r>
        </a:p>
      </dsp:txBody>
      <dsp:txXfrm>
        <a:off x="1872648" y="50237"/>
        <a:ext cx="1462137" cy="915712"/>
      </dsp:txXfrm>
    </dsp:sp>
    <dsp:sp modelId="{EE456C31-1169-4A72-93B2-EF4F1956F5DF}">
      <dsp:nvSpPr>
        <dsp:cNvPr id="0" name=""/>
        <dsp:cNvSpPr/>
      </dsp:nvSpPr>
      <dsp:spPr>
        <a:xfrm>
          <a:off x="925643" y="508093"/>
          <a:ext cx="3356147" cy="3356147"/>
        </a:xfrm>
        <a:custGeom>
          <a:avLst/>
          <a:gdLst/>
          <a:ahLst/>
          <a:cxnLst/>
          <a:rect l="0" t="0" r="0" b="0"/>
          <a:pathLst>
            <a:path>
              <a:moveTo>
                <a:pt x="2469949" y="198592"/>
              </a:moveTo>
              <a:arcTo wR="1678073" hR="1678073" stAng="17889446" swAng="2628431"/>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1D3EC9-698A-4344-8B03-81FC57950464}">
      <dsp:nvSpPr>
        <dsp:cNvPr id="0" name=""/>
        <dsp:cNvSpPr/>
      </dsp:nvSpPr>
      <dsp:spPr>
        <a:xfrm>
          <a:off x="3501184" y="1678773"/>
          <a:ext cx="1561213" cy="101478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Narrow" panose="020B0606020202030204" pitchFamily="34" charset="0"/>
            </a:rPr>
            <a:t>Environment</a:t>
          </a:r>
        </a:p>
      </dsp:txBody>
      <dsp:txXfrm>
        <a:off x="3550722" y="1728311"/>
        <a:ext cx="1462137" cy="915712"/>
      </dsp:txXfrm>
    </dsp:sp>
    <dsp:sp modelId="{DFBF2EAF-0713-4FE3-BC1C-F1E5BEB03413}">
      <dsp:nvSpPr>
        <dsp:cNvPr id="0" name=""/>
        <dsp:cNvSpPr/>
      </dsp:nvSpPr>
      <dsp:spPr>
        <a:xfrm>
          <a:off x="925643" y="508093"/>
          <a:ext cx="3356147" cy="3356147"/>
        </a:xfrm>
        <a:custGeom>
          <a:avLst/>
          <a:gdLst/>
          <a:ahLst/>
          <a:cxnLst/>
          <a:rect l="0" t="0" r="0" b="0"/>
          <a:pathLst>
            <a:path>
              <a:moveTo>
                <a:pt x="3273696" y="2197612"/>
              </a:moveTo>
              <a:arcTo wR="1678073" hR="1678073" stAng="1082123" swAng="2628431"/>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540DF09-40FB-4F27-BBBD-D460EA570563}">
      <dsp:nvSpPr>
        <dsp:cNvPr id="0" name=""/>
        <dsp:cNvSpPr/>
      </dsp:nvSpPr>
      <dsp:spPr>
        <a:xfrm>
          <a:off x="1823110" y="3356846"/>
          <a:ext cx="1561213" cy="101478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Skill</a:t>
          </a:r>
        </a:p>
      </dsp:txBody>
      <dsp:txXfrm>
        <a:off x="1872648" y="3406384"/>
        <a:ext cx="1462137" cy="915712"/>
      </dsp:txXfrm>
    </dsp:sp>
    <dsp:sp modelId="{69F47E30-4FE4-4061-A98B-2812BA03EE8A}">
      <dsp:nvSpPr>
        <dsp:cNvPr id="0" name=""/>
        <dsp:cNvSpPr/>
      </dsp:nvSpPr>
      <dsp:spPr>
        <a:xfrm>
          <a:off x="925643" y="508093"/>
          <a:ext cx="3356147" cy="3356147"/>
        </a:xfrm>
        <a:custGeom>
          <a:avLst/>
          <a:gdLst/>
          <a:ahLst/>
          <a:cxnLst/>
          <a:rect l="0" t="0" r="0" b="0"/>
          <a:pathLst>
            <a:path>
              <a:moveTo>
                <a:pt x="886197" y="3157554"/>
              </a:moveTo>
              <a:arcTo wR="1678073" hR="1678073" stAng="7089446" swAng="2628431"/>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A6B97C-297A-4236-BB9A-03EF7DE86F39}">
      <dsp:nvSpPr>
        <dsp:cNvPr id="0" name=""/>
        <dsp:cNvSpPr/>
      </dsp:nvSpPr>
      <dsp:spPr>
        <a:xfrm>
          <a:off x="145037" y="1678773"/>
          <a:ext cx="1561213" cy="101478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Feedback</a:t>
          </a:r>
        </a:p>
      </dsp:txBody>
      <dsp:txXfrm>
        <a:off x="194575" y="1728311"/>
        <a:ext cx="1462137" cy="915712"/>
      </dsp:txXfrm>
    </dsp:sp>
    <dsp:sp modelId="{BCDFBD74-2AE0-4C5B-AEEA-7B4EFB1B6369}">
      <dsp:nvSpPr>
        <dsp:cNvPr id="0" name=""/>
        <dsp:cNvSpPr/>
      </dsp:nvSpPr>
      <dsp:spPr>
        <a:xfrm>
          <a:off x="925643" y="508093"/>
          <a:ext cx="3356147" cy="3356147"/>
        </a:xfrm>
        <a:custGeom>
          <a:avLst/>
          <a:gdLst/>
          <a:ahLst/>
          <a:cxnLst/>
          <a:rect l="0" t="0" r="0" b="0"/>
          <a:pathLst>
            <a:path>
              <a:moveTo>
                <a:pt x="82451" y="1158534"/>
              </a:moveTo>
              <a:arcTo wR="1678073" hR="1678073" stAng="11882123" swAng="2628431"/>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B4D33-6F5B-4957-95EE-507A60F391EB}">
      <dsp:nvSpPr>
        <dsp:cNvPr id="0" name=""/>
        <dsp:cNvSpPr/>
      </dsp:nvSpPr>
      <dsp:spPr>
        <a:xfrm>
          <a:off x="1391103" y="453325"/>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1527489" y="497446"/>
        <a:ext cx="15966" cy="3196"/>
      </dsp:txXfrm>
    </dsp:sp>
    <dsp:sp modelId="{C5A3C25E-D0A8-4FB3-876B-0B4E71C15A6B}">
      <dsp:nvSpPr>
        <dsp:cNvPr id="0" name=""/>
        <dsp:cNvSpPr/>
      </dsp:nvSpPr>
      <dsp:spPr>
        <a:xfrm>
          <a:off x="4480" y="82518"/>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Stable Plasticity</a:t>
          </a:r>
        </a:p>
      </dsp:txBody>
      <dsp:txXfrm>
        <a:off x="4480" y="82518"/>
        <a:ext cx="1388423" cy="833054"/>
      </dsp:txXfrm>
    </dsp:sp>
    <dsp:sp modelId="{ECE384F8-CB47-4693-A742-07F56D8629A5}">
      <dsp:nvSpPr>
        <dsp:cNvPr id="0" name=""/>
        <dsp:cNvSpPr/>
      </dsp:nvSpPr>
      <dsp:spPr>
        <a:xfrm>
          <a:off x="3098865" y="453325"/>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235250" y="497446"/>
        <a:ext cx="15966" cy="3196"/>
      </dsp:txXfrm>
    </dsp:sp>
    <dsp:sp modelId="{C855B953-E5B0-4205-A881-919B72288E6F}">
      <dsp:nvSpPr>
        <dsp:cNvPr id="0" name=""/>
        <dsp:cNvSpPr/>
      </dsp:nvSpPr>
      <dsp:spPr>
        <a:xfrm>
          <a:off x="1712241" y="82518"/>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Constraint Induced </a:t>
          </a:r>
        </a:p>
      </dsp:txBody>
      <dsp:txXfrm>
        <a:off x="1712241" y="82518"/>
        <a:ext cx="1388423" cy="833054"/>
      </dsp:txXfrm>
    </dsp:sp>
    <dsp:sp modelId="{AC16BE28-CE54-4241-BE6C-FA117FCA9749}">
      <dsp:nvSpPr>
        <dsp:cNvPr id="0" name=""/>
        <dsp:cNvSpPr/>
      </dsp:nvSpPr>
      <dsp:spPr>
        <a:xfrm>
          <a:off x="4806626" y="453325"/>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4943011" y="497446"/>
        <a:ext cx="15966" cy="3196"/>
      </dsp:txXfrm>
    </dsp:sp>
    <dsp:sp modelId="{0D48158F-C83D-45FC-9FF4-52A2F0112EE3}">
      <dsp:nvSpPr>
        <dsp:cNvPr id="0" name=""/>
        <dsp:cNvSpPr/>
      </dsp:nvSpPr>
      <dsp:spPr>
        <a:xfrm>
          <a:off x="3420002" y="82518"/>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Defining Skill</a:t>
          </a:r>
        </a:p>
      </dsp:txBody>
      <dsp:txXfrm>
        <a:off x="3420002" y="82518"/>
        <a:ext cx="1388423" cy="833054"/>
      </dsp:txXfrm>
    </dsp:sp>
    <dsp:sp modelId="{A57B0840-206E-40EB-8D59-CD6CA6D58AA4}">
      <dsp:nvSpPr>
        <dsp:cNvPr id="0" name=""/>
        <dsp:cNvSpPr/>
      </dsp:nvSpPr>
      <dsp:spPr>
        <a:xfrm>
          <a:off x="818860" y="913772"/>
          <a:ext cx="5003115" cy="288737"/>
        </a:xfrm>
        <a:custGeom>
          <a:avLst/>
          <a:gdLst/>
          <a:ahLst/>
          <a:cxnLst/>
          <a:rect l="0" t="0" r="0" b="0"/>
          <a:pathLst>
            <a:path>
              <a:moveTo>
                <a:pt x="5003115" y="0"/>
              </a:moveTo>
              <a:lnTo>
                <a:pt x="5003115" y="161468"/>
              </a:lnTo>
              <a:lnTo>
                <a:pt x="0" y="161468"/>
              </a:lnTo>
              <a:lnTo>
                <a:pt x="0" y="288737"/>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195085" y="1056542"/>
        <a:ext cx="250664" cy="3196"/>
      </dsp:txXfrm>
    </dsp:sp>
    <dsp:sp modelId="{4708A2CF-37E5-49DA-904F-64CDCEB75F3C}">
      <dsp:nvSpPr>
        <dsp:cNvPr id="0" name=""/>
        <dsp:cNvSpPr/>
      </dsp:nvSpPr>
      <dsp:spPr>
        <a:xfrm>
          <a:off x="5127764" y="82518"/>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Contextual Learning</a:t>
          </a:r>
        </a:p>
      </dsp:txBody>
      <dsp:txXfrm>
        <a:off x="5127764" y="82518"/>
        <a:ext cx="1388423" cy="833054"/>
      </dsp:txXfrm>
    </dsp:sp>
    <dsp:sp modelId="{3FB9D83B-A31D-486D-A762-EC20A3B9D32D}">
      <dsp:nvSpPr>
        <dsp:cNvPr id="0" name=""/>
        <dsp:cNvSpPr/>
      </dsp:nvSpPr>
      <dsp:spPr>
        <a:xfrm>
          <a:off x="1631440" y="1605716"/>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1767825" y="1649838"/>
        <a:ext cx="15966" cy="3196"/>
      </dsp:txXfrm>
    </dsp:sp>
    <dsp:sp modelId="{E9B82142-5338-4D3E-9624-91A154EE9DBE}">
      <dsp:nvSpPr>
        <dsp:cNvPr id="0" name=""/>
        <dsp:cNvSpPr/>
      </dsp:nvSpPr>
      <dsp:spPr>
        <a:xfrm>
          <a:off x="4480" y="1234909"/>
          <a:ext cx="1628760"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Environmental Shifting</a:t>
          </a:r>
        </a:p>
      </dsp:txBody>
      <dsp:txXfrm>
        <a:off x="4480" y="1234909"/>
        <a:ext cx="1628760" cy="833054"/>
      </dsp:txXfrm>
    </dsp:sp>
    <dsp:sp modelId="{52D303A3-ABB4-48D2-9744-F1372D93A1DC}">
      <dsp:nvSpPr>
        <dsp:cNvPr id="0" name=""/>
        <dsp:cNvSpPr/>
      </dsp:nvSpPr>
      <dsp:spPr>
        <a:xfrm>
          <a:off x="3339201" y="1605716"/>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475586" y="1649838"/>
        <a:ext cx="15966" cy="3196"/>
      </dsp:txXfrm>
    </dsp:sp>
    <dsp:sp modelId="{62360338-0978-4D27-AB79-2421699BC33E}">
      <dsp:nvSpPr>
        <dsp:cNvPr id="0" name=""/>
        <dsp:cNvSpPr/>
      </dsp:nvSpPr>
      <dsp:spPr>
        <a:xfrm>
          <a:off x="1952577" y="1234909"/>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Selective Attention</a:t>
          </a:r>
        </a:p>
      </dsp:txBody>
      <dsp:txXfrm>
        <a:off x="1952577" y="1234909"/>
        <a:ext cx="1388423" cy="833054"/>
      </dsp:txXfrm>
    </dsp:sp>
    <dsp:sp modelId="{E4818877-5679-4A87-8D7D-4344594DC144}">
      <dsp:nvSpPr>
        <dsp:cNvPr id="0" name=""/>
        <dsp:cNvSpPr/>
      </dsp:nvSpPr>
      <dsp:spPr>
        <a:xfrm>
          <a:off x="698692" y="2066164"/>
          <a:ext cx="3655858" cy="288737"/>
        </a:xfrm>
        <a:custGeom>
          <a:avLst/>
          <a:gdLst/>
          <a:ahLst/>
          <a:cxnLst/>
          <a:rect l="0" t="0" r="0" b="0"/>
          <a:pathLst>
            <a:path>
              <a:moveTo>
                <a:pt x="3655858" y="0"/>
              </a:moveTo>
              <a:lnTo>
                <a:pt x="3655858" y="161468"/>
              </a:lnTo>
              <a:lnTo>
                <a:pt x="0" y="161468"/>
              </a:lnTo>
              <a:lnTo>
                <a:pt x="0" y="288737"/>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2434876" y="2208934"/>
        <a:ext cx="183488" cy="3196"/>
      </dsp:txXfrm>
    </dsp:sp>
    <dsp:sp modelId="{368453EF-1D25-4A9A-BC5B-8CE2DCDA74FF}">
      <dsp:nvSpPr>
        <dsp:cNvPr id="0" name=""/>
        <dsp:cNvSpPr/>
      </dsp:nvSpPr>
      <dsp:spPr>
        <a:xfrm>
          <a:off x="3660338" y="1234909"/>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Variation</a:t>
          </a:r>
        </a:p>
      </dsp:txBody>
      <dsp:txXfrm>
        <a:off x="3660338" y="1234909"/>
        <a:ext cx="1388423" cy="833054"/>
      </dsp:txXfrm>
    </dsp:sp>
    <dsp:sp modelId="{B4AF139B-1F4C-4548-A85D-AF1A48DB4D94}">
      <dsp:nvSpPr>
        <dsp:cNvPr id="0" name=""/>
        <dsp:cNvSpPr/>
      </dsp:nvSpPr>
      <dsp:spPr>
        <a:xfrm>
          <a:off x="1391103" y="2758108"/>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1527489" y="2802230"/>
        <a:ext cx="15966" cy="3196"/>
      </dsp:txXfrm>
    </dsp:sp>
    <dsp:sp modelId="{29D755D2-FCC2-4F96-A8EE-4A7C3FB33D1A}">
      <dsp:nvSpPr>
        <dsp:cNvPr id="0" name=""/>
        <dsp:cNvSpPr/>
      </dsp:nvSpPr>
      <dsp:spPr>
        <a:xfrm>
          <a:off x="4480" y="2387301"/>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Neuronal Competition</a:t>
          </a:r>
        </a:p>
      </dsp:txBody>
      <dsp:txXfrm>
        <a:off x="4480" y="2387301"/>
        <a:ext cx="1388423" cy="833054"/>
      </dsp:txXfrm>
    </dsp:sp>
    <dsp:sp modelId="{DE6B5678-D110-42A3-9559-5B388A5F7604}">
      <dsp:nvSpPr>
        <dsp:cNvPr id="0" name=""/>
        <dsp:cNvSpPr/>
      </dsp:nvSpPr>
      <dsp:spPr>
        <a:xfrm>
          <a:off x="3098865" y="2758108"/>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235250" y="2802230"/>
        <a:ext cx="15966" cy="3196"/>
      </dsp:txXfrm>
    </dsp:sp>
    <dsp:sp modelId="{2696AE62-D9EE-4245-BC45-0F0304FF4EDA}">
      <dsp:nvSpPr>
        <dsp:cNvPr id="0" name=""/>
        <dsp:cNvSpPr/>
      </dsp:nvSpPr>
      <dsp:spPr>
        <a:xfrm>
          <a:off x="1712241" y="2387301"/>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Building Perceptions</a:t>
          </a:r>
        </a:p>
      </dsp:txBody>
      <dsp:txXfrm>
        <a:off x="1712241" y="2387301"/>
        <a:ext cx="1388423" cy="833054"/>
      </dsp:txXfrm>
    </dsp:sp>
    <dsp:sp modelId="{4535663C-3A95-4964-B979-36375A5911DA}">
      <dsp:nvSpPr>
        <dsp:cNvPr id="0" name=""/>
        <dsp:cNvSpPr/>
      </dsp:nvSpPr>
      <dsp:spPr>
        <a:xfrm>
          <a:off x="4806626" y="2758108"/>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4943011" y="2802230"/>
        <a:ext cx="15966" cy="3196"/>
      </dsp:txXfrm>
    </dsp:sp>
    <dsp:sp modelId="{B4DD2050-11C7-448E-AF2E-C2CDA3608C81}">
      <dsp:nvSpPr>
        <dsp:cNvPr id="0" name=""/>
        <dsp:cNvSpPr/>
      </dsp:nvSpPr>
      <dsp:spPr>
        <a:xfrm>
          <a:off x="3420002" y="2387301"/>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Building Patterns</a:t>
          </a:r>
        </a:p>
      </dsp:txBody>
      <dsp:txXfrm>
        <a:off x="3420002" y="2387301"/>
        <a:ext cx="1388423" cy="833054"/>
      </dsp:txXfrm>
    </dsp:sp>
    <dsp:sp modelId="{DD6FF700-B8FE-4636-89BA-F96C4915533B}">
      <dsp:nvSpPr>
        <dsp:cNvPr id="0" name=""/>
        <dsp:cNvSpPr/>
      </dsp:nvSpPr>
      <dsp:spPr>
        <a:xfrm>
          <a:off x="698692" y="3218555"/>
          <a:ext cx="5123283" cy="335076"/>
        </a:xfrm>
        <a:custGeom>
          <a:avLst/>
          <a:gdLst/>
          <a:ahLst/>
          <a:cxnLst/>
          <a:rect l="0" t="0" r="0" b="0"/>
          <a:pathLst>
            <a:path>
              <a:moveTo>
                <a:pt x="5123283" y="0"/>
              </a:moveTo>
              <a:lnTo>
                <a:pt x="5123283" y="184638"/>
              </a:lnTo>
              <a:lnTo>
                <a:pt x="0" y="184638"/>
              </a:lnTo>
              <a:lnTo>
                <a:pt x="0" y="335076"/>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131926" y="3384495"/>
        <a:ext cx="256815" cy="3196"/>
      </dsp:txXfrm>
    </dsp:sp>
    <dsp:sp modelId="{EAB68980-8650-48A9-8DA4-04F51A557FDA}">
      <dsp:nvSpPr>
        <dsp:cNvPr id="0" name=""/>
        <dsp:cNvSpPr/>
      </dsp:nvSpPr>
      <dsp:spPr>
        <a:xfrm>
          <a:off x="5127764" y="2387301"/>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Predicting Outcomes</a:t>
          </a:r>
        </a:p>
      </dsp:txBody>
      <dsp:txXfrm>
        <a:off x="5127764" y="2387301"/>
        <a:ext cx="1388423" cy="833054"/>
      </dsp:txXfrm>
    </dsp:sp>
    <dsp:sp modelId="{BE04F49F-AEF0-4871-90B4-F751CB48C4CE}">
      <dsp:nvSpPr>
        <dsp:cNvPr id="0" name=""/>
        <dsp:cNvSpPr/>
      </dsp:nvSpPr>
      <dsp:spPr>
        <a:xfrm>
          <a:off x="1391103" y="3956839"/>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1527489" y="4000960"/>
        <a:ext cx="15966" cy="3196"/>
      </dsp:txXfrm>
    </dsp:sp>
    <dsp:sp modelId="{EA3068D5-9AF1-4318-BD13-A8A6F6B2E205}">
      <dsp:nvSpPr>
        <dsp:cNvPr id="0" name=""/>
        <dsp:cNvSpPr/>
      </dsp:nvSpPr>
      <dsp:spPr>
        <a:xfrm>
          <a:off x="4480" y="3586032"/>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Mass Practice</a:t>
          </a:r>
        </a:p>
      </dsp:txBody>
      <dsp:txXfrm>
        <a:off x="4480" y="3586032"/>
        <a:ext cx="1388423" cy="833054"/>
      </dsp:txXfrm>
    </dsp:sp>
    <dsp:sp modelId="{D49050E5-BBCD-4D01-A6A9-0E9A7E62941B}">
      <dsp:nvSpPr>
        <dsp:cNvPr id="0" name=""/>
        <dsp:cNvSpPr/>
      </dsp:nvSpPr>
      <dsp:spPr>
        <a:xfrm>
          <a:off x="3098865" y="3956839"/>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235250" y="4000960"/>
        <a:ext cx="15966" cy="3196"/>
      </dsp:txXfrm>
    </dsp:sp>
    <dsp:sp modelId="{D95BF5E5-F59E-49E2-A863-E96685E14275}">
      <dsp:nvSpPr>
        <dsp:cNvPr id="0" name=""/>
        <dsp:cNvSpPr/>
      </dsp:nvSpPr>
      <dsp:spPr>
        <a:xfrm>
          <a:off x="1712241" y="3586032"/>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Multiple Dynamic Systems </a:t>
          </a:r>
        </a:p>
      </dsp:txBody>
      <dsp:txXfrm>
        <a:off x="1712241" y="3586032"/>
        <a:ext cx="1388423" cy="833054"/>
      </dsp:txXfrm>
    </dsp:sp>
    <dsp:sp modelId="{6EABE1A5-D24C-465C-93F7-B49192BDB022}">
      <dsp:nvSpPr>
        <dsp:cNvPr id="0" name=""/>
        <dsp:cNvSpPr/>
      </dsp:nvSpPr>
      <dsp:spPr>
        <a:xfrm>
          <a:off x="4806626" y="3956839"/>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4943011" y="4000960"/>
        <a:ext cx="15966" cy="3196"/>
      </dsp:txXfrm>
    </dsp:sp>
    <dsp:sp modelId="{AF06DD28-5D25-46C2-ADBC-7D0E309D191A}">
      <dsp:nvSpPr>
        <dsp:cNvPr id="0" name=""/>
        <dsp:cNvSpPr/>
      </dsp:nvSpPr>
      <dsp:spPr>
        <a:xfrm>
          <a:off x="3420002" y="3539693"/>
          <a:ext cx="1388423" cy="92573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Out Competing Modal Behaviors</a:t>
          </a:r>
        </a:p>
      </dsp:txBody>
      <dsp:txXfrm>
        <a:off x="3420002" y="3539693"/>
        <a:ext cx="1388423" cy="925731"/>
      </dsp:txXfrm>
    </dsp:sp>
    <dsp:sp modelId="{6BE6F3AC-527F-4A86-B85C-7DCBB38E37AC}">
      <dsp:nvSpPr>
        <dsp:cNvPr id="0" name=""/>
        <dsp:cNvSpPr/>
      </dsp:nvSpPr>
      <dsp:spPr>
        <a:xfrm>
          <a:off x="5127764" y="3586032"/>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Adaptive Plasticity Changes</a:t>
          </a:r>
        </a:p>
      </dsp:txBody>
      <dsp:txXfrm>
        <a:off x="5127764" y="3586032"/>
        <a:ext cx="1388423" cy="8330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623B3-CDBB-44F1-A7FA-0611F48B1680}">
      <dsp:nvSpPr>
        <dsp:cNvPr id="0" name=""/>
        <dsp:cNvSpPr/>
      </dsp:nvSpPr>
      <dsp:spPr>
        <a:xfrm>
          <a:off x="2840237" y="121047"/>
          <a:ext cx="1334063" cy="660154"/>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Monitor</a:t>
          </a:r>
        </a:p>
      </dsp:txBody>
      <dsp:txXfrm>
        <a:off x="2872463" y="153273"/>
        <a:ext cx="1269611" cy="595702"/>
      </dsp:txXfrm>
    </dsp:sp>
    <dsp:sp modelId="{361D9884-D9A9-4E80-9682-7B5497E5A981}">
      <dsp:nvSpPr>
        <dsp:cNvPr id="0" name=""/>
        <dsp:cNvSpPr/>
      </dsp:nvSpPr>
      <dsp:spPr>
        <a:xfrm>
          <a:off x="1465188" y="450750"/>
          <a:ext cx="4081996" cy="4081996"/>
        </a:xfrm>
        <a:custGeom>
          <a:avLst/>
          <a:gdLst/>
          <a:ahLst/>
          <a:cxnLst/>
          <a:rect l="0" t="0" r="0" b="0"/>
          <a:pathLst>
            <a:path>
              <a:moveTo>
                <a:pt x="2904216" y="191531"/>
              </a:moveTo>
              <a:arcTo wR="2040998" hR="2040998" stAng="17701218" swAng="1084531"/>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78882A2-3EB6-43E4-B596-820AD7548E1F}">
      <dsp:nvSpPr>
        <dsp:cNvPr id="0" name=""/>
        <dsp:cNvSpPr/>
      </dsp:nvSpPr>
      <dsp:spPr>
        <a:xfrm>
          <a:off x="4612023" y="1152955"/>
          <a:ext cx="1334063" cy="65436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Evaluate</a:t>
          </a:r>
        </a:p>
      </dsp:txBody>
      <dsp:txXfrm>
        <a:off x="4643966" y="1184898"/>
        <a:ext cx="1270177" cy="590476"/>
      </dsp:txXfrm>
    </dsp:sp>
    <dsp:sp modelId="{FBF9BA79-B2CC-420D-AFFD-5544151F7DAC}">
      <dsp:nvSpPr>
        <dsp:cNvPr id="0" name=""/>
        <dsp:cNvSpPr/>
      </dsp:nvSpPr>
      <dsp:spPr>
        <a:xfrm>
          <a:off x="1465956" y="451943"/>
          <a:ext cx="4081996" cy="4081996"/>
        </a:xfrm>
        <a:custGeom>
          <a:avLst/>
          <a:gdLst/>
          <a:ahLst/>
          <a:cxnLst/>
          <a:rect l="0" t="0" r="0" b="0"/>
          <a:pathLst>
            <a:path>
              <a:moveTo>
                <a:pt x="4039847" y="1628354"/>
              </a:moveTo>
              <a:arcTo wR="2040998" hR="2040998" stAng="20900141" swAng="1484525"/>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78E823E-7BDB-44C2-9E5E-1C74E9B47E06}">
      <dsp:nvSpPr>
        <dsp:cNvPr id="0" name=""/>
        <dsp:cNvSpPr/>
      </dsp:nvSpPr>
      <dsp:spPr>
        <a:xfrm>
          <a:off x="4607793" y="3225776"/>
          <a:ext cx="1334063" cy="57369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Sustain</a:t>
          </a:r>
        </a:p>
      </dsp:txBody>
      <dsp:txXfrm>
        <a:off x="4635798" y="3253781"/>
        <a:ext cx="1278053" cy="517682"/>
      </dsp:txXfrm>
    </dsp:sp>
    <dsp:sp modelId="{2A6B94FE-42D4-46D5-9636-A4389F75C795}">
      <dsp:nvSpPr>
        <dsp:cNvPr id="0" name=""/>
        <dsp:cNvSpPr/>
      </dsp:nvSpPr>
      <dsp:spPr>
        <a:xfrm>
          <a:off x="1466271" y="451125"/>
          <a:ext cx="4081996" cy="4081996"/>
        </a:xfrm>
        <a:custGeom>
          <a:avLst/>
          <a:gdLst/>
          <a:ahLst/>
          <a:cxnLst/>
          <a:rect l="0" t="0" r="0" b="0"/>
          <a:pathLst>
            <a:path>
              <a:moveTo>
                <a:pt x="3459443" y="3508541"/>
              </a:moveTo>
              <a:arcTo wR="2040998" hR="2040998" stAng="2758479" swAng="1128437"/>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CF552EF-FBDE-4E63-AE27-B1C6FBAF36B3}">
      <dsp:nvSpPr>
        <dsp:cNvPr id="0" name=""/>
        <dsp:cNvSpPr/>
      </dsp:nvSpPr>
      <dsp:spPr>
        <a:xfrm>
          <a:off x="2840237" y="4231303"/>
          <a:ext cx="1334063" cy="603634"/>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Adapt</a:t>
          </a:r>
        </a:p>
      </dsp:txBody>
      <dsp:txXfrm>
        <a:off x="2869704" y="4260770"/>
        <a:ext cx="1275129" cy="544700"/>
      </dsp:txXfrm>
    </dsp:sp>
    <dsp:sp modelId="{D70795B0-1FDF-4207-94CB-794089EE7428}">
      <dsp:nvSpPr>
        <dsp:cNvPr id="0" name=""/>
        <dsp:cNvSpPr/>
      </dsp:nvSpPr>
      <dsp:spPr>
        <a:xfrm>
          <a:off x="1466271" y="451125"/>
          <a:ext cx="4081996" cy="4081996"/>
        </a:xfrm>
        <a:custGeom>
          <a:avLst/>
          <a:gdLst/>
          <a:ahLst/>
          <a:cxnLst/>
          <a:rect l="0" t="0" r="0" b="0"/>
          <a:pathLst>
            <a:path>
              <a:moveTo>
                <a:pt x="1180356" y="3891665"/>
              </a:moveTo>
              <a:arcTo wR="2040998" hR="2040998" stAng="6896430" swAng="1075462"/>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4B71F70-1F85-428F-9342-FF7996E5AB36}">
      <dsp:nvSpPr>
        <dsp:cNvPr id="0" name=""/>
        <dsp:cNvSpPr/>
      </dsp:nvSpPr>
      <dsp:spPr>
        <a:xfrm>
          <a:off x="1072681" y="3186854"/>
          <a:ext cx="1334063" cy="65153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Assess</a:t>
          </a:r>
        </a:p>
      </dsp:txBody>
      <dsp:txXfrm>
        <a:off x="1104486" y="3218659"/>
        <a:ext cx="1270453" cy="587925"/>
      </dsp:txXfrm>
    </dsp:sp>
    <dsp:sp modelId="{5E769E0F-7457-4A0C-BB83-12C2E9BCAEC8}">
      <dsp:nvSpPr>
        <dsp:cNvPr id="0" name=""/>
        <dsp:cNvSpPr/>
      </dsp:nvSpPr>
      <dsp:spPr>
        <a:xfrm>
          <a:off x="1466271" y="451125"/>
          <a:ext cx="4081996" cy="4081996"/>
        </a:xfrm>
        <a:custGeom>
          <a:avLst/>
          <a:gdLst/>
          <a:ahLst/>
          <a:cxnLst/>
          <a:rect l="0" t="0" r="0" b="0"/>
          <a:pathLst>
            <a:path>
              <a:moveTo>
                <a:pt x="43993" y="2462479"/>
              </a:moveTo>
              <a:arcTo wR="2040998" hR="2040998" stAng="10084934" swAng="1488173"/>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642E5E-BC0D-43BD-A38D-ACC7C1E046C9}">
      <dsp:nvSpPr>
        <dsp:cNvPr id="0" name=""/>
        <dsp:cNvSpPr/>
      </dsp:nvSpPr>
      <dsp:spPr>
        <a:xfrm>
          <a:off x="1072681" y="1178157"/>
          <a:ext cx="1334063" cy="58693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Tailor</a:t>
          </a:r>
        </a:p>
      </dsp:txBody>
      <dsp:txXfrm>
        <a:off x="1101333" y="1206809"/>
        <a:ext cx="1276759" cy="529629"/>
      </dsp:txXfrm>
    </dsp:sp>
    <dsp:sp modelId="{4D9032CA-4D32-49DD-A30C-D68B855E7868}">
      <dsp:nvSpPr>
        <dsp:cNvPr id="0" name=""/>
        <dsp:cNvSpPr/>
      </dsp:nvSpPr>
      <dsp:spPr>
        <a:xfrm>
          <a:off x="1466271" y="451125"/>
          <a:ext cx="4081996" cy="4081996"/>
        </a:xfrm>
        <a:custGeom>
          <a:avLst/>
          <a:gdLst/>
          <a:ahLst/>
          <a:cxnLst/>
          <a:rect l="0" t="0" r="0" b="0"/>
          <a:pathLst>
            <a:path>
              <a:moveTo>
                <a:pt x="627573" y="568617"/>
              </a:moveTo>
              <a:arcTo wR="2040998" hR="2040998" stAng="13570222" swAng="1119498"/>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7288B-6F2D-4221-8F8D-ACEB91E83E2C}">
      <dsp:nvSpPr>
        <dsp:cNvPr id="0" name=""/>
        <dsp:cNvSpPr/>
      </dsp:nvSpPr>
      <dsp:spPr>
        <a:xfrm>
          <a:off x="2903172" y="819349"/>
          <a:ext cx="1266415" cy="126664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AEEA8-5588-4CFA-9F80-59ACEE632CD9}">
      <dsp:nvSpPr>
        <dsp:cNvPr id="0" name=""/>
        <dsp:cNvSpPr/>
      </dsp:nvSpPr>
      <dsp:spPr>
        <a:xfrm>
          <a:off x="2945221" y="861578"/>
          <a:ext cx="1182317" cy="1182191"/>
        </a:xfrm>
        <a:prstGeom prst="ellipse">
          <a:avLst/>
        </a:prstGeom>
        <a:solidFill>
          <a:srgbClr val="99C7FF">
            <a:alpha val="90000"/>
          </a:srgbClr>
        </a:solidFill>
        <a:ln w="25400" cap="flat" cmpd="sng" algn="ctr">
          <a:solidFill>
            <a:srgbClr val="000099"/>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Product Development</a:t>
          </a:r>
        </a:p>
      </dsp:txBody>
      <dsp:txXfrm>
        <a:off x="3114242" y="1030494"/>
        <a:ext cx="844276" cy="844358"/>
      </dsp:txXfrm>
    </dsp:sp>
    <dsp:sp modelId="{58A30C41-48A9-48EC-BC7E-8A2C1724AC29}">
      <dsp:nvSpPr>
        <dsp:cNvPr id="0" name=""/>
        <dsp:cNvSpPr/>
      </dsp:nvSpPr>
      <dsp:spPr>
        <a:xfrm rot="2700000">
          <a:off x="1595821" y="820880"/>
          <a:ext cx="1263364" cy="1263364"/>
        </a:xfrm>
        <a:prstGeom prst="teardrop">
          <a:avLst>
            <a:gd name="adj" fmla="val 100000"/>
          </a:avLst>
        </a:prstGeom>
        <a:solidFill>
          <a:srgbClr val="2B56A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E26620-D643-4891-9864-BCFE53585734}">
      <dsp:nvSpPr>
        <dsp:cNvPr id="0" name=""/>
        <dsp:cNvSpPr/>
      </dsp:nvSpPr>
      <dsp:spPr>
        <a:xfrm>
          <a:off x="1636345" y="861578"/>
          <a:ext cx="1182317" cy="1182191"/>
        </a:xfrm>
        <a:prstGeom prst="ellipse">
          <a:avLst/>
        </a:prstGeom>
        <a:solidFill>
          <a:schemeClr val="lt1">
            <a:alpha val="90000"/>
            <a:hueOff val="0"/>
            <a:satOff val="0"/>
            <a:lumOff val="0"/>
            <a:alphaOff val="0"/>
          </a:schemeClr>
        </a:solidFill>
        <a:ln w="25400" cap="flat" cmpd="sng" algn="ctr">
          <a:solidFill>
            <a:schemeClr val="accent4">
              <a:hueOff val="4617393"/>
              <a:satOff val="34159"/>
              <a:lumOff val="40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Synthesis</a:t>
          </a:r>
        </a:p>
      </dsp:txBody>
      <dsp:txXfrm>
        <a:off x="1805365" y="1030494"/>
        <a:ext cx="844276" cy="844358"/>
      </dsp:txXfrm>
    </dsp:sp>
    <dsp:sp modelId="{C4AE2F9C-93F6-4DAB-A24C-59B1F59BE135}">
      <dsp:nvSpPr>
        <dsp:cNvPr id="0" name=""/>
        <dsp:cNvSpPr/>
      </dsp:nvSpPr>
      <dsp:spPr>
        <a:xfrm rot="2700000">
          <a:off x="286945" y="820880"/>
          <a:ext cx="1263364" cy="1263364"/>
        </a:xfrm>
        <a:prstGeom prst="teardrop">
          <a:avLst>
            <a:gd name="adj" fmla="val 100000"/>
          </a:avLst>
        </a:prstGeom>
        <a:solidFill>
          <a:srgbClr val="2B56A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8297B-D1FC-413E-952F-1659A21D600C}">
      <dsp:nvSpPr>
        <dsp:cNvPr id="0" name=""/>
        <dsp:cNvSpPr/>
      </dsp:nvSpPr>
      <dsp:spPr>
        <a:xfrm>
          <a:off x="327469" y="861578"/>
          <a:ext cx="1182317" cy="1182191"/>
        </a:xfrm>
        <a:prstGeom prst="ellipse">
          <a:avLst/>
        </a:prstGeom>
        <a:solidFill>
          <a:schemeClr val="lt1">
            <a:alpha val="90000"/>
            <a:hueOff val="0"/>
            <a:satOff val="0"/>
            <a:lumOff val="0"/>
            <a:alphaOff val="0"/>
          </a:schemeClr>
        </a:solidFill>
        <a:ln w="25400" cap="flat" cmpd="sng" algn="ctr">
          <a:solidFill>
            <a:schemeClr val="accent4">
              <a:hueOff val="9234786"/>
              <a:satOff val="68317"/>
              <a:lumOff val="80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Knowledge Inquiry</a:t>
          </a:r>
        </a:p>
      </dsp:txBody>
      <dsp:txXfrm>
        <a:off x="496489" y="1030494"/>
        <a:ext cx="844276" cy="8443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CE29B-C00A-4C8F-9011-36AFB92C9C15}">
      <dsp:nvSpPr>
        <dsp:cNvPr id="0" name=""/>
        <dsp:cNvSpPr/>
      </dsp:nvSpPr>
      <dsp:spPr>
        <a:xfrm>
          <a:off x="5538" y="842377"/>
          <a:ext cx="2070804" cy="1774924"/>
        </a:xfrm>
        <a:prstGeom prst="rect">
          <a:avLst/>
        </a:prstGeom>
        <a:blipFill>
          <a:blip xmlns:r="http://schemas.openxmlformats.org/officeDocument/2006/relationships" r:embed="rId1"/>
          <a:srcRect/>
          <a:stretch>
            <a:fillRect t="-28000" b="-2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39E5F91-6388-4844-9F3F-040DA5A32DC4}">
      <dsp:nvSpPr>
        <dsp:cNvPr id="0" name=""/>
        <dsp:cNvSpPr/>
      </dsp:nvSpPr>
      <dsp:spPr>
        <a:xfrm>
          <a:off x="5538" y="2084825"/>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End User Input</a:t>
          </a:r>
        </a:p>
      </dsp:txBody>
      <dsp:txXfrm>
        <a:off x="5538" y="2084825"/>
        <a:ext cx="2070804" cy="425981"/>
      </dsp:txXfrm>
    </dsp:sp>
    <dsp:sp modelId="{DE6DC862-E7A6-4404-8DA0-1FA9829032C3}">
      <dsp:nvSpPr>
        <dsp:cNvPr id="0" name=""/>
        <dsp:cNvSpPr/>
      </dsp:nvSpPr>
      <dsp:spPr>
        <a:xfrm>
          <a:off x="2287559" y="842377"/>
          <a:ext cx="2070804" cy="1774924"/>
        </a:xfrm>
        <a:prstGeom prst="rect">
          <a:avLst/>
        </a:prstGeom>
        <a:blipFill>
          <a:blip xmlns:r="http://schemas.openxmlformats.org/officeDocument/2006/relationships" r:embed="rId2"/>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7B0453C-1D9C-4DED-AC5A-7E5E3B2B4C66}">
      <dsp:nvSpPr>
        <dsp:cNvPr id="0" name=""/>
        <dsp:cNvSpPr/>
      </dsp:nvSpPr>
      <dsp:spPr>
        <a:xfrm>
          <a:off x="2287559" y="2084825"/>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Defining Skill</a:t>
          </a:r>
        </a:p>
      </dsp:txBody>
      <dsp:txXfrm>
        <a:off x="2287559" y="2084825"/>
        <a:ext cx="2070804" cy="425981"/>
      </dsp:txXfrm>
    </dsp:sp>
    <dsp:sp modelId="{142FD3C5-97C1-43ED-BBD8-01D347FB4610}">
      <dsp:nvSpPr>
        <dsp:cNvPr id="0" name=""/>
        <dsp:cNvSpPr/>
      </dsp:nvSpPr>
      <dsp:spPr>
        <a:xfrm>
          <a:off x="4569580" y="842377"/>
          <a:ext cx="2070804" cy="1774924"/>
        </a:xfrm>
        <a:prstGeom prst="rect">
          <a:avLst/>
        </a:prstGeom>
        <a:blipFill>
          <a:blip xmlns:r="http://schemas.openxmlformats.org/officeDocument/2006/relationships" r:embed="rId3"/>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CE9DBE6-E997-4156-8D1F-D4E45477F39C}">
      <dsp:nvSpPr>
        <dsp:cNvPr id="0" name=""/>
        <dsp:cNvSpPr/>
      </dsp:nvSpPr>
      <dsp:spPr>
        <a:xfrm>
          <a:off x="4569580" y="2084825"/>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Outcome Metrics</a:t>
          </a:r>
        </a:p>
      </dsp:txBody>
      <dsp:txXfrm>
        <a:off x="4569580" y="2084825"/>
        <a:ext cx="2070804" cy="425981"/>
      </dsp:txXfrm>
    </dsp:sp>
    <dsp:sp modelId="{61982FFF-1926-4D14-B7BE-5EBF4B34D15B}">
      <dsp:nvSpPr>
        <dsp:cNvPr id="0" name=""/>
        <dsp:cNvSpPr/>
      </dsp:nvSpPr>
      <dsp:spPr>
        <a:xfrm>
          <a:off x="6851601" y="842377"/>
          <a:ext cx="2070804" cy="1774924"/>
        </a:xfrm>
        <a:prstGeom prst="rect">
          <a:avLst/>
        </a:prstGeom>
        <a:blipFill>
          <a:blip xmlns:r="http://schemas.openxmlformats.org/officeDocument/2006/relationships" r:embed="rId4"/>
          <a:srcRect/>
          <a:stretch>
            <a:fillRect l="-8000" r="-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454D898-5AE0-4401-B1B5-26C859DD7B4A}">
      <dsp:nvSpPr>
        <dsp:cNvPr id="0" name=""/>
        <dsp:cNvSpPr/>
      </dsp:nvSpPr>
      <dsp:spPr>
        <a:xfrm>
          <a:off x="6851601" y="2084825"/>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Principles of Neuroplasticity</a:t>
          </a:r>
        </a:p>
      </dsp:txBody>
      <dsp:txXfrm>
        <a:off x="6851601" y="2084825"/>
        <a:ext cx="2070804" cy="425981"/>
      </dsp:txXfrm>
    </dsp:sp>
    <dsp:sp modelId="{687BF0A9-D60B-40CB-82E6-182CDCD5EC54}">
      <dsp:nvSpPr>
        <dsp:cNvPr id="0" name=""/>
        <dsp:cNvSpPr/>
      </dsp:nvSpPr>
      <dsp:spPr>
        <a:xfrm>
          <a:off x="1146549" y="2824383"/>
          <a:ext cx="2070804" cy="1774924"/>
        </a:xfrm>
        <a:prstGeom prst="rect">
          <a:avLst/>
        </a:prstGeom>
        <a:blipFill>
          <a:blip xmlns:r="http://schemas.openxmlformats.org/officeDocument/2006/relationships" r:embed="rId5"/>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95D1F2-8C0F-4060-A5C4-AC8099EE9AAB}">
      <dsp:nvSpPr>
        <dsp:cNvPr id="0" name=""/>
        <dsp:cNvSpPr/>
      </dsp:nvSpPr>
      <dsp:spPr>
        <a:xfrm>
          <a:off x="1146549" y="4066830"/>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Simulation Variation</a:t>
          </a:r>
        </a:p>
      </dsp:txBody>
      <dsp:txXfrm>
        <a:off x="1146549" y="4066830"/>
        <a:ext cx="2070804" cy="425981"/>
      </dsp:txXfrm>
    </dsp:sp>
    <dsp:sp modelId="{49DDEF63-E56E-4422-A441-41B94C758FF3}">
      <dsp:nvSpPr>
        <dsp:cNvPr id="0" name=""/>
        <dsp:cNvSpPr/>
      </dsp:nvSpPr>
      <dsp:spPr>
        <a:xfrm>
          <a:off x="3428570" y="2824383"/>
          <a:ext cx="2070804" cy="1774924"/>
        </a:xfrm>
        <a:prstGeom prst="rect">
          <a:avLst/>
        </a:prstGeom>
        <a:blipFill>
          <a:blip xmlns:r="http://schemas.openxmlformats.org/officeDocument/2006/relationships" r:embed="rId6"/>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0452FB2-5B27-4DAE-9261-D5EFEBB7B679}">
      <dsp:nvSpPr>
        <dsp:cNvPr id="0" name=""/>
        <dsp:cNvSpPr/>
      </dsp:nvSpPr>
      <dsp:spPr>
        <a:xfrm>
          <a:off x="3428570" y="4066830"/>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Predictive Modeling</a:t>
          </a:r>
        </a:p>
      </dsp:txBody>
      <dsp:txXfrm>
        <a:off x="3428570" y="4066830"/>
        <a:ext cx="2070804" cy="425981"/>
      </dsp:txXfrm>
    </dsp:sp>
    <dsp:sp modelId="{A97BB8D0-1E04-4B55-A6B6-B4BC0D76A5B9}">
      <dsp:nvSpPr>
        <dsp:cNvPr id="0" name=""/>
        <dsp:cNvSpPr/>
      </dsp:nvSpPr>
      <dsp:spPr>
        <a:xfrm>
          <a:off x="5710591" y="2824383"/>
          <a:ext cx="2070804" cy="1774924"/>
        </a:xfrm>
        <a:prstGeom prst="rect">
          <a:avLst/>
        </a:prstGeom>
        <a:blipFill>
          <a:blip xmlns:r="http://schemas.openxmlformats.org/officeDocument/2006/relationships" r:embed="rId7"/>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8BDE099-D0F4-41FB-8920-CB6ADC4C8F7F}">
      <dsp:nvSpPr>
        <dsp:cNvPr id="0" name=""/>
        <dsp:cNvSpPr/>
      </dsp:nvSpPr>
      <dsp:spPr>
        <a:xfrm>
          <a:off x="5710591" y="4066830"/>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Automated Data Processing and Analysis</a:t>
          </a:r>
        </a:p>
      </dsp:txBody>
      <dsp:txXfrm>
        <a:off x="5710591" y="4066830"/>
        <a:ext cx="2070804" cy="425981"/>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a:t>Hello Everyone, we are happy to have you here this morning for our tutorial on Harnessing the Power of Simulation-Based Tools to Enhance Warfighter Brain Health. </a:t>
            </a:r>
          </a:p>
        </p:txBody>
      </p:sp>
      <p:sp>
        <p:nvSpPr>
          <p:cNvPr id="3" name="Header Placeholder 2">
            <a:extLst>
              <a:ext uri="{FF2B5EF4-FFF2-40B4-BE49-F238E27FC236}">
                <a16:creationId xmlns:a16="http://schemas.microsoft.com/office/drawing/2014/main" id="{7D23403F-15FE-5AA7-CF79-E919F3A5608F}"/>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sz="1600" u="none" dirty="0"/>
              <a:t>The prevalence and persistent challenges faced by service members with a history of TBI as well as the clinical providers, commanders, line leaders, family members, and communities who try to help sometimes in siloes was recognized by the DOD which led to the launch of the warfighter brain health initiative. But really what is this initiative and why is it important? When we often hear this initiative discussed but lets dig a little deeper. It aims for a more unified approach towards optimizing service members brain health and countering TBIs that centers around both physical and cognitive injuries the can affect a warfighters capacity to function adaptively in any environment, impact readiness, operational capability, mission effectiveness, and. Lethality. It provides a platform for a more unified approach for optimizing brain health through a compressive strategy that spans the spectrum of identification, reduction, prevention, optimization and advancing brain health science. Which allows for a more unified approach to TBI  care across medical specialties, academia, and industry partners. </a:t>
            </a:r>
          </a:p>
          <a:p>
            <a:pPr>
              <a:buFont typeface="Wingdings" panose="05000000000000000000" pitchFamily="2" charset="2"/>
              <a:buChar char="Ø"/>
            </a:pPr>
            <a:endParaRPr lang="en-US" sz="1600" u="sng" dirty="0"/>
          </a:p>
          <a:p>
            <a:pPr>
              <a:buFont typeface="Wingdings" panose="05000000000000000000" pitchFamily="2" charset="2"/>
              <a:buChar char="Ø"/>
            </a:pPr>
            <a:r>
              <a:rPr lang="en-US" sz="1600" u="sng" dirty="0"/>
              <a:t>Optimizing</a:t>
            </a:r>
            <a:r>
              <a:rPr lang="en-US" sz="1600" dirty="0"/>
              <a:t> cognitive and physical performance</a:t>
            </a:r>
          </a:p>
          <a:p>
            <a:pPr>
              <a:buFont typeface="Wingdings" panose="05000000000000000000" pitchFamily="2" charset="2"/>
              <a:buChar char="Ø"/>
            </a:pPr>
            <a:r>
              <a:rPr lang="en-US" sz="1600" u="sng" dirty="0"/>
              <a:t>Identifying</a:t>
            </a:r>
            <a:r>
              <a:rPr lang="en-US" sz="1600" dirty="0"/>
              <a:t>, </a:t>
            </a:r>
            <a:r>
              <a:rPr lang="en-US" sz="1600" u="sng" dirty="0"/>
              <a:t>monitoring</a:t>
            </a:r>
            <a:r>
              <a:rPr lang="en-US" sz="1600" dirty="0"/>
              <a:t>, and </a:t>
            </a:r>
            <a:r>
              <a:rPr lang="en-US" sz="1600" u="sng" dirty="0"/>
              <a:t>mitigating</a:t>
            </a:r>
            <a:r>
              <a:rPr lang="en-US" sz="1600" dirty="0"/>
              <a:t> brain exposures</a:t>
            </a:r>
          </a:p>
          <a:p>
            <a:pPr>
              <a:buFont typeface="Wingdings" panose="05000000000000000000" pitchFamily="2" charset="2"/>
              <a:buChar char="Ø"/>
            </a:pPr>
            <a:r>
              <a:rPr lang="en-US" sz="1600" u="sng" dirty="0"/>
              <a:t>Preventing</a:t>
            </a:r>
            <a:r>
              <a:rPr lang="en-US" sz="1600" dirty="0"/>
              <a:t>, </a:t>
            </a:r>
            <a:r>
              <a:rPr lang="en-US" sz="1600" u="sng" dirty="0"/>
              <a:t>recognizing,</a:t>
            </a:r>
            <a:r>
              <a:rPr lang="en-US" sz="1600" dirty="0"/>
              <a:t> and </a:t>
            </a:r>
            <a:r>
              <a:rPr lang="en-US" sz="1600" u="sng" dirty="0"/>
              <a:t>minimizing </a:t>
            </a:r>
            <a:r>
              <a:rPr lang="en-US" sz="1600" dirty="0"/>
              <a:t>traumatic brain injuries (TBI)</a:t>
            </a:r>
          </a:p>
          <a:p>
            <a:pPr>
              <a:buFont typeface="Wingdings" panose="05000000000000000000" pitchFamily="2" charset="2"/>
              <a:buChar char="Ø"/>
            </a:pPr>
            <a:r>
              <a:rPr lang="en-US" sz="1600" u="sng" dirty="0"/>
              <a:t>Reducing</a:t>
            </a:r>
            <a:r>
              <a:rPr lang="en-US" sz="1600" dirty="0"/>
              <a:t> and </a:t>
            </a:r>
            <a:r>
              <a:rPr lang="en-US" sz="1600" u="sng" dirty="0"/>
              <a:t>eliminating</a:t>
            </a:r>
            <a:r>
              <a:rPr lang="en-US" sz="1600" dirty="0"/>
              <a:t> long-term or late effects of traumatic brain injury (TBI)</a:t>
            </a:r>
          </a:p>
          <a:p>
            <a:pPr>
              <a:buFont typeface="Wingdings" panose="05000000000000000000" pitchFamily="2" charset="2"/>
              <a:buChar char="Ø"/>
            </a:pPr>
            <a:r>
              <a:rPr lang="en-US" sz="1600" u="sng" dirty="0"/>
              <a:t>Advancing </a:t>
            </a:r>
            <a:r>
              <a:rPr lang="en-US" sz="1600" dirty="0"/>
              <a:t>warfighter brain health science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
        <p:nvSpPr>
          <p:cNvPr id="6" name="Header Placeholder 5">
            <a:extLst>
              <a:ext uri="{FF2B5EF4-FFF2-40B4-BE49-F238E27FC236}">
                <a16:creationId xmlns:a16="http://schemas.microsoft.com/office/drawing/2014/main" id="{F6F89946-F667-CD7C-DB4C-C169ACE03B28}"/>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45522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be controversial this Monday morning, but lets address something that comes up quite frequently in TBI assessment and interventions….a common myth is that there are already applications for brain training to help diagnose and mitigate the effects of TBI….the answer is a bit murky….</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1159841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the makeup of brain training applications they often utilize mobile devices and computers which innately cut a large amount of environmental sensory integration that is critical for refining cognitive skills. The contexts of the tasks are often game based which are interactive and entertaining but don’t necessarily train to relevant aspects of cognitive skills that match the skills required in everyday life. For example we see a common task of identifying certain shapes or shapes and colors as way to train attention and memory. But how does this task translate to marksmanship? If I did this task over and over would it make my shooting accuracy better? Probably not. When we look at the evidence it is a mixture depending on clinical populations such as aging populations. However,  TBI is not accounted for in the development of these tools and if it is, the long term effectiveness of these tools as they translate to the real world is not readily investigated.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1295449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0"/>
              </a:spcBef>
            </a:pPr>
            <a:r>
              <a:rPr lang="en-US" dirty="0"/>
              <a:t>Now here comes the fun part. How can we move beyond app and screen based tools to really help in the Warfighter Brain Health Initiative? There are several opportunities across Brain health science by combining basic, clinical research with the principles of neuroplasticity. If we train like we fight….assess like we fight…why not rehabilitative like we fight? This looks like Innovation – development of novel tools to fit the service member, healthcare provider, and operational needs, Collaboration - community-based participatory, implementation, and translational research approaches, Optimize outcomes – facilitating meaningful brain health changes by merging technology with multiple principles of neuroplasticity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
        <p:nvSpPr>
          <p:cNvPr id="6" name="Header Placeholder 5">
            <a:extLst>
              <a:ext uri="{FF2B5EF4-FFF2-40B4-BE49-F238E27FC236}">
                <a16:creationId xmlns:a16="http://schemas.microsoft.com/office/drawing/2014/main" id="{9C4B1368-1B73-EE63-D045-82DE6CE522CC}"/>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791203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Simulation in healthcare isn’t anything new where the range of simulation can be from standardized patients, to screen or computer based, to VR/AR applications delivered through a variety of modalities. But There should be some for TBI and Brain Health right? Actually No. There have been several calls for the use of simulation-based tools for TBI assessment and intervention but there is a silo effect happening where technology developers don’t necessarily know how to design their tools to make an impact in healthcare, healthcare providers who don’t know how this technology can fill critical gaps in clinical practice, and our patients or end users who are rarely consulted during the design phases of these tools. In addition to that there are a slew of gaps that need addressing including tools that can enhance the predictive capabilities of medical professionals, mTBI deficits are inherently hard to elicit because our tools lack the ecological validity necessary to re-create various environmental demands that exhaust attentional capacity leading to breakdowns in cognition, tools that are normed for active duty service members with contextually relevant scenarios. In order to reduce these very subtle effects of TBI that are difficult to elicit in clinical settings tools can be developed that can merge the world of clinic-based treatments and operational needs. This often is a primary complaint for TBI rehabilitation where cognitive rehabilitation tools are far removed from the context of everyday life and operational needs. On the prevention side tools that can account for the compounding symptoms with multiple TBIs and minimizing short term and long term impact. And Lastly, Optimize outcomes which could be done by developing simulation tools that help medical professionals switch from a feedback approach were we ask people to try different strategies outside of the clinic or session, have them recall and utilize that strategy accurately, and then tell us about it the following week. Whereas in feedback approaches we are making individualized adjustments to strategies and treatment plans by observing performance in real-time and making those adjustments immediately. The feedback approach provides minimal opportunities to shape cognitive skills in real time and constrains our ability to facilitate adaptive neuroplasticity across environments. </a:t>
            </a:r>
          </a:p>
          <a:p>
            <a:endParaRPr lang="en-US" dirty="0"/>
          </a:p>
          <a:p>
            <a:r>
              <a:rPr lang="en-US" dirty="0"/>
              <a:t>So when we look across the warfighter brain health comprehensive strategy there are a vast amount of opportunities across each of the main areas of focus which really spans across the initial point of injury all the way to monitoring long term outcomes.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852382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often talk about neuroplasticity but don’t necessarily examine how it happens. It is our brain’s ability to adapt in response to experience.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(i.e., the nature, anatomy, and function of the Nervous System)</a:t>
            </a:r>
          </a:p>
          <a:p>
            <a:endParaRPr lang="en-US" dirty="0"/>
          </a:p>
          <a:p>
            <a:r>
              <a:rPr lang="en-US" dirty="0"/>
              <a:t>Examples: learning how to walk, ride a bike, use a weapon, fly a plane </a:t>
            </a:r>
          </a:p>
          <a:p>
            <a:endParaRPr lang="en-US" dirty="0"/>
          </a:p>
          <a:p>
            <a:r>
              <a:rPr lang="en-US" dirty="0"/>
              <a:t>Without the inclusion of sensation and perception cognitive skills will remain within the context of the learning environment vs within operational environments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dirty="0"/>
          </a:p>
        </p:txBody>
      </p:sp>
      <p:sp>
        <p:nvSpPr>
          <p:cNvPr id="6" name="Header Placeholder 5">
            <a:extLst>
              <a:ext uri="{FF2B5EF4-FFF2-40B4-BE49-F238E27FC236}">
                <a16:creationId xmlns:a16="http://schemas.microsoft.com/office/drawing/2014/main" id="{C7201AF2-7577-E738-A1F2-4A6CB4B2C82E}"/>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79299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 Matters</a:t>
            </a:r>
          </a:p>
          <a:p>
            <a:r>
              <a:rPr lang="en-US" dirty="0"/>
              <a:t>Time Matters</a:t>
            </a:r>
          </a:p>
          <a:p>
            <a:r>
              <a:rPr lang="en-US" dirty="0"/>
              <a:t>Salience Matters – Importance to the person learning</a:t>
            </a:r>
          </a:p>
          <a:p>
            <a:r>
              <a:rPr lang="en-US" dirty="0"/>
              <a:t>Specificity – Training the specific task</a:t>
            </a:r>
          </a:p>
          <a:p>
            <a:r>
              <a:rPr lang="en-US" dirty="0"/>
              <a:t>Intensity – Increasing the difficulty level incrementally to elicit meaningful changes</a:t>
            </a:r>
          </a:p>
          <a:p>
            <a:r>
              <a:rPr lang="en-US" dirty="0"/>
              <a:t>Repetition – Practice makes perfect </a:t>
            </a:r>
          </a:p>
          <a:p>
            <a:r>
              <a:rPr lang="en-US" dirty="0"/>
              <a:t>Transference – Generalizing training to different environments</a:t>
            </a:r>
          </a:p>
          <a:p>
            <a:r>
              <a:rPr lang="en-US" dirty="0"/>
              <a:t>Use it or lose it – When you don’t practice for an extended period of time the established pathways start to weaken</a:t>
            </a:r>
          </a:p>
          <a:p>
            <a:r>
              <a:rPr lang="en-US" dirty="0"/>
              <a:t>Use it and Improve it – Practicing over time and improve speed and performance</a:t>
            </a:r>
          </a:p>
          <a:p>
            <a:r>
              <a:rPr lang="en-US" dirty="0"/>
              <a:t>Interference – Maladaptive plasticity that interferes with progress</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4201297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Neuropathways are developed over time across the lifetime. We are born with too many neurons at birth and through experiential learning. Unused neurons get pruned over time as we gain more experience. This contributes to why children learn quickly because they have many more neurons to work with than you and I. But learning has to be meaningful with specific training at varying intensities over time to become </a:t>
            </a:r>
            <a:r>
              <a:rPr lang="en-US"/>
              <a:t>established neuropathways. </a:t>
            </a:r>
            <a:r>
              <a:rPr lang="en-US" dirty="0"/>
              <a:t>This includes sensation and perception to connect mind and body skilled movements. At the core of neuropathway development we are compiling all the sensory and perceptual information gained from the specific tasks, done in varying environments, with refined skilled behavior, and feedback to adapt or adjust approaches to the task at hand.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1600589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neuroplasticity we tend to think if it as being a good thing. But not all plasticity is good plasticity, there is also what some coin maladaptive plasticity. This happens when the activation of neuropathways hinder function (i.e., temporal synchrony signals are correlated in time, get matched, and strengthened) examples of maladaptive disorders include PTSD and stuttering. Think it as “I did everything right and still end up wrong” Maladaptive plasticity can still occur even when you have trained two people in the same exact way. We can also think of plasticity as occurring on a continuum instead, some of us can be more capable of being in a plastic state and some of us our not. </a:t>
            </a:r>
          </a:p>
          <a:p>
            <a:endParaRPr lang="en-US" dirty="0"/>
          </a:p>
          <a:p>
            <a:r>
              <a:rPr lang="en-US" dirty="0"/>
              <a:t>This is why incorporating principles of neuroplasticity are essential for building adaptive plasticity which requires tailored and layered approaches. Here we have an example of what the roadmap of a tailored and layered approaches can look like. We take someone who has stable plasticity before intervention and we apply a constraint induced approach by removing artificial supports such as people who may be unintentionally taking away critical opportunities for contextually-relevant skill building opportunities like giving reminders or ignoring errors, we then define the skilled activity we would like them to do, and build in contextually relevant learning meaning we have them do that exact task as they would in the real world during therapeutic intervention, after that task is mastered we can then include environmental shifting to help build adaptive task completion by training selective attention (what to attend to and what no to) through what is called variation which is critical for building adaptative cognitive skills, this variation helps to promote neuronal competition for selection to help in encoding memories to build perceptions. These perceptions then get stored as memories that help to support pattern recognition for predicting outcomes. We then mass practice the task + environment to help softly assemble self-organization (neuronal re-organization) to help outcompete modal behaviors or behaviors that have become established that minimize function. </a:t>
            </a:r>
          </a:p>
          <a:p>
            <a:endParaRPr lang="en-US" dirty="0"/>
          </a:p>
          <a:p>
            <a:r>
              <a:rPr lang="en-US" dirty="0"/>
              <a:t>The tailored and layered approach to facilitating adaptive plasticity is much easier if intervention is done immediately after injury. This is why delayed diagnosis can be a huge problem for facilitating meaningful change because it makes rehabilitation harder for service members.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
        <p:nvSpPr>
          <p:cNvPr id="6" name="Header Placeholder 5">
            <a:extLst>
              <a:ext uri="{FF2B5EF4-FFF2-40B4-BE49-F238E27FC236}">
                <a16:creationId xmlns:a16="http://schemas.microsoft.com/office/drawing/2014/main" id="{169407D8-136C-5791-D7A0-A83E64CD644B}"/>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952887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huge opportunity to advance brain health science with merging the worlds of simulation and healthcare. We do not have the tools necessary to elicit real world performance across the TBI diagnostic and </a:t>
            </a:r>
            <a:r>
              <a:rPr lang="en-US"/>
              <a:t>intervention space. </a:t>
            </a:r>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359969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Dr. Hershaw and I are from the Defense Health Agency’s Traumatic Brain Injury Center of Excellence where we focus on developing and leading state of the art clinical research studies focused on traumatic brain injury (TBI). I am a research scientist at the Fort Carson site and Dr. Hershaw is the Senior Clinical Research Director at the Joint Base San Antonio site.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246907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2687992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we talk about integrating operational training with warfighter brain health, we have to consider what outcome metrics are relevant to brain health and also available from the simulation tools we have. This will allow us to properly assess the desired impact of simulation-based training on warfighter brain health. So what ARE the best outcome metrics to include in simulated training protocols in the context of warfighter brain health?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292644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the clinical realm of warfighter brain health, we start with trying to predict outcomes associated with brain injury and from there we identify targets for clinical and/or functional improvement, to which we apply rehabilitation practices. Simulation-based tools can be applied to address these clinical needs. Expanding beyond a purely clinical framework for improving warfighter brain health, we can also use simulation-based technology to respond to a need for cognitive enhancement, including in the context of warfighters with a history of brain injury.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Historically, there is no consensus on what are the best outcome measures for assessing brain function, breath health, and brain injury. Ecological validity has been a longstanding challenge for assessing brain function for decades; however, now that wee have the technology to test brain function in contextually relevant and ecologically valid environments, we can potentially overcome that challenge. </a:t>
            </a:r>
          </a:p>
          <a:p>
            <a:endParaRPr lang="en-US" dirty="0"/>
          </a:p>
          <a:p>
            <a:r>
              <a:rPr lang="en-US" dirty="0"/>
              <a:t>At perhaps the most basic level of assessment, screeners are useful for determining if further assessment of brain function is needed. However, they should not be used for outcomes assessments. More comprehensive assessment of brain function should include a detailed history of brain injury as well as patient-reported outcomes directly related (such as neurobehavioral symptoms) or indirectly related (such as health related quality of life) to brain health. Standardized measures, including objective assessments of cognitive function (such as conventional neuropsychological test batteries or computerized tests of cognition) can also be administered at baseline and other critical timepoints surrounding stimulation-based training. I will describe these outcome measures in more detail in later slides. </a:t>
            </a:r>
          </a:p>
          <a:p>
            <a:endParaRPr lang="en-US" dirty="0"/>
          </a:p>
          <a:p>
            <a:r>
              <a:rPr lang="en-US" dirty="0"/>
              <a:t>There are also many outcomes relevant to measuring brain function and brain health that are native to or frequently embedded into simulation technology. Common examples of outcomes that overlap clinical practice and operational applications of simulation technology include eye tracking and electroencephalography, or EEG. I will provide a thorough overview of these outcome measures in later slides as well.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1062175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TBI screeners are a critical part of assessment of brain injury, as they are the first line of inquiry which indicates whether additional testing is needed to assess brain function. They are designed to be sensitive to brain injury at the expense of specificity; this allows for fewer false negatives and greater false positives, which is a critical feature of screeners. </a:t>
            </a:r>
          </a:p>
          <a:p>
            <a:endParaRPr lang="en-US" dirty="0"/>
          </a:p>
          <a:p>
            <a:r>
              <a:rPr lang="en-US" dirty="0"/>
              <a:t>Screeners can assess clinical signs and symptoms of injury or basic cognitive or physiological function. In general, different screeners are used in different contexts—for example the GCS is </a:t>
            </a:r>
            <a:r>
              <a:rPr lang="en-US" dirty="0" err="1"/>
              <a:t>comonly</a:t>
            </a:r>
            <a:r>
              <a:rPr lang="en-US" dirty="0"/>
              <a:t> used in clinical environments (such as Role 3 and 4 care at MTFs) while the MACE 2 is used at the front line (such as Role 1 and 2 care). </a:t>
            </a:r>
          </a:p>
          <a:p>
            <a:endParaRPr lang="en-US" dirty="0"/>
          </a:p>
          <a:p>
            <a:r>
              <a:rPr lang="en-US" dirty="0"/>
              <a:t>Patients who fail a screener are determined to need more comprehensive and thorough assessment to confirm or rule out brain injury; these assessments may include imaging to rule out brain bleeds, querying patient-reported outcomes, and/or administering standardized testing.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293951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Patient-reported outcomes in the form of surveys and questionnaires are often used to quantify the frequency and intensity of TBI symptoms that are directly or indirectly related to brain injury. Common symptom surveys of symptoms directly relevant to brain injury include the neurobehavioral symptom inventory and the </a:t>
            </a:r>
            <a:r>
              <a:rPr lang="en-US" dirty="0" err="1"/>
              <a:t>revermead</a:t>
            </a:r>
            <a:r>
              <a:rPr lang="en-US" dirty="0"/>
              <a:t> post concussion symptoms questionnaire. Other common surveys or questionnaires assessing brain function or brain health in the context of brain injury include the measures of PTSD, sleep impairment, mood dysregulation, and overall quality of life. </a:t>
            </a:r>
          </a:p>
          <a:p>
            <a:endParaRPr lang="en-US" dirty="0"/>
          </a:p>
          <a:p>
            <a:r>
              <a:rPr lang="en-US" dirty="0"/>
              <a:t>Typically, patients with TBI report higher cognitive, executive function, and mental health symptoms. There are circadian patterns to these symptoms, with TBI patients generally reporting worse symptoms earlier in the day. These symptoms are also known to be exacerbated by mental health disorders. In fact, the presence of PTSD is consistently one of the strongest predictors of more severe neurobehavioral symptoms in service members with TBI.</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4259248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a comprehensive history on patients’ TBI histories is also vital to measuring warfighter brain health. Clinical history taking is typically done through a clinical interview with a provider. In the research domain, there is only one validated tool to offer a standardized interview for lifetime TBI history—the Ohio State University TBI identification method. It is currently the only standardized tool available to us at this time. </a:t>
            </a:r>
          </a:p>
          <a:p>
            <a:endParaRPr lang="en-US" dirty="0"/>
          </a:p>
          <a:p>
            <a:r>
              <a:rPr lang="en-US" dirty="0"/>
              <a:t>Patient-reported symptoms and history is heavily reliant on patients’ perceptions and recall of events. It also does not provide robust capabilities for predicting functional or operational outcomes. Finally, normative data is not always available for widely used assessments, particularly with respect to influential factors such as time since injury, mechanism of injury, or service demographics. </a:t>
            </a:r>
          </a:p>
          <a:p>
            <a:endParaRPr lang="en-US" dirty="0"/>
          </a:p>
          <a:p>
            <a:r>
              <a:rPr lang="en-US" dirty="0"/>
              <a:t>When considering patient-reported data, it is critical to be mindful of symptom reporting validity, as patients may not always accurately report their symptoms; however, there are tools available to identify symptom exaggeration or misreporting, such as embedded symptom validity tests like the Validity-10 on the neurobehavioral symptom inventory. Symptom presentation also changes over the course of recover and may also differ based on responses to interventions, trainings, or various types of exposure. Deployment and combat demographics may also bias or otherwise influence symptom reporting.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1821645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measures of cognition and executive function permit objective, valid, and reliable measures of brain function and brain health in the context of brain injury. The outcomes are typically assessed either using conventional pen-and-paper method or computer-based applications. </a:t>
            </a:r>
          </a:p>
          <a:p>
            <a:endParaRPr lang="en-US" dirty="0"/>
          </a:p>
          <a:p>
            <a:r>
              <a:rPr lang="en-US" dirty="0"/>
              <a:t>Nearly every cognitive domain can be assessed using standardized testing, including attention, memory, processing speed, problem solving, mental flexibility, and emotional control. Function in these domains can be measured in various cognitive tasks using accuracy, reaction time, and impulsivity. </a:t>
            </a:r>
          </a:p>
          <a:p>
            <a:endParaRPr lang="en-US" dirty="0"/>
          </a:p>
          <a:p>
            <a:r>
              <a:rPr lang="en-US" dirty="0"/>
              <a:t>Some common standardized tests that you may (or may not) have heard about include the ANAM, Trail Making Test, Stroop Test, and the MMSE—or the mini mental state examination.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1845053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Here are some data comparing performance on a computer-based lexical decision task between 12 patients with </a:t>
            </a:r>
            <a:r>
              <a:rPr lang="en-US" dirty="0" err="1"/>
              <a:t>mTBI</a:t>
            </a:r>
            <a:r>
              <a:rPr lang="en-US" dirty="0"/>
              <a:t> and 18 health controls. In this task, patients performed a go/no-go type task, which measures behavioral inhibition and cognitive flexibility, in the presence of threatening or non-threatening faces and  relevant or irrelevant distractions in either an auditory or visual format. </a:t>
            </a:r>
          </a:p>
          <a:p>
            <a:pPr lvl="1"/>
            <a:endParaRPr lang="en-US" dirty="0"/>
          </a:p>
          <a:p>
            <a:pPr lvl="1"/>
            <a:r>
              <a:rPr lang="en-US" dirty="0"/>
              <a:t>The results show that patients with </a:t>
            </a:r>
            <a:r>
              <a:rPr lang="en-US" dirty="0" err="1"/>
              <a:t>mTBI</a:t>
            </a:r>
            <a:r>
              <a:rPr lang="en-US" dirty="0"/>
              <a:t> had delayed reaction times when presented with threatening and irrelevant auditory distractors with variable improvements in accuracy. In the visual distraction condition, patients with </a:t>
            </a:r>
            <a:r>
              <a:rPr lang="en-US" dirty="0" err="1"/>
              <a:t>mTBI</a:t>
            </a:r>
            <a:r>
              <a:rPr lang="en-US" dirty="0"/>
              <a:t> similarly had longer reaction times, but in this case they were paired with worse accuracy. </a:t>
            </a:r>
          </a:p>
          <a:p>
            <a:pPr lvl="1"/>
            <a:endParaRPr lang="en-US" dirty="0"/>
          </a:p>
          <a:p>
            <a:pPr lvl="1"/>
            <a:r>
              <a:rPr lang="en-US" dirty="0"/>
              <a:t>These results show the </a:t>
            </a:r>
            <a:r>
              <a:rPr lang="en-US" dirty="0" err="1"/>
              <a:t>mTBI</a:t>
            </a:r>
            <a:r>
              <a:rPr lang="en-US" dirty="0"/>
              <a:t> patients failed to develop a consistent cognitive strategy to optimize cognitive performance in response to various environmental distractions and that faster reaction time in some cases paired with more errors. Therefore, faster reaction time is not necessarily indicative of improved performance.  Interestingly, patients with </a:t>
            </a:r>
            <a:r>
              <a:rPr lang="en-US" dirty="0" err="1"/>
              <a:t>mTBI</a:t>
            </a:r>
            <a:r>
              <a:rPr lang="en-US" dirty="0"/>
              <a:t> did not accurately rate their perceived performance. </a:t>
            </a:r>
          </a:p>
          <a:p>
            <a:pPr lvl="1"/>
            <a:endParaRPr lang="en-US" dirty="0"/>
          </a:p>
          <a:p>
            <a:pPr lvl="1"/>
            <a:r>
              <a:rPr lang="en-US" dirty="0"/>
              <a:t>Importantly, we were able to elicit these subtle deficits in </a:t>
            </a:r>
            <a:r>
              <a:rPr lang="en-US" dirty="0" err="1"/>
              <a:t>mTBI</a:t>
            </a:r>
            <a:r>
              <a:rPr lang="en-US" dirty="0"/>
              <a:t> patients by incorporating environmental distractions, which typically are not included in standard methods and makes the case for using simulation-based technologies to assess and improve warfighter brain health. </a:t>
            </a:r>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dirty="0"/>
          </a:p>
        </p:txBody>
      </p:sp>
      <p:sp>
        <p:nvSpPr>
          <p:cNvPr id="6" name="Header Placeholder 5">
            <a:extLst>
              <a:ext uri="{FF2B5EF4-FFF2-40B4-BE49-F238E27FC236}">
                <a16:creationId xmlns:a16="http://schemas.microsoft.com/office/drawing/2014/main" id="{3918F5E0-7BAC-FDA1-144E-210DF3CAF94E}"/>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28730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and others using standardized, objective measures of cognitive performance show that </a:t>
            </a:r>
            <a:r>
              <a:rPr lang="en-US" dirty="0" err="1"/>
              <a:t>mTBI</a:t>
            </a:r>
            <a:r>
              <a:rPr lang="en-US" dirty="0"/>
              <a:t> patients, when compared to controls, have decreased cognitive and executive functions, perception, mental flexibility, and cognitive endurance. Data also indicate that they have higher impulsivity and frustration while completing cognitive tasks. </a:t>
            </a:r>
          </a:p>
          <a:p>
            <a:endParaRPr lang="en-US" dirty="0"/>
          </a:p>
          <a:p>
            <a:r>
              <a:rPr lang="en-US" dirty="0"/>
              <a:t>Limitations of this type of outcome measures include low sensitivity and predictive capability for performance in other environments, including ecologically valid environments. These outcomes are typically measured in sterile clinical environments wherein patients are not fully immersed in a target environment. Relatedly, the context surrounding the tasks is limited; the real-world application of these cognitive functions are not harnessed in standardized computer-based measures of brain function. </a:t>
            </a:r>
          </a:p>
          <a:p>
            <a:endParaRPr lang="en-US" dirty="0"/>
          </a:p>
          <a:p>
            <a:r>
              <a:rPr lang="en-US" dirty="0"/>
              <a:t>However, these type of measures can be integrated into simulation-based technology to address these limitations of ecological validity and task context and relevance. Simulation-based technology can be applied to warfighter brain health by leveraging real-world scenarios and environments to include contextually-relevant and ecologically valid adaptations of these cognitive measures, including relevant stressors or distractions that influence cognitive performance.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3887699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adapting standardized measures of cognitive function to simulated environments as I just described, it will be critical to triangulate multimodal data to optimize the robustness and value of the data that would be measurable, as simulated environments can support quantifiable data in various modalities. </a:t>
            </a:r>
          </a:p>
          <a:p>
            <a:endParaRPr lang="en-US" dirty="0"/>
          </a:p>
          <a:p>
            <a:r>
              <a:rPr lang="en-US" dirty="0"/>
              <a:t>Another data source that could add richness to the data and paint a more comprehensive picture of warfighter brain health includes observational data, or what was observed by the person administering the assessment, including how often repeated directives or instructions were needed, increased visible frustration in the patient, and how frequently they go off task. </a:t>
            </a:r>
          </a:p>
          <a:p>
            <a:endParaRPr lang="en-US" dirty="0"/>
          </a:p>
          <a:p>
            <a:r>
              <a:rPr lang="en-US" dirty="0"/>
              <a:t>In the context of cognitive enhancement, it is critical to identify indicators of new learning to evaluate whether simulation-based training tools effectively improve performance. Different indicators of new learning that can be used include increased recall, increased prediction, cognitive skill initiation, decreased need for clarification, and increased accuracy paired with decreased reaction time.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225895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disclaimer</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75378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 movements and dynamic pupillary responses while performing tasks within a simulated training environment can be used to objectively measure brain function. Metrics such as pupil dilation can provide information on cognitive load or emotion processing, while eye movement-based metrics like fixations and saccades can be used to infer attention processing and other cognitive functions. Eye tracking, which includes measurement of pupil diameter and movement of the eye/pupil in response to a task, can be done using head-stabilized systems, remote/desktop mounted eye trackers, mobile head mounted eye trackers, or cameras that are integrated into simulation-based technology. </a:t>
            </a:r>
          </a:p>
          <a:p>
            <a:endParaRPr lang="en-US" dirty="0"/>
          </a:p>
          <a:p>
            <a:r>
              <a:rPr lang="en-US" dirty="0"/>
              <a:t>Previous research has demonstrated that pupil diameter at rest and dilation in response to sensory stimuli are larger in </a:t>
            </a:r>
            <a:r>
              <a:rPr lang="en-US" dirty="0" err="1"/>
              <a:t>mTBI</a:t>
            </a:r>
            <a:r>
              <a:rPr lang="en-US" dirty="0"/>
              <a:t> patients than healthy controls; they also tend to have slower saccadic response times and poor coordination between the two eyes.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3415183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same lexical decision task described previously, we found that the </a:t>
            </a:r>
            <a:r>
              <a:rPr lang="en-US" dirty="0" err="1"/>
              <a:t>mTBI</a:t>
            </a:r>
            <a:r>
              <a:rPr lang="en-US" dirty="0"/>
              <a:t> group had larger pupil diameter at rest, or baseline, suggesting they are using more neural resources even in an idle state. We also found that cognitive demand did not go down during the no-distraction condition and that the “distraction free” conditions actually resulted in an increase in internal distractions in the </a:t>
            </a:r>
            <a:r>
              <a:rPr lang="en-US" dirty="0" err="1"/>
              <a:t>mTBI</a:t>
            </a:r>
            <a:r>
              <a:rPr lang="en-US" dirty="0"/>
              <a:t> group.  Finally, we found that the </a:t>
            </a:r>
            <a:r>
              <a:rPr lang="en-US" dirty="0" err="1"/>
              <a:t>mTBI</a:t>
            </a:r>
            <a:r>
              <a:rPr lang="en-US" dirty="0"/>
              <a:t> group was very bad at perceiving threatening vs non-threatening facial expressions, suggesting they are not efficiently or effectively processing facial expressions. </a:t>
            </a:r>
          </a:p>
          <a:p>
            <a:endParaRPr lang="en-US" dirty="0"/>
          </a:p>
          <a:p>
            <a:r>
              <a:rPr lang="en-US" dirty="0"/>
              <a:t>These results from a computer-based cognitive task indicate that training using simulated environments can be adapted to include stimuli that elicit variability in subtle cognitive demand and efficiency to leverage the ability to measure cognitive processing in warfighters while they perform simulated operational tasks.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1452266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Adapting measures of eye tracking and pupillary dynamics into simulated environments to measure brain function and brain health in warfighters may be limited by the inconsistency in published methods, as there is no consensus on what eye tracking and pupillary metrics are most sensitive to brain injury. There is also not enough information on these measures at different recovery timepoints following TBI, such as acute, sub-acute, and chronic stages of injury; this further creates difficulties with establishing normative data. Eye tracking and pupillary dynamics may be able to tell us what a patient is paying attention to and how efficiently they are processing information, it does not indicate what is perceived and exactly what information from a stimuli or a set of stimuli is being processed. Finally, eye tracking and pupillary dynamics are highly sensitive to factors other than brain injury or brain health, including substances, fatigue, emotions, internal thoughts, whether a person is wearing contacts or glasses, and their eye color. </a:t>
            </a:r>
          </a:p>
          <a:p>
            <a:endParaRPr lang="en-US" dirty="0"/>
          </a:p>
          <a:p>
            <a:r>
              <a:rPr lang="en-US" dirty="0"/>
              <a:t>Including these outcome measures in simulation-based environments in the context of warfighter brain health will need some experimental considerations, including lighting condition and random distracting noises, as these may influence eye tracking and pupillary outcomes. Additionally, it may be advisable to get complimentary measures to account for covariates or confounds in the results with measures of influential factors such as fatigue or substance use, or interjecting questions between task performance and recollection of task performance, where there may be incongruence.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110600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Analyzing eye tracking and pupillary data requires effort for pre-processing the raw time-series data. It may be beneficial to use automated data organization, as raw time series data can be unwieldy. Various calculations using these data may be optimized by calculating changes relative to a within-subject baseline, which necessitates adequately measuring baselines. The rich datasets that are typically generated with eye tracking and pupillary data may include many outlier or extreme data points which may need to be cross-referenced with patients’ health history. </a:t>
            </a:r>
          </a:p>
          <a:p>
            <a:endParaRPr lang="en-US" dirty="0"/>
          </a:p>
          <a:p>
            <a:r>
              <a:rPr lang="en-US" dirty="0"/>
              <a:t>Eye movement and pupillary data, specifically increased blinks and larger pupil dilation, are often indicative of the amount of effort applied to performing or optimizing tasks. Indicators of learning that can be leveraged from data like this include decreases in pupil dilation (i.e., becoming more efficient at processing information with practice), decreased fixation durations, and decreased revisits to visual stimuli, with concurrent stability in fatigue and accuracy.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
        <p:nvSpPr>
          <p:cNvPr id="6" name="Header Placeholder 5">
            <a:extLst>
              <a:ext uri="{FF2B5EF4-FFF2-40B4-BE49-F238E27FC236}">
                <a16:creationId xmlns:a16="http://schemas.microsoft.com/office/drawing/2014/main" id="{563D54E2-6560-7EFE-58CC-A66E45D8F373}"/>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693244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today, we’ll discuss EEG as an outcome metric that can be harnessed from simulation-based technology to understand and improve warfighter brain health. EEG uses scalp-based sensors to quantify electrical activity of large populations of neurons. In doing so, it is capable of measuring brain function at various stages of cognitive processing with millisecond precision. To generate usable EEG data, there need to be at least three electrodes, including a ground and a reference, as well as a resting state recording period or cognitive task; and the system must have the ability to link stimulus information to the data, or event trigger integration. </a:t>
            </a:r>
          </a:p>
          <a:p>
            <a:endParaRPr lang="en-US" dirty="0"/>
          </a:p>
          <a:p>
            <a:r>
              <a:rPr lang="en-US" dirty="0"/>
              <a:t>EEG activity can be measured in the time-domain—or the average activity over time; the frequency domain—such as the relative and absolute power of the recorded EEG activity separated into different frequency bands (like alpha, theta, or beta); or the time-frequency domain—where changes in frequency measures are recorded as a function of time, with metrics such as coherence or functional connectivity.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444894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Historically, we see in </a:t>
            </a:r>
            <a:r>
              <a:rPr lang="en-US" dirty="0" err="1"/>
              <a:t>mTBI</a:t>
            </a:r>
            <a:r>
              <a:rPr lang="en-US" dirty="0"/>
              <a:t> patients a decrease in alpha power; an increase in theta and beta power; increases in frontal asymmetry; and reduced amplitudes and longer latencies of average activity in response to attention, working memory, and cognitive control tasks. These latter effects are indicative of limited resource allocation and cognitive slowing.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3241156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an EEG study (not in a simulated environment) investigating time-domain activity (or, event related potentials) in response to a working memory task under low, moderate, and high cognitive load conditions, we found the patients with </a:t>
            </a:r>
            <a:r>
              <a:rPr lang="en-US" sz="1600" dirty="0" err="1"/>
              <a:t>mTBI</a:t>
            </a:r>
            <a:r>
              <a:rPr lang="en-US" sz="1600" dirty="0"/>
              <a:t> do not modulate or optimize their neural resource allocation in response to increasing levels of cognitive load, while healthy controls do. Processing irrelevant stimulus was overly inhibited at higher levels of cognitive load while processing of relevant stimuli was enhanced. This shows that the </a:t>
            </a:r>
            <a:r>
              <a:rPr lang="en-US" sz="1600" dirty="0" err="1"/>
              <a:t>mTBI</a:t>
            </a:r>
            <a:r>
              <a:rPr lang="en-US" sz="1600" dirty="0"/>
              <a:t> patients had to sustain much greater mental effort and resource allocation to maintain normal performance during the task. They essentially adopted an all-or-none approach and showed an inability to flexibly modulate their neural resources in response to dynamic cognitive demands. </a:t>
            </a:r>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3934747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EEG is an incredibly useful methodology that can easily be and sometimes is incorporated into simulation-based technologies. While it can provide very precise information regarding the timing of neural activity in the brain at rest or in response to cognitive tasks, there are limitations to consider regarding its integration into simulation technology. There is a lot of variability in study results across studies, likely due to variability in study methods and cognitive tasks. There also are very few automated or purely objective data analysis techniques. EEG recordings are susceptible to artifacts caused by muscle activation, heat beats, electrical interference from the testing environments, and sweat. It also requires multiple trials per condition to get reliable averages. </a:t>
            </a:r>
          </a:p>
          <a:p>
            <a:endParaRPr lang="en-US" dirty="0"/>
          </a:p>
          <a:p>
            <a:r>
              <a:rPr lang="en-US" dirty="0"/>
              <a:t>To incorporate this technology into simulation-based experimental set ups, it will be critical to optimize how electrodes are placed on the scalp and whether they will be wired or wireless. The software that presents stimuli must also “talk to” the software that records the EEG activity so there can be linking of external events/stimuli to the raw EEG </a:t>
            </a:r>
            <a:r>
              <a:rPr lang="en-US" dirty="0" err="1"/>
              <a:t>dtata</a:t>
            </a:r>
            <a:r>
              <a:rPr lang="en-US" dirty="0"/>
              <a:t>.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3227671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Analyzing EEG data is somewhat of an artform, in some cases. A higher sampling rate will lead to better data, but is more computationally demanding. The signal to noise ratio of the data needs to be increased through careful identification and removal of artifacts. </a:t>
            </a:r>
          </a:p>
          <a:p>
            <a:endParaRPr lang="en-US" dirty="0"/>
          </a:p>
          <a:p>
            <a:r>
              <a:rPr lang="en-US" dirty="0"/>
              <a:t>Effort on cognitive tasks can be relatively easily measured with alpha power and synchronization. There are also robust indicators of learning that can be measured with event related potentials (the time-domain outcome of EEG activity), including amplitudes of ERP components known as error related negative and processing negativity which are commonly observed in response to making errors on tasks, and the P3 or P300 amplitude and latency which is commonly thought of as a component reflective of neural resource allocation and often correlates with pupil diameter.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903785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translating raw data into actionable insights for clinical decision making can be a big challenge due to a whole host of reasons including triangulating both qualitative and quantitative data, developing predictive capabilities such as adaptive assessment and training, scaffolding skills and environments, and even utilizing longitudinal data for brain health and TBI . But medical providers need automated data scoring and interpretation that can pair with simulation technology. Sometimes systems output excel files with raw data that is left to the provider to analyze and interpret independently, this is particularly challenging due to varying patient needs and schedules. Additionally, raw data can be difficult to make clinical inferences from. Expanding simulation programs to handle both qualitative and quantitative data inherently requires large data storage capabilities as well. Then if we can have all of than then we can apply tools to integrate holistic brain health data.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241130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tutorial is going to take you all through brief overviews of topics surrounding healthcare and simulation, data from some studies we have conducted as we discuss some of the outcome metrics that cross over between the newest simulation technology and TBI research, facilitating neuroplasticity and where there are several opportunities to merge simulation and the warfighter brain health initiative, what could be scaled within simulations for healthcare and training applications, and then we will be happy to answer your questions. We will sprinkle in bits of neuroscience and neuroplasticity for you to think about during the conference this week.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313454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artificial intelligence and machine learning in ever evolving and rapidly growing as we speak. Typically we have siloed sets of data where deciphering it is often left to the service member, however what if we could pull all of this data together form them, analyzed all of it independently and together to build predictive decision making tools, these predictive decision making tools would be extremely helpful for adaptive assessment and training capabilities – which are becoming more popular, but again for healthcare we are still in need of these tools, and lastly oftentimes we want to know what the future holds after and injury which is one of the most challenging questions to answer. However, if we utilize AI and ML we may be better equipped to answer that questions through brain health forecasting and provider individualized recommendations to improve long term outcomes.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4070248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discussed several sections related to healthcare and training applications but how do we scale them and what needs to be integrated for the warfighter and brain health professionals? End user input, defining skills and common outcome metrics for service members, applying principles of neuroplasticity – carefully and specifically, building variation within simulation programs but also building flexible programs so that providers such as rehabilitation professionals can adapt and change the environments, skills, and cognitive stressors/distractions to build adaptive cognitive skills, and leveraging predictive modeling and automated data processing and analysis to make a seamless system that can be utilized long-term.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735010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brain health professionals would benefit from this technology? There are a wide range of specialists, trainers, and rehabilitation professionals who would significantly benefit from simulation tools that were designed for their area of focus specifically.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2465773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these specialists work with service members they often look at brain health symptoms across a broad spectrum and service demographics. Considering end user demographics will be critical in designing simulated operational environments. Potential negative outcomes of utilizing simulation-based tools in healthcare include PTSD triggers, emotional distress, and dizziness or motion sickness. There is an emergence of VR and digital health tools to treat these different conditions, however systems should be considerate of the potential negative outcomes and build in tools to mitigate them</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1051830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they key benefits of simulation technology that is a big pull for brain health is the variation capabilities. The possibilities are endless for integrating cognitive skill training when we think about how adaptable environments, sensations, and tasks are within these programs. With this technology providers will not be stuck guessing what their treatment plans look like outside of the clinic. Building adaptable cognitive skills and brain health requires variation across environments, sensations, and tasks to build perception and store critical memories of how they adapted their skills to be successful in specific tasks to recall later.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212686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after our talk today you all will be able to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51968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demands on today’s warfighter are constantly increasing and evolving as conflicts become more complex. Oftentimes the warfighter is faced with a multitude of tasks that require optimal cognitive, psychological, and physical fitness to meet the demands of any operational environment.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2081634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happens to those demands after a traumatic brain injury? These demands expand significantly, often putting strain on cognition, executive function, mental health, sleep, hearing, vision, and even balance to name a few. These demands also translate into well documented threats to warfighter readiness which include difficulties adapting to differing environmental demands which result in challenges with threat detection, reaction time, decision making, emotional control, teamwork, and situational awareness.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
        <p:nvSpPr>
          <p:cNvPr id="6" name="Header Placeholder 5">
            <a:extLst>
              <a:ext uri="{FF2B5EF4-FFF2-40B4-BE49-F238E27FC236}">
                <a16:creationId xmlns:a16="http://schemas.microsoft.com/office/drawing/2014/main" id="{B6A1DCC2-5472-A2A2-6170-E3EC08E3EA5B}"/>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07485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TBI is often referred to as the invisible injury because as compared to a broken arm or leg it is significantly difficult to assess someone’s brain functioning as we will dive deeper into in a bit. But the prevalence of TBI in the military is no secret and TBIs happen both on and off the battlefield with a little less that 500,000 injuries (not accounting for multiple injuries) that happened since 2000 (2023) alone with around 82% of them being mild also referred to as concussions. These yearly totals do not include pre-enlistment TBIs which are also prevalent in active duty service members. To meet the diagnostic criterial of a mTBI one must have had a plausible mechanism of injury, one or more clinical signs such as a loss of consciousness (less than 30 minutes), or two or more acute signs such as feeling dazed or confused and an abnormal clinical or laboratory finding. The causes of these injuries during service can range from blast exposure, motor vehicle accidents, airborne jumps, and </a:t>
            </a:r>
            <a:r>
              <a:rPr lang="en-US" dirty="0" err="1"/>
              <a:t>combatives</a:t>
            </a:r>
            <a:r>
              <a:rPr lang="en-US" dirty="0"/>
              <a:t> just to name a few.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
        <p:nvSpPr>
          <p:cNvPr id="6" name="Header Placeholder 5">
            <a:extLst>
              <a:ext uri="{FF2B5EF4-FFF2-40B4-BE49-F238E27FC236}">
                <a16:creationId xmlns:a16="http://schemas.microsoft.com/office/drawing/2014/main" id="{FF042430-90F0-4894-3554-783E756E0759}"/>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37144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0"/>
              </a:spcBef>
            </a:pPr>
            <a:r>
              <a:rPr lang="en-US" sz="3600" dirty="0"/>
              <a:t>Sometimes TBI assessment and recovery can seem mysterious. To demystify this process it is best to have a TBI assessment done as quickly as possible to assess severity and get referrals to specialists in the domains of neurology, rehabilitation and behavioral health. However, depending on a variety of factors head injuries or events go unreported which can result in poor long term outcomes for service members. However, there are instances that a mandatory assessment is warranted which include a vehicle blast event, collision, or rollover, if someone is within 50 meters of a blast, if there is a direct blow to the head or an observed loss of consciousness, or an exposure to more than one blast event.  Recovery from a mTBI is not a straightforward path unfortunately, in which individuals goes through various improvements and plateaus however recovery time can range from 1-3 months with about 20% of folks experiencing persistent post concussive symptoms. There are a multitude of factors that can contribute to this which include: Prior TBI(s), Pre-deployment psychological stress, Severe deployment stress, Loss of consciousness or Post Traumatic Amnesia.   </a:t>
            </a:r>
          </a:p>
          <a:p>
            <a:pPr lvl="1">
              <a:spcBef>
                <a:spcPts val="0"/>
              </a:spcBef>
            </a:pPr>
            <a:endParaRPr lang="en-US" sz="3600" dirty="0"/>
          </a:p>
          <a:p>
            <a:pPr lvl="1">
              <a:spcBef>
                <a:spcPts val="0"/>
              </a:spcBef>
            </a:pPr>
            <a:r>
              <a:rPr lang="en-US" sz="3600" dirty="0"/>
              <a:t>We have some major challenges in assessing and treating the immediate and chronic symptoms of TBI which center around several areas related to warfighter readiness which include diagnostic/assessment and treatment tools, short term and long term monitoring, as well as monitoring lifetime exposures to head injury events. Trying to tackle these areas can often happen in siloed efforts across </a:t>
            </a:r>
            <a:r>
              <a:rPr lang="en-US" sz="3600" dirty="0" err="1"/>
              <a:t>resarch</a:t>
            </a:r>
            <a:r>
              <a:rPr lang="en-US" sz="3600" dirty="0"/>
              <a:t>, academia, and industry. </a:t>
            </a:r>
            <a:endParaRPr lang="en-US" sz="2400" dirty="0"/>
          </a:p>
          <a:p>
            <a:endParaRPr lang="en-US" sz="2400"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
        <p:nvSpPr>
          <p:cNvPr id="6" name="Header Placeholder 5">
            <a:extLst>
              <a:ext uri="{FF2B5EF4-FFF2-40B4-BE49-F238E27FC236}">
                <a16:creationId xmlns:a16="http://schemas.microsoft.com/office/drawing/2014/main" id="{D36A19B8-ACA4-C17E-EE62-644CE9DEDE43}"/>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224345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200">
                <a:latin typeface="Arial Narrow" panose="020B0606020202030204" pitchFamily="34" charset="0"/>
              </a:defRPr>
            </a:lvl1p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
        <p:nvSpPr>
          <p:cNvPr id="3" name="Rectangle 190">
            <a:extLst>
              <a:ext uri="{FF2B5EF4-FFF2-40B4-BE49-F238E27FC236}">
                <a16:creationId xmlns:a16="http://schemas.microsoft.com/office/drawing/2014/main" id="{507EFA47-7CD4-F4F1-42EB-6CB1614E646D}"/>
              </a:ext>
            </a:extLst>
          </p:cNvPr>
          <p:cNvSpPr>
            <a:spLocks noChangeArrowheads="1"/>
          </p:cNvSpPr>
          <p:nvPr userDrawn="1"/>
        </p:nvSpPr>
        <p:spPr bwMode="auto">
          <a:xfrm>
            <a:off x="5709497" y="6561087"/>
            <a:ext cx="7918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Arial Narrow" panose="020B0606020202030204" pitchFamily="34" charset="0"/>
              </a:rPr>
              <a:t>Unclassified</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health.mil/Military-Health-Topics/Warfighter-Brain-Health" TargetMode="External"/><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20.svg"/><Relationship Id="rId5" Type="http://schemas.openxmlformats.org/officeDocument/2006/relationships/diagramQuickStyle" Target="../diagrams/quickStyle4.xml"/><Relationship Id="rId10" Type="http://schemas.openxmlformats.org/officeDocument/2006/relationships/image" Target="../media/image19.png"/><Relationship Id="rId4" Type="http://schemas.openxmlformats.org/officeDocument/2006/relationships/diagramLayout" Target="../diagrams/layout4.xml"/><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jpe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jamie.n.hershaw.ctr@health.mil" TargetMode="External"/><Relationship Id="rId2" Type="http://schemas.openxmlformats.org/officeDocument/2006/relationships/hyperlink" Target="mailto:deanna.r.pinnow.ctr@health.mi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doi.org/10.1089/neu.2015.4320" TargetMode="External"/><Relationship Id="rId3" Type="http://schemas.openxmlformats.org/officeDocument/2006/relationships/hyperlink" Target="https://doi.org/10.16910/jemr.14.2.4" TargetMode="External"/><Relationship Id="rId7" Type="http://schemas.openxmlformats.org/officeDocument/2006/relationships/hyperlink" Target="https://doi.org/10.1080/13854046.2014.894576" TargetMode="External"/><Relationship Id="rId2" Type="http://schemas.openxmlformats.org/officeDocument/2006/relationships/hyperlink" Target="https://doi.org/10.1007/s10055-022-00738-z" TargetMode="External"/><Relationship Id="rId1" Type="http://schemas.openxmlformats.org/officeDocument/2006/relationships/slideLayout" Target="../slideLayouts/slideLayout2.xml"/><Relationship Id="rId6" Type="http://schemas.openxmlformats.org/officeDocument/2006/relationships/hyperlink" Target="https://doi.org/10.16910/jemr.13.6.1" TargetMode="External"/><Relationship Id="rId5" Type="http://schemas.openxmlformats.org/officeDocument/2006/relationships/hyperlink" Target="https://doi.org/10.1093/milmed/usac189" TargetMode="External"/><Relationship Id="rId4" Type="http://schemas.openxmlformats.org/officeDocument/2006/relationships/hyperlink" Target="https://www.ncbi.nlm.nih.gov/pubmed/1655750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health.mil/Military-Health-Topics/Centers-of-Excellence/Traumatic-Brain-Injury-Center-of-Excellence/DOD-TBI-Worldwide-Numbers?type=Videos" TargetMode="Externa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Harnessing the Power of Simulation-Based Tools to Enhance Warfighter Brain Health</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871093" y="3457423"/>
            <a:ext cx="10847665" cy="1934127"/>
          </a:xfrm>
        </p:spPr>
        <p:txBody>
          <a:bodyPr/>
          <a:lstStyle/>
          <a:p>
            <a:pPr eaLnBrk="1" hangingPunct="1"/>
            <a:r>
              <a:rPr lang="en-US" dirty="0">
                <a:latin typeface="+mn-lt"/>
              </a:rPr>
              <a:t>DeAnna Pinnow, PhD, Traumatic Brain Injury Center of Excellence Fort Carson, CO</a:t>
            </a:r>
          </a:p>
          <a:p>
            <a:pPr eaLnBrk="1" hangingPunct="1"/>
            <a:r>
              <a:rPr lang="en-US" dirty="0">
                <a:latin typeface="+mn-lt"/>
              </a:rPr>
              <a:t>Jamie Hershaw, PhD, Traumatic Brain Injury Center of Excellence Joint Base San Antonio, TX</a:t>
            </a:r>
          </a:p>
        </p:txBody>
      </p:sp>
      <p:sp>
        <p:nvSpPr>
          <p:cNvPr id="2" name="Rectangle 190">
            <a:extLst>
              <a:ext uri="{FF2B5EF4-FFF2-40B4-BE49-F238E27FC236}">
                <a16:creationId xmlns:a16="http://schemas.microsoft.com/office/drawing/2014/main" id="{7E3DBEEC-33A0-32E4-B19C-E3B5766217C6}"/>
              </a:ext>
            </a:extLst>
          </p:cNvPr>
          <p:cNvSpPr>
            <a:spLocks noChangeArrowheads="1"/>
          </p:cNvSpPr>
          <p:nvPr/>
        </p:nvSpPr>
        <p:spPr bwMode="auto">
          <a:xfrm>
            <a:off x="5664630" y="6446751"/>
            <a:ext cx="8627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dirty="0">
                <a:solidFill>
                  <a:srgbClr val="000000"/>
                </a:solidFill>
              </a:rPr>
              <a:t>Unclassified</a:t>
            </a:r>
            <a:endParaRPr lang="en-US" sz="2400" dirty="0">
              <a:solidFill>
                <a:srgbClr val="000000"/>
              </a:solidFill>
            </a:endParaRPr>
          </a:p>
        </p:txBody>
      </p:sp>
      <p:pic>
        <p:nvPicPr>
          <p:cNvPr id="1026" name="Picture 2">
            <a:extLst>
              <a:ext uri="{FF2B5EF4-FFF2-40B4-BE49-F238E27FC236}">
                <a16:creationId xmlns:a16="http://schemas.microsoft.com/office/drawing/2014/main" id="{F9A537AC-78B4-2D7E-B655-77E69C20E5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0407" y="5135880"/>
            <a:ext cx="1091184" cy="1091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a:xfrm>
            <a:off x="255637" y="56924"/>
            <a:ext cx="10835149" cy="795130"/>
          </a:xfrm>
        </p:spPr>
        <p:txBody>
          <a:bodyPr/>
          <a:lstStyle/>
          <a:p>
            <a:r>
              <a:rPr lang="en-US" dirty="0"/>
              <a:t>What is Warfighter Brain Health and Why is it Important?</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91691" y="1026702"/>
            <a:ext cx="6594059" cy="5281349"/>
          </a:xfrm>
        </p:spPr>
        <p:txBody>
          <a:bodyPr/>
          <a:lstStyle/>
          <a:p>
            <a:pPr marL="0" indent="0">
              <a:buNone/>
            </a:pPr>
            <a:r>
              <a:rPr lang="en-US" u="sng" dirty="0">
                <a:latin typeface="Arial Narrow" panose="020B0606020202030204" pitchFamily="34" charset="0"/>
              </a:rPr>
              <a:t>Warfighter Brain Health Initiative</a:t>
            </a:r>
          </a:p>
          <a:p>
            <a:pPr lvl="1"/>
            <a:r>
              <a:rPr lang="en-US" dirty="0">
                <a:latin typeface="Arial Narrow" panose="020B0606020202030204" pitchFamily="34" charset="0"/>
              </a:rPr>
              <a:t>Joining operational and medical communities in a unified approach for optimizing service member brain health and countering TBIs</a:t>
            </a:r>
            <a:endParaRPr lang="en-US" u="sng" dirty="0">
              <a:latin typeface="Arial Narrow" panose="020B0606020202030204" pitchFamily="34" charset="0"/>
            </a:endParaRPr>
          </a:p>
          <a:p>
            <a:pPr marL="0" indent="0">
              <a:buNone/>
            </a:pPr>
            <a:endParaRPr lang="en-US" u="sng" dirty="0">
              <a:latin typeface="Arial Narrow" panose="020B0606020202030204" pitchFamily="34" charset="0"/>
            </a:endParaRPr>
          </a:p>
          <a:p>
            <a:pPr marL="0" indent="0">
              <a:buNone/>
            </a:pPr>
            <a:r>
              <a:rPr lang="en-US" u="sng" dirty="0">
                <a:latin typeface="Arial Narrow" panose="020B0606020202030204" pitchFamily="34" charset="0"/>
              </a:rPr>
              <a:t>Problem</a:t>
            </a:r>
          </a:p>
          <a:p>
            <a:pPr lvl="1"/>
            <a:r>
              <a:rPr lang="en-US" dirty="0">
                <a:latin typeface="+mn-lt"/>
              </a:rPr>
              <a:t>T</a:t>
            </a:r>
            <a:r>
              <a:rPr lang="en-US" dirty="0">
                <a:effectLst/>
                <a:latin typeface="+mn-lt"/>
              </a:rPr>
              <a:t>he physical, psychological, and cognitive status that affects a warfighter's capacity to function adaptively in any environment and impacts readiness, operational capability, mission effectiveness, and the goal to achieve overmatch or superior lethality</a:t>
            </a:r>
          </a:p>
          <a:p>
            <a:pPr marL="609585" lvl="1" indent="0">
              <a:buNone/>
            </a:pPr>
            <a:r>
              <a:rPr lang="en-US" sz="1100" dirty="0">
                <a:latin typeface="+mn-lt"/>
              </a:rPr>
              <a:t>	</a:t>
            </a:r>
            <a:r>
              <a:rPr lang="en-US" sz="1100" dirty="0">
                <a:effectLst/>
                <a:latin typeface="+mn-lt"/>
              </a:rPr>
              <a:t>(Deputy Secretary of Defense memorandum, “Comprehensive Strategy and Action Plan for                                	Warfighter Brain</a:t>
            </a:r>
            <a:r>
              <a:rPr lang="en-US" sz="1100" dirty="0">
                <a:latin typeface="+mn-lt"/>
              </a:rPr>
              <a:t> </a:t>
            </a:r>
            <a:r>
              <a:rPr lang="en-US" sz="1100" dirty="0">
                <a:effectLst/>
                <a:latin typeface="+mn-lt"/>
              </a:rPr>
              <a:t>Health,” dated October 1, 2018 and National Defense Strategy, January 2018)</a:t>
            </a:r>
            <a:endParaRPr lang="en-US" sz="1100" b="1" dirty="0">
              <a:latin typeface="+mn-lt"/>
            </a:endParaRPr>
          </a:p>
          <a:p>
            <a:pPr marL="0" indent="0">
              <a:buNone/>
            </a:pPr>
            <a:endParaRPr lang="en-US" sz="2400" u="sng" dirty="0">
              <a:latin typeface="Arial Narrow" panose="020B0606020202030204" pitchFamily="34" charset="0"/>
            </a:endParaRPr>
          </a:p>
          <a:p>
            <a:pPr marL="0" indent="0">
              <a:buNone/>
            </a:pPr>
            <a:endParaRPr lang="en-US" dirty="0">
              <a:latin typeface="Arial Narrow" panose="020B0606020202030204" pitchFamily="34" charset="0"/>
            </a:endParaRPr>
          </a:p>
        </p:txBody>
      </p:sp>
      <p:sp>
        <p:nvSpPr>
          <p:cNvPr id="7" name="TextBox 6">
            <a:extLst>
              <a:ext uri="{FF2B5EF4-FFF2-40B4-BE49-F238E27FC236}">
                <a16:creationId xmlns:a16="http://schemas.microsoft.com/office/drawing/2014/main" id="{1C6202EE-8666-9D5A-8F89-05F9B78E899D}"/>
              </a:ext>
            </a:extLst>
          </p:cNvPr>
          <p:cNvSpPr txBox="1"/>
          <p:nvPr/>
        </p:nvSpPr>
        <p:spPr>
          <a:xfrm>
            <a:off x="9531280" y="6107051"/>
            <a:ext cx="2569029" cy="275771"/>
          </a:xfrm>
          <a:prstGeom prst="rect">
            <a:avLst/>
          </a:prstGeom>
          <a:noFill/>
        </p:spPr>
        <p:txBody>
          <a:bodyPr wrap="square" rtlCol="0">
            <a:spAutoFit/>
          </a:bodyPr>
          <a:lstStyle/>
          <a:p>
            <a:r>
              <a:rPr lang="en-US" sz="1200" dirty="0">
                <a:latin typeface="Arial Narrow" panose="020B0606020202030204" pitchFamily="34" charset="0"/>
                <a:hlinkClick r:id="rId3"/>
              </a:rPr>
              <a:t>Warfighter Brain Health Hub | Health.mil</a:t>
            </a:r>
            <a:endParaRPr lang="en-US" sz="1200" dirty="0">
              <a:latin typeface="Arial Narrow" panose="020B0606020202030204" pitchFamily="34" charset="0"/>
            </a:endParaRPr>
          </a:p>
        </p:txBody>
      </p:sp>
      <p:graphicFrame>
        <p:nvGraphicFramePr>
          <p:cNvPr id="10" name="Diagram 9">
            <a:extLst>
              <a:ext uri="{FF2B5EF4-FFF2-40B4-BE49-F238E27FC236}">
                <a16:creationId xmlns:a16="http://schemas.microsoft.com/office/drawing/2014/main" id="{6D72DD12-2DCE-2856-A3CF-5BDA2DCB9697}"/>
              </a:ext>
            </a:extLst>
          </p:cNvPr>
          <p:cNvGraphicFramePr/>
          <p:nvPr>
            <p:extLst>
              <p:ext uri="{D42A27DB-BD31-4B8C-83A1-F6EECF244321}">
                <p14:modId xmlns:p14="http://schemas.microsoft.com/office/powerpoint/2010/main" val="1556727030"/>
              </p:ext>
            </p:extLst>
          </p:nvPr>
        </p:nvGraphicFramePr>
        <p:xfrm>
          <a:off x="6096000" y="1262341"/>
          <a:ext cx="6594058" cy="47505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D2FEEB02-5C2C-56A4-1CF1-011BDB4C847B}"/>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10</a:t>
            </a:fld>
            <a:endParaRPr lang="en-US" sz="1200" dirty="0">
              <a:latin typeface="Arial Narrow" panose="020B0606020202030204" pitchFamily="34" charset="0"/>
            </a:endParaRPr>
          </a:p>
        </p:txBody>
      </p:sp>
    </p:spTree>
    <p:extLst>
      <p:ext uri="{BB962C8B-B14F-4D97-AF65-F5344CB8AC3E}">
        <p14:creationId xmlns:p14="http://schemas.microsoft.com/office/powerpoint/2010/main" val="645039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1913FF2F-2F3B-2D79-082B-EA033D22CF24}"/>
              </a:ext>
            </a:extLst>
          </p:cNvPr>
          <p:cNvSpPr/>
          <p:nvPr/>
        </p:nvSpPr>
        <p:spPr>
          <a:xfrm>
            <a:off x="0" y="822929"/>
            <a:ext cx="12192000" cy="5493650"/>
          </a:xfrm>
          <a:custGeom>
            <a:avLst/>
            <a:gdLst/>
            <a:ahLst/>
            <a:cxnLst/>
            <a:rect l="l" t="t" r="r" b="b"/>
            <a:pathLst>
              <a:path w="14597960" h="8229600">
                <a:moveTo>
                  <a:pt x="0" y="0"/>
                </a:moveTo>
                <a:lnTo>
                  <a:pt x="14597960" y="0"/>
                </a:lnTo>
                <a:lnTo>
                  <a:pt x="14597960" y="8229600"/>
                </a:lnTo>
                <a:lnTo>
                  <a:pt x="0" y="8229600"/>
                </a:lnTo>
                <a:lnTo>
                  <a:pt x="0" y="0"/>
                </a:lnTo>
                <a:close/>
              </a:path>
            </a:pathLst>
          </a:custGeom>
          <a:blipFill>
            <a:blip r:embed="rId3">
              <a:alphaModFix amt="39000"/>
            </a:blip>
            <a:stretch>
              <a:fillRect/>
            </a:stretch>
          </a:blipFill>
        </p:spPr>
        <p:txBody>
          <a:bodyPr/>
          <a:lstStyle/>
          <a:p>
            <a:endParaRPr lang="en-US" dirty="0"/>
          </a:p>
        </p:txBody>
      </p:sp>
      <p:sp>
        <p:nvSpPr>
          <p:cNvPr id="3" name="Content Placeholder 2">
            <a:extLst>
              <a:ext uri="{FF2B5EF4-FFF2-40B4-BE49-F238E27FC236}">
                <a16:creationId xmlns:a16="http://schemas.microsoft.com/office/drawing/2014/main" id="{B77EF64B-0DCA-5487-18E4-DF1827842931}"/>
              </a:ext>
            </a:extLst>
          </p:cNvPr>
          <p:cNvSpPr>
            <a:spLocks noGrp="1"/>
          </p:cNvSpPr>
          <p:nvPr>
            <p:ph sz="quarter" idx="11"/>
          </p:nvPr>
        </p:nvSpPr>
        <p:spPr>
          <a:xfrm>
            <a:off x="1" y="891381"/>
            <a:ext cx="11721306" cy="5075237"/>
          </a:xfrm>
        </p:spPr>
        <p:txBody>
          <a:bodyPr/>
          <a:lstStyle/>
          <a:p>
            <a:pPr marL="0" indent="0">
              <a:buNone/>
            </a:pPr>
            <a:endParaRPr lang="en-US" sz="5400" b="1" dirty="0"/>
          </a:p>
          <a:p>
            <a:pPr marL="0" indent="0" algn="ctr">
              <a:buNone/>
            </a:pPr>
            <a:endParaRPr lang="en-US" sz="4400" b="1" dirty="0">
              <a:latin typeface="Arial Narrow" panose="020B0606020202030204" pitchFamily="34" charset="0"/>
            </a:endParaRPr>
          </a:p>
          <a:p>
            <a:pPr marL="0" indent="0" algn="ctr">
              <a:buNone/>
            </a:pPr>
            <a:r>
              <a:rPr lang="en-US" sz="4400" b="1" dirty="0">
                <a:latin typeface="Arial Narrow" panose="020B0606020202030204" pitchFamily="34" charset="0"/>
              </a:rPr>
              <a:t>But first…………..</a:t>
            </a:r>
          </a:p>
          <a:p>
            <a:pPr marL="0" indent="0" algn="ctr">
              <a:buNone/>
            </a:pPr>
            <a:r>
              <a:rPr lang="en-US" sz="4400" b="1" dirty="0">
                <a:latin typeface="Arial Narrow" panose="020B0606020202030204" pitchFamily="34" charset="0"/>
              </a:rPr>
              <a:t>Aren’t there already applications for brain training?</a:t>
            </a:r>
          </a:p>
        </p:txBody>
      </p:sp>
      <p:sp>
        <p:nvSpPr>
          <p:cNvPr id="4" name="Slide Number Placeholder 3">
            <a:extLst>
              <a:ext uri="{FF2B5EF4-FFF2-40B4-BE49-F238E27FC236}">
                <a16:creationId xmlns:a16="http://schemas.microsoft.com/office/drawing/2014/main" id="{B4A08C2A-945D-21D6-3A52-5AA303B1D845}"/>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11</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AE53FD48-5BB0-2E5A-C41B-D51E95EF5A3E}"/>
              </a:ext>
            </a:extLst>
          </p:cNvPr>
          <p:cNvSpPr txBox="1"/>
          <p:nvPr/>
        </p:nvSpPr>
        <p:spPr>
          <a:xfrm>
            <a:off x="10893288" y="6073095"/>
            <a:ext cx="1374140"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2313929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a:xfrm>
            <a:off x="933450" y="0"/>
            <a:ext cx="9991725" cy="795130"/>
          </a:xfrm>
        </p:spPr>
        <p:txBody>
          <a:bodyPr/>
          <a:lstStyle/>
          <a:p>
            <a:r>
              <a:rPr lang="en-US" dirty="0"/>
              <a:t>Brain Training vs. Integrated Warfighter Cognitive Performance Training</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175952" y="983994"/>
            <a:ext cx="6787000" cy="5258392"/>
          </a:xfrm>
        </p:spPr>
        <p:txBody>
          <a:bodyPr/>
          <a:lstStyle/>
          <a:p>
            <a:pPr marL="0" indent="0">
              <a:buNone/>
            </a:pPr>
            <a:r>
              <a:rPr lang="en-US" u="sng" dirty="0">
                <a:latin typeface="Arial Narrow" panose="020B0606020202030204" pitchFamily="34" charset="0"/>
              </a:rPr>
              <a:t>Brain Training Applications</a:t>
            </a:r>
          </a:p>
          <a:p>
            <a:pPr lvl="1"/>
            <a:r>
              <a:rPr lang="en-US" dirty="0">
                <a:latin typeface="Arial Narrow" panose="020B0606020202030204" pitchFamily="34" charset="0"/>
              </a:rPr>
              <a:t>Training environment utilizes mobile devices and computers</a:t>
            </a:r>
          </a:p>
          <a:p>
            <a:pPr lvl="2"/>
            <a:r>
              <a:rPr lang="en-US" dirty="0">
                <a:latin typeface="Arial Narrow" panose="020B0606020202030204" pitchFamily="34" charset="0"/>
              </a:rPr>
              <a:t>Lack of sensory integration – targeted cognitive training (i.e., auditory, visual, tactile)</a:t>
            </a:r>
          </a:p>
          <a:p>
            <a:pPr lvl="1"/>
            <a:r>
              <a:rPr lang="en-US" dirty="0">
                <a:latin typeface="Arial Narrow" panose="020B0606020202030204" pitchFamily="34" charset="0"/>
              </a:rPr>
              <a:t>Context of tasks is game-based </a:t>
            </a:r>
          </a:p>
          <a:p>
            <a:pPr marL="609585" lvl="1" indent="0">
              <a:buNone/>
            </a:pPr>
            <a:r>
              <a:rPr lang="en-US" dirty="0">
                <a:latin typeface="Arial Narrow" panose="020B0606020202030204" pitchFamily="34" charset="0"/>
              </a:rPr>
              <a:t>     (i.e., card sorting, matching)</a:t>
            </a:r>
          </a:p>
          <a:p>
            <a:pPr lvl="1"/>
            <a:r>
              <a:rPr lang="en-US" dirty="0">
                <a:latin typeface="Arial Narrow" panose="020B0606020202030204" pitchFamily="34" charset="0"/>
              </a:rPr>
              <a:t>TBI is not accounted for</a:t>
            </a:r>
          </a:p>
          <a:p>
            <a:pPr marL="0" indent="0">
              <a:buNone/>
            </a:pPr>
            <a:endParaRPr lang="en-US" u="sng" dirty="0">
              <a:latin typeface="Arial Narrow" panose="020B0606020202030204" pitchFamily="34" charset="0"/>
            </a:endParaRPr>
          </a:p>
          <a:p>
            <a:pPr marL="0" indent="0">
              <a:buNone/>
            </a:pPr>
            <a:r>
              <a:rPr lang="en-US" u="sng" dirty="0">
                <a:latin typeface="Arial Narrow" panose="020B0606020202030204" pitchFamily="34" charset="0"/>
              </a:rPr>
              <a:t>Evidence (Good or bad?)</a:t>
            </a:r>
          </a:p>
          <a:p>
            <a:pPr lvl="1"/>
            <a:r>
              <a:rPr lang="en-US" dirty="0">
                <a:latin typeface="Arial Narrow" panose="020B0606020202030204" pitchFamily="34" charset="0"/>
              </a:rPr>
              <a:t>Some evidence of efficacy in aging populations </a:t>
            </a:r>
            <a:endParaRPr lang="en-US" sz="1600" dirty="0">
              <a:latin typeface="Arial Narrow" panose="020B0606020202030204" pitchFamily="34" charset="0"/>
            </a:endParaRPr>
          </a:p>
          <a:p>
            <a:pPr lvl="1"/>
            <a:r>
              <a:rPr lang="en-US" dirty="0">
                <a:latin typeface="Arial Narrow" panose="020B0606020202030204" pitchFamily="34" charset="0"/>
              </a:rPr>
              <a:t>Little to no evidence of efficacy in </a:t>
            </a:r>
            <a:r>
              <a:rPr lang="en-US" u="sng" dirty="0">
                <a:latin typeface="Arial Narrow" panose="020B0606020202030204" pitchFamily="34" charset="0"/>
              </a:rPr>
              <a:t>TBI populations </a:t>
            </a:r>
            <a:endParaRPr lang="en-US" sz="1600" u="sng" dirty="0">
              <a:latin typeface="Arial Narrow" panose="020B0606020202030204" pitchFamily="34" charset="0"/>
            </a:endParaRPr>
          </a:p>
        </p:txBody>
      </p:sp>
      <p:sp>
        <p:nvSpPr>
          <p:cNvPr id="5" name="TextBox 4">
            <a:extLst>
              <a:ext uri="{FF2B5EF4-FFF2-40B4-BE49-F238E27FC236}">
                <a16:creationId xmlns:a16="http://schemas.microsoft.com/office/drawing/2014/main" id="{913D0164-A522-BEB3-7307-500DBA66FEDE}"/>
              </a:ext>
            </a:extLst>
          </p:cNvPr>
          <p:cNvSpPr txBox="1"/>
          <p:nvPr/>
        </p:nvSpPr>
        <p:spPr>
          <a:xfrm>
            <a:off x="8145379" y="6053756"/>
            <a:ext cx="4173979" cy="246221"/>
          </a:xfrm>
          <a:prstGeom prst="rect">
            <a:avLst/>
          </a:prstGeom>
          <a:noFill/>
        </p:spPr>
        <p:txBody>
          <a:bodyPr wrap="square" rtlCol="0">
            <a:spAutoFit/>
          </a:bodyPr>
          <a:lstStyle/>
          <a:p>
            <a:pPr lvl="1"/>
            <a:r>
              <a:rPr lang="en-US" sz="1000" dirty="0">
                <a:latin typeface="Arial Narrow" panose="020B0606020202030204" pitchFamily="34" charset="0"/>
              </a:rPr>
              <a:t>(Bonnechere et al., 2021; Christopher et al., 2019: Edwards et al., 2017)</a:t>
            </a:r>
          </a:p>
        </p:txBody>
      </p:sp>
      <p:pic>
        <p:nvPicPr>
          <p:cNvPr id="10" name="Picture 9" descr="Target with various rings of accuracy">
            <a:extLst>
              <a:ext uri="{FF2B5EF4-FFF2-40B4-BE49-F238E27FC236}">
                <a16:creationId xmlns:a16="http://schemas.microsoft.com/office/drawing/2014/main" id="{2C9A7378-2A67-E818-AFF8-523F7B597A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33"/>
          <a:stretch/>
        </p:blipFill>
        <p:spPr>
          <a:xfrm>
            <a:off x="9372817" y="2702507"/>
            <a:ext cx="1773062" cy="1555344"/>
          </a:xfrm>
          <a:prstGeom prst="roundRect">
            <a:avLst/>
          </a:prstGeom>
        </p:spPr>
      </p:pic>
      <p:sp>
        <p:nvSpPr>
          <p:cNvPr id="11" name="TextBox 10">
            <a:extLst>
              <a:ext uri="{FF2B5EF4-FFF2-40B4-BE49-F238E27FC236}">
                <a16:creationId xmlns:a16="http://schemas.microsoft.com/office/drawing/2014/main" id="{DC5F5629-A410-40E3-5B4A-A746F5B64085}"/>
              </a:ext>
            </a:extLst>
          </p:cNvPr>
          <p:cNvSpPr txBox="1"/>
          <p:nvPr/>
        </p:nvSpPr>
        <p:spPr>
          <a:xfrm>
            <a:off x="8890000" y="3320802"/>
            <a:ext cx="549299" cy="461665"/>
          </a:xfrm>
          <a:prstGeom prst="rect">
            <a:avLst/>
          </a:prstGeom>
          <a:noFill/>
        </p:spPr>
        <p:txBody>
          <a:bodyPr wrap="square" rtlCol="0">
            <a:spAutoFit/>
          </a:bodyPr>
          <a:lstStyle/>
          <a:p>
            <a:r>
              <a:rPr lang="en-US" sz="2400" b="1" dirty="0">
                <a:latin typeface="+mj-lt"/>
              </a:rPr>
              <a:t>═</a:t>
            </a:r>
          </a:p>
        </p:txBody>
      </p:sp>
      <p:sp>
        <p:nvSpPr>
          <p:cNvPr id="12" name="TextBox 11">
            <a:extLst>
              <a:ext uri="{FF2B5EF4-FFF2-40B4-BE49-F238E27FC236}">
                <a16:creationId xmlns:a16="http://schemas.microsoft.com/office/drawing/2014/main" id="{54BC1D67-C4C8-48F0-943B-FF57B8B47C55}"/>
              </a:ext>
            </a:extLst>
          </p:cNvPr>
          <p:cNvSpPr txBox="1"/>
          <p:nvPr/>
        </p:nvSpPr>
        <p:spPr>
          <a:xfrm>
            <a:off x="11304105" y="3299722"/>
            <a:ext cx="523900" cy="461665"/>
          </a:xfrm>
          <a:prstGeom prst="rect">
            <a:avLst/>
          </a:prstGeom>
          <a:noFill/>
        </p:spPr>
        <p:txBody>
          <a:bodyPr wrap="square" rtlCol="0">
            <a:spAutoFit/>
          </a:bodyPr>
          <a:lstStyle/>
          <a:p>
            <a:r>
              <a:rPr lang="en-US" sz="2400" b="1" dirty="0">
                <a:latin typeface="+mj-lt"/>
              </a:rPr>
              <a:t>?</a:t>
            </a:r>
          </a:p>
        </p:txBody>
      </p:sp>
      <p:sp>
        <p:nvSpPr>
          <p:cNvPr id="13" name="TextBox 12">
            <a:extLst>
              <a:ext uri="{FF2B5EF4-FFF2-40B4-BE49-F238E27FC236}">
                <a16:creationId xmlns:a16="http://schemas.microsoft.com/office/drawing/2014/main" id="{71CDE480-A158-E69E-15BB-9AE015793FE6}"/>
              </a:ext>
            </a:extLst>
          </p:cNvPr>
          <p:cNvSpPr txBox="1"/>
          <p:nvPr/>
        </p:nvSpPr>
        <p:spPr>
          <a:xfrm>
            <a:off x="8398330" y="1665559"/>
            <a:ext cx="1927499" cy="461665"/>
          </a:xfrm>
          <a:prstGeom prst="rect">
            <a:avLst/>
          </a:prstGeom>
          <a:noFill/>
        </p:spPr>
        <p:txBody>
          <a:bodyPr wrap="square" rtlCol="0">
            <a:spAutoFit/>
          </a:bodyPr>
          <a:lstStyle/>
          <a:p>
            <a:r>
              <a:rPr lang="en-US" sz="2400" b="1" u="sng" dirty="0">
                <a:latin typeface="+mj-lt"/>
              </a:rPr>
              <a:t>Example</a:t>
            </a:r>
          </a:p>
        </p:txBody>
      </p:sp>
      <p:sp>
        <p:nvSpPr>
          <p:cNvPr id="6" name="Slide Number Placeholder 5">
            <a:extLst>
              <a:ext uri="{FF2B5EF4-FFF2-40B4-BE49-F238E27FC236}">
                <a16:creationId xmlns:a16="http://schemas.microsoft.com/office/drawing/2014/main" id="{DFE5D53C-907F-E05E-449C-7304DEA8262D}"/>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12</a:t>
            </a:fld>
            <a:endParaRPr lang="en-US" sz="1200" dirty="0">
              <a:latin typeface="Arial Narrow" panose="020B0606020202030204" pitchFamily="34" charset="0"/>
            </a:endParaRPr>
          </a:p>
        </p:txBody>
      </p:sp>
      <p:sp>
        <p:nvSpPr>
          <p:cNvPr id="7" name="TextBox 6">
            <a:extLst>
              <a:ext uri="{FF2B5EF4-FFF2-40B4-BE49-F238E27FC236}">
                <a16:creationId xmlns:a16="http://schemas.microsoft.com/office/drawing/2014/main" id="{5CCD86D1-FF8E-0BCA-416A-BE5DEBBEB9D3}"/>
              </a:ext>
            </a:extLst>
          </p:cNvPr>
          <p:cNvSpPr txBox="1"/>
          <p:nvPr/>
        </p:nvSpPr>
        <p:spPr>
          <a:xfrm>
            <a:off x="10853357" y="5807535"/>
            <a:ext cx="1551864"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
        <p:nvSpPr>
          <p:cNvPr id="15" name="Isosceles Triangle 14">
            <a:extLst>
              <a:ext uri="{FF2B5EF4-FFF2-40B4-BE49-F238E27FC236}">
                <a16:creationId xmlns:a16="http://schemas.microsoft.com/office/drawing/2014/main" id="{23E87EF8-8DA8-7F40-4554-C8A0B5C103F2}"/>
              </a:ext>
            </a:extLst>
          </p:cNvPr>
          <p:cNvSpPr/>
          <p:nvPr/>
        </p:nvSpPr>
        <p:spPr bwMode="auto">
          <a:xfrm>
            <a:off x="7748252" y="3347568"/>
            <a:ext cx="116005" cy="159377"/>
          </a:xfrm>
          <a:prstGeom prst="triangle">
            <a:avLst/>
          </a:prstGeom>
          <a:solidFill>
            <a:schemeClr val="accent1">
              <a:lumMod val="75000"/>
            </a:schemeClr>
          </a:solidFill>
          <a:ln w="9525" cap="flat" cmpd="sng" algn="ctr">
            <a:solidFill>
              <a:schemeClr val="accent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Isosceles Triangle 15">
            <a:extLst>
              <a:ext uri="{FF2B5EF4-FFF2-40B4-BE49-F238E27FC236}">
                <a16:creationId xmlns:a16="http://schemas.microsoft.com/office/drawing/2014/main" id="{31EB64FB-934A-FE14-4729-137B47C44D27}"/>
              </a:ext>
            </a:extLst>
          </p:cNvPr>
          <p:cNvSpPr/>
          <p:nvPr/>
        </p:nvSpPr>
        <p:spPr bwMode="auto">
          <a:xfrm>
            <a:off x="8498209" y="3923129"/>
            <a:ext cx="116005" cy="159377"/>
          </a:xfrm>
          <a:prstGeom prst="triangl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Isosceles Triangle 16">
            <a:extLst>
              <a:ext uri="{FF2B5EF4-FFF2-40B4-BE49-F238E27FC236}">
                <a16:creationId xmlns:a16="http://schemas.microsoft.com/office/drawing/2014/main" id="{F5E93BA8-D0BA-FCCE-73EF-8A5B9C18E40D}"/>
              </a:ext>
            </a:extLst>
          </p:cNvPr>
          <p:cNvSpPr/>
          <p:nvPr/>
        </p:nvSpPr>
        <p:spPr bwMode="auto">
          <a:xfrm>
            <a:off x="8429998" y="2887494"/>
            <a:ext cx="116005" cy="159377"/>
          </a:xfrm>
          <a:prstGeom prst="triangl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Isosceles Triangle 17">
            <a:extLst>
              <a:ext uri="{FF2B5EF4-FFF2-40B4-BE49-F238E27FC236}">
                <a16:creationId xmlns:a16="http://schemas.microsoft.com/office/drawing/2014/main" id="{10C87735-CEED-0C27-0445-34E4055B290B}"/>
              </a:ext>
            </a:extLst>
          </p:cNvPr>
          <p:cNvSpPr/>
          <p:nvPr/>
        </p:nvSpPr>
        <p:spPr bwMode="auto">
          <a:xfrm>
            <a:off x="8218902" y="3877000"/>
            <a:ext cx="116005" cy="159377"/>
          </a:xfrm>
          <a:prstGeom prst="triangle">
            <a:avLst/>
          </a:prstGeom>
          <a:solidFill>
            <a:schemeClr val="accent1">
              <a:lumMod val="75000"/>
            </a:schemeClr>
          </a:solidFill>
          <a:ln w="9525" cap="flat" cmpd="sng" algn="ctr">
            <a:solidFill>
              <a:schemeClr val="accent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Oval 18">
            <a:extLst>
              <a:ext uri="{FF2B5EF4-FFF2-40B4-BE49-F238E27FC236}">
                <a16:creationId xmlns:a16="http://schemas.microsoft.com/office/drawing/2014/main" id="{304B390A-4DF7-A52A-8153-F6B4A1D425C7}"/>
              </a:ext>
            </a:extLst>
          </p:cNvPr>
          <p:cNvSpPr/>
          <p:nvPr/>
        </p:nvSpPr>
        <p:spPr bwMode="auto">
          <a:xfrm>
            <a:off x="7844589" y="4239175"/>
            <a:ext cx="163773" cy="159377"/>
          </a:xfrm>
          <a:prstGeom prst="ellips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Oval 19">
            <a:extLst>
              <a:ext uri="{FF2B5EF4-FFF2-40B4-BE49-F238E27FC236}">
                <a16:creationId xmlns:a16="http://schemas.microsoft.com/office/drawing/2014/main" id="{006EC87A-E930-1738-C681-E4A06CD0C358}"/>
              </a:ext>
            </a:extLst>
          </p:cNvPr>
          <p:cNvSpPr/>
          <p:nvPr/>
        </p:nvSpPr>
        <p:spPr bwMode="auto">
          <a:xfrm>
            <a:off x="7745104" y="2859369"/>
            <a:ext cx="163773" cy="159377"/>
          </a:xfrm>
          <a:prstGeom prst="ellipse">
            <a:avLst/>
          </a:prstGeom>
          <a:solidFill>
            <a:schemeClr val="accent1">
              <a:lumMod val="50000"/>
            </a:schemeClr>
          </a:solidFill>
          <a:ln w="9525" cap="flat" cmpd="sng" algn="ctr">
            <a:solidFill>
              <a:schemeClr val="accent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Oval 20">
            <a:extLst>
              <a:ext uri="{FF2B5EF4-FFF2-40B4-BE49-F238E27FC236}">
                <a16:creationId xmlns:a16="http://schemas.microsoft.com/office/drawing/2014/main" id="{6C22E83A-04D6-5A2F-B1BE-39137EB2E2E4}"/>
              </a:ext>
            </a:extLst>
          </p:cNvPr>
          <p:cNvSpPr/>
          <p:nvPr/>
        </p:nvSpPr>
        <p:spPr bwMode="auto">
          <a:xfrm>
            <a:off x="8425091" y="3224592"/>
            <a:ext cx="163773" cy="159377"/>
          </a:xfrm>
          <a:prstGeom prst="ellipse">
            <a:avLst/>
          </a:prstGeom>
          <a:solidFill>
            <a:schemeClr val="accent1">
              <a:lumMod val="50000"/>
            </a:schemeClr>
          </a:solidFill>
          <a:ln w="9525" cap="flat" cmpd="sng" algn="ctr">
            <a:solidFill>
              <a:schemeClr val="accent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887443D5-25E9-D94E-99EC-F14F05A02038}"/>
              </a:ext>
            </a:extLst>
          </p:cNvPr>
          <p:cNvSpPr/>
          <p:nvPr/>
        </p:nvSpPr>
        <p:spPr bwMode="auto">
          <a:xfrm>
            <a:off x="7997680" y="3681698"/>
            <a:ext cx="163773" cy="159377"/>
          </a:xfrm>
          <a:prstGeom prst="ellips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Isosceles Triangle 22">
            <a:extLst>
              <a:ext uri="{FF2B5EF4-FFF2-40B4-BE49-F238E27FC236}">
                <a16:creationId xmlns:a16="http://schemas.microsoft.com/office/drawing/2014/main" id="{B94F1B02-F916-A2C9-1928-C711B0E80676}"/>
              </a:ext>
            </a:extLst>
          </p:cNvPr>
          <p:cNvSpPr/>
          <p:nvPr/>
        </p:nvSpPr>
        <p:spPr bwMode="auto">
          <a:xfrm>
            <a:off x="7768987" y="3772567"/>
            <a:ext cx="116005" cy="159377"/>
          </a:xfrm>
          <a:prstGeom prst="triangle">
            <a:avLst/>
          </a:prstGeom>
          <a:solidFill>
            <a:schemeClr val="accent1">
              <a:lumMod val="75000"/>
            </a:schemeClr>
          </a:solidFill>
          <a:ln w="9525" cap="flat" cmpd="sng" algn="ctr">
            <a:solidFill>
              <a:schemeClr val="accent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45ED397E-40A0-CE0F-073A-1F07FECB3002}"/>
              </a:ext>
            </a:extLst>
          </p:cNvPr>
          <p:cNvSpPr/>
          <p:nvPr/>
        </p:nvSpPr>
        <p:spPr bwMode="auto">
          <a:xfrm>
            <a:off x="8129567" y="3337378"/>
            <a:ext cx="163773" cy="159377"/>
          </a:xfrm>
          <a:prstGeom prst="ellips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Oval 24">
            <a:extLst>
              <a:ext uri="{FF2B5EF4-FFF2-40B4-BE49-F238E27FC236}">
                <a16:creationId xmlns:a16="http://schemas.microsoft.com/office/drawing/2014/main" id="{5968C7C3-7A61-A6A4-B34A-038C39573DEF}"/>
              </a:ext>
            </a:extLst>
          </p:cNvPr>
          <p:cNvSpPr/>
          <p:nvPr/>
        </p:nvSpPr>
        <p:spPr bwMode="auto">
          <a:xfrm>
            <a:off x="8261318" y="4239176"/>
            <a:ext cx="163773" cy="159377"/>
          </a:xfrm>
          <a:prstGeom prst="ellipse">
            <a:avLst/>
          </a:prstGeom>
          <a:solidFill>
            <a:schemeClr val="accent1">
              <a:lumMod val="50000"/>
            </a:schemeClr>
          </a:solidFill>
          <a:ln w="9525" cap="flat" cmpd="sng" algn="ctr">
            <a:solidFill>
              <a:schemeClr val="accent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Isosceles Triangle 25">
            <a:extLst>
              <a:ext uri="{FF2B5EF4-FFF2-40B4-BE49-F238E27FC236}">
                <a16:creationId xmlns:a16="http://schemas.microsoft.com/office/drawing/2014/main" id="{E08D797F-745E-8AF0-0C36-67CC9163C67B}"/>
              </a:ext>
            </a:extLst>
          </p:cNvPr>
          <p:cNvSpPr/>
          <p:nvPr/>
        </p:nvSpPr>
        <p:spPr bwMode="auto">
          <a:xfrm>
            <a:off x="7990880" y="2981566"/>
            <a:ext cx="116005" cy="159377"/>
          </a:xfrm>
          <a:prstGeom prst="triangl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7" name="Isosceles Triangle 26">
            <a:extLst>
              <a:ext uri="{FF2B5EF4-FFF2-40B4-BE49-F238E27FC236}">
                <a16:creationId xmlns:a16="http://schemas.microsoft.com/office/drawing/2014/main" id="{A9EA88BB-A7A4-3B4A-CE86-8FD7E224F11E}"/>
              </a:ext>
            </a:extLst>
          </p:cNvPr>
          <p:cNvSpPr/>
          <p:nvPr/>
        </p:nvSpPr>
        <p:spPr bwMode="auto">
          <a:xfrm>
            <a:off x="8478897" y="3555014"/>
            <a:ext cx="116005" cy="159377"/>
          </a:xfrm>
          <a:prstGeom prst="triangle">
            <a:avLst/>
          </a:prstGeom>
          <a:solidFill>
            <a:schemeClr val="accent1">
              <a:lumMod val="75000"/>
            </a:schemeClr>
          </a:solidFill>
          <a:ln w="9525" cap="flat" cmpd="sng" algn="ctr">
            <a:solidFill>
              <a:schemeClr val="accent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Oval 27">
            <a:extLst>
              <a:ext uri="{FF2B5EF4-FFF2-40B4-BE49-F238E27FC236}">
                <a16:creationId xmlns:a16="http://schemas.microsoft.com/office/drawing/2014/main" id="{96E9F138-3C76-E878-F1AC-29DCFBEC876D}"/>
              </a:ext>
            </a:extLst>
          </p:cNvPr>
          <p:cNvSpPr/>
          <p:nvPr/>
        </p:nvSpPr>
        <p:spPr bwMode="auto">
          <a:xfrm>
            <a:off x="8203380" y="2757451"/>
            <a:ext cx="163773" cy="159377"/>
          </a:xfrm>
          <a:prstGeom prst="ellipse">
            <a:avLst/>
          </a:prstGeom>
          <a:solidFill>
            <a:schemeClr val="accent1">
              <a:lumMod val="50000"/>
            </a:schemeClr>
          </a:solidFill>
          <a:ln w="9525" cap="flat" cmpd="sng" algn="ctr">
            <a:solidFill>
              <a:schemeClr val="accent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Rectangle 28">
            <a:extLst>
              <a:ext uri="{FF2B5EF4-FFF2-40B4-BE49-F238E27FC236}">
                <a16:creationId xmlns:a16="http://schemas.microsoft.com/office/drawing/2014/main" id="{C7FC3323-7C65-3451-CD95-A597E40DC13B}"/>
              </a:ext>
            </a:extLst>
          </p:cNvPr>
          <p:cNvSpPr/>
          <p:nvPr/>
        </p:nvSpPr>
        <p:spPr bwMode="auto">
          <a:xfrm>
            <a:off x="7697972" y="2713867"/>
            <a:ext cx="1033802" cy="1798646"/>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 name="Rectangle: Rounded Corners 29">
            <a:extLst>
              <a:ext uri="{FF2B5EF4-FFF2-40B4-BE49-F238E27FC236}">
                <a16:creationId xmlns:a16="http://schemas.microsoft.com/office/drawing/2014/main" id="{AD60E88F-A398-3BF1-3173-73035BC0C78B}"/>
              </a:ext>
            </a:extLst>
          </p:cNvPr>
          <p:cNvSpPr/>
          <p:nvPr/>
        </p:nvSpPr>
        <p:spPr bwMode="auto">
          <a:xfrm>
            <a:off x="7566697" y="2551395"/>
            <a:ext cx="1273365" cy="2179382"/>
          </a:xfrm>
          <a:prstGeom prst="round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Rectangle 30">
            <a:extLst>
              <a:ext uri="{FF2B5EF4-FFF2-40B4-BE49-F238E27FC236}">
                <a16:creationId xmlns:a16="http://schemas.microsoft.com/office/drawing/2014/main" id="{DB8D1001-E05B-5BB1-4318-A2979C9A79E2}"/>
              </a:ext>
            </a:extLst>
          </p:cNvPr>
          <p:cNvSpPr/>
          <p:nvPr/>
        </p:nvSpPr>
        <p:spPr bwMode="auto">
          <a:xfrm>
            <a:off x="8071750" y="4587903"/>
            <a:ext cx="271454" cy="87464"/>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93268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4DC17836-9489-1FDC-D6B1-B567E6432831}"/>
              </a:ext>
            </a:extLst>
          </p:cNvPr>
          <p:cNvSpPr/>
          <p:nvPr/>
        </p:nvSpPr>
        <p:spPr>
          <a:xfrm>
            <a:off x="1704109" y="824561"/>
            <a:ext cx="8614064" cy="556155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US"/>
          </a:p>
        </p:txBody>
      </p:sp>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a:xfrm>
            <a:off x="329184" y="29431"/>
            <a:ext cx="11045952" cy="795130"/>
          </a:xfrm>
        </p:spPr>
        <p:txBody>
          <a:bodyPr/>
          <a:lstStyle/>
          <a:p>
            <a:r>
              <a:rPr lang="en-US" dirty="0"/>
              <a:t>Bridging the Gap - Advancing Warfighter Brain Health Science</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3264718" y="939059"/>
            <a:ext cx="6569425" cy="647147"/>
          </a:xfrm>
        </p:spPr>
        <p:txBody>
          <a:bodyPr/>
          <a:lstStyle/>
          <a:p>
            <a:pPr marL="0" indent="0">
              <a:buNone/>
            </a:pPr>
            <a:r>
              <a:rPr lang="en-US" b="1" dirty="0">
                <a:solidFill>
                  <a:schemeClr val="bg1"/>
                </a:solidFill>
                <a:latin typeface="Arial Narrow" panose="020B0606020202030204" pitchFamily="34" charset="0"/>
              </a:rPr>
              <a:t>Opportunities for Brain Health Science</a:t>
            </a:r>
          </a:p>
        </p:txBody>
      </p:sp>
      <p:sp>
        <p:nvSpPr>
          <p:cNvPr id="5" name="TextBox 4">
            <a:extLst>
              <a:ext uri="{FF2B5EF4-FFF2-40B4-BE49-F238E27FC236}">
                <a16:creationId xmlns:a16="http://schemas.microsoft.com/office/drawing/2014/main" id="{193674F1-2BFA-F20B-8EF4-C3F5479D0F1C}"/>
              </a:ext>
            </a:extLst>
          </p:cNvPr>
          <p:cNvSpPr txBox="1"/>
          <p:nvPr/>
        </p:nvSpPr>
        <p:spPr>
          <a:xfrm>
            <a:off x="1286973" y="5297473"/>
            <a:ext cx="9819271" cy="1077218"/>
          </a:xfrm>
          <a:prstGeom prst="rect">
            <a:avLst/>
          </a:prstGeom>
          <a:noFill/>
        </p:spPr>
        <p:txBody>
          <a:bodyPr wrap="square" rtlCol="0">
            <a:spAutoFit/>
          </a:bodyPr>
          <a:lstStyle/>
          <a:p>
            <a:pPr algn="ctr"/>
            <a:r>
              <a:rPr lang="en-US" b="1" i="1" dirty="0">
                <a:solidFill>
                  <a:schemeClr val="bg1"/>
                </a:solidFill>
                <a:latin typeface="Arial Narrow" panose="020B0606020202030204" pitchFamily="34" charset="0"/>
              </a:rPr>
              <a:t>Train Like You Fight…..Assess Like You Fight…..</a:t>
            </a:r>
          </a:p>
          <a:p>
            <a:pPr algn="ctr"/>
            <a:r>
              <a:rPr lang="en-US" b="1" i="1" dirty="0">
                <a:solidFill>
                  <a:schemeClr val="bg1"/>
                </a:solidFill>
                <a:latin typeface="Arial Narrow" panose="020B0606020202030204" pitchFamily="34" charset="0"/>
              </a:rPr>
              <a:t>Rehabilitate like You Fight</a:t>
            </a:r>
          </a:p>
        </p:txBody>
      </p:sp>
      <p:sp>
        <p:nvSpPr>
          <p:cNvPr id="7" name="TextBox 6">
            <a:extLst>
              <a:ext uri="{FF2B5EF4-FFF2-40B4-BE49-F238E27FC236}">
                <a16:creationId xmlns:a16="http://schemas.microsoft.com/office/drawing/2014/main" id="{E2A30643-00CD-F7AC-FA43-91574687A374}"/>
              </a:ext>
            </a:extLst>
          </p:cNvPr>
          <p:cNvSpPr txBox="1"/>
          <p:nvPr/>
        </p:nvSpPr>
        <p:spPr>
          <a:xfrm>
            <a:off x="3264718" y="2126270"/>
            <a:ext cx="1957298"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Identify</a:t>
            </a:r>
          </a:p>
        </p:txBody>
      </p:sp>
      <p:sp>
        <p:nvSpPr>
          <p:cNvPr id="8" name="TextBox 7">
            <a:extLst>
              <a:ext uri="{FF2B5EF4-FFF2-40B4-BE49-F238E27FC236}">
                <a16:creationId xmlns:a16="http://schemas.microsoft.com/office/drawing/2014/main" id="{A4E3A653-E888-5B3F-D865-BB26BE72540E}"/>
              </a:ext>
            </a:extLst>
          </p:cNvPr>
          <p:cNvSpPr txBox="1"/>
          <p:nvPr/>
        </p:nvSpPr>
        <p:spPr>
          <a:xfrm>
            <a:off x="5664630" y="1527466"/>
            <a:ext cx="1525728"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Reduce</a:t>
            </a:r>
          </a:p>
        </p:txBody>
      </p:sp>
      <p:sp>
        <p:nvSpPr>
          <p:cNvPr id="9" name="TextBox 8">
            <a:extLst>
              <a:ext uri="{FF2B5EF4-FFF2-40B4-BE49-F238E27FC236}">
                <a16:creationId xmlns:a16="http://schemas.microsoft.com/office/drawing/2014/main" id="{9135DF60-336E-425D-5D1A-15DF00401F51}"/>
              </a:ext>
            </a:extLst>
          </p:cNvPr>
          <p:cNvSpPr txBox="1"/>
          <p:nvPr/>
        </p:nvSpPr>
        <p:spPr>
          <a:xfrm>
            <a:off x="7871906" y="2126270"/>
            <a:ext cx="2058874"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Optimize</a:t>
            </a:r>
          </a:p>
        </p:txBody>
      </p:sp>
      <p:sp>
        <p:nvSpPr>
          <p:cNvPr id="6" name="TextBox 5">
            <a:extLst>
              <a:ext uri="{FF2B5EF4-FFF2-40B4-BE49-F238E27FC236}">
                <a16:creationId xmlns:a16="http://schemas.microsoft.com/office/drawing/2014/main" id="{0433CA6A-D0D9-7FB1-F932-C440600F6414}"/>
              </a:ext>
            </a:extLst>
          </p:cNvPr>
          <p:cNvSpPr txBox="1"/>
          <p:nvPr/>
        </p:nvSpPr>
        <p:spPr>
          <a:xfrm>
            <a:off x="4632158" y="2943303"/>
            <a:ext cx="1032472"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Basic</a:t>
            </a:r>
          </a:p>
        </p:txBody>
      </p:sp>
      <p:sp>
        <p:nvSpPr>
          <p:cNvPr id="10" name="TextBox 9">
            <a:extLst>
              <a:ext uri="{FF2B5EF4-FFF2-40B4-BE49-F238E27FC236}">
                <a16:creationId xmlns:a16="http://schemas.microsoft.com/office/drawing/2014/main" id="{F8817C2D-780F-1A83-D7F3-6341BB5D28BF}"/>
              </a:ext>
            </a:extLst>
          </p:cNvPr>
          <p:cNvSpPr txBox="1"/>
          <p:nvPr/>
        </p:nvSpPr>
        <p:spPr>
          <a:xfrm>
            <a:off x="5618851" y="3660023"/>
            <a:ext cx="1525728"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Clinical</a:t>
            </a:r>
          </a:p>
        </p:txBody>
      </p:sp>
      <p:sp>
        <p:nvSpPr>
          <p:cNvPr id="11" name="TextBox 10">
            <a:extLst>
              <a:ext uri="{FF2B5EF4-FFF2-40B4-BE49-F238E27FC236}">
                <a16:creationId xmlns:a16="http://schemas.microsoft.com/office/drawing/2014/main" id="{8EA019C3-4647-ECC1-6517-B7A8D08890B3}"/>
              </a:ext>
            </a:extLst>
          </p:cNvPr>
          <p:cNvSpPr txBox="1"/>
          <p:nvPr/>
        </p:nvSpPr>
        <p:spPr>
          <a:xfrm>
            <a:off x="6567358" y="2938890"/>
            <a:ext cx="1154442"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Neuro</a:t>
            </a:r>
          </a:p>
        </p:txBody>
      </p:sp>
      <p:sp>
        <p:nvSpPr>
          <p:cNvPr id="12" name="Slide Number Placeholder 11">
            <a:extLst>
              <a:ext uri="{FF2B5EF4-FFF2-40B4-BE49-F238E27FC236}">
                <a16:creationId xmlns:a16="http://schemas.microsoft.com/office/drawing/2014/main" id="{0219E829-705B-D43A-A8CB-6C98A4D094D4}"/>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13</a:t>
            </a:fld>
            <a:endParaRPr lang="en-US" sz="1200" dirty="0">
              <a:latin typeface="Arial Narrow" panose="020B0606020202030204" pitchFamily="34" charset="0"/>
            </a:endParaRPr>
          </a:p>
        </p:txBody>
      </p:sp>
      <p:sp>
        <p:nvSpPr>
          <p:cNvPr id="13" name="TextBox 12">
            <a:extLst>
              <a:ext uri="{FF2B5EF4-FFF2-40B4-BE49-F238E27FC236}">
                <a16:creationId xmlns:a16="http://schemas.microsoft.com/office/drawing/2014/main" id="{A351E646-F962-8D8E-4210-A429A437EB2A}"/>
              </a:ext>
            </a:extLst>
          </p:cNvPr>
          <p:cNvSpPr txBox="1"/>
          <p:nvPr/>
        </p:nvSpPr>
        <p:spPr>
          <a:xfrm>
            <a:off x="10825796" y="6128470"/>
            <a:ext cx="1413485"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3511559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97934" y="947561"/>
            <a:ext cx="8090723" cy="5529440"/>
          </a:xfrm>
          <a:solidFill>
            <a:schemeClr val="bg1"/>
          </a:solidFill>
        </p:spPr>
        <p:txBody>
          <a:bodyPr/>
          <a:lstStyle/>
          <a:p>
            <a:pPr marL="0" indent="0">
              <a:buNone/>
            </a:pPr>
            <a:r>
              <a:rPr lang="en-US" u="sng" dirty="0">
                <a:latin typeface="Arial Narrow" panose="020B0606020202030204" pitchFamily="34" charset="0"/>
              </a:rPr>
              <a:t>What are the Current Gaps in Brain Health Tools? </a:t>
            </a:r>
          </a:p>
          <a:p>
            <a:pPr lvl="1"/>
            <a:r>
              <a:rPr lang="en-US" dirty="0">
                <a:latin typeface="Arial Narrow" panose="020B0606020202030204" pitchFamily="34" charset="0"/>
              </a:rPr>
              <a:t>Identify: Predictive Capabilities</a:t>
            </a:r>
          </a:p>
          <a:p>
            <a:pPr lvl="2"/>
            <a:r>
              <a:rPr lang="en-US" dirty="0">
                <a:latin typeface="Arial Narrow" panose="020B0606020202030204" pitchFamily="34" charset="0"/>
              </a:rPr>
              <a:t>Ecological validity</a:t>
            </a:r>
          </a:p>
          <a:p>
            <a:pPr lvl="2"/>
            <a:r>
              <a:rPr lang="en-US" dirty="0">
                <a:latin typeface="Arial Narrow" panose="020B0606020202030204" pitchFamily="34" charset="0"/>
              </a:rPr>
              <a:t>Military normed tools (contextually relevant) </a:t>
            </a:r>
          </a:p>
          <a:p>
            <a:pPr lvl="1"/>
            <a:r>
              <a:rPr lang="en-US" dirty="0">
                <a:latin typeface="Arial Narrow" panose="020B0606020202030204" pitchFamily="34" charset="0"/>
              </a:rPr>
              <a:t>Reduce: Treat Subtle mTBI Symptoms</a:t>
            </a:r>
          </a:p>
          <a:p>
            <a:pPr lvl="2"/>
            <a:r>
              <a:rPr lang="en-US" dirty="0">
                <a:latin typeface="Arial Narrow" panose="020B0606020202030204" pitchFamily="34" charset="0"/>
              </a:rPr>
              <a:t>Clinic vs. operational needs</a:t>
            </a:r>
          </a:p>
          <a:p>
            <a:pPr lvl="2"/>
            <a:r>
              <a:rPr lang="en-US" dirty="0">
                <a:latin typeface="Arial Narrow" panose="020B0606020202030204" pitchFamily="34" charset="0"/>
              </a:rPr>
              <a:t>Siloed approaches for brain health</a:t>
            </a:r>
          </a:p>
          <a:p>
            <a:pPr lvl="1"/>
            <a:r>
              <a:rPr lang="en-US" dirty="0">
                <a:latin typeface="Arial Narrow" panose="020B0606020202030204" pitchFamily="34" charset="0"/>
              </a:rPr>
              <a:t>Prevent: Minimize Short and Long-Term Impacts</a:t>
            </a:r>
          </a:p>
          <a:p>
            <a:pPr lvl="2"/>
            <a:r>
              <a:rPr lang="en-US" dirty="0">
                <a:latin typeface="Arial Narrow" panose="020B0606020202030204" pitchFamily="34" charset="0"/>
              </a:rPr>
              <a:t>Compounding symptoms with multiple TBIs</a:t>
            </a:r>
          </a:p>
          <a:p>
            <a:pPr lvl="1"/>
            <a:r>
              <a:rPr lang="en-US" dirty="0">
                <a:latin typeface="Arial Narrow" panose="020B0606020202030204" pitchFamily="34" charset="0"/>
              </a:rPr>
              <a:t>Optimize: Feedforward vs. Feedback Approaches</a:t>
            </a:r>
          </a:p>
          <a:p>
            <a:pPr lvl="2"/>
            <a:r>
              <a:rPr lang="en-US" dirty="0">
                <a:latin typeface="Arial Narrow" panose="020B0606020202030204" pitchFamily="34" charset="0"/>
              </a:rPr>
              <a:t>Minimal opportunities to shape cognitive skills in real time</a:t>
            </a:r>
          </a:p>
          <a:p>
            <a:pPr lvl="2"/>
            <a:r>
              <a:rPr lang="en-US" dirty="0">
                <a:latin typeface="Arial Narrow" panose="020B0606020202030204" pitchFamily="34" charset="0"/>
              </a:rPr>
              <a:t>Constrained ability to facilitate neuroplasticity across environments</a:t>
            </a:r>
          </a:p>
        </p:txBody>
      </p:sp>
      <p:sp>
        <p:nvSpPr>
          <p:cNvPr id="8" name="Rectangle 7">
            <a:extLst>
              <a:ext uri="{FF2B5EF4-FFF2-40B4-BE49-F238E27FC236}">
                <a16:creationId xmlns:a16="http://schemas.microsoft.com/office/drawing/2014/main" id="{281936FA-2386-FD71-9B22-440226B57F4F}"/>
              </a:ext>
            </a:extLst>
          </p:cNvPr>
          <p:cNvSpPr/>
          <p:nvPr/>
        </p:nvSpPr>
        <p:spPr>
          <a:xfrm>
            <a:off x="7453725" y="1308167"/>
            <a:ext cx="4716379" cy="4248925"/>
          </a:xfrm>
          <a:prstGeom prst="rect">
            <a:avLst/>
          </a:prstGeom>
          <a:blipFill>
            <a:blip r:embed="rId3">
              <a:alphaModFix amt="20000"/>
            </a:blip>
            <a:stretch>
              <a:fillRect l="-10598" r="-15298"/>
            </a:stretch>
          </a:blipFill>
        </p:spPr>
        <p:txBody>
          <a:bodyPr/>
          <a:lstStyle/>
          <a:p>
            <a:endParaRPr lang="en-US" dirty="0">
              <a:latin typeface="+mj-lt"/>
            </a:endParaRPr>
          </a:p>
        </p:txBody>
      </p:sp>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a:xfrm>
            <a:off x="2397038" y="0"/>
            <a:ext cx="7777475" cy="795130"/>
          </a:xfrm>
        </p:spPr>
        <p:txBody>
          <a:bodyPr/>
          <a:lstStyle/>
          <a:p>
            <a:r>
              <a:rPr lang="en-US" dirty="0"/>
              <a:t>There’s a Simulation for That Right? </a:t>
            </a:r>
            <a:br>
              <a:rPr lang="en-US" dirty="0"/>
            </a:br>
            <a:r>
              <a:rPr lang="en-US" dirty="0"/>
              <a:t> Healthcare and Simulation Worlds Collide</a:t>
            </a:r>
          </a:p>
        </p:txBody>
      </p:sp>
      <p:sp>
        <p:nvSpPr>
          <p:cNvPr id="11" name="Freeform: Shape 10">
            <a:extLst>
              <a:ext uri="{FF2B5EF4-FFF2-40B4-BE49-F238E27FC236}">
                <a16:creationId xmlns:a16="http://schemas.microsoft.com/office/drawing/2014/main" id="{1911AB16-181E-3197-88C2-54811B3B45B9}"/>
              </a:ext>
            </a:extLst>
          </p:cNvPr>
          <p:cNvSpPr/>
          <p:nvPr/>
        </p:nvSpPr>
        <p:spPr>
          <a:xfrm>
            <a:off x="8351867" y="3528628"/>
            <a:ext cx="410971" cy="94372"/>
          </a:xfrm>
          <a:custGeom>
            <a:avLst/>
            <a:gdLst/>
            <a:ahLst/>
            <a:cxnLst/>
            <a:rect l="0" t="0" r="0" b="0"/>
            <a:pathLst>
              <a:path>
                <a:moveTo>
                  <a:pt x="0" y="45720"/>
                </a:moveTo>
                <a:lnTo>
                  <a:pt x="405919" y="45720"/>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779027FE-8A31-B9A4-3E2F-0DC390AC8FBE}"/>
              </a:ext>
            </a:extLst>
          </p:cNvPr>
          <p:cNvSpPr/>
          <p:nvPr/>
        </p:nvSpPr>
        <p:spPr>
          <a:xfrm>
            <a:off x="9182046" y="2608974"/>
            <a:ext cx="410971" cy="900714"/>
          </a:xfrm>
          <a:custGeom>
            <a:avLst/>
            <a:gdLst/>
            <a:ahLst/>
            <a:cxnLst/>
            <a:rect l="0" t="0" r="0" b="0"/>
            <a:pathLst>
              <a:path>
                <a:moveTo>
                  <a:pt x="0" y="872727"/>
                </a:moveTo>
                <a:lnTo>
                  <a:pt x="202959" y="872727"/>
                </a:lnTo>
                <a:lnTo>
                  <a:pt x="202959" y="0"/>
                </a:lnTo>
                <a:lnTo>
                  <a:pt x="405919" y="0"/>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EC956388-F8A0-617E-F89E-AE27AAA1DE9D}"/>
              </a:ext>
            </a:extLst>
          </p:cNvPr>
          <p:cNvSpPr/>
          <p:nvPr/>
        </p:nvSpPr>
        <p:spPr>
          <a:xfrm>
            <a:off x="9593018" y="2289535"/>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Reduce, and Eliminate</a:t>
            </a:r>
            <a:r>
              <a:rPr lang="en-US" sz="2000" b="1" kern="1200" dirty="0">
                <a:solidFill>
                  <a:srgbClr val="FF0000"/>
                </a:solidFill>
                <a:latin typeface="Arial Narrow" panose="020B0606020202030204" pitchFamily="34" charset="0"/>
              </a:rPr>
              <a:t>*</a:t>
            </a:r>
          </a:p>
        </p:txBody>
      </p:sp>
      <p:grpSp>
        <p:nvGrpSpPr>
          <p:cNvPr id="20" name="Group 19">
            <a:extLst>
              <a:ext uri="{FF2B5EF4-FFF2-40B4-BE49-F238E27FC236}">
                <a16:creationId xmlns:a16="http://schemas.microsoft.com/office/drawing/2014/main" id="{19C8AE14-45F0-74A9-6B79-7B87F0D8C8DF}"/>
              </a:ext>
            </a:extLst>
          </p:cNvPr>
          <p:cNvGrpSpPr/>
          <p:nvPr/>
        </p:nvGrpSpPr>
        <p:grpSpPr>
          <a:xfrm>
            <a:off x="7127188" y="1388821"/>
            <a:ext cx="4520688" cy="4241733"/>
            <a:chOff x="6297009" y="1454947"/>
            <a:chExt cx="4520688" cy="4241733"/>
          </a:xfrm>
        </p:grpSpPr>
        <p:sp>
          <p:nvSpPr>
            <p:cNvPr id="9" name="Freeform: Shape 8">
              <a:extLst>
                <a:ext uri="{FF2B5EF4-FFF2-40B4-BE49-F238E27FC236}">
                  <a16:creationId xmlns:a16="http://schemas.microsoft.com/office/drawing/2014/main" id="{C72C06EA-5542-39B2-A1DC-8D3E48C48785}"/>
                </a:ext>
              </a:extLst>
            </p:cNvPr>
            <p:cNvSpPr/>
            <p:nvPr/>
          </p:nvSpPr>
          <p:spPr>
            <a:xfrm>
              <a:off x="8351867" y="3575815"/>
              <a:ext cx="410971" cy="1801427"/>
            </a:xfrm>
            <a:custGeom>
              <a:avLst/>
              <a:gdLst/>
              <a:ahLst/>
              <a:cxnLst/>
              <a:rect l="0" t="0" r="0" b="0"/>
              <a:pathLst>
                <a:path>
                  <a:moveTo>
                    <a:pt x="0" y="0"/>
                  </a:moveTo>
                  <a:lnTo>
                    <a:pt x="202959" y="0"/>
                  </a:lnTo>
                  <a:lnTo>
                    <a:pt x="202959" y="1745454"/>
                  </a:lnTo>
                  <a:lnTo>
                    <a:pt x="405919" y="1745454"/>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8DBBE575-7F60-8A55-82E6-EB252916C34B}"/>
                </a:ext>
              </a:extLst>
            </p:cNvPr>
            <p:cNvSpPr/>
            <p:nvPr/>
          </p:nvSpPr>
          <p:spPr>
            <a:xfrm>
              <a:off x="8351867" y="3575815"/>
              <a:ext cx="410971" cy="900714"/>
            </a:xfrm>
            <a:custGeom>
              <a:avLst/>
              <a:gdLst/>
              <a:ahLst/>
              <a:cxnLst/>
              <a:rect l="0" t="0" r="0" b="0"/>
              <a:pathLst>
                <a:path>
                  <a:moveTo>
                    <a:pt x="0" y="0"/>
                  </a:moveTo>
                  <a:lnTo>
                    <a:pt x="202959" y="0"/>
                  </a:lnTo>
                  <a:lnTo>
                    <a:pt x="202959" y="872727"/>
                  </a:lnTo>
                  <a:lnTo>
                    <a:pt x="405919" y="872727"/>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CB228AE5-6156-8729-972B-067C83234E88}"/>
                </a:ext>
              </a:extLst>
            </p:cNvPr>
            <p:cNvSpPr/>
            <p:nvPr/>
          </p:nvSpPr>
          <p:spPr>
            <a:xfrm>
              <a:off x="8351867" y="1774386"/>
              <a:ext cx="410971" cy="1801427"/>
            </a:xfrm>
            <a:custGeom>
              <a:avLst/>
              <a:gdLst/>
              <a:ahLst/>
              <a:cxnLst/>
              <a:rect l="0" t="0" r="0" b="0"/>
              <a:pathLst>
                <a:path>
                  <a:moveTo>
                    <a:pt x="0" y="1745454"/>
                  </a:moveTo>
                  <a:lnTo>
                    <a:pt x="202959" y="1745454"/>
                  </a:lnTo>
                  <a:lnTo>
                    <a:pt x="202959" y="0"/>
                  </a:lnTo>
                  <a:lnTo>
                    <a:pt x="405919" y="0"/>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1C60686E-4C7D-CEF9-7395-342A1B235421}"/>
                </a:ext>
              </a:extLst>
            </p:cNvPr>
            <p:cNvSpPr/>
            <p:nvPr/>
          </p:nvSpPr>
          <p:spPr>
            <a:xfrm>
              <a:off x="6297009" y="3256375"/>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Comprehensive Strategy</a:t>
              </a:r>
            </a:p>
          </p:txBody>
        </p:sp>
        <p:sp>
          <p:nvSpPr>
            <p:cNvPr id="15" name="Freeform: Shape 14">
              <a:extLst>
                <a:ext uri="{FF2B5EF4-FFF2-40B4-BE49-F238E27FC236}">
                  <a16:creationId xmlns:a16="http://schemas.microsoft.com/office/drawing/2014/main" id="{EB874A84-2E45-E5F8-F2E5-77EC65AB9B47}"/>
                </a:ext>
              </a:extLst>
            </p:cNvPr>
            <p:cNvSpPr/>
            <p:nvPr/>
          </p:nvSpPr>
          <p:spPr>
            <a:xfrm>
              <a:off x="8762839" y="1454947"/>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Identify, Monitor, and Mitigate</a:t>
              </a:r>
              <a:r>
                <a:rPr lang="en-US" sz="2000" b="1" kern="1200" dirty="0">
                  <a:solidFill>
                    <a:srgbClr val="FF0000"/>
                  </a:solidFill>
                  <a:latin typeface="Arial Narrow" panose="020B0606020202030204" pitchFamily="34" charset="0"/>
                </a:rPr>
                <a:t>*</a:t>
              </a:r>
            </a:p>
          </p:txBody>
        </p:sp>
        <p:sp>
          <p:nvSpPr>
            <p:cNvPr id="17" name="Freeform: Shape 16">
              <a:extLst>
                <a:ext uri="{FF2B5EF4-FFF2-40B4-BE49-F238E27FC236}">
                  <a16:creationId xmlns:a16="http://schemas.microsoft.com/office/drawing/2014/main" id="{2E025651-7B55-9FF4-4E57-6C47AC91869A}"/>
                </a:ext>
              </a:extLst>
            </p:cNvPr>
            <p:cNvSpPr/>
            <p:nvPr/>
          </p:nvSpPr>
          <p:spPr>
            <a:xfrm>
              <a:off x="8762839" y="3256375"/>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Prevent, Recognize, and Minimize</a:t>
              </a:r>
              <a:r>
                <a:rPr lang="en-US" sz="2000" b="1" kern="1200" dirty="0">
                  <a:solidFill>
                    <a:srgbClr val="FF0000"/>
                  </a:solidFill>
                  <a:latin typeface="Arial Narrow" panose="020B0606020202030204" pitchFamily="34" charset="0"/>
                </a:rPr>
                <a:t>*</a:t>
              </a:r>
            </a:p>
          </p:txBody>
        </p:sp>
        <p:sp>
          <p:nvSpPr>
            <p:cNvPr id="18" name="Freeform: Shape 17">
              <a:extLst>
                <a:ext uri="{FF2B5EF4-FFF2-40B4-BE49-F238E27FC236}">
                  <a16:creationId xmlns:a16="http://schemas.microsoft.com/office/drawing/2014/main" id="{FA3360DF-FB61-EC63-DFE1-F1E41F2A7499}"/>
                </a:ext>
              </a:extLst>
            </p:cNvPr>
            <p:cNvSpPr/>
            <p:nvPr/>
          </p:nvSpPr>
          <p:spPr>
            <a:xfrm>
              <a:off x="8762839" y="4157089"/>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Optimize</a:t>
              </a:r>
              <a:r>
                <a:rPr lang="en-US" sz="2000" b="1" kern="1200" dirty="0">
                  <a:solidFill>
                    <a:srgbClr val="FF0000"/>
                  </a:solidFill>
                  <a:latin typeface="Arial Narrow" panose="020B0606020202030204" pitchFamily="34" charset="0"/>
                </a:rPr>
                <a:t>*</a:t>
              </a:r>
            </a:p>
          </p:txBody>
        </p:sp>
        <p:sp>
          <p:nvSpPr>
            <p:cNvPr id="19" name="Freeform: Shape 18">
              <a:extLst>
                <a:ext uri="{FF2B5EF4-FFF2-40B4-BE49-F238E27FC236}">
                  <a16:creationId xmlns:a16="http://schemas.microsoft.com/office/drawing/2014/main" id="{7629E721-4BF2-ABC2-9C44-57C995EB054D}"/>
                </a:ext>
              </a:extLst>
            </p:cNvPr>
            <p:cNvSpPr/>
            <p:nvPr/>
          </p:nvSpPr>
          <p:spPr>
            <a:xfrm>
              <a:off x="8762839" y="5057802"/>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Advance</a:t>
              </a:r>
              <a:r>
                <a:rPr lang="en-US" sz="2000" b="1" kern="1200" dirty="0">
                  <a:solidFill>
                    <a:srgbClr val="FF0000"/>
                  </a:solidFill>
                  <a:latin typeface="Arial Narrow" panose="020B0606020202030204" pitchFamily="34" charset="0"/>
                </a:rPr>
                <a:t>*</a:t>
              </a:r>
            </a:p>
          </p:txBody>
        </p:sp>
      </p:grpSp>
      <p:sp>
        <p:nvSpPr>
          <p:cNvPr id="5" name="Slide Number Placeholder 4">
            <a:extLst>
              <a:ext uri="{FF2B5EF4-FFF2-40B4-BE49-F238E27FC236}">
                <a16:creationId xmlns:a16="http://schemas.microsoft.com/office/drawing/2014/main" id="{2E317D9A-04C2-FD73-77EE-30894A28A167}"/>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14</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E554B47E-2BA1-F6C6-55C9-935738A0BD0F}"/>
              </a:ext>
            </a:extLst>
          </p:cNvPr>
          <p:cNvSpPr txBox="1"/>
          <p:nvPr/>
        </p:nvSpPr>
        <p:spPr>
          <a:xfrm>
            <a:off x="10857775" y="6045819"/>
            <a:ext cx="1580202"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3630040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1CAD8-45BA-8FDF-D1BF-22DFB9EB98D0}"/>
              </a:ext>
            </a:extLst>
          </p:cNvPr>
          <p:cNvSpPr>
            <a:spLocks noGrp="1"/>
          </p:cNvSpPr>
          <p:nvPr>
            <p:ph sz="quarter" idx="11"/>
          </p:nvPr>
        </p:nvSpPr>
        <p:spPr>
          <a:xfrm>
            <a:off x="1235075" y="914400"/>
            <a:ext cx="10004425" cy="5432882"/>
          </a:xfrm>
        </p:spPr>
        <p:txBody>
          <a:bodyPr/>
          <a:lstStyle/>
          <a:p>
            <a:pPr marL="0" indent="0" algn="ctr">
              <a:buNone/>
            </a:pPr>
            <a:r>
              <a:rPr lang="en-US" sz="4000" b="1" dirty="0"/>
              <a:t>Harnessing simulation technology for enhancing warfighter brain health</a:t>
            </a:r>
          </a:p>
          <a:p>
            <a:pPr marL="0" indent="0" algn="ctr">
              <a:buNone/>
            </a:pPr>
            <a:endParaRPr lang="en-US" sz="4000" b="1" dirty="0"/>
          </a:p>
          <a:p>
            <a:pPr marL="0" indent="0" algn="ctr">
              <a:buNone/>
            </a:pPr>
            <a:endParaRPr lang="en-US" sz="4000" b="1" dirty="0"/>
          </a:p>
          <a:p>
            <a:pPr marL="0" indent="0" algn="ctr">
              <a:buNone/>
            </a:pPr>
            <a:endParaRPr lang="en-US" sz="4000" b="1" dirty="0"/>
          </a:p>
          <a:p>
            <a:pPr marL="0" indent="0" algn="ctr">
              <a:buNone/>
            </a:pPr>
            <a:r>
              <a:rPr lang="en-US" sz="4000" b="1" dirty="0"/>
              <a:t>It’s all about neuroplasticity, who is on the team, optimal outcome metrics, and translating data.</a:t>
            </a:r>
          </a:p>
        </p:txBody>
      </p:sp>
      <p:sp>
        <p:nvSpPr>
          <p:cNvPr id="4" name="Slide Number Placeholder 3">
            <a:extLst>
              <a:ext uri="{FF2B5EF4-FFF2-40B4-BE49-F238E27FC236}">
                <a16:creationId xmlns:a16="http://schemas.microsoft.com/office/drawing/2014/main" id="{0697D042-C99E-A8BB-AD49-42DBC1CA1817}"/>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15</a:t>
            </a:fld>
            <a:endParaRPr lang="en-US" sz="1200" dirty="0">
              <a:latin typeface="Arial Narrow" panose="020B0606020202030204" pitchFamily="34" charset="0"/>
            </a:endParaRPr>
          </a:p>
        </p:txBody>
      </p:sp>
      <p:pic>
        <p:nvPicPr>
          <p:cNvPr id="9" name="Picture 8" descr="Blue and green glass panels">
            <a:extLst>
              <a:ext uri="{FF2B5EF4-FFF2-40B4-BE49-F238E27FC236}">
                <a16:creationId xmlns:a16="http://schemas.microsoft.com/office/drawing/2014/main" id="{36A56B39-A42A-2073-090B-22ACB0BFA41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35075" y="815473"/>
            <a:ext cx="9262311" cy="6174874"/>
          </a:xfrm>
          <a:prstGeom prst="rect">
            <a:avLst/>
          </a:prstGeom>
        </p:spPr>
      </p:pic>
      <p:sp>
        <p:nvSpPr>
          <p:cNvPr id="10" name="TextBox 9">
            <a:extLst>
              <a:ext uri="{FF2B5EF4-FFF2-40B4-BE49-F238E27FC236}">
                <a16:creationId xmlns:a16="http://schemas.microsoft.com/office/drawing/2014/main" id="{80C2F9AD-26BD-ED84-6A35-3CD23BF3B3AC}"/>
              </a:ext>
            </a:extLst>
          </p:cNvPr>
          <p:cNvSpPr txBox="1"/>
          <p:nvPr/>
        </p:nvSpPr>
        <p:spPr>
          <a:xfrm>
            <a:off x="10661519" y="6101061"/>
            <a:ext cx="1551864"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3807684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E35740EE-3590-873B-0BCE-A515D0F00B23}"/>
              </a:ext>
            </a:extLst>
          </p:cNvPr>
          <p:cNvGraphicFramePr/>
          <p:nvPr>
            <p:extLst>
              <p:ext uri="{D42A27DB-BD31-4B8C-83A1-F6EECF244321}">
                <p14:modId xmlns:p14="http://schemas.microsoft.com/office/powerpoint/2010/main" val="191741365"/>
              </p:ext>
            </p:extLst>
          </p:nvPr>
        </p:nvGraphicFramePr>
        <p:xfrm>
          <a:off x="7491703" y="1735285"/>
          <a:ext cx="4495368" cy="4280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32B56EF-5293-D898-CD2C-888FC240F224}"/>
              </a:ext>
            </a:extLst>
          </p:cNvPr>
          <p:cNvSpPr>
            <a:spLocks noGrp="1"/>
          </p:cNvSpPr>
          <p:nvPr>
            <p:ph type="title"/>
          </p:nvPr>
        </p:nvSpPr>
        <p:spPr/>
        <p:txBody>
          <a:bodyPr/>
          <a:lstStyle/>
          <a:p>
            <a:r>
              <a:rPr lang="en-US" dirty="0"/>
              <a:t>Neuroplasticity</a:t>
            </a:r>
          </a:p>
        </p:txBody>
      </p:sp>
      <p:sp>
        <p:nvSpPr>
          <p:cNvPr id="3" name="Content Placeholder 2">
            <a:extLst>
              <a:ext uri="{FF2B5EF4-FFF2-40B4-BE49-F238E27FC236}">
                <a16:creationId xmlns:a16="http://schemas.microsoft.com/office/drawing/2014/main" id="{95A44A4F-A8AD-FA48-57D2-501FBBF1EEBF}"/>
              </a:ext>
            </a:extLst>
          </p:cNvPr>
          <p:cNvSpPr>
            <a:spLocks noGrp="1"/>
          </p:cNvSpPr>
          <p:nvPr>
            <p:ph sz="quarter" idx="11"/>
          </p:nvPr>
        </p:nvSpPr>
        <p:spPr>
          <a:xfrm>
            <a:off x="204929" y="926432"/>
            <a:ext cx="8210462" cy="5089357"/>
          </a:xfrm>
        </p:spPr>
        <p:txBody>
          <a:bodyPr/>
          <a:lstStyle/>
          <a:p>
            <a:pPr marL="0" indent="0">
              <a:buNone/>
            </a:pPr>
            <a:r>
              <a:rPr lang="en-US" u="sng" dirty="0"/>
              <a:t>What is it and how do we facilitate it?</a:t>
            </a:r>
          </a:p>
          <a:p>
            <a:pPr lvl="1"/>
            <a:r>
              <a:rPr lang="en-US" dirty="0"/>
              <a:t>Changing behavior, perception, and cognitive state</a:t>
            </a:r>
          </a:p>
          <a:p>
            <a:pPr lvl="2"/>
            <a:r>
              <a:rPr lang="en-US" dirty="0"/>
              <a:t>Learning and Adapting</a:t>
            </a:r>
          </a:p>
          <a:p>
            <a:pPr lvl="1"/>
            <a:r>
              <a:rPr lang="en-US" dirty="0"/>
              <a:t>Our brain’s ability to reorganize synaptic connections (neuropathways) in response to </a:t>
            </a:r>
            <a:r>
              <a:rPr lang="en-US" u="sng" dirty="0"/>
              <a:t>experiential learning            </a:t>
            </a:r>
            <a:r>
              <a:rPr lang="en-US" dirty="0"/>
              <a:t>and after an </a:t>
            </a:r>
            <a:r>
              <a:rPr lang="en-US" u="sng" dirty="0"/>
              <a:t>injury</a:t>
            </a:r>
          </a:p>
          <a:p>
            <a:pPr lvl="2"/>
            <a:r>
              <a:rPr lang="en-US" dirty="0"/>
              <a:t>Developed over time, with feedback, and repetition across environments</a:t>
            </a:r>
          </a:p>
          <a:p>
            <a:pPr lvl="1"/>
            <a:r>
              <a:rPr lang="en-US" u="sng" dirty="0"/>
              <a:t>REQUIRES</a:t>
            </a:r>
            <a:r>
              <a:rPr lang="en-US" dirty="0"/>
              <a:t> integration of sensation and perception</a:t>
            </a:r>
          </a:p>
          <a:p>
            <a:pPr lvl="2"/>
            <a:r>
              <a:rPr lang="en-US" dirty="0"/>
              <a:t>Matching </a:t>
            </a:r>
            <a:r>
              <a:rPr lang="en-US" u="sng" dirty="0"/>
              <a:t>skills</a:t>
            </a:r>
            <a:r>
              <a:rPr lang="en-US" dirty="0"/>
              <a:t> with </a:t>
            </a:r>
            <a:r>
              <a:rPr lang="en-US" u="sng" dirty="0"/>
              <a:t>environmental demand</a:t>
            </a:r>
          </a:p>
          <a:p>
            <a:pPr lvl="2"/>
            <a:r>
              <a:rPr lang="en-US" dirty="0"/>
              <a:t>Internal and external factors</a:t>
            </a:r>
          </a:p>
          <a:p>
            <a:pPr lvl="2"/>
            <a:r>
              <a:rPr lang="en-US" dirty="0"/>
              <a:t>Optimal for post TBI recovery</a:t>
            </a:r>
          </a:p>
          <a:p>
            <a:pPr marL="609585" lvl="1" indent="0">
              <a:buNone/>
            </a:pPr>
            <a:endParaRPr lang="en-US" dirty="0"/>
          </a:p>
        </p:txBody>
      </p:sp>
      <p:pic>
        <p:nvPicPr>
          <p:cNvPr id="8" name="Graphic 7" descr="Crawl outline">
            <a:extLst>
              <a:ext uri="{FF2B5EF4-FFF2-40B4-BE49-F238E27FC236}">
                <a16:creationId xmlns:a16="http://schemas.microsoft.com/office/drawing/2014/main" id="{5304EDA6-8E95-3FC0-7BED-740664D4DC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8904">
            <a:off x="7739872" y="3428497"/>
            <a:ext cx="914400" cy="914400"/>
          </a:xfrm>
          <a:prstGeom prst="rect">
            <a:avLst/>
          </a:prstGeom>
        </p:spPr>
      </p:pic>
      <p:pic>
        <p:nvPicPr>
          <p:cNvPr id="10" name="Graphic 9" descr="Walk outline">
            <a:extLst>
              <a:ext uri="{FF2B5EF4-FFF2-40B4-BE49-F238E27FC236}">
                <a16:creationId xmlns:a16="http://schemas.microsoft.com/office/drawing/2014/main" id="{851F46F6-F3C9-D569-D58B-EDEE046C749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760014">
            <a:off x="8870410" y="2538452"/>
            <a:ext cx="914400" cy="914400"/>
          </a:xfrm>
          <a:prstGeom prst="rect">
            <a:avLst/>
          </a:prstGeom>
        </p:spPr>
      </p:pic>
      <p:pic>
        <p:nvPicPr>
          <p:cNvPr id="12" name="Graphic 11" descr="Run outline">
            <a:extLst>
              <a:ext uri="{FF2B5EF4-FFF2-40B4-BE49-F238E27FC236}">
                <a16:creationId xmlns:a16="http://schemas.microsoft.com/office/drawing/2014/main" id="{22590363-598F-9F18-1765-7083287CE2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39829" y="2081252"/>
            <a:ext cx="914400" cy="914400"/>
          </a:xfrm>
          <a:prstGeom prst="rect">
            <a:avLst/>
          </a:prstGeom>
        </p:spPr>
      </p:pic>
      <p:sp>
        <p:nvSpPr>
          <p:cNvPr id="4" name="Slide Number Placeholder 3">
            <a:extLst>
              <a:ext uri="{FF2B5EF4-FFF2-40B4-BE49-F238E27FC236}">
                <a16:creationId xmlns:a16="http://schemas.microsoft.com/office/drawing/2014/main" id="{A6A3367B-F579-D8A8-2F4A-4EE76777FD19}"/>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16</a:t>
            </a:fld>
            <a:endParaRPr lang="en-US" sz="1200" dirty="0">
              <a:latin typeface="Arial Narrow" panose="020B0606020202030204" pitchFamily="34" charset="0"/>
            </a:endParaRPr>
          </a:p>
        </p:txBody>
      </p:sp>
    </p:spTree>
    <p:extLst>
      <p:ext uri="{BB962C8B-B14F-4D97-AF65-F5344CB8AC3E}">
        <p14:creationId xmlns:p14="http://schemas.microsoft.com/office/powerpoint/2010/main" val="197928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
            <a:extLst>
              <a:ext uri="{FF2B5EF4-FFF2-40B4-BE49-F238E27FC236}">
                <a16:creationId xmlns:a16="http://schemas.microsoft.com/office/drawing/2014/main" id="{FE1324F9-6D74-7141-E71F-34D8F2C5E3D8}"/>
              </a:ext>
            </a:extLst>
          </p:cNvPr>
          <p:cNvSpPr/>
          <p:nvPr/>
        </p:nvSpPr>
        <p:spPr>
          <a:xfrm>
            <a:off x="1830701" y="986646"/>
            <a:ext cx="5644412" cy="5717621"/>
          </a:xfrm>
          <a:custGeom>
            <a:avLst/>
            <a:gdLst/>
            <a:ahLst/>
            <a:cxnLst/>
            <a:rect l="l" t="t" r="r" b="b"/>
            <a:pathLst>
              <a:path w="9500260" h="8229600">
                <a:moveTo>
                  <a:pt x="0" y="0"/>
                </a:moveTo>
                <a:lnTo>
                  <a:pt x="9500260" y="0"/>
                </a:lnTo>
                <a:lnTo>
                  <a:pt x="9500260" y="8229600"/>
                </a:lnTo>
                <a:lnTo>
                  <a:pt x="0" y="8229600"/>
                </a:lnTo>
                <a:lnTo>
                  <a:pt x="0" y="0"/>
                </a:lnTo>
                <a:close/>
              </a:path>
            </a:pathLst>
          </a:custGeom>
          <a:blipFill>
            <a:blip r:embed="rId3">
              <a:alphaModFix/>
              <a:extLst>
                <a:ext uri="{BEBA8EAE-BF5A-486C-A8C5-ECC9F3942E4B}">
                  <a14:imgProps xmlns:a14="http://schemas.microsoft.com/office/drawing/2010/main">
                    <a14:imgLayer r:embed="rId4">
                      <a14:imgEffect>
                        <a14:backgroundRemoval t="10000" b="90000" l="10000" r="90000"/>
                      </a14:imgEffect>
                      <a14:imgEffect>
                        <a14:artisticCrisscrossEtching/>
                      </a14:imgEffect>
                    </a14:imgLayer>
                  </a14:imgProps>
                </a:ext>
              </a:extLst>
            </a:blip>
            <a:stretch>
              <a:fillRect l="-20562" t="-13023" r="-21690" b="-37001"/>
            </a:stretch>
          </a:blipFill>
        </p:spPr>
        <p:txBody>
          <a:bodyPr/>
          <a:lstStyle/>
          <a:p>
            <a:endParaRPr lang="en-US" dirty="0"/>
          </a:p>
        </p:txBody>
      </p:sp>
      <p:sp>
        <p:nvSpPr>
          <p:cNvPr id="2" name="Title 1">
            <a:extLst>
              <a:ext uri="{FF2B5EF4-FFF2-40B4-BE49-F238E27FC236}">
                <a16:creationId xmlns:a16="http://schemas.microsoft.com/office/drawing/2014/main" id="{429189DE-24E4-8CA8-6B57-4E4D35BDA8A3}"/>
              </a:ext>
            </a:extLst>
          </p:cNvPr>
          <p:cNvSpPr>
            <a:spLocks noGrp="1"/>
          </p:cNvSpPr>
          <p:nvPr>
            <p:ph type="title"/>
          </p:nvPr>
        </p:nvSpPr>
        <p:spPr>
          <a:xfrm>
            <a:off x="2387600" y="-66071"/>
            <a:ext cx="7416800" cy="795130"/>
          </a:xfrm>
        </p:spPr>
        <p:txBody>
          <a:bodyPr/>
          <a:lstStyle/>
          <a:p>
            <a:r>
              <a:rPr lang="en-US" dirty="0"/>
              <a:t>Principles of Neuroplasticity</a:t>
            </a:r>
          </a:p>
        </p:txBody>
      </p:sp>
      <p:sp>
        <p:nvSpPr>
          <p:cNvPr id="27" name="Freeform: Shape 26">
            <a:extLst>
              <a:ext uri="{FF2B5EF4-FFF2-40B4-BE49-F238E27FC236}">
                <a16:creationId xmlns:a16="http://schemas.microsoft.com/office/drawing/2014/main" id="{F5DB87A4-9BF0-B1AB-6AA9-CCE5D83AC16C}"/>
              </a:ext>
            </a:extLst>
          </p:cNvPr>
          <p:cNvSpPr/>
          <p:nvPr/>
        </p:nvSpPr>
        <p:spPr>
          <a:xfrm>
            <a:off x="3539719" y="2954216"/>
            <a:ext cx="1043019" cy="525336"/>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noFill/>
          <a:ln>
            <a:noFill/>
          </a:ln>
        </p:spPr>
        <p:style>
          <a:lnRef idx="2">
            <a:schemeClr val="accent3"/>
          </a:lnRef>
          <a:fillRef idx="1">
            <a:schemeClr val="lt1"/>
          </a:fillRef>
          <a:effectRef idx="0">
            <a:schemeClr val="accent3"/>
          </a:effectRef>
          <a:fontRef idx="minor">
            <a:schemeClr val="dk1"/>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endParaRPr lang="en-US" sz="1800" b="1" kern="1200" dirty="0">
              <a:ln>
                <a:noFill/>
              </a:ln>
              <a:noFill/>
              <a:latin typeface="Arial Narrow" panose="020B0606020202030204" pitchFamily="34" charset="0"/>
            </a:endParaRPr>
          </a:p>
        </p:txBody>
      </p:sp>
      <p:sp>
        <p:nvSpPr>
          <p:cNvPr id="28" name="Freeform: Shape 27">
            <a:extLst>
              <a:ext uri="{FF2B5EF4-FFF2-40B4-BE49-F238E27FC236}">
                <a16:creationId xmlns:a16="http://schemas.microsoft.com/office/drawing/2014/main" id="{A5AA52E6-163E-9663-8916-432466DD0DD2}"/>
              </a:ext>
            </a:extLst>
          </p:cNvPr>
          <p:cNvSpPr/>
          <p:nvPr/>
        </p:nvSpPr>
        <p:spPr>
          <a:xfrm rot="20120868">
            <a:off x="4374896" y="2258812"/>
            <a:ext cx="4560781" cy="17626"/>
          </a:xfrm>
          <a:custGeom>
            <a:avLst/>
            <a:gdLst>
              <a:gd name="connsiteX0" fmla="*/ 0 w 4560781"/>
              <a:gd name="connsiteY0" fmla="*/ 8813 h 17626"/>
              <a:gd name="connsiteX1" fmla="*/ 4560781 w 4560781"/>
              <a:gd name="connsiteY1" fmla="*/ 8813 h 17626"/>
            </a:gdLst>
            <a:ahLst/>
            <a:cxnLst>
              <a:cxn ang="0">
                <a:pos x="connsiteX0" y="connsiteY0"/>
              </a:cxn>
              <a:cxn ang="0">
                <a:pos x="connsiteX1" y="connsiteY1"/>
              </a:cxn>
            </a:cxnLst>
            <a:rect l="l" t="t" r="r" b="b"/>
            <a:pathLst>
              <a:path w="4560781" h="17626">
                <a:moveTo>
                  <a:pt x="0" y="8813"/>
                </a:moveTo>
                <a:lnTo>
                  <a:pt x="4560781"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179070" tIns="-105206" rIns="2179071" bIns="-105208"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29" name="Freeform: Shape 28">
            <a:extLst>
              <a:ext uri="{FF2B5EF4-FFF2-40B4-BE49-F238E27FC236}">
                <a16:creationId xmlns:a16="http://schemas.microsoft.com/office/drawing/2014/main" id="{10F2C01B-3C38-FC33-E640-7504FB748325}"/>
              </a:ext>
            </a:extLst>
          </p:cNvPr>
          <p:cNvSpPr/>
          <p:nvPr/>
        </p:nvSpPr>
        <p:spPr>
          <a:xfrm>
            <a:off x="8697118" y="882236"/>
            <a:ext cx="1708682" cy="422683"/>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Age</a:t>
            </a:r>
          </a:p>
        </p:txBody>
      </p:sp>
      <p:sp>
        <p:nvSpPr>
          <p:cNvPr id="30" name="Freeform: Shape 29">
            <a:extLst>
              <a:ext uri="{FF2B5EF4-FFF2-40B4-BE49-F238E27FC236}">
                <a16:creationId xmlns:a16="http://schemas.microsoft.com/office/drawing/2014/main" id="{00F98309-F38E-33E0-5212-D1A70C5FC907}"/>
              </a:ext>
            </a:extLst>
          </p:cNvPr>
          <p:cNvSpPr/>
          <p:nvPr/>
        </p:nvSpPr>
        <p:spPr>
          <a:xfrm rot="20330042">
            <a:off x="4534915" y="2342360"/>
            <a:ext cx="4326834" cy="118366"/>
          </a:xfrm>
          <a:custGeom>
            <a:avLst/>
            <a:gdLst>
              <a:gd name="connsiteX0" fmla="*/ 0 w 4344951"/>
              <a:gd name="connsiteY0" fmla="*/ 8813 h 17626"/>
              <a:gd name="connsiteX1" fmla="*/ 4344951 w 4344951"/>
              <a:gd name="connsiteY1" fmla="*/ 8813 h 17626"/>
            </a:gdLst>
            <a:ahLst/>
            <a:cxnLst>
              <a:cxn ang="0">
                <a:pos x="connsiteX0" y="connsiteY0"/>
              </a:cxn>
              <a:cxn ang="0">
                <a:pos x="connsiteX1" y="connsiteY1"/>
              </a:cxn>
            </a:cxnLst>
            <a:rect l="l" t="t" r="r" b="b"/>
            <a:pathLst>
              <a:path w="4344951" h="17626">
                <a:moveTo>
                  <a:pt x="0" y="8813"/>
                </a:moveTo>
                <a:lnTo>
                  <a:pt x="4344951"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076550" tIns="-99811" rIns="2076553" bIns="-99811"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1" name="Freeform: Shape 30">
            <a:extLst>
              <a:ext uri="{FF2B5EF4-FFF2-40B4-BE49-F238E27FC236}">
                <a16:creationId xmlns:a16="http://schemas.microsoft.com/office/drawing/2014/main" id="{3C8AC278-A6C9-A889-E0A0-73CF23AFF47C}"/>
              </a:ext>
            </a:extLst>
          </p:cNvPr>
          <p:cNvSpPr/>
          <p:nvPr/>
        </p:nvSpPr>
        <p:spPr>
          <a:xfrm>
            <a:off x="8727834" y="1426342"/>
            <a:ext cx="1708682" cy="420748"/>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Time</a:t>
            </a:r>
          </a:p>
        </p:txBody>
      </p:sp>
      <p:sp>
        <p:nvSpPr>
          <p:cNvPr id="32" name="Freeform: Shape 31">
            <a:extLst>
              <a:ext uri="{FF2B5EF4-FFF2-40B4-BE49-F238E27FC236}">
                <a16:creationId xmlns:a16="http://schemas.microsoft.com/office/drawing/2014/main" id="{27203C38-7193-7ACB-3437-E21CB8ABA002}"/>
              </a:ext>
            </a:extLst>
          </p:cNvPr>
          <p:cNvSpPr/>
          <p:nvPr/>
        </p:nvSpPr>
        <p:spPr>
          <a:xfrm rot="20713561">
            <a:off x="4520894" y="2676928"/>
            <a:ext cx="4263020" cy="45719"/>
          </a:xfrm>
          <a:custGeom>
            <a:avLst/>
            <a:gdLst>
              <a:gd name="connsiteX0" fmla="*/ 0 w 4204264"/>
              <a:gd name="connsiteY0" fmla="*/ 8813 h 17626"/>
              <a:gd name="connsiteX1" fmla="*/ 4204264 w 4204264"/>
              <a:gd name="connsiteY1" fmla="*/ 8813 h 17626"/>
            </a:gdLst>
            <a:ahLst/>
            <a:cxnLst>
              <a:cxn ang="0">
                <a:pos x="connsiteX0" y="connsiteY0"/>
              </a:cxn>
              <a:cxn ang="0">
                <a:pos x="connsiteX1" y="connsiteY1"/>
              </a:cxn>
            </a:cxnLst>
            <a:rect l="l" t="t" r="r" b="b"/>
            <a:pathLst>
              <a:path w="4204264" h="17626">
                <a:moveTo>
                  <a:pt x="0" y="8813"/>
                </a:moveTo>
                <a:lnTo>
                  <a:pt x="4204264"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009726" tIns="-96294" rIns="2009724" bIns="-96294"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3" name="Freeform: Shape 32">
            <a:extLst>
              <a:ext uri="{FF2B5EF4-FFF2-40B4-BE49-F238E27FC236}">
                <a16:creationId xmlns:a16="http://schemas.microsoft.com/office/drawing/2014/main" id="{83A70B5F-5059-0339-D2A1-F0A8EF4CD9B1}"/>
              </a:ext>
            </a:extLst>
          </p:cNvPr>
          <p:cNvSpPr/>
          <p:nvPr/>
        </p:nvSpPr>
        <p:spPr>
          <a:xfrm>
            <a:off x="8727834" y="1970214"/>
            <a:ext cx="1708682" cy="439615"/>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Salience</a:t>
            </a:r>
          </a:p>
        </p:txBody>
      </p:sp>
      <p:sp>
        <p:nvSpPr>
          <p:cNvPr id="34" name="Freeform: Shape 33">
            <a:extLst>
              <a:ext uri="{FF2B5EF4-FFF2-40B4-BE49-F238E27FC236}">
                <a16:creationId xmlns:a16="http://schemas.microsoft.com/office/drawing/2014/main" id="{A8C29580-A7B0-78ED-EA2D-327848D1547B}"/>
              </a:ext>
            </a:extLst>
          </p:cNvPr>
          <p:cNvSpPr/>
          <p:nvPr/>
        </p:nvSpPr>
        <p:spPr>
          <a:xfrm rot="21145057">
            <a:off x="4589591" y="2910775"/>
            <a:ext cx="4144911" cy="120359"/>
          </a:xfrm>
          <a:custGeom>
            <a:avLst/>
            <a:gdLst>
              <a:gd name="connsiteX0" fmla="*/ 0 w 4146378"/>
              <a:gd name="connsiteY0" fmla="*/ 8813 h 17626"/>
              <a:gd name="connsiteX1" fmla="*/ 4146378 w 4146378"/>
              <a:gd name="connsiteY1" fmla="*/ 8813 h 17626"/>
            </a:gdLst>
            <a:ahLst/>
            <a:cxnLst>
              <a:cxn ang="0">
                <a:pos x="connsiteX0" y="connsiteY0"/>
              </a:cxn>
              <a:cxn ang="0">
                <a:pos x="connsiteX1" y="connsiteY1"/>
              </a:cxn>
            </a:cxnLst>
            <a:rect l="l" t="t" r="r" b="b"/>
            <a:pathLst>
              <a:path w="4146378" h="17626">
                <a:moveTo>
                  <a:pt x="0" y="8813"/>
                </a:moveTo>
                <a:lnTo>
                  <a:pt x="4146378"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982229" tIns="-94847" rIns="1982230" bIns="-94846"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5" name="Freeform: Shape 34">
            <a:extLst>
              <a:ext uri="{FF2B5EF4-FFF2-40B4-BE49-F238E27FC236}">
                <a16:creationId xmlns:a16="http://schemas.microsoft.com/office/drawing/2014/main" id="{BD862A70-8DDA-41DC-2E39-0F1DE5CA8E55}"/>
              </a:ext>
            </a:extLst>
          </p:cNvPr>
          <p:cNvSpPr/>
          <p:nvPr/>
        </p:nvSpPr>
        <p:spPr>
          <a:xfrm>
            <a:off x="8734308" y="2514818"/>
            <a:ext cx="1708682" cy="438453"/>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Specificity</a:t>
            </a:r>
          </a:p>
        </p:txBody>
      </p:sp>
      <p:sp>
        <p:nvSpPr>
          <p:cNvPr id="36" name="Freeform: Shape 35">
            <a:extLst>
              <a:ext uri="{FF2B5EF4-FFF2-40B4-BE49-F238E27FC236}">
                <a16:creationId xmlns:a16="http://schemas.microsoft.com/office/drawing/2014/main" id="{6E8AE9D0-6586-EB71-5B21-1AC5173A7F23}"/>
              </a:ext>
            </a:extLst>
          </p:cNvPr>
          <p:cNvSpPr/>
          <p:nvPr/>
        </p:nvSpPr>
        <p:spPr>
          <a:xfrm>
            <a:off x="4639117" y="3242615"/>
            <a:ext cx="4174737" cy="17626"/>
          </a:xfrm>
          <a:custGeom>
            <a:avLst/>
            <a:gdLst>
              <a:gd name="connsiteX0" fmla="*/ 0 w 4174737"/>
              <a:gd name="connsiteY0" fmla="*/ 8813 h 17626"/>
              <a:gd name="connsiteX1" fmla="*/ 4174737 w 4174737"/>
              <a:gd name="connsiteY1" fmla="*/ 8813 h 17626"/>
            </a:gdLst>
            <a:ahLst/>
            <a:cxnLst>
              <a:cxn ang="0">
                <a:pos x="connsiteX0" y="connsiteY0"/>
              </a:cxn>
              <a:cxn ang="0">
                <a:pos x="connsiteX1" y="connsiteY1"/>
              </a:cxn>
            </a:cxnLst>
            <a:rect l="l" t="t" r="r" b="b"/>
            <a:pathLst>
              <a:path w="4174737" h="17626">
                <a:moveTo>
                  <a:pt x="0" y="8813"/>
                </a:moveTo>
                <a:lnTo>
                  <a:pt x="4174737"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995700" tIns="-95556" rIns="1995700" bIns="-95555"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7" name="Freeform: Shape 36">
            <a:extLst>
              <a:ext uri="{FF2B5EF4-FFF2-40B4-BE49-F238E27FC236}">
                <a16:creationId xmlns:a16="http://schemas.microsoft.com/office/drawing/2014/main" id="{35DAD1C4-C77A-67B4-B8DB-C4C656549488}"/>
              </a:ext>
            </a:extLst>
          </p:cNvPr>
          <p:cNvSpPr/>
          <p:nvPr/>
        </p:nvSpPr>
        <p:spPr>
          <a:xfrm>
            <a:off x="8750343" y="3074694"/>
            <a:ext cx="1708682" cy="438453"/>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Intensity</a:t>
            </a:r>
          </a:p>
        </p:txBody>
      </p:sp>
      <p:sp>
        <p:nvSpPr>
          <p:cNvPr id="38" name="Freeform: Shape 37">
            <a:extLst>
              <a:ext uri="{FF2B5EF4-FFF2-40B4-BE49-F238E27FC236}">
                <a16:creationId xmlns:a16="http://schemas.microsoft.com/office/drawing/2014/main" id="{ED4F7156-12FF-909D-883C-9167F2ED3745}"/>
              </a:ext>
            </a:extLst>
          </p:cNvPr>
          <p:cNvSpPr/>
          <p:nvPr/>
        </p:nvSpPr>
        <p:spPr>
          <a:xfrm rot="477963">
            <a:off x="4625630" y="3330740"/>
            <a:ext cx="4143535" cy="418479"/>
          </a:xfrm>
          <a:custGeom>
            <a:avLst/>
            <a:gdLst>
              <a:gd name="connsiteX0" fmla="*/ 0 w 4287630"/>
              <a:gd name="connsiteY0" fmla="*/ 8813 h 17626"/>
              <a:gd name="connsiteX1" fmla="*/ 4287630 w 4287630"/>
              <a:gd name="connsiteY1" fmla="*/ 8813 h 17626"/>
            </a:gdLst>
            <a:ahLst/>
            <a:cxnLst>
              <a:cxn ang="0">
                <a:pos x="connsiteX0" y="connsiteY0"/>
              </a:cxn>
              <a:cxn ang="0">
                <a:pos x="connsiteX1" y="connsiteY1"/>
              </a:cxn>
            </a:cxnLst>
            <a:rect l="l" t="t" r="r" b="b"/>
            <a:pathLst>
              <a:path w="4287630" h="17626">
                <a:moveTo>
                  <a:pt x="0" y="8813"/>
                </a:moveTo>
                <a:lnTo>
                  <a:pt x="4287630"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049324" tIns="-98377" rIns="2049324" bIns="-98379"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9" name="Freeform: Shape 38">
            <a:extLst>
              <a:ext uri="{FF2B5EF4-FFF2-40B4-BE49-F238E27FC236}">
                <a16:creationId xmlns:a16="http://schemas.microsoft.com/office/drawing/2014/main" id="{F9AA4B04-CCFA-6966-A084-D85E1EF47558}"/>
              </a:ext>
            </a:extLst>
          </p:cNvPr>
          <p:cNvSpPr/>
          <p:nvPr/>
        </p:nvSpPr>
        <p:spPr>
          <a:xfrm>
            <a:off x="8742011" y="3634570"/>
            <a:ext cx="1708682" cy="421775"/>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Repetition</a:t>
            </a:r>
          </a:p>
        </p:txBody>
      </p:sp>
      <p:sp>
        <p:nvSpPr>
          <p:cNvPr id="40" name="Freeform: Shape 39">
            <a:extLst>
              <a:ext uri="{FF2B5EF4-FFF2-40B4-BE49-F238E27FC236}">
                <a16:creationId xmlns:a16="http://schemas.microsoft.com/office/drawing/2014/main" id="{9759A54E-5D55-984D-1BB3-9028778C3CB4}"/>
              </a:ext>
            </a:extLst>
          </p:cNvPr>
          <p:cNvSpPr/>
          <p:nvPr/>
        </p:nvSpPr>
        <p:spPr>
          <a:xfrm rot="837659">
            <a:off x="4523243" y="3626656"/>
            <a:ext cx="4281219" cy="303503"/>
          </a:xfrm>
          <a:custGeom>
            <a:avLst/>
            <a:gdLst>
              <a:gd name="connsiteX0" fmla="*/ 0 w 4478670"/>
              <a:gd name="connsiteY0" fmla="*/ 8813 h 17626"/>
              <a:gd name="connsiteX1" fmla="*/ 4478670 w 4478670"/>
              <a:gd name="connsiteY1" fmla="*/ 8813 h 17626"/>
            </a:gdLst>
            <a:ahLst/>
            <a:cxnLst>
              <a:cxn ang="0">
                <a:pos x="connsiteX0" y="connsiteY0"/>
              </a:cxn>
              <a:cxn ang="0">
                <a:pos x="connsiteX1" y="connsiteY1"/>
              </a:cxn>
            </a:cxnLst>
            <a:rect l="l" t="t" r="r" b="b"/>
            <a:pathLst>
              <a:path w="4478670" h="17626">
                <a:moveTo>
                  <a:pt x="0" y="8813"/>
                </a:moveTo>
                <a:lnTo>
                  <a:pt x="4478670"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140068" tIns="-103153" rIns="2140068" bIns="-103155"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Arial Narrow" panose="020B0606020202030204" pitchFamily="34" charset="0"/>
            </a:endParaRPr>
          </a:p>
        </p:txBody>
      </p:sp>
      <p:sp>
        <p:nvSpPr>
          <p:cNvPr id="41" name="Freeform: Shape 40">
            <a:extLst>
              <a:ext uri="{FF2B5EF4-FFF2-40B4-BE49-F238E27FC236}">
                <a16:creationId xmlns:a16="http://schemas.microsoft.com/office/drawing/2014/main" id="{DE400A3D-393B-5F99-F59A-CFD235425478}"/>
              </a:ext>
            </a:extLst>
          </p:cNvPr>
          <p:cNvSpPr/>
          <p:nvPr/>
        </p:nvSpPr>
        <p:spPr>
          <a:xfrm>
            <a:off x="8750343" y="4177768"/>
            <a:ext cx="1708682" cy="421412"/>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dirty="0">
                <a:latin typeface="+mj-lt"/>
              </a:rPr>
              <a:t>Transference</a:t>
            </a:r>
            <a:endParaRPr lang="en-US" sz="2000" b="1" kern="1200" dirty="0">
              <a:latin typeface="+mj-lt"/>
            </a:endParaRPr>
          </a:p>
        </p:txBody>
      </p:sp>
      <p:sp>
        <p:nvSpPr>
          <p:cNvPr id="42" name="Freeform: Shape 41">
            <a:extLst>
              <a:ext uri="{FF2B5EF4-FFF2-40B4-BE49-F238E27FC236}">
                <a16:creationId xmlns:a16="http://schemas.microsoft.com/office/drawing/2014/main" id="{800AE7D4-6C00-DBFF-60EF-D0FBE9F7A83F}"/>
              </a:ext>
            </a:extLst>
          </p:cNvPr>
          <p:cNvSpPr/>
          <p:nvPr/>
        </p:nvSpPr>
        <p:spPr>
          <a:xfrm rot="1323557" flipV="1">
            <a:off x="4432847" y="4079550"/>
            <a:ext cx="4613987" cy="52512"/>
          </a:xfrm>
          <a:custGeom>
            <a:avLst/>
            <a:gdLst>
              <a:gd name="connsiteX0" fmla="*/ 0 w 4738413"/>
              <a:gd name="connsiteY0" fmla="*/ 8813 h 17626"/>
              <a:gd name="connsiteX1" fmla="*/ 4738413 w 4738413"/>
              <a:gd name="connsiteY1" fmla="*/ 8813 h 17626"/>
            </a:gdLst>
            <a:ahLst/>
            <a:cxnLst>
              <a:cxn ang="0">
                <a:pos x="connsiteX0" y="connsiteY0"/>
              </a:cxn>
              <a:cxn ang="0">
                <a:pos x="connsiteX1" y="connsiteY1"/>
              </a:cxn>
            </a:cxnLst>
            <a:rect l="l" t="t" r="r" b="b"/>
            <a:pathLst>
              <a:path w="4738413" h="17626">
                <a:moveTo>
                  <a:pt x="0" y="8813"/>
                </a:moveTo>
                <a:lnTo>
                  <a:pt x="4738413"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263446" tIns="-109648" rIns="2263446" bIns="-109647"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43" name="Freeform: Shape 42">
            <a:extLst>
              <a:ext uri="{FF2B5EF4-FFF2-40B4-BE49-F238E27FC236}">
                <a16:creationId xmlns:a16="http://schemas.microsoft.com/office/drawing/2014/main" id="{80B46011-FD69-BE3D-EFB0-BF28E0DB954E}"/>
              </a:ext>
            </a:extLst>
          </p:cNvPr>
          <p:cNvSpPr/>
          <p:nvPr/>
        </p:nvSpPr>
        <p:spPr>
          <a:xfrm>
            <a:off x="8750343" y="4724930"/>
            <a:ext cx="1708682" cy="411988"/>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Use It or Lose It</a:t>
            </a:r>
          </a:p>
        </p:txBody>
      </p:sp>
      <p:sp>
        <p:nvSpPr>
          <p:cNvPr id="44" name="Freeform: Shape 43">
            <a:extLst>
              <a:ext uri="{FF2B5EF4-FFF2-40B4-BE49-F238E27FC236}">
                <a16:creationId xmlns:a16="http://schemas.microsoft.com/office/drawing/2014/main" id="{E5B5C0B3-D9FE-1A97-A3BA-B47E5468B974}"/>
              </a:ext>
            </a:extLst>
          </p:cNvPr>
          <p:cNvSpPr/>
          <p:nvPr/>
        </p:nvSpPr>
        <p:spPr>
          <a:xfrm rot="1612395" flipV="1">
            <a:off x="4362464" y="3990915"/>
            <a:ext cx="4673898" cy="624809"/>
          </a:xfrm>
          <a:custGeom>
            <a:avLst/>
            <a:gdLst>
              <a:gd name="connsiteX0" fmla="*/ 0 w 5056284"/>
              <a:gd name="connsiteY0" fmla="*/ 8813 h 17626"/>
              <a:gd name="connsiteX1" fmla="*/ 5056284 w 5056284"/>
              <a:gd name="connsiteY1" fmla="*/ 8813 h 17626"/>
            </a:gdLst>
            <a:ahLst/>
            <a:cxnLst>
              <a:cxn ang="0">
                <a:pos x="connsiteX0" y="connsiteY0"/>
              </a:cxn>
              <a:cxn ang="0">
                <a:pos x="connsiteX1" y="connsiteY1"/>
              </a:cxn>
            </a:cxnLst>
            <a:rect l="l" t="t" r="r" b="b"/>
            <a:pathLst>
              <a:path w="5056284" h="17626">
                <a:moveTo>
                  <a:pt x="0" y="8813"/>
                </a:moveTo>
                <a:lnTo>
                  <a:pt x="5056284"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14435" tIns="-117594" rIns="2414434" bIns="-117595"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45" name="Freeform: Shape 44">
            <a:extLst>
              <a:ext uri="{FF2B5EF4-FFF2-40B4-BE49-F238E27FC236}">
                <a16:creationId xmlns:a16="http://schemas.microsoft.com/office/drawing/2014/main" id="{037E324F-6FC0-4D13-2FD8-7071D7AAACD9}"/>
              </a:ext>
            </a:extLst>
          </p:cNvPr>
          <p:cNvSpPr/>
          <p:nvPr/>
        </p:nvSpPr>
        <p:spPr>
          <a:xfrm>
            <a:off x="8750343" y="5263801"/>
            <a:ext cx="1708682" cy="553767"/>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Use It and Improve It</a:t>
            </a:r>
          </a:p>
        </p:txBody>
      </p:sp>
      <p:sp>
        <p:nvSpPr>
          <p:cNvPr id="3" name="Slide Number Placeholder 2">
            <a:extLst>
              <a:ext uri="{FF2B5EF4-FFF2-40B4-BE49-F238E27FC236}">
                <a16:creationId xmlns:a16="http://schemas.microsoft.com/office/drawing/2014/main" id="{D9F3E071-1BF5-5C78-46B3-8515FF1DFF14}"/>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17</a:t>
            </a:fld>
            <a:endParaRPr lang="en-US" sz="1200" dirty="0">
              <a:latin typeface="Arial Narrow" panose="020B0606020202030204" pitchFamily="34" charset="0"/>
            </a:endParaRPr>
          </a:p>
        </p:txBody>
      </p:sp>
      <p:sp>
        <p:nvSpPr>
          <p:cNvPr id="4" name="TextBox 3">
            <a:extLst>
              <a:ext uri="{FF2B5EF4-FFF2-40B4-BE49-F238E27FC236}">
                <a16:creationId xmlns:a16="http://schemas.microsoft.com/office/drawing/2014/main" id="{A7A51FD4-0073-B9CD-D6D9-CAAE4800C771}"/>
              </a:ext>
            </a:extLst>
          </p:cNvPr>
          <p:cNvSpPr txBox="1"/>
          <p:nvPr/>
        </p:nvSpPr>
        <p:spPr>
          <a:xfrm>
            <a:off x="322031" y="6184698"/>
            <a:ext cx="1433453"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
        <p:nvSpPr>
          <p:cNvPr id="6" name="Freeform: Shape 5">
            <a:extLst>
              <a:ext uri="{FF2B5EF4-FFF2-40B4-BE49-F238E27FC236}">
                <a16:creationId xmlns:a16="http://schemas.microsoft.com/office/drawing/2014/main" id="{F3AC86A8-7BAC-ECB4-D562-4A9B7C5E2358}"/>
              </a:ext>
            </a:extLst>
          </p:cNvPr>
          <p:cNvSpPr/>
          <p:nvPr/>
        </p:nvSpPr>
        <p:spPr>
          <a:xfrm rot="2056726" flipV="1">
            <a:off x="4157096" y="4376692"/>
            <a:ext cx="5080602" cy="624809"/>
          </a:xfrm>
          <a:custGeom>
            <a:avLst/>
            <a:gdLst>
              <a:gd name="connsiteX0" fmla="*/ 0 w 5056284"/>
              <a:gd name="connsiteY0" fmla="*/ 8813 h 17626"/>
              <a:gd name="connsiteX1" fmla="*/ 5056284 w 5056284"/>
              <a:gd name="connsiteY1" fmla="*/ 8813 h 17626"/>
            </a:gdLst>
            <a:ahLst/>
            <a:cxnLst>
              <a:cxn ang="0">
                <a:pos x="connsiteX0" y="connsiteY0"/>
              </a:cxn>
              <a:cxn ang="0">
                <a:pos x="connsiteX1" y="connsiteY1"/>
              </a:cxn>
            </a:cxnLst>
            <a:rect l="l" t="t" r="r" b="b"/>
            <a:pathLst>
              <a:path w="5056284" h="17626">
                <a:moveTo>
                  <a:pt x="0" y="8813"/>
                </a:moveTo>
                <a:lnTo>
                  <a:pt x="5056284"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14435" tIns="-117594" rIns="2414434" bIns="-117595"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5" name="Freeform: Shape 4">
            <a:extLst>
              <a:ext uri="{FF2B5EF4-FFF2-40B4-BE49-F238E27FC236}">
                <a16:creationId xmlns:a16="http://schemas.microsoft.com/office/drawing/2014/main" id="{196B24DB-6C8D-DF03-0859-F252C5C0E2E0}"/>
              </a:ext>
            </a:extLst>
          </p:cNvPr>
          <p:cNvSpPr/>
          <p:nvPr/>
        </p:nvSpPr>
        <p:spPr>
          <a:xfrm>
            <a:off x="8778416" y="5907815"/>
            <a:ext cx="1708682" cy="421412"/>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Interference</a:t>
            </a:r>
          </a:p>
        </p:txBody>
      </p:sp>
    </p:spTree>
    <p:extLst>
      <p:ext uri="{BB962C8B-B14F-4D97-AF65-F5344CB8AC3E}">
        <p14:creationId xmlns:p14="http://schemas.microsoft.com/office/powerpoint/2010/main" val="46806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euron system in 3D rendering">
            <a:extLst>
              <a:ext uri="{FF2B5EF4-FFF2-40B4-BE49-F238E27FC236}">
                <a16:creationId xmlns:a16="http://schemas.microsoft.com/office/drawing/2014/main" id="{876E70E8-0A94-AE07-5949-F4DDA62766F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901925" y="1774939"/>
            <a:ext cx="3383695" cy="3308121"/>
          </a:xfrm>
          <a:prstGeom prst="ellipse">
            <a:avLst/>
          </a:prstGeom>
        </p:spPr>
      </p:pic>
      <p:graphicFrame>
        <p:nvGraphicFramePr>
          <p:cNvPr id="6" name="Diagram 5">
            <a:extLst>
              <a:ext uri="{FF2B5EF4-FFF2-40B4-BE49-F238E27FC236}">
                <a16:creationId xmlns:a16="http://schemas.microsoft.com/office/drawing/2014/main" id="{778DA9D2-EF4E-A1E0-C49C-A5815B078F8E}"/>
              </a:ext>
            </a:extLst>
          </p:cNvPr>
          <p:cNvGraphicFramePr/>
          <p:nvPr>
            <p:extLst>
              <p:ext uri="{D42A27DB-BD31-4B8C-83A1-F6EECF244321}">
                <p14:modId xmlns:p14="http://schemas.microsoft.com/office/powerpoint/2010/main" val="2599615503"/>
              </p:ext>
            </p:extLst>
          </p:nvPr>
        </p:nvGraphicFramePr>
        <p:xfrm>
          <a:off x="6984565" y="1242831"/>
          <a:ext cx="5207435" cy="43723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B3B44353-5FD1-F0FB-03E2-5F5FAE733562}"/>
              </a:ext>
            </a:extLst>
          </p:cNvPr>
          <p:cNvSpPr>
            <a:spLocks noGrp="1"/>
          </p:cNvSpPr>
          <p:nvPr>
            <p:ph type="title"/>
          </p:nvPr>
        </p:nvSpPr>
        <p:spPr>
          <a:xfrm>
            <a:off x="1387388" y="0"/>
            <a:ext cx="9623512" cy="795130"/>
          </a:xfrm>
        </p:spPr>
        <p:txBody>
          <a:bodyPr/>
          <a:lstStyle/>
          <a:p>
            <a:r>
              <a:rPr lang="en-US" dirty="0"/>
              <a:t>How are Neuropathways Developed and Refined?</a:t>
            </a:r>
          </a:p>
        </p:txBody>
      </p:sp>
      <p:sp>
        <p:nvSpPr>
          <p:cNvPr id="5" name="TextBox 4">
            <a:extLst>
              <a:ext uri="{FF2B5EF4-FFF2-40B4-BE49-F238E27FC236}">
                <a16:creationId xmlns:a16="http://schemas.microsoft.com/office/drawing/2014/main" id="{81C6413E-8CCD-8E9E-4618-F18128C5C393}"/>
              </a:ext>
            </a:extLst>
          </p:cNvPr>
          <p:cNvSpPr txBox="1"/>
          <p:nvPr/>
        </p:nvSpPr>
        <p:spPr>
          <a:xfrm>
            <a:off x="341191" y="981718"/>
            <a:ext cx="7091646" cy="4708981"/>
          </a:xfrm>
          <a:prstGeom prst="rect">
            <a:avLst/>
          </a:prstGeom>
          <a:noFill/>
        </p:spPr>
        <p:txBody>
          <a:bodyPr wrap="square" rtlCol="0">
            <a:spAutoFit/>
          </a:bodyPr>
          <a:lstStyle/>
          <a:p>
            <a:r>
              <a:rPr lang="en-US" sz="2800" u="sng" dirty="0">
                <a:latin typeface="Arial Narrow" panose="020B0606020202030204" pitchFamily="34" charset="0"/>
              </a:rPr>
              <a:t>Age matters</a:t>
            </a:r>
          </a:p>
          <a:p>
            <a:pPr lvl="1" indent="-457200">
              <a:buFont typeface="Wingdings" panose="05000000000000000000" pitchFamily="2" charset="2"/>
              <a:buChar char="§"/>
            </a:pPr>
            <a:r>
              <a:rPr lang="en-US" sz="2400" dirty="0">
                <a:latin typeface="Arial Narrow" panose="020B0606020202030204" pitchFamily="34" charset="0"/>
              </a:rPr>
              <a:t>Occurs throughout your lifetime</a:t>
            </a:r>
          </a:p>
          <a:p>
            <a:pPr marL="152385" lvl="1"/>
            <a:endParaRPr lang="en-US" sz="2400" dirty="0">
              <a:latin typeface="Arial Narrow" panose="020B0606020202030204" pitchFamily="34" charset="0"/>
            </a:endParaRPr>
          </a:p>
          <a:p>
            <a:r>
              <a:rPr lang="en-US" sz="2800" u="sng" dirty="0">
                <a:latin typeface="Arial Narrow" panose="020B0606020202030204" pitchFamily="34" charset="0"/>
              </a:rPr>
              <a:t>Dependent on experiential learning</a:t>
            </a:r>
          </a:p>
          <a:p>
            <a:pPr lvl="1" indent="-457200">
              <a:buFont typeface="Wingdings" panose="05000000000000000000" pitchFamily="2" charset="2"/>
              <a:buChar char="§"/>
            </a:pPr>
            <a:r>
              <a:rPr lang="en-US" sz="2400" dirty="0">
                <a:latin typeface="Arial Narrow" panose="020B0606020202030204" pitchFamily="34" charset="0"/>
              </a:rPr>
              <a:t>Salience</a:t>
            </a:r>
          </a:p>
          <a:p>
            <a:pPr lvl="1" indent="-457200">
              <a:buFont typeface="Wingdings" panose="05000000000000000000" pitchFamily="2" charset="2"/>
              <a:buChar char="§"/>
            </a:pPr>
            <a:r>
              <a:rPr lang="en-US" sz="2400" dirty="0">
                <a:latin typeface="Arial Narrow" panose="020B0606020202030204" pitchFamily="34" charset="0"/>
              </a:rPr>
              <a:t>Specificity</a:t>
            </a:r>
          </a:p>
          <a:p>
            <a:pPr lvl="1" indent="-457200">
              <a:buFont typeface="Wingdings" panose="05000000000000000000" pitchFamily="2" charset="2"/>
              <a:buChar char="§"/>
            </a:pPr>
            <a:r>
              <a:rPr lang="en-US" sz="2400" dirty="0">
                <a:latin typeface="Arial Narrow" panose="020B0606020202030204" pitchFamily="34" charset="0"/>
              </a:rPr>
              <a:t>Intensity</a:t>
            </a:r>
          </a:p>
          <a:p>
            <a:pPr lvl="1" indent="-457200">
              <a:buFont typeface="Wingdings" panose="05000000000000000000" pitchFamily="2" charset="2"/>
              <a:buChar char="§"/>
            </a:pPr>
            <a:r>
              <a:rPr lang="en-US" sz="2400" dirty="0">
                <a:latin typeface="Arial Narrow" panose="020B0606020202030204" pitchFamily="34" charset="0"/>
              </a:rPr>
              <a:t>Repetition</a:t>
            </a:r>
          </a:p>
          <a:p>
            <a:pPr marL="152385" lvl="1"/>
            <a:endParaRPr lang="en-US" sz="2400" dirty="0">
              <a:latin typeface="Arial Narrow" panose="020B0606020202030204" pitchFamily="34" charset="0"/>
            </a:endParaRPr>
          </a:p>
          <a:p>
            <a:r>
              <a:rPr lang="en-US" sz="2800" u="sng" dirty="0">
                <a:latin typeface="Arial Narrow" panose="020B0606020202030204" pitchFamily="34" charset="0"/>
              </a:rPr>
              <a:t>Inclusion of sensation and perception</a:t>
            </a:r>
          </a:p>
          <a:p>
            <a:pPr lvl="1" indent="-457200">
              <a:buFont typeface="Wingdings" panose="05000000000000000000" pitchFamily="2" charset="2"/>
              <a:buChar char="§"/>
            </a:pPr>
            <a:r>
              <a:rPr lang="en-US" sz="2400" dirty="0">
                <a:latin typeface="Arial Narrow" panose="020B0606020202030204" pitchFamily="34" charset="0"/>
              </a:rPr>
              <a:t>Variability</a:t>
            </a:r>
          </a:p>
          <a:p>
            <a:pPr lvl="1" indent="-457200">
              <a:buFont typeface="Wingdings" panose="05000000000000000000" pitchFamily="2" charset="2"/>
              <a:buChar char="§"/>
            </a:pPr>
            <a:r>
              <a:rPr lang="en-US" sz="2400" dirty="0">
                <a:latin typeface="Arial Narrow" panose="020B0606020202030204" pitchFamily="34" charset="0"/>
              </a:rPr>
              <a:t>Specificity</a:t>
            </a:r>
          </a:p>
        </p:txBody>
      </p:sp>
      <p:sp>
        <p:nvSpPr>
          <p:cNvPr id="7" name="Slide Number Placeholder 6">
            <a:extLst>
              <a:ext uri="{FF2B5EF4-FFF2-40B4-BE49-F238E27FC236}">
                <a16:creationId xmlns:a16="http://schemas.microsoft.com/office/drawing/2014/main" id="{D2CA544C-CD7C-48AA-69AF-521034D2BB9B}"/>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18</a:t>
            </a:fld>
            <a:endParaRPr lang="en-US" sz="1200" dirty="0">
              <a:latin typeface="Arial Narrow" panose="020B0606020202030204" pitchFamily="34" charset="0"/>
            </a:endParaRPr>
          </a:p>
        </p:txBody>
      </p:sp>
      <p:sp>
        <p:nvSpPr>
          <p:cNvPr id="8" name="TextBox 7">
            <a:extLst>
              <a:ext uri="{FF2B5EF4-FFF2-40B4-BE49-F238E27FC236}">
                <a16:creationId xmlns:a16="http://schemas.microsoft.com/office/drawing/2014/main" id="{990998BC-0883-FDF3-C08C-25B16BDE5DAD}"/>
              </a:ext>
            </a:extLst>
          </p:cNvPr>
          <p:cNvSpPr txBox="1"/>
          <p:nvPr/>
        </p:nvSpPr>
        <p:spPr>
          <a:xfrm>
            <a:off x="10651056" y="6062867"/>
            <a:ext cx="159308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2652647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p:txBody>
          <a:bodyPr/>
          <a:lstStyle/>
          <a:p>
            <a:r>
              <a:rPr lang="en-US" dirty="0"/>
              <a:t>Neuroplasticity after mTBI</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150687" y="1053770"/>
            <a:ext cx="4854450" cy="5075237"/>
          </a:xfrm>
        </p:spPr>
        <p:txBody>
          <a:bodyPr/>
          <a:lstStyle/>
          <a:p>
            <a:pPr marL="0" indent="0">
              <a:buNone/>
            </a:pPr>
            <a:r>
              <a:rPr lang="en-US" u="sng" dirty="0"/>
              <a:t>Not all plasticity is “good” plasticity</a:t>
            </a:r>
          </a:p>
          <a:p>
            <a:pPr lvl="1"/>
            <a:r>
              <a:rPr lang="en-US" dirty="0"/>
              <a:t>Maladaptive </a:t>
            </a:r>
          </a:p>
          <a:p>
            <a:pPr lvl="2"/>
            <a:r>
              <a:rPr lang="en-US" dirty="0"/>
              <a:t>Activation of neuropathways that hinder function</a:t>
            </a:r>
          </a:p>
          <a:p>
            <a:pPr lvl="2"/>
            <a:r>
              <a:rPr lang="en-US" sz="2000" dirty="0">
                <a:latin typeface="Arial Narrow" panose="020B0606020202030204" pitchFamily="34" charset="0"/>
              </a:rPr>
              <a:t>Post-Traumatic Stress Disorder (PTSD)</a:t>
            </a:r>
          </a:p>
          <a:p>
            <a:pPr lvl="2"/>
            <a:r>
              <a:rPr lang="en-US" sz="2000" dirty="0">
                <a:latin typeface="Arial Narrow" panose="020B0606020202030204" pitchFamily="34" charset="0"/>
              </a:rPr>
              <a:t>Stuttering</a:t>
            </a:r>
            <a:endParaRPr lang="en-US" sz="2000" dirty="0"/>
          </a:p>
          <a:p>
            <a:pPr lvl="1"/>
            <a:r>
              <a:rPr lang="en-US" dirty="0"/>
              <a:t>Adaptive </a:t>
            </a:r>
          </a:p>
          <a:p>
            <a:pPr lvl="2"/>
            <a:r>
              <a:rPr lang="en-US" dirty="0"/>
              <a:t>Tailored and layered approaches</a:t>
            </a:r>
            <a:endParaRPr lang="en-US" b="1" dirty="0"/>
          </a:p>
          <a:p>
            <a:pPr lvl="1"/>
            <a:r>
              <a:rPr lang="en-US" dirty="0"/>
              <a:t>Time Matters (injury to intervention)</a:t>
            </a:r>
          </a:p>
        </p:txBody>
      </p:sp>
      <p:graphicFrame>
        <p:nvGraphicFramePr>
          <p:cNvPr id="4" name="Diagram 3">
            <a:extLst>
              <a:ext uri="{FF2B5EF4-FFF2-40B4-BE49-F238E27FC236}">
                <a16:creationId xmlns:a16="http://schemas.microsoft.com/office/drawing/2014/main" id="{0BC696B2-9CC1-193C-AE0D-CA7637F6E34E}"/>
              </a:ext>
            </a:extLst>
          </p:cNvPr>
          <p:cNvGraphicFramePr/>
          <p:nvPr>
            <p:extLst>
              <p:ext uri="{D42A27DB-BD31-4B8C-83A1-F6EECF244321}">
                <p14:modId xmlns:p14="http://schemas.microsoft.com/office/powerpoint/2010/main" val="3801960843"/>
              </p:ext>
            </p:extLst>
          </p:nvPr>
        </p:nvGraphicFramePr>
        <p:xfrm>
          <a:off x="5534526" y="1581064"/>
          <a:ext cx="6520668" cy="4547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6DF8102-5F91-002B-5410-CE802F5B5DBC}"/>
              </a:ext>
            </a:extLst>
          </p:cNvPr>
          <p:cNvSpPr txBox="1"/>
          <p:nvPr/>
        </p:nvSpPr>
        <p:spPr>
          <a:xfrm>
            <a:off x="6362846" y="957264"/>
            <a:ext cx="4467078" cy="461665"/>
          </a:xfrm>
          <a:prstGeom prst="rect">
            <a:avLst/>
          </a:prstGeom>
          <a:noFill/>
        </p:spPr>
        <p:txBody>
          <a:bodyPr wrap="square" rtlCol="0">
            <a:spAutoFit/>
          </a:bodyPr>
          <a:lstStyle/>
          <a:p>
            <a:r>
              <a:rPr lang="en-US" sz="2400" b="1" dirty="0">
                <a:latin typeface="Arial Narrow" panose="020B0606020202030204" pitchFamily="34" charset="0"/>
              </a:rPr>
              <a:t>Tailored and Layered Approach</a:t>
            </a:r>
          </a:p>
        </p:txBody>
      </p:sp>
      <p:sp>
        <p:nvSpPr>
          <p:cNvPr id="7" name="Slide Number Placeholder 6">
            <a:extLst>
              <a:ext uri="{FF2B5EF4-FFF2-40B4-BE49-F238E27FC236}">
                <a16:creationId xmlns:a16="http://schemas.microsoft.com/office/drawing/2014/main" id="{8F8DEA3E-A047-785F-329D-93704176AD75}"/>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19</a:t>
            </a:fld>
            <a:endParaRPr lang="en-US" sz="1200" dirty="0">
              <a:latin typeface="Arial Narrow" panose="020B0606020202030204" pitchFamily="34" charset="0"/>
            </a:endParaRPr>
          </a:p>
        </p:txBody>
      </p:sp>
    </p:spTree>
    <p:extLst>
      <p:ext uri="{BB962C8B-B14F-4D97-AF65-F5344CB8AC3E}">
        <p14:creationId xmlns:p14="http://schemas.microsoft.com/office/powerpoint/2010/main" val="83970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B1A5-EF12-BC02-2C13-4F1822D6AFA6}"/>
              </a:ext>
            </a:extLst>
          </p:cNvPr>
          <p:cNvSpPr>
            <a:spLocks noGrp="1"/>
          </p:cNvSpPr>
          <p:nvPr>
            <p:ph type="title"/>
          </p:nvPr>
        </p:nvSpPr>
        <p:spPr/>
        <p:txBody>
          <a:bodyPr/>
          <a:lstStyle/>
          <a:p>
            <a:r>
              <a:rPr lang="en-US" dirty="0"/>
              <a:t>Presenter Information</a:t>
            </a:r>
          </a:p>
        </p:txBody>
      </p:sp>
      <p:sp>
        <p:nvSpPr>
          <p:cNvPr id="3" name="Content Placeholder 2">
            <a:extLst>
              <a:ext uri="{FF2B5EF4-FFF2-40B4-BE49-F238E27FC236}">
                <a16:creationId xmlns:a16="http://schemas.microsoft.com/office/drawing/2014/main" id="{1A0E7318-E87C-A6DF-A421-33180202BA6D}"/>
              </a:ext>
            </a:extLst>
          </p:cNvPr>
          <p:cNvSpPr>
            <a:spLocks noGrp="1"/>
          </p:cNvSpPr>
          <p:nvPr>
            <p:ph sz="quarter" idx="11"/>
          </p:nvPr>
        </p:nvSpPr>
        <p:spPr/>
        <p:txBody>
          <a:bodyPr/>
          <a:lstStyle/>
          <a:p>
            <a:pPr marL="0" indent="0" algn="ctr">
              <a:buNone/>
            </a:pPr>
            <a:r>
              <a:rPr lang="en-US" sz="2400" b="1" dirty="0"/>
              <a:t>DeAnna Pinnow, PhD</a:t>
            </a:r>
          </a:p>
          <a:p>
            <a:pPr marL="0" indent="0" algn="ctr">
              <a:buNone/>
            </a:pPr>
            <a:r>
              <a:rPr lang="en-US" sz="2400" dirty="0"/>
              <a:t>Research Scientist</a:t>
            </a:r>
          </a:p>
          <a:p>
            <a:pPr marL="0" indent="0" algn="ctr">
              <a:buNone/>
            </a:pPr>
            <a:r>
              <a:rPr lang="en-US" sz="2400" dirty="0"/>
              <a:t>Compass Government Solutions </a:t>
            </a:r>
          </a:p>
          <a:p>
            <a:pPr marL="0" indent="0" algn="ctr">
              <a:buNone/>
            </a:pPr>
            <a:r>
              <a:rPr lang="en-US" sz="2400" dirty="0"/>
              <a:t>Contractor Support to the Traumatic Brain Injury Center of Excellence</a:t>
            </a:r>
          </a:p>
          <a:p>
            <a:pPr marL="0" indent="0" algn="ctr">
              <a:buNone/>
            </a:pPr>
            <a:r>
              <a:rPr lang="en-US" sz="2400" dirty="0"/>
              <a:t>Location: Fort Carson, CO</a:t>
            </a:r>
          </a:p>
          <a:p>
            <a:pPr marL="0" indent="0" algn="ctr">
              <a:buNone/>
            </a:pPr>
            <a:endParaRPr lang="en-US" sz="2400" dirty="0"/>
          </a:p>
          <a:p>
            <a:pPr marL="0" indent="0" algn="ctr">
              <a:buNone/>
            </a:pPr>
            <a:r>
              <a:rPr lang="en-US" sz="2400" b="1" dirty="0"/>
              <a:t>Jamie Hershaw, PhD</a:t>
            </a:r>
          </a:p>
          <a:p>
            <a:pPr marL="0" indent="0" algn="ctr">
              <a:buNone/>
            </a:pPr>
            <a:r>
              <a:rPr lang="en-US" sz="2400" dirty="0"/>
              <a:t>Senior Clinical Research Director</a:t>
            </a:r>
          </a:p>
          <a:p>
            <a:pPr marL="0" indent="0" algn="ctr">
              <a:buNone/>
            </a:pPr>
            <a:r>
              <a:rPr lang="en-US" sz="2400" dirty="0"/>
              <a:t>General Dynamic Information Technology</a:t>
            </a:r>
          </a:p>
          <a:p>
            <a:pPr marL="0" indent="0" algn="ctr">
              <a:buNone/>
            </a:pPr>
            <a:r>
              <a:rPr lang="en-US" sz="2400" dirty="0"/>
              <a:t>Contractor Support to the Traumatic Brain Injury Center of Excellence</a:t>
            </a:r>
          </a:p>
          <a:p>
            <a:pPr marL="0" indent="0" algn="ctr">
              <a:buNone/>
            </a:pPr>
            <a:r>
              <a:rPr lang="en-US" sz="2400" dirty="0"/>
              <a:t>Location: Joint Base San Antonio, Texas</a:t>
            </a:r>
          </a:p>
        </p:txBody>
      </p:sp>
      <p:sp>
        <p:nvSpPr>
          <p:cNvPr id="4" name="Slide Number Placeholder 3">
            <a:extLst>
              <a:ext uri="{FF2B5EF4-FFF2-40B4-BE49-F238E27FC236}">
                <a16:creationId xmlns:a16="http://schemas.microsoft.com/office/drawing/2014/main" id="{3EC1EA50-718F-DB15-CF40-511BA4B2F05A}"/>
              </a:ext>
            </a:extLst>
          </p:cNvPr>
          <p:cNvSpPr>
            <a:spLocks noGrp="1"/>
          </p:cNvSpPr>
          <p:nvPr>
            <p:ph type="sldNum" sz="quarter" idx="10"/>
          </p:nvPr>
        </p:nvSpPr>
        <p:spPr>
          <a:xfrm>
            <a:off x="11420856" y="6477001"/>
            <a:ext cx="294066" cy="340935"/>
          </a:xfrm>
        </p:spPr>
        <p:txBody>
          <a:bodyPr/>
          <a:lstStyle/>
          <a:p>
            <a:pPr>
              <a:defRPr/>
            </a:pPr>
            <a:fld id="{D68E8870-17DE-45C4-A8DD-7644B2422933}" type="slidenum">
              <a:rPr lang="en-US" sz="1200" smtClean="0">
                <a:latin typeface="Arial Narrow" panose="020B0606020202030204" pitchFamily="34" charset="0"/>
              </a:rPr>
              <a:pPr>
                <a:defRPr/>
              </a:pPr>
              <a:t>2</a:t>
            </a:fld>
            <a:endParaRPr lang="en-US" sz="1200" dirty="0">
              <a:latin typeface="Arial Narrow" panose="020B0606020202030204" pitchFamily="34" charset="0"/>
            </a:endParaRPr>
          </a:p>
        </p:txBody>
      </p:sp>
    </p:spTree>
    <p:extLst>
      <p:ext uri="{BB962C8B-B14F-4D97-AF65-F5344CB8AC3E}">
        <p14:creationId xmlns:p14="http://schemas.microsoft.com/office/powerpoint/2010/main" val="160956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FCC4-23CA-EABE-915A-28992CE46593}"/>
              </a:ext>
            </a:extLst>
          </p:cNvPr>
          <p:cNvSpPr>
            <a:spLocks noGrp="1"/>
          </p:cNvSpPr>
          <p:nvPr>
            <p:ph type="title"/>
          </p:nvPr>
        </p:nvSpPr>
        <p:spPr>
          <a:xfrm>
            <a:off x="585216" y="0"/>
            <a:ext cx="9939528" cy="795130"/>
          </a:xfrm>
        </p:spPr>
        <p:txBody>
          <a:bodyPr/>
          <a:lstStyle/>
          <a:p>
            <a:r>
              <a:rPr lang="en-US" dirty="0"/>
              <a:t>The Next Frontier – Integration of Neuroplasticity into Brain Health Tools</a:t>
            </a:r>
          </a:p>
        </p:txBody>
      </p:sp>
      <p:sp>
        <p:nvSpPr>
          <p:cNvPr id="3" name="Content Placeholder 2">
            <a:extLst>
              <a:ext uri="{FF2B5EF4-FFF2-40B4-BE49-F238E27FC236}">
                <a16:creationId xmlns:a16="http://schemas.microsoft.com/office/drawing/2014/main" id="{DF6B4361-DEDB-5639-FC5D-BE3941F5D9E8}"/>
              </a:ext>
            </a:extLst>
          </p:cNvPr>
          <p:cNvSpPr>
            <a:spLocks noGrp="1"/>
          </p:cNvSpPr>
          <p:nvPr>
            <p:ph sz="quarter" idx="11"/>
          </p:nvPr>
        </p:nvSpPr>
        <p:spPr>
          <a:xfrm>
            <a:off x="87547" y="949570"/>
            <a:ext cx="11428177" cy="5342778"/>
          </a:xfrm>
        </p:spPr>
        <p:txBody>
          <a:bodyPr/>
          <a:lstStyle/>
          <a:p>
            <a:pPr marL="0" indent="0">
              <a:buNone/>
            </a:pPr>
            <a:r>
              <a:rPr lang="en-US" u="sng" dirty="0"/>
              <a:t>Why is virtual reality simulation ideal for targeting warfighter brain health initiatives?</a:t>
            </a:r>
          </a:p>
          <a:p>
            <a:pPr lvl="1"/>
            <a:r>
              <a:rPr lang="en-US" dirty="0"/>
              <a:t>Incorporates all Principles of Neuroplasticity</a:t>
            </a:r>
          </a:p>
          <a:p>
            <a:pPr lvl="2"/>
            <a:r>
              <a:rPr lang="en-US" dirty="0"/>
              <a:t>Perception and Sensation</a:t>
            </a:r>
          </a:p>
          <a:p>
            <a:pPr lvl="1"/>
            <a:r>
              <a:rPr lang="en-US" dirty="0"/>
              <a:t>Ecological Validity</a:t>
            </a:r>
          </a:p>
          <a:p>
            <a:pPr lvl="1"/>
            <a:r>
              <a:rPr lang="en-US" dirty="0"/>
              <a:t>High Levels of Control</a:t>
            </a:r>
          </a:p>
          <a:p>
            <a:pPr lvl="2"/>
            <a:r>
              <a:rPr lang="en-US" dirty="0"/>
              <a:t>Customized </a:t>
            </a:r>
          </a:p>
          <a:p>
            <a:pPr lvl="2"/>
            <a:r>
              <a:rPr lang="en-US" dirty="0"/>
              <a:t>New and Refined Learning</a:t>
            </a:r>
          </a:p>
          <a:p>
            <a:pPr lvl="1"/>
            <a:r>
              <a:rPr lang="en-US" dirty="0"/>
              <a:t>Measure Physiologic, Behavioral, and Perceptual Metrics (i.e., functional outcomes)</a:t>
            </a:r>
          </a:p>
          <a:p>
            <a:pPr lvl="1"/>
            <a:r>
              <a:rPr lang="en-US" dirty="0"/>
              <a:t>Build Cognitive Skills to Meet Demands of Operational Environments</a:t>
            </a:r>
          </a:p>
          <a:p>
            <a:pPr lvl="2"/>
            <a:r>
              <a:rPr lang="en-US" dirty="0"/>
              <a:t>Cognitive Flexibility and Endurance</a:t>
            </a:r>
          </a:p>
        </p:txBody>
      </p:sp>
      <p:sp>
        <p:nvSpPr>
          <p:cNvPr id="5" name="TextBox 4">
            <a:extLst>
              <a:ext uri="{FF2B5EF4-FFF2-40B4-BE49-F238E27FC236}">
                <a16:creationId xmlns:a16="http://schemas.microsoft.com/office/drawing/2014/main" id="{B587328A-3179-4E43-A070-0CCD09270AF7}"/>
              </a:ext>
            </a:extLst>
          </p:cNvPr>
          <p:cNvSpPr txBox="1"/>
          <p:nvPr/>
        </p:nvSpPr>
        <p:spPr>
          <a:xfrm>
            <a:off x="8442960" y="6083146"/>
            <a:ext cx="3957762" cy="246221"/>
          </a:xfrm>
          <a:prstGeom prst="rect">
            <a:avLst/>
          </a:prstGeom>
          <a:noFill/>
        </p:spPr>
        <p:txBody>
          <a:bodyPr wrap="square" rtlCol="0">
            <a:spAutoFit/>
          </a:bodyPr>
          <a:lstStyle/>
          <a:p>
            <a:pPr lvl="1"/>
            <a:r>
              <a:rPr lang="en-US" sz="1000" dirty="0">
                <a:latin typeface="Arial Narrow" panose="020B0606020202030204" pitchFamily="34" charset="0"/>
              </a:rPr>
              <a:t>(Bogdanova et al., 2024; Faria et al., 2023; Sheehan et al., 2024)</a:t>
            </a:r>
          </a:p>
        </p:txBody>
      </p:sp>
      <p:sp>
        <p:nvSpPr>
          <p:cNvPr id="6" name="Slide Number Placeholder 5">
            <a:extLst>
              <a:ext uri="{FF2B5EF4-FFF2-40B4-BE49-F238E27FC236}">
                <a16:creationId xmlns:a16="http://schemas.microsoft.com/office/drawing/2014/main" id="{350C8116-339A-4F98-D5EC-68F694FF5ECE}"/>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20</a:t>
            </a:fld>
            <a:endParaRPr lang="en-US" sz="1200" dirty="0">
              <a:latin typeface="Arial Narrow" panose="020B0606020202030204" pitchFamily="34" charset="0"/>
            </a:endParaRPr>
          </a:p>
        </p:txBody>
      </p:sp>
    </p:spTree>
    <p:extLst>
      <p:ext uri="{BB962C8B-B14F-4D97-AF65-F5344CB8AC3E}">
        <p14:creationId xmlns:p14="http://schemas.microsoft.com/office/powerpoint/2010/main" val="875767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kern="100" dirty="0">
                <a:effectLst/>
                <a:ea typeface="Tahoma" panose="020B0604030504040204" pitchFamily="34" charset="0"/>
                <a:cs typeface="Tahoma" panose="020B0604030504040204" pitchFamily="34" charset="0"/>
              </a:rPr>
              <a:t>Where Do We Start?  </a:t>
            </a:r>
            <a:endParaRPr lang="en-US" dirty="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152508" y="937727"/>
            <a:ext cx="10958515" cy="5395028"/>
          </a:xfrm>
        </p:spPr>
        <p:txBody>
          <a:bodyPr/>
          <a:lstStyle/>
          <a:p>
            <a:pPr marL="0" indent="0">
              <a:buNone/>
            </a:pPr>
            <a:r>
              <a:rPr lang="en-US" u="sng" dirty="0"/>
              <a:t>Integrative Approach</a:t>
            </a:r>
          </a:p>
          <a:p>
            <a:pPr lvl="1"/>
            <a:r>
              <a:rPr lang="en-US" dirty="0"/>
              <a:t>Bridging the gap between healthcare professionals and operational communities </a:t>
            </a:r>
            <a:endParaRPr lang="en-US" sz="2400" u="sng" dirty="0"/>
          </a:p>
          <a:p>
            <a:pPr marL="0" indent="0">
              <a:buNone/>
            </a:pPr>
            <a:r>
              <a:rPr lang="en-US" u="sng" dirty="0"/>
              <a:t>Build Multi-disciplinary Teams</a:t>
            </a:r>
          </a:p>
          <a:p>
            <a:pPr lvl="1"/>
            <a:r>
              <a:rPr lang="en-US" dirty="0"/>
              <a:t>Healthcare Professionals</a:t>
            </a:r>
          </a:p>
          <a:p>
            <a:pPr lvl="1"/>
            <a:r>
              <a:rPr lang="en-US" dirty="0"/>
              <a:t>Trainers</a:t>
            </a:r>
          </a:p>
          <a:p>
            <a:pPr lvl="1"/>
            <a:r>
              <a:rPr lang="en-US" dirty="0"/>
              <a:t>End Users</a:t>
            </a:r>
          </a:p>
          <a:p>
            <a:pPr lvl="1"/>
            <a:r>
              <a:rPr lang="en-US" dirty="0"/>
              <a:t>Industry and Academic Partners</a:t>
            </a:r>
            <a:endParaRPr lang="en-US" sz="2400" u="sng" dirty="0"/>
          </a:p>
          <a:p>
            <a:pPr marL="0" indent="0">
              <a:buNone/>
            </a:pPr>
            <a:r>
              <a:rPr lang="en-US" u="sng" dirty="0"/>
              <a:t>Benefits</a:t>
            </a:r>
          </a:p>
          <a:p>
            <a:pPr lvl="1"/>
            <a:r>
              <a:rPr lang="en-US" dirty="0"/>
              <a:t>Real-world feedback</a:t>
            </a:r>
          </a:p>
          <a:p>
            <a:pPr lvl="1"/>
            <a:r>
              <a:rPr lang="en-US" dirty="0"/>
              <a:t>Healthcare perspective</a:t>
            </a:r>
          </a:p>
          <a:p>
            <a:pPr lvl="1"/>
            <a:r>
              <a:rPr lang="en-US" dirty="0"/>
              <a:t>Builds trust and common understanding</a:t>
            </a:r>
          </a:p>
        </p:txBody>
      </p:sp>
      <p:pic>
        <p:nvPicPr>
          <p:cNvPr id="12" name="Picture 11" descr="A group of people holding hands&#10;&#10;Description automatically generated with low confidence">
            <a:extLst>
              <a:ext uri="{FF2B5EF4-FFF2-40B4-BE49-F238E27FC236}">
                <a16:creationId xmlns:a16="http://schemas.microsoft.com/office/drawing/2014/main" id="{CD1F9471-1CF8-D915-450E-F1F5640E5E3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5820" t="11390" r="15995" b="8166"/>
          <a:stretch/>
        </p:blipFill>
        <p:spPr>
          <a:xfrm>
            <a:off x="6919202" y="2085251"/>
            <a:ext cx="5272798" cy="3718361"/>
          </a:xfrm>
          <a:prstGeom prst="roundRect">
            <a:avLst/>
          </a:prstGeom>
        </p:spPr>
      </p:pic>
      <p:sp>
        <p:nvSpPr>
          <p:cNvPr id="5" name="Slide Number Placeholder 4">
            <a:extLst>
              <a:ext uri="{FF2B5EF4-FFF2-40B4-BE49-F238E27FC236}">
                <a16:creationId xmlns:a16="http://schemas.microsoft.com/office/drawing/2014/main" id="{6C3964D4-8153-4F13-AEB5-0BD05F5ED956}"/>
              </a:ext>
            </a:extLst>
          </p:cNvPr>
          <p:cNvSpPr>
            <a:spLocks noGrp="1"/>
          </p:cNvSpPr>
          <p:nvPr>
            <p:ph type="sldNum" sz="quarter" idx="10"/>
          </p:nvPr>
        </p:nvSpPr>
        <p:spPr/>
        <p:txBody>
          <a:bodyPr/>
          <a:lstStyle/>
          <a:p>
            <a:pPr>
              <a:defRPr/>
            </a:pPr>
            <a:fld id="{D68E8870-17DE-45C4-A8DD-7644B2422933}" type="slidenum">
              <a:rPr lang="en-US" smtClean="0"/>
              <a:pPr>
                <a:defRPr/>
              </a:pPr>
              <a:t>21</a:t>
            </a:fld>
            <a:endParaRPr lang="en-US" dirty="0"/>
          </a:p>
        </p:txBody>
      </p:sp>
      <p:sp>
        <p:nvSpPr>
          <p:cNvPr id="6" name="TextBox 5">
            <a:extLst>
              <a:ext uri="{FF2B5EF4-FFF2-40B4-BE49-F238E27FC236}">
                <a16:creationId xmlns:a16="http://schemas.microsoft.com/office/drawing/2014/main" id="{2CCF0A09-C6D7-FE1F-8DEF-0F267F7E5EB3}"/>
              </a:ext>
            </a:extLst>
          </p:cNvPr>
          <p:cNvSpPr txBox="1"/>
          <p:nvPr/>
        </p:nvSpPr>
        <p:spPr>
          <a:xfrm>
            <a:off x="10802726" y="6086534"/>
            <a:ext cx="159308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146454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79F56C0-4895-FB1C-92E0-020ADA6902EA}"/>
              </a:ext>
            </a:extLst>
          </p:cNvPr>
          <p:cNvGraphicFramePr/>
          <p:nvPr>
            <p:extLst>
              <p:ext uri="{D42A27DB-BD31-4B8C-83A1-F6EECF244321}">
                <p14:modId xmlns:p14="http://schemas.microsoft.com/office/powerpoint/2010/main" val="4272929386"/>
              </p:ext>
            </p:extLst>
          </p:nvPr>
        </p:nvGraphicFramePr>
        <p:xfrm>
          <a:off x="5960665" y="1521015"/>
          <a:ext cx="7014539" cy="4955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Incorporate End User Touchpoints</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57721" y="961083"/>
            <a:ext cx="7509151" cy="5401710"/>
          </a:xfrm>
        </p:spPr>
        <p:txBody>
          <a:bodyPr/>
          <a:lstStyle/>
          <a:p>
            <a:pPr marL="0" indent="0">
              <a:buNone/>
            </a:pPr>
            <a:r>
              <a:rPr lang="en-US" u="sng" dirty="0"/>
              <a:t>Implementation and Translational Science Approaches</a:t>
            </a:r>
          </a:p>
          <a:p>
            <a:pPr lvl="1"/>
            <a:r>
              <a:rPr lang="en-US" dirty="0"/>
              <a:t>Community-Based Participatory Approaches</a:t>
            </a:r>
          </a:p>
          <a:p>
            <a:pPr marL="0" indent="0">
              <a:buNone/>
            </a:pPr>
            <a:endParaRPr lang="en-US" sz="2400" u="sng" dirty="0"/>
          </a:p>
          <a:p>
            <a:pPr marL="0" indent="0">
              <a:buNone/>
            </a:pPr>
            <a:r>
              <a:rPr lang="en-US" u="sng" dirty="0"/>
              <a:t>Embedded Mixed Methods</a:t>
            </a:r>
          </a:p>
          <a:p>
            <a:pPr lvl="1"/>
            <a:r>
              <a:rPr lang="en-US" dirty="0"/>
              <a:t>Context and Content Validation</a:t>
            </a:r>
          </a:p>
          <a:p>
            <a:pPr marL="0" indent="0">
              <a:buNone/>
            </a:pPr>
            <a:endParaRPr lang="en-US" sz="2400" u="sng" dirty="0"/>
          </a:p>
          <a:p>
            <a:pPr marL="0" indent="0">
              <a:buNone/>
            </a:pPr>
            <a:r>
              <a:rPr lang="en-US" u="sng" dirty="0"/>
              <a:t>Simulation Design</a:t>
            </a:r>
          </a:p>
          <a:p>
            <a:pPr lvl="1"/>
            <a:r>
              <a:rPr lang="en-US" dirty="0"/>
              <a:t>Conceptualizing Environment</a:t>
            </a:r>
          </a:p>
          <a:p>
            <a:pPr lvl="1"/>
            <a:r>
              <a:rPr lang="en-US" dirty="0"/>
              <a:t>Auditory, Visual, and Haptic Elements</a:t>
            </a:r>
          </a:p>
          <a:p>
            <a:pPr lvl="1"/>
            <a:r>
              <a:rPr lang="en-US" dirty="0"/>
              <a:t>Define Skills</a:t>
            </a:r>
          </a:p>
          <a:p>
            <a:pPr lvl="1"/>
            <a:r>
              <a:rPr lang="en-US" dirty="0"/>
              <a:t>Establish Evaluation Criteria</a:t>
            </a:r>
          </a:p>
          <a:p>
            <a:pPr lvl="2"/>
            <a:r>
              <a:rPr lang="en-US" dirty="0"/>
              <a:t>Psychologic, Behavioral, Perceptual</a:t>
            </a:r>
          </a:p>
        </p:txBody>
      </p:sp>
      <p:graphicFrame>
        <p:nvGraphicFramePr>
          <p:cNvPr id="4" name="Diagram 3">
            <a:extLst>
              <a:ext uri="{FF2B5EF4-FFF2-40B4-BE49-F238E27FC236}">
                <a16:creationId xmlns:a16="http://schemas.microsoft.com/office/drawing/2014/main" id="{0ED99DD4-5917-A008-0026-B1DBB39D6B60}"/>
              </a:ext>
            </a:extLst>
          </p:cNvPr>
          <p:cNvGraphicFramePr/>
          <p:nvPr>
            <p:extLst>
              <p:ext uri="{D42A27DB-BD31-4B8C-83A1-F6EECF244321}">
                <p14:modId xmlns:p14="http://schemas.microsoft.com/office/powerpoint/2010/main" val="3638135954"/>
              </p:ext>
            </p:extLst>
          </p:nvPr>
        </p:nvGraphicFramePr>
        <p:xfrm>
          <a:off x="7242964" y="2546445"/>
          <a:ext cx="4194882" cy="29051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a:extLst>
              <a:ext uri="{FF2B5EF4-FFF2-40B4-BE49-F238E27FC236}">
                <a16:creationId xmlns:a16="http://schemas.microsoft.com/office/drawing/2014/main" id="{DAB4F764-F940-B72F-249E-62AFFC418D0B}"/>
              </a:ext>
            </a:extLst>
          </p:cNvPr>
          <p:cNvSpPr txBox="1"/>
          <p:nvPr/>
        </p:nvSpPr>
        <p:spPr>
          <a:xfrm>
            <a:off x="7456134" y="1151682"/>
            <a:ext cx="4194881" cy="461665"/>
          </a:xfrm>
          <a:prstGeom prst="rect">
            <a:avLst/>
          </a:prstGeom>
          <a:noFill/>
        </p:spPr>
        <p:txBody>
          <a:bodyPr wrap="square" rtlCol="0">
            <a:spAutoFit/>
          </a:bodyPr>
          <a:lstStyle/>
          <a:p>
            <a:r>
              <a:rPr lang="en-US" sz="2400" b="1" dirty="0">
                <a:latin typeface="Arial Narrow" panose="020B0606020202030204" pitchFamily="34" charset="0"/>
              </a:rPr>
              <a:t>Knowledge to Action Framework</a:t>
            </a:r>
          </a:p>
        </p:txBody>
      </p:sp>
      <p:sp>
        <p:nvSpPr>
          <p:cNvPr id="7" name="TextBox 6">
            <a:extLst>
              <a:ext uri="{FF2B5EF4-FFF2-40B4-BE49-F238E27FC236}">
                <a16:creationId xmlns:a16="http://schemas.microsoft.com/office/drawing/2014/main" id="{DE611D34-58AC-9046-DA07-03AE2E4B44A9}"/>
              </a:ext>
            </a:extLst>
          </p:cNvPr>
          <p:cNvSpPr txBox="1"/>
          <p:nvPr/>
        </p:nvSpPr>
        <p:spPr>
          <a:xfrm>
            <a:off x="8556555" y="2941507"/>
            <a:ext cx="1822757" cy="338554"/>
          </a:xfrm>
          <a:prstGeom prst="rect">
            <a:avLst/>
          </a:prstGeom>
          <a:noFill/>
        </p:spPr>
        <p:txBody>
          <a:bodyPr wrap="square" rtlCol="0">
            <a:spAutoFit/>
          </a:bodyPr>
          <a:lstStyle/>
          <a:p>
            <a:r>
              <a:rPr lang="en-US" sz="1600" b="1" dirty="0">
                <a:latin typeface="Arial Narrow" panose="020B0606020202030204" pitchFamily="34" charset="0"/>
              </a:rPr>
              <a:t>Knowledge Creation</a:t>
            </a:r>
          </a:p>
        </p:txBody>
      </p:sp>
      <p:sp>
        <p:nvSpPr>
          <p:cNvPr id="9" name="Arrow: Right 8">
            <a:extLst>
              <a:ext uri="{FF2B5EF4-FFF2-40B4-BE49-F238E27FC236}">
                <a16:creationId xmlns:a16="http://schemas.microsoft.com/office/drawing/2014/main" id="{7BED6730-2115-0204-4299-6988B788F3B3}"/>
              </a:ext>
            </a:extLst>
          </p:cNvPr>
          <p:cNvSpPr/>
          <p:nvPr/>
        </p:nvSpPr>
        <p:spPr bwMode="auto">
          <a:xfrm rot="5400000">
            <a:off x="9234690" y="5018662"/>
            <a:ext cx="475448" cy="162322"/>
          </a:xfrm>
          <a:prstGeom prst="rightArrow">
            <a:avLst/>
          </a:prstGeom>
          <a:solidFill>
            <a:schemeClr val="tx1"/>
          </a:solidFill>
          <a:ln w="0" cap="flat" cmpd="sng" algn="ctr">
            <a:solidFill>
              <a:schemeClr val="tx1">
                <a:alpha val="69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Tahoma" charset="0"/>
            </a:endParaRPr>
          </a:p>
        </p:txBody>
      </p:sp>
      <p:sp>
        <p:nvSpPr>
          <p:cNvPr id="13" name="TextBox 12">
            <a:extLst>
              <a:ext uri="{FF2B5EF4-FFF2-40B4-BE49-F238E27FC236}">
                <a16:creationId xmlns:a16="http://schemas.microsoft.com/office/drawing/2014/main" id="{1202A809-3D11-1875-93CC-41BDC68ABDE2}"/>
              </a:ext>
            </a:extLst>
          </p:cNvPr>
          <p:cNvSpPr txBox="1"/>
          <p:nvPr/>
        </p:nvSpPr>
        <p:spPr>
          <a:xfrm>
            <a:off x="10950533" y="6138448"/>
            <a:ext cx="1400963" cy="246221"/>
          </a:xfrm>
          <a:prstGeom prst="rect">
            <a:avLst/>
          </a:prstGeom>
          <a:noFill/>
        </p:spPr>
        <p:txBody>
          <a:bodyPr wrap="square" rtlCol="0">
            <a:spAutoFit/>
          </a:bodyPr>
          <a:lstStyle/>
          <a:p>
            <a:r>
              <a:rPr lang="en-US" sz="1000" dirty="0">
                <a:latin typeface="Arial Narrow" panose="020B0606020202030204" pitchFamily="34" charset="0"/>
              </a:rPr>
              <a:t>(Graham et al., 2006)</a:t>
            </a:r>
          </a:p>
        </p:txBody>
      </p:sp>
      <p:sp>
        <p:nvSpPr>
          <p:cNvPr id="8" name="Slide Number Placeholder 7">
            <a:extLst>
              <a:ext uri="{FF2B5EF4-FFF2-40B4-BE49-F238E27FC236}">
                <a16:creationId xmlns:a16="http://schemas.microsoft.com/office/drawing/2014/main" id="{76336903-ECB5-A436-881E-B8FC64BA666D}"/>
              </a:ext>
            </a:extLst>
          </p:cNvPr>
          <p:cNvSpPr>
            <a:spLocks noGrp="1"/>
          </p:cNvSpPr>
          <p:nvPr>
            <p:ph type="sldNum" sz="quarter" idx="10"/>
          </p:nvPr>
        </p:nvSpPr>
        <p:spPr/>
        <p:txBody>
          <a:bodyPr/>
          <a:lstStyle/>
          <a:p>
            <a:pPr>
              <a:defRPr/>
            </a:pPr>
            <a:fld id="{D68E8870-17DE-45C4-A8DD-7644B2422933}" type="slidenum">
              <a:rPr lang="en-US" smtClean="0"/>
              <a:pPr>
                <a:defRPr/>
              </a:pPr>
              <a:t>22</a:t>
            </a:fld>
            <a:endParaRPr lang="en-US" dirty="0"/>
          </a:p>
        </p:txBody>
      </p:sp>
    </p:spTree>
    <p:extLst>
      <p:ext uri="{BB962C8B-B14F-4D97-AF65-F5344CB8AC3E}">
        <p14:creationId xmlns:p14="http://schemas.microsoft.com/office/powerpoint/2010/main" val="1876038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0B1103-D4DD-8AD5-C75D-D2C313CDC614}"/>
              </a:ext>
            </a:extLst>
          </p:cNvPr>
          <p:cNvSpPr>
            <a:spLocks noGrp="1"/>
          </p:cNvSpPr>
          <p:nvPr>
            <p:ph sz="quarter" idx="11"/>
          </p:nvPr>
        </p:nvSpPr>
        <p:spPr/>
        <p:txBody>
          <a:bodyPr/>
          <a:lstStyle/>
          <a:p>
            <a:pPr marL="0" indent="0" algn="ctr">
              <a:buNone/>
            </a:pPr>
            <a:endParaRPr lang="en-US" sz="4800" b="1" dirty="0">
              <a:solidFill>
                <a:schemeClr val="bg2">
                  <a:lumMod val="75000"/>
                  <a:lumOff val="25000"/>
                </a:schemeClr>
              </a:solidFill>
              <a:latin typeface="Arial Narrow" panose="020B0606020202030204" pitchFamily="34" charset="0"/>
            </a:endParaRPr>
          </a:p>
          <a:p>
            <a:pPr marL="0" indent="0" algn="ctr">
              <a:buNone/>
            </a:pPr>
            <a:r>
              <a:rPr lang="en-US" sz="4400" b="1" dirty="0">
                <a:latin typeface="Arial Narrow" panose="020B0606020202030204" pitchFamily="34" charset="0"/>
              </a:rPr>
              <a:t>What are the best outcome metrics to include?</a:t>
            </a:r>
          </a:p>
          <a:p>
            <a:pPr marL="0" indent="0" algn="ctr">
              <a:buNone/>
            </a:pPr>
            <a:endParaRPr lang="en-US" sz="4400" b="1" dirty="0">
              <a:latin typeface="Arial Narrow" panose="020B0606020202030204" pitchFamily="34" charset="0"/>
            </a:endParaRPr>
          </a:p>
          <a:p>
            <a:pPr marL="0" indent="0" algn="ctr">
              <a:buNone/>
            </a:pPr>
            <a:r>
              <a:rPr lang="en-US" sz="4400" b="1" dirty="0">
                <a:latin typeface="Arial Narrow" panose="020B0606020202030204" pitchFamily="34" charset="0"/>
              </a:rPr>
              <a:t>Our ability to target warfighter brain health is only as good as the assessments and training tools we develop.</a:t>
            </a:r>
          </a:p>
        </p:txBody>
      </p:sp>
      <p:pic>
        <p:nvPicPr>
          <p:cNvPr id="5" name="Picture 4" descr="Close up photo of colorful graph data">
            <a:extLst>
              <a:ext uri="{FF2B5EF4-FFF2-40B4-BE49-F238E27FC236}">
                <a16:creationId xmlns:a16="http://schemas.microsoft.com/office/drawing/2014/main" id="{F4B9F746-A217-0154-817A-07D7C9141BD9}"/>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0" y="825447"/>
            <a:ext cx="12191999" cy="5474029"/>
          </a:xfrm>
          <a:prstGeom prst="rect">
            <a:avLst/>
          </a:prstGeom>
        </p:spPr>
      </p:pic>
      <p:sp>
        <p:nvSpPr>
          <p:cNvPr id="4" name="Slide Number Placeholder 3">
            <a:extLst>
              <a:ext uri="{FF2B5EF4-FFF2-40B4-BE49-F238E27FC236}">
                <a16:creationId xmlns:a16="http://schemas.microsoft.com/office/drawing/2014/main" id="{4402FD25-B62A-652D-A519-D5272DAF7D58}"/>
              </a:ext>
            </a:extLst>
          </p:cNvPr>
          <p:cNvSpPr>
            <a:spLocks noGrp="1"/>
          </p:cNvSpPr>
          <p:nvPr>
            <p:ph type="sldNum" sz="quarter" idx="10"/>
          </p:nvPr>
        </p:nvSpPr>
        <p:spPr/>
        <p:txBody>
          <a:bodyPr/>
          <a:lstStyle/>
          <a:p>
            <a:pPr>
              <a:defRPr/>
            </a:pPr>
            <a:fld id="{D68E8870-17DE-45C4-A8DD-7644B2422933}" type="slidenum">
              <a:rPr lang="en-US" smtClean="0"/>
              <a:pPr>
                <a:defRPr/>
              </a:pPr>
              <a:t>23</a:t>
            </a:fld>
            <a:endParaRPr lang="en-US" dirty="0"/>
          </a:p>
        </p:txBody>
      </p:sp>
      <p:sp>
        <p:nvSpPr>
          <p:cNvPr id="6" name="TextBox 5">
            <a:extLst>
              <a:ext uri="{FF2B5EF4-FFF2-40B4-BE49-F238E27FC236}">
                <a16:creationId xmlns:a16="http://schemas.microsoft.com/office/drawing/2014/main" id="{689BFB47-D688-A3DE-6F99-B0DA4389A060}"/>
              </a:ext>
            </a:extLst>
          </p:cNvPr>
          <p:cNvSpPr txBox="1"/>
          <p:nvPr/>
        </p:nvSpPr>
        <p:spPr>
          <a:xfrm>
            <a:off x="10714829" y="6022477"/>
            <a:ext cx="159308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2768485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a:xfrm>
            <a:off x="480132" y="0"/>
            <a:ext cx="10873668" cy="795130"/>
          </a:xfrm>
        </p:spPr>
        <p:txBody>
          <a:bodyPr/>
          <a:lstStyle/>
          <a:p>
            <a:r>
              <a:rPr lang="en-US" dirty="0"/>
              <a:t>How to Measure Brain Health? Outcome Metrics</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480133" y="1046715"/>
            <a:ext cx="6697907" cy="5075237"/>
          </a:xfrm>
        </p:spPr>
        <p:txBody>
          <a:bodyPr/>
          <a:lstStyle/>
          <a:p>
            <a:pPr marL="0" indent="0">
              <a:buNone/>
            </a:pPr>
            <a:r>
              <a:rPr lang="en-US" u="sng" dirty="0"/>
              <a:t>Highly Debated</a:t>
            </a:r>
          </a:p>
          <a:p>
            <a:pPr lvl="1"/>
            <a:r>
              <a:rPr lang="en-US" dirty="0"/>
              <a:t>Historical Challenges</a:t>
            </a:r>
          </a:p>
          <a:p>
            <a:pPr marL="0" indent="0">
              <a:buNone/>
            </a:pPr>
            <a:r>
              <a:rPr lang="en-US" u="sng" dirty="0"/>
              <a:t>Screeners</a:t>
            </a:r>
          </a:p>
          <a:p>
            <a:pPr lvl="1"/>
            <a:r>
              <a:rPr lang="en-US" dirty="0"/>
              <a:t>TBI Screeners </a:t>
            </a:r>
          </a:p>
          <a:p>
            <a:pPr marL="0" indent="0">
              <a:buNone/>
            </a:pPr>
            <a:r>
              <a:rPr lang="en-US" u="sng" dirty="0"/>
              <a:t>Baseline Measures</a:t>
            </a:r>
          </a:p>
          <a:p>
            <a:pPr lvl="1"/>
            <a:r>
              <a:rPr lang="en-US" dirty="0"/>
              <a:t>TBI History and Self-Report</a:t>
            </a:r>
          </a:p>
          <a:p>
            <a:pPr lvl="1"/>
            <a:r>
              <a:rPr lang="en-US" dirty="0"/>
              <a:t>Standardized Measures</a:t>
            </a:r>
          </a:p>
          <a:p>
            <a:pPr marL="0" indent="0">
              <a:buNone/>
            </a:pPr>
            <a:r>
              <a:rPr lang="en-US" u="sng" dirty="0"/>
              <a:t>Overlapping Outcome Measures</a:t>
            </a:r>
          </a:p>
          <a:p>
            <a:pPr lvl="1"/>
            <a:r>
              <a:rPr lang="en-US" dirty="0"/>
              <a:t>Eye Tracking</a:t>
            </a:r>
          </a:p>
          <a:p>
            <a:pPr lvl="1"/>
            <a:r>
              <a:rPr lang="en-US" dirty="0"/>
              <a:t>Electroencephalogram (EEG)</a:t>
            </a:r>
          </a:p>
        </p:txBody>
      </p:sp>
      <p:sp>
        <p:nvSpPr>
          <p:cNvPr id="5" name="Slide Number Placeholder 4">
            <a:extLst>
              <a:ext uri="{FF2B5EF4-FFF2-40B4-BE49-F238E27FC236}">
                <a16:creationId xmlns:a16="http://schemas.microsoft.com/office/drawing/2014/main" id="{949A28AB-94FE-EEC4-A9E7-1F04F09E6C27}"/>
              </a:ext>
            </a:extLst>
          </p:cNvPr>
          <p:cNvSpPr>
            <a:spLocks noGrp="1"/>
          </p:cNvSpPr>
          <p:nvPr>
            <p:ph type="sldNum" sz="quarter" idx="10"/>
          </p:nvPr>
        </p:nvSpPr>
        <p:spPr/>
        <p:txBody>
          <a:bodyPr/>
          <a:lstStyle/>
          <a:p>
            <a:pPr>
              <a:defRPr/>
            </a:pPr>
            <a:fld id="{D68E8870-17DE-45C4-A8DD-7644B2422933}" type="slidenum">
              <a:rPr lang="en-US" smtClean="0"/>
              <a:pPr>
                <a:defRPr/>
              </a:pPr>
              <a:t>24</a:t>
            </a:fld>
            <a:endParaRPr lang="en-US" dirty="0"/>
          </a:p>
        </p:txBody>
      </p:sp>
      <p:pic>
        <p:nvPicPr>
          <p:cNvPr id="124" name="Picture 123">
            <a:extLst>
              <a:ext uri="{FF2B5EF4-FFF2-40B4-BE49-F238E27FC236}">
                <a16:creationId xmlns:a16="http://schemas.microsoft.com/office/drawing/2014/main" id="{805581A8-DC97-9E95-C846-214A29117732}"/>
              </a:ext>
            </a:extLst>
          </p:cNvPr>
          <p:cNvPicPr>
            <a:picLocks noChangeAspect="1"/>
          </p:cNvPicPr>
          <p:nvPr/>
        </p:nvPicPr>
        <p:blipFill>
          <a:blip r:embed="rId3"/>
          <a:stretch>
            <a:fillRect/>
          </a:stretch>
        </p:blipFill>
        <p:spPr>
          <a:xfrm>
            <a:off x="3679275" y="1363054"/>
            <a:ext cx="7951304" cy="4297971"/>
          </a:xfrm>
          <a:prstGeom prst="rect">
            <a:avLst/>
          </a:prstGeom>
        </p:spPr>
      </p:pic>
    </p:spTree>
    <p:extLst>
      <p:ext uri="{BB962C8B-B14F-4D97-AF65-F5344CB8AC3E}">
        <p14:creationId xmlns:p14="http://schemas.microsoft.com/office/powerpoint/2010/main" val="1130551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782A3-489D-EDED-6199-188F0224440E}"/>
              </a:ext>
            </a:extLst>
          </p:cNvPr>
          <p:cNvSpPr>
            <a:spLocks noGrp="1"/>
          </p:cNvSpPr>
          <p:nvPr>
            <p:ph type="title"/>
          </p:nvPr>
        </p:nvSpPr>
        <p:spPr/>
        <p:txBody>
          <a:bodyPr/>
          <a:lstStyle/>
          <a:p>
            <a:r>
              <a:rPr lang="en-US" dirty="0"/>
              <a:t>TBI Screeners </a:t>
            </a:r>
          </a:p>
        </p:txBody>
      </p:sp>
      <p:sp>
        <p:nvSpPr>
          <p:cNvPr id="3" name="Content Placeholder 2">
            <a:extLst>
              <a:ext uri="{FF2B5EF4-FFF2-40B4-BE49-F238E27FC236}">
                <a16:creationId xmlns:a16="http://schemas.microsoft.com/office/drawing/2014/main" id="{EAE57272-9616-52E3-4935-A693361F81B9}"/>
              </a:ext>
            </a:extLst>
          </p:cNvPr>
          <p:cNvSpPr>
            <a:spLocks noGrp="1"/>
          </p:cNvSpPr>
          <p:nvPr>
            <p:ph sz="quarter" idx="11"/>
          </p:nvPr>
        </p:nvSpPr>
        <p:spPr>
          <a:xfrm>
            <a:off x="318978" y="1046715"/>
            <a:ext cx="11411768" cy="5609266"/>
          </a:xfrm>
        </p:spPr>
        <p:txBody>
          <a:bodyPr/>
          <a:lstStyle/>
          <a:p>
            <a:pPr marL="0" indent="0">
              <a:buNone/>
            </a:pPr>
            <a:r>
              <a:rPr lang="en-US" u="sng" dirty="0"/>
              <a:t>TBI Screeners</a:t>
            </a:r>
          </a:p>
          <a:p>
            <a:pPr lvl="1"/>
            <a:r>
              <a:rPr lang="en-US" dirty="0"/>
              <a:t>Determine if further assessment is needed</a:t>
            </a:r>
          </a:p>
          <a:p>
            <a:pPr lvl="2"/>
            <a:r>
              <a:rPr lang="en-US" dirty="0"/>
              <a:t>Imaging and standardized assessment</a:t>
            </a:r>
          </a:p>
          <a:p>
            <a:pPr lvl="2"/>
            <a:r>
              <a:rPr lang="en-US" dirty="0"/>
              <a:t>Time dependent (&lt; 48 – 72 hours)</a:t>
            </a:r>
          </a:p>
          <a:p>
            <a:pPr lvl="1"/>
            <a:r>
              <a:rPr lang="en-US" dirty="0"/>
              <a:t>Assessing: altered or loss of consciousness (&gt; 24 hours), posttraumatic amnesia (≤ 24 hours), headache/migraine, depression, anxiety, attention, memory, speech fluency, word finding, grip strength, pupil light response, (observed) smooth pursuits, saccades, convergence, vestibular-ocular reflex, and visual motion sensitivity. </a:t>
            </a:r>
          </a:p>
          <a:p>
            <a:pPr marL="0" indent="0">
              <a:buNone/>
            </a:pPr>
            <a:endParaRPr lang="en-US" u="sng" dirty="0"/>
          </a:p>
          <a:p>
            <a:pPr marL="0" indent="0">
              <a:buNone/>
            </a:pPr>
            <a:r>
              <a:rPr lang="en-US" u="sng" dirty="0"/>
              <a:t>Types of Administered Screeners</a:t>
            </a:r>
          </a:p>
          <a:p>
            <a:pPr lvl="1"/>
            <a:r>
              <a:rPr lang="en-US" dirty="0"/>
              <a:t>Examples: Glasgow Coma Scale, Military Acute Concussion Evaluation 2, National Institutes of Health Toolbox – Cognition Battery, Rancho Los Amigos Scale</a:t>
            </a:r>
          </a:p>
        </p:txBody>
      </p:sp>
      <p:sp>
        <p:nvSpPr>
          <p:cNvPr id="5" name="Slide Number Placeholder 4">
            <a:extLst>
              <a:ext uri="{FF2B5EF4-FFF2-40B4-BE49-F238E27FC236}">
                <a16:creationId xmlns:a16="http://schemas.microsoft.com/office/drawing/2014/main" id="{F83C3C61-D870-AFC5-301C-56C7582F8628}"/>
              </a:ext>
            </a:extLst>
          </p:cNvPr>
          <p:cNvSpPr>
            <a:spLocks noGrp="1"/>
          </p:cNvSpPr>
          <p:nvPr>
            <p:ph type="sldNum" sz="quarter" idx="10"/>
          </p:nvPr>
        </p:nvSpPr>
        <p:spPr/>
        <p:txBody>
          <a:body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311965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C251-CB69-5E90-BF39-C912AF95CF8A}"/>
              </a:ext>
            </a:extLst>
          </p:cNvPr>
          <p:cNvSpPr>
            <a:spLocks noGrp="1"/>
          </p:cNvSpPr>
          <p:nvPr>
            <p:ph type="title"/>
          </p:nvPr>
        </p:nvSpPr>
        <p:spPr/>
        <p:txBody>
          <a:bodyPr/>
          <a:lstStyle/>
          <a:p>
            <a:r>
              <a:rPr lang="en-US" dirty="0"/>
              <a:t>Outcome Metric – Self-Report</a:t>
            </a:r>
          </a:p>
        </p:txBody>
      </p:sp>
      <p:sp>
        <p:nvSpPr>
          <p:cNvPr id="3" name="Content Placeholder 2">
            <a:extLst>
              <a:ext uri="{FF2B5EF4-FFF2-40B4-BE49-F238E27FC236}">
                <a16:creationId xmlns:a16="http://schemas.microsoft.com/office/drawing/2014/main" id="{C60ADE49-EAF0-46ED-0920-041AE96F5AAF}"/>
              </a:ext>
            </a:extLst>
          </p:cNvPr>
          <p:cNvSpPr>
            <a:spLocks noGrp="1"/>
          </p:cNvSpPr>
          <p:nvPr>
            <p:ph sz="quarter" idx="11"/>
          </p:nvPr>
        </p:nvSpPr>
        <p:spPr>
          <a:xfrm>
            <a:off x="480132" y="1046715"/>
            <a:ext cx="11250613" cy="5087385"/>
          </a:xfrm>
        </p:spPr>
        <p:txBody>
          <a:bodyPr/>
          <a:lstStyle/>
          <a:p>
            <a:pPr marL="0" indent="0">
              <a:buNone/>
            </a:pPr>
            <a:r>
              <a:rPr lang="en-US" u="sng" dirty="0"/>
              <a:t>Surveys and Questionnaires</a:t>
            </a:r>
          </a:p>
          <a:p>
            <a:pPr lvl="1"/>
            <a:r>
              <a:rPr lang="en-US" dirty="0"/>
              <a:t>Obtain frequency and intensity of TBI symptoms </a:t>
            </a:r>
          </a:p>
          <a:p>
            <a:pPr lvl="1"/>
            <a:r>
              <a:rPr lang="en-US" dirty="0"/>
              <a:t>Examples: Neurobehavioral Symptom Inventory (NSI), </a:t>
            </a:r>
            <a:r>
              <a:rPr lang="en-US" dirty="0" err="1"/>
              <a:t>Rivermead</a:t>
            </a:r>
            <a:r>
              <a:rPr lang="en-US" dirty="0"/>
              <a:t> Post Concussion Symptoms Questionnaire, Posttraumatic Stress Disorder Checklist, Pittsburgh Sleep Quality Index, Beck Depression Inventory, Patient Health Questionnaire</a:t>
            </a:r>
          </a:p>
          <a:p>
            <a:pPr marL="0" indent="0">
              <a:buNone/>
            </a:pPr>
            <a:endParaRPr lang="en-US" u="sng" dirty="0"/>
          </a:p>
          <a:p>
            <a:pPr marL="0" indent="0">
              <a:buNone/>
            </a:pPr>
            <a:r>
              <a:rPr lang="en-US" u="sng" dirty="0"/>
              <a:t>Differences in mTBI and Healthy Controls</a:t>
            </a:r>
          </a:p>
          <a:p>
            <a:pPr lvl="1"/>
            <a:r>
              <a:rPr lang="en-US" dirty="0"/>
              <a:t>TBI groups have higher scores across cognitive, executive function, and mental health symptoms</a:t>
            </a:r>
          </a:p>
          <a:p>
            <a:pPr lvl="2"/>
            <a:r>
              <a:rPr lang="en-US" dirty="0"/>
              <a:t>Scores can change throughout the day </a:t>
            </a:r>
          </a:p>
          <a:p>
            <a:pPr lvl="1"/>
            <a:r>
              <a:rPr lang="en-US" dirty="0"/>
              <a:t>TBI symptoms are exacerbated by mental health disorders (PTSD, anxiety, depression) </a:t>
            </a:r>
          </a:p>
        </p:txBody>
      </p:sp>
      <p:sp>
        <p:nvSpPr>
          <p:cNvPr id="5" name="Slide Number Placeholder 4">
            <a:extLst>
              <a:ext uri="{FF2B5EF4-FFF2-40B4-BE49-F238E27FC236}">
                <a16:creationId xmlns:a16="http://schemas.microsoft.com/office/drawing/2014/main" id="{38D65286-0B86-DD2B-992A-DF1AA4D52B5D}"/>
              </a:ext>
            </a:extLst>
          </p:cNvPr>
          <p:cNvSpPr>
            <a:spLocks noGrp="1"/>
          </p:cNvSpPr>
          <p:nvPr>
            <p:ph type="sldNum" sz="quarter" idx="10"/>
          </p:nvPr>
        </p:nvSpPr>
        <p:spPr/>
        <p:txBody>
          <a:body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3166456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7318-4AE4-C724-2EDB-90E3EE8E5B02}"/>
              </a:ext>
            </a:extLst>
          </p:cNvPr>
          <p:cNvSpPr>
            <a:spLocks noGrp="1"/>
          </p:cNvSpPr>
          <p:nvPr>
            <p:ph type="title"/>
          </p:nvPr>
        </p:nvSpPr>
        <p:spPr/>
        <p:txBody>
          <a:bodyPr/>
          <a:lstStyle/>
          <a:p>
            <a:r>
              <a:rPr lang="en-US" dirty="0"/>
              <a:t> Self-Report Methods Considerations</a:t>
            </a:r>
          </a:p>
        </p:txBody>
      </p:sp>
      <p:sp>
        <p:nvSpPr>
          <p:cNvPr id="3" name="Content Placeholder 2">
            <a:extLst>
              <a:ext uri="{FF2B5EF4-FFF2-40B4-BE49-F238E27FC236}">
                <a16:creationId xmlns:a16="http://schemas.microsoft.com/office/drawing/2014/main" id="{E6C38098-0D5A-EAD3-CDFA-822B8AD034F4}"/>
              </a:ext>
            </a:extLst>
          </p:cNvPr>
          <p:cNvSpPr>
            <a:spLocks noGrp="1"/>
          </p:cNvSpPr>
          <p:nvPr>
            <p:ph sz="quarter" idx="11"/>
          </p:nvPr>
        </p:nvSpPr>
        <p:spPr>
          <a:xfrm>
            <a:off x="480132" y="1046715"/>
            <a:ext cx="11250613" cy="5811285"/>
          </a:xfrm>
        </p:spPr>
        <p:txBody>
          <a:bodyPr/>
          <a:lstStyle/>
          <a:p>
            <a:pPr marL="0" indent="0">
              <a:buNone/>
            </a:pPr>
            <a:r>
              <a:rPr lang="en-US" u="sng" dirty="0"/>
              <a:t>TBI History Interview</a:t>
            </a:r>
          </a:p>
          <a:p>
            <a:pPr lvl="1"/>
            <a:r>
              <a:rPr lang="en-US" dirty="0"/>
              <a:t>Ohio State University Traumatic Brain Injury Identification method</a:t>
            </a:r>
          </a:p>
          <a:p>
            <a:pPr lvl="2"/>
            <a:r>
              <a:rPr lang="en-US" dirty="0"/>
              <a:t>Standardized Interview for lifetime TBI History</a:t>
            </a:r>
          </a:p>
          <a:p>
            <a:pPr marL="0" indent="0">
              <a:buNone/>
            </a:pPr>
            <a:r>
              <a:rPr lang="en-US" u="sng" dirty="0"/>
              <a:t>Limitations</a:t>
            </a:r>
          </a:p>
          <a:p>
            <a:pPr lvl="1"/>
            <a:r>
              <a:rPr lang="en-US" dirty="0"/>
              <a:t>Heavily reliant on accurate perception and recall </a:t>
            </a:r>
          </a:p>
          <a:p>
            <a:pPr lvl="1"/>
            <a:r>
              <a:rPr lang="en-US" dirty="0"/>
              <a:t>Low predictive capabilities</a:t>
            </a:r>
          </a:p>
          <a:p>
            <a:pPr lvl="1"/>
            <a:r>
              <a:rPr lang="en-US" dirty="0"/>
              <a:t>Normative Data </a:t>
            </a:r>
            <a:r>
              <a:rPr lang="en-US" sz="2000" dirty="0"/>
              <a:t>(time since injury, mechanism of injury, and service demographics) </a:t>
            </a:r>
          </a:p>
          <a:p>
            <a:pPr marL="0" indent="0">
              <a:buNone/>
            </a:pPr>
            <a:r>
              <a:rPr lang="en-US" u="sng" dirty="0"/>
              <a:t>Data Analysis Approaches</a:t>
            </a:r>
          </a:p>
          <a:p>
            <a:pPr lvl="1"/>
            <a:r>
              <a:rPr lang="en-US" dirty="0"/>
              <a:t>Symptom reporting validity (Validity-10 validity score, NSI)</a:t>
            </a:r>
          </a:p>
          <a:p>
            <a:pPr lvl="1"/>
            <a:r>
              <a:rPr lang="en-US" dirty="0"/>
              <a:t>Assess changes across recovery timepoints and in response intervention, training, or exposures (blast)</a:t>
            </a:r>
          </a:p>
          <a:p>
            <a:pPr lvl="1"/>
            <a:r>
              <a:rPr lang="en-US" dirty="0"/>
              <a:t>Compare across deployment and combat demographics</a:t>
            </a:r>
          </a:p>
          <a:p>
            <a:pPr lvl="1"/>
            <a:endParaRPr lang="en-US" dirty="0"/>
          </a:p>
        </p:txBody>
      </p:sp>
      <p:sp>
        <p:nvSpPr>
          <p:cNvPr id="4" name="TextBox 3">
            <a:extLst>
              <a:ext uri="{FF2B5EF4-FFF2-40B4-BE49-F238E27FC236}">
                <a16:creationId xmlns:a16="http://schemas.microsoft.com/office/drawing/2014/main" id="{46FB57EA-A10F-6C42-9472-D1A5E4C53FA2}"/>
              </a:ext>
            </a:extLst>
          </p:cNvPr>
          <p:cNvSpPr txBox="1"/>
          <p:nvPr/>
        </p:nvSpPr>
        <p:spPr>
          <a:xfrm>
            <a:off x="9412705" y="6102305"/>
            <a:ext cx="2779295" cy="246221"/>
          </a:xfrm>
          <a:prstGeom prst="rect">
            <a:avLst/>
          </a:prstGeom>
          <a:noFill/>
        </p:spPr>
        <p:txBody>
          <a:bodyPr wrap="square" rtlCol="0">
            <a:spAutoFit/>
          </a:bodyPr>
          <a:lstStyle/>
          <a:p>
            <a:r>
              <a:rPr lang="en-US" sz="1000" dirty="0">
                <a:latin typeface="Arial Narrow" panose="020B0606020202030204" pitchFamily="34" charset="0"/>
              </a:rPr>
              <a:t>(Lange et al., 2015; Llop et al., 2023; Sobel et al., 2023)</a:t>
            </a:r>
          </a:p>
        </p:txBody>
      </p:sp>
      <p:sp>
        <p:nvSpPr>
          <p:cNvPr id="6" name="Slide Number Placeholder 5">
            <a:extLst>
              <a:ext uri="{FF2B5EF4-FFF2-40B4-BE49-F238E27FC236}">
                <a16:creationId xmlns:a16="http://schemas.microsoft.com/office/drawing/2014/main" id="{B0AEE469-3A21-1261-9366-D70FF588CFDA}"/>
              </a:ext>
            </a:extLst>
          </p:cNvPr>
          <p:cNvSpPr>
            <a:spLocks noGrp="1"/>
          </p:cNvSpPr>
          <p:nvPr>
            <p:ph type="sldNum" sz="quarter" idx="10"/>
          </p:nvPr>
        </p:nvSpPr>
        <p:spPr/>
        <p:txBody>
          <a:bodyPr/>
          <a:lstStyle/>
          <a:p>
            <a:pPr>
              <a:defRPr/>
            </a:pPr>
            <a:fld id="{D68E8870-17DE-45C4-A8DD-7644B2422933}" type="slidenum">
              <a:rPr lang="en-US" smtClean="0"/>
              <a:pPr>
                <a:defRPr/>
              </a:pPr>
              <a:t>27</a:t>
            </a:fld>
            <a:endParaRPr lang="en-US" dirty="0"/>
          </a:p>
        </p:txBody>
      </p:sp>
    </p:spTree>
    <p:extLst>
      <p:ext uri="{BB962C8B-B14F-4D97-AF65-F5344CB8AC3E}">
        <p14:creationId xmlns:p14="http://schemas.microsoft.com/office/powerpoint/2010/main" val="2333737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7ADB-65BF-AFF9-E960-EC5ACB8B6A87}"/>
              </a:ext>
            </a:extLst>
          </p:cNvPr>
          <p:cNvSpPr>
            <a:spLocks noGrp="1"/>
          </p:cNvSpPr>
          <p:nvPr>
            <p:ph type="title"/>
          </p:nvPr>
        </p:nvSpPr>
        <p:spPr/>
        <p:txBody>
          <a:bodyPr/>
          <a:lstStyle/>
          <a:p>
            <a:r>
              <a:rPr lang="en-US" dirty="0"/>
              <a:t>Standardized Behavioral Measures</a:t>
            </a:r>
          </a:p>
        </p:txBody>
      </p:sp>
      <p:sp>
        <p:nvSpPr>
          <p:cNvPr id="3" name="Content Placeholder 2">
            <a:extLst>
              <a:ext uri="{FF2B5EF4-FFF2-40B4-BE49-F238E27FC236}">
                <a16:creationId xmlns:a16="http://schemas.microsoft.com/office/drawing/2014/main" id="{9B0C99D1-137B-5F5F-1CE2-884F996B4D6F}"/>
              </a:ext>
            </a:extLst>
          </p:cNvPr>
          <p:cNvSpPr>
            <a:spLocks noGrp="1"/>
          </p:cNvSpPr>
          <p:nvPr>
            <p:ph sz="quarter" idx="11"/>
          </p:nvPr>
        </p:nvSpPr>
        <p:spPr>
          <a:xfrm>
            <a:off x="257175" y="980902"/>
            <a:ext cx="11250613" cy="5075237"/>
          </a:xfrm>
        </p:spPr>
        <p:txBody>
          <a:bodyPr/>
          <a:lstStyle/>
          <a:p>
            <a:pPr marL="0" indent="0">
              <a:buNone/>
            </a:pPr>
            <a:r>
              <a:rPr lang="en-US" u="sng" dirty="0"/>
              <a:t>Standardized Measures</a:t>
            </a:r>
          </a:p>
          <a:p>
            <a:pPr lvl="1"/>
            <a:r>
              <a:rPr lang="en-US" dirty="0"/>
              <a:t>Provide objective measures of cognition and executive function</a:t>
            </a:r>
          </a:p>
          <a:p>
            <a:pPr lvl="1"/>
            <a:r>
              <a:rPr lang="en-US" dirty="0"/>
              <a:t>Pen and paper or computer-based</a:t>
            </a:r>
          </a:p>
          <a:p>
            <a:pPr lvl="1"/>
            <a:r>
              <a:rPr lang="en-US" dirty="0"/>
              <a:t>Assessing: attention, memory, processing speed, reaction time, impulsivity, problem solving, organization, mental flexibility, and emotional control</a:t>
            </a:r>
          </a:p>
          <a:p>
            <a:pPr lvl="1"/>
            <a:r>
              <a:rPr lang="en-US" dirty="0"/>
              <a:t>Common measures: accuracy, reaction time, impulsivity</a:t>
            </a:r>
          </a:p>
          <a:p>
            <a:pPr marL="0" indent="0">
              <a:buNone/>
            </a:pPr>
            <a:endParaRPr lang="en-US" dirty="0"/>
          </a:p>
          <a:p>
            <a:pPr marL="0" indent="0">
              <a:buNone/>
            </a:pPr>
            <a:r>
              <a:rPr lang="en-US" u="sng" dirty="0"/>
              <a:t>Types of Administered Standardized Measures</a:t>
            </a:r>
          </a:p>
          <a:p>
            <a:pPr lvl="1"/>
            <a:r>
              <a:rPr lang="en-US" dirty="0"/>
              <a:t>Automated Neuropsychological Assessment Metrics, Trail Making Test, Stroop Test, Rey Auditory Verbal Learning Test, Mini Mental State Examination, Delis-Kaplan Executive Function System, Conners Continuous Performance Test</a:t>
            </a:r>
          </a:p>
        </p:txBody>
      </p:sp>
      <p:sp>
        <p:nvSpPr>
          <p:cNvPr id="4" name="TextBox 3">
            <a:extLst>
              <a:ext uri="{FF2B5EF4-FFF2-40B4-BE49-F238E27FC236}">
                <a16:creationId xmlns:a16="http://schemas.microsoft.com/office/drawing/2014/main" id="{44ADBA63-5074-A00C-73B9-E5D14179D3A2}"/>
              </a:ext>
            </a:extLst>
          </p:cNvPr>
          <p:cNvSpPr txBox="1"/>
          <p:nvPr/>
        </p:nvSpPr>
        <p:spPr>
          <a:xfrm>
            <a:off x="11194807" y="6056139"/>
            <a:ext cx="1040230" cy="246221"/>
          </a:xfrm>
          <a:prstGeom prst="rect">
            <a:avLst/>
          </a:prstGeom>
          <a:noFill/>
        </p:spPr>
        <p:txBody>
          <a:bodyPr wrap="square" rtlCol="0">
            <a:spAutoFit/>
          </a:bodyPr>
          <a:lstStyle/>
          <a:p>
            <a:r>
              <a:rPr lang="en-US" sz="1000" dirty="0">
                <a:latin typeface="Arial Narrow" panose="020B0606020202030204" pitchFamily="34" charset="0"/>
              </a:rPr>
              <a:t>(Lee et al., 2024)</a:t>
            </a:r>
          </a:p>
        </p:txBody>
      </p:sp>
      <p:sp>
        <p:nvSpPr>
          <p:cNvPr id="6" name="Slide Number Placeholder 5">
            <a:extLst>
              <a:ext uri="{FF2B5EF4-FFF2-40B4-BE49-F238E27FC236}">
                <a16:creationId xmlns:a16="http://schemas.microsoft.com/office/drawing/2014/main" id="{08E808BE-5931-ACE4-B392-6A9CF80C8BFE}"/>
              </a:ext>
            </a:extLst>
          </p:cNvPr>
          <p:cNvSpPr>
            <a:spLocks noGrp="1"/>
          </p:cNvSpPr>
          <p:nvPr>
            <p:ph type="sldNum" sz="quarter" idx="10"/>
          </p:nvPr>
        </p:nvSpPr>
        <p:spPr/>
        <p:txBody>
          <a:bodyPr/>
          <a:lstStyle/>
          <a:p>
            <a:pPr>
              <a:defRPr/>
            </a:pPr>
            <a:fld id="{D68E8870-17DE-45C4-A8DD-7644B2422933}" type="slidenum">
              <a:rPr lang="en-US" smtClean="0"/>
              <a:pPr>
                <a:defRPr/>
              </a:pPr>
              <a:t>28</a:t>
            </a:fld>
            <a:endParaRPr lang="en-US" dirty="0"/>
          </a:p>
        </p:txBody>
      </p:sp>
    </p:spTree>
    <p:extLst>
      <p:ext uri="{BB962C8B-B14F-4D97-AF65-F5344CB8AC3E}">
        <p14:creationId xmlns:p14="http://schemas.microsoft.com/office/powerpoint/2010/main" val="121944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A10C-5751-5DD9-8A01-0158D92F797D}"/>
              </a:ext>
            </a:extLst>
          </p:cNvPr>
          <p:cNvSpPr>
            <a:spLocks noGrp="1"/>
          </p:cNvSpPr>
          <p:nvPr>
            <p:ph type="title"/>
          </p:nvPr>
        </p:nvSpPr>
        <p:spPr/>
        <p:txBody>
          <a:bodyPr/>
          <a:lstStyle/>
          <a:p>
            <a:r>
              <a:rPr lang="en-US" dirty="0"/>
              <a:t>Example</a:t>
            </a:r>
          </a:p>
        </p:txBody>
      </p:sp>
      <p:sp>
        <p:nvSpPr>
          <p:cNvPr id="5" name="Content Placeholder 2">
            <a:extLst>
              <a:ext uri="{FF2B5EF4-FFF2-40B4-BE49-F238E27FC236}">
                <a16:creationId xmlns:a16="http://schemas.microsoft.com/office/drawing/2014/main" id="{D87519CC-A446-0782-38C3-4DA01EE80D21}"/>
              </a:ext>
            </a:extLst>
          </p:cNvPr>
          <p:cNvSpPr>
            <a:spLocks noGrp="1"/>
          </p:cNvSpPr>
          <p:nvPr>
            <p:ph sz="quarter" idx="11"/>
          </p:nvPr>
        </p:nvSpPr>
        <p:spPr>
          <a:xfrm>
            <a:off x="162374" y="892161"/>
            <a:ext cx="11867252" cy="6040079"/>
          </a:xfrm>
        </p:spPr>
        <p:txBody>
          <a:bodyPr/>
          <a:lstStyle/>
          <a:p>
            <a:pPr marL="0" indent="0">
              <a:buNone/>
            </a:pPr>
            <a:r>
              <a:rPr lang="en-US" u="sng" dirty="0"/>
              <a:t>Key Findings</a:t>
            </a:r>
          </a:p>
          <a:p>
            <a:pPr lvl="1"/>
            <a:r>
              <a:rPr lang="en-US" dirty="0" err="1"/>
              <a:t>mTBI</a:t>
            </a:r>
            <a:r>
              <a:rPr lang="en-US" dirty="0"/>
              <a:t> participants demonstrated a lack of cognitive strategy development and initiation for “go-no-go” task in response to various environmental distractions</a:t>
            </a:r>
          </a:p>
          <a:p>
            <a:pPr lvl="1"/>
            <a:r>
              <a:rPr lang="en-US" dirty="0"/>
              <a:t>Faster reaction time did not equate to less errors</a:t>
            </a:r>
          </a:p>
          <a:p>
            <a:pPr lvl="2"/>
            <a:r>
              <a:rPr lang="en-US" dirty="0"/>
              <a:t>mTBI participants reported inaccurate perceptions of performance</a:t>
            </a:r>
          </a:p>
          <a:p>
            <a:pPr lvl="1"/>
            <a:r>
              <a:rPr lang="en-US" dirty="0"/>
              <a:t>Changes in accuracy across distraction modalities </a:t>
            </a:r>
          </a:p>
          <a:p>
            <a:pPr marL="0" indent="0">
              <a:buNone/>
            </a:pPr>
            <a:endParaRPr lang="en-US" dirty="0"/>
          </a:p>
        </p:txBody>
      </p:sp>
      <p:sp>
        <p:nvSpPr>
          <p:cNvPr id="8" name="Slide Number Placeholder 7">
            <a:extLst>
              <a:ext uri="{FF2B5EF4-FFF2-40B4-BE49-F238E27FC236}">
                <a16:creationId xmlns:a16="http://schemas.microsoft.com/office/drawing/2014/main" id="{B06F1152-1B94-69C1-358B-557091C08DD3}"/>
              </a:ext>
            </a:extLst>
          </p:cNvPr>
          <p:cNvSpPr>
            <a:spLocks noGrp="1"/>
          </p:cNvSpPr>
          <p:nvPr>
            <p:ph type="sldNum" sz="quarter" idx="10"/>
          </p:nvPr>
        </p:nvSpPr>
        <p:spPr/>
        <p:txBody>
          <a:bodyPr/>
          <a:lstStyle/>
          <a:p>
            <a:pPr>
              <a:defRPr/>
            </a:pPr>
            <a:fld id="{D68E8870-17DE-45C4-A8DD-7644B2422933}" type="slidenum">
              <a:rPr lang="en-US" smtClean="0"/>
              <a:pPr>
                <a:defRPr/>
              </a:pPr>
              <a:t>29</a:t>
            </a:fld>
            <a:endParaRPr lang="en-US" dirty="0"/>
          </a:p>
        </p:txBody>
      </p:sp>
      <p:pic>
        <p:nvPicPr>
          <p:cNvPr id="3" name="Picture 2">
            <a:extLst>
              <a:ext uri="{FF2B5EF4-FFF2-40B4-BE49-F238E27FC236}">
                <a16:creationId xmlns:a16="http://schemas.microsoft.com/office/drawing/2014/main" id="{E0FDE2AC-87CC-3107-0C04-A9C7D2291EFE}"/>
              </a:ext>
            </a:extLst>
          </p:cNvPr>
          <p:cNvPicPr>
            <a:picLocks noChangeAspect="1"/>
          </p:cNvPicPr>
          <p:nvPr/>
        </p:nvPicPr>
        <p:blipFill>
          <a:blip r:embed="rId3"/>
          <a:stretch>
            <a:fillRect/>
          </a:stretch>
        </p:blipFill>
        <p:spPr>
          <a:xfrm>
            <a:off x="6198212" y="3514685"/>
            <a:ext cx="4695076" cy="2816366"/>
          </a:xfrm>
          <a:prstGeom prst="rect">
            <a:avLst/>
          </a:prstGeom>
        </p:spPr>
      </p:pic>
      <p:pic>
        <p:nvPicPr>
          <p:cNvPr id="9" name="Picture 8">
            <a:extLst>
              <a:ext uri="{FF2B5EF4-FFF2-40B4-BE49-F238E27FC236}">
                <a16:creationId xmlns:a16="http://schemas.microsoft.com/office/drawing/2014/main" id="{32C946F0-7A73-6B96-7EDD-86A0E09AC329}"/>
              </a:ext>
            </a:extLst>
          </p:cNvPr>
          <p:cNvPicPr>
            <a:picLocks noChangeAspect="1"/>
          </p:cNvPicPr>
          <p:nvPr/>
        </p:nvPicPr>
        <p:blipFill>
          <a:blip r:embed="rId4"/>
          <a:stretch>
            <a:fillRect/>
          </a:stretch>
        </p:blipFill>
        <p:spPr>
          <a:xfrm>
            <a:off x="1410363" y="3518556"/>
            <a:ext cx="4695076" cy="2812495"/>
          </a:xfrm>
          <a:prstGeom prst="rect">
            <a:avLst/>
          </a:prstGeom>
        </p:spPr>
      </p:pic>
      <p:sp>
        <p:nvSpPr>
          <p:cNvPr id="10" name="TextBox 9">
            <a:extLst>
              <a:ext uri="{FF2B5EF4-FFF2-40B4-BE49-F238E27FC236}">
                <a16:creationId xmlns:a16="http://schemas.microsoft.com/office/drawing/2014/main" id="{02BBBADE-D375-C73B-FCA6-D4B06EC0BCB3}"/>
              </a:ext>
            </a:extLst>
          </p:cNvPr>
          <p:cNvSpPr txBox="1"/>
          <p:nvPr/>
        </p:nvSpPr>
        <p:spPr>
          <a:xfrm>
            <a:off x="10449375" y="6084830"/>
            <a:ext cx="1867594" cy="246221"/>
          </a:xfrm>
          <a:prstGeom prst="rect">
            <a:avLst/>
          </a:prstGeom>
          <a:noFill/>
        </p:spPr>
        <p:txBody>
          <a:bodyPr wrap="square" rtlCol="0">
            <a:spAutoFit/>
          </a:bodyPr>
          <a:lstStyle/>
          <a:p>
            <a:r>
              <a:rPr lang="en-US" sz="1000" dirty="0">
                <a:latin typeface="Arial Narrow" panose="020B0606020202030204" pitchFamily="34" charset="0"/>
              </a:rPr>
              <a:t>(Pinnow et al., 2024 (In Progress))</a:t>
            </a:r>
          </a:p>
        </p:txBody>
      </p:sp>
    </p:spTree>
    <p:extLst>
      <p:ext uri="{BB962C8B-B14F-4D97-AF65-F5344CB8AC3E}">
        <p14:creationId xmlns:p14="http://schemas.microsoft.com/office/powerpoint/2010/main" val="312237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B886-84DF-1EE7-0A80-1377DC7C9FA1}"/>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10DE8ED7-D2D1-9D0F-DB3C-8BB0E712B8EB}"/>
              </a:ext>
            </a:extLst>
          </p:cNvPr>
          <p:cNvSpPr>
            <a:spLocks noGrp="1"/>
          </p:cNvSpPr>
          <p:nvPr>
            <p:ph sz="quarter" idx="11"/>
          </p:nvPr>
        </p:nvSpPr>
        <p:spPr/>
        <p:txBody>
          <a:bodyPr/>
          <a:lstStyle/>
          <a:p>
            <a:pPr marL="0" indent="0">
              <a:buNone/>
            </a:pPr>
            <a:r>
              <a:rPr lang="en-US" sz="2400" b="0" i="0" u="none" strike="noStrike" baseline="0" dirty="0">
                <a:solidFill>
                  <a:srgbClr val="000000"/>
                </a:solidFill>
                <a:latin typeface="+mn-lt"/>
              </a:rPr>
              <a:t>The views expressed in this presentation are those of the authors and do not necessarily represent the official policy or position of the Defense Health Agency (DHA), Department of Defense (DoD), or any other U.S. government agency. This work was prepared under Contract HT0014-22-C-0016 with DHA Contracting Office (NM-CD) HT0014 and, therefore, is defined as U.S. Government work under Title 17 U.S.C.§101. Per Title 17 U.S.C.§105, copyright protection is not available for any work of the U.S. Government. Oral presentation at the I/ITSEC Conference, December 2024. For more information, please contact dha.TBICOEinfo@health.mil. </a:t>
            </a:r>
          </a:p>
          <a:p>
            <a:pPr marL="0" indent="0">
              <a:buNone/>
            </a:pPr>
            <a:r>
              <a:rPr lang="en-US" sz="2400" b="0" i="0" u="none" strike="noStrike" baseline="0" dirty="0">
                <a:solidFill>
                  <a:srgbClr val="000000"/>
                </a:solidFill>
                <a:latin typeface="+mn-lt"/>
              </a:rPr>
              <a:t>UNCLASSIFIED </a:t>
            </a:r>
            <a:endParaRPr lang="en-US" sz="2400" dirty="0">
              <a:latin typeface="+mn-lt"/>
            </a:endParaRPr>
          </a:p>
        </p:txBody>
      </p:sp>
      <p:sp>
        <p:nvSpPr>
          <p:cNvPr id="5" name="Slide Number Placeholder 4">
            <a:extLst>
              <a:ext uri="{FF2B5EF4-FFF2-40B4-BE49-F238E27FC236}">
                <a16:creationId xmlns:a16="http://schemas.microsoft.com/office/drawing/2014/main" id="{9CF50647-5B5F-F81A-AC40-F8ACEA56F39F}"/>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3</a:t>
            </a:fld>
            <a:endParaRPr lang="en-US" sz="1200" dirty="0">
              <a:latin typeface="Arial Narrow" panose="020B0606020202030204" pitchFamily="34" charset="0"/>
            </a:endParaRPr>
          </a:p>
        </p:txBody>
      </p:sp>
    </p:spTree>
    <p:extLst>
      <p:ext uri="{BB962C8B-B14F-4D97-AF65-F5344CB8AC3E}">
        <p14:creationId xmlns:p14="http://schemas.microsoft.com/office/powerpoint/2010/main" val="321143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1C02-CFFB-6135-49D7-84E44EA0163E}"/>
              </a:ext>
            </a:extLst>
          </p:cNvPr>
          <p:cNvSpPr>
            <a:spLocks noGrp="1"/>
          </p:cNvSpPr>
          <p:nvPr>
            <p:ph type="title"/>
          </p:nvPr>
        </p:nvSpPr>
        <p:spPr>
          <a:xfrm>
            <a:off x="1723898" y="0"/>
            <a:ext cx="8744203" cy="795130"/>
          </a:xfrm>
        </p:spPr>
        <p:txBody>
          <a:bodyPr/>
          <a:lstStyle/>
          <a:p>
            <a:r>
              <a:rPr lang="en-US" dirty="0"/>
              <a:t>Standardized Measures Methods Considerations</a:t>
            </a:r>
          </a:p>
        </p:txBody>
      </p:sp>
      <p:sp>
        <p:nvSpPr>
          <p:cNvPr id="3" name="Content Placeholder 2">
            <a:extLst>
              <a:ext uri="{FF2B5EF4-FFF2-40B4-BE49-F238E27FC236}">
                <a16:creationId xmlns:a16="http://schemas.microsoft.com/office/drawing/2014/main" id="{CAA30751-1EFB-05BA-3510-64D97E6CC7DC}"/>
              </a:ext>
            </a:extLst>
          </p:cNvPr>
          <p:cNvSpPr>
            <a:spLocks noGrp="1"/>
          </p:cNvSpPr>
          <p:nvPr>
            <p:ph sz="quarter" idx="11"/>
          </p:nvPr>
        </p:nvSpPr>
        <p:spPr>
          <a:xfrm>
            <a:off x="480132" y="1046715"/>
            <a:ext cx="11250613" cy="5558801"/>
          </a:xfrm>
        </p:spPr>
        <p:txBody>
          <a:bodyPr/>
          <a:lstStyle/>
          <a:p>
            <a:pPr marL="0" indent="0">
              <a:buNone/>
            </a:pPr>
            <a:r>
              <a:rPr lang="en-US" u="sng" dirty="0"/>
              <a:t>Differences in mTBI and Healthy Controls</a:t>
            </a:r>
          </a:p>
          <a:p>
            <a:pPr lvl="1"/>
            <a:r>
              <a:rPr lang="en-US" dirty="0"/>
              <a:t>Decreased cognitive, executive functions, perception, mental flexibility, and cognitive endurance</a:t>
            </a:r>
          </a:p>
          <a:p>
            <a:pPr lvl="1"/>
            <a:r>
              <a:rPr lang="en-US" dirty="0"/>
              <a:t>Increases in impulsivity and frustration</a:t>
            </a:r>
          </a:p>
          <a:p>
            <a:pPr marL="0" indent="0">
              <a:buNone/>
            </a:pPr>
            <a:r>
              <a:rPr lang="en-US" u="sng" dirty="0"/>
              <a:t>Limitations</a:t>
            </a:r>
          </a:p>
          <a:p>
            <a:pPr lvl="1"/>
            <a:r>
              <a:rPr lang="en-US" dirty="0"/>
              <a:t>Ecological validity</a:t>
            </a:r>
          </a:p>
          <a:p>
            <a:pPr lvl="2"/>
            <a:r>
              <a:rPr lang="en-US" dirty="0"/>
              <a:t>Low predictive capabilities outside of experimental task</a:t>
            </a:r>
          </a:p>
          <a:p>
            <a:pPr marL="0" indent="0">
              <a:buNone/>
            </a:pPr>
            <a:r>
              <a:rPr lang="en-US" u="sng"/>
              <a:t>Alterations </a:t>
            </a:r>
            <a:r>
              <a:rPr lang="en-US" u="sng" dirty="0"/>
              <a:t>in set up</a:t>
            </a:r>
          </a:p>
          <a:p>
            <a:pPr lvl="1"/>
            <a:r>
              <a:rPr lang="en-US" dirty="0"/>
              <a:t>Real-world scenarios and environments</a:t>
            </a:r>
          </a:p>
          <a:p>
            <a:pPr lvl="1"/>
            <a:r>
              <a:rPr lang="en-US" dirty="0"/>
              <a:t>Re-created stressors </a:t>
            </a:r>
          </a:p>
          <a:p>
            <a:endParaRPr lang="en-US" dirty="0"/>
          </a:p>
        </p:txBody>
      </p:sp>
      <p:sp>
        <p:nvSpPr>
          <p:cNvPr id="5" name="Slide Number Placeholder 4">
            <a:extLst>
              <a:ext uri="{FF2B5EF4-FFF2-40B4-BE49-F238E27FC236}">
                <a16:creationId xmlns:a16="http://schemas.microsoft.com/office/drawing/2014/main" id="{BCD8E902-D3C3-CA80-E821-67B16F32E939}"/>
              </a:ext>
            </a:extLst>
          </p:cNvPr>
          <p:cNvSpPr>
            <a:spLocks noGrp="1"/>
          </p:cNvSpPr>
          <p:nvPr>
            <p:ph type="sldNum" sz="quarter" idx="10"/>
          </p:nvPr>
        </p:nvSpPr>
        <p:spPr/>
        <p:txBody>
          <a:body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822590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A800-98FC-078E-90EA-6A9C3EBC7E84}"/>
              </a:ext>
            </a:extLst>
          </p:cNvPr>
          <p:cNvSpPr>
            <a:spLocks noGrp="1"/>
          </p:cNvSpPr>
          <p:nvPr>
            <p:ph type="title"/>
          </p:nvPr>
        </p:nvSpPr>
        <p:spPr/>
        <p:txBody>
          <a:bodyPr/>
          <a:lstStyle/>
          <a:p>
            <a:r>
              <a:rPr lang="en-US" dirty="0"/>
              <a:t>Standardized Measures Data Analysis</a:t>
            </a:r>
          </a:p>
        </p:txBody>
      </p:sp>
      <p:sp>
        <p:nvSpPr>
          <p:cNvPr id="3" name="Content Placeholder 2">
            <a:extLst>
              <a:ext uri="{FF2B5EF4-FFF2-40B4-BE49-F238E27FC236}">
                <a16:creationId xmlns:a16="http://schemas.microsoft.com/office/drawing/2014/main" id="{B154166D-12A1-D093-D03A-2C50AB301D40}"/>
              </a:ext>
            </a:extLst>
          </p:cNvPr>
          <p:cNvSpPr>
            <a:spLocks noGrp="1"/>
          </p:cNvSpPr>
          <p:nvPr>
            <p:ph sz="quarter" idx="11"/>
          </p:nvPr>
        </p:nvSpPr>
        <p:spPr>
          <a:xfrm>
            <a:off x="233244" y="999994"/>
            <a:ext cx="11250613" cy="5582761"/>
          </a:xfrm>
        </p:spPr>
        <p:txBody>
          <a:bodyPr/>
          <a:lstStyle/>
          <a:p>
            <a:pPr marL="0" indent="0">
              <a:buNone/>
            </a:pPr>
            <a:r>
              <a:rPr lang="en-US" u="sng" dirty="0"/>
              <a:t>Data Analysis Approaches</a:t>
            </a:r>
          </a:p>
          <a:p>
            <a:pPr lvl="1"/>
            <a:r>
              <a:rPr lang="en-US" dirty="0"/>
              <a:t>Triangulate multimodal data</a:t>
            </a:r>
          </a:p>
          <a:p>
            <a:pPr lvl="1"/>
            <a:r>
              <a:rPr lang="en-US" dirty="0"/>
              <a:t>Include observational data (repeated directives, increased frustration, off task)</a:t>
            </a:r>
          </a:p>
          <a:p>
            <a:pPr marL="0" indent="0">
              <a:buNone/>
            </a:pPr>
            <a:endParaRPr lang="en-US" u="sng" dirty="0"/>
          </a:p>
          <a:p>
            <a:pPr marL="0" indent="0">
              <a:buNone/>
            </a:pPr>
            <a:r>
              <a:rPr lang="en-US" u="sng" dirty="0"/>
              <a:t>Indicators of New Learning</a:t>
            </a:r>
          </a:p>
          <a:p>
            <a:pPr lvl="1"/>
            <a:r>
              <a:rPr lang="en-US" dirty="0"/>
              <a:t>Increased recall</a:t>
            </a:r>
          </a:p>
          <a:p>
            <a:pPr lvl="1"/>
            <a:r>
              <a:rPr lang="en-US" dirty="0"/>
              <a:t>Increased prediction</a:t>
            </a:r>
          </a:p>
          <a:p>
            <a:pPr lvl="1"/>
            <a:r>
              <a:rPr lang="en-US" dirty="0"/>
              <a:t>Cognitive skill initiation</a:t>
            </a:r>
          </a:p>
          <a:p>
            <a:pPr lvl="1"/>
            <a:r>
              <a:rPr lang="en-US" dirty="0"/>
              <a:t>Decreased need for clarification</a:t>
            </a:r>
          </a:p>
          <a:p>
            <a:pPr lvl="1"/>
            <a:r>
              <a:rPr lang="en-US" dirty="0"/>
              <a:t>Increased accuracy + decreased reaction time</a:t>
            </a:r>
          </a:p>
        </p:txBody>
      </p:sp>
      <p:sp>
        <p:nvSpPr>
          <p:cNvPr id="5" name="Slide Number Placeholder 4">
            <a:extLst>
              <a:ext uri="{FF2B5EF4-FFF2-40B4-BE49-F238E27FC236}">
                <a16:creationId xmlns:a16="http://schemas.microsoft.com/office/drawing/2014/main" id="{C024014E-23E6-0DA7-26F0-BE45A4CA3E0F}"/>
              </a:ext>
            </a:extLst>
          </p:cNvPr>
          <p:cNvSpPr>
            <a:spLocks noGrp="1"/>
          </p:cNvSpPr>
          <p:nvPr>
            <p:ph type="sldNum" sz="quarter" idx="10"/>
          </p:nvPr>
        </p:nvSpPr>
        <p:spPr/>
        <p:txBody>
          <a:bodyPr/>
          <a:lstStyle/>
          <a:p>
            <a:pPr>
              <a:defRPr/>
            </a:pPr>
            <a:fld id="{D68E8870-17DE-45C4-A8DD-7644B2422933}" type="slidenum">
              <a:rPr lang="en-US" smtClean="0"/>
              <a:pPr>
                <a:defRPr/>
              </a:pPr>
              <a:t>31</a:t>
            </a:fld>
            <a:endParaRPr lang="en-US" dirty="0"/>
          </a:p>
        </p:txBody>
      </p:sp>
    </p:spTree>
    <p:extLst>
      <p:ext uri="{BB962C8B-B14F-4D97-AF65-F5344CB8AC3E}">
        <p14:creationId xmlns:p14="http://schemas.microsoft.com/office/powerpoint/2010/main" val="3298700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Outcome Metric – Eye Tracking</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480132" y="1046715"/>
            <a:ext cx="11250613" cy="5558801"/>
          </a:xfrm>
        </p:spPr>
        <p:txBody>
          <a:bodyPr/>
          <a:lstStyle/>
          <a:p>
            <a:pPr marL="0" indent="0">
              <a:buNone/>
            </a:pPr>
            <a:r>
              <a:rPr lang="en-US" u="sng" dirty="0"/>
              <a:t>Objectively Measuring Human Behavior and Brain Function </a:t>
            </a:r>
          </a:p>
          <a:p>
            <a:pPr lvl="1"/>
            <a:r>
              <a:rPr lang="en-US" dirty="0"/>
              <a:t>Dilation (cognitive load, emotion), fixations, saccades, blinks </a:t>
            </a:r>
          </a:p>
          <a:p>
            <a:pPr lvl="2"/>
            <a:r>
              <a:rPr lang="en-US" dirty="0"/>
              <a:t>Oculomotor metrics can be more sensitive to mTBI effects than standardized assessments</a:t>
            </a:r>
          </a:p>
          <a:p>
            <a:pPr lvl="1"/>
            <a:r>
              <a:rPr lang="en-US" dirty="0"/>
              <a:t>Heat maps, areas of interest, fixation sequences, time to first fixation</a:t>
            </a:r>
          </a:p>
          <a:p>
            <a:pPr marL="0" indent="0">
              <a:buNone/>
            </a:pPr>
            <a:r>
              <a:rPr lang="en-US" u="sng" dirty="0"/>
              <a:t>Types of Eye Tracking</a:t>
            </a:r>
          </a:p>
          <a:p>
            <a:pPr lvl="1"/>
            <a:r>
              <a:rPr lang="en-US" dirty="0"/>
              <a:t>Head-stabilized, remote, mobile (head-mounted), integrated</a:t>
            </a:r>
          </a:p>
          <a:p>
            <a:pPr lvl="2"/>
            <a:r>
              <a:rPr lang="en-US" dirty="0"/>
              <a:t> Computer-based, virtual reality headset, glasses</a:t>
            </a:r>
          </a:p>
          <a:p>
            <a:pPr marL="0" indent="0">
              <a:buNone/>
            </a:pPr>
            <a:r>
              <a:rPr lang="en-US" u="sng" dirty="0"/>
              <a:t>Differences between mTBI and Healthy Controls</a:t>
            </a:r>
          </a:p>
          <a:p>
            <a:pPr lvl="1"/>
            <a:r>
              <a:rPr lang="en-US" dirty="0"/>
              <a:t>Larger resting Pupil dilation</a:t>
            </a:r>
          </a:p>
          <a:p>
            <a:pPr lvl="1"/>
            <a:r>
              <a:rPr lang="en-US" dirty="0"/>
              <a:t>Larger dilation in response to sensory stimuli</a:t>
            </a:r>
          </a:p>
          <a:p>
            <a:pPr lvl="1"/>
            <a:r>
              <a:rPr lang="en-US" dirty="0"/>
              <a:t>Slower saccadic response rate</a:t>
            </a:r>
          </a:p>
          <a:p>
            <a:pPr lvl="1"/>
            <a:r>
              <a:rPr lang="en-US" dirty="0"/>
              <a:t>Poor coordination between eyes</a:t>
            </a:r>
          </a:p>
        </p:txBody>
      </p:sp>
      <p:sp>
        <p:nvSpPr>
          <p:cNvPr id="4" name="TextBox 3">
            <a:extLst>
              <a:ext uri="{FF2B5EF4-FFF2-40B4-BE49-F238E27FC236}">
                <a16:creationId xmlns:a16="http://schemas.microsoft.com/office/drawing/2014/main" id="{E30FA270-8746-4592-ED84-024E5053FFDA}"/>
              </a:ext>
            </a:extLst>
          </p:cNvPr>
          <p:cNvSpPr txBox="1"/>
          <p:nvPr/>
        </p:nvSpPr>
        <p:spPr>
          <a:xfrm>
            <a:off x="10780056" y="6104987"/>
            <a:ext cx="1279517" cy="246221"/>
          </a:xfrm>
          <a:prstGeom prst="rect">
            <a:avLst/>
          </a:prstGeom>
          <a:noFill/>
        </p:spPr>
        <p:txBody>
          <a:bodyPr wrap="none" rtlCol="0">
            <a:spAutoFit/>
          </a:bodyPr>
          <a:lstStyle/>
          <a:p>
            <a:r>
              <a:rPr lang="en-US" sz="1000" dirty="0">
                <a:latin typeface="Arial Narrow" panose="020B0606020202030204" pitchFamily="34" charset="0"/>
              </a:rPr>
              <a:t>(Ettenhofer et al., 2016)</a:t>
            </a:r>
          </a:p>
        </p:txBody>
      </p:sp>
      <p:sp>
        <p:nvSpPr>
          <p:cNvPr id="6" name="Slide Number Placeholder 5">
            <a:extLst>
              <a:ext uri="{FF2B5EF4-FFF2-40B4-BE49-F238E27FC236}">
                <a16:creationId xmlns:a16="http://schemas.microsoft.com/office/drawing/2014/main" id="{6AF34E93-A6F3-5390-DD16-34AF79610B77}"/>
              </a:ext>
            </a:extLst>
          </p:cNvPr>
          <p:cNvSpPr>
            <a:spLocks noGrp="1"/>
          </p:cNvSpPr>
          <p:nvPr>
            <p:ph type="sldNum" sz="quarter" idx="10"/>
          </p:nvPr>
        </p:nvSpPr>
        <p:spPr/>
        <p:txBody>
          <a:bodyPr/>
          <a:lstStyle/>
          <a:p>
            <a:pPr>
              <a:defRPr/>
            </a:pPr>
            <a:fld id="{D68E8870-17DE-45C4-A8DD-7644B2422933}" type="slidenum">
              <a:rPr lang="en-US" smtClean="0"/>
              <a:pPr>
                <a:defRPr/>
              </a:pPr>
              <a:t>32</a:t>
            </a:fld>
            <a:endParaRPr lang="en-US" dirty="0"/>
          </a:p>
        </p:txBody>
      </p:sp>
    </p:spTree>
    <p:extLst>
      <p:ext uri="{BB962C8B-B14F-4D97-AF65-F5344CB8AC3E}">
        <p14:creationId xmlns:p14="http://schemas.microsoft.com/office/powerpoint/2010/main" val="3064755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BF72-04E2-D731-7735-F29A64BF69B7}"/>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EE999F13-9508-D25B-5EEA-94310D1C308B}"/>
              </a:ext>
            </a:extLst>
          </p:cNvPr>
          <p:cNvSpPr>
            <a:spLocks noGrp="1"/>
          </p:cNvSpPr>
          <p:nvPr>
            <p:ph sz="quarter" idx="11"/>
          </p:nvPr>
        </p:nvSpPr>
        <p:spPr>
          <a:xfrm>
            <a:off x="17463" y="1046713"/>
            <a:ext cx="5459711" cy="5075237"/>
          </a:xfrm>
        </p:spPr>
        <p:txBody>
          <a:bodyPr/>
          <a:lstStyle/>
          <a:p>
            <a:pPr marL="0" indent="0">
              <a:buNone/>
            </a:pPr>
            <a:r>
              <a:rPr lang="en-US" u="sng" dirty="0"/>
              <a:t>Key Findings</a:t>
            </a:r>
          </a:p>
          <a:p>
            <a:pPr lvl="1"/>
            <a:r>
              <a:rPr lang="en-US" dirty="0"/>
              <a:t>Significant differences in Pupil dilation at baseline</a:t>
            </a:r>
          </a:p>
          <a:p>
            <a:pPr lvl="2"/>
            <a:r>
              <a:rPr lang="en-US" dirty="0"/>
              <a:t>mTBI driving significant differences</a:t>
            </a:r>
          </a:p>
          <a:p>
            <a:pPr lvl="1"/>
            <a:r>
              <a:rPr lang="en-US" dirty="0"/>
              <a:t>No distraction conditions resulted in increase in internal distractions suggesting that “distraction free” conditions do not lower cognitive demand</a:t>
            </a:r>
          </a:p>
          <a:p>
            <a:pPr lvl="2"/>
            <a:r>
              <a:rPr lang="en-US" dirty="0"/>
              <a:t>Increased irrelevant internal distractions in mTBI group</a:t>
            </a:r>
          </a:p>
          <a:p>
            <a:pPr lvl="1"/>
            <a:r>
              <a:rPr lang="en-US" dirty="0"/>
              <a:t>Poor perception of facial expressions in mTBI group</a:t>
            </a:r>
          </a:p>
        </p:txBody>
      </p:sp>
      <p:sp>
        <p:nvSpPr>
          <p:cNvPr id="7" name="TextBox 6">
            <a:extLst>
              <a:ext uri="{FF2B5EF4-FFF2-40B4-BE49-F238E27FC236}">
                <a16:creationId xmlns:a16="http://schemas.microsoft.com/office/drawing/2014/main" id="{09C8479C-DFB8-6E68-A0DD-2AF6C45A0C6A}"/>
              </a:ext>
            </a:extLst>
          </p:cNvPr>
          <p:cNvSpPr txBox="1"/>
          <p:nvPr/>
        </p:nvSpPr>
        <p:spPr>
          <a:xfrm>
            <a:off x="251023" y="6180953"/>
            <a:ext cx="2251755" cy="246221"/>
          </a:xfrm>
          <a:prstGeom prst="rect">
            <a:avLst/>
          </a:prstGeom>
          <a:noFill/>
        </p:spPr>
        <p:txBody>
          <a:bodyPr wrap="square" rtlCol="0">
            <a:spAutoFit/>
          </a:bodyPr>
          <a:lstStyle/>
          <a:p>
            <a:r>
              <a:rPr lang="en-US" sz="1000" dirty="0">
                <a:latin typeface="Arial Narrow" panose="020B0606020202030204" pitchFamily="34" charset="0"/>
              </a:rPr>
              <a:t>(Pinnow et al., 2024 (In Progress))</a:t>
            </a:r>
          </a:p>
        </p:txBody>
      </p:sp>
      <p:sp>
        <p:nvSpPr>
          <p:cNvPr id="8" name="Slide Number Placeholder 7">
            <a:extLst>
              <a:ext uri="{FF2B5EF4-FFF2-40B4-BE49-F238E27FC236}">
                <a16:creationId xmlns:a16="http://schemas.microsoft.com/office/drawing/2014/main" id="{6526F560-954A-11E6-D941-FFE011B098FA}"/>
              </a:ext>
            </a:extLst>
          </p:cNvPr>
          <p:cNvSpPr>
            <a:spLocks noGrp="1"/>
          </p:cNvSpPr>
          <p:nvPr>
            <p:ph type="sldNum" sz="quarter" idx="10"/>
          </p:nvPr>
        </p:nvSpPr>
        <p:spPr/>
        <p:txBody>
          <a:bodyPr/>
          <a:lstStyle/>
          <a:p>
            <a:pPr>
              <a:defRPr/>
            </a:pPr>
            <a:fld id="{D68E8870-17DE-45C4-A8DD-7644B2422933}" type="slidenum">
              <a:rPr lang="en-US" smtClean="0"/>
              <a:pPr>
                <a:defRPr/>
              </a:pPr>
              <a:t>33</a:t>
            </a:fld>
            <a:endParaRPr lang="en-US" dirty="0"/>
          </a:p>
        </p:txBody>
      </p:sp>
      <p:pic>
        <p:nvPicPr>
          <p:cNvPr id="11" name="Picture 10">
            <a:extLst>
              <a:ext uri="{FF2B5EF4-FFF2-40B4-BE49-F238E27FC236}">
                <a16:creationId xmlns:a16="http://schemas.microsoft.com/office/drawing/2014/main" id="{2844B748-5F2A-5F2E-6D01-B2F3DD64AF91}"/>
              </a:ext>
            </a:extLst>
          </p:cNvPr>
          <p:cNvPicPr>
            <a:picLocks noChangeAspect="1"/>
          </p:cNvPicPr>
          <p:nvPr/>
        </p:nvPicPr>
        <p:blipFill>
          <a:blip r:embed="rId3"/>
          <a:stretch>
            <a:fillRect/>
          </a:stretch>
        </p:blipFill>
        <p:spPr>
          <a:xfrm>
            <a:off x="5477175" y="857197"/>
            <a:ext cx="6550032" cy="2745408"/>
          </a:xfrm>
          <a:prstGeom prst="rect">
            <a:avLst/>
          </a:prstGeom>
        </p:spPr>
      </p:pic>
      <p:sp>
        <p:nvSpPr>
          <p:cNvPr id="12" name="TextBox 11">
            <a:extLst>
              <a:ext uri="{FF2B5EF4-FFF2-40B4-BE49-F238E27FC236}">
                <a16:creationId xmlns:a16="http://schemas.microsoft.com/office/drawing/2014/main" id="{396B6DCE-57C9-5C76-9BB7-0CCA88D84274}"/>
              </a:ext>
            </a:extLst>
          </p:cNvPr>
          <p:cNvSpPr txBox="1"/>
          <p:nvPr/>
        </p:nvSpPr>
        <p:spPr>
          <a:xfrm>
            <a:off x="11048924" y="2825708"/>
            <a:ext cx="255181"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A11B0A40-3D5A-87CB-F3BB-E75750C3DD2D}"/>
              </a:ext>
            </a:extLst>
          </p:cNvPr>
          <p:cNvPicPr>
            <a:picLocks noChangeAspect="1"/>
          </p:cNvPicPr>
          <p:nvPr/>
        </p:nvPicPr>
        <p:blipFill>
          <a:blip r:embed="rId4"/>
          <a:stretch>
            <a:fillRect/>
          </a:stretch>
        </p:blipFill>
        <p:spPr>
          <a:xfrm>
            <a:off x="5477175" y="3632813"/>
            <a:ext cx="6550032" cy="2745409"/>
          </a:xfrm>
          <a:prstGeom prst="rect">
            <a:avLst/>
          </a:prstGeom>
        </p:spPr>
      </p:pic>
    </p:spTree>
    <p:extLst>
      <p:ext uri="{BB962C8B-B14F-4D97-AF65-F5344CB8AC3E}">
        <p14:creationId xmlns:p14="http://schemas.microsoft.com/office/powerpoint/2010/main" val="2922240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Eye Tracking Methods Considerations</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188032" y="995325"/>
            <a:ext cx="11250613" cy="5481676"/>
          </a:xfrm>
        </p:spPr>
        <p:txBody>
          <a:bodyPr/>
          <a:lstStyle/>
          <a:p>
            <a:pPr marL="0" indent="0">
              <a:buNone/>
            </a:pPr>
            <a:r>
              <a:rPr lang="en-US" u="sng" dirty="0"/>
              <a:t>Limitations</a:t>
            </a:r>
          </a:p>
          <a:p>
            <a:pPr lvl="1"/>
            <a:r>
              <a:rPr lang="en-US" dirty="0"/>
              <a:t>No universal methods</a:t>
            </a:r>
          </a:p>
          <a:p>
            <a:pPr lvl="1"/>
            <a:r>
              <a:rPr lang="en-US" dirty="0"/>
              <a:t>Lack of TBI data across recovery timepoints </a:t>
            </a:r>
          </a:p>
          <a:p>
            <a:pPr lvl="2"/>
            <a:r>
              <a:rPr lang="en-US" dirty="0"/>
              <a:t>Difficult to establish normative data</a:t>
            </a:r>
          </a:p>
          <a:p>
            <a:pPr lvl="1"/>
            <a:r>
              <a:rPr lang="en-US" dirty="0"/>
              <a:t>Not an indicator of perception </a:t>
            </a:r>
          </a:p>
          <a:p>
            <a:pPr lvl="1"/>
            <a:r>
              <a:rPr lang="en-US" dirty="0"/>
              <a:t>Highly Sensitive </a:t>
            </a:r>
          </a:p>
          <a:p>
            <a:pPr lvl="2"/>
            <a:r>
              <a:rPr lang="en-US" dirty="0"/>
              <a:t>Influenced by substances, fatigue, emotions, internal thoughts, contacts, glasses, eye color</a:t>
            </a:r>
          </a:p>
          <a:p>
            <a:pPr marL="0" indent="0">
              <a:buNone/>
            </a:pPr>
            <a:r>
              <a:rPr lang="en-US" u="sng" dirty="0"/>
              <a:t>Alterations to Experimental Set-Up</a:t>
            </a:r>
          </a:p>
          <a:p>
            <a:pPr lvl="1"/>
            <a:r>
              <a:rPr lang="en-US" dirty="0"/>
              <a:t>Environment</a:t>
            </a:r>
          </a:p>
          <a:p>
            <a:pPr lvl="1"/>
            <a:r>
              <a:rPr lang="en-US" dirty="0"/>
              <a:t>Complimentary measures</a:t>
            </a:r>
          </a:p>
          <a:p>
            <a:pPr lvl="2"/>
            <a:r>
              <a:rPr lang="en-US" dirty="0"/>
              <a:t>Pre and post simulation measures (fatigue, TBI symptoms)</a:t>
            </a:r>
          </a:p>
          <a:p>
            <a:pPr lvl="2"/>
            <a:r>
              <a:rPr lang="en-US" dirty="0"/>
              <a:t>Self-reports, semi-structured questions (between action and recollection)</a:t>
            </a:r>
          </a:p>
          <a:p>
            <a:pPr marL="609585" lvl="1" indent="0">
              <a:buNone/>
            </a:pPr>
            <a:endParaRPr lang="en-US" dirty="0"/>
          </a:p>
          <a:p>
            <a:pPr lvl="1"/>
            <a:endParaRPr lang="en-US" dirty="0"/>
          </a:p>
        </p:txBody>
      </p:sp>
      <p:sp>
        <p:nvSpPr>
          <p:cNvPr id="5" name="Slide Number Placeholder 4">
            <a:extLst>
              <a:ext uri="{FF2B5EF4-FFF2-40B4-BE49-F238E27FC236}">
                <a16:creationId xmlns:a16="http://schemas.microsoft.com/office/drawing/2014/main" id="{C900A0E6-80A9-F91C-7201-A564D103D85F}"/>
              </a:ext>
            </a:extLst>
          </p:cNvPr>
          <p:cNvSpPr>
            <a:spLocks noGrp="1"/>
          </p:cNvSpPr>
          <p:nvPr>
            <p:ph type="sldNum" sz="quarter" idx="10"/>
          </p:nvPr>
        </p:nvSpPr>
        <p:spPr/>
        <p:txBody>
          <a:bodyPr/>
          <a:lstStyle/>
          <a:p>
            <a:pPr>
              <a:defRPr/>
            </a:pPr>
            <a:fld id="{D68E8870-17DE-45C4-A8DD-7644B2422933}" type="slidenum">
              <a:rPr lang="en-US" smtClean="0"/>
              <a:pPr>
                <a:defRPr/>
              </a:pPr>
              <a:t>34</a:t>
            </a:fld>
            <a:endParaRPr lang="en-US" dirty="0"/>
          </a:p>
        </p:txBody>
      </p:sp>
    </p:spTree>
    <p:extLst>
      <p:ext uri="{BB962C8B-B14F-4D97-AF65-F5344CB8AC3E}">
        <p14:creationId xmlns:p14="http://schemas.microsoft.com/office/powerpoint/2010/main" val="3202007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Eye Tracking Data Analysis </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p:txBody>
          <a:bodyPr/>
          <a:lstStyle/>
          <a:p>
            <a:pPr marL="0" indent="0">
              <a:buNone/>
            </a:pPr>
            <a:r>
              <a:rPr lang="en-US" u="sng" dirty="0"/>
              <a:t>Data Analysis Approaches</a:t>
            </a:r>
          </a:p>
          <a:p>
            <a:pPr lvl="1"/>
            <a:r>
              <a:rPr lang="en-US" dirty="0"/>
              <a:t>Pre-Processing </a:t>
            </a:r>
          </a:p>
          <a:p>
            <a:pPr lvl="1"/>
            <a:r>
              <a:rPr lang="en-US" dirty="0"/>
              <a:t>Automated data organization</a:t>
            </a:r>
          </a:p>
          <a:p>
            <a:pPr lvl="1"/>
            <a:r>
              <a:rPr lang="en-US" dirty="0"/>
              <a:t>Calculating percent change from baseline</a:t>
            </a:r>
          </a:p>
          <a:p>
            <a:pPr lvl="1"/>
            <a:r>
              <a:rPr lang="en-US" dirty="0"/>
              <a:t>Compare outlier participant data with health history</a:t>
            </a:r>
          </a:p>
          <a:p>
            <a:pPr marL="0" indent="0">
              <a:buNone/>
            </a:pPr>
            <a:r>
              <a:rPr lang="en-US" u="sng" dirty="0"/>
              <a:t>Indicators of Effort</a:t>
            </a:r>
          </a:p>
          <a:p>
            <a:pPr lvl="1"/>
            <a:r>
              <a:rPr lang="en-US" dirty="0"/>
              <a:t>Larger Pupil dilation, increased blinks</a:t>
            </a:r>
          </a:p>
          <a:p>
            <a:pPr marL="0" indent="0">
              <a:buNone/>
            </a:pPr>
            <a:r>
              <a:rPr lang="en-US" u="sng" dirty="0"/>
              <a:t>Indicators of Learning</a:t>
            </a:r>
          </a:p>
          <a:p>
            <a:pPr lvl="1"/>
            <a:r>
              <a:rPr lang="en-US" dirty="0"/>
              <a:t>Decreases in pupil dilation, average fixation duration, and number of revisits</a:t>
            </a:r>
          </a:p>
          <a:p>
            <a:pPr lvl="2"/>
            <a:r>
              <a:rPr lang="en-US" dirty="0"/>
              <a:t>Without increases in fatigue and errors</a:t>
            </a:r>
          </a:p>
          <a:p>
            <a:endParaRPr lang="en-US" dirty="0"/>
          </a:p>
        </p:txBody>
      </p:sp>
      <p:sp>
        <p:nvSpPr>
          <p:cNvPr id="4" name="TextBox 3">
            <a:extLst>
              <a:ext uri="{FF2B5EF4-FFF2-40B4-BE49-F238E27FC236}">
                <a16:creationId xmlns:a16="http://schemas.microsoft.com/office/drawing/2014/main" id="{F248956C-B678-2686-2338-4155BF9BD5C1}"/>
              </a:ext>
            </a:extLst>
          </p:cNvPr>
          <p:cNvSpPr txBox="1"/>
          <p:nvPr/>
        </p:nvSpPr>
        <p:spPr>
          <a:xfrm>
            <a:off x="9057373" y="6107799"/>
            <a:ext cx="3226825" cy="246221"/>
          </a:xfrm>
          <a:prstGeom prst="rect">
            <a:avLst/>
          </a:prstGeom>
          <a:noFill/>
        </p:spPr>
        <p:txBody>
          <a:bodyPr wrap="square" rtlCol="0">
            <a:spAutoFit/>
          </a:bodyPr>
          <a:lstStyle/>
          <a:p>
            <a:r>
              <a:rPr lang="en-US" sz="1000" dirty="0">
                <a:latin typeface="Arial Narrow" panose="020B0606020202030204" pitchFamily="34" charset="0"/>
              </a:rPr>
              <a:t>(Adhanom et al., 2023; Fehringer et al., 2021; Negi et al., 2020)</a:t>
            </a:r>
          </a:p>
        </p:txBody>
      </p:sp>
      <p:sp>
        <p:nvSpPr>
          <p:cNvPr id="6" name="Slide Number Placeholder 5">
            <a:extLst>
              <a:ext uri="{FF2B5EF4-FFF2-40B4-BE49-F238E27FC236}">
                <a16:creationId xmlns:a16="http://schemas.microsoft.com/office/drawing/2014/main" id="{1B1D757E-FDB0-CB93-D4E9-63A07AD33B6C}"/>
              </a:ext>
            </a:extLst>
          </p:cNvPr>
          <p:cNvSpPr>
            <a:spLocks noGrp="1"/>
          </p:cNvSpPr>
          <p:nvPr>
            <p:ph type="sldNum" sz="quarter" idx="10"/>
          </p:nvPr>
        </p:nvSpPr>
        <p:spPr/>
        <p:txBody>
          <a:bodyPr/>
          <a:lstStyle/>
          <a:p>
            <a:pPr>
              <a:defRPr/>
            </a:pPr>
            <a:fld id="{D68E8870-17DE-45C4-A8DD-7644B2422933}" type="slidenum">
              <a:rPr lang="en-US" smtClean="0"/>
              <a:pPr>
                <a:defRPr/>
              </a:pPr>
              <a:t>35</a:t>
            </a:fld>
            <a:endParaRPr lang="en-US" dirty="0"/>
          </a:p>
        </p:txBody>
      </p:sp>
    </p:spTree>
    <p:extLst>
      <p:ext uri="{BB962C8B-B14F-4D97-AF65-F5344CB8AC3E}">
        <p14:creationId xmlns:p14="http://schemas.microsoft.com/office/powerpoint/2010/main" val="302221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Outcome Metric - EEG</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480132" y="1046715"/>
            <a:ext cx="11250613" cy="5245801"/>
          </a:xfrm>
        </p:spPr>
        <p:txBody>
          <a:bodyPr/>
          <a:lstStyle/>
          <a:p>
            <a:pPr marL="0" indent="0">
              <a:buNone/>
            </a:pPr>
            <a:r>
              <a:rPr lang="en-US" u="sng" dirty="0"/>
              <a:t>Objectively Measuring Brain Function</a:t>
            </a:r>
          </a:p>
          <a:p>
            <a:pPr lvl="1"/>
            <a:r>
              <a:rPr lang="en-US" dirty="0"/>
              <a:t>Quantifies electrical activity of large populations of neurons using differences in voltage </a:t>
            </a:r>
          </a:p>
          <a:p>
            <a:pPr lvl="1"/>
            <a:r>
              <a:rPr lang="en-US" dirty="0"/>
              <a:t>Measures brain function at various stages of cognitive processes with millisecond precision</a:t>
            </a:r>
          </a:p>
          <a:p>
            <a:pPr lvl="1"/>
            <a:r>
              <a:rPr lang="en-US" dirty="0"/>
              <a:t>Methods Fundamentals</a:t>
            </a:r>
          </a:p>
          <a:p>
            <a:pPr lvl="2"/>
            <a:r>
              <a:rPr lang="en-US" dirty="0"/>
              <a:t>Scalp electrodes (at least three, including ground and reference)</a:t>
            </a:r>
          </a:p>
          <a:p>
            <a:pPr lvl="2"/>
            <a:r>
              <a:rPr lang="en-US" dirty="0"/>
              <a:t>Resting state or stimulus/task based</a:t>
            </a:r>
          </a:p>
          <a:p>
            <a:pPr lvl="2"/>
            <a:r>
              <a:rPr lang="en-US" dirty="0"/>
              <a:t>Event trigger integration</a:t>
            </a:r>
          </a:p>
          <a:p>
            <a:pPr marL="0" indent="0">
              <a:buNone/>
            </a:pPr>
            <a:r>
              <a:rPr lang="en-US" u="sng" dirty="0"/>
              <a:t>Types of EEG Metrics</a:t>
            </a:r>
          </a:p>
          <a:p>
            <a:pPr lvl="1"/>
            <a:r>
              <a:rPr lang="en-US" sz="2400" dirty="0"/>
              <a:t>Time-based analyses: Event-related potentials (ERPs), evoked potentials</a:t>
            </a:r>
          </a:p>
          <a:p>
            <a:pPr lvl="1"/>
            <a:r>
              <a:rPr lang="en-US" sz="2400" dirty="0"/>
              <a:t>Frequency-based analyses (spectral analysis): relative and absolute power </a:t>
            </a:r>
            <a:endParaRPr lang="en-US" dirty="0"/>
          </a:p>
          <a:p>
            <a:pPr lvl="1"/>
            <a:r>
              <a:rPr lang="en-US" sz="2400" dirty="0"/>
              <a:t>Time-frequency based analyses: phase synchrony and coherence, functional connectivity</a:t>
            </a:r>
          </a:p>
          <a:p>
            <a:endParaRPr lang="en-US" dirty="0"/>
          </a:p>
        </p:txBody>
      </p:sp>
      <p:sp>
        <p:nvSpPr>
          <p:cNvPr id="5" name="Slide Number Placeholder 4">
            <a:extLst>
              <a:ext uri="{FF2B5EF4-FFF2-40B4-BE49-F238E27FC236}">
                <a16:creationId xmlns:a16="http://schemas.microsoft.com/office/drawing/2014/main" id="{4E525F5C-2CA9-927B-BD57-1324470AB7FC}"/>
              </a:ext>
            </a:extLst>
          </p:cNvPr>
          <p:cNvSpPr>
            <a:spLocks noGrp="1"/>
          </p:cNvSpPr>
          <p:nvPr>
            <p:ph type="sldNum" sz="quarter" idx="10"/>
          </p:nvPr>
        </p:nvSpPr>
        <p:spPr/>
        <p:txBody>
          <a:bodyPr/>
          <a:lstStyle/>
          <a:p>
            <a:pPr>
              <a:defRPr/>
            </a:pPr>
            <a:fld id="{D68E8870-17DE-45C4-A8DD-7644B2422933}" type="slidenum">
              <a:rPr lang="en-US" smtClean="0"/>
              <a:pPr>
                <a:defRPr/>
              </a:pPr>
              <a:t>36</a:t>
            </a:fld>
            <a:endParaRPr lang="en-US" dirty="0"/>
          </a:p>
        </p:txBody>
      </p:sp>
    </p:spTree>
    <p:extLst>
      <p:ext uri="{BB962C8B-B14F-4D97-AF65-F5344CB8AC3E}">
        <p14:creationId xmlns:p14="http://schemas.microsoft.com/office/powerpoint/2010/main" val="2351086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EEG</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p:txBody>
          <a:bodyPr/>
          <a:lstStyle/>
          <a:p>
            <a:pPr marL="0" indent="0">
              <a:buNone/>
            </a:pPr>
            <a:r>
              <a:rPr lang="en-US" u="sng" dirty="0"/>
              <a:t>Differences between mTBI and Controls</a:t>
            </a:r>
          </a:p>
          <a:p>
            <a:pPr lvl="1"/>
            <a:r>
              <a:rPr lang="en-US" dirty="0"/>
              <a:t>Decrease in alpha power</a:t>
            </a:r>
          </a:p>
          <a:p>
            <a:pPr lvl="1"/>
            <a:r>
              <a:rPr lang="en-US" dirty="0"/>
              <a:t>Increase in theta and beta power</a:t>
            </a:r>
          </a:p>
          <a:p>
            <a:pPr lvl="1"/>
            <a:r>
              <a:rPr lang="en-US" dirty="0"/>
              <a:t>Increase in frontal asymmetry</a:t>
            </a:r>
          </a:p>
          <a:p>
            <a:pPr lvl="1"/>
            <a:r>
              <a:rPr lang="en-US" dirty="0"/>
              <a:t>Reduced amplitudes and delayed latencies of event related potentials during attention, working memory, and cognitive control tasks</a:t>
            </a:r>
          </a:p>
          <a:p>
            <a:pPr lvl="2"/>
            <a:r>
              <a:rPr lang="en-US" dirty="0"/>
              <a:t>Limited resource allocation/resource availability and cognitive slowing</a:t>
            </a:r>
          </a:p>
          <a:p>
            <a:pPr marL="0" indent="0">
              <a:buNone/>
            </a:pPr>
            <a:endParaRPr lang="en-US" dirty="0"/>
          </a:p>
        </p:txBody>
      </p:sp>
      <p:sp>
        <p:nvSpPr>
          <p:cNvPr id="5" name="Slide Number Placeholder 4">
            <a:extLst>
              <a:ext uri="{FF2B5EF4-FFF2-40B4-BE49-F238E27FC236}">
                <a16:creationId xmlns:a16="http://schemas.microsoft.com/office/drawing/2014/main" id="{9BFBCBFA-8DDE-E635-4E01-46461533058A}"/>
              </a:ext>
            </a:extLst>
          </p:cNvPr>
          <p:cNvSpPr>
            <a:spLocks noGrp="1"/>
          </p:cNvSpPr>
          <p:nvPr>
            <p:ph type="sldNum" sz="quarter" idx="10"/>
          </p:nvPr>
        </p:nvSpPr>
        <p:spPr/>
        <p:txBody>
          <a:bodyPr/>
          <a:lstStyle/>
          <a:p>
            <a:pPr>
              <a:defRPr/>
            </a:pPr>
            <a:fld id="{D68E8870-17DE-45C4-A8DD-7644B2422933}" type="slidenum">
              <a:rPr lang="en-US" smtClean="0"/>
              <a:pPr>
                <a:defRPr/>
              </a:pPr>
              <a:t>37</a:t>
            </a:fld>
            <a:endParaRPr lang="en-US" dirty="0"/>
          </a:p>
        </p:txBody>
      </p:sp>
    </p:spTree>
    <p:extLst>
      <p:ext uri="{BB962C8B-B14F-4D97-AF65-F5344CB8AC3E}">
        <p14:creationId xmlns:p14="http://schemas.microsoft.com/office/powerpoint/2010/main" val="202014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C9D9-1A75-8CBE-FDEE-7D2A2CAF98F7}"/>
              </a:ext>
            </a:extLst>
          </p:cNvPr>
          <p:cNvSpPr>
            <a:spLocks noGrp="1"/>
          </p:cNvSpPr>
          <p:nvPr>
            <p:ph type="title"/>
          </p:nvPr>
        </p:nvSpPr>
        <p:spPr/>
        <p:txBody>
          <a:bodyPr/>
          <a:lstStyle/>
          <a:p>
            <a:r>
              <a:rPr lang="en-US" dirty="0"/>
              <a:t>Example</a:t>
            </a:r>
          </a:p>
        </p:txBody>
      </p:sp>
      <p:sp>
        <p:nvSpPr>
          <p:cNvPr id="5" name="Text Placeholder 9">
            <a:extLst>
              <a:ext uri="{FF2B5EF4-FFF2-40B4-BE49-F238E27FC236}">
                <a16:creationId xmlns:a16="http://schemas.microsoft.com/office/drawing/2014/main" id="{C2BDDB14-656C-40E3-ED52-F7D527CCA92D}"/>
              </a:ext>
            </a:extLst>
          </p:cNvPr>
          <p:cNvSpPr>
            <a:spLocks noGrp="1"/>
          </p:cNvSpPr>
          <p:nvPr>
            <p:ph sz="quarter" idx="11"/>
          </p:nvPr>
        </p:nvSpPr>
        <p:spPr>
          <a:xfrm>
            <a:off x="101441" y="1046160"/>
            <a:ext cx="5940412" cy="5811839"/>
          </a:xfrm>
        </p:spPr>
        <p:txBody>
          <a:bodyPr/>
          <a:lstStyle/>
          <a:p>
            <a:pPr marL="0" indent="0">
              <a:buNone/>
            </a:pPr>
            <a:r>
              <a:rPr lang="en-US" u="sng" dirty="0"/>
              <a:t>Key Findings</a:t>
            </a:r>
          </a:p>
          <a:p>
            <a:pPr lvl="1"/>
            <a:r>
              <a:rPr lang="en-US" dirty="0"/>
              <a:t>Patients with remote mTBI do not linearly modulate neural resource allocation in response to higher levels cognitive load</a:t>
            </a:r>
          </a:p>
          <a:p>
            <a:pPr lvl="2"/>
            <a:r>
              <a:rPr lang="en-US" dirty="0"/>
              <a:t>Asymptotic, all-or-none</a:t>
            </a:r>
          </a:p>
          <a:p>
            <a:pPr lvl="1"/>
            <a:r>
              <a:rPr lang="en-US" dirty="0"/>
              <a:t>Inhibition of irrelevant stimulus processing and enhancement of relevant stimulus processing</a:t>
            </a:r>
          </a:p>
          <a:p>
            <a:pPr lvl="2"/>
            <a:r>
              <a:rPr lang="en-US" dirty="0"/>
              <a:t>Exaggerated and plateaued at moderate and high cognitive load levels</a:t>
            </a:r>
          </a:p>
          <a:p>
            <a:pPr lvl="2"/>
            <a:r>
              <a:rPr lang="en-US" dirty="0"/>
              <a:t>Sustained mental effort needed to maintain normal performance</a:t>
            </a:r>
          </a:p>
          <a:p>
            <a:pPr lvl="3">
              <a:buClr>
                <a:srgbClr val="C00000"/>
              </a:buClr>
            </a:pPr>
            <a:r>
              <a:rPr lang="en-US" sz="1800" dirty="0"/>
              <a:t>Inefficient resource allocation and inability to flexibly modulate neural resources</a:t>
            </a:r>
          </a:p>
        </p:txBody>
      </p:sp>
      <p:pic>
        <p:nvPicPr>
          <p:cNvPr id="6" name="Picture 5">
            <a:extLst>
              <a:ext uri="{FF2B5EF4-FFF2-40B4-BE49-F238E27FC236}">
                <a16:creationId xmlns:a16="http://schemas.microsoft.com/office/drawing/2014/main" id="{961BBE6B-9AB0-E504-82B0-506E8D0AAF6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41853" y="1046160"/>
            <a:ext cx="6099334" cy="5373863"/>
          </a:xfrm>
          <a:prstGeom prst="rect">
            <a:avLst/>
          </a:prstGeom>
        </p:spPr>
      </p:pic>
      <p:sp>
        <p:nvSpPr>
          <p:cNvPr id="3" name="Slide Number Placeholder 2">
            <a:extLst>
              <a:ext uri="{FF2B5EF4-FFF2-40B4-BE49-F238E27FC236}">
                <a16:creationId xmlns:a16="http://schemas.microsoft.com/office/drawing/2014/main" id="{69BA68EC-1299-E782-9183-CE65A4256446}"/>
              </a:ext>
            </a:extLst>
          </p:cNvPr>
          <p:cNvSpPr>
            <a:spLocks noGrp="1"/>
          </p:cNvSpPr>
          <p:nvPr>
            <p:ph type="sldNum" sz="quarter" idx="10"/>
          </p:nvPr>
        </p:nvSpPr>
        <p:spPr/>
        <p:txBody>
          <a:bodyPr/>
          <a:lstStyle/>
          <a:p>
            <a:pPr>
              <a:defRPr/>
            </a:pPr>
            <a:fld id="{D68E8870-17DE-45C4-A8DD-7644B2422933}" type="slidenum">
              <a:rPr lang="en-US" smtClean="0"/>
              <a:pPr>
                <a:defRPr/>
              </a:pPr>
              <a:t>38</a:t>
            </a:fld>
            <a:endParaRPr lang="en-US" dirty="0"/>
          </a:p>
        </p:txBody>
      </p:sp>
    </p:spTree>
    <p:extLst>
      <p:ext uri="{BB962C8B-B14F-4D97-AF65-F5344CB8AC3E}">
        <p14:creationId xmlns:p14="http://schemas.microsoft.com/office/powerpoint/2010/main" val="1655848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AB97-BD51-872B-934C-66E9F5F77D0E}"/>
              </a:ext>
            </a:extLst>
          </p:cNvPr>
          <p:cNvSpPr>
            <a:spLocks noGrp="1"/>
          </p:cNvSpPr>
          <p:nvPr>
            <p:ph type="title"/>
          </p:nvPr>
        </p:nvSpPr>
        <p:spPr/>
        <p:txBody>
          <a:bodyPr/>
          <a:lstStyle/>
          <a:p>
            <a:r>
              <a:rPr lang="en-US" dirty="0"/>
              <a:t>EEG Methods Considerations</a:t>
            </a:r>
          </a:p>
        </p:txBody>
      </p:sp>
      <p:sp>
        <p:nvSpPr>
          <p:cNvPr id="5" name="Content Placeholder 2">
            <a:extLst>
              <a:ext uri="{FF2B5EF4-FFF2-40B4-BE49-F238E27FC236}">
                <a16:creationId xmlns:a16="http://schemas.microsoft.com/office/drawing/2014/main" id="{66AC7E68-6C22-5A2F-9ADD-BC0A82E027A4}"/>
              </a:ext>
            </a:extLst>
          </p:cNvPr>
          <p:cNvSpPr>
            <a:spLocks noGrp="1"/>
          </p:cNvSpPr>
          <p:nvPr>
            <p:ph sz="quarter" idx="11"/>
          </p:nvPr>
        </p:nvSpPr>
        <p:spPr>
          <a:xfrm>
            <a:off x="479425" y="1046163"/>
            <a:ext cx="11250613" cy="5269577"/>
          </a:xfrm>
        </p:spPr>
        <p:txBody>
          <a:bodyPr/>
          <a:lstStyle/>
          <a:p>
            <a:pPr marL="0" indent="0">
              <a:buNone/>
            </a:pPr>
            <a:r>
              <a:rPr lang="en-US" u="sng" dirty="0"/>
              <a:t>Limitations</a:t>
            </a:r>
          </a:p>
          <a:p>
            <a:pPr lvl="1"/>
            <a:r>
              <a:rPr lang="en-US" dirty="0"/>
              <a:t>Variability in findings across studies due to differences in study methods and cognitive tasks</a:t>
            </a:r>
          </a:p>
          <a:p>
            <a:pPr lvl="1"/>
            <a:r>
              <a:rPr lang="en-US" dirty="0"/>
              <a:t>No consensus on data analysis techniques; highly variable and subjective</a:t>
            </a:r>
          </a:p>
          <a:p>
            <a:pPr lvl="1"/>
            <a:r>
              <a:rPr lang="en-US" dirty="0"/>
              <a:t>Susceptible to artifacts: muscle activation, heart beats, electrical interference, sweat</a:t>
            </a:r>
          </a:p>
          <a:p>
            <a:pPr lvl="1"/>
            <a:r>
              <a:rPr lang="en-US" dirty="0"/>
              <a:t>Needs multiple trials per condition</a:t>
            </a:r>
          </a:p>
          <a:p>
            <a:pPr marL="0" indent="0">
              <a:buNone/>
            </a:pPr>
            <a:r>
              <a:rPr lang="en-US" u="sng" dirty="0"/>
              <a:t>Alterations to Experimental Set-Up</a:t>
            </a:r>
          </a:p>
          <a:p>
            <a:pPr lvl="1"/>
            <a:r>
              <a:rPr lang="en-US" dirty="0"/>
              <a:t>Adhering electrodes (cap or individually attached); wired or wireless</a:t>
            </a:r>
          </a:p>
          <a:p>
            <a:pPr lvl="2"/>
            <a:r>
              <a:rPr lang="en-US" dirty="0"/>
              <a:t>Consideration of extra cabling if not wireless</a:t>
            </a:r>
          </a:p>
          <a:p>
            <a:pPr lvl="1"/>
            <a:r>
              <a:rPr lang="en-US" dirty="0"/>
              <a:t>Stimulus presentation software must deliver event triggers to EEG acquisition software/hardware</a:t>
            </a:r>
          </a:p>
          <a:p>
            <a:pPr lvl="2"/>
            <a:r>
              <a:rPr lang="en-US" dirty="0"/>
              <a:t>Hardwired connection or sensors (e.g., photo diodes)</a:t>
            </a:r>
          </a:p>
          <a:p>
            <a:endParaRPr lang="en-US" dirty="0"/>
          </a:p>
        </p:txBody>
      </p:sp>
      <p:sp>
        <p:nvSpPr>
          <p:cNvPr id="3" name="Slide Number Placeholder 2">
            <a:extLst>
              <a:ext uri="{FF2B5EF4-FFF2-40B4-BE49-F238E27FC236}">
                <a16:creationId xmlns:a16="http://schemas.microsoft.com/office/drawing/2014/main" id="{3109451F-CC90-B4C5-BE7E-A3D23D45F6BB}"/>
              </a:ext>
            </a:extLst>
          </p:cNvPr>
          <p:cNvSpPr>
            <a:spLocks noGrp="1"/>
          </p:cNvSpPr>
          <p:nvPr>
            <p:ph type="sldNum" sz="quarter" idx="10"/>
          </p:nvPr>
        </p:nvSpPr>
        <p:spPr/>
        <p:txBody>
          <a:bodyPr/>
          <a:lstStyle/>
          <a:p>
            <a:pPr>
              <a:defRPr/>
            </a:pPr>
            <a:fld id="{D68E8870-17DE-45C4-A8DD-7644B2422933}" type="slidenum">
              <a:rPr lang="en-US" smtClean="0"/>
              <a:pPr>
                <a:defRPr/>
              </a:pPr>
              <a:t>39</a:t>
            </a:fld>
            <a:endParaRPr lang="en-US" dirty="0"/>
          </a:p>
        </p:txBody>
      </p:sp>
    </p:spTree>
    <p:extLst>
      <p:ext uri="{BB962C8B-B14F-4D97-AF65-F5344CB8AC3E}">
        <p14:creationId xmlns:p14="http://schemas.microsoft.com/office/powerpoint/2010/main" val="376715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Content Placeholder 3"/>
          <p:cNvSpPr>
            <a:spLocks noGrp="1"/>
          </p:cNvSpPr>
          <p:nvPr>
            <p:ph sz="quarter" idx="11"/>
          </p:nvPr>
        </p:nvSpPr>
        <p:spPr/>
        <p:txBody>
          <a:bodyPr/>
          <a:lstStyle/>
          <a:p>
            <a:r>
              <a:rPr lang="en-US" dirty="0">
                <a:latin typeface="+mn-lt"/>
              </a:rPr>
              <a:t>Introduction </a:t>
            </a:r>
          </a:p>
          <a:p>
            <a:pPr lvl="1"/>
            <a:r>
              <a:rPr lang="en-US" dirty="0">
                <a:latin typeface="+mn-lt"/>
              </a:rPr>
              <a:t>Learning Objectives</a:t>
            </a:r>
          </a:p>
          <a:p>
            <a:pPr lvl="1"/>
            <a:r>
              <a:rPr lang="en-US" dirty="0">
                <a:latin typeface="+mn-lt"/>
              </a:rPr>
              <a:t>What is warfighter brain health?</a:t>
            </a:r>
          </a:p>
          <a:p>
            <a:r>
              <a:rPr lang="en-US" dirty="0">
                <a:latin typeface="+mn-lt"/>
              </a:rPr>
              <a:t>There’s a Simulation for That Right? – Healthcare and Simulation Worlds Collide </a:t>
            </a:r>
          </a:p>
          <a:p>
            <a:r>
              <a:rPr lang="en-US" dirty="0">
                <a:latin typeface="+mn-lt"/>
              </a:rPr>
              <a:t>Facilitating Neuroplasticity – Harnessing Simulation Technology for Enhancing Warfighter Brain Health </a:t>
            </a:r>
          </a:p>
          <a:p>
            <a:r>
              <a:rPr lang="en-US" dirty="0">
                <a:latin typeface="+mn-lt"/>
              </a:rPr>
              <a:t>Scaling Simulations for Healthcare and Training Applications </a:t>
            </a:r>
          </a:p>
          <a:p>
            <a:r>
              <a:rPr lang="en-US" dirty="0">
                <a:latin typeface="+mn-lt"/>
              </a:rPr>
              <a:t>Tutorial Summary </a:t>
            </a:r>
          </a:p>
          <a:p>
            <a:r>
              <a:rPr lang="en-US" dirty="0">
                <a:latin typeface="+mn-lt"/>
              </a:rPr>
              <a:t>Q/A </a:t>
            </a:r>
          </a:p>
          <a:p>
            <a:endParaRPr lang="en-US" dirty="0"/>
          </a:p>
        </p:txBody>
      </p:sp>
      <p:sp>
        <p:nvSpPr>
          <p:cNvPr id="5" name="Slide Number Placeholder 4">
            <a:extLst>
              <a:ext uri="{FF2B5EF4-FFF2-40B4-BE49-F238E27FC236}">
                <a16:creationId xmlns:a16="http://schemas.microsoft.com/office/drawing/2014/main" id="{D5D6E316-0798-7C2B-D741-A92D3345837E}"/>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4</a:t>
            </a:fld>
            <a:endParaRPr lang="en-US" sz="1200" dirty="0">
              <a:latin typeface="Arial Narrow" panose="020B0606020202030204" pitchFamily="34" charset="0"/>
            </a:endParaRPr>
          </a:p>
        </p:txBody>
      </p:sp>
    </p:spTree>
    <p:extLst>
      <p:ext uri="{BB962C8B-B14F-4D97-AF65-F5344CB8AC3E}">
        <p14:creationId xmlns:p14="http://schemas.microsoft.com/office/powerpoint/2010/main" val="1008667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8201-C751-DB03-5E5B-FC415A5D6BD1}"/>
              </a:ext>
            </a:extLst>
          </p:cNvPr>
          <p:cNvSpPr>
            <a:spLocks noGrp="1"/>
          </p:cNvSpPr>
          <p:nvPr>
            <p:ph type="title"/>
          </p:nvPr>
        </p:nvSpPr>
        <p:spPr/>
        <p:txBody>
          <a:bodyPr/>
          <a:lstStyle/>
          <a:p>
            <a:r>
              <a:rPr lang="en-US" dirty="0"/>
              <a:t>EEG Data Analysis</a:t>
            </a:r>
          </a:p>
        </p:txBody>
      </p:sp>
      <p:sp>
        <p:nvSpPr>
          <p:cNvPr id="5" name="Content Placeholder 2">
            <a:extLst>
              <a:ext uri="{FF2B5EF4-FFF2-40B4-BE49-F238E27FC236}">
                <a16:creationId xmlns:a16="http://schemas.microsoft.com/office/drawing/2014/main" id="{785535F5-0061-E604-17CF-41351A873F3D}"/>
              </a:ext>
            </a:extLst>
          </p:cNvPr>
          <p:cNvSpPr>
            <a:spLocks noGrp="1"/>
          </p:cNvSpPr>
          <p:nvPr>
            <p:ph sz="quarter" idx="11"/>
          </p:nvPr>
        </p:nvSpPr>
        <p:spPr>
          <a:xfrm>
            <a:off x="480132" y="1046715"/>
            <a:ext cx="11250613" cy="5075237"/>
          </a:xfrm>
        </p:spPr>
        <p:txBody>
          <a:bodyPr/>
          <a:lstStyle/>
          <a:p>
            <a:pPr marL="0" indent="0">
              <a:buNone/>
            </a:pPr>
            <a:r>
              <a:rPr lang="en-US" u="sng" dirty="0"/>
              <a:t>Data Analysis Approaches</a:t>
            </a:r>
          </a:p>
          <a:p>
            <a:pPr lvl="1"/>
            <a:r>
              <a:rPr lang="en-US" dirty="0"/>
              <a:t>Higher sampling rate = better data</a:t>
            </a:r>
          </a:p>
          <a:p>
            <a:pPr lvl="1"/>
            <a:r>
              <a:rPr lang="en-US" dirty="0"/>
              <a:t>Signal to noise ratio</a:t>
            </a:r>
          </a:p>
          <a:p>
            <a:pPr lvl="2"/>
            <a:r>
              <a:rPr lang="en-US" dirty="0"/>
              <a:t>Artifact reduction and removal</a:t>
            </a:r>
          </a:p>
          <a:p>
            <a:pPr marL="0" indent="0">
              <a:buNone/>
            </a:pPr>
            <a:r>
              <a:rPr lang="en-US" u="sng" dirty="0"/>
              <a:t>Indicators of Effort</a:t>
            </a:r>
          </a:p>
          <a:p>
            <a:pPr lvl="1"/>
            <a:r>
              <a:rPr lang="en-US" dirty="0"/>
              <a:t>Reduced alpha power and synchronization</a:t>
            </a:r>
          </a:p>
          <a:p>
            <a:pPr marL="0" indent="0">
              <a:buNone/>
            </a:pPr>
            <a:r>
              <a:rPr lang="en-US" u="sng" dirty="0"/>
              <a:t>Indicators of Learning</a:t>
            </a:r>
          </a:p>
          <a:p>
            <a:pPr lvl="1"/>
            <a:r>
              <a:rPr lang="en-US" dirty="0"/>
              <a:t>Error-related negativity amplitude (ERP)</a:t>
            </a:r>
          </a:p>
          <a:p>
            <a:pPr lvl="1"/>
            <a:r>
              <a:rPr lang="en-US" dirty="0"/>
              <a:t>Processing Negativity amplitude (ERP)</a:t>
            </a:r>
          </a:p>
          <a:p>
            <a:pPr lvl="1"/>
            <a:r>
              <a:rPr lang="en-US" dirty="0"/>
              <a:t>P3 (“P300”) amplitude and latency (ERP)</a:t>
            </a:r>
          </a:p>
          <a:p>
            <a:endParaRPr lang="en-US" dirty="0"/>
          </a:p>
        </p:txBody>
      </p:sp>
      <p:sp>
        <p:nvSpPr>
          <p:cNvPr id="3" name="Slide Number Placeholder 2">
            <a:extLst>
              <a:ext uri="{FF2B5EF4-FFF2-40B4-BE49-F238E27FC236}">
                <a16:creationId xmlns:a16="http://schemas.microsoft.com/office/drawing/2014/main" id="{4A53E17C-65A3-EA1E-CA36-03AB308F0958}"/>
              </a:ext>
            </a:extLst>
          </p:cNvPr>
          <p:cNvSpPr>
            <a:spLocks noGrp="1"/>
          </p:cNvSpPr>
          <p:nvPr>
            <p:ph type="sldNum" sz="quarter" idx="10"/>
          </p:nvPr>
        </p:nvSpPr>
        <p:spPr/>
        <p:txBody>
          <a:bodyPr/>
          <a:lstStyle/>
          <a:p>
            <a:pPr>
              <a:defRPr/>
            </a:pPr>
            <a:fld id="{D68E8870-17DE-45C4-A8DD-7644B2422933}" type="slidenum">
              <a:rPr lang="en-US" smtClean="0"/>
              <a:pPr>
                <a:defRPr/>
              </a:pPr>
              <a:t>40</a:t>
            </a:fld>
            <a:endParaRPr lang="en-US" dirty="0"/>
          </a:p>
        </p:txBody>
      </p:sp>
    </p:spTree>
    <p:extLst>
      <p:ext uri="{BB962C8B-B14F-4D97-AF65-F5344CB8AC3E}">
        <p14:creationId xmlns:p14="http://schemas.microsoft.com/office/powerpoint/2010/main" val="1416958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graph">
            <a:extLst>
              <a:ext uri="{FF2B5EF4-FFF2-40B4-BE49-F238E27FC236}">
                <a16:creationId xmlns:a16="http://schemas.microsoft.com/office/drawing/2014/main" id="{7A2FE653-65FE-1021-CD2C-0504EA815030}"/>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0" y="815332"/>
            <a:ext cx="12191999" cy="5538002"/>
          </a:xfrm>
          <a:prstGeom prst="rect">
            <a:avLst/>
          </a:prstGeom>
        </p:spPr>
      </p:pic>
      <p:sp>
        <p:nvSpPr>
          <p:cNvPr id="3" name="Content Placeholder 2">
            <a:extLst>
              <a:ext uri="{FF2B5EF4-FFF2-40B4-BE49-F238E27FC236}">
                <a16:creationId xmlns:a16="http://schemas.microsoft.com/office/drawing/2014/main" id="{ADDFF046-E9E7-5BDB-1327-997DAEC35918}"/>
              </a:ext>
            </a:extLst>
          </p:cNvPr>
          <p:cNvSpPr>
            <a:spLocks noGrp="1"/>
          </p:cNvSpPr>
          <p:nvPr>
            <p:ph sz="quarter" idx="11"/>
          </p:nvPr>
        </p:nvSpPr>
        <p:spPr/>
        <p:txBody>
          <a:bodyPr/>
          <a:lstStyle/>
          <a:p>
            <a:pPr marL="0" indent="0" algn="ctr">
              <a:buNone/>
            </a:pPr>
            <a:endParaRPr lang="en-US" sz="3600" b="1" dirty="0">
              <a:solidFill>
                <a:schemeClr val="bg2">
                  <a:lumMod val="75000"/>
                  <a:lumOff val="25000"/>
                </a:schemeClr>
              </a:solidFill>
            </a:endParaRPr>
          </a:p>
          <a:p>
            <a:pPr marL="0" indent="0" algn="ctr">
              <a:buNone/>
            </a:pPr>
            <a:endParaRPr lang="en-US" sz="3600" b="1" dirty="0">
              <a:solidFill>
                <a:schemeClr val="bg2">
                  <a:lumMod val="75000"/>
                  <a:lumOff val="25000"/>
                </a:schemeClr>
              </a:solidFill>
            </a:endParaRPr>
          </a:p>
          <a:p>
            <a:pPr marL="0" indent="0" algn="ctr">
              <a:buNone/>
            </a:pPr>
            <a:r>
              <a:rPr lang="en-US" sz="4000" b="1" dirty="0"/>
              <a:t>How can we utilize multimodal data from simulations to enhance clinical and training decision making?</a:t>
            </a:r>
          </a:p>
        </p:txBody>
      </p:sp>
      <p:sp>
        <p:nvSpPr>
          <p:cNvPr id="4" name="Slide Number Placeholder 3">
            <a:extLst>
              <a:ext uri="{FF2B5EF4-FFF2-40B4-BE49-F238E27FC236}">
                <a16:creationId xmlns:a16="http://schemas.microsoft.com/office/drawing/2014/main" id="{D1DC9629-DB79-6199-7B3B-F347D31ACEF8}"/>
              </a:ext>
            </a:extLst>
          </p:cNvPr>
          <p:cNvSpPr>
            <a:spLocks noGrp="1"/>
          </p:cNvSpPr>
          <p:nvPr>
            <p:ph type="sldNum" sz="quarter" idx="10"/>
          </p:nvPr>
        </p:nvSpPr>
        <p:spPr/>
        <p:txBody>
          <a:bodyPr/>
          <a:lstStyle/>
          <a:p>
            <a:pPr>
              <a:defRPr/>
            </a:pPr>
            <a:fld id="{D68E8870-17DE-45C4-A8DD-7644B2422933}" type="slidenum">
              <a:rPr lang="en-US" smtClean="0"/>
              <a:pPr>
                <a:defRPr/>
              </a:pPr>
              <a:t>41</a:t>
            </a:fld>
            <a:endParaRPr lang="en-US" dirty="0"/>
          </a:p>
        </p:txBody>
      </p:sp>
      <p:sp>
        <p:nvSpPr>
          <p:cNvPr id="5" name="TextBox 4">
            <a:extLst>
              <a:ext uri="{FF2B5EF4-FFF2-40B4-BE49-F238E27FC236}">
                <a16:creationId xmlns:a16="http://schemas.microsoft.com/office/drawing/2014/main" id="{22F6A1A4-F090-EEF6-EE7A-D7D21802CA2F}"/>
              </a:ext>
            </a:extLst>
          </p:cNvPr>
          <p:cNvSpPr txBox="1"/>
          <p:nvPr/>
        </p:nvSpPr>
        <p:spPr>
          <a:xfrm>
            <a:off x="10910461" y="6050340"/>
            <a:ext cx="1389720"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3384895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A800-98FC-078E-90EA-6A9C3EBC7E84}"/>
              </a:ext>
            </a:extLst>
          </p:cNvPr>
          <p:cNvSpPr>
            <a:spLocks noGrp="1"/>
          </p:cNvSpPr>
          <p:nvPr>
            <p:ph type="title"/>
          </p:nvPr>
        </p:nvSpPr>
        <p:spPr>
          <a:xfrm>
            <a:off x="875763" y="0"/>
            <a:ext cx="9810434" cy="795130"/>
          </a:xfrm>
        </p:spPr>
        <p:txBody>
          <a:bodyPr/>
          <a:lstStyle/>
          <a:p>
            <a:r>
              <a:rPr lang="en-US" dirty="0"/>
              <a:t>Translation of Raw Data into Actionable Insights</a:t>
            </a:r>
          </a:p>
        </p:txBody>
      </p:sp>
      <p:sp>
        <p:nvSpPr>
          <p:cNvPr id="3" name="Content Placeholder 2">
            <a:extLst>
              <a:ext uri="{FF2B5EF4-FFF2-40B4-BE49-F238E27FC236}">
                <a16:creationId xmlns:a16="http://schemas.microsoft.com/office/drawing/2014/main" id="{B154166D-12A1-D093-D03A-2C50AB301D40}"/>
              </a:ext>
            </a:extLst>
          </p:cNvPr>
          <p:cNvSpPr>
            <a:spLocks noGrp="1"/>
          </p:cNvSpPr>
          <p:nvPr>
            <p:ph sz="quarter" idx="11"/>
          </p:nvPr>
        </p:nvSpPr>
        <p:spPr>
          <a:xfrm>
            <a:off x="419972" y="1046715"/>
            <a:ext cx="10035470" cy="5285846"/>
          </a:xfrm>
        </p:spPr>
        <p:txBody>
          <a:bodyPr/>
          <a:lstStyle/>
          <a:p>
            <a:pPr marL="0" indent="0">
              <a:buNone/>
            </a:pPr>
            <a:r>
              <a:rPr lang="en-US" u="sng" dirty="0"/>
              <a:t>We first have to address current challenges</a:t>
            </a:r>
          </a:p>
          <a:p>
            <a:pPr lvl="1"/>
            <a:r>
              <a:rPr lang="en-US" dirty="0"/>
              <a:t>Triangulation of data</a:t>
            </a:r>
          </a:p>
          <a:p>
            <a:pPr lvl="1"/>
            <a:r>
              <a:rPr lang="en-US" dirty="0"/>
              <a:t>Predictive capabilities</a:t>
            </a:r>
          </a:p>
          <a:p>
            <a:pPr lvl="2"/>
            <a:r>
              <a:rPr lang="en-US" dirty="0"/>
              <a:t>Adaptive assessment and training</a:t>
            </a:r>
          </a:p>
          <a:p>
            <a:pPr lvl="2"/>
            <a:r>
              <a:rPr lang="en-US" dirty="0"/>
              <a:t>Skills + Environments</a:t>
            </a:r>
          </a:p>
          <a:p>
            <a:pPr lvl="2"/>
            <a:r>
              <a:rPr lang="en-US" dirty="0"/>
              <a:t>Brain health and TBI forecasting</a:t>
            </a:r>
          </a:p>
          <a:p>
            <a:pPr lvl="1"/>
            <a:r>
              <a:rPr lang="en-US" dirty="0"/>
              <a:t>Provider friendly automated data scoring and interpretation</a:t>
            </a:r>
          </a:p>
          <a:p>
            <a:pPr lvl="1"/>
            <a:r>
              <a:rPr lang="en-US" dirty="0"/>
              <a:t>Ability to handle large datasets</a:t>
            </a:r>
          </a:p>
          <a:p>
            <a:pPr marL="0" indent="0">
              <a:buNone/>
            </a:pPr>
            <a:endParaRPr lang="en-US" u="sng" dirty="0"/>
          </a:p>
          <a:p>
            <a:pPr marL="0" indent="0">
              <a:buNone/>
            </a:pPr>
            <a:r>
              <a:rPr lang="en-US" u="sng" dirty="0"/>
              <a:t>Then we must apply tools that can integrate holistic brain health data</a:t>
            </a:r>
          </a:p>
          <a:p>
            <a:pPr marL="609585" lvl="1" indent="0">
              <a:buNone/>
            </a:pPr>
            <a:endParaRPr lang="en-US" dirty="0"/>
          </a:p>
        </p:txBody>
      </p:sp>
      <p:sp>
        <p:nvSpPr>
          <p:cNvPr id="6" name="TextBox 5">
            <a:extLst>
              <a:ext uri="{FF2B5EF4-FFF2-40B4-BE49-F238E27FC236}">
                <a16:creationId xmlns:a16="http://schemas.microsoft.com/office/drawing/2014/main" id="{1C5043CE-5B62-4F41-676C-32E0341B4094}"/>
              </a:ext>
            </a:extLst>
          </p:cNvPr>
          <p:cNvSpPr txBox="1"/>
          <p:nvPr/>
        </p:nvSpPr>
        <p:spPr>
          <a:xfrm>
            <a:off x="7782779" y="1897371"/>
            <a:ext cx="1150961" cy="353943"/>
          </a:xfrm>
          <a:prstGeom prst="rect">
            <a:avLst/>
          </a:prstGeom>
          <a:noFill/>
        </p:spPr>
        <p:txBody>
          <a:bodyPr wrap="square" rtlCol="0">
            <a:spAutoFit/>
          </a:bodyPr>
          <a:lstStyle/>
          <a:p>
            <a:r>
              <a:rPr lang="en-US" sz="1700" dirty="0">
                <a:solidFill>
                  <a:schemeClr val="bg1"/>
                </a:solidFill>
                <a:latin typeface="Arial Narrow" panose="020B0606020202030204" pitchFamily="34" charset="0"/>
              </a:rPr>
              <a:t>TBI History</a:t>
            </a:r>
          </a:p>
        </p:txBody>
      </p:sp>
      <p:sp>
        <p:nvSpPr>
          <p:cNvPr id="5" name="Slide Number Placeholder 4">
            <a:extLst>
              <a:ext uri="{FF2B5EF4-FFF2-40B4-BE49-F238E27FC236}">
                <a16:creationId xmlns:a16="http://schemas.microsoft.com/office/drawing/2014/main" id="{7A79FBF3-B461-69E6-94F1-225892EB9E7F}"/>
              </a:ext>
            </a:extLst>
          </p:cNvPr>
          <p:cNvSpPr>
            <a:spLocks noGrp="1"/>
          </p:cNvSpPr>
          <p:nvPr>
            <p:ph type="sldNum" sz="quarter" idx="10"/>
          </p:nvPr>
        </p:nvSpPr>
        <p:spPr/>
        <p:txBody>
          <a:bodyPr/>
          <a:lstStyle/>
          <a:p>
            <a:pPr>
              <a:defRPr/>
            </a:pPr>
            <a:fld id="{D68E8870-17DE-45C4-A8DD-7644B2422933}" type="slidenum">
              <a:rPr lang="en-US" smtClean="0"/>
              <a:pPr>
                <a:defRPr/>
              </a:pPr>
              <a:t>42</a:t>
            </a:fld>
            <a:endParaRPr lang="en-US" dirty="0"/>
          </a:p>
        </p:txBody>
      </p:sp>
    </p:spTree>
    <p:extLst>
      <p:ext uri="{BB962C8B-B14F-4D97-AF65-F5344CB8AC3E}">
        <p14:creationId xmlns:p14="http://schemas.microsoft.com/office/powerpoint/2010/main" val="4282191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CC64-C53F-4530-4C09-E5893300ED30}"/>
              </a:ext>
            </a:extLst>
          </p:cNvPr>
          <p:cNvSpPr>
            <a:spLocks noGrp="1"/>
          </p:cNvSpPr>
          <p:nvPr>
            <p:ph type="title"/>
          </p:nvPr>
        </p:nvSpPr>
        <p:spPr>
          <a:xfrm>
            <a:off x="609600" y="0"/>
            <a:ext cx="10795000" cy="795130"/>
          </a:xfrm>
        </p:spPr>
        <p:txBody>
          <a:bodyPr/>
          <a:lstStyle/>
          <a:p>
            <a:r>
              <a:rPr lang="en-US" dirty="0"/>
              <a:t>Utilization of Artificial Intelligence and Machine Learning</a:t>
            </a:r>
          </a:p>
        </p:txBody>
      </p:sp>
      <p:sp>
        <p:nvSpPr>
          <p:cNvPr id="10" name="Google Shape;11229;p105">
            <a:extLst>
              <a:ext uri="{FF2B5EF4-FFF2-40B4-BE49-F238E27FC236}">
                <a16:creationId xmlns:a16="http://schemas.microsoft.com/office/drawing/2014/main" id="{4F901C18-760D-E9F2-09A0-92FA03C983B3}"/>
              </a:ext>
            </a:extLst>
          </p:cNvPr>
          <p:cNvSpPr/>
          <p:nvPr/>
        </p:nvSpPr>
        <p:spPr>
          <a:xfrm rot="1182071">
            <a:off x="2772533" y="3128414"/>
            <a:ext cx="627923" cy="228521"/>
          </a:xfrm>
          <a:custGeom>
            <a:avLst/>
            <a:gdLst/>
            <a:ahLst/>
            <a:cxnLst/>
            <a:rect l="l" t="t" r="r" b="b"/>
            <a:pathLst>
              <a:path w="59651" h="13111" fill="none" extrusionOk="0">
                <a:moveTo>
                  <a:pt x="0" y="13111"/>
                </a:moveTo>
                <a:lnTo>
                  <a:pt x="12391" y="10386"/>
                </a:lnTo>
                <a:lnTo>
                  <a:pt x="59650"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230;p105">
            <a:extLst>
              <a:ext uri="{FF2B5EF4-FFF2-40B4-BE49-F238E27FC236}">
                <a16:creationId xmlns:a16="http://schemas.microsoft.com/office/drawing/2014/main" id="{7DF43A69-9550-6456-5849-8E0F6160D944}"/>
              </a:ext>
            </a:extLst>
          </p:cNvPr>
          <p:cNvSpPr/>
          <p:nvPr/>
        </p:nvSpPr>
        <p:spPr>
          <a:xfrm>
            <a:off x="2726434" y="2478878"/>
            <a:ext cx="682095" cy="754254"/>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230;p105">
            <a:extLst>
              <a:ext uri="{FF2B5EF4-FFF2-40B4-BE49-F238E27FC236}">
                <a16:creationId xmlns:a16="http://schemas.microsoft.com/office/drawing/2014/main" id="{64CD23DA-852C-B4F6-ABED-4A60F844448C}"/>
              </a:ext>
            </a:extLst>
          </p:cNvPr>
          <p:cNvSpPr/>
          <p:nvPr/>
        </p:nvSpPr>
        <p:spPr>
          <a:xfrm rot="1039755" flipH="1">
            <a:off x="1574978" y="2324854"/>
            <a:ext cx="629339" cy="862618"/>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TextBox 32">
            <a:extLst>
              <a:ext uri="{FF2B5EF4-FFF2-40B4-BE49-F238E27FC236}">
                <a16:creationId xmlns:a16="http://schemas.microsoft.com/office/drawing/2014/main" id="{5801E5E0-B285-020D-D491-CA1DF62D9B5B}"/>
              </a:ext>
            </a:extLst>
          </p:cNvPr>
          <p:cNvSpPr txBox="1"/>
          <p:nvPr/>
        </p:nvSpPr>
        <p:spPr>
          <a:xfrm>
            <a:off x="3018529" y="1770205"/>
            <a:ext cx="1465116" cy="369332"/>
          </a:xfrm>
          <a:prstGeom prst="rect">
            <a:avLst/>
          </a:prstGeom>
          <a:noFill/>
        </p:spPr>
        <p:txBody>
          <a:bodyPr wrap="square" rtlCol="0">
            <a:spAutoFit/>
          </a:bodyPr>
          <a:lstStyle/>
          <a:p>
            <a:r>
              <a:rPr lang="en-US" sz="1800" b="1" dirty="0">
                <a:latin typeface="Arial Narrow" panose="020B0606020202030204" pitchFamily="34" charset="0"/>
              </a:rPr>
              <a:t>Skills Needed</a:t>
            </a:r>
          </a:p>
        </p:txBody>
      </p:sp>
      <p:sp>
        <p:nvSpPr>
          <p:cNvPr id="9" name="Google Shape;11228;p105">
            <a:extLst>
              <a:ext uri="{FF2B5EF4-FFF2-40B4-BE49-F238E27FC236}">
                <a16:creationId xmlns:a16="http://schemas.microsoft.com/office/drawing/2014/main" id="{2E60BD8A-FEA1-BC94-E1DD-2CF8DD71B7DE}"/>
              </a:ext>
            </a:extLst>
          </p:cNvPr>
          <p:cNvSpPr/>
          <p:nvPr/>
        </p:nvSpPr>
        <p:spPr>
          <a:xfrm>
            <a:off x="2752493" y="3269260"/>
            <a:ext cx="841243" cy="534220"/>
          </a:xfrm>
          <a:custGeom>
            <a:avLst/>
            <a:gdLst/>
            <a:ahLst/>
            <a:cxnLst/>
            <a:rect l="l" t="t" r="r" b="b"/>
            <a:pathLst>
              <a:path w="59651" h="28575" fill="none" extrusionOk="0">
                <a:moveTo>
                  <a:pt x="0" y="0"/>
                </a:moveTo>
                <a:lnTo>
                  <a:pt x="59650" y="28575"/>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231;p105">
            <a:extLst>
              <a:ext uri="{FF2B5EF4-FFF2-40B4-BE49-F238E27FC236}">
                <a16:creationId xmlns:a16="http://schemas.microsoft.com/office/drawing/2014/main" id="{599AC155-9C0C-78D2-B94A-EF7539ADC284}"/>
              </a:ext>
            </a:extLst>
          </p:cNvPr>
          <p:cNvSpPr/>
          <p:nvPr/>
        </p:nvSpPr>
        <p:spPr>
          <a:xfrm>
            <a:off x="2749012" y="3282455"/>
            <a:ext cx="479435" cy="1104796"/>
          </a:xfrm>
          <a:custGeom>
            <a:avLst/>
            <a:gdLst/>
            <a:ahLst/>
            <a:cxnLst/>
            <a:rect l="l" t="t" r="r" b="b"/>
            <a:pathLst>
              <a:path w="15460" h="28575" fill="none" extrusionOk="0">
                <a:moveTo>
                  <a:pt x="0" y="0"/>
                </a:moveTo>
                <a:lnTo>
                  <a:pt x="15459" y="28575"/>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14;p105">
            <a:extLst>
              <a:ext uri="{FF2B5EF4-FFF2-40B4-BE49-F238E27FC236}">
                <a16:creationId xmlns:a16="http://schemas.microsoft.com/office/drawing/2014/main" id="{0DF18F87-A042-B5D3-685C-225B1DF9EA7A}"/>
              </a:ext>
            </a:extLst>
          </p:cNvPr>
          <p:cNvSpPr/>
          <p:nvPr/>
        </p:nvSpPr>
        <p:spPr>
          <a:xfrm>
            <a:off x="1926900" y="2343824"/>
            <a:ext cx="908506" cy="2849426"/>
          </a:xfrm>
          <a:custGeom>
            <a:avLst/>
            <a:gdLst/>
            <a:ahLst/>
            <a:cxnLst/>
            <a:rect l="l" t="t" r="r" b="b"/>
            <a:pathLst>
              <a:path w="15918" h="44955" extrusionOk="0">
                <a:moveTo>
                  <a:pt x="7902" y="0"/>
                </a:moveTo>
                <a:lnTo>
                  <a:pt x="7902" y="17"/>
                </a:lnTo>
                <a:cubicBezTo>
                  <a:pt x="7586" y="60"/>
                  <a:pt x="6670" y="235"/>
                  <a:pt x="6262" y="763"/>
                </a:cubicBezTo>
                <a:cubicBezTo>
                  <a:pt x="5760" y="1412"/>
                  <a:pt x="5967" y="2817"/>
                  <a:pt x="5967" y="2817"/>
                </a:cubicBezTo>
                <a:cubicBezTo>
                  <a:pt x="5499" y="2970"/>
                  <a:pt x="5641" y="3597"/>
                  <a:pt x="5853" y="3847"/>
                </a:cubicBezTo>
                <a:cubicBezTo>
                  <a:pt x="6066" y="4098"/>
                  <a:pt x="6060" y="4419"/>
                  <a:pt x="6164" y="4523"/>
                </a:cubicBezTo>
                <a:cubicBezTo>
                  <a:pt x="6199" y="4570"/>
                  <a:pt x="6254" y="4594"/>
                  <a:pt x="6310" y="4594"/>
                </a:cubicBezTo>
                <a:cubicBezTo>
                  <a:pt x="6332" y="4594"/>
                  <a:pt x="6355" y="4591"/>
                  <a:pt x="6376" y="4583"/>
                </a:cubicBezTo>
                <a:cubicBezTo>
                  <a:pt x="6469" y="4812"/>
                  <a:pt x="6529" y="5057"/>
                  <a:pt x="6551" y="5308"/>
                </a:cubicBezTo>
                <a:cubicBezTo>
                  <a:pt x="6551" y="6539"/>
                  <a:pt x="5602" y="7177"/>
                  <a:pt x="3695" y="7623"/>
                </a:cubicBezTo>
                <a:cubicBezTo>
                  <a:pt x="1783" y="8065"/>
                  <a:pt x="1843" y="10609"/>
                  <a:pt x="1957" y="11612"/>
                </a:cubicBezTo>
                <a:cubicBezTo>
                  <a:pt x="2071" y="12620"/>
                  <a:pt x="1685" y="14418"/>
                  <a:pt x="1238" y="15742"/>
                </a:cubicBezTo>
                <a:cubicBezTo>
                  <a:pt x="791" y="17066"/>
                  <a:pt x="595" y="18826"/>
                  <a:pt x="502" y="20053"/>
                </a:cubicBezTo>
                <a:cubicBezTo>
                  <a:pt x="415" y="21273"/>
                  <a:pt x="388" y="22695"/>
                  <a:pt x="339" y="23109"/>
                </a:cubicBezTo>
                <a:cubicBezTo>
                  <a:pt x="290" y="23524"/>
                  <a:pt x="153" y="24150"/>
                  <a:pt x="77" y="24624"/>
                </a:cubicBezTo>
                <a:cubicBezTo>
                  <a:pt x="1" y="25098"/>
                  <a:pt x="213" y="25213"/>
                  <a:pt x="606" y="25654"/>
                </a:cubicBezTo>
                <a:cubicBezTo>
                  <a:pt x="879" y="25962"/>
                  <a:pt x="1148" y="26163"/>
                  <a:pt x="1411" y="26163"/>
                </a:cubicBezTo>
                <a:cubicBezTo>
                  <a:pt x="1531" y="26163"/>
                  <a:pt x="1649" y="26122"/>
                  <a:pt x="1766" y="26030"/>
                </a:cubicBezTo>
                <a:cubicBezTo>
                  <a:pt x="2142" y="25741"/>
                  <a:pt x="2257" y="25289"/>
                  <a:pt x="2131" y="25104"/>
                </a:cubicBezTo>
                <a:cubicBezTo>
                  <a:pt x="2073" y="25020"/>
                  <a:pt x="2015" y="24998"/>
                  <a:pt x="1969" y="24998"/>
                </a:cubicBezTo>
                <a:cubicBezTo>
                  <a:pt x="1917" y="24998"/>
                  <a:pt x="1881" y="25027"/>
                  <a:pt x="1881" y="25027"/>
                </a:cubicBezTo>
                <a:cubicBezTo>
                  <a:pt x="1870" y="24842"/>
                  <a:pt x="1892" y="24651"/>
                  <a:pt x="1952" y="24472"/>
                </a:cubicBezTo>
                <a:cubicBezTo>
                  <a:pt x="2044" y="24128"/>
                  <a:pt x="1935" y="23654"/>
                  <a:pt x="1777" y="23289"/>
                </a:cubicBezTo>
                <a:cubicBezTo>
                  <a:pt x="1625" y="22930"/>
                  <a:pt x="1418" y="22058"/>
                  <a:pt x="1935" y="20973"/>
                </a:cubicBezTo>
                <a:cubicBezTo>
                  <a:pt x="2447" y="19894"/>
                  <a:pt x="3243" y="16603"/>
                  <a:pt x="3221" y="15884"/>
                </a:cubicBezTo>
                <a:cubicBezTo>
                  <a:pt x="3194" y="15165"/>
                  <a:pt x="3733" y="13672"/>
                  <a:pt x="3733" y="13672"/>
                </a:cubicBezTo>
                <a:cubicBezTo>
                  <a:pt x="3733" y="13672"/>
                  <a:pt x="4142" y="14958"/>
                  <a:pt x="4556" y="16189"/>
                </a:cubicBezTo>
                <a:cubicBezTo>
                  <a:pt x="4970" y="17426"/>
                  <a:pt x="4044" y="19818"/>
                  <a:pt x="3630" y="22515"/>
                </a:cubicBezTo>
                <a:cubicBezTo>
                  <a:pt x="3221" y="25218"/>
                  <a:pt x="3554" y="27714"/>
                  <a:pt x="3603" y="29022"/>
                </a:cubicBezTo>
                <a:cubicBezTo>
                  <a:pt x="3657" y="30335"/>
                  <a:pt x="3886" y="30694"/>
                  <a:pt x="3526" y="31572"/>
                </a:cubicBezTo>
                <a:cubicBezTo>
                  <a:pt x="3167" y="32443"/>
                  <a:pt x="3270" y="33604"/>
                  <a:pt x="3270" y="33604"/>
                </a:cubicBezTo>
                <a:cubicBezTo>
                  <a:pt x="2475" y="34579"/>
                  <a:pt x="2164" y="36585"/>
                  <a:pt x="2398" y="39233"/>
                </a:cubicBezTo>
                <a:cubicBezTo>
                  <a:pt x="2627" y="41881"/>
                  <a:pt x="2655" y="42268"/>
                  <a:pt x="2600" y="43194"/>
                </a:cubicBezTo>
                <a:cubicBezTo>
                  <a:pt x="2546" y="44121"/>
                  <a:pt x="1728" y="44072"/>
                  <a:pt x="1570" y="44453"/>
                </a:cubicBezTo>
                <a:cubicBezTo>
                  <a:pt x="1418" y="44840"/>
                  <a:pt x="2420" y="44791"/>
                  <a:pt x="3243" y="44916"/>
                </a:cubicBezTo>
                <a:cubicBezTo>
                  <a:pt x="3404" y="44942"/>
                  <a:pt x="3536" y="44954"/>
                  <a:pt x="3645" y="44954"/>
                </a:cubicBezTo>
                <a:cubicBezTo>
                  <a:pt x="4094" y="44954"/>
                  <a:pt x="4147" y="44740"/>
                  <a:pt x="4169" y="44328"/>
                </a:cubicBezTo>
                <a:cubicBezTo>
                  <a:pt x="4197" y="43810"/>
                  <a:pt x="4039" y="42731"/>
                  <a:pt x="4066" y="41293"/>
                </a:cubicBezTo>
                <a:cubicBezTo>
                  <a:pt x="4093" y="39849"/>
                  <a:pt x="5041" y="37206"/>
                  <a:pt x="5096" y="36149"/>
                </a:cubicBezTo>
                <a:cubicBezTo>
                  <a:pt x="5150" y="35092"/>
                  <a:pt x="5041" y="34400"/>
                  <a:pt x="5635" y="33626"/>
                </a:cubicBezTo>
                <a:cubicBezTo>
                  <a:pt x="6229" y="32858"/>
                  <a:pt x="6561" y="29768"/>
                  <a:pt x="7177" y="28280"/>
                </a:cubicBezTo>
                <a:cubicBezTo>
                  <a:pt x="7624" y="27202"/>
                  <a:pt x="7858" y="25692"/>
                  <a:pt x="7956" y="24924"/>
                </a:cubicBezTo>
                <a:cubicBezTo>
                  <a:pt x="8054" y="25692"/>
                  <a:pt x="8294" y="27202"/>
                  <a:pt x="8736" y="28280"/>
                </a:cubicBezTo>
                <a:cubicBezTo>
                  <a:pt x="9357" y="29768"/>
                  <a:pt x="9689" y="32858"/>
                  <a:pt x="10278" y="33626"/>
                </a:cubicBezTo>
                <a:cubicBezTo>
                  <a:pt x="10872" y="34400"/>
                  <a:pt x="10768" y="35092"/>
                  <a:pt x="10823" y="36149"/>
                </a:cubicBezTo>
                <a:cubicBezTo>
                  <a:pt x="10872" y="37200"/>
                  <a:pt x="11825" y="39849"/>
                  <a:pt x="11847" y="41293"/>
                </a:cubicBezTo>
                <a:cubicBezTo>
                  <a:pt x="11874" y="42731"/>
                  <a:pt x="11722" y="43810"/>
                  <a:pt x="11743" y="44328"/>
                </a:cubicBezTo>
                <a:cubicBezTo>
                  <a:pt x="11765" y="44740"/>
                  <a:pt x="11819" y="44954"/>
                  <a:pt x="12268" y="44954"/>
                </a:cubicBezTo>
                <a:cubicBezTo>
                  <a:pt x="12377" y="44954"/>
                  <a:pt x="12509" y="44942"/>
                  <a:pt x="12670" y="44916"/>
                </a:cubicBezTo>
                <a:cubicBezTo>
                  <a:pt x="13493" y="44791"/>
                  <a:pt x="14501" y="44840"/>
                  <a:pt x="14343" y="44453"/>
                </a:cubicBezTo>
                <a:cubicBezTo>
                  <a:pt x="14190" y="44066"/>
                  <a:pt x="13367" y="44121"/>
                  <a:pt x="13313" y="43194"/>
                </a:cubicBezTo>
                <a:cubicBezTo>
                  <a:pt x="13264" y="42268"/>
                  <a:pt x="13291" y="41881"/>
                  <a:pt x="13520" y="39233"/>
                </a:cubicBezTo>
                <a:cubicBezTo>
                  <a:pt x="13749" y="36585"/>
                  <a:pt x="13443" y="34579"/>
                  <a:pt x="12648" y="33599"/>
                </a:cubicBezTo>
                <a:cubicBezTo>
                  <a:pt x="12648" y="33599"/>
                  <a:pt x="12746" y="32443"/>
                  <a:pt x="12386" y="31572"/>
                </a:cubicBezTo>
                <a:cubicBezTo>
                  <a:pt x="12027" y="30694"/>
                  <a:pt x="12261" y="30335"/>
                  <a:pt x="12310" y="29022"/>
                </a:cubicBezTo>
                <a:cubicBezTo>
                  <a:pt x="12365" y="27714"/>
                  <a:pt x="12697" y="25218"/>
                  <a:pt x="12283" y="22515"/>
                </a:cubicBezTo>
                <a:cubicBezTo>
                  <a:pt x="11874" y="19818"/>
                  <a:pt x="10953" y="17426"/>
                  <a:pt x="11362" y="16189"/>
                </a:cubicBezTo>
                <a:cubicBezTo>
                  <a:pt x="11771" y="14958"/>
                  <a:pt x="12185" y="13672"/>
                  <a:pt x="12185" y="13672"/>
                </a:cubicBezTo>
                <a:cubicBezTo>
                  <a:pt x="12185" y="13672"/>
                  <a:pt x="12724" y="15159"/>
                  <a:pt x="12697" y="15879"/>
                </a:cubicBezTo>
                <a:cubicBezTo>
                  <a:pt x="12670" y="16603"/>
                  <a:pt x="13471" y="19894"/>
                  <a:pt x="13983" y="20973"/>
                </a:cubicBezTo>
                <a:cubicBezTo>
                  <a:pt x="14495" y="22052"/>
                  <a:pt x="14294" y="22930"/>
                  <a:pt x="14136" y="23289"/>
                </a:cubicBezTo>
                <a:cubicBezTo>
                  <a:pt x="13983" y="23649"/>
                  <a:pt x="13869" y="24134"/>
                  <a:pt x="13967" y="24466"/>
                </a:cubicBezTo>
                <a:cubicBezTo>
                  <a:pt x="14021" y="24651"/>
                  <a:pt x="14048" y="24837"/>
                  <a:pt x="14037" y="25027"/>
                </a:cubicBezTo>
                <a:cubicBezTo>
                  <a:pt x="14037" y="25027"/>
                  <a:pt x="14002" y="24998"/>
                  <a:pt x="13948" y="24998"/>
                </a:cubicBezTo>
                <a:cubicBezTo>
                  <a:pt x="13902" y="24998"/>
                  <a:pt x="13842" y="25020"/>
                  <a:pt x="13781" y="25104"/>
                </a:cubicBezTo>
                <a:cubicBezTo>
                  <a:pt x="13656" y="25289"/>
                  <a:pt x="13776" y="25741"/>
                  <a:pt x="14152" y="26030"/>
                </a:cubicBezTo>
                <a:cubicBezTo>
                  <a:pt x="14269" y="26120"/>
                  <a:pt x="14387" y="26161"/>
                  <a:pt x="14506" y="26161"/>
                </a:cubicBezTo>
                <a:cubicBezTo>
                  <a:pt x="14769" y="26161"/>
                  <a:pt x="15037" y="25962"/>
                  <a:pt x="15307" y="25654"/>
                </a:cubicBezTo>
                <a:cubicBezTo>
                  <a:pt x="15705" y="25213"/>
                  <a:pt x="15917" y="25093"/>
                  <a:pt x="15841" y="24624"/>
                </a:cubicBezTo>
                <a:cubicBezTo>
                  <a:pt x="15759" y="24150"/>
                  <a:pt x="15629" y="23524"/>
                  <a:pt x="15579" y="23109"/>
                </a:cubicBezTo>
                <a:cubicBezTo>
                  <a:pt x="15530" y="22695"/>
                  <a:pt x="15503" y="21268"/>
                  <a:pt x="15411" y="20047"/>
                </a:cubicBezTo>
                <a:cubicBezTo>
                  <a:pt x="15323" y="18826"/>
                  <a:pt x="15127" y="17066"/>
                  <a:pt x="14680" y="15742"/>
                </a:cubicBezTo>
                <a:cubicBezTo>
                  <a:pt x="14228" y="14413"/>
                  <a:pt x="13841" y="12615"/>
                  <a:pt x="13956" y="11612"/>
                </a:cubicBezTo>
                <a:cubicBezTo>
                  <a:pt x="14076" y="10609"/>
                  <a:pt x="14130" y="8065"/>
                  <a:pt x="12223" y="7618"/>
                </a:cubicBezTo>
                <a:cubicBezTo>
                  <a:pt x="10316" y="7177"/>
                  <a:pt x="9368" y="6539"/>
                  <a:pt x="9368" y="5302"/>
                </a:cubicBezTo>
                <a:cubicBezTo>
                  <a:pt x="9389" y="5057"/>
                  <a:pt x="9444" y="4812"/>
                  <a:pt x="9542" y="4577"/>
                </a:cubicBezTo>
                <a:cubicBezTo>
                  <a:pt x="9564" y="4585"/>
                  <a:pt x="9586" y="4589"/>
                  <a:pt x="9608" y="4589"/>
                </a:cubicBezTo>
                <a:cubicBezTo>
                  <a:pt x="9663" y="4589"/>
                  <a:pt x="9716" y="4566"/>
                  <a:pt x="9755" y="4523"/>
                </a:cubicBezTo>
                <a:cubicBezTo>
                  <a:pt x="9858" y="4414"/>
                  <a:pt x="9853" y="4098"/>
                  <a:pt x="10060" y="3847"/>
                </a:cubicBezTo>
                <a:cubicBezTo>
                  <a:pt x="10272" y="3597"/>
                  <a:pt x="10419" y="2970"/>
                  <a:pt x="9945" y="2817"/>
                </a:cubicBezTo>
                <a:cubicBezTo>
                  <a:pt x="9945" y="2817"/>
                  <a:pt x="10158" y="1406"/>
                  <a:pt x="9656" y="763"/>
                </a:cubicBezTo>
                <a:cubicBezTo>
                  <a:pt x="9248" y="229"/>
                  <a:pt x="8332" y="60"/>
                  <a:pt x="8016" y="11"/>
                </a:cubicBezTo>
                <a:lnTo>
                  <a:pt x="8016" y="0"/>
                </a:lnTo>
                <a:cubicBezTo>
                  <a:pt x="8016" y="0"/>
                  <a:pt x="7995" y="0"/>
                  <a:pt x="7956" y="6"/>
                </a:cubicBezTo>
                <a:cubicBezTo>
                  <a:pt x="7950" y="7"/>
                  <a:pt x="7944" y="7"/>
                  <a:pt x="7938" y="7"/>
                </a:cubicBezTo>
                <a:cubicBezTo>
                  <a:pt x="7916" y="7"/>
                  <a:pt x="7902" y="0"/>
                  <a:pt x="7902" y="0"/>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1229;p105">
            <a:extLst>
              <a:ext uri="{FF2B5EF4-FFF2-40B4-BE49-F238E27FC236}">
                <a16:creationId xmlns:a16="http://schemas.microsoft.com/office/drawing/2014/main" id="{0AD42C0E-D81B-0EE8-F458-E544F0434077}"/>
              </a:ext>
            </a:extLst>
          </p:cNvPr>
          <p:cNvSpPr/>
          <p:nvPr/>
        </p:nvSpPr>
        <p:spPr>
          <a:xfrm rot="13556618">
            <a:off x="997989" y="2793926"/>
            <a:ext cx="974601" cy="531583"/>
          </a:xfrm>
          <a:custGeom>
            <a:avLst/>
            <a:gdLst/>
            <a:ahLst/>
            <a:cxnLst/>
            <a:rect l="l" t="t" r="r" b="b"/>
            <a:pathLst>
              <a:path w="59651" h="13111" fill="none" extrusionOk="0">
                <a:moveTo>
                  <a:pt x="0" y="13111"/>
                </a:moveTo>
                <a:lnTo>
                  <a:pt x="12391" y="10386"/>
                </a:lnTo>
                <a:lnTo>
                  <a:pt x="59650"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228;p105">
            <a:extLst>
              <a:ext uri="{FF2B5EF4-FFF2-40B4-BE49-F238E27FC236}">
                <a16:creationId xmlns:a16="http://schemas.microsoft.com/office/drawing/2014/main" id="{CAC5222C-1EF5-0298-1AAC-D625002FF5B2}"/>
              </a:ext>
            </a:extLst>
          </p:cNvPr>
          <p:cNvSpPr/>
          <p:nvPr/>
        </p:nvSpPr>
        <p:spPr>
          <a:xfrm rot="6134765">
            <a:off x="1247168" y="3311517"/>
            <a:ext cx="749030" cy="564248"/>
          </a:xfrm>
          <a:custGeom>
            <a:avLst/>
            <a:gdLst/>
            <a:ahLst/>
            <a:cxnLst/>
            <a:rect l="l" t="t" r="r" b="b"/>
            <a:pathLst>
              <a:path w="59651" h="28575" fill="none" extrusionOk="0">
                <a:moveTo>
                  <a:pt x="0" y="0"/>
                </a:moveTo>
                <a:lnTo>
                  <a:pt x="59650" y="28575"/>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1231;p105">
            <a:extLst>
              <a:ext uri="{FF2B5EF4-FFF2-40B4-BE49-F238E27FC236}">
                <a16:creationId xmlns:a16="http://schemas.microsoft.com/office/drawing/2014/main" id="{252C158A-46EC-C425-7A18-E2F01BEB19E7}"/>
              </a:ext>
            </a:extLst>
          </p:cNvPr>
          <p:cNvSpPr/>
          <p:nvPr/>
        </p:nvSpPr>
        <p:spPr>
          <a:xfrm rot="13774460">
            <a:off x="1523827" y="3427657"/>
            <a:ext cx="506697" cy="926330"/>
          </a:xfrm>
          <a:custGeom>
            <a:avLst/>
            <a:gdLst/>
            <a:ahLst/>
            <a:cxnLst/>
            <a:rect l="l" t="t" r="r" b="b"/>
            <a:pathLst>
              <a:path w="15460" h="28575" fill="none" extrusionOk="0">
                <a:moveTo>
                  <a:pt x="0" y="0"/>
                </a:moveTo>
                <a:lnTo>
                  <a:pt x="15459" y="28575"/>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a:extLst>
              <a:ext uri="{FF2B5EF4-FFF2-40B4-BE49-F238E27FC236}">
                <a16:creationId xmlns:a16="http://schemas.microsoft.com/office/drawing/2014/main" id="{A9F2F14C-7D8F-CA64-A2EB-0B887E2EC1F0}"/>
              </a:ext>
            </a:extLst>
          </p:cNvPr>
          <p:cNvSpPr txBox="1"/>
          <p:nvPr/>
        </p:nvSpPr>
        <p:spPr>
          <a:xfrm>
            <a:off x="3329784" y="2190795"/>
            <a:ext cx="842607" cy="369332"/>
          </a:xfrm>
          <a:prstGeom prst="rect">
            <a:avLst/>
          </a:prstGeom>
          <a:noFill/>
        </p:spPr>
        <p:txBody>
          <a:bodyPr wrap="square" rtlCol="0">
            <a:spAutoFit/>
          </a:bodyPr>
          <a:lstStyle/>
          <a:p>
            <a:r>
              <a:rPr lang="en-US" sz="1800" b="1" dirty="0">
                <a:latin typeface="Arial Narrow" panose="020B0606020202030204" pitchFamily="34" charset="0"/>
              </a:rPr>
              <a:t>Sleep</a:t>
            </a:r>
          </a:p>
        </p:txBody>
      </p:sp>
      <p:sp>
        <p:nvSpPr>
          <p:cNvPr id="24" name="TextBox 23">
            <a:extLst>
              <a:ext uri="{FF2B5EF4-FFF2-40B4-BE49-F238E27FC236}">
                <a16:creationId xmlns:a16="http://schemas.microsoft.com/office/drawing/2014/main" id="{6E4924F9-7D74-35ED-C274-9BAA6A78EF8D}"/>
              </a:ext>
            </a:extLst>
          </p:cNvPr>
          <p:cNvSpPr txBox="1"/>
          <p:nvPr/>
        </p:nvSpPr>
        <p:spPr>
          <a:xfrm>
            <a:off x="801949" y="2179916"/>
            <a:ext cx="1025147" cy="369332"/>
          </a:xfrm>
          <a:prstGeom prst="rect">
            <a:avLst/>
          </a:prstGeom>
          <a:noFill/>
        </p:spPr>
        <p:txBody>
          <a:bodyPr wrap="square" rtlCol="0">
            <a:spAutoFit/>
          </a:bodyPr>
          <a:lstStyle/>
          <a:p>
            <a:r>
              <a:rPr lang="en-US" sz="1800" b="1" dirty="0">
                <a:latin typeface="Arial Narrow" panose="020B0606020202030204" pitchFamily="34" charset="0"/>
              </a:rPr>
              <a:t>Nutrition</a:t>
            </a:r>
          </a:p>
        </p:txBody>
      </p:sp>
      <p:sp>
        <p:nvSpPr>
          <p:cNvPr id="25" name="TextBox 24">
            <a:extLst>
              <a:ext uri="{FF2B5EF4-FFF2-40B4-BE49-F238E27FC236}">
                <a16:creationId xmlns:a16="http://schemas.microsoft.com/office/drawing/2014/main" id="{54347562-9EF7-9697-F8BA-8AAFDEEF2F42}"/>
              </a:ext>
            </a:extLst>
          </p:cNvPr>
          <p:cNvSpPr txBox="1"/>
          <p:nvPr/>
        </p:nvSpPr>
        <p:spPr>
          <a:xfrm>
            <a:off x="3415155" y="3044680"/>
            <a:ext cx="1458453" cy="369332"/>
          </a:xfrm>
          <a:prstGeom prst="rect">
            <a:avLst/>
          </a:prstGeom>
          <a:noFill/>
        </p:spPr>
        <p:txBody>
          <a:bodyPr wrap="square" rtlCol="0">
            <a:spAutoFit/>
          </a:bodyPr>
          <a:lstStyle/>
          <a:p>
            <a:r>
              <a:rPr lang="en-US" sz="1800" b="1" dirty="0">
                <a:latin typeface="Arial Narrow" panose="020B0606020202030204" pitchFamily="34" charset="0"/>
              </a:rPr>
              <a:t>Mental Health</a:t>
            </a:r>
          </a:p>
        </p:txBody>
      </p:sp>
      <p:sp>
        <p:nvSpPr>
          <p:cNvPr id="26" name="TextBox 25">
            <a:extLst>
              <a:ext uri="{FF2B5EF4-FFF2-40B4-BE49-F238E27FC236}">
                <a16:creationId xmlns:a16="http://schemas.microsoft.com/office/drawing/2014/main" id="{8515AB40-BA44-B66B-CF90-365DD3562C6C}"/>
              </a:ext>
            </a:extLst>
          </p:cNvPr>
          <p:cNvSpPr txBox="1"/>
          <p:nvPr/>
        </p:nvSpPr>
        <p:spPr>
          <a:xfrm>
            <a:off x="195853" y="2587039"/>
            <a:ext cx="1109122" cy="369332"/>
          </a:xfrm>
          <a:prstGeom prst="rect">
            <a:avLst/>
          </a:prstGeom>
          <a:noFill/>
        </p:spPr>
        <p:txBody>
          <a:bodyPr wrap="square" rtlCol="0">
            <a:spAutoFit/>
          </a:bodyPr>
          <a:lstStyle/>
          <a:p>
            <a:r>
              <a:rPr lang="en-US" sz="1800" b="1" dirty="0">
                <a:latin typeface="Arial Narrow" panose="020B0606020202030204" pitchFamily="34" charset="0"/>
              </a:rPr>
              <a:t>Cognition</a:t>
            </a:r>
          </a:p>
        </p:txBody>
      </p:sp>
      <p:sp>
        <p:nvSpPr>
          <p:cNvPr id="27" name="TextBox 26">
            <a:extLst>
              <a:ext uri="{FF2B5EF4-FFF2-40B4-BE49-F238E27FC236}">
                <a16:creationId xmlns:a16="http://schemas.microsoft.com/office/drawing/2014/main" id="{A4D833CA-B817-05F5-C1CD-916865E420F6}"/>
              </a:ext>
            </a:extLst>
          </p:cNvPr>
          <p:cNvSpPr txBox="1"/>
          <p:nvPr/>
        </p:nvSpPr>
        <p:spPr>
          <a:xfrm>
            <a:off x="3267451" y="3778496"/>
            <a:ext cx="1997587" cy="369332"/>
          </a:xfrm>
          <a:prstGeom prst="rect">
            <a:avLst/>
          </a:prstGeom>
          <a:noFill/>
        </p:spPr>
        <p:txBody>
          <a:bodyPr wrap="square" rtlCol="0">
            <a:spAutoFit/>
          </a:bodyPr>
          <a:lstStyle/>
          <a:p>
            <a:r>
              <a:rPr lang="en-US" sz="1800" b="1" dirty="0">
                <a:latin typeface="Arial Narrow" panose="020B0606020202030204" pitchFamily="34" charset="0"/>
              </a:rPr>
              <a:t>Executive Function</a:t>
            </a:r>
          </a:p>
        </p:txBody>
      </p:sp>
      <p:sp>
        <p:nvSpPr>
          <p:cNvPr id="28" name="TextBox 27">
            <a:extLst>
              <a:ext uri="{FF2B5EF4-FFF2-40B4-BE49-F238E27FC236}">
                <a16:creationId xmlns:a16="http://schemas.microsoft.com/office/drawing/2014/main" id="{5FA97D01-763B-9F8E-1086-A1E2F004BDA6}"/>
              </a:ext>
            </a:extLst>
          </p:cNvPr>
          <p:cNvSpPr txBox="1"/>
          <p:nvPr/>
        </p:nvSpPr>
        <p:spPr>
          <a:xfrm>
            <a:off x="36299" y="3784677"/>
            <a:ext cx="1696460" cy="369332"/>
          </a:xfrm>
          <a:prstGeom prst="rect">
            <a:avLst/>
          </a:prstGeom>
          <a:noFill/>
        </p:spPr>
        <p:txBody>
          <a:bodyPr wrap="square" rtlCol="0">
            <a:spAutoFit/>
          </a:bodyPr>
          <a:lstStyle/>
          <a:p>
            <a:r>
              <a:rPr lang="en-US" sz="1800" b="1" dirty="0">
                <a:latin typeface="Arial Narrow" panose="020B0606020202030204" pitchFamily="34" charset="0"/>
              </a:rPr>
              <a:t>Individual Goals</a:t>
            </a:r>
          </a:p>
        </p:txBody>
      </p:sp>
      <p:sp>
        <p:nvSpPr>
          <p:cNvPr id="29" name="TextBox 28">
            <a:extLst>
              <a:ext uri="{FF2B5EF4-FFF2-40B4-BE49-F238E27FC236}">
                <a16:creationId xmlns:a16="http://schemas.microsoft.com/office/drawing/2014/main" id="{3F7AC5D5-F7DC-5CF0-6D8A-34638D2DA602}"/>
              </a:ext>
            </a:extLst>
          </p:cNvPr>
          <p:cNvSpPr txBox="1"/>
          <p:nvPr/>
        </p:nvSpPr>
        <p:spPr>
          <a:xfrm>
            <a:off x="740540" y="4402071"/>
            <a:ext cx="1186360" cy="369332"/>
          </a:xfrm>
          <a:prstGeom prst="rect">
            <a:avLst/>
          </a:prstGeom>
          <a:noFill/>
        </p:spPr>
        <p:txBody>
          <a:bodyPr wrap="square" rtlCol="0">
            <a:spAutoFit/>
          </a:bodyPr>
          <a:lstStyle/>
          <a:p>
            <a:r>
              <a:rPr lang="en-US" sz="1800" b="1" dirty="0">
                <a:latin typeface="Arial Narrow" panose="020B0606020202030204" pitchFamily="34" charset="0"/>
              </a:rPr>
              <a:t>TBI History</a:t>
            </a:r>
          </a:p>
        </p:txBody>
      </p:sp>
      <p:sp>
        <p:nvSpPr>
          <p:cNvPr id="31" name="TextBox 30">
            <a:extLst>
              <a:ext uri="{FF2B5EF4-FFF2-40B4-BE49-F238E27FC236}">
                <a16:creationId xmlns:a16="http://schemas.microsoft.com/office/drawing/2014/main" id="{F3ACA2FA-2336-3E08-0F9A-4C94048976D8}"/>
              </a:ext>
            </a:extLst>
          </p:cNvPr>
          <p:cNvSpPr txBox="1"/>
          <p:nvPr/>
        </p:nvSpPr>
        <p:spPr>
          <a:xfrm>
            <a:off x="3174349" y="4388506"/>
            <a:ext cx="1364313" cy="382897"/>
          </a:xfrm>
          <a:prstGeom prst="rect">
            <a:avLst/>
          </a:prstGeom>
          <a:noFill/>
        </p:spPr>
        <p:txBody>
          <a:bodyPr wrap="square" rtlCol="0">
            <a:spAutoFit/>
          </a:bodyPr>
          <a:lstStyle/>
          <a:p>
            <a:r>
              <a:rPr lang="en-US" sz="1800" b="1" dirty="0">
                <a:latin typeface="Arial Narrow" panose="020B0606020202030204" pitchFamily="34" charset="0"/>
              </a:rPr>
              <a:t>Sensor Data</a:t>
            </a:r>
          </a:p>
        </p:txBody>
      </p:sp>
      <p:sp>
        <p:nvSpPr>
          <p:cNvPr id="32" name="Google Shape;11230;p105">
            <a:extLst>
              <a:ext uri="{FF2B5EF4-FFF2-40B4-BE49-F238E27FC236}">
                <a16:creationId xmlns:a16="http://schemas.microsoft.com/office/drawing/2014/main" id="{5C06DB50-FC7C-477D-DC98-6CD3FFAB949E}"/>
              </a:ext>
            </a:extLst>
          </p:cNvPr>
          <p:cNvSpPr/>
          <p:nvPr/>
        </p:nvSpPr>
        <p:spPr>
          <a:xfrm rot="16419833">
            <a:off x="1385204" y="2509171"/>
            <a:ext cx="587367" cy="711744"/>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30;p105">
            <a:extLst>
              <a:ext uri="{FF2B5EF4-FFF2-40B4-BE49-F238E27FC236}">
                <a16:creationId xmlns:a16="http://schemas.microsoft.com/office/drawing/2014/main" id="{B46E9C54-1F89-5E06-CEDE-DF113CA8D9AA}"/>
              </a:ext>
            </a:extLst>
          </p:cNvPr>
          <p:cNvSpPr/>
          <p:nvPr/>
        </p:nvSpPr>
        <p:spPr>
          <a:xfrm rot="20331927">
            <a:off x="2588246" y="2270918"/>
            <a:ext cx="735756" cy="770760"/>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a:extLst>
              <a:ext uri="{FF2B5EF4-FFF2-40B4-BE49-F238E27FC236}">
                <a16:creationId xmlns:a16="http://schemas.microsoft.com/office/drawing/2014/main" id="{0B07F6D0-2F95-88F9-69F3-B4B1EF5C1621}"/>
              </a:ext>
            </a:extLst>
          </p:cNvPr>
          <p:cNvSpPr txBox="1"/>
          <p:nvPr/>
        </p:nvSpPr>
        <p:spPr>
          <a:xfrm>
            <a:off x="944218" y="1843579"/>
            <a:ext cx="1282631" cy="369332"/>
          </a:xfrm>
          <a:prstGeom prst="rect">
            <a:avLst/>
          </a:prstGeom>
          <a:noFill/>
        </p:spPr>
        <p:txBody>
          <a:bodyPr wrap="square" rtlCol="0">
            <a:spAutoFit/>
          </a:bodyPr>
          <a:lstStyle/>
          <a:p>
            <a:r>
              <a:rPr lang="en-US" sz="1800" b="1" dirty="0">
                <a:latin typeface="Arial Narrow" panose="020B0606020202030204" pitchFamily="34" charset="0"/>
              </a:rPr>
              <a:t>Medication</a:t>
            </a:r>
          </a:p>
        </p:txBody>
      </p:sp>
      <p:grpSp>
        <p:nvGrpSpPr>
          <p:cNvPr id="36" name="Google Shape;10600;p103">
            <a:extLst>
              <a:ext uri="{FF2B5EF4-FFF2-40B4-BE49-F238E27FC236}">
                <a16:creationId xmlns:a16="http://schemas.microsoft.com/office/drawing/2014/main" id="{A810823F-EBF0-F62F-7144-B0C443446A20}"/>
              </a:ext>
            </a:extLst>
          </p:cNvPr>
          <p:cNvGrpSpPr/>
          <p:nvPr/>
        </p:nvGrpSpPr>
        <p:grpSpPr>
          <a:xfrm>
            <a:off x="5399289" y="2889887"/>
            <a:ext cx="1393422" cy="641692"/>
            <a:chOff x="732422" y="2990152"/>
            <a:chExt cx="1337773" cy="572102"/>
          </a:xfrm>
        </p:grpSpPr>
        <p:sp>
          <p:nvSpPr>
            <p:cNvPr id="37" name="Google Shape;10601;p103">
              <a:extLst>
                <a:ext uri="{FF2B5EF4-FFF2-40B4-BE49-F238E27FC236}">
                  <a16:creationId xmlns:a16="http://schemas.microsoft.com/office/drawing/2014/main" id="{FB668463-0C9B-9BC0-B140-7E706CCCFC04}"/>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602;p103">
              <a:extLst>
                <a:ext uri="{FF2B5EF4-FFF2-40B4-BE49-F238E27FC236}">
                  <a16:creationId xmlns:a16="http://schemas.microsoft.com/office/drawing/2014/main" id="{A7959586-DFD3-57B6-A079-1FAD28374BE8}"/>
                </a:ext>
              </a:extLst>
            </p:cNvPr>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603;p103">
              <a:extLst>
                <a:ext uri="{FF2B5EF4-FFF2-40B4-BE49-F238E27FC236}">
                  <a16:creationId xmlns:a16="http://schemas.microsoft.com/office/drawing/2014/main" id="{CFD3419B-5480-3FCD-6068-C8B2E0F4C88F}"/>
                </a:ext>
              </a:extLst>
            </p:cNvPr>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604;p103">
              <a:extLst>
                <a:ext uri="{FF2B5EF4-FFF2-40B4-BE49-F238E27FC236}">
                  <a16:creationId xmlns:a16="http://schemas.microsoft.com/office/drawing/2014/main" id="{07318269-1D7B-9F32-E34F-C9DF09EE1AAE}"/>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605;p103">
              <a:extLst>
                <a:ext uri="{FF2B5EF4-FFF2-40B4-BE49-F238E27FC236}">
                  <a16:creationId xmlns:a16="http://schemas.microsoft.com/office/drawing/2014/main" id="{F9243353-6251-FC8A-269E-D784ABF1E495}"/>
                </a:ext>
              </a:extLst>
            </p:cNvPr>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606;p103">
              <a:extLst>
                <a:ext uri="{FF2B5EF4-FFF2-40B4-BE49-F238E27FC236}">
                  <a16:creationId xmlns:a16="http://schemas.microsoft.com/office/drawing/2014/main" id="{2FBFF6A6-4555-AD26-5DFC-667DB4284228}"/>
                </a:ext>
              </a:extLst>
            </p:cNvPr>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Box 42">
            <a:extLst>
              <a:ext uri="{FF2B5EF4-FFF2-40B4-BE49-F238E27FC236}">
                <a16:creationId xmlns:a16="http://schemas.microsoft.com/office/drawing/2014/main" id="{2695C651-3570-D3A9-DBC6-61A26433C06B}"/>
              </a:ext>
            </a:extLst>
          </p:cNvPr>
          <p:cNvSpPr txBox="1"/>
          <p:nvPr/>
        </p:nvSpPr>
        <p:spPr>
          <a:xfrm>
            <a:off x="5167069" y="3721818"/>
            <a:ext cx="1850122" cy="646331"/>
          </a:xfrm>
          <a:prstGeom prst="rect">
            <a:avLst/>
          </a:prstGeom>
          <a:noFill/>
        </p:spPr>
        <p:txBody>
          <a:bodyPr wrap="square" rtlCol="0">
            <a:spAutoFit/>
          </a:bodyPr>
          <a:lstStyle/>
          <a:p>
            <a:pPr algn="ctr"/>
            <a:r>
              <a:rPr lang="en-US" sz="1800" b="1" dirty="0">
                <a:latin typeface="Arial Narrow" panose="020B0606020202030204" pitchFamily="34" charset="0"/>
              </a:rPr>
              <a:t>Data Analysis &amp; Integration</a:t>
            </a:r>
          </a:p>
        </p:txBody>
      </p:sp>
      <p:sp>
        <p:nvSpPr>
          <p:cNvPr id="109" name="TextBox 108">
            <a:extLst>
              <a:ext uri="{FF2B5EF4-FFF2-40B4-BE49-F238E27FC236}">
                <a16:creationId xmlns:a16="http://schemas.microsoft.com/office/drawing/2014/main" id="{E3CE61B6-EB84-6DF1-F1F3-EBC6EA5648CD}"/>
              </a:ext>
            </a:extLst>
          </p:cNvPr>
          <p:cNvSpPr txBox="1"/>
          <p:nvPr/>
        </p:nvSpPr>
        <p:spPr>
          <a:xfrm>
            <a:off x="9032320" y="3949811"/>
            <a:ext cx="2813664" cy="1477328"/>
          </a:xfrm>
          <a:prstGeom prst="rect">
            <a:avLst/>
          </a:prstGeom>
          <a:noFill/>
        </p:spPr>
        <p:txBody>
          <a:bodyPr wrap="square" rtlCol="0">
            <a:spAutoFit/>
          </a:bodyPr>
          <a:lstStyle/>
          <a:p>
            <a:pPr marL="285750" indent="-285750" algn="ctr">
              <a:buFont typeface="Arial" panose="020B0604020202020204" pitchFamily="34" charset="0"/>
              <a:buChar char="•"/>
            </a:pPr>
            <a:r>
              <a:rPr lang="en-US" sz="1800" b="1" dirty="0">
                <a:latin typeface="Arial Narrow" panose="020B0606020202030204" pitchFamily="34" charset="0"/>
              </a:rPr>
              <a:t>Adaptable Assessment &amp; Training</a:t>
            </a:r>
          </a:p>
          <a:p>
            <a:pPr marL="285750" indent="-285750" algn="ctr">
              <a:buFont typeface="Arial" panose="020B0604020202020204" pitchFamily="34" charset="0"/>
              <a:buChar char="•"/>
            </a:pPr>
            <a:r>
              <a:rPr lang="en-US" sz="1800" b="1" dirty="0">
                <a:latin typeface="Arial Narrow" panose="020B0606020202030204" pitchFamily="34" charset="0"/>
              </a:rPr>
              <a:t>Brain Health Forecasting</a:t>
            </a:r>
          </a:p>
          <a:p>
            <a:pPr marL="285750" indent="-285750" algn="ctr">
              <a:buFont typeface="Arial" panose="020B0604020202020204" pitchFamily="34" charset="0"/>
              <a:buChar char="•"/>
            </a:pPr>
            <a:r>
              <a:rPr lang="en-US" sz="1800" b="1" dirty="0">
                <a:latin typeface="Arial Narrow" panose="020B0606020202030204" pitchFamily="34" charset="0"/>
              </a:rPr>
              <a:t>Individualized Recommendations</a:t>
            </a:r>
          </a:p>
        </p:txBody>
      </p:sp>
      <p:grpSp>
        <p:nvGrpSpPr>
          <p:cNvPr id="110" name="Google Shape;2806;p99">
            <a:extLst>
              <a:ext uri="{FF2B5EF4-FFF2-40B4-BE49-F238E27FC236}">
                <a16:creationId xmlns:a16="http://schemas.microsoft.com/office/drawing/2014/main" id="{79CF010C-2766-E73D-9A22-E56455B264FC}"/>
              </a:ext>
            </a:extLst>
          </p:cNvPr>
          <p:cNvGrpSpPr/>
          <p:nvPr/>
        </p:nvGrpSpPr>
        <p:grpSpPr>
          <a:xfrm>
            <a:off x="7743458" y="2771705"/>
            <a:ext cx="787964" cy="726338"/>
            <a:chOff x="4721450" y="1509475"/>
            <a:chExt cx="79350" cy="74325"/>
          </a:xfrm>
        </p:grpSpPr>
        <p:sp>
          <p:nvSpPr>
            <p:cNvPr id="111" name="Google Shape;2807;p99">
              <a:extLst>
                <a:ext uri="{FF2B5EF4-FFF2-40B4-BE49-F238E27FC236}">
                  <a16:creationId xmlns:a16="http://schemas.microsoft.com/office/drawing/2014/main" id="{887EEDEC-0295-E9EB-C172-F0A1F2345E43}"/>
                </a:ext>
              </a:extLst>
            </p:cNvPr>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noFill/>
            <a:ln w="9525"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08;p99">
              <a:extLst>
                <a:ext uri="{FF2B5EF4-FFF2-40B4-BE49-F238E27FC236}">
                  <a16:creationId xmlns:a16="http://schemas.microsoft.com/office/drawing/2014/main" id="{CE6F0DB3-42D9-CCBF-E6F1-779E44CECA27}"/>
                </a:ext>
              </a:extLst>
            </p:cNvPr>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noFill/>
            <a:ln w="9525"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09;p99">
              <a:extLst>
                <a:ext uri="{FF2B5EF4-FFF2-40B4-BE49-F238E27FC236}">
                  <a16:creationId xmlns:a16="http://schemas.microsoft.com/office/drawing/2014/main" id="{50AAD535-BEB1-436D-F9D4-1C85E1330037}"/>
                </a:ext>
              </a:extLst>
            </p:cNvPr>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noFill/>
            <a:ln w="9525"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10;p99">
              <a:extLst>
                <a:ext uri="{FF2B5EF4-FFF2-40B4-BE49-F238E27FC236}">
                  <a16:creationId xmlns:a16="http://schemas.microsoft.com/office/drawing/2014/main" id="{3D2DF004-3D8A-F991-1455-D4124395C582}"/>
                </a:ext>
              </a:extLst>
            </p:cNvPr>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noFill/>
            <a:ln w="9525"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5" name="Straight Arrow Connector 114">
            <a:extLst>
              <a:ext uri="{FF2B5EF4-FFF2-40B4-BE49-F238E27FC236}">
                <a16:creationId xmlns:a16="http://schemas.microsoft.com/office/drawing/2014/main" id="{CFB85313-2F3D-C68F-9633-B3906D8FE75D}"/>
              </a:ext>
            </a:extLst>
          </p:cNvPr>
          <p:cNvCxnSpPr/>
          <p:nvPr/>
        </p:nvCxnSpPr>
        <p:spPr bwMode="auto">
          <a:xfrm>
            <a:off x="6934949" y="3229346"/>
            <a:ext cx="596900"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6" name="Straight Arrow Connector 115">
            <a:extLst>
              <a:ext uri="{FF2B5EF4-FFF2-40B4-BE49-F238E27FC236}">
                <a16:creationId xmlns:a16="http://schemas.microsoft.com/office/drawing/2014/main" id="{163F01C5-DF4E-82B7-8F54-AD6520DA6DAE}"/>
              </a:ext>
            </a:extLst>
          </p:cNvPr>
          <p:cNvCxnSpPr/>
          <p:nvPr/>
        </p:nvCxnSpPr>
        <p:spPr bwMode="auto">
          <a:xfrm>
            <a:off x="8770380" y="3251740"/>
            <a:ext cx="596900"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grpSp>
        <p:nvGrpSpPr>
          <p:cNvPr id="117" name="Google Shape;10304;p103">
            <a:extLst>
              <a:ext uri="{FF2B5EF4-FFF2-40B4-BE49-F238E27FC236}">
                <a16:creationId xmlns:a16="http://schemas.microsoft.com/office/drawing/2014/main" id="{63CBE6AB-95C0-B38D-8C70-A96CEC2DCBF0}"/>
              </a:ext>
            </a:extLst>
          </p:cNvPr>
          <p:cNvGrpSpPr/>
          <p:nvPr/>
        </p:nvGrpSpPr>
        <p:grpSpPr>
          <a:xfrm>
            <a:off x="9756222" y="2581889"/>
            <a:ext cx="1371600" cy="1120586"/>
            <a:chOff x="7608988" y="2093194"/>
            <a:chExt cx="817276" cy="672147"/>
          </a:xfrm>
        </p:grpSpPr>
        <p:cxnSp>
          <p:nvCxnSpPr>
            <p:cNvPr id="118" name="Google Shape;10305;p103">
              <a:extLst>
                <a:ext uri="{FF2B5EF4-FFF2-40B4-BE49-F238E27FC236}">
                  <a16:creationId xmlns:a16="http://schemas.microsoft.com/office/drawing/2014/main" id="{10CEE406-2CB3-5B6A-3865-732774E34F34}"/>
                </a:ext>
              </a:extLst>
            </p:cNvPr>
            <p:cNvCxnSpPr/>
            <p:nvPr/>
          </p:nvCxnSpPr>
          <p:spPr>
            <a:xfrm rot="5400000" flipH="1">
              <a:off x="7620257" y="2136491"/>
              <a:ext cx="129900" cy="111300"/>
            </a:xfrm>
            <a:prstGeom prst="bentConnector3">
              <a:avLst>
                <a:gd name="adj1" fmla="val 50000"/>
              </a:avLst>
            </a:prstGeom>
            <a:noFill/>
            <a:ln w="0" cap="flat" cmpd="sng">
              <a:solidFill>
                <a:schemeClr val="tx2">
                  <a:lumMod val="75000"/>
                </a:schemeClr>
              </a:solidFill>
              <a:prstDash val="solid"/>
              <a:round/>
              <a:headEnd type="none" w="med" len="med"/>
              <a:tailEnd type="none" w="med" len="med"/>
            </a:ln>
          </p:spPr>
        </p:cxnSp>
        <p:cxnSp>
          <p:nvCxnSpPr>
            <p:cNvPr id="119" name="Google Shape;10306;p103">
              <a:extLst>
                <a:ext uri="{FF2B5EF4-FFF2-40B4-BE49-F238E27FC236}">
                  <a16:creationId xmlns:a16="http://schemas.microsoft.com/office/drawing/2014/main" id="{3D5A4998-FBEC-BAC5-E894-D3C60202784D}"/>
                </a:ext>
              </a:extLst>
            </p:cNvPr>
            <p:cNvCxnSpPr/>
            <p:nvPr/>
          </p:nvCxnSpPr>
          <p:spPr>
            <a:xfrm rot="-5400000">
              <a:off x="8285120" y="2136491"/>
              <a:ext cx="129900" cy="111300"/>
            </a:xfrm>
            <a:prstGeom prst="bentConnector3">
              <a:avLst>
                <a:gd name="adj1" fmla="val 50000"/>
              </a:avLst>
            </a:prstGeom>
            <a:noFill/>
            <a:ln w="0" cap="flat" cmpd="sng">
              <a:solidFill>
                <a:schemeClr val="tx2">
                  <a:lumMod val="75000"/>
                </a:schemeClr>
              </a:solidFill>
              <a:prstDash val="solid"/>
              <a:round/>
              <a:headEnd type="none" w="med" len="med"/>
              <a:tailEnd type="none" w="med" len="med"/>
            </a:ln>
          </p:spPr>
        </p:cxnSp>
        <p:cxnSp>
          <p:nvCxnSpPr>
            <p:cNvPr id="120" name="Google Shape;10307;p103">
              <a:extLst>
                <a:ext uri="{FF2B5EF4-FFF2-40B4-BE49-F238E27FC236}">
                  <a16:creationId xmlns:a16="http://schemas.microsoft.com/office/drawing/2014/main" id="{62778FC2-1784-8A16-7797-EAF8ACA4572C}"/>
                </a:ext>
              </a:extLst>
            </p:cNvPr>
            <p:cNvCxnSpPr/>
            <p:nvPr/>
          </p:nvCxnSpPr>
          <p:spPr>
            <a:xfrm rot="5400000">
              <a:off x="7620257" y="2644741"/>
              <a:ext cx="129900" cy="111300"/>
            </a:xfrm>
            <a:prstGeom prst="bentConnector3">
              <a:avLst>
                <a:gd name="adj1" fmla="val 50000"/>
              </a:avLst>
            </a:prstGeom>
            <a:noFill/>
            <a:ln w="0" cap="flat" cmpd="sng">
              <a:solidFill>
                <a:schemeClr val="tx2">
                  <a:lumMod val="75000"/>
                </a:schemeClr>
              </a:solidFill>
              <a:prstDash val="solid"/>
              <a:round/>
              <a:headEnd type="none" w="med" len="med"/>
              <a:tailEnd type="none" w="med" len="med"/>
            </a:ln>
          </p:spPr>
        </p:cxnSp>
        <p:cxnSp>
          <p:nvCxnSpPr>
            <p:cNvPr id="121" name="Google Shape;10308;p103">
              <a:extLst>
                <a:ext uri="{FF2B5EF4-FFF2-40B4-BE49-F238E27FC236}">
                  <a16:creationId xmlns:a16="http://schemas.microsoft.com/office/drawing/2014/main" id="{4216E9A1-91CC-18BC-DA64-D63749A6276F}"/>
                </a:ext>
              </a:extLst>
            </p:cNvPr>
            <p:cNvCxnSpPr/>
            <p:nvPr/>
          </p:nvCxnSpPr>
          <p:spPr>
            <a:xfrm rot="-5400000" flipH="1">
              <a:off x="8285120" y="2644741"/>
              <a:ext cx="129900" cy="111300"/>
            </a:xfrm>
            <a:prstGeom prst="bentConnector3">
              <a:avLst>
                <a:gd name="adj1" fmla="val 50000"/>
              </a:avLst>
            </a:prstGeom>
            <a:noFill/>
            <a:ln w="0" cap="flat" cmpd="sng">
              <a:solidFill>
                <a:schemeClr val="tx2">
                  <a:lumMod val="75000"/>
                </a:schemeClr>
              </a:solidFill>
              <a:prstDash val="solid"/>
              <a:round/>
              <a:headEnd type="none" w="med" len="med"/>
              <a:tailEnd type="none" w="med" len="med"/>
            </a:ln>
          </p:spPr>
        </p:cxnSp>
        <p:cxnSp>
          <p:nvCxnSpPr>
            <p:cNvPr id="122" name="Google Shape;10309;p103">
              <a:extLst>
                <a:ext uri="{FF2B5EF4-FFF2-40B4-BE49-F238E27FC236}">
                  <a16:creationId xmlns:a16="http://schemas.microsoft.com/office/drawing/2014/main" id="{EB746D11-C1AF-41DF-7521-8E215F1E8971}"/>
                </a:ext>
              </a:extLst>
            </p:cNvPr>
            <p:cNvCxnSpPr/>
            <p:nvPr/>
          </p:nvCxnSpPr>
          <p:spPr>
            <a:xfrm rot="10800000">
              <a:off x="7608988" y="2425132"/>
              <a:ext cx="83400" cy="0"/>
            </a:xfrm>
            <a:prstGeom prst="straightConnector1">
              <a:avLst/>
            </a:prstGeom>
            <a:noFill/>
            <a:ln w="0" cap="flat" cmpd="sng">
              <a:solidFill>
                <a:schemeClr val="tx2">
                  <a:lumMod val="75000"/>
                </a:schemeClr>
              </a:solidFill>
              <a:prstDash val="solid"/>
              <a:round/>
              <a:headEnd type="none" w="med" len="med"/>
              <a:tailEnd type="none" w="med" len="med"/>
            </a:ln>
          </p:spPr>
        </p:cxnSp>
        <p:cxnSp>
          <p:nvCxnSpPr>
            <p:cNvPr id="123" name="Google Shape;10310;p103">
              <a:extLst>
                <a:ext uri="{FF2B5EF4-FFF2-40B4-BE49-F238E27FC236}">
                  <a16:creationId xmlns:a16="http://schemas.microsoft.com/office/drawing/2014/main" id="{C8EE620A-0F17-AD35-6621-743D9C8073D3}"/>
                </a:ext>
              </a:extLst>
            </p:cNvPr>
            <p:cNvCxnSpPr/>
            <p:nvPr/>
          </p:nvCxnSpPr>
          <p:spPr>
            <a:xfrm rot="10800000">
              <a:off x="8342865" y="2425132"/>
              <a:ext cx="83400" cy="0"/>
            </a:xfrm>
            <a:prstGeom prst="straightConnector1">
              <a:avLst/>
            </a:prstGeom>
            <a:noFill/>
            <a:ln w="0" cap="flat" cmpd="sng">
              <a:solidFill>
                <a:schemeClr val="tx2">
                  <a:lumMod val="75000"/>
                </a:schemeClr>
              </a:solidFill>
              <a:prstDash val="solid"/>
              <a:round/>
              <a:headEnd type="none" w="med" len="med"/>
              <a:tailEnd type="none" w="med" len="med"/>
            </a:ln>
          </p:spPr>
        </p:cxnSp>
        <p:grpSp>
          <p:nvGrpSpPr>
            <p:cNvPr id="124" name="Google Shape;10311;p103">
              <a:extLst>
                <a:ext uri="{FF2B5EF4-FFF2-40B4-BE49-F238E27FC236}">
                  <a16:creationId xmlns:a16="http://schemas.microsoft.com/office/drawing/2014/main" id="{7688EE7A-F891-0E89-9641-C5D33B2DC036}"/>
                </a:ext>
              </a:extLst>
            </p:cNvPr>
            <p:cNvGrpSpPr/>
            <p:nvPr/>
          </p:nvGrpSpPr>
          <p:grpSpPr>
            <a:xfrm>
              <a:off x="7721175" y="2093194"/>
              <a:ext cx="599587" cy="623846"/>
              <a:chOff x="7721175" y="2093194"/>
              <a:chExt cx="599587" cy="623846"/>
            </a:xfrm>
          </p:grpSpPr>
          <p:grpSp>
            <p:nvGrpSpPr>
              <p:cNvPr id="125" name="Google Shape;10312;p103">
                <a:extLst>
                  <a:ext uri="{FF2B5EF4-FFF2-40B4-BE49-F238E27FC236}">
                    <a16:creationId xmlns:a16="http://schemas.microsoft.com/office/drawing/2014/main" id="{FC440DA8-5063-FB29-41F9-1E71587785DD}"/>
                  </a:ext>
                </a:extLst>
              </p:cNvPr>
              <p:cNvGrpSpPr/>
              <p:nvPr/>
            </p:nvGrpSpPr>
            <p:grpSpPr>
              <a:xfrm>
                <a:off x="7721175" y="2093194"/>
                <a:ext cx="291605" cy="623846"/>
                <a:chOff x="9405575" y="2061418"/>
                <a:chExt cx="291605" cy="623846"/>
              </a:xfrm>
            </p:grpSpPr>
            <p:sp>
              <p:nvSpPr>
                <p:cNvPr id="134" name="Google Shape;10313;p103">
                  <a:extLst>
                    <a:ext uri="{FF2B5EF4-FFF2-40B4-BE49-F238E27FC236}">
                      <a16:creationId xmlns:a16="http://schemas.microsoft.com/office/drawing/2014/main" id="{F13A84A7-402F-4AB0-AA19-F84E7A94EEB7}"/>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0314;p103">
                  <a:extLst>
                    <a:ext uri="{FF2B5EF4-FFF2-40B4-BE49-F238E27FC236}">
                      <a16:creationId xmlns:a16="http://schemas.microsoft.com/office/drawing/2014/main" id="{01C68C8B-BCCB-AA61-64F9-EA7D71147630}"/>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315;p103">
                  <a:extLst>
                    <a:ext uri="{FF2B5EF4-FFF2-40B4-BE49-F238E27FC236}">
                      <a16:creationId xmlns:a16="http://schemas.microsoft.com/office/drawing/2014/main" id="{C338D019-BC66-A19E-5DD9-3E6ED0A7B4BC}"/>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16;p103">
                  <a:extLst>
                    <a:ext uri="{FF2B5EF4-FFF2-40B4-BE49-F238E27FC236}">
                      <a16:creationId xmlns:a16="http://schemas.microsoft.com/office/drawing/2014/main" id="{9E5B131A-ABEF-CB2B-6A53-AF68ECE9C64C}"/>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7;p103">
                  <a:extLst>
                    <a:ext uri="{FF2B5EF4-FFF2-40B4-BE49-F238E27FC236}">
                      <a16:creationId xmlns:a16="http://schemas.microsoft.com/office/drawing/2014/main" id="{135EB6B3-0A65-E0DA-C55D-5EF9EE6ED864}"/>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18;p103">
                  <a:extLst>
                    <a:ext uri="{FF2B5EF4-FFF2-40B4-BE49-F238E27FC236}">
                      <a16:creationId xmlns:a16="http://schemas.microsoft.com/office/drawing/2014/main" id="{902171EC-C2E5-7996-0901-D4859C2A0839}"/>
                    </a:ext>
                  </a:extLst>
                </p:cNvPr>
                <p:cNvSpPr/>
                <p:nvPr/>
              </p:nvSpPr>
              <p:spPr>
                <a:xfrm>
                  <a:off x="9504886" y="2171202"/>
                  <a:ext cx="92800"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19;p103">
                  <a:extLst>
                    <a:ext uri="{FF2B5EF4-FFF2-40B4-BE49-F238E27FC236}">
                      <a16:creationId xmlns:a16="http://schemas.microsoft.com/office/drawing/2014/main" id="{CB3C3583-511F-022A-A030-3C206C1D9C0B}"/>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0320;p103">
                <a:extLst>
                  <a:ext uri="{FF2B5EF4-FFF2-40B4-BE49-F238E27FC236}">
                    <a16:creationId xmlns:a16="http://schemas.microsoft.com/office/drawing/2014/main" id="{CC5CC2E6-6016-C46E-EA48-05472FB8E917}"/>
                  </a:ext>
                </a:extLst>
              </p:cNvPr>
              <p:cNvGrpSpPr/>
              <p:nvPr/>
            </p:nvGrpSpPr>
            <p:grpSpPr>
              <a:xfrm flipH="1">
                <a:off x="8029157" y="2093194"/>
                <a:ext cx="291605" cy="623846"/>
                <a:chOff x="9405575" y="2061418"/>
                <a:chExt cx="291605" cy="623846"/>
              </a:xfrm>
            </p:grpSpPr>
            <p:sp>
              <p:nvSpPr>
                <p:cNvPr id="127" name="Google Shape;10321;p103">
                  <a:extLst>
                    <a:ext uri="{FF2B5EF4-FFF2-40B4-BE49-F238E27FC236}">
                      <a16:creationId xmlns:a16="http://schemas.microsoft.com/office/drawing/2014/main" id="{A2557041-FDBF-8DCF-853A-AE3E982EED99}"/>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322;p103">
                  <a:extLst>
                    <a:ext uri="{FF2B5EF4-FFF2-40B4-BE49-F238E27FC236}">
                      <a16:creationId xmlns:a16="http://schemas.microsoft.com/office/drawing/2014/main" id="{B6F9E0F6-4399-13BF-3B7C-9D8209818468}"/>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323;p103">
                  <a:extLst>
                    <a:ext uri="{FF2B5EF4-FFF2-40B4-BE49-F238E27FC236}">
                      <a16:creationId xmlns:a16="http://schemas.microsoft.com/office/drawing/2014/main" id="{1CA956C7-E25C-308B-92ED-54791AAEF6E1}"/>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324;p103">
                  <a:extLst>
                    <a:ext uri="{FF2B5EF4-FFF2-40B4-BE49-F238E27FC236}">
                      <a16:creationId xmlns:a16="http://schemas.microsoft.com/office/drawing/2014/main" id="{958FE34B-7966-2744-F854-10825DD02C36}"/>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325;p103">
                  <a:extLst>
                    <a:ext uri="{FF2B5EF4-FFF2-40B4-BE49-F238E27FC236}">
                      <a16:creationId xmlns:a16="http://schemas.microsoft.com/office/drawing/2014/main" id="{82EF0C8D-6BB9-0157-2720-B88C42F1F4A4}"/>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326;p103">
                  <a:extLst>
                    <a:ext uri="{FF2B5EF4-FFF2-40B4-BE49-F238E27FC236}">
                      <a16:creationId xmlns:a16="http://schemas.microsoft.com/office/drawing/2014/main" id="{7BE42598-1C79-A028-9073-0B37F6843495}"/>
                    </a:ext>
                  </a:extLst>
                </p:cNvPr>
                <p:cNvSpPr/>
                <p:nvPr/>
              </p:nvSpPr>
              <p:spPr>
                <a:xfrm>
                  <a:off x="9504885" y="2171202"/>
                  <a:ext cx="97684"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327;p103">
                  <a:extLst>
                    <a:ext uri="{FF2B5EF4-FFF2-40B4-BE49-F238E27FC236}">
                      <a16:creationId xmlns:a16="http://schemas.microsoft.com/office/drawing/2014/main" id="{4B0535A7-5616-DE60-F8D8-8A9C51CBAD89}"/>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1" name="TextBox 140">
            <a:extLst>
              <a:ext uri="{FF2B5EF4-FFF2-40B4-BE49-F238E27FC236}">
                <a16:creationId xmlns:a16="http://schemas.microsoft.com/office/drawing/2014/main" id="{6F2E75AE-FD41-AF25-C4B2-9711B10C0EC1}"/>
              </a:ext>
            </a:extLst>
          </p:cNvPr>
          <p:cNvSpPr txBox="1"/>
          <p:nvPr/>
        </p:nvSpPr>
        <p:spPr>
          <a:xfrm>
            <a:off x="7211332" y="3788097"/>
            <a:ext cx="1850122" cy="646331"/>
          </a:xfrm>
          <a:prstGeom prst="rect">
            <a:avLst/>
          </a:prstGeom>
          <a:noFill/>
        </p:spPr>
        <p:txBody>
          <a:bodyPr wrap="square" rtlCol="0">
            <a:spAutoFit/>
          </a:bodyPr>
          <a:lstStyle/>
          <a:p>
            <a:pPr algn="ctr"/>
            <a:r>
              <a:rPr lang="en-US" sz="1800" b="1" dirty="0">
                <a:latin typeface="Arial Narrow" panose="020B0606020202030204" pitchFamily="34" charset="0"/>
              </a:rPr>
              <a:t>Predictive Decision Making</a:t>
            </a:r>
          </a:p>
        </p:txBody>
      </p:sp>
      <p:sp>
        <p:nvSpPr>
          <p:cNvPr id="142" name="TextBox 141">
            <a:extLst>
              <a:ext uri="{FF2B5EF4-FFF2-40B4-BE49-F238E27FC236}">
                <a16:creationId xmlns:a16="http://schemas.microsoft.com/office/drawing/2014/main" id="{02FB0C8D-34FC-6359-3D8C-7373C6EA83C4}"/>
              </a:ext>
            </a:extLst>
          </p:cNvPr>
          <p:cNvSpPr txBox="1"/>
          <p:nvPr/>
        </p:nvSpPr>
        <p:spPr>
          <a:xfrm>
            <a:off x="10592930" y="6047700"/>
            <a:ext cx="1675651" cy="400110"/>
          </a:xfrm>
          <a:prstGeom prst="rect">
            <a:avLst/>
          </a:prstGeom>
          <a:noFill/>
        </p:spPr>
        <p:txBody>
          <a:bodyPr wrap="square" rtlCol="0">
            <a:spAutoFit/>
          </a:bodyPr>
          <a:lstStyle/>
          <a:p>
            <a:r>
              <a:rPr lang="en-US" sz="1000" dirty="0"/>
              <a:t>(Husain et al., 2024)</a:t>
            </a:r>
          </a:p>
          <a:p>
            <a:endParaRPr lang="en-US" sz="1000" dirty="0"/>
          </a:p>
        </p:txBody>
      </p:sp>
      <p:sp>
        <p:nvSpPr>
          <p:cNvPr id="4" name="Slide Number Placeholder 3">
            <a:extLst>
              <a:ext uri="{FF2B5EF4-FFF2-40B4-BE49-F238E27FC236}">
                <a16:creationId xmlns:a16="http://schemas.microsoft.com/office/drawing/2014/main" id="{ECF58D5E-AE42-DE20-1653-665AF096DE87}"/>
              </a:ext>
            </a:extLst>
          </p:cNvPr>
          <p:cNvSpPr>
            <a:spLocks noGrp="1"/>
          </p:cNvSpPr>
          <p:nvPr>
            <p:ph type="sldNum" sz="quarter" idx="10"/>
          </p:nvPr>
        </p:nvSpPr>
        <p:spPr/>
        <p:txBody>
          <a:bodyPr/>
          <a:lstStyle/>
          <a:p>
            <a:pPr>
              <a:defRPr/>
            </a:pPr>
            <a:fld id="{D68E8870-17DE-45C4-A8DD-7644B2422933}" type="slidenum">
              <a:rPr lang="en-US" smtClean="0"/>
              <a:pPr>
                <a:defRPr/>
              </a:pPr>
              <a:t>43</a:t>
            </a:fld>
            <a:endParaRPr lang="en-US" dirty="0"/>
          </a:p>
        </p:txBody>
      </p:sp>
      <p:sp>
        <p:nvSpPr>
          <p:cNvPr id="5" name="Google Shape;11230;p105">
            <a:extLst>
              <a:ext uri="{FF2B5EF4-FFF2-40B4-BE49-F238E27FC236}">
                <a16:creationId xmlns:a16="http://schemas.microsoft.com/office/drawing/2014/main" id="{64A14914-8587-5F98-BE8B-1FA625713A6D}"/>
              </a:ext>
            </a:extLst>
          </p:cNvPr>
          <p:cNvSpPr/>
          <p:nvPr/>
        </p:nvSpPr>
        <p:spPr>
          <a:xfrm rot="1039755" flipH="1">
            <a:off x="2548180" y="4182177"/>
            <a:ext cx="832828" cy="897465"/>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40690795-F59E-52F5-1D3F-7906F26D33E3}"/>
              </a:ext>
            </a:extLst>
          </p:cNvPr>
          <p:cNvSpPr txBox="1"/>
          <p:nvPr/>
        </p:nvSpPr>
        <p:spPr>
          <a:xfrm>
            <a:off x="3180234" y="5077038"/>
            <a:ext cx="2251063" cy="369332"/>
          </a:xfrm>
          <a:prstGeom prst="rect">
            <a:avLst/>
          </a:prstGeom>
          <a:noFill/>
        </p:spPr>
        <p:txBody>
          <a:bodyPr wrap="square" rtlCol="0">
            <a:spAutoFit/>
          </a:bodyPr>
          <a:lstStyle/>
          <a:p>
            <a:r>
              <a:rPr lang="en-US" sz="1800" b="1" dirty="0">
                <a:latin typeface="Arial Narrow" panose="020B0606020202030204" pitchFamily="34" charset="0"/>
              </a:rPr>
              <a:t>Service Demographics</a:t>
            </a:r>
          </a:p>
        </p:txBody>
      </p:sp>
      <p:sp>
        <p:nvSpPr>
          <p:cNvPr id="7" name="Google Shape;11230;p105">
            <a:extLst>
              <a:ext uri="{FF2B5EF4-FFF2-40B4-BE49-F238E27FC236}">
                <a16:creationId xmlns:a16="http://schemas.microsoft.com/office/drawing/2014/main" id="{9DE26EBF-F245-DE83-352C-4BBD36368CA0}"/>
              </a:ext>
            </a:extLst>
          </p:cNvPr>
          <p:cNvSpPr/>
          <p:nvPr/>
        </p:nvSpPr>
        <p:spPr>
          <a:xfrm rot="4367930" flipH="1">
            <a:off x="1412450" y="4233111"/>
            <a:ext cx="832828" cy="897465"/>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8A5137BD-576A-BD33-9E9A-102A992ABEC9}"/>
              </a:ext>
            </a:extLst>
          </p:cNvPr>
          <p:cNvSpPr txBox="1"/>
          <p:nvPr/>
        </p:nvSpPr>
        <p:spPr>
          <a:xfrm>
            <a:off x="129607" y="5179699"/>
            <a:ext cx="2251063" cy="369332"/>
          </a:xfrm>
          <a:prstGeom prst="rect">
            <a:avLst/>
          </a:prstGeom>
          <a:noFill/>
        </p:spPr>
        <p:txBody>
          <a:bodyPr wrap="square" rtlCol="0">
            <a:spAutoFit/>
          </a:bodyPr>
          <a:lstStyle/>
          <a:p>
            <a:r>
              <a:rPr lang="en-US" sz="1800" b="1" dirty="0">
                <a:latin typeface="Arial Narrow" panose="020B0606020202030204" pitchFamily="34" charset="0"/>
              </a:rPr>
              <a:t>Blast Exposure History</a:t>
            </a:r>
          </a:p>
        </p:txBody>
      </p:sp>
      <p:cxnSp>
        <p:nvCxnSpPr>
          <p:cNvPr id="15" name="Straight Arrow Connector 14">
            <a:extLst>
              <a:ext uri="{FF2B5EF4-FFF2-40B4-BE49-F238E27FC236}">
                <a16:creationId xmlns:a16="http://schemas.microsoft.com/office/drawing/2014/main" id="{E66A34F4-2031-350B-24FB-8147A65B85C8}"/>
              </a:ext>
            </a:extLst>
          </p:cNvPr>
          <p:cNvCxnSpPr/>
          <p:nvPr/>
        </p:nvCxnSpPr>
        <p:spPr bwMode="auto">
          <a:xfrm>
            <a:off x="4753582" y="3246919"/>
            <a:ext cx="596900"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248467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87F636-8D0E-03EE-9E05-F0AD23521ADB}"/>
              </a:ext>
            </a:extLst>
          </p:cNvPr>
          <p:cNvSpPr>
            <a:spLocks noGrp="1"/>
          </p:cNvSpPr>
          <p:nvPr>
            <p:ph sz="quarter" idx="11"/>
          </p:nvPr>
        </p:nvSpPr>
        <p:spPr/>
        <p:txBody>
          <a:bodyPr/>
          <a:lstStyle/>
          <a:p>
            <a:pPr marL="0" indent="0" algn="ctr">
              <a:buNone/>
            </a:pPr>
            <a:endParaRPr lang="en-US" sz="4000" b="1" dirty="0">
              <a:solidFill>
                <a:schemeClr val="bg2">
                  <a:lumMod val="75000"/>
                  <a:lumOff val="25000"/>
                </a:schemeClr>
              </a:solidFill>
            </a:endParaRPr>
          </a:p>
          <a:p>
            <a:pPr marL="0" indent="0" algn="ctr">
              <a:buNone/>
            </a:pPr>
            <a:endParaRPr lang="en-US" sz="4000" b="1" dirty="0">
              <a:solidFill>
                <a:schemeClr val="bg2">
                  <a:lumMod val="75000"/>
                  <a:lumOff val="25000"/>
                </a:schemeClr>
              </a:solidFill>
            </a:endParaRPr>
          </a:p>
          <a:p>
            <a:pPr marL="0" indent="0" algn="ctr">
              <a:buNone/>
            </a:pPr>
            <a:r>
              <a:rPr lang="en-US" sz="4000" b="1" dirty="0"/>
              <a:t>How could simulation applications be scaled for Healthcare and Training Applications?</a:t>
            </a:r>
          </a:p>
        </p:txBody>
      </p:sp>
      <p:pic>
        <p:nvPicPr>
          <p:cNvPr id="5" name="Picture 4" descr="Head made from puzzle pieces">
            <a:extLst>
              <a:ext uri="{FF2B5EF4-FFF2-40B4-BE49-F238E27FC236}">
                <a16:creationId xmlns:a16="http://schemas.microsoft.com/office/drawing/2014/main" id="{C0CCD27E-CF82-1764-F2C1-01BEC4125A76}"/>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3333750" y="861460"/>
            <a:ext cx="5162550" cy="5531303"/>
          </a:xfrm>
          <a:prstGeom prst="rect">
            <a:avLst/>
          </a:prstGeom>
        </p:spPr>
      </p:pic>
      <p:sp>
        <p:nvSpPr>
          <p:cNvPr id="4" name="Slide Number Placeholder 3">
            <a:extLst>
              <a:ext uri="{FF2B5EF4-FFF2-40B4-BE49-F238E27FC236}">
                <a16:creationId xmlns:a16="http://schemas.microsoft.com/office/drawing/2014/main" id="{8E630093-536D-DF18-8609-910BD684EC4F}"/>
              </a:ext>
            </a:extLst>
          </p:cNvPr>
          <p:cNvSpPr>
            <a:spLocks noGrp="1"/>
          </p:cNvSpPr>
          <p:nvPr>
            <p:ph type="sldNum" sz="quarter" idx="10"/>
          </p:nvPr>
        </p:nvSpPr>
        <p:spPr/>
        <p:txBody>
          <a:bodyPr/>
          <a:lstStyle/>
          <a:p>
            <a:pPr>
              <a:defRPr/>
            </a:pPr>
            <a:fld id="{D68E8870-17DE-45C4-A8DD-7644B2422933}" type="slidenum">
              <a:rPr lang="en-US" smtClean="0"/>
              <a:pPr>
                <a:defRPr/>
              </a:pPr>
              <a:t>44</a:t>
            </a:fld>
            <a:endParaRPr lang="en-US" dirty="0"/>
          </a:p>
        </p:txBody>
      </p:sp>
      <p:sp>
        <p:nvSpPr>
          <p:cNvPr id="6" name="TextBox 5">
            <a:extLst>
              <a:ext uri="{FF2B5EF4-FFF2-40B4-BE49-F238E27FC236}">
                <a16:creationId xmlns:a16="http://schemas.microsoft.com/office/drawing/2014/main" id="{7BA3B9EB-BE3D-9D1C-36EE-5D2E88943A9C}"/>
              </a:ext>
            </a:extLst>
          </p:cNvPr>
          <p:cNvSpPr txBox="1"/>
          <p:nvPr/>
        </p:nvSpPr>
        <p:spPr>
          <a:xfrm>
            <a:off x="10553377" y="6118858"/>
            <a:ext cx="1593081" cy="276999"/>
          </a:xfrm>
          <a:prstGeom prst="rect">
            <a:avLst/>
          </a:prstGeom>
          <a:noFill/>
        </p:spPr>
        <p:txBody>
          <a:bodyPr wrap="square" rtlCol="0">
            <a:spAutoFit/>
          </a:bodyPr>
          <a:lstStyle/>
          <a:p>
            <a:r>
              <a:rPr lang="en-US" sz="1200" dirty="0">
                <a:latin typeface="Arial Narrow" panose="020B0606020202030204" pitchFamily="34" charset="0"/>
              </a:rPr>
              <a:t>Image Credit: Microsoft</a:t>
            </a:r>
          </a:p>
        </p:txBody>
      </p:sp>
    </p:spTree>
    <p:extLst>
      <p:ext uri="{BB962C8B-B14F-4D97-AF65-F5344CB8AC3E}">
        <p14:creationId xmlns:p14="http://schemas.microsoft.com/office/powerpoint/2010/main" val="4234427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1ACB-6BB8-C517-901F-62AE3D8B093E}"/>
              </a:ext>
            </a:extLst>
          </p:cNvPr>
          <p:cNvSpPr>
            <a:spLocks noGrp="1"/>
          </p:cNvSpPr>
          <p:nvPr>
            <p:ph type="title"/>
          </p:nvPr>
        </p:nvSpPr>
        <p:spPr/>
        <p:txBody>
          <a:bodyPr/>
          <a:lstStyle/>
          <a:p>
            <a:r>
              <a:rPr lang="en-US" dirty="0"/>
              <a:t>Putting It All Together</a:t>
            </a:r>
          </a:p>
        </p:txBody>
      </p:sp>
      <p:sp>
        <p:nvSpPr>
          <p:cNvPr id="3" name="Slide Number Placeholder 2">
            <a:extLst>
              <a:ext uri="{FF2B5EF4-FFF2-40B4-BE49-F238E27FC236}">
                <a16:creationId xmlns:a16="http://schemas.microsoft.com/office/drawing/2014/main" id="{E23FEA36-11F3-395E-5D16-6F4AFB982830}"/>
              </a:ext>
            </a:extLst>
          </p:cNvPr>
          <p:cNvSpPr>
            <a:spLocks noGrp="1"/>
          </p:cNvSpPr>
          <p:nvPr>
            <p:ph type="sldNum" sz="quarter" idx="10"/>
          </p:nvPr>
        </p:nvSpPr>
        <p:spPr/>
        <p:txBody>
          <a:bodyPr/>
          <a:lstStyle/>
          <a:p>
            <a:pPr>
              <a:defRPr/>
            </a:pPr>
            <a:fld id="{D68E8870-17DE-45C4-A8DD-7644B2422933}" type="slidenum">
              <a:rPr lang="en-US" smtClean="0"/>
              <a:pPr>
                <a:defRPr/>
              </a:pPr>
              <a:t>45</a:t>
            </a:fld>
            <a:endParaRPr lang="en-US" dirty="0"/>
          </a:p>
        </p:txBody>
      </p:sp>
      <p:sp>
        <p:nvSpPr>
          <p:cNvPr id="5" name="Content Placeholder 3">
            <a:extLst>
              <a:ext uri="{FF2B5EF4-FFF2-40B4-BE49-F238E27FC236}">
                <a16:creationId xmlns:a16="http://schemas.microsoft.com/office/drawing/2014/main" id="{F6C29BC9-BD4F-1DD5-9D8C-F297BD93C893}"/>
              </a:ext>
            </a:extLst>
          </p:cNvPr>
          <p:cNvSpPr>
            <a:spLocks noGrp="1"/>
          </p:cNvSpPr>
          <p:nvPr>
            <p:ph sz="quarter" idx="11"/>
          </p:nvPr>
        </p:nvSpPr>
        <p:spPr>
          <a:xfrm>
            <a:off x="648586" y="891381"/>
            <a:ext cx="11234790" cy="5075237"/>
          </a:xfrm>
        </p:spPr>
        <p:txBody>
          <a:bodyPr/>
          <a:lstStyle/>
          <a:p>
            <a:pPr marL="0" indent="0">
              <a:buNone/>
            </a:pPr>
            <a:r>
              <a:rPr lang="en-US" b="1" u="sng" dirty="0"/>
              <a:t>What needs to be integrated for the warfighter and brain health professionals?</a:t>
            </a:r>
          </a:p>
        </p:txBody>
      </p:sp>
      <p:graphicFrame>
        <p:nvGraphicFramePr>
          <p:cNvPr id="10" name="Diagram 9">
            <a:extLst>
              <a:ext uri="{FF2B5EF4-FFF2-40B4-BE49-F238E27FC236}">
                <a16:creationId xmlns:a16="http://schemas.microsoft.com/office/drawing/2014/main" id="{456431FF-46FF-1CD9-8067-54BFB914F5D9}"/>
              </a:ext>
            </a:extLst>
          </p:cNvPr>
          <p:cNvGraphicFramePr/>
          <p:nvPr>
            <p:extLst>
              <p:ext uri="{D42A27DB-BD31-4B8C-83A1-F6EECF244321}">
                <p14:modId xmlns:p14="http://schemas.microsoft.com/office/powerpoint/2010/main" val="1999716127"/>
              </p:ext>
            </p:extLst>
          </p:nvPr>
        </p:nvGraphicFramePr>
        <p:xfrm>
          <a:off x="1417534" y="1376250"/>
          <a:ext cx="8927945" cy="5441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3898219-35C2-89CA-FE8D-FC99EE939583}"/>
              </a:ext>
            </a:extLst>
          </p:cNvPr>
          <p:cNvSpPr txBox="1"/>
          <p:nvPr/>
        </p:nvSpPr>
        <p:spPr>
          <a:xfrm>
            <a:off x="10598919" y="6062869"/>
            <a:ext cx="159308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1525229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A1B733-D89E-B3F3-8621-447C61716C0A}"/>
              </a:ext>
            </a:extLst>
          </p:cNvPr>
          <p:cNvSpPr>
            <a:spLocks noGrp="1"/>
          </p:cNvSpPr>
          <p:nvPr>
            <p:ph type="sldNum" sz="quarter" idx="10"/>
          </p:nvPr>
        </p:nvSpPr>
        <p:spPr/>
        <p:txBody>
          <a:bodyPr/>
          <a:lstStyle/>
          <a:p>
            <a:pPr>
              <a:defRPr/>
            </a:pPr>
            <a:fld id="{D68E8870-17DE-45C4-A8DD-7644B2422933}" type="slidenum">
              <a:rPr lang="en-US" smtClean="0"/>
              <a:pPr>
                <a:defRPr/>
              </a:pPr>
              <a:t>46</a:t>
            </a:fld>
            <a:endParaRPr lang="en-US" dirty="0"/>
          </a:p>
        </p:txBody>
      </p:sp>
      <p:sp>
        <p:nvSpPr>
          <p:cNvPr id="3" name="Title 2">
            <a:extLst>
              <a:ext uri="{FF2B5EF4-FFF2-40B4-BE49-F238E27FC236}">
                <a16:creationId xmlns:a16="http://schemas.microsoft.com/office/drawing/2014/main" id="{575A4730-A6E0-F8D0-27B3-22CD51F3E5BF}"/>
              </a:ext>
            </a:extLst>
          </p:cNvPr>
          <p:cNvSpPr>
            <a:spLocks noGrp="1"/>
          </p:cNvSpPr>
          <p:nvPr>
            <p:ph type="title"/>
          </p:nvPr>
        </p:nvSpPr>
        <p:spPr>
          <a:xfrm>
            <a:off x="1004552" y="0"/>
            <a:ext cx="10509161" cy="795130"/>
          </a:xfrm>
        </p:spPr>
        <p:txBody>
          <a:bodyPr/>
          <a:lstStyle/>
          <a:p>
            <a:r>
              <a:rPr lang="en-US" kern="0" dirty="0"/>
              <a:t>Spectrum of Brain Health Professionals Who Would Benefit</a:t>
            </a:r>
            <a:endParaRPr lang="en-US" dirty="0"/>
          </a:p>
        </p:txBody>
      </p:sp>
      <p:graphicFrame>
        <p:nvGraphicFramePr>
          <p:cNvPr id="6" name="Diagram 5">
            <a:extLst>
              <a:ext uri="{FF2B5EF4-FFF2-40B4-BE49-F238E27FC236}">
                <a16:creationId xmlns:a16="http://schemas.microsoft.com/office/drawing/2014/main" id="{B5374297-9EA5-65F6-9216-A22453C14F55}"/>
              </a:ext>
            </a:extLst>
          </p:cNvPr>
          <p:cNvGraphicFramePr/>
          <p:nvPr>
            <p:extLst>
              <p:ext uri="{D42A27DB-BD31-4B8C-83A1-F6EECF244321}">
                <p14:modId xmlns:p14="http://schemas.microsoft.com/office/powerpoint/2010/main" val="3187181578"/>
              </p:ext>
            </p:extLst>
          </p:nvPr>
        </p:nvGraphicFramePr>
        <p:xfrm>
          <a:off x="1021724" y="944381"/>
          <a:ext cx="12048565" cy="571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F85E59C-C3A0-D096-DD14-4BF78AE30F21}"/>
              </a:ext>
            </a:extLst>
          </p:cNvPr>
          <p:cNvSpPr txBox="1"/>
          <p:nvPr/>
        </p:nvSpPr>
        <p:spPr>
          <a:xfrm>
            <a:off x="10864503" y="6051548"/>
            <a:ext cx="1283556" cy="246221"/>
          </a:xfrm>
          <a:prstGeom prst="rect">
            <a:avLst/>
          </a:prstGeom>
          <a:noFill/>
        </p:spPr>
        <p:txBody>
          <a:bodyPr wrap="square" rtlCol="0">
            <a:spAutoFit/>
          </a:bodyPr>
          <a:lstStyle/>
          <a:p>
            <a:r>
              <a:rPr lang="en-US" sz="1000" dirty="0">
                <a:latin typeface="Arial Narrow" panose="020B0606020202030204" pitchFamily="34" charset="0"/>
              </a:rPr>
              <a:t>(Shazhaev et al., 2023)</a:t>
            </a:r>
          </a:p>
        </p:txBody>
      </p:sp>
    </p:spTree>
    <p:extLst>
      <p:ext uri="{BB962C8B-B14F-4D97-AF65-F5344CB8AC3E}">
        <p14:creationId xmlns:p14="http://schemas.microsoft.com/office/powerpoint/2010/main" val="508145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D6C127-B5E3-66D8-0E3E-36077E9B4C29}"/>
              </a:ext>
            </a:extLst>
          </p:cNvPr>
          <p:cNvSpPr>
            <a:spLocks noGrp="1"/>
          </p:cNvSpPr>
          <p:nvPr>
            <p:ph type="sldNum" sz="quarter" idx="10"/>
          </p:nvPr>
        </p:nvSpPr>
        <p:spPr/>
        <p:txBody>
          <a:bodyPr/>
          <a:lstStyle/>
          <a:p>
            <a:pPr>
              <a:defRPr/>
            </a:pPr>
            <a:fld id="{D68E8870-17DE-45C4-A8DD-7644B2422933}" type="slidenum">
              <a:rPr lang="en-US" smtClean="0"/>
              <a:pPr>
                <a:defRPr/>
              </a:pPr>
              <a:t>47</a:t>
            </a:fld>
            <a:endParaRPr lang="en-US" dirty="0"/>
          </a:p>
        </p:txBody>
      </p:sp>
      <p:sp>
        <p:nvSpPr>
          <p:cNvPr id="3" name="Title 2">
            <a:extLst>
              <a:ext uri="{FF2B5EF4-FFF2-40B4-BE49-F238E27FC236}">
                <a16:creationId xmlns:a16="http://schemas.microsoft.com/office/drawing/2014/main" id="{C56D6287-E42B-BEC9-0878-13618CDBDBBF}"/>
              </a:ext>
            </a:extLst>
          </p:cNvPr>
          <p:cNvSpPr>
            <a:spLocks noGrp="1"/>
          </p:cNvSpPr>
          <p:nvPr>
            <p:ph type="title"/>
          </p:nvPr>
        </p:nvSpPr>
        <p:spPr/>
        <p:txBody>
          <a:bodyPr/>
          <a:lstStyle/>
          <a:p>
            <a:r>
              <a:rPr lang="en-US" dirty="0"/>
              <a:t>Considering The End User</a:t>
            </a:r>
          </a:p>
        </p:txBody>
      </p:sp>
      <p:graphicFrame>
        <p:nvGraphicFramePr>
          <p:cNvPr id="5" name="Diagram 4">
            <a:extLst>
              <a:ext uri="{FF2B5EF4-FFF2-40B4-BE49-F238E27FC236}">
                <a16:creationId xmlns:a16="http://schemas.microsoft.com/office/drawing/2014/main" id="{6256CC64-5934-B261-2882-0B0B7C732C93}"/>
              </a:ext>
            </a:extLst>
          </p:cNvPr>
          <p:cNvGraphicFramePr/>
          <p:nvPr>
            <p:extLst>
              <p:ext uri="{D42A27DB-BD31-4B8C-83A1-F6EECF244321}">
                <p14:modId xmlns:p14="http://schemas.microsoft.com/office/powerpoint/2010/main" val="2807474259"/>
              </p:ext>
            </p:extLst>
          </p:nvPr>
        </p:nvGraphicFramePr>
        <p:xfrm>
          <a:off x="-107410" y="893135"/>
          <a:ext cx="12425698" cy="5438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1395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BDF2-4593-576C-78DF-E0212CB3CF69}"/>
              </a:ext>
            </a:extLst>
          </p:cNvPr>
          <p:cNvSpPr>
            <a:spLocks noGrp="1"/>
          </p:cNvSpPr>
          <p:nvPr>
            <p:ph type="title"/>
          </p:nvPr>
        </p:nvSpPr>
        <p:spPr>
          <a:xfrm>
            <a:off x="1092200" y="0"/>
            <a:ext cx="10096499" cy="795130"/>
          </a:xfrm>
        </p:spPr>
        <p:txBody>
          <a:bodyPr/>
          <a:lstStyle/>
          <a:p>
            <a:r>
              <a:rPr lang="en-US" dirty="0"/>
              <a:t>Simulation Variability – The Key to Neuroplasticity</a:t>
            </a:r>
          </a:p>
        </p:txBody>
      </p:sp>
      <p:graphicFrame>
        <p:nvGraphicFramePr>
          <p:cNvPr id="4" name="Diagram 3">
            <a:extLst>
              <a:ext uri="{FF2B5EF4-FFF2-40B4-BE49-F238E27FC236}">
                <a16:creationId xmlns:a16="http://schemas.microsoft.com/office/drawing/2014/main" id="{D1156A03-642C-9C80-808A-5BF703FA3250}"/>
              </a:ext>
            </a:extLst>
          </p:cNvPr>
          <p:cNvGraphicFramePr/>
          <p:nvPr>
            <p:extLst>
              <p:ext uri="{D42A27DB-BD31-4B8C-83A1-F6EECF244321}">
                <p14:modId xmlns:p14="http://schemas.microsoft.com/office/powerpoint/2010/main" val="830597126"/>
              </p:ext>
            </p:extLst>
          </p:nvPr>
        </p:nvGraphicFramePr>
        <p:xfrm>
          <a:off x="159487" y="913562"/>
          <a:ext cx="11846055" cy="5338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EF0BDFC-6850-8ABA-A470-C00E97705C03}"/>
              </a:ext>
            </a:extLst>
          </p:cNvPr>
          <p:cNvSpPr txBox="1"/>
          <p:nvPr/>
        </p:nvSpPr>
        <p:spPr>
          <a:xfrm>
            <a:off x="10707624" y="6126480"/>
            <a:ext cx="1627632" cy="276999"/>
          </a:xfrm>
          <a:prstGeom prst="rect">
            <a:avLst/>
          </a:prstGeom>
          <a:noFill/>
        </p:spPr>
        <p:txBody>
          <a:bodyPr wrap="square" rtlCol="0">
            <a:spAutoFit/>
          </a:bodyPr>
          <a:lstStyle/>
          <a:p>
            <a:r>
              <a:rPr lang="en-US" sz="1200" dirty="0">
                <a:latin typeface="Arial Narrow" panose="020B0606020202030204" pitchFamily="34" charset="0"/>
              </a:rPr>
              <a:t>(Shazhaev et al., 2023)</a:t>
            </a:r>
          </a:p>
        </p:txBody>
      </p:sp>
      <p:sp>
        <p:nvSpPr>
          <p:cNvPr id="6" name="Slide Number Placeholder 5">
            <a:extLst>
              <a:ext uri="{FF2B5EF4-FFF2-40B4-BE49-F238E27FC236}">
                <a16:creationId xmlns:a16="http://schemas.microsoft.com/office/drawing/2014/main" id="{EF2280AB-730D-1FF1-D376-240223291B1C}"/>
              </a:ext>
            </a:extLst>
          </p:cNvPr>
          <p:cNvSpPr>
            <a:spLocks noGrp="1"/>
          </p:cNvSpPr>
          <p:nvPr>
            <p:ph type="sldNum" sz="quarter" idx="10"/>
          </p:nvPr>
        </p:nvSpPr>
        <p:spPr/>
        <p:txBody>
          <a:bodyPr/>
          <a:lstStyle/>
          <a:p>
            <a:pPr>
              <a:defRPr/>
            </a:pPr>
            <a:fld id="{D68E8870-17DE-45C4-A8DD-7644B2422933}" type="slidenum">
              <a:rPr lang="en-US" smtClean="0"/>
              <a:pPr>
                <a:defRPr/>
              </a:pPr>
              <a:t>48</a:t>
            </a:fld>
            <a:endParaRPr lang="en-US" dirty="0"/>
          </a:p>
        </p:txBody>
      </p:sp>
    </p:spTree>
    <p:extLst>
      <p:ext uri="{BB962C8B-B14F-4D97-AF65-F5344CB8AC3E}">
        <p14:creationId xmlns:p14="http://schemas.microsoft.com/office/powerpoint/2010/main" val="1968198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B271D2-3DD0-01F9-AFD2-88BBA73FB753}"/>
              </a:ext>
            </a:extLst>
          </p:cNvPr>
          <p:cNvSpPr>
            <a:spLocks noGrp="1"/>
          </p:cNvSpPr>
          <p:nvPr>
            <p:ph type="sldNum" sz="quarter" idx="10"/>
          </p:nvPr>
        </p:nvSpPr>
        <p:spPr/>
        <p:txBody>
          <a:bodyPr/>
          <a:lstStyle/>
          <a:p>
            <a:pPr>
              <a:defRPr/>
            </a:pPr>
            <a:fld id="{D68E8870-17DE-45C4-A8DD-7644B2422933}" type="slidenum">
              <a:rPr lang="en-US" smtClean="0"/>
              <a:pPr>
                <a:defRPr/>
              </a:pPr>
              <a:t>49</a:t>
            </a:fld>
            <a:endParaRPr lang="en-US" dirty="0"/>
          </a:p>
        </p:txBody>
      </p:sp>
      <p:sp>
        <p:nvSpPr>
          <p:cNvPr id="3" name="Title 2">
            <a:extLst>
              <a:ext uri="{FF2B5EF4-FFF2-40B4-BE49-F238E27FC236}">
                <a16:creationId xmlns:a16="http://schemas.microsoft.com/office/drawing/2014/main" id="{D92C6D50-3273-A643-89D5-A167538A07D3}"/>
              </a:ext>
            </a:extLst>
          </p:cNvPr>
          <p:cNvSpPr>
            <a:spLocks noGrp="1"/>
          </p:cNvSpPr>
          <p:nvPr>
            <p:ph type="title"/>
          </p:nvPr>
        </p:nvSpPr>
        <p:spPr/>
        <p:txBody>
          <a:bodyPr/>
          <a:lstStyle/>
          <a:p>
            <a:r>
              <a:rPr lang="en-US" dirty="0"/>
              <a:t>The Road Ahead</a:t>
            </a:r>
          </a:p>
        </p:txBody>
      </p:sp>
      <p:sp>
        <p:nvSpPr>
          <p:cNvPr id="4" name="Content Placeholder 3">
            <a:extLst>
              <a:ext uri="{FF2B5EF4-FFF2-40B4-BE49-F238E27FC236}">
                <a16:creationId xmlns:a16="http://schemas.microsoft.com/office/drawing/2014/main" id="{57DAE748-0B99-F588-A126-FCAD252BC662}"/>
              </a:ext>
            </a:extLst>
          </p:cNvPr>
          <p:cNvSpPr>
            <a:spLocks noGrp="1"/>
          </p:cNvSpPr>
          <p:nvPr>
            <p:ph sz="quarter" idx="11"/>
          </p:nvPr>
        </p:nvSpPr>
        <p:spPr>
          <a:xfrm>
            <a:off x="145312" y="919124"/>
            <a:ext cx="11784418" cy="5332820"/>
          </a:xfrm>
        </p:spPr>
        <p:txBody>
          <a:bodyPr/>
          <a:lstStyle/>
          <a:p>
            <a:pPr marL="0" indent="0">
              <a:buNone/>
            </a:pPr>
            <a:r>
              <a:rPr lang="en-US" b="1" u="sng" dirty="0"/>
              <a:t>Future Opportunities</a:t>
            </a:r>
          </a:p>
          <a:p>
            <a:pPr marL="0" indent="0">
              <a:buNone/>
            </a:pPr>
            <a:r>
              <a:rPr lang="en-US" sz="2400" dirty="0"/>
              <a:t>The way forward for integrative brain health tools is based on emerging technologies, healthcare partners, and warfighter needs: </a:t>
            </a:r>
          </a:p>
          <a:p>
            <a:pPr lvl="1"/>
            <a:r>
              <a:rPr lang="en-US" b="1" dirty="0"/>
              <a:t>Virtual, Extended, and Augmented Realities</a:t>
            </a:r>
            <a:r>
              <a:rPr lang="en-US" dirty="0"/>
              <a:t>: headsets, glasses, and screen-based that allows for the inclusion of </a:t>
            </a:r>
            <a:r>
              <a:rPr lang="en-US" i="1" dirty="0"/>
              <a:t>measurable</a:t>
            </a:r>
            <a:r>
              <a:rPr lang="en-US" dirty="0"/>
              <a:t> and </a:t>
            </a:r>
            <a:r>
              <a:rPr lang="en-US" i="1" dirty="0"/>
              <a:t>meaningful</a:t>
            </a:r>
            <a:r>
              <a:rPr lang="en-US" dirty="0"/>
              <a:t> variations within simulated environments</a:t>
            </a:r>
          </a:p>
          <a:p>
            <a:pPr lvl="2"/>
            <a:r>
              <a:rPr lang="en-US" dirty="0"/>
              <a:t>Enable brain health professionals to target </a:t>
            </a:r>
            <a:r>
              <a:rPr lang="en-US" i="1" dirty="0"/>
              <a:t>all</a:t>
            </a:r>
            <a:r>
              <a:rPr lang="en-US" dirty="0"/>
              <a:t> specified areas of the WBHI | “I see what you are seeing”</a:t>
            </a:r>
          </a:p>
          <a:p>
            <a:pPr lvl="2"/>
            <a:r>
              <a:rPr lang="en-US" dirty="0"/>
              <a:t>Measure responses to interventions (i.e., mental health, behavioral, rehabilitative)</a:t>
            </a:r>
          </a:p>
          <a:p>
            <a:pPr lvl="1"/>
            <a:endParaRPr lang="en-US" b="1" dirty="0"/>
          </a:p>
          <a:p>
            <a:pPr lvl="1"/>
            <a:r>
              <a:rPr lang="en-US" b="1" dirty="0"/>
              <a:t>Haptic Feedback</a:t>
            </a:r>
            <a:r>
              <a:rPr lang="en-US" dirty="0"/>
              <a:t>: integrates tactile (sensorimotor) variation to optimize adaptability, pair cognitive skills with all modalities of sensory inputs, and facilitate adaptive plasticity</a:t>
            </a:r>
          </a:p>
          <a:p>
            <a:pPr lvl="1"/>
            <a:endParaRPr lang="en-US" b="1" dirty="0"/>
          </a:p>
          <a:p>
            <a:pPr lvl="1"/>
            <a:r>
              <a:rPr lang="en-US" b="1" dirty="0"/>
              <a:t>AI and ML</a:t>
            </a:r>
            <a:r>
              <a:rPr lang="en-US" dirty="0"/>
              <a:t>:</a:t>
            </a:r>
            <a:r>
              <a:rPr lang="en-US" b="1" dirty="0"/>
              <a:t> </a:t>
            </a:r>
            <a:r>
              <a:rPr lang="en-US" dirty="0"/>
              <a:t>enable adaptive assessment and training, automated data analysis and interpretation, identify needed referrals, and forecast recovery outcomes</a:t>
            </a:r>
            <a:endParaRPr lang="en-US" b="1" dirty="0"/>
          </a:p>
        </p:txBody>
      </p:sp>
      <p:pic>
        <p:nvPicPr>
          <p:cNvPr id="9" name="Picture 8" descr="Brain with a stethoscope">
            <a:extLst>
              <a:ext uri="{FF2B5EF4-FFF2-40B4-BE49-F238E27FC236}">
                <a16:creationId xmlns:a16="http://schemas.microsoft.com/office/drawing/2014/main" id="{62A49736-18DF-9D2B-172A-3397D2CC081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23714" t="6364" r="49407" b="-1366"/>
          <a:stretch/>
        </p:blipFill>
        <p:spPr>
          <a:xfrm>
            <a:off x="10299405" y="837018"/>
            <a:ext cx="1892595" cy="5414926"/>
          </a:xfrm>
          <a:prstGeom prst="rect">
            <a:avLst/>
          </a:prstGeom>
        </p:spPr>
      </p:pic>
      <p:sp>
        <p:nvSpPr>
          <p:cNvPr id="10" name="TextBox 9">
            <a:extLst>
              <a:ext uri="{FF2B5EF4-FFF2-40B4-BE49-F238E27FC236}">
                <a16:creationId xmlns:a16="http://schemas.microsoft.com/office/drawing/2014/main" id="{20E53D33-ABA9-7C1D-5D18-01F9F6D49B02}"/>
              </a:ext>
            </a:extLst>
          </p:cNvPr>
          <p:cNvSpPr txBox="1"/>
          <p:nvPr/>
        </p:nvSpPr>
        <p:spPr>
          <a:xfrm>
            <a:off x="10935818" y="6103088"/>
            <a:ext cx="1298913"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83676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413E2-C1CD-EE41-AD4F-80F47CAD3371}"/>
              </a:ext>
            </a:extLst>
          </p:cNvPr>
          <p:cNvPicPr>
            <a:picLocks noChangeAspect="1"/>
          </p:cNvPicPr>
          <p:nvPr/>
        </p:nvPicPr>
        <p:blipFill rotWithShape="1">
          <a:blip r:embed="rId3">
            <a:extLst>
              <a:ext uri="{28A0092B-C50C-407E-A947-70E740481C1C}">
                <a14:useLocalDpi xmlns:a14="http://schemas.microsoft.com/office/drawing/2010/main" val="0"/>
              </a:ext>
            </a:extLst>
          </a:blip>
          <a:srcRect l="15480"/>
          <a:stretch/>
        </p:blipFill>
        <p:spPr>
          <a:xfrm>
            <a:off x="8974555" y="1211022"/>
            <a:ext cx="3120317" cy="4746622"/>
          </a:xfrm>
          <a:prstGeom prst="rect">
            <a:avLst/>
          </a:prstGeom>
        </p:spPr>
      </p:pic>
      <p:sp>
        <p:nvSpPr>
          <p:cNvPr id="2" name="Title 1">
            <a:extLst>
              <a:ext uri="{FF2B5EF4-FFF2-40B4-BE49-F238E27FC236}">
                <a16:creationId xmlns:a16="http://schemas.microsoft.com/office/drawing/2014/main" id="{3F275F71-B9DB-A38E-316C-A1B0EF942A3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2DB02C2-61D2-48D7-B3D9-D39DF5FD2919}"/>
              </a:ext>
            </a:extLst>
          </p:cNvPr>
          <p:cNvSpPr>
            <a:spLocks noGrp="1"/>
          </p:cNvSpPr>
          <p:nvPr>
            <p:ph sz="quarter" idx="11"/>
          </p:nvPr>
        </p:nvSpPr>
        <p:spPr>
          <a:xfrm>
            <a:off x="480132" y="1046715"/>
            <a:ext cx="9109036" cy="5075237"/>
          </a:xfrm>
        </p:spPr>
        <p:txBody>
          <a:bodyPr/>
          <a:lstStyle/>
          <a:p>
            <a:pPr marL="0" indent="0">
              <a:buNone/>
            </a:pPr>
            <a:r>
              <a:rPr lang="en-US" dirty="0">
                <a:latin typeface="Arial Narrow" panose="020B0606020202030204" pitchFamily="34" charset="0"/>
              </a:rPr>
              <a:t>By the close of the tutorial attendees will be able to: </a:t>
            </a:r>
          </a:p>
          <a:p>
            <a:pPr marL="0" indent="0">
              <a:buNone/>
            </a:pPr>
            <a:endParaRPr lang="en-US" sz="2400" dirty="0">
              <a:latin typeface="Arial Narrow" panose="020B0606020202030204" pitchFamily="34" charset="0"/>
            </a:endParaRPr>
          </a:p>
          <a:p>
            <a:pPr marR="0" lvl="0">
              <a:lnSpc>
                <a:spcPct val="107000"/>
              </a:lnSpc>
              <a:spcBef>
                <a:spcPts val="0"/>
              </a:spcBef>
              <a:spcAft>
                <a:spcPts val="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Apply</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knowledge of common TBI symptoms that may influence </a:t>
            </a:r>
            <a:r>
              <a:rPr lang="en-US" sz="2400" kern="100">
                <a:latin typeface="Arial Narrow" panose="020B0606020202030204" pitchFamily="34" charset="0"/>
                <a:ea typeface="Calibri" panose="020F0502020204030204" pitchFamily="34" charset="0"/>
                <a:cs typeface="Times New Roman" panose="02020603050405020304" pitchFamily="18" charset="0"/>
              </a:rPr>
              <a:t>service members’</a:t>
            </a:r>
            <a:r>
              <a:rPr lang="en-US" sz="2400" kern="100">
                <a:effectLst/>
                <a:latin typeface="Arial Narrow" panose="020B0606020202030204" pitchFamily="34" charset="0"/>
                <a:ea typeface="Calibri" panose="020F0502020204030204" pitchFamily="34" charset="0"/>
                <a:cs typeface="Times New Roman" panose="02020603050405020304" pitchFamily="18" charset="0"/>
              </a:rPr>
              <a:t> </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cognitive performance in simulation-based environments.</a:t>
            </a:r>
          </a:p>
          <a:p>
            <a:pPr marL="0" marR="0" lvl="0" indent="0">
              <a:lnSpc>
                <a:spcPct val="107000"/>
              </a:lnSpc>
              <a:spcBef>
                <a:spcPts val="0"/>
              </a:spcBef>
              <a:spcAft>
                <a:spcPts val="0"/>
              </a:spcAft>
              <a:buNone/>
            </a:pPr>
            <a:endParaRPr lang="en-US"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Analyze</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the potential outcome metrics that can be utilized within simulations for comparative analyses of cognitive performance in active-duty service members with and without a history of TBI.</a:t>
            </a:r>
          </a:p>
          <a:p>
            <a:pPr marL="0" marR="0" lvl="0" indent="0">
              <a:lnSpc>
                <a:spcPct val="107000"/>
              </a:lnSpc>
              <a:spcBef>
                <a:spcPts val="0"/>
              </a:spcBef>
              <a:spcAft>
                <a:spcPts val="0"/>
              </a:spcAft>
              <a:buNone/>
            </a:pPr>
            <a:endParaRPr lang="en-US"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Evaluate</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future opportunities for developing simulation-based tools for assessing and enhancing warfighter brain health.</a:t>
            </a:r>
          </a:p>
          <a:p>
            <a:pPr>
              <a:buFont typeface="Wingdings" panose="05000000000000000000" pitchFamily="2" charset="2"/>
              <a:buChar char="Ø"/>
            </a:pPr>
            <a:endParaRPr lang="en-US" dirty="0">
              <a:latin typeface="Arial Narrow" panose="020B0606020202030204" pitchFamily="34" charset="0"/>
            </a:endParaRPr>
          </a:p>
        </p:txBody>
      </p:sp>
      <p:sp>
        <p:nvSpPr>
          <p:cNvPr id="6" name="Slide Number Placeholder 5">
            <a:extLst>
              <a:ext uri="{FF2B5EF4-FFF2-40B4-BE49-F238E27FC236}">
                <a16:creationId xmlns:a16="http://schemas.microsoft.com/office/drawing/2014/main" id="{8DF37AFA-D119-9CB3-AA7F-19707E1E20AD}"/>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5</a:t>
            </a:fld>
            <a:endParaRPr lang="en-US" sz="1200" dirty="0">
              <a:latin typeface="Arial Narrow" panose="020B0606020202030204" pitchFamily="34" charset="0"/>
            </a:endParaRPr>
          </a:p>
        </p:txBody>
      </p:sp>
      <p:sp>
        <p:nvSpPr>
          <p:cNvPr id="7" name="TextBox 6">
            <a:extLst>
              <a:ext uri="{FF2B5EF4-FFF2-40B4-BE49-F238E27FC236}">
                <a16:creationId xmlns:a16="http://schemas.microsoft.com/office/drawing/2014/main" id="{6117D25B-0AEB-6A74-4DEB-325CD17D34CC}"/>
              </a:ext>
            </a:extLst>
          </p:cNvPr>
          <p:cNvSpPr txBox="1"/>
          <p:nvPr/>
        </p:nvSpPr>
        <p:spPr>
          <a:xfrm>
            <a:off x="10856497" y="6078823"/>
            <a:ext cx="1335503" cy="276999"/>
          </a:xfrm>
          <a:prstGeom prst="rect">
            <a:avLst/>
          </a:prstGeom>
          <a:noFill/>
        </p:spPr>
        <p:txBody>
          <a:bodyPr wrap="square" rtlCol="0">
            <a:spAutoFit/>
          </a:bodyPr>
          <a:lstStyle/>
          <a:p>
            <a:r>
              <a:rPr lang="en-US" sz="1200" dirty="0">
                <a:latin typeface="Arial Narrow" panose="020B0606020202030204" pitchFamily="34" charset="0"/>
              </a:rPr>
              <a:t>Image Credit: Canva</a:t>
            </a:r>
          </a:p>
        </p:txBody>
      </p:sp>
    </p:spTree>
    <p:extLst>
      <p:ext uri="{BB962C8B-B14F-4D97-AF65-F5344CB8AC3E}">
        <p14:creationId xmlns:p14="http://schemas.microsoft.com/office/powerpoint/2010/main" val="444230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CE05-5E43-4936-85FC-9814DF305A64}"/>
              </a:ext>
            </a:extLst>
          </p:cNvPr>
          <p:cNvSpPr>
            <a:spLocks noGrp="1"/>
          </p:cNvSpPr>
          <p:nvPr>
            <p:ph type="title"/>
          </p:nvPr>
        </p:nvSpPr>
        <p:spPr/>
        <p:txBody>
          <a:bodyPr/>
          <a:lstStyle/>
          <a:p>
            <a:r>
              <a:rPr lang="en-US" dirty="0"/>
              <a:t>Warfighter Benefits</a:t>
            </a:r>
          </a:p>
        </p:txBody>
      </p:sp>
      <p:sp>
        <p:nvSpPr>
          <p:cNvPr id="3" name="Content Placeholder 2">
            <a:extLst>
              <a:ext uri="{FF2B5EF4-FFF2-40B4-BE49-F238E27FC236}">
                <a16:creationId xmlns:a16="http://schemas.microsoft.com/office/drawing/2014/main" id="{9C6E5075-4397-A408-AA95-4317A5E51317}"/>
              </a:ext>
            </a:extLst>
          </p:cNvPr>
          <p:cNvSpPr>
            <a:spLocks noGrp="1"/>
          </p:cNvSpPr>
          <p:nvPr>
            <p:ph sz="quarter" idx="11"/>
          </p:nvPr>
        </p:nvSpPr>
        <p:spPr>
          <a:xfrm>
            <a:off x="480133" y="1046715"/>
            <a:ext cx="5101802" cy="5075237"/>
          </a:xfrm>
        </p:spPr>
        <p:txBody>
          <a:bodyPr/>
          <a:lstStyle/>
          <a:p>
            <a:pPr>
              <a:buFont typeface="Wingdings" panose="05000000000000000000" pitchFamily="2" charset="2"/>
              <a:buChar char="ü"/>
            </a:pPr>
            <a:r>
              <a:rPr lang="en-US" dirty="0"/>
              <a:t>Holistic and Dynamic Assessment</a:t>
            </a:r>
          </a:p>
          <a:p>
            <a:pPr>
              <a:buFont typeface="Wingdings" panose="05000000000000000000" pitchFamily="2" charset="2"/>
              <a:buChar char="ü"/>
            </a:pPr>
            <a:r>
              <a:rPr lang="en-US" dirty="0"/>
              <a:t>Integrated Approaches</a:t>
            </a:r>
          </a:p>
          <a:p>
            <a:pPr>
              <a:buFont typeface="Wingdings" panose="05000000000000000000" pitchFamily="2" charset="2"/>
              <a:buChar char="ü"/>
            </a:pPr>
            <a:r>
              <a:rPr lang="en-US" dirty="0"/>
              <a:t>Individualized Treatment and Training Plans</a:t>
            </a:r>
          </a:p>
          <a:p>
            <a:pPr>
              <a:buFont typeface="Wingdings" panose="05000000000000000000" pitchFamily="2" charset="2"/>
              <a:buChar char="ü"/>
            </a:pPr>
            <a:r>
              <a:rPr lang="en-US" dirty="0"/>
              <a:t>Enhanced Cognitive Skills</a:t>
            </a:r>
          </a:p>
          <a:p>
            <a:pPr>
              <a:buFont typeface="Wingdings" panose="05000000000000000000" pitchFamily="2" charset="2"/>
              <a:buChar char="ü"/>
            </a:pPr>
            <a:r>
              <a:rPr lang="en-US" dirty="0"/>
              <a:t>Decreased Recovery Time</a:t>
            </a:r>
          </a:p>
          <a:p>
            <a:pPr>
              <a:buFont typeface="Wingdings" panose="05000000000000000000" pitchFamily="2" charset="2"/>
              <a:buChar char="ü"/>
            </a:pPr>
            <a:r>
              <a:rPr lang="en-US" dirty="0"/>
              <a:t>Improved Short- and Long-Term Outcomes</a:t>
            </a:r>
          </a:p>
          <a:p>
            <a:pPr>
              <a:buFont typeface="Wingdings" panose="05000000000000000000" pitchFamily="2" charset="2"/>
              <a:buChar char="ü"/>
            </a:pPr>
            <a:r>
              <a:rPr lang="en-US" dirty="0"/>
              <a:t>Increased Lethality</a:t>
            </a:r>
          </a:p>
          <a:p>
            <a:pPr>
              <a:buFont typeface="Wingdings" panose="05000000000000000000" pitchFamily="2" charset="2"/>
              <a:buChar char="ü"/>
            </a:pPr>
            <a:r>
              <a:rPr lang="en-US" dirty="0"/>
              <a:t>Career Longevity</a:t>
            </a:r>
          </a:p>
        </p:txBody>
      </p:sp>
      <p:sp>
        <p:nvSpPr>
          <p:cNvPr id="4" name="Freeform 2">
            <a:extLst>
              <a:ext uri="{FF2B5EF4-FFF2-40B4-BE49-F238E27FC236}">
                <a16:creationId xmlns:a16="http://schemas.microsoft.com/office/drawing/2014/main" id="{9D60E498-5EFF-34D7-6568-B6D49252450C}"/>
              </a:ext>
            </a:extLst>
          </p:cNvPr>
          <p:cNvSpPr/>
          <p:nvPr/>
        </p:nvSpPr>
        <p:spPr>
          <a:xfrm>
            <a:off x="5813946" y="839337"/>
            <a:ext cx="6378054" cy="5282615"/>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2"/>
            <a:stretch>
              <a:fillRect/>
            </a:stretch>
          </a:blipFill>
        </p:spPr>
        <p:txBody>
          <a:bodyPr/>
          <a:lstStyle/>
          <a:p>
            <a:endParaRPr lang="en-US"/>
          </a:p>
        </p:txBody>
      </p:sp>
      <p:sp>
        <p:nvSpPr>
          <p:cNvPr id="6" name="Slide Number Placeholder 5">
            <a:extLst>
              <a:ext uri="{FF2B5EF4-FFF2-40B4-BE49-F238E27FC236}">
                <a16:creationId xmlns:a16="http://schemas.microsoft.com/office/drawing/2014/main" id="{F03FE9AB-4FBA-80B2-2361-AC477FD3FF74}"/>
              </a:ext>
            </a:extLst>
          </p:cNvPr>
          <p:cNvSpPr>
            <a:spLocks noGrp="1"/>
          </p:cNvSpPr>
          <p:nvPr>
            <p:ph type="sldNum" sz="quarter" idx="10"/>
          </p:nvPr>
        </p:nvSpPr>
        <p:spPr/>
        <p:txBody>
          <a:bodyPr/>
          <a:lstStyle/>
          <a:p>
            <a:pPr>
              <a:defRPr/>
            </a:pPr>
            <a:fld id="{D68E8870-17DE-45C4-A8DD-7644B2422933}" type="slidenum">
              <a:rPr lang="en-US" smtClean="0"/>
              <a:pPr>
                <a:defRPr/>
              </a:pPr>
              <a:t>50</a:t>
            </a:fld>
            <a:endParaRPr lang="en-US" dirty="0"/>
          </a:p>
        </p:txBody>
      </p:sp>
      <p:sp>
        <p:nvSpPr>
          <p:cNvPr id="8" name="TextBox 7">
            <a:extLst>
              <a:ext uri="{FF2B5EF4-FFF2-40B4-BE49-F238E27FC236}">
                <a16:creationId xmlns:a16="http://schemas.microsoft.com/office/drawing/2014/main" id="{ED73D256-F4FF-473C-3640-47E35E05E5B2}"/>
              </a:ext>
            </a:extLst>
          </p:cNvPr>
          <p:cNvSpPr txBox="1"/>
          <p:nvPr/>
        </p:nvSpPr>
        <p:spPr>
          <a:xfrm>
            <a:off x="10893289" y="6121952"/>
            <a:ext cx="1298712"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2402951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75F71-B9DB-A38E-316C-A1B0EF942A3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2DB02C2-61D2-48D7-B3D9-D39DF5FD2919}"/>
              </a:ext>
            </a:extLst>
          </p:cNvPr>
          <p:cNvSpPr>
            <a:spLocks noGrp="1"/>
          </p:cNvSpPr>
          <p:nvPr>
            <p:ph sz="quarter" idx="11"/>
          </p:nvPr>
        </p:nvSpPr>
        <p:spPr>
          <a:xfrm>
            <a:off x="480133" y="1046715"/>
            <a:ext cx="8225718" cy="5075237"/>
          </a:xfrm>
        </p:spPr>
        <p:txBody>
          <a:bodyPr/>
          <a:lstStyle/>
          <a:p>
            <a:pPr marL="0" indent="0">
              <a:buNone/>
            </a:pPr>
            <a:r>
              <a:rPr lang="en-US" sz="2400" dirty="0"/>
              <a:t>By the close of the tutorial attendees will be able to: </a:t>
            </a:r>
          </a:p>
          <a:p>
            <a:pPr marL="0" indent="0">
              <a:buNone/>
            </a:pPr>
            <a:endParaRPr lang="en-US" sz="2400" dirty="0"/>
          </a:p>
          <a:p>
            <a:pPr marR="0" lvl="0">
              <a:lnSpc>
                <a:spcPct val="107000"/>
              </a:lnSpc>
              <a:spcBef>
                <a:spcPts val="0"/>
              </a:spcBef>
              <a:spcAft>
                <a:spcPts val="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Apply</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knowledge of common TBI symptoms that may influence </a:t>
            </a:r>
            <a:r>
              <a:rPr lang="en-US" sz="2400" kern="100" dirty="0">
                <a:latin typeface="Arial Narrow" panose="020B0606020202030204" pitchFamily="34" charset="0"/>
                <a:ea typeface="Calibri" panose="020F0502020204030204" pitchFamily="34" charset="0"/>
                <a:cs typeface="Times New Roman" panose="02020603050405020304" pitchFamily="18" charset="0"/>
              </a:rPr>
              <a:t>service members’ </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cognitive performance in simulation-based environments.</a:t>
            </a:r>
          </a:p>
          <a:p>
            <a:pPr marL="0" marR="0" lvl="0" indent="0">
              <a:lnSpc>
                <a:spcPct val="107000"/>
              </a:lnSpc>
              <a:spcBef>
                <a:spcPts val="0"/>
              </a:spcBef>
              <a:spcAft>
                <a:spcPts val="0"/>
              </a:spcAft>
              <a:buNone/>
            </a:pPr>
            <a:endParaRPr lang="en-US"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Analyze</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the potential outcome metrics that can be utilized within simulations for comparative analyses of cognitive performance in active-duty service members with and without a history of TBI.</a:t>
            </a:r>
          </a:p>
          <a:p>
            <a:pPr marL="0" marR="0" lvl="0" indent="0">
              <a:lnSpc>
                <a:spcPct val="107000"/>
              </a:lnSpc>
              <a:spcBef>
                <a:spcPts val="0"/>
              </a:spcBef>
              <a:spcAft>
                <a:spcPts val="0"/>
              </a:spcAft>
              <a:buNone/>
            </a:pPr>
            <a:endParaRPr lang="en-US"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Evaluate</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future opportunities for developing simulation-based tools for assessing and enhancing warfighter brain health.</a:t>
            </a:r>
          </a:p>
          <a:p>
            <a:pPr>
              <a:buFont typeface="Wingdings" panose="05000000000000000000" pitchFamily="2" charset="2"/>
              <a:buChar char="Ø"/>
            </a:pPr>
            <a:endParaRPr lang="en-US" dirty="0"/>
          </a:p>
        </p:txBody>
      </p:sp>
      <p:pic>
        <p:nvPicPr>
          <p:cNvPr id="5" name="Picture 4">
            <a:extLst>
              <a:ext uri="{FF2B5EF4-FFF2-40B4-BE49-F238E27FC236}">
                <a16:creationId xmlns:a16="http://schemas.microsoft.com/office/drawing/2014/main" id="{B4C413E2-C1CD-EE41-AD4F-80F47CAD3371}"/>
              </a:ext>
            </a:extLst>
          </p:cNvPr>
          <p:cNvPicPr>
            <a:picLocks noChangeAspect="1"/>
          </p:cNvPicPr>
          <p:nvPr/>
        </p:nvPicPr>
        <p:blipFill rotWithShape="1">
          <a:blip r:embed="rId2">
            <a:extLst>
              <a:ext uri="{28A0092B-C50C-407E-A947-70E740481C1C}">
                <a14:useLocalDpi xmlns:a14="http://schemas.microsoft.com/office/drawing/2010/main" val="0"/>
              </a:ext>
            </a:extLst>
          </a:blip>
          <a:srcRect l="15480"/>
          <a:stretch/>
        </p:blipFill>
        <p:spPr>
          <a:xfrm>
            <a:off x="9071683" y="1055689"/>
            <a:ext cx="3120317" cy="4746622"/>
          </a:xfrm>
          <a:prstGeom prst="rect">
            <a:avLst/>
          </a:prstGeom>
        </p:spPr>
      </p:pic>
      <p:sp>
        <p:nvSpPr>
          <p:cNvPr id="6" name="Slide Number Placeholder 5">
            <a:extLst>
              <a:ext uri="{FF2B5EF4-FFF2-40B4-BE49-F238E27FC236}">
                <a16:creationId xmlns:a16="http://schemas.microsoft.com/office/drawing/2014/main" id="{169F9C88-7488-4DDA-5D6E-C3BFEC603181}"/>
              </a:ext>
            </a:extLst>
          </p:cNvPr>
          <p:cNvSpPr>
            <a:spLocks noGrp="1"/>
          </p:cNvSpPr>
          <p:nvPr>
            <p:ph type="sldNum" sz="quarter" idx="10"/>
          </p:nvPr>
        </p:nvSpPr>
        <p:spPr/>
        <p:txBody>
          <a:bodyPr/>
          <a:lstStyle/>
          <a:p>
            <a:pPr>
              <a:defRPr/>
            </a:pPr>
            <a:fld id="{D68E8870-17DE-45C4-A8DD-7644B2422933}" type="slidenum">
              <a:rPr lang="en-US" smtClean="0"/>
              <a:pPr>
                <a:defRPr/>
              </a:pPr>
              <a:t>51</a:t>
            </a:fld>
            <a:endParaRPr lang="en-US" dirty="0"/>
          </a:p>
        </p:txBody>
      </p:sp>
      <p:sp>
        <p:nvSpPr>
          <p:cNvPr id="7" name="TextBox 6">
            <a:extLst>
              <a:ext uri="{FF2B5EF4-FFF2-40B4-BE49-F238E27FC236}">
                <a16:creationId xmlns:a16="http://schemas.microsoft.com/office/drawing/2014/main" id="{FA87F9B7-00D3-DC88-6684-EED9E799B316}"/>
              </a:ext>
            </a:extLst>
          </p:cNvPr>
          <p:cNvSpPr txBox="1"/>
          <p:nvPr/>
        </p:nvSpPr>
        <p:spPr>
          <a:xfrm>
            <a:off x="10893288" y="6121952"/>
            <a:ext cx="1150323"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3768510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015F-E901-724B-7F2E-1C663A2C3E7B}"/>
              </a:ext>
            </a:extLst>
          </p:cNvPr>
          <p:cNvSpPr>
            <a:spLocks noGrp="1"/>
          </p:cNvSpPr>
          <p:nvPr>
            <p:ph type="title"/>
          </p:nvPr>
        </p:nvSpPr>
        <p:spPr/>
        <p:txBody>
          <a:bodyPr/>
          <a:lstStyle/>
          <a:p>
            <a:r>
              <a:rPr lang="en-US" dirty="0"/>
              <a:t>Contact Information and Q/A</a:t>
            </a:r>
          </a:p>
        </p:txBody>
      </p:sp>
      <p:sp>
        <p:nvSpPr>
          <p:cNvPr id="3" name="Content Placeholder 2">
            <a:extLst>
              <a:ext uri="{FF2B5EF4-FFF2-40B4-BE49-F238E27FC236}">
                <a16:creationId xmlns:a16="http://schemas.microsoft.com/office/drawing/2014/main" id="{6F96AD7C-B02C-940F-D337-1E92D959FA09}"/>
              </a:ext>
            </a:extLst>
          </p:cNvPr>
          <p:cNvSpPr>
            <a:spLocks noGrp="1"/>
          </p:cNvSpPr>
          <p:nvPr>
            <p:ph sz="quarter" idx="11"/>
          </p:nvPr>
        </p:nvSpPr>
        <p:spPr>
          <a:xfrm>
            <a:off x="3193312" y="2059762"/>
            <a:ext cx="5805376" cy="3554228"/>
          </a:xfrm>
        </p:spPr>
        <p:txBody>
          <a:bodyPr/>
          <a:lstStyle/>
          <a:p>
            <a:pPr marL="0" indent="0" algn="ctr">
              <a:buNone/>
            </a:pPr>
            <a:r>
              <a:rPr lang="en-US" sz="6000" dirty="0">
                <a:solidFill>
                  <a:srgbClr val="3366CC"/>
                </a:solidFill>
              </a:rPr>
              <a:t>Questions?</a:t>
            </a:r>
          </a:p>
          <a:p>
            <a:pPr marL="0" indent="0" algn="ctr">
              <a:buNone/>
            </a:pPr>
            <a:endParaRPr lang="en-US" sz="6000" dirty="0">
              <a:solidFill>
                <a:srgbClr val="3366CC"/>
              </a:solidFill>
            </a:endParaRPr>
          </a:p>
          <a:p>
            <a:pPr marL="0" indent="0" algn="ctr">
              <a:buNone/>
            </a:pPr>
            <a:r>
              <a:rPr lang="en-US" sz="3200" b="1" dirty="0">
                <a:solidFill>
                  <a:schemeClr val="bg2">
                    <a:lumMod val="75000"/>
                    <a:lumOff val="25000"/>
                  </a:schemeClr>
                </a:solidFill>
                <a:hlinkClick r:id="rId2">
                  <a:extLst>
                    <a:ext uri="{A12FA001-AC4F-418D-AE19-62706E023703}">
                      <ahyp:hlinkClr xmlns:ahyp="http://schemas.microsoft.com/office/drawing/2018/hyperlinkcolor" val="tx"/>
                    </a:ext>
                  </a:extLst>
                </a:hlinkClick>
              </a:rPr>
              <a:t>deanna.r.pinnow.ctr@health.mil</a:t>
            </a:r>
            <a:r>
              <a:rPr lang="en-US" sz="3200" b="1" dirty="0">
                <a:solidFill>
                  <a:schemeClr val="bg2">
                    <a:lumMod val="75000"/>
                    <a:lumOff val="25000"/>
                  </a:schemeClr>
                </a:solidFill>
              </a:rPr>
              <a:t> </a:t>
            </a:r>
          </a:p>
          <a:p>
            <a:pPr marL="0" indent="0" algn="ctr">
              <a:buNone/>
            </a:pPr>
            <a:r>
              <a:rPr lang="en-US" sz="3200" b="1" dirty="0">
                <a:solidFill>
                  <a:schemeClr val="bg2">
                    <a:lumMod val="75000"/>
                    <a:lumOff val="25000"/>
                  </a:schemeClr>
                </a:solidFill>
                <a:hlinkClick r:id="rId3">
                  <a:extLst>
                    <a:ext uri="{A12FA001-AC4F-418D-AE19-62706E023703}">
                      <ahyp:hlinkClr xmlns:ahyp="http://schemas.microsoft.com/office/drawing/2018/hyperlinkcolor" val="tx"/>
                    </a:ext>
                  </a:extLst>
                </a:hlinkClick>
              </a:rPr>
              <a:t>jamie.n.hershaw.ctr@health.mil</a:t>
            </a:r>
            <a:r>
              <a:rPr lang="en-US" sz="3200" b="1" dirty="0">
                <a:solidFill>
                  <a:schemeClr val="bg2">
                    <a:lumMod val="75000"/>
                    <a:lumOff val="25000"/>
                  </a:schemeClr>
                </a:solidFill>
              </a:rPr>
              <a:t> </a:t>
            </a:r>
          </a:p>
        </p:txBody>
      </p:sp>
      <p:sp>
        <p:nvSpPr>
          <p:cNvPr id="5" name="Slide Number Placeholder 4">
            <a:extLst>
              <a:ext uri="{FF2B5EF4-FFF2-40B4-BE49-F238E27FC236}">
                <a16:creationId xmlns:a16="http://schemas.microsoft.com/office/drawing/2014/main" id="{86112856-3D4A-7E84-ECB3-4FA56603C047}"/>
              </a:ext>
            </a:extLst>
          </p:cNvPr>
          <p:cNvSpPr>
            <a:spLocks noGrp="1"/>
          </p:cNvSpPr>
          <p:nvPr>
            <p:ph type="sldNum" sz="quarter" idx="10"/>
          </p:nvPr>
        </p:nvSpPr>
        <p:spPr/>
        <p:txBody>
          <a:bodyPr/>
          <a:lstStyle/>
          <a:p>
            <a:pPr>
              <a:defRPr/>
            </a:pPr>
            <a:fld id="{D68E8870-17DE-45C4-A8DD-7644B2422933}" type="slidenum">
              <a:rPr lang="en-US" smtClean="0"/>
              <a:pPr>
                <a:defRPr/>
              </a:pPr>
              <a:t>52</a:t>
            </a:fld>
            <a:endParaRPr lang="en-US" dirty="0"/>
          </a:p>
        </p:txBody>
      </p:sp>
    </p:spTree>
    <p:extLst>
      <p:ext uri="{BB962C8B-B14F-4D97-AF65-F5344CB8AC3E}">
        <p14:creationId xmlns:p14="http://schemas.microsoft.com/office/powerpoint/2010/main" val="3448483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p:txBody>
          <a:bodyPr/>
          <a:lstStyle/>
          <a:p>
            <a:r>
              <a:rPr lang="en-US" dirty="0"/>
              <a:t>Select References</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286701" y="891381"/>
            <a:ext cx="11250613" cy="5090319"/>
          </a:xfrm>
        </p:spPr>
        <p:txBody>
          <a:bodyPr/>
          <a:lstStyle/>
          <a:p>
            <a:pPr>
              <a:buFont typeface="Wingdings" panose="05000000000000000000" pitchFamily="2" charset="2"/>
              <a:buChar char="§"/>
            </a:pPr>
            <a:r>
              <a:rPr lang="en-US" sz="1050" b="0" i="0" dirty="0">
                <a:effectLst/>
                <a:latin typeface="Arial Narrow" panose="020B0606020202030204" pitchFamily="34" charset="0"/>
              </a:rPr>
              <a:t>Adhanom, I.B., </a:t>
            </a:r>
            <a:r>
              <a:rPr lang="en-US" sz="1050" b="0" i="0" dirty="0" err="1">
                <a:effectLst/>
                <a:latin typeface="Arial Narrow" panose="020B0606020202030204" pitchFamily="34" charset="0"/>
              </a:rPr>
              <a:t>MacNeilage</a:t>
            </a:r>
            <a:r>
              <a:rPr lang="en-US" sz="1050" b="0" i="0" dirty="0">
                <a:effectLst/>
                <a:latin typeface="Arial Narrow" panose="020B0606020202030204" pitchFamily="34" charset="0"/>
              </a:rPr>
              <a:t>, P. &amp; </a:t>
            </a:r>
            <a:r>
              <a:rPr lang="en-US" sz="1050" b="0" i="0" dirty="0" err="1">
                <a:effectLst/>
                <a:latin typeface="Arial Narrow" panose="020B0606020202030204" pitchFamily="34" charset="0"/>
              </a:rPr>
              <a:t>Folmer</a:t>
            </a:r>
            <a:r>
              <a:rPr lang="en-US" sz="1050" b="0" i="0" dirty="0">
                <a:effectLst/>
                <a:latin typeface="Arial Narrow" panose="020B0606020202030204" pitchFamily="34" charset="0"/>
              </a:rPr>
              <a:t>, E. Eye Tracking in Virtual Reality: a Broad Review of Applications and Challenges. </a:t>
            </a:r>
            <a:r>
              <a:rPr lang="en-US" sz="1050" b="0" i="1" dirty="0">
                <a:effectLst/>
                <a:latin typeface="Arial Narrow" panose="020B0606020202030204" pitchFamily="34" charset="0"/>
              </a:rPr>
              <a:t>Virtual Reality</a:t>
            </a:r>
            <a:r>
              <a:rPr lang="en-US" sz="1050" b="0" i="0" dirty="0">
                <a:effectLst/>
                <a:latin typeface="Arial Narrow" panose="020B0606020202030204" pitchFamily="34" charset="0"/>
              </a:rPr>
              <a:t> </a:t>
            </a:r>
            <a:r>
              <a:rPr lang="en-US" sz="1050" b="1" i="0" dirty="0">
                <a:effectLst/>
                <a:latin typeface="Arial Narrow" panose="020B0606020202030204" pitchFamily="34" charset="0"/>
              </a:rPr>
              <a:t>27</a:t>
            </a:r>
            <a:r>
              <a:rPr lang="en-US" sz="1050" b="0" i="0" dirty="0">
                <a:effectLst/>
                <a:latin typeface="Arial Narrow" panose="020B0606020202030204" pitchFamily="34" charset="0"/>
              </a:rPr>
              <a:t>, 1481–1505 (2023). </a:t>
            </a:r>
            <a:r>
              <a:rPr lang="en-US" sz="1050" b="0" i="0" dirty="0">
                <a:effectLst/>
                <a:latin typeface="Arial Narrow" panose="020B0606020202030204" pitchFamily="34" charset="0"/>
                <a:hlinkClick r:id="rId2">
                  <a:extLst>
                    <a:ext uri="{A12FA001-AC4F-418D-AE19-62706E023703}">
                      <ahyp:hlinkClr xmlns:ahyp="http://schemas.microsoft.com/office/drawing/2018/hyperlinkcolor" val="tx"/>
                    </a:ext>
                  </a:extLst>
                </a:hlinkClick>
              </a:rPr>
              <a:t>https://doi.org/10.1007/s10055-022-00738-z</a:t>
            </a:r>
            <a:r>
              <a:rPr lang="en-US" sz="1050" b="0" i="0" dirty="0">
                <a:effectLst/>
                <a:latin typeface="Arial Narrow" panose="020B0606020202030204" pitchFamily="34" charset="0"/>
              </a:rPr>
              <a:t>  </a:t>
            </a:r>
          </a:p>
          <a:p>
            <a:pPr>
              <a:buFont typeface="Wingdings" panose="05000000000000000000" pitchFamily="2" charset="2"/>
              <a:buChar char="§"/>
            </a:pPr>
            <a:r>
              <a:rPr lang="en-US" sz="1050" b="0" i="0" dirty="0">
                <a:effectLst/>
                <a:latin typeface="Arial Narrow" panose="020B0606020202030204" pitchFamily="34" charset="0"/>
              </a:rPr>
              <a:t>Bogdanova, Y., </a:t>
            </a:r>
            <a:r>
              <a:rPr lang="en-US" sz="1050" b="0" i="0" dirty="0" err="1">
                <a:effectLst/>
                <a:latin typeface="Arial Narrow" panose="020B0606020202030204" pitchFamily="34" charset="0"/>
              </a:rPr>
              <a:t>Wethe</a:t>
            </a:r>
            <a:r>
              <a:rPr lang="en-US" sz="1050" b="0" i="0" dirty="0">
                <a:effectLst/>
                <a:latin typeface="Arial Narrow" panose="020B0606020202030204" pitchFamily="34" charset="0"/>
              </a:rPr>
              <a:t>, J., Sokol, O., Sacks-Zimmerman, A., </a:t>
            </a:r>
            <a:r>
              <a:rPr lang="en-US" sz="1050" b="0" i="0" dirty="0" err="1">
                <a:effectLst/>
                <a:latin typeface="Arial Narrow" panose="020B0606020202030204" pitchFamily="34" charset="0"/>
              </a:rPr>
              <a:t>Schwertfeger</a:t>
            </a:r>
            <a:r>
              <a:rPr lang="en-US" sz="1050" b="0" i="0" dirty="0">
                <a:effectLst/>
                <a:latin typeface="Arial Narrow" panose="020B0606020202030204" pitchFamily="34" charset="0"/>
              </a:rPr>
              <a:t>, J., Dwyer, B., ... &amp; Bergquist, T. (2024). VR and Computerized Cognitive Rehabilitation for Brain Injury: A Systematic Review. </a:t>
            </a:r>
            <a:r>
              <a:rPr lang="en-US" sz="1050" b="0" i="1" dirty="0">
                <a:effectLst/>
                <a:latin typeface="Arial Narrow" panose="020B0606020202030204" pitchFamily="34" charset="0"/>
              </a:rPr>
              <a:t>Archives of Physical Medicine and Rehabilitation</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105</a:t>
            </a:r>
            <a:r>
              <a:rPr lang="en-US" sz="1050" b="0" i="0" dirty="0">
                <a:effectLst/>
                <a:latin typeface="Arial Narrow" panose="020B0606020202030204" pitchFamily="34" charset="0"/>
              </a:rPr>
              <a:t>(4), e149.</a:t>
            </a:r>
          </a:p>
          <a:p>
            <a:pPr>
              <a:buFont typeface="Wingdings" panose="05000000000000000000" pitchFamily="2" charset="2"/>
              <a:buChar char="§"/>
            </a:pPr>
            <a:r>
              <a:rPr lang="en-US" sz="1050" b="0" i="0" dirty="0">
                <a:effectLst/>
                <a:latin typeface="Arial Narrow" panose="020B0606020202030204" pitchFamily="34" charset="0"/>
              </a:rPr>
              <a:t>Edwards, J. D., Xu, H., Clark, D. O., </a:t>
            </a:r>
            <a:r>
              <a:rPr lang="en-US" sz="1050" b="0" i="0" dirty="0" err="1">
                <a:effectLst/>
                <a:latin typeface="Arial Narrow" panose="020B0606020202030204" pitchFamily="34" charset="0"/>
              </a:rPr>
              <a:t>Guey</a:t>
            </a:r>
            <a:r>
              <a:rPr lang="en-US" sz="1050" b="0" i="0" dirty="0">
                <a:effectLst/>
                <a:latin typeface="Arial Narrow" panose="020B0606020202030204" pitchFamily="34" charset="0"/>
              </a:rPr>
              <a:t>, L. T., Ross, L. A., &amp; </a:t>
            </a:r>
            <a:r>
              <a:rPr lang="en-US" sz="1050" b="0" i="0" dirty="0" err="1">
                <a:effectLst/>
                <a:latin typeface="Arial Narrow" panose="020B0606020202030204" pitchFamily="34" charset="0"/>
              </a:rPr>
              <a:t>Unverzagt</a:t>
            </a:r>
            <a:r>
              <a:rPr lang="en-US" sz="1050" b="0" i="0" dirty="0">
                <a:effectLst/>
                <a:latin typeface="Arial Narrow" panose="020B0606020202030204" pitchFamily="34" charset="0"/>
              </a:rPr>
              <a:t>, F. W. (2017). Speed of processing training results in lower risk of dementia. </a:t>
            </a:r>
            <a:r>
              <a:rPr lang="en-US" sz="1050" b="0" i="1" dirty="0">
                <a:effectLst/>
                <a:latin typeface="Arial Narrow" panose="020B0606020202030204" pitchFamily="34" charset="0"/>
              </a:rPr>
              <a:t>Alzheimer's &amp; Dementia: Translational Research &amp; Clinical Interventions</a:t>
            </a:r>
            <a:r>
              <a:rPr lang="en-US" sz="1050" b="0" i="0" dirty="0">
                <a:effectLst/>
                <a:latin typeface="Arial Narrow" panose="020B0606020202030204" pitchFamily="34" charset="0"/>
              </a:rPr>
              <a:t>, </a:t>
            </a:r>
            <a:r>
              <a:rPr lang="en-US" sz="1050" b="0" i="1" dirty="0">
                <a:effectLst/>
                <a:latin typeface="Arial Narrow" panose="020B0606020202030204" pitchFamily="34" charset="0"/>
              </a:rPr>
              <a:t>3</a:t>
            </a:r>
            <a:r>
              <a:rPr lang="en-US" sz="1050" b="0" i="0" dirty="0">
                <a:effectLst/>
                <a:latin typeface="Arial Narrow" panose="020B0606020202030204" pitchFamily="34" charset="0"/>
              </a:rPr>
              <a:t>(4), 603-611.</a:t>
            </a:r>
          </a:p>
          <a:p>
            <a:pPr>
              <a:buFont typeface="Wingdings" panose="05000000000000000000" pitchFamily="2" charset="2"/>
              <a:buChar char="§"/>
            </a:pPr>
            <a:r>
              <a:rPr lang="en-US" sz="1050" b="0" i="0" dirty="0">
                <a:effectLst/>
                <a:latin typeface="Arial Narrow" panose="020B0606020202030204" pitchFamily="34" charset="0"/>
              </a:rPr>
              <a:t>Faria, A. L., </a:t>
            </a:r>
            <a:r>
              <a:rPr lang="en-US" sz="1050" b="0" i="0" dirty="0" err="1">
                <a:effectLst/>
                <a:latin typeface="Arial Narrow" panose="020B0606020202030204" pitchFamily="34" charset="0"/>
              </a:rPr>
              <a:t>Latorre</a:t>
            </a:r>
            <a:r>
              <a:rPr lang="en-US" sz="1050" b="0" i="0" dirty="0">
                <a:effectLst/>
                <a:latin typeface="Arial Narrow" panose="020B0606020202030204" pitchFamily="34" charset="0"/>
              </a:rPr>
              <a:t>, J., Silva </a:t>
            </a:r>
            <a:r>
              <a:rPr lang="en-US" sz="1050" b="0" i="0" dirty="0" err="1">
                <a:effectLst/>
                <a:latin typeface="Arial Narrow" panose="020B0606020202030204" pitchFamily="34" charset="0"/>
              </a:rPr>
              <a:t>Cameirão</a:t>
            </a:r>
            <a:r>
              <a:rPr lang="en-US" sz="1050" b="0" i="0" dirty="0">
                <a:effectLst/>
                <a:latin typeface="Arial Narrow" panose="020B0606020202030204" pitchFamily="34" charset="0"/>
              </a:rPr>
              <a:t>, M., </a:t>
            </a:r>
            <a:r>
              <a:rPr lang="en-US" sz="1050" b="0" i="0" dirty="0" err="1">
                <a:effectLst/>
                <a:latin typeface="Arial Narrow" panose="020B0606020202030204" pitchFamily="34" charset="0"/>
              </a:rPr>
              <a:t>Bermúdez</a:t>
            </a:r>
            <a:r>
              <a:rPr lang="en-US" sz="1050" b="0" i="0" dirty="0">
                <a:effectLst/>
                <a:latin typeface="Arial Narrow" panose="020B0606020202030204" pitchFamily="34" charset="0"/>
              </a:rPr>
              <a:t> i </a:t>
            </a:r>
            <a:r>
              <a:rPr lang="en-US" sz="1050" b="0" i="0" dirty="0" err="1">
                <a:effectLst/>
                <a:latin typeface="Arial Narrow" panose="020B0606020202030204" pitchFamily="34" charset="0"/>
              </a:rPr>
              <a:t>Badia</a:t>
            </a:r>
            <a:r>
              <a:rPr lang="en-US" sz="1050" b="0" i="0" dirty="0">
                <a:effectLst/>
                <a:latin typeface="Arial Narrow" panose="020B0606020202030204" pitchFamily="34" charset="0"/>
              </a:rPr>
              <a:t>, S., &amp; </a:t>
            </a:r>
            <a:r>
              <a:rPr lang="en-US" sz="1050" b="0" i="0" dirty="0" err="1">
                <a:effectLst/>
                <a:latin typeface="Arial Narrow" panose="020B0606020202030204" pitchFamily="34" charset="0"/>
              </a:rPr>
              <a:t>Llorens</a:t>
            </a:r>
            <a:r>
              <a:rPr lang="en-US" sz="1050" b="0" i="0" dirty="0">
                <a:effectLst/>
                <a:latin typeface="Arial Narrow" panose="020B0606020202030204" pitchFamily="34" charset="0"/>
              </a:rPr>
              <a:t>, R. (2023). Ecologically valid virtual reality-based technologies for assessment and rehabilitation of acquired brain injury: a systematic review. </a:t>
            </a:r>
            <a:r>
              <a:rPr lang="en-US" sz="1050" b="0" i="1" dirty="0">
                <a:effectLst/>
                <a:latin typeface="Arial Narrow" panose="020B0606020202030204" pitchFamily="34" charset="0"/>
              </a:rPr>
              <a:t>Frontiers in psychology</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14</a:t>
            </a:r>
            <a:r>
              <a:rPr lang="en-US" sz="1050" b="0" i="0" dirty="0">
                <a:effectLst/>
                <a:latin typeface="Arial Narrow" panose="020B0606020202030204" pitchFamily="34" charset="0"/>
              </a:rPr>
              <a:t>, 1233346.</a:t>
            </a:r>
          </a:p>
          <a:p>
            <a:pPr>
              <a:buFont typeface="Wingdings" panose="05000000000000000000" pitchFamily="2" charset="2"/>
              <a:buChar char="§"/>
            </a:pPr>
            <a:r>
              <a:rPr lang="en-US" sz="1050" b="0" i="0" dirty="0">
                <a:effectLst/>
                <a:latin typeface="Arial Narrow" panose="020B0606020202030204" pitchFamily="34" charset="0"/>
              </a:rPr>
              <a:t>Fehringer B. C. O. F. (2021). Optimizing the usage of pupillary based indicators for cognitive workload. </a:t>
            </a:r>
            <a:r>
              <a:rPr lang="en-US" sz="1050" b="0" i="1" dirty="0">
                <a:effectLst/>
                <a:latin typeface="Arial Narrow" panose="020B0606020202030204" pitchFamily="34" charset="0"/>
              </a:rPr>
              <a:t>Journal of eye movement research</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14</a:t>
            </a:r>
            <a:r>
              <a:rPr lang="en-US" sz="1050" b="0" i="0" dirty="0">
                <a:effectLst/>
                <a:latin typeface="Arial Narrow" panose="020B0606020202030204" pitchFamily="34" charset="0"/>
              </a:rPr>
              <a:t>(2), 10.16910/jemr.14.2.4. </a:t>
            </a:r>
            <a:r>
              <a:rPr lang="en-US" sz="1050" b="0" i="0" dirty="0">
                <a:effectLst/>
                <a:latin typeface="Arial Narrow" panose="020B0606020202030204" pitchFamily="34" charset="0"/>
                <a:hlinkClick r:id="rId3">
                  <a:extLst>
                    <a:ext uri="{A12FA001-AC4F-418D-AE19-62706E023703}">
                      <ahyp:hlinkClr xmlns:ahyp="http://schemas.microsoft.com/office/drawing/2018/hyperlinkcolor" val="tx"/>
                    </a:ext>
                  </a:extLst>
                </a:hlinkClick>
              </a:rPr>
              <a:t>https://doi.org/10.16910/jemr.14.2.4</a:t>
            </a:r>
            <a:endParaRPr lang="en-US" sz="1050" b="0" i="0" dirty="0">
              <a:effectLst/>
              <a:latin typeface="Arial Narrow" panose="020B0606020202030204" pitchFamily="34" charset="0"/>
            </a:endParaRPr>
          </a:p>
          <a:p>
            <a:pPr>
              <a:buFont typeface="Wingdings" panose="05000000000000000000" pitchFamily="2" charset="2"/>
              <a:buChar char="§"/>
            </a:pPr>
            <a:r>
              <a:rPr lang="en-US" sz="1050" b="0" i="0" dirty="0">
                <a:effectLst/>
                <a:latin typeface="Arial Narrow" panose="020B0606020202030204" pitchFamily="34" charset="0"/>
              </a:rPr>
              <a:t>Graham ID, Logan J, Harrison MB, Straus SE, </a:t>
            </a:r>
            <a:r>
              <a:rPr lang="en-US" sz="1050" b="0" i="0" dirty="0" err="1">
                <a:effectLst/>
                <a:latin typeface="Arial Narrow" panose="020B0606020202030204" pitchFamily="34" charset="0"/>
              </a:rPr>
              <a:t>Tetroe</a:t>
            </a:r>
            <a:r>
              <a:rPr lang="en-US" sz="1050" b="0" i="0" dirty="0">
                <a:effectLst/>
                <a:latin typeface="Arial Narrow" panose="020B0606020202030204" pitchFamily="34" charset="0"/>
              </a:rPr>
              <a:t> J, Caswell W, et al. Lost in knowledge translation: time for a map? </a:t>
            </a:r>
            <a:r>
              <a:rPr lang="en-US" sz="1050" b="0" i="1" dirty="0">
                <a:effectLst/>
                <a:latin typeface="Arial Narrow" panose="020B0606020202030204" pitchFamily="34" charset="0"/>
              </a:rPr>
              <a:t>The Journal of continuing education in the health professions [Internet]</a:t>
            </a:r>
            <a:r>
              <a:rPr lang="en-US" sz="1050" b="0" i="0" dirty="0">
                <a:effectLst/>
                <a:latin typeface="Arial Narrow" panose="020B0606020202030204" pitchFamily="34" charset="0"/>
              </a:rPr>
              <a:t>. 2006. [cited 2019 Apr 7];26(1):13–24. Available from: </a:t>
            </a:r>
            <a:r>
              <a:rPr lang="en-US" sz="1050" b="0" i="0" u="sng" dirty="0">
                <a:effectLst/>
                <a:latin typeface="Arial Narrow" panose="020B0606020202030204" pitchFamily="34" charset="0"/>
                <a:hlinkClick r:id="rId4">
                  <a:extLst>
                    <a:ext uri="{A12FA001-AC4F-418D-AE19-62706E023703}">
                      <ahyp:hlinkClr xmlns:ahyp="http://schemas.microsoft.com/office/drawing/2018/hyperlinkcolor" val="tx"/>
                    </a:ext>
                  </a:extLst>
                </a:hlinkClick>
              </a:rPr>
              <a:t>https://www.ncbi.nlm.nih.gov/pubmed/16557505</a:t>
            </a:r>
            <a:r>
              <a:rPr lang="en-US" sz="1050" b="0" i="0" dirty="0">
                <a:effectLst/>
                <a:latin typeface="Arial Narrow" panose="020B0606020202030204" pitchFamily="34" charset="0"/>
              </a:rPr>
              <a:t> </a:t>
            </a:r>
            <a:r>
              <a:rPr lang="en-US" sz="1050" b="0" i="0" dirty="0" err="1">
                <a:effectLst/>
                <a:latin typeface="Arial Narrow" panose="020B0606020202030204" pitchFamily="34" charset="0"/>
              </a:rPr>
              <a:t>doi</a:t>
            </a:r>
            <a:r>
              <a:rPr lang="en-US" sz="1050" b="0" i="0" dirty="0">
                <a:effectLst/>
                <a:latin typeface="Arial Narrow" panose="020B0606020202030204" pitchFamily="34" charset="0"/>
              </a:rPr>
              <a:t>: 10.1002/chp.4</a:t>
            </a:r>
          </a:p>
          <a:p>
            <a:pPr>
              <a:buFont typeface="Wingdings" panose="05000000000000000000" pitchFamily="2" charset="2"/>
              <a:buChar char="§"/>
            </a:pPr>
            <a:r>
              <a:rPr lang="en-US" sz="1050" b="0" i="0" dirty="0">
                <a:effectLst/>
                <a:latin typeface="Arial Narrow" panose="020B0606020202030204" pitchFamily="34" charset="0"/>
              </a:rPr>
              <a:t>Jannace, K. C., Pompeii, L., </a:t>
            </a:r>
            <a:r>
              <a:rPr lang="en-US" sz="1050" b="0" i="0" dirty="0" err="1">
                <a:effectLst/>
                <a:latin typeface="Arial Narrow" panose="020B0606020202030204" pitchFamily="34" charset="0"/>
              </a:rPr>
              <a:t>Gimeno</a:t>
            </a:r>
            <a:r>
              <a:rPr lang="en-US" sz="1050" b="0" i="0" dirty="0">
                <a:effectLst/>
                <a:latin typeface="Arial Narrow" panose="020B0606020202030204" pitchFamily="34" charset="0"/>
              </a:rPr>
              <a:t> Ruiz de Porras, D., </a:t>
            </a:r>
            <a:r>
              <a:rPr lang="en-US" sz="1050" b="0" i="0" dirty="0" err="1">
                <a:effectLst/>
                <a:latin typeface="Arial Narrow" panose="020B0606020202030204" pitchFamily="34" charset="0"/>
              </a:rPr>
              <a:t>Perkison</a:t>
            </a:r>
            <a:r>
              <a:rPr lang="en-US" sz="1050" b="0" i="0" dirty="0">
                <a:effectLst/>
                <a:latin typeface="Arial Narrow" panose="020B0606020202030204" pitchFamily="34" charset="0"/>
              </a:rPr>
              <a:t>, W. B., Yamal, J. M., </a:t>
            </a:r>
            <a:r>
              <a:rPr lang="en-US" sz="1050" b="0" i="0" dirty="0" err="1">
                <a:effectLst/>
                <a:latin typeface="Arial Narrow" panose="020B0606020202030204" pitchFamily="34" charset="0"/>
              </a:rPr>
              <a:t>Trone</a:t>
            </a:r>
            <a:r>
              <a:rPr lang="en-US" sz="1050" b="0" i="0" dirty="0">
                <a:effectLst/>
                <a:latin typeface="Arial Narrow" panose="020B0606020202030204" pitchFamily="34" charset="0"/>
              </a:rPr>
              <a:t>, D. W., &amp; </a:t>
            </a:r>
            <a:r>
              <a:rPr lang="en-US" sz="1050" b="0" i="0" dirty="0" err="1">
                <a:effectLst/>
                <a:latin typeface="Arial Narrow" panose="020B0606020202030204" pitchFamily="34" charset="0"/>
              </a:rPr>
              <a:t>Rull</a:t>
            </a:r>
            <a:r>
              <a:rPr lang="en-US" sz="1050" b="0" i="0" dirty="0">
                <a:effectLst/>
                <a:latin typeface="Arial Narrow" panose="020B0606020202030204" pitchFamily="34" charset="0"/>
              </a:rPr>
              <a:t>, R. P. (2024). Lifetime traumatic brain injury and risk of post-concussive symptoms in the millennium cohort study. </a:t>
            </a:r>
            <a:r>
              <a:rPr lang="en-US" sz="1050" b="0" i="1" dirty="0">
                <a:effectLst/>
                <a:latin typeface="Arial Narrow" panose="020B0606020202030204" pitchFamily="34" charset="0"/>
              </a:rPr>
              <a:t>Journal of neurotrauma</a:t>
            </a:r>
            <a:r>
              <a:rPr lang="en-US" sz="1050" b="0" i="0" dirty="0">
                <a:effectLst/>
                <a:latin typeface="Arial Narrow" panose="020B0606020202030204" pitchFamily="34" charset="0"/>
              </a:rPr>
              <a:t>, </a:t>
            </a:r>
            <a:r>
              <a:rPr lang="en-US" sz="1050" b="0" i="1" dirty="0">
                <a:effectLst/>
                <a:latin typeface="Arial Narrow" panose="020B0606020202030204" pitchFamily="34" charset="0"/>
              </a:rPr>
              <a:t>41</a:t>
            </a:r>
            <a:r>
              <a:rPr lang="en-US" sz="1050" b="0" i="0" dirty="0">
                <a:effectLst/>
                <a:latin typeface="Arial Narrow" panose="020B0606020202030204" pitchFamily="34" charset="0"/>
              </a:rPr>
              <a:t>(5-6), 613-622.</a:t>
            </a:r>
          </a:p>
          <a:p>
            <a:pPr>
              <a:buFont typeface="Wingdings" panose="05000000000000000000" pitchFamily="2" charset="2"/>
              <a:buChar char="§"/>
            </a:pPr>
            <a:r>
              <a:rPr lang="en-US" sz="1050" b="0" i="0" dirty="0">
                <a:effectLst/>
                <a:latin typeface="Arial Narrow" panose="020B0606020202030204" pitchFamily="34" charset="0"/>
              </a:rPr>
              <a:t>Lange, R. T., Brickell, T. A., </a:t>
            </a:r>
            <a:r>
              <a:rPr lang="en-US" sz="1050" b="0" i="0" dirty="0" err="1">
                <a:effectLst/>
                <a:latin typeface="Arial Narrow" panose="020B0606020202030204" pitchFamily="34" charset="0"/>
              </a:rPr>
              <a:t>Lippa</a:t>
            </a:r>
            <a:r>
              <a:rPr lang="en-US" sz="1050" b="0" i="0" dirty="0">
                <a:effectLst/>
                <a:latin typeface="Arial Narrow" panose="020B0606020202030204" pitchFamily="34" charset="0"/>
              </a:rPr>
              <a:t>, S. M., &amp; French, L. M. (2015). Clinical utility of the Neurobehavioral Symptom Inventory validity scales to screen for symptom exaggeration following traumatic brain injury. </a:t>
            </a:r>
            <a:r>
              <a:rPr lang="en-US" sz="1050" b="0" i="1" dirty="0">
                <a:effectLst/>
                <a:latin typeface="Arial Narrow" panose="020B0606020202030204" pitchFamily="34" charset="0"/>
              </a:rPr>
              <a:t>Journal of clinical and experimental neuropsychology</a:t>
            </a:r>
            <a:r>
              <a:rPr lang="en-US" sz="1050" b="0" i="0" dirty="0">
                <a:effectLst/>
                <a:latin typeface="Arial Narrow" panose="020B0606020202030204" pitchFamily="34" charset="0"/>
              </a:rPr>
              <a:t>, </a:t>
            </a:r>
            <a:r>
              <a:rPr lang="en-US" sz="1050" b="0" i="1" dirty="0">
                <a:effectLst/>
                <a:latin typeface="Arial Narrow" panose="020B0606020202030204" pitchFamily="34" charset="0"/>
              </a:rPr>
              <a:t>37</a:t>
            </a:r>
            <a:r>
              <a:rPr lang="en-US" sz="1050" b="0" i="0" dirty="0">
                <a:effectLst/>
                <a:latin typeface="Arial Narrow" panose="020B0606020202030204" pitchFamily="34" charset="0"/>
              </a:rPr>
              <a:t>(8), 853–862. https://doi.org/10.1080/13803395.2015.1064864</a:t>
            </a:r>
          </a:p>
          <a:p>
            <a:pPr>
              <a:buFont typeface="Wingdings" panose="05000000000000000000" pitchFamily="2" charset="2"/>
              <a:buChar char="§"/>
            </a:pPr>
            <a:r>
              <a:rPr lang="en-US" sz="1050" b="0" i="0" dirty="0">
                <a:effectLst/>
                <a:latin typeface="Arial Narrow" panose="020B0606020202030204" pitchFamily="34" charset="0"/>
              </a:rPr>
              <a:t>Llop, J. Z., Hoover, P. J., Nix, C. A., Lu, L. H., Bowles, A. O., &amp; </a:t>
            </a:r>
            <a:r>
              <a:rPr lang="en-US" sz="1050" b="0" i="0" dirty="0" err="1">
                <a:effectLst/>
                <a:latin typeface="Arial Narrow" panose="020B0606020202030204" pitchFamily="34" charset="0"/>
              </a:rPr>
              <a:t>Caban</a:t>
            </a:r>
            <a:r>
              <a:rPr lang="en-US" sz="1050" b="0" i="0" dirty="0">
                <a:effectLst/>
                <a:latin typeface="Arial Narrow" panose="020B0606020202030204" pitchFamily="34" charset="0"/>
              </a:rPr>
              <a:t>, J. J. (2023). NSI and PCL-5 Normative Tables for Active Duty Service Members Affected by Traumatic Brain Injury. </a:t>
            </a:r>
            <a:r>
              <a:rPr lang="en-US" sz="1050" b="0" i="1" dirty="0">
                <a:effectLst/>
                <a:latin typeface="Arial Narrow" panose="020B0606020202030204" pitchFamily="34" charset="0"/>
              </a:rPr>
              <a:t>Military medicine</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188</a:t>
            </a:r>
            <a:r>
              <a:rPr lang="en-US" sz="1050" b="0" i="0" dirty="0">
                <a:effectLst/>
                <a:latin typeface="Arial Narrow" panose="020B0606020202030204" pitchFamily="34" charset="0"/>
              </a:rPr>
              <a:t>(9-10), 3127–3133. </a:t>
            </a:r>
            <a:r>
              <a:rPr lang="en-US" sz="1050" b="0" i="0" dirty="0">
                <a:effectLst/>
                <a:latin typeface="Arial Narrow" panose="020B0606020202030204" pitchFamily="34" charset="0"/>
                <a:hlinkClick r:id="rId5">
                  <a:extLst>
                    <a:ext uri="{A12FA001-AC4F-418D-AE19-62706E023703}">
                      <ahyp:hlinkClr xmlns:ahyp="http://schemas.microsoft.com/office/drawing/2018/hyperlinkcolor" val="tx"/>
                    </a:ext>
                  </a:extLst>
                </a:hlinkClick>
              </a:rPr>
              <a:t>https://doi.org/10.1093/milmed/usac189</a:t>
            </a:r>
            <a:endParaRPr lang="en-US" sz="1050" b="0" i="0" dirty="0">
              <a:effectLst/>
              <a:latin typeface="Arial Narrow" panose="020B0606020202030204" pitchFamily="34" charset="0"/>
            </a:endParaRPr>
          </a:p>
          <a:p>
            <a:pPr>
              <a:buFont typeface="Wingdings" panose="05000000000000000000" pitchFamily="2" charset="2"/>
              <a:buChar char="§"/>
            </a:pPr>
            <a:r>
              <a:rPr lang="en-US" sz="1050" b="0" i="0" dirty="0">
                <a:effectLst/>
                <a:latin typeface="Arial Narrow" panose="020B0606020202030204" pitchFamily="34" charset="0"/>
              </a:rPr>
              <a:t>Negi, S., &amp; Mitra, R. (2020). Fixation duration and the learning process: an eye tracking study with subtitled videos. </a:t>
            </a:r>
            <a:r>
              <a:rPr lang="en-US" sz="1050" b="0" i="1" dirty="0">
                <a:effectLst/>
                <a:latin typeface="Arial Narrow" panose="020B0606020202030204" pitchFamily="34" charset="0"/>
              </a:rPr>
              <a:t>Journal of eye movement research</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13</a:t>
            </a:r>
            <a:r>
              <a:rPr lang="en-US" sz="1050" b="0" i="0" dirty="0">
                <a:effectLst/>
                <a:latin typeface="Arial Narrow" panose="020B0606020202030204" pitchFamily="34" charset="0"/>
              </a:rPr>
              <a:t>(6), 10.16910/jemr.13.6.1. </a:t>
            </a:r>
            <a:r>
              <a:rPr lang="en-US" sz="1050" b="0" i="0" dirty="0">
                <a:effectLst/>
                <a:latin typeface="Arial Narrow" panose="020B0606020202030204" pitchFamily="34" charset="0"/>
                <a:hlinkClick r:id="rId6">
                  <a:extLst>
                    <a:ext uri="{A12FA001-AC4F-418D-AE19-62706E023703}">
                      <ahyp:hlinkClr xmlns:ahyp="http://schemas.microsoft.com/office/drawing/2018/hyperlinkcolor" val="tx"/>
                    </a:ext>
                  </a:extLst>
                </a:hlinkClick>
              </a:rPr>
              <a:t>https://doi.org/10.16910/jemr.13.6.1</a:t>
            </a:r>
            <a:endParaRPr lang="en-US" sz="1050" b="0" i="0" dirty="0">
              <a:effectLst/>
              <a:latin typeface="Arial Narrow" panose="020B0606020202030204" pitchFamily="34" charset="0"/>
            </a:endParaRPr>
          </a:p>
          <a:p>
            <a:pPr>
              <a:buFont typeface="Wingdings" panose="05000000000000000000" pitchFamily="2" charset="2"/>
              <a:buChar char="§"/>
            </a:pPr>
            <a:r>
              <a:rPr lang="en-US" sz="1050" dirty="0">
                <a:latin typeface="Arial Narrow" panose="020B0606020202030204" pitchFamily="34" charset="0"/>
              </a:rPr>
              <a:t>Section 735(b)(1)(G) of NDAA FY 2023 (Public Law 117–263):  “The consideration of the findings and recommendations of the report of the National Academies of Science, Engineering, and Medicine titled “Traumatic Brain Injury: A Roadmap for Accelerating Progress” and published in 2022 (relating to the acceleration of progress in traumatic brain injury research and care), or any successor report, in relation to the activities of the Department relating to brain health, as applicable.”</a:t>
            </a:r>
            <a:endParaRPr lang="en-US" sz="1050" b="0" i="0" dirty="0">
              <a:effectLst/>
              <a:latin typeface="Arial Narrow" panose="020B0606020202030204" pitchFamily="34" charset="0"/>
            </a:endParaRPr>
          </a:p>
          <a:p>
            <a:pPr>
              <a:buFont typeface="Wingdings" panose="05000000000000000000" pitchFamily="2" charset="2"/>
              <a:buChar char="§"/>
            </a:pPr>
            <a:r>
              <a:rPr lang="en-US" sz="1050" b="0" i="0" dirty="0">
                <a:effectLst/>
                <a:latin typeface="Arial Narrow" panose="020B0606020202030204" pitchFamily="34" charset="0"/>
              </a:rPr>
              <a:t>Shazhaev, I., </a:t>
            </a:r>
            <a:r>
              <a:rPr lang="en-US" sz="1050" b="0" i="0" dirty="0" err="1">
                <a:effectLst/>
                <a:latin typeface="Arial Narrow" panose="020B0606020202030204" pitchFamily="34" charset="0"/>
              </a:rPr>
              <a:t>Mihaylov</a:t>
            </a:r>
            <a:r>
              <a:rPr lang="en-US" sz="1050" b="0" i="0" dirty="0">
                <a:effectLst/>
                <a:latin typeface="Arial Narrow" panose="020B0606020202030204" pitchFamily="34" charset="0"/>
              </a:rPr>
              <a:t>, D., &amp; </a:t>
            </a:r>
            <a:r>
              <a:rPr lang="en-US" sz="1050" b="0" i="0" dirty="0" err="1">
                <a:effectLst/>
                <a:latin typeface="Arial Narrow" panose="020B0606020202030204" pitchFamily="34" charset="0"/>
              </a:rPr>
              <a:t>Shafeeg</a:t>
            </a:r>
            <a:r>
              <a:rPr lang="en-US" sz="1050" b="0" i="0" dirty="0">
                <a:effectLst/>
                <a:latin typeface="Arial Narrow" panose="020B0606020202030204" pitchFamily="34" charset="0"/>
              </a:rPr>
              <a:t>, A. (2023). A review of haptic technology applications in healthcare. </a:t>
            </a:r>
            <a:r>
              <a:rPr lang="en-US" sz="1050" b="0" i="1" dirty="0">
                <a:effectLst/>
                <a:latin typeface="Arial Narrow" panose="020B0606020202030204" pitchFamily="34" charset="0"/>
              </a:rPr>
              <a:t>Open Journal of Applied Sciences</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13</a:t>
            </a:r>
            <a:r>
              <a:rPr lang="en-US" sz="1050" b="0" i="0" dirty="0">
                <a:effectLst/>
                <a:latin typeface="Arial Narrow" panose="020B0606020202030204" pitchFamily="34" charset="0"/>
              </a:rPr>
              <a:t>(2), 163-174.</a:t>
            </a:r>
          </a:p>
          <a:p>
            <a:pPr>
              <a:buFont typeface="Wingdings" panose="05000000000000000000" pitchFamily="2" charset="2"/>
              <a:buChar char="§"/>
            </a:pPr>
            <a:r>
              <a:rPr lang="en-US" sz="1050" b="0" i="0" dirty="0">
                <a:effectLst/>
                <a:latin typeface="Arial Narrow" panose="020B0606020202030204" pitchFamily="34" charset="0"/>
              </a:rPr>
              <a:t>Sheehan, R. C., &amp; Vernon, M. (2024). Development of a multidimensional military readiness assessment. </a:t>
            </a:r>
            <a:r>
              <a:rPr lang="en-US" sz="1050" b="0" i="1" dirty="0">
                <a:effectLst/>
                <a:latin typeface="Arial Narrow" panose="020B0606020202030204" pitchFamily="34" charset="0"/>
              </a:rPr>
              <a:t>Frontiers in Rehabilitation Sciences</a:t>
            </a:r>
            <a:r>
              <a:rPr lang="en-US" sz="1050" b="0" i="0" dirty="0">
                <a:effectLst/>
                <a:latin typeface="Arial Narrow" panose="020B0606020202030204" pitchFamily="34" charset="0"/>
              </a:rPr>
              <a:t>, </a:t>
            </a:r>
            <a:r>
              <a:rPr lang="en-US" sz="1050" b="0" i="1" dirty="0">
                <a:effectLst/>
                <a:latin typeface="Arial Narrow" panose="020B0606020202030204" pitchFamily="34" charset="0"/>
              </a:rPr>
              <a:t>5</a:t>
            </a:r>
            <a:r>
              <a:rPr lang="en-US" sz="1050" b="0" i="0" dirty="0">
                <a:effectLst/>
                <a:latin typeface="Arial Narrow" panose="020B0606020202030204" pitchFamily="34" charset="0"/>
              </a:rPr>
              <a:t>, 1345505.</a:t>
            </a:r>
          </a:p>
          <a:p>
            <a:pPr>
              <a:buFont typeface="Wingdings" panose="05000000000000000000" pitchFamily="2" charset="2"/>
              <a:buChar char="§"/>
            </a:pPr>
            <a:r>
              <a:rPr lang="en-US" sz="1050" b="0" i="0" dirty="0">
                <a:effectLst/>
                <a:latin typeface="Arial Narrow" panose="020B0606020202030204" pitchFamily="34" charset="0"/>
              </a:rPr>
              <a:t>Soble, J. R., Silva, M. A., </a:t>
            </a:r>
            <a:r>
              <a:rPr lang="en-US" sz="1050" b="0" i="0" dirty="0" err="1">
                <a:effectLst/>
                <a:latin typeface="Arial Narrow" panose="020B0606020202030204" pitchFamily="34" charset="0"/>
              </a:rPr>
              <a:t>Vanderploeg</a:t>
            </a:r>
            <a:r>
              <a:rPr lang="en-US" sz="1050" b="0" i="0" dirty="0">
                <a:effectLst/>
                <a:latin typeface="Arial Narrow" panose="020B0606020202030204" pitchFamily="34" charset="0"/>
              </a:rPr>
              <a:t>, R. D., Curtiss, G., Belanger, H. G., Donnell, A. J., &amp; Scott, S. G. (2014). Normative Data for the Neurobehavioral Symptom Inventory (NSI) and post-concussion symptom profiles among TBI, PTSD, and nonclinical samples. </a:t>
            </a:r>
            <a:r>
              <a:rPr lang="en-US" sz="1050" b="0" i="1" dirty="0">
                <a:effectLst/>
                <a:latin typeface="Arial Narrow" panose="020B0606020202030204" pitchFamily="34" charset="0"/>
              </a:rPr>
              <a:t>The Clinical neuropsychologist</a:t>
            </a:r>
            <a:r>
              <a:rPr lang="en-US" sz="1050" b="0" i="0" dirty="0">
                <a:effectLst/>
                <a:latin typeface="Arial Narrow" panose="020B0606020202030204" pitchFamily="34" charset="0"/>
              </a:rPr>
              <a:t>, </a:t>
            </a:r>
            <a:r>
              <a:rPr lang="en-US" sz="1050" b="0" i="1" dirty="0">
                <a:effectLst/>
                <a:latin typeface="Arial Narrow" panose="020B0606020202030204" pitchFamily="34" charset="0"/>
              </a:rPr>
              <a:t>28</a:t>
            </a:r>
            <a:r>
              <a:rPr lang="en-US" sz="1050" b="0" i="0" dirty="0">
                <a:effectLst/>
                <a:latin typeface="Arial Narrow" panose="020B0606020202030204" pitchFamily="34" charset="0"/>
              </a:rPr>
              <a:t>(4), 614–632. </a:t>
            </a:r>
            <a:r>
              <a:rPr lang="en-US" sz="1050" b="0" i="0" dirty="0">
                <a:effectLst/>
                <a:latin typeface="Arial Narrow" panose="020B0606020202030204" pitchFamily="34" charset="0"/>
                <a:hlinkClick r:id="rId7">
                  <a:extLst>
                    <a:ext uri="{A12FA001-AC4F-418D-AE19-62706E023703}">
                      <ahyp:hlinkClr xmlns:ahyp="http://schemas.microsoft.com/office/drawing/2018/hyperlinkcolor" val="tx"/>
                    </a:ext>
                  </a:extLst>
                </a:hlinkClick>
              </a:rPr>
              <a:t>https://doi.org/10.1080/13854046.2014.894576</a:t>
            </a:r>
            <a:endParaRPr lang="en-US" sz="1050" b="0" i="0" dirty="0">
              <a:effectLst/>
              <a:latin typeface="Arial Narrow" panose="020B0606020202030204" pitchFamily="34" charset="0"/>
            </a:endParaRPr>
          </a:p>
          <a:p>
            <a:pPr>
              <a:buFont typeface="Wingdings" panose="05000000000000000000" pitchFamily="2" charset="2"/>
              <a:buChar char="§"/>
            </a:pPr>
            <a:r>
              <a:rPr lang="en-US" sz="1050" b="0" i="0" dirty="0">
                <a:effectLst/>
                <a:latin typeface="Arial Narrow" panose="020B0606020202030204" pitchFamily="34" charset="0"/>
              </a:rPr>
              <a:t>Stein, M. B., </a:t>
            </a:r>
            <a:r>
              <a:rPr lang="en-US" sz="1050" b="0" i="0" dirty="0" err="1">
                <a:effectLst/>
                <a:latin typeface="Arial Narrow" panose="020B0606020202030204" pitchFamily="34" charset="0"/>
              </a:rPr>
              <a:t>Ursano</a:t>
            </a:r>
            <a:r>
              <a:rPr lang="en-US" sz="1050" b="0" i="0" dirty="0">
                <a:effectLst/>
                <a:latin typeface="Arial Narrow" panose="020B0606020202030204" pitchFamily="34" charset="0"/>
              </a:rPr>
              <a:t>, R. J., Campbell-Sills, L., </a:t>
            </a:r>
            <a:r>
              <a:rPr lang="en-US" sz="1050" b="0" i="0" dirty="0" err="1">
                <a:effectLst/>
                <a:latin typeface="Arial Narrow" panose="020B0606020202030204" pitchFamily="34" charset="0"/>
              </a:rPr>
              <a:t>Colpe</a:t>
            </a:r>
            <a:r>
              <a:rPr lang="en-US" sz="1050" b="0" i="0" dirty="0">
                <a:effectLst/>
                <a:latin typeface="Arial Narrow" panose="020B0606020202030204" pitchFamily="34" charset="0"/>
              </a:rPr>
              <a:t>, L. J., Fullerton, C. S., </a:t>
            </a:r>
            <a:r>
              <a:rPr lang="en-US" sz="1050" b="0" i="0" dirty="0" err="1">
                <a:effectLst/>
                <a:latin typeface="Arial Narrow" panose="020B0606020202030204" pitchFamily="34" charset="0"/>
              </a:rPr>
              <a:t>Heeringa</a:t>
            </a:r>
            <a:r>
              <a:rPr lang="en-US" sz="1050" b="0" i="0" dirty="0">
                <a:effectLst/>
                <a:latin typeface="Arial Narrow" panose="020B0606020202030204" pitchFamily="34" charset="0"/>
              </a:rPr>
              <a:t>, S. G., Nock, M. K., Sampson, N. A., </a:t>
            </a:r>
            <a:r>
              <a:rPr lang="en-US" sz="1050" b="0" i="0" dirty="0" err="1">
                <a:effectLst/>
                <a:latin typeface="Arial Narrow" panose="020B0606020202030204" pitchFamily="34" charset="0"/>
              </a:rPr>
              <a:t>Schoenbaum</a:t>
            </a:r>
            <a:r>
              <a:rPr lang="en-US" sz="1050" b="0" i="0" dirty="0">
                <a:effectLst/>
                <a:latin typeface="Arial Narrow" panose="020B0606020202030204" pitchFamily="34" charset="0"/>
              </a:rPr>
              <a:t>, M., Sun, X., Jain, S., &amp; Kessler, R. C. (2016). Prognostic Indicators of Persistent Post-Concussive Symptoms after Deployment-Related Mild Traumatic Brain Injury: A Prospective Longitudinal Study in U.S. Army Soldiers. </a:t>
            </a:r>
            <a:r>
              <a:rPr lang="en-US" sz="1050" b="0" i="1" dirty="0">
                <a:effectLst/>
                <a:latin typeface="Arial Narrow" panose="020B0606020202030204" pitchFamily="34" charset="0"/>
              </a:rPr>
              <a:t>Journal of neurotrauma</a:t>
            </a:r>
            <a:r>
              <a:rPr lang="en-US" sz="1050" b="0" i="0" dirty="0">
                <a:effectLst/>
                <a:latin typeface="Arial Narrow" panose="020B0606020202030204" pitchFamily="34" charset="0"/>
              </a:rPr>
              <a:t>, </a:t>
            </a:r>
            <a:r>
              <a:rPr lang="en-US" sz="1050" b="0" i="1" dirty="0">
                <a:effectLst/>
                <a:latin typeface="Arial Narrow" panose="020B0606020202030204" pitchFamily="34" charset="0"/>
              </a:rPr>
              <a:t>33</a:t>
            </a:r>
            <a:r>
              <a:rPr lang="en-US" sz="1050" b="0" i="0" dirty="0">
                <a:effectLst/>
                <a:latin typeface="Arial Narrow" panose="020B0606020202030204" pitchFamily="34" charset="0"/>
              </a:rPr>
              <a:t>(23), 2125–2132. </a:t>
            </a:r>
            <a:r>
              <a:rPr lang="en-US" sz="1050" b="0" i="0" dirty="0">
                <a:effectLst/>
                <a:latin typeface="Arial Narrow" panose="020B0606020202030204" pitchFamily="34" charset="0"/>
                <a:hlinkClick r:id="rId8">
                  <a:extLst>
                    <a:ext uri="{A12FA001-AC4F-418D-AE19-62706E023703}">
                      <ahyp:hlinkClr xmlns:ahyp="http://schemas.microsoft.com/office/drawing/2018/hyperlinkcolor" val="tx"/>
                    </a:ext>
                  </a:extLst>
                </a:hlinkClick>
              </a:rPr>
              <a:t>https://doi.org/10.1089/neu.2015.4320</a:t>
            </a:r>
            <a:r>
              <a:rPr lang="en-US" sz="1050" b="0" i="0" dirty="0">
                <a:effectLst/>
                <a:latin typeface="Arial Narrow" panose="020B0606020202030204" pitchFamily="34" charset="0"/>
              </a:rPr>
              <a:t> </a:t>
            </a:r>
          </a:p>
        </p:txBody>
      </p:sp>
      <p:sp>
        <p:nvSpPr>
          <p:cNvPr id="5" name="Slide Number Placeholder 4">
            <a:extLst>
              <a:ext uri="{FF2B5EF4-FFF2-40B4-BE49-F238E27FC236}">
                <a16:creationId xmlns:a16="http://schemas.microsoft.com/office/drawing/2014/main" id="{EBD27EE0-643F-00D1-7298-DF2BE7C3ABB4}"/>
              </a:ext>
            </a:extLst>
          </p:cNvPr>
          <p:cNvSpPr>
            <a:spLocks noGrp="1"/>
          </p:cNvSpPr>
          <p:nvPr>
            <p:ph type="sldNum" sz="quarter" idx="10"/>
          </p:nvPr>
        </p:nvSpPr>
        <p:spPr/>
        <p:txBody>
          <a:bodyPr/>
          <a:lstStyle/>
          <a:p>
            <a:pPr>
              <a:defRPr/>
            </a:pPr>
            <a:fld id="{D68E8870-17DE-45C4-A8DD-7644B2422933}" type="slidenum">
              <a:rPr lang="en-US" smtClean="0"/>
              <a:pPr>
                <a:defRPr/>
              </a:pPr>
              <a:t>53</a:t>
            </a:fld>
            <a:endParaRPr lang="en-US" dirty="0"/>
          </a:p>
        </p:txBody>
      </p:sp>
    </p:spTree>
    <p:extLst>
      <p:ext uri="{BB962C8B-B14F-4D97-AF65-F5344CB8AC3E}">
        <p14:creationId xmlns:p14="http://schemas.microsoft.com/office/powerpoint/2010/main" val="2899468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CDC0828-8D8B-47BF-C5F5-FD4C8CCB6B7B}"/>
              </a:ext>
            </a:extLst>
          </p:cNvPr>
          <p:cNvSpPr/>
          <p:nvPr/>
        </p:nvSpPr>
        <p:spPr>
          <a:xfrm>
            <a:off x="3463546" y="826338"/>
            <a:ext cx="6829094" cy="5505991"/>
          </a:xfrm>
          <a:prstGeom prst="flowChartConnector">
            <a:avLst/>
          </a:prstGeom>
          <a:blipFill>
            <a:blip r:embed="rId3">
              <a:alphaModFix/>
            </a:blip>
            <a:stretch>
              <a:fillRect/>
            </a:stretch>
          </a:blipFill>
          <a:ln>
            <a:noFill/>
          </a:ln>
        </p:spPr>
        <p:txBody>
          <a:bodyPr/>
          <a:lstStyle/>
          <a:p>
            <a:endParaRPr lang="en-US" dirty="0"/>
          </a:p>
        </p:txBody>
      </p:sp>
      <p:sp>
        <p:nvSpPr>
          <p:cNvPr id="2" name="Title 1">
            <a:extLst>
              <a:ext uri="{FF2B5EF4-FFF2-40B4-BE49-F238E27FC236}">
                <a16:creationId xmlns:a16="http://schemas.microsoft.com/office/drawing/2014/main" id="{51EA0489-F7CD-256F-F1B5-4BA98EA20381}"/>
              </a:ext>
            </a:extLst>
          </p:cNvPr>
          <p:cNvSpPr>
            <a:spLocks noGrp="1"/>
          </p:cNvSpPr>
          <p:nvPr>
            <p:ph type="title"/>
          </p:nvPr>
        </p:nvSpPr>
        <p:spPr/>
        <p:txBody>
          <a:bodyPr/>
          <a:lstStyle/>
          <a:p>
            <a:r>
              <a:rPr lang="en-US" dirty="0"/>
              <a:t>Today’s Demands on the Warfighter</a:t>
            </a:r>
          </a:p>
        </p:txBody>
      </p:sp>
      <p:sp>
        <p:nvSpPr>
          <p:cNvPr id="7" name="Freeform: Shape 6">
            <a:extLst>
              <a:ext uri="{FF2B5EF4-FFF2-40B4-BE49-F238E27FC236}">
                <a16:creationId xmlns:a16="http://schemas.microsoft.com/office/drawing/2014/main" id="{4C33D42A-CD70-B44F-1B88-03BF6DE26797}"/>
              </a:ext>
            </a:extLst>
          </p:cNvPr>
          <p:cNvSpPr/>
          <p:nvPr/>
        </p:nvSpPr>
        <p:spPr>
          <a:xfrm>
            <a:off x="3829051" y="3084027"/>
            <a:ext cx="2279468" cy="1139734"/>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noFill/>
          <a:ln>
            <a:noFill/>
          </a:ln>
        </p:spPr>
        <p:style>
          <a:lnRef idx="2">
            <a:schemeClr val="accent3"/>
          </a:lnRef>
          <a:fillRef idx="1">
            <a:schemeClr val="lt1"/>
          </a:fillRef>
          <a:effectRef idx="0">
            <a:schemeClr val="accent3"/>
          </a:effectRef>
          <a:fontRef idx="minor">
            <a:schemeClr val="dk1"/>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endParaRPr lang="en-US" sz="2000" kern="1200" dirty="0">
              <a:ln>
                <a:solidFill>
                  <a:schemeClr val="bg1"/>
                </a:solidFill>
              </a:ln>
              <a:latin typeface="Arial Narrow" panose="020B0606020202030204" pitchFamily="34" charset="0"/>
            </a:endParaRPr>
          </a:p>
        </p:txBody>
      </p:sp>
      <p:sp>
        <p:nvSpPr>
          <p:cNvPr id="8" name="Freeform: Shape 7">
            <a:extLst>
              <a:ext uri="{FF2B5EF4-FFF2-40B4-BE49-F238E27FC236}">
                <a16:creationId xmlns:a16="http://schemas.microsoft.com/office/drawing/2014/main" id="{2D63016E-CE03-15A3-A0D7-C9A343FDDABF}"/>
              </a:ext>
            </a:extLst>
          </p:cNvPr>
          <p:cNvSpPr/>
          <p:nvPr/>
        </p:nvSpPr>
        <p:spPr>
          <a:xfrm rot="19799346">
            <a:off x="5885801" y="2714307"/>
            <a:ext cx="3676277" cy="40429"/>
          </a:xfrm>
          <a:custGeom>
            <a:avLst/>
            <a:gdLst>
              <a:gd name="connsiteX0" fmla="*/ 0 w 3676277"/>
              <a:gd name="connsiteY0" fmla="*/ 20214 h 40429"/>
              <a:gd name="connsiteX1" fmla="*/ 3676277 w 3676277"/>
              <a:gd name="connsiteY1" fmla="*/ 20214 h 40429"/>
            </a:gdLst>
            <a:ahLst/>
            <a:cxnLst>
              <a:cxn ang="0">
                <a:pos x="connsiteX0" y="connsiteY0"/>
              </a:cxn>
              <a:cxn ang="0">
                <a:pos x="connsiteX1" y="connsiteY1"/>
              </a:cxn>
            </a:cxnLst>
            <a:rect l="l" t="t" r="r" b="b"/>
            <a:pathLst>
              <a:path w="3676277" h="40429">
                <a:moveTo>
                  <a:pt x="0" y="20214"/>
                </a:moveTo>
                <a:lnTo>
                  <a:pt x="3676277" y="20214"/>
                </a:lnTo>
              </a:path>
            </a:pathLst>
          </a:custGeom>
          <a:noFill/>
          <a:ln>
            <a:gradFill flip="none" rotWithShape="1">
              <a:gsLst>
                <a:gs pos="0">
                  <a:schemeClr val="bg1">
                    <a:alpha val="48000"/>
                  </a:schemeClr>
                </a:gs>
                <a:gs pos="70000">
                  <a:schemeClr val="bg2">
                    <a:lumMod val="50000"/>
                    <a:lumOff val="50000"/>
                  </a:schemeClr>
                </a:gs>
                <a:gs pos="88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758931" tIns="-71692" rIns="1758932" bIns="-71693"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9" name="Freeform: Shape 8">
            <a:extLst>
              <a:ext uri="{FF2B5EF4-FFF2-40B4-BE49-F238E27FC236}">
                <a16:creationId xmlns:a16="http://schemas.microsoft.com/office/drawing/2014/main" id="{EBB9EE36-8B34-F718-0CF6-A7DA36FE9779}"/>
              </a:ext>
            </a:extLst>
          </p:cNvPr>
          <p:cNvSpPr/>
          <p:nvPr/>
        </p:nvSpPr>
        <p:spPr>
          <a:xfrm>
            <a:off x="9291919" y="1245282"/>
            <a:ext cx="2279468" cy="819466"/>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r>
              <a:rPr lang="en-US" sz="2400" kern="1200" dirty="0">
                <a:latin typeface="Arial Narrow" panose="020B0606020202030204" pitchFamily="34" charset="0"/>
              </a:rPr>
              <a:t>Cognitive</a:t>
            </a:r>
          </a:p>
        </p:txBody>
      </p:sp>
      <p:sp>
        <p:nvSpPr>
          <p:cNvPr id="10" name="Freeform: Shape 9">
            <a:extLst>
              <a:ext uri="{FF2B5EF4-FFF2-40B4-BE49-F238E27FC236}">
                <a16:creationId xmlns:a16="http://schemas.microsoft.com/office/drawing/2014/main" id="{0853F5FA-141C-E115-F98E-5814C7FE42AC}"/>
              </a:ext>
            </a:extLst>
          </p:cNvPr>
          <p:cNvSpPr/>
          <p:nvPr/>
        </p:nvSpPr>
        <p:spPr>
          <a:xfrm rot="21034905">
            <a:off x="6110490" y="3369654"/>
            <a:ext cx="3226898" cy="40429"/>
          </a:xfrm>
          <a:custGeom>
            <a:avLst/>
            <a:gdLst>
              <a:gd name="connsiteX0" fmla="*/ 0 w 3226898"/>
              <a:gd name="connsiteY0" fmla="*/ 20214 h 40429"/>
              <a:gd name="connsiteX1" fmla="*/ 3226898 w 3226898"/>
              <a:gd name="connsiteY1" fmla="*/ 20214 h 40429"/>
            </a:gdLst>
            <a:ahLst/>
            <a:cxnLst>
              <a:cxn ang="0">
                <a:pos x="connsiteX0" y="connsiteY0"/>
              </a:cxn>
              <a:cxn ang="0">
                <a:pos x="connsiteX1" y="connsiteY1"/>
              </a:cxn>
            </a:cxnLst>
            <a:rect l="l" t="t" r="r" b="b"/>
            <a:pathLst>
              <a:path w="3226898" h="40429">
                <a:moveTo>
                  <a:pt x="0" y="20214"/>
                </a:moveTo>
                <a:lnTo>
                  <a:pt x="3226898" y="20214"/>
                </a:lnTo>
              </a:path>
            </a:pathLst>
          </a:custGeom>
          <a:noFill/>
          <a:ln>
            <a:gradFill flip="none" rotWithShape="1">
              <a:gsLst>
                <a:gs pos="0">
                  <a:schemeClr val="bg1">
                    <a:alpha val="48000"/>
                  </a:schemeClr>
                </a:gs>
                <a:gs pos="70000">
                  <a:schemeClr val="bg2">
                    <a:lumMod val="50000"/>
                    <a:lumOff val="50000"/>
                  </a:schemeClr>
                </a:gs>
                <a:gs pos="88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545477" tIns="-60458" rIns="1545476" bIns="-60458"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1" name="Freeform: Shape 10">
            <a:extLst>
              <a:ext uri="{FF2B5EF4-FFF2-40B4-BE49-F238E27FC236}">
                <a16:creationId xmlns:a16="http://schemas.microsoft.com/office/drawing/2014/main" id="{A325E56D-9086-9550-0E62-71BB2A0C44DF}"/>
              </a:ext>
            </a:extLst>
          </p:cNvPr>
          <p:cNvSpPr/>
          <p:nvPr/>
        </p:nvSpPr>
        <p:spPr>
          <a:xfrm>
            <a:off x="9291919" y="2555976"/>
            <a:ext cx="2279468" cy="821905"/>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Narrow" panose="020B0606020202030204" pitchFamily="34" charset="0"/>
              </a:rPr>
              <a:t>Psychological</a:t>
            </a:r>
            <a:endParaRPr lang="en-US" sz="2400" kern="1200" dirty="0">
              <a:latin typeface="Arial Narrow" panose="020B0606020202030204" pitchFamily="34" charset="0"/>
            </a:endParaRPr>
          </a:p>
        </p:txBody>
      </p:sp>
      <p:sp>
        <p:nvSpPr>
          <p:cNvPr id="12" name="Freeform: Shape 11">
            <a:extLst>
              <a:ext uri="{FF2B5EF4-FFF2-40B4-BE49-F238E27FC236}">
                <a16:creationId xmlns:a16="http://schemas.microsoft.com/office/drawing/2014/main" id="{534E051E-CBF6-1750-FF88-127CFBF75183}"/>
              </a:ext>
            </a:extLst>
          </p:cNvPr>
          <p:cNvSpPr/>
          <p:nvPr/>
        </p:nvSpPr>
        <p:spPr>
          <a:xfrm rot="828739">
            <a:off x="6084842" y="4025001"/>
            <a:ext cx="3278196" cy="40429"/>
          </a:xfrm>
          <a:custGeom>
            <a:avLst/>
            <a:gdLst>
              <a:gd name="connsiteX0" fmla="*/ 0 w 3278196"/>
              <a:gd name="connsiteY0" fmla="*/ 20214 h 40429"/>
              <a:gd name="connsiteX1" fmla="*/ 3278196 w 3278196"/>
              <a:gd name="connsiteY1" fmla="*/ 20214 h 40429"/>
            </a:gdLst>
            <a:ahLst/>
            <a:cxnLst>
              <a:cxn ang="0">
                <a:pos x="connsiteX0" y="connsiteY0"/>
              </a:cxn>
              <a:cxn ang="0">
                <a:pos x="connsiteX1" y="connsiteY1"/>
              </a:cxn>
            </a:cxnLst>
            <a:rect l="l" t="t" r="r" b="b"/>
            <a:pathLst>
              <a:path w="3278196" h="40429">
                <a:moveTo>
                  <a:pt x="0" y="20214"/>
                </a:moveTo>
                <a:lnTo>
                  <a:pt x="3278196" y="20214"/>
                </a:lnTo>
              </a:path>
            </a:pathLst>
          </a:custGeom>
          <a:noFill/>
          <a:ln>
            <a:gradFill flip="none" rotWithShape="1">
              <a:gsLst>
                <a:gs pos="0">
                  <a:schemeClr val="bg1">
                    <a:alpha val="48000"/>
                  </a:schemeClr>
                </a:gs>
                <a:gs pos="70000">
                  <a:schemeClr val="bg2">
                    <a:lumMod val="50000"/>
                    <a:lumOff val="50000"/>
                  </a:schemeClr>
                </a:gs>
                <a:gs pos="88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569843" tIns="-61740" rIns="1569843" bIns="-6174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3" name="Freeform: Shape 12">
            <a:extLst>
              <a:ext uri="{FF2B5EF4-FFF2-40B4-BE49-F238E27FC236}">
                <a16:creationId xmlns:a16="http://schemas.microsoft.com/office/drawing/2014/main" id="{E120C727-4796-C499-B3EA-8DAEC94743A6}"/>
              </a:ext>
            </a:extLst>
          </p:cNvPr>
          <p:cNvSpPr/>
          <p:nvPr/>
        </p:nvSpPr>
        <p:spPr>
          <a:xfrm>
            <a:off x="9291919" y="3866671"/>
            <a:ext cx="2279468" cy="819466"/>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r>
              <a:rPr lang="en-US" sz="2400" kern="1200" dirty="0">
                <a:latin typeface="Arial Narrow" panose="020B0606020202030204" pitchFamily="34" charset="0"/>
              </a:rPr>
              <a:t>Physical</a:t>
            </a:r>
          </a:p>
        </p:txBody>
      </p:sp>
      <p:sp>
        <p:nvSpPr>
          <p:cNvPr id="14" name="Freeform: Shape 13">
            <a:extLst>
              <a:ext uri="{FF2B5EF4-FFF2-40B4-BE49-F238E27FC236}">
                <a16:creationId xmlns:a16="http://schemas.microsoft.com/office/drawing/2014/main" id="{62E38F29-D515-0DCE-D5FC-F7889D8C2BB2}"/>
              </a:ext>
            </a:extLst>
          </p:cNvPr>
          <p:cNvSpPr/>
          <p:nvPr/>
        </p:nvSpPr>
        <p:spPr>
          <a:xfrm rot="1999685">
            <a:off x="5818940" y="4680348"/>
            <a:ext cx="3810000" cy="40429"/>
          </a:xfrm>
          <a:custGeom>
            <a:avLst/>
            <a:gdLst>
              <a:gd name="connsiteX0" fmla="*/ 0 w 3810000"/>
              <a:gd name="connsiteY0" fmla="*/ 20214 h 40429"/>
              <a:gd name="connsiteX1" fmla="*/ 3810000 w 3810000"/>
              <a:gd name="connsiteY1" fmla="*/ 20214 h 40429"/>
            </a:gdLst>
            <a:ahLst/>
            <a:cxnLst>
              <a:cxn ang="0">
                <a:pos x="connsiteX0" y="connsiteY0"/>
              </a:cxn>
              <a:cxn ang="0">
                <a:pos x="connsiteX1" y="connsiteY1"/>
              </a:cxn>
            </a:cxnLst>
            <a:rect l="l" t="t" r="r" b="b"/>
            <a:pathLst>
              <a:path w="3810000" h="40429">
                <a:moveTo>
                  <a:pt x="0" y="20214"/>
                </a:moveTo>
                <a:lnTo>
                  <a:pt x="3810000" y="20214"/>
                </a:lnTo>
              </a:path>
            </a:pathLst>
          </a:custGeom>
          <a:noFill/>
          <a:ln>
            <a:gradFill flip="none" rotWithShape="1">
              <a:gsLst>
                <a:gs pos="0">
                  <a:schemeClr val="bg1">
                    <a:alpha val="48000"/>
                  </a:schemeClr>
                </a:gs>
                <a:gs pos="70000">
                  <a:schemeClr val="bg2">
                    <a:lumMod val="50000"/>
                    <a:lumOff val="50000"/>
                  </a:schemeClr>
                </a:gs>
                <a:gs pos="88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822450" tIns="-75036" rIns="1822449" bIns="-75036"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5" name="Freeform: Shape 14">
            <a:extLst>
              <a:ext uri="{FF2B5EF4-FFF2-40B4-BE49-F238E27FC236}">
                <a16:creationId xmlns:a16="http://schemas.microsoft.com/office/drawing/2014/main" id="{34A50C3C-B1E4-053F-C49D-B9EDD74298FD}"/>
              </a:ext>
            </a:extLst>
          </p:cNvPr>
          <p:cNvSpPr/>
          <p:nvPr/>
        </p:nvSpPr>
        <p:spPr>
          <a:xfrm>
            <a:off x="9315640" y="5177365"/>
            <a:ext cx="2279468" cy="816425"/>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ln>
            <a:gradFill>
              <a:gsLst>
                <a:gs pos="0">
                  <a:schemeClr val="bg1"/>
                </a:gs>
                <a:gs pos="83000">
                  <a:schemeClr val="bg2">
                    <a:lumMod val="50000"/>
                    <a:lumOff val="50000"/>
                  </a:schemeClr>
                </a:gs>
                <a:gs pos="100000">
                  <a:schemeClr val="tx1">
                    <a:alpha val="50000"/>
                  </a:schemeClr>
                </a:gs>
              </a:gsLst>
              <a:lin ang="5400000" scaled="1"/>
            </a:gra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r>
              <a:rPr lang="en-US" sz="2400" kern="1200" dirty="0">
                <a:latin typeface="Arial Narrow" panose="020B0606020202030204" pitchFamily="34" charset="0"/>
              </a:rPr>
              <a:t>Environmental</a:t>
            </a:r>
          </a:p>
        </p:txBody>
      </p:sp>
      <p:sp>
        <p:nvSpPr>
          <p:cNvPr id="5" name="Slide Number Placeholder 4">
            <a:extLst>
              <a:ext uri="{FF2B5EF4-FFF2-40B4-BE49-F238E27FC236}">
                <a16:creationId xmlns:a16="http://schemas.microsoft.com/office/drawing/2014/main" id="{31A26590-BEEE-0A13-BDF2-0173EB18286D}"/>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6</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E271FB49-DD93-2E34-D859-5E53DBF64A0E}"/>
              </a:ext>
            </a:extLst>
          </p:cNvPr>
          <p:cNvSpPr txBox="1"/>
          <p:nvPr/>
        </p:nvSpPr>
        <p:spPr>
          <a:xfrm>
            <a:off x="8179090" y="6065435"/>
            <a:ext cx="1406149"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1114334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10D4D19-938D-564C-D6D8-F9EAB8FB872E}"/>
              </a:ext>
            </a:extLst>
          </p:cNvPr>
          <p:cNvSpPr/>
          <p:nvPr/>
        </p:nvSpPr>
        <p:spPr>
          <a:xfrm>
            <a:off x="3463546" y="826338"/>
            <a:ext cx="6829094" cy="5505991"/>
          </a:xfrm>
          <a:prstGeom prst="flowChartConnector">
            <a:avLst/>
          </a:prstGeom>
          <a:blipFill>
            <a:blip r:embed="rId3">
              <a:alphaModFix/>
            </a:blip>
            <a:stretch>
              <a:fillRect/>
            </a:stretch>
          </a:blipFill>
          <a:ln>
            <a:noFill/>
          </a:ln>
        </p:spPr>
        <p:txBody>
          <a:bodyPr/>
          <a:lstStyle/>
          <a:p>
            <a:endParaRPr lang="en-US" dirty="0"/>
          </a:p>
        </p:txBody>
      </p:sp>
      <p:sp>
        <p:nvSpPr>
          <p:cNvPr id="2" name="Title 1">
            <a:extLst>
              <a:ext uri="{FF2B5EF4-FFF2-40B4-BE49-F238E27FC236}">
                <a16:creationId xmlns:a16="http://schemas.microsoft.com/office/drawing/2014/main" id="{51EA0489-F7CD-256F-F1B5-4BA98EA20381}"/>
              </a:ext>
            </a:extLst>
          </p:cNvPr>
          <p:cNvSpPr>
            <a:spLocks noGrp="1"/>
          </p:cNvSpPr>
          <p:nvPr>
            <p:ph type="title"/>
          </p:nvPr>
        </p:nvSpPr>
        <p:spPr>
          <a:xfrm>
            <a:off x="1262743" y="0"/>
            <a:ext cx="9300754" cy="795130"/>
          </a:xfrm>
        </p:spPr>
        <p:txBody>
          <a:bodyPr/>
          <a:lstStyle/>
          <a:p>
            <a:r>
              <a:rPr lang="en-US" dirty="0"/>
              <a:t>Demands on the Warfighter After a Traumatic Brain Injury (TBI)</a:t>
            </a:r>
          </a:p>
        </p:txBody>
      </p:sp>
      <p:sp>
        <p:nvSpPr>
          <p:cNvPr id="8" name="Rectangle 7">
            <a:extLst>
              <a:ext uri="{FF2B5EF4-FFF2-40B4-BE49-F238E27FC236}">
                <a16:creationId xmlns:a16="http://schemas.microsoft.com/office/drawing/2014/main" id="{52EACBB7-DBD2-3491-9FFA-26EF179FE29A}"/>
              </a:ext>
            </a:extLst>
          </p:cNvPr>
          <p:cNvSpPr/>
          <p:nvPr/>
        </p:nvSpPr>
        <p:spPr>
          <a:xfrm>
            <a:off x="-3477717" y="1188188"/>
            <a:ext cx="11047750" cy="4782293"/>
          </a:xfrm>
          <a:prstGeom prst="rect">
            <a:avLst/>
          </a:prstGeom>
          <a:ln>
            <a:noFill/>
          </a:ln>
        </p:spPr>
        <p:txBody>
          <a:bodyPr/>
          <a:lstStyle/>
          <a:p>
            <a:endParaRPr lang="en-US"/>
          </a:p>
        </p:txBody>
      </p:sp>
      <p:sp>
        <p:nvSpPr>
          <p:cNvPr id="9" name="Freeform: Shape 8">
            <a:extLst>
              <a:ext uri="{FF2B5EF4-FFF2-40B4-BE49-F238E27FC236}">
                <a16:creationId xmlns:a16="http://schemas.microsoft.com/office/drawing/2014/main" id="{92B2E384-8268-CC9F-FE3E-93D965D8BA80}"/>
              </a:ext>
            </a:extLst>
          </p:cNvPr>
          <p:cNvSpPr/>
          <p:nvPr/>
        </p:nvSpPr>
        <p:spPr>
          <a:xfrm>
            <a:off x="4294776" y="3251068"/>
            <a:ext cx="1055602" cy="527801"/>
          </a:xfrm>
          <a:custGeom>
            <a:avLst/>
            <a:gdLst>
              <a:gd name="connsiteX0" fmla="*/ 0 w 1055602"/>
              <a:gd name="connsiteY0" fmla="*/ 52780 h 527801"/>
              <a:gd name="connsiteX1" fmla="*/ 52780 w 1055602"/>
              <a:gd name="connsiteY1" fmla="*/ 0 h 527801"/>
              <a:gd name="connsiteX2" fmla="*/ 1002822 w 1055602"/>
              <a:gd name="connsiteY2" fmla="*/ 0 h 527801"/>
              <a:gd name="connsiteX3" fmla="*/ 1055602 w 1055602"/>
              <a:gd name="connsiteY3" fmla="*/ 52780 h 527801"/>
              <a:gd name="connsiteX4" fmla="*/ 1055602 w 1055602"/>
              <a:gd name="connsiteY4" fmla="*/ 475021 h 527801"/>
              <a:gd name="connsiteX5" fmla="*/ 1002822 w 1055602"/>
              <a:gd name="connsiteY5" fmla="*/ 527801 h 527801"/>
              <a:gd name="connsiteX6" fmla="*/ 52780 w 1055602"/>
              <a:gd name="connsiteY6" fmla="*/ 527801 h 527801"/>
              <a:gd name="connsiteX7" fmla="*/ 0 w 1055602"/>
              <a:gd name="connsiteY7" fmla="*/ 475021 h 527801"/>
              <a:gd name="connsiteX8" fmla="*/ 0 w 1055602"/>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602" h="527801">
                <a:moveTo>
                  <a:pt x="0" y="52780"/>
                </a:moveTo>
                <a:cubicBezTo>
                  <a:pt x="0" y="23630"/>
                  <a:pt x="23630" y="0"/>
                  <a:pt x="52780" y="0"/>
                </a:cubicBezTo>
                <a:lnTo>
                  <a:pt x="1002822" y="0"/>
                </a:lnTo>
                <a:cubicBezTo>
                  <a:pt x="1031972" y="0"/>
                  <a:pt x="1055602" y="23630"/>
                  <a:pt x="1055602" y="52780"/>
                </a:cubicBezTo>
                <a:lnTo>
                  <a:pt x="1055602" y="475021"/>
                </a:lnTo>
                <a:cubicBezTo>
                  <a:pt x="1055602" y="504171"/>
                  <a:pt x="1031972" y="527801"/>
                  <a:pt x="1002822" y="527801"/>
                </a:cubicBezTo>
                <a:lnTo>
                  <a:pt x="52780" y="527801"/>
                </a:lnTo>
                <a:cubicBezTo>
                  <a:pt x="23630" y="527801"/>
                  <a:pt x="0" y="504171"/>
                  <a:pt x="0" y="475021"/>
                </a:cubicBezTo>
                <a:lnTo>
                  <a:pt x="0" y="52780"/>
                </a:lnTo>
                <a:close/>
              </a:path>
            </a:pathLst>
          </a:custGeom>
          <a:noFill/>
          <a:ln>
            <a:noFill/>
          </a:ln>
        </p:spPr>
        <p:style>
          <a:lnRef idx="2">
            <a:schemeClr val="accent3"/>
          </a:lnRef>
          <a:fillRef idx="1">
            <a:schemeClr val="lt1"/>
          </a:fillRef>
          <a:effectRef idx="0">
            <a:schemeClr val="accent3"/>
          </a:effectRef>
          <a:fontRef idx="minor">
            <a:schemeClr val="dk1"/>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endParaRPr lang="en-US" sz="2000" kern="1200" dirty="0">
              <a:noFill/>
              <a:latin typeface="Arial Narrow" panose="020B0606020202030204" pitchFamily="34" charset="0"/>
            </a:endParaRPr>
          </a:p>
        </p:txBody>
      </p:sp>
      <p:sp>
        <p:nvSpPr>
          <p:cNvPr id="10" name="Freeform: Shape 9">
            <a:extLst>
              <a:ext uri="{FF2B5EF4-FFF2-40B4-BE49-F238E27FC236}">
                <a16:creationId xmlns:a16="http://schemas.microsoft.com/office/drawing/2014/main" id="{76810CA5-1638-663D-8E9C-19894D8DE6EB}"/>
              </a:ext>
            </a:extLst>
          </p:cNvPr>
          <p:cNvSpPr/>
          <p:nvPr/>
        </p:nvSpPr>
        <p:spPr>
          <a:xfrm rot="3016298">
            <a:off x="2096466" y="2473596"/>
            <a:ext cx="2682258" cy="19866"/>
          </a:xfrm>
          <a:custGeom>
            <a:avLst/>
            <a:gdLst>
              <a:gd name="connsiteX0" fmla="*/ 0 w 2682258"/>
              <a:gd name="connsiteY0" fmla="*/ 9932 h 19865"/>
              <a:gd name="connsiteX1" fmla="*/ 2682258 w 2682258"/>
              <a:gd name="connsiteY1" fmla="*/ 9932 h 19865"/>
            </a:gdLst>
            <a:ahLst/>
            <a:cxnLst>
              <a:cxn ang="0">
                <a:pos x="connsiteX0" y="connsiteY0"/>
              </a:cxn>
              <a:cxn ang="0">
                <a:pos x="connsiteX1" y="connsiteY1"/>
              </a:cxn>
            </a:cxnLst>
            <a:rect l="l" t="t" r="r" b="b"/>
            <a:pathLst>
              <a:path w="2682258" h="19865">
                <a:moveTo>
                  <a:pt x="2682258"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286771" tIns="-57123" rIns="1286774" bIns="-57124"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11" name="Freeform: Shape 10">
            <a:extLst>
              <a:ext uri="{FF2B5EF4-FFF2-40B4-BE49-F238E27FC236}">
                <a16:creationId xmlns:a16="http://schemas.microsoft.com/office/drawing/2014/main" id="{AEB8F6FB-6C07-11BE-B839-72F9E2E94625}"/>
              </a:ext>
            </a:extLst>
          </p:cNvPr>
          <p:cNvSpPr/>
          <p:nvPr/>
        </p:nvSpPr>
        <p:spPr>
          <a:xfrm>
            <a:off x="532998" y="1034350"/>
            <a:ext cx="2072411" cy="527801"/>
          </a:xfrm>
          <a:custGeom>
            <a:avLst/>
            <a:gdLst>
              <a:gd name="connsiteX0" fmla="*/ 0 w 2072411"/>
              <a:gd name="connsiteY0" fmla="*/ 52780 h 527801"/>
              <a:gd name="connsiteX1" fmla="*/ 52780 w 2072411"/>
              <a:gd name="connsiteY1" fmla="*/ 0 h 527801"/>
              <a:gd name="connsiteX2" fmla="*/ 2019631 w 2072411"/>
              <a:gd name="connsiteY2" fmla="*/ 0 h 527801"/>
              <a:gd name="connsiteX3" fmla="*/ 2072411 w 2072411"/>
              <a:gd name="connsiteY3" fmla="*/ 52780 h 527801"/>
              <a:gd name="connsiteX4" fmla="*/ 2072411 w 2072411"/>
              <a:gd name="connsiteY4" fmla="*/ 475021 h 527801"/>
              <a:gd name="connsiteX5" fmla="*/ 2019631 w 2072411"/>
              <a:gd name="connsiteY5" fmla="*/ 527801 h 527801"/>
              <a:gd name="connsiteX6" fmla="*/ 52780 w 2072411"/>
              <a:gd name="connsiteY6" fmla="*/ 527801 h 527801"/>
              <a:gd name="connsiteX7" fmla="*/ 0 w 2072411"/>
              <a:gd name="connsiteY7" fmla="*/ 475021 h 527801"/>
              <a:gd name="connsiteX8" fmla="*/ 0 w 2072411"/>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411" h="527801">
                <a:moveTo>
                  <a:pt x="0" y="52780"/>
                </a:moveTo>
                <a:cubicBezTo>
                  <a:pt x="0" y="23630"/>
                  <a:pt x="23630" y="0"/>
                  <a:pt x="52780" y="0"/>
                </a:cubicBezTo>
                <a:lnTo>
                  <a:pt x="2019631" y="0"/>
                </a:lnTo>
                <a:cubicBezTo>
                  <a:pt x="2048781" y="0"/>
                  <a:pt x="2072411" y="23630"/>
                  <a:pt x="2072411" y="52780"/>
                </a:cubicBezTo>
                <a:lnTo>
                  <a:pt x="2072411" y="475021"/>
                </a:lnTo>
                <a:cubicBezTo>
                  <a:pt x="2072411" y="504171"/>
                  <a:pt x="2048781" y="527801"/>
                  <a:pt x="2019631"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400" b="1" kern="1200" dirty="0">
                <a:latin typeface="Arial Narrow" panose="020B0606020202030204" pitchFamily="34" charset="0"/>
              </a:rPr>
              <a:t>TBI Symptoms</a:t>
            </a:r>
          </a:p>
        </p:txBody>
      </p:sp>
      <p:sp>
        <p:nvSpPr>
          <p:cNvPr id="12" name="Freeform: Shape 11">
            <a:extLst>
              <a:ext uri="{FF2B5EF4-FFF2-40B4-BE49-F238E27FC236}">
                <a16:creationId xmlns:a16="http://schemas.microsoft.com/office/drawing/2014/main" id="{4454ED46-8013-23BF-F249-81070421F708}"/>
              </a:ext>
            </a:extLst>
          </p:cNvPr>
          <p:cNvSpPr/>
          <p:nvPr/>
        </p:nvSpPr>
        <p:spPr>
          <a:xfrm rot="2200395">
            <a:off x="2102649" y="2778504"/>
            <a:ext cx="2432919" cy="19866"/>
          </a:xfrm>
          <a:custGeom>
            <a:avLst/>
            <a:gdLst>
              <a:gd name="connsiteX0" fmla="*/ 0 w 2432919"/>
              <a:gd name="connsiteY0" fmla="*/ 9932 h 19865"/>
              <a:gd name="connsiteX1" fmla="*/ 2432919 w 2432919"/>
              <a:gd name="connsiteY1" fmla="*/ 9932 h 19865"/>
            </a:gdLst>
            <a:ahLst/>
            <a:cxnLst>
              <a:cxn ang="0">
                <a:pos x="connsiteX0" y="connsiteY0"/>
              </a:cxn>
              <a:cxn ang="0">
                <a:pos x="connsiteX1" y="connsiteY1"/>
              </a:cxn>
            </a:cxnLst>
            <a:rect l="l" t="t" r="r" b="b"/>
            <a:pathLst>
              <a:path w="2432919" h="19865">
                <a:moveTo>
                  <a:pt x="2432919"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168336" tIns="-50891" rIns="1168337" bIns="-50889"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3" name="Freeform: Shape 12">
            <a:extLst>
              <a:ext uri="{FF2B5EF4-FFF2-40B4-BE49-F238E27FC236}">
                <a16:creationId xmlns:a16="http://schemas.microsoft.com/office/drawing/2014/main" id="{C0FBBDF0-FBEB-0BFE-E9B2-D3ED2EEE0CC9}"/>
              </a:ext>
            </a:extLst>
          </p:cNvPr>
          <p:cNvSpPr/>
          <p:nvPr/>
        </p:nvSpPr>
        <p:spPr>
          <a:xfrm>
            <a:off x="784348" y="1798004"/>
            <a:ext cx="1559093" cy="527801"/>
          </a:xfrm>
          <a:custGeom>
            <a:avLst/>
            <a:gdLst>
              <a:gd name="connsiteX0" fmla="*/ 0 w 1559093"/>
              <a:gd name="connsiteY0" fmla="*/ 52780 h 527801"/>
              <a:gd name="connsiteX1" fmla="*/ 52780 w 1559093"/>
              <a:gd name="connsiteY1" fmla="*/ 0 h 527801"/>
              <a:gd name="connsiteX2" fmla="*/ 1506313 w 1559093"/>
              <a:gd name="connsiteY2" fmla="*/ 0 h 527801"/>
              <a:gd name="connsiteX3" fmla="*/ 1559093 w 1559093"/>
              <a:gd name="connsiteY3" fmla="*/ 52780 h 527801"/>
              <a:gd name="connsiteX4" fmla="*/ 1559093 w 1559093"/>
              <a:gd name="connsiteY4" fmla="*/ 475021 h 527801"/>
              <a:gd name="connsiteX5" fmla="*/ 1506313 w 1559093"/>
              <a:gd name="connsiteY5" fmla="*/ 527801 h 527801"/>
              <a:gd name="connsiteX6" fmla="*/ 52780 w 1559093"/>
              <a:gd name="connsiteY6" fmla="*/ 527801 h 527801"/>
              <a:gd name="connsiteX7" fmla="*/ 0 w 1559093"/>
              <a:gd name="connsiteY7" fmla="*/ 475021 h 527801"/>
              <a:gd name="connsiteX8" fmla="*/ 0 w 1559093"/>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093" h="527801">
                <a:moveTo>
                  <a:pt x="0" y="52780"/>
                </a:moveTo>
                <a:cubicBezTo>
                  <a:pt x="0" y="23630"/>
                  <a:pt x="23630" y="0"/>
                  <a:pt x="52780" y="0"/>
                </a:cubicBezTo>
                <a:lnTo>
                  <a:pt x="1506313" y="0"/>
                </a:lnTo>
                <a:cubicBezTo>
                  <a:pt x="1535463" y="0"/>
                  <a:pt x="1559093" y="23630"/>
                  <a:pt x="1559093" y="52780"/>
                </a:cubicBezTo>
                <a:lnTo>
                  <a:pt x="1559093" y="475021"/>
                </a:lnTo>
                <a:cubicBezTo>
                  <a:pt x="1559093" y="504171"/>
                  <a:pt x="1535463" y="527801"/>
                  <a:pt x="1506313"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Cognition</a:t>
            </a:r>
          </a:p>
        </p:txBody>
      </p:sp>
      <p:sp>
        <p:nvSpPr>
          <p:cNvPr id="14" name="Freeform: Shape 13">
            <a:extLst>
              <a:ext uri="{FF2B5EF4-FFF2-40B4-BE49-F238E27FC236}">
                <a16:creationId xmlns:a16="http://schemas.microsoft.com/office/drawing/2014/main" id="{EC3F8955-8A86-EEB3-10F9-D05EC2E2750D}"/>
              </a:ext>
            </a:extLst>
          </p:cNvPr>
          <p:cNvSpPr/>
          <p:nvPr/>
        </p:nvSpPr>
        <p:spPr>
          <a:xfrm rot="1406483">
            <a:off x="2255674" y="3081990"/>
            <a:ext cx="2126870" cy="19866"/>
          </a:xfrm>
          <a:custGeom>
            <a:avLst/>
            <a:gdLst>
              <a:gd name="connsiteX0" fmla="*/ 0 w 2126870"/>
              <a:gd name="connsiteY0" fmla="*/ 9932 h 19865"/>
              <a:gd name="connsiteX1" fmla="*/ 2126870 w 2126870"/>
              <a:gd name="connsiteY1" fmla="*/ 9932 h 19865"/>
            </a:gdLst>
            <a:ahLst/>
            <a:cxnLst>
              <a:cxn ang="0">
                <a:pos x="connsiteX0" y="connsiteY0"/>
              </a:cxn>
              <a:cxn ang="0">
                <a:pos x="connsiteX1" y="connsiteY1"/>
              </a:cxn>
            </a:cxnLst>
            <a:rect l="l" t="t" r="r" b="b"/>
            <a:pathLst>
              <a:path w="2126870" h="19865">
                <a:moveTo>
                  <a:pt x="2126870"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022962" tIns="-43239" rIns="1022964" bIns="-43239"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5" name="Freeform: Shape 14">
            <a:extLst>
              <a:ext uri="{FF2B5EF4-FFF2-40B4-BE49-F238E27FC236}">
                <a16:creationId xmlns:a16="http://schemas.microsoft.com/office/drawing/2014/main" id="{FD94034D-086A-2EC5-3257-E537598A351B}"/>
              </a:ext>
            </a:extLst>
          </p:cNvPr>
          <p:cNvSpPr/>
          <p:nvPr/>
        </p:nvSpPr>
        <p:spPr>
          <a:xfrm>
            <a:off x="779862" y="2404976"/>
            <a:ext cx="1563579" cy="527801"/>
          </a:xfrm>
          <a:custGeom>
            <a:avLst/>
            <a:gdLst>
              <a:gd name="connsiteX0" fmla="*/ 0 w 1563579"/>
              <a:gd name="connsiteY0" fmla="*/ 52780 h 527801"/>
              <a:gd name="connsiteX1" fmla="*/ 52780 w 1563579"/>
              <a:gd name="connsiteY1" fmla="*/ 0 h 527801"/>
              <a:gd name="connsiteX2" fmla="*/ 1510799 w 1563579"/>
              <a:gd name="connsiteY2" fmla="*/ 0 h 527801"/>
              <a:gd name="connsiteX3" fmla="*/ 1563579 w 1563579"/>
              <a:gd name="connsiteY3" fmla="*/ 52780 h 527801"/>
              <a:gd name="connsiteX4" fmla="*/ 1563579 w 1563579"/>
              <a:gd name="connsiteY4" fmla="*/ 475021 h 527801"/>
              <a:gd name="connsiteX5" fmla="*/ 1510799 w 1563579"/>
              <a:gd name="connsiteY5" fmla="*/ 527801 h 527801"/>
              <a:gd name="connsiteX6" fmla="*/ 52780 w 1563579"/>
              <a:gd name="connsiteY6" fmla="*/ 527801 h 527801"/>
              <a:gd name="connsiteX7" fmla="*/ 0 w 1563579"/>
              <a:gd name="connsiteY7" fmla="*/ 475021 h 527801"/>
              <a:gd name="connsiteX8" fmla="*/ 0 w 1563579"/>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3579" h="527801">
                <a:moveTo>
                  <a:pt x="0" y="52780"/>
                </a:moveTo>
                <a:cubicBezTo>
                  <a:pt x="0" y="23630"/>
                  <a:pt x="23630" y="0"/>
                  <a:pt x="52780" y="0"/>
                </a:cubicBezTo>
                <a:lnTo>
                  <a:pt x="1510799" y="0"/>
                </a:lnTo>
                <a:cubicBezTo>
                  <a:pt x="1539949" y="0"/>
                  <a:pt x="1563579" y="23630"/>
                  <a:pt x="1563579" y="52780"/>
                </a:cubicBezTo>
                <a:lnTo>
                  <a:pt x="1563579" y="475021"/>
                </a:lnTo>
                <a:cubicBezTo>
                  <a:pt x="1563579" y="504171"/>
                  <a:pt x="1539949" y="527801"/>
                  <a:pt x="1510799"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Executive Function</a:t>
            </a:r>
          </a:p>
        </p:txBody>
      </p:sp>
      <p:sp>
        <p:nvSpPr>
          <p:cNvPr id="16" name="Freeform: Shape 15">
            <a:extLst>
              <a:ext uri="{FF2B5EF4-FFF2-40B4-BE49-F238E27FC236}">
                <a16:creationId xmlns:a16="http://schemas.microsoft.com/office/drawing/2014/main" id="{DC243D83-3F52-D49C-AABB-8AD966D04AD3}"/>
              </a:ext>
            </a:extLst>
          </p:cNvPr>
          <p:cNvSpPr/>
          <p:nvPr/>
        </p:nvSpPr>
        <p:spPr>
          <a:xfrm rot="419178">
            <a:off x="2336143" y="3385476"/>
            <a:ext cx="1965930" cy="19865"/>
          </a:xfrm>
          <a:custGeom>
            <a:avLst/>
            <a:gdLst>
              <a:gd name="connsiteX0" fmla="*/ 0 w 1965930"/>
              <a:gd name="connsiteY0" fmla="*/ 9932 h 19865"/>
              <a:gd name="connsiteX1" fmla="*/ 1965930 w 1965930"/>
              <a:gd name="connsiteY1" fmla="*/ 9932 h 19865"/>
            </a:gdLst>
            <a:ahLst/>
            <a:cxnLst>
              <a:cxn ang="0">
                <a:pos x="connsiteX0" y="connsiteY0"/>
              </a:cxn>
              <a:cxn ang="0">
                <a:pos x="connsiteX1" y="connsiteY1"/>
              </a:cxn>
            </a:cxnLst>
            <a:rect l="l" t="t" r="r" b="b"/>
            <a:pathLst>
              <a:path w="1965930" h="19865">
                <a:moveTo>
                  <a:pt x="1965930"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946517" tIns="-39217" rIns="946516" bIns="-3921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7" name="Freeform: Shape 16">
            <a:extLst>
              <a:ext uri="{FF2B5EF4-FFF2-40B4-BE49-F238E27FC236}">
                <a16:creationId xmlns:a16="http://schemas.microsoft.com/office/drawing/2014/main" id="{539897DF-2E86-1E59-B288-5941A2499443}"/>
              </a:ext>
            </a:extLst>
          </p:cNvPr>
          <p:cNvSpPr/>
          <p:nvPr/>
        </p:nvSpPr>
        <p:spPr>
          <a:xfrm>
            <a:off x="794967" y="3011948"/>
            <a:ext cx="1548474" cy="527801"/>
          </a:xfrm>
          <a:custGeom>
            <a:avLst/>
            <a:gdLst>
              <a:gd name="connsiteX0" fmla="*/ 0 w 1548474"/>
              <a:gd name="connsiteY0" fmla="*/ 52780 h 527801"/>
              <a:gd name="connsiteX1" fmla="*/ 52780 w 1548474"/>
              <a:gd name="connsiteY1" fmla="*/ 0 h 527801"/>
              <a:gd name="connsiteX2" fmla="*/ 1495694 w 1548474"/>
              <a:gd name="connsiteY2" fmla="*/ 0 h 527801"/>
              <a:gd name="connsiteX3" fmla="*/ 1548474 w 1548474"/>
              <a:gd name="connsiteY3" fmla="*/ 52780 h 527801"/>
              <a:gd name="connsiteX4" fmla="*/ 1548474 w 1548474"/>
              <a:gd name="connsiteY4" fmla="*/ 475021 h 527801"/>
              <a:gd name="connsiteX5" fmla="*/ 1495694 w 1548474"/>
              <a:gd name="connsiteY5" fmla="*/ 527801 h 527801"/>
              <a:gd name="connsiteX6" fmla="*/ 52780 w 1548474"/>
              <a:gd name="connsiteY6" fmla="*/ 527801 h 527801"/>
              <a:gd name="connsiteX7" fmla="*/ 0 w 1548474"/>
              <a:gd name="connsiteY7" fmla="*/ 475021 h 527801"/>
              <a:gd name="connsiteX8" fmla="*/ 0 w 1548474"/>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474" h="527801">
                <a:moveTo>
                  <a:pt x="0" y="52780"/>
                </a:moveTo>
                <a:cubicBezTo>
                  <a:pt x="0" y="23630"/>
                  <a:pt x="23630" y="0"/>
                  <a:pt x="52780" y="0"/>
                </a:cubicBezTo>
                <a:lnTo>
                  <a:pt x="1495694" y="0"/>
                </a:lnTo>
                <a:cubicBezTo>
                  <a:pt x="1524844" y="0"/>
                  <a:pt x="1548474" y="23630"/>
                  <a:pt x="1548474" y="52780"/>
                </a:cubicBezTo>
                <a:lnTo>
                  <a:pt x="1548474" y="475021"/>
                </a:lnTo>
                <a:cubicBezTo>
                  <a:pt x="1548474" y="504171"/>
                  <a:pt x="1524844" y="527801"/>
                  <a:pt x="1495694"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Mental Health</a:t>
            </a:r>
          </a:p>
        </p:txBody>
      </p:sp>
      <p:sp>
        <p:nvSpPr>
          <p:cNvPr id="18" name="Freeform: Shape 17">
            <a:extLst>
              <a:ext uri="{FF2B5EF4-FFF2-40B4-BE49-F238E27FC236}">
                <a16:creationId xmlns:a16="http://schemas.microsoft.com/office/drawing/2014/main" id="{BC2D239D-9888-4F27-48FA-6017A92AD30B}"/>
              </a:ext>
            </a:extLst>
          </p:cNvPr>
          <p:cNvSpPr/>
          <p:nvPr/>
        </p:nvSpPr>
        <p:spPr>
          <a:xfrm rot="20956164">
            <a:off x="2326077" y="3689930"/>
            <a:ext cx="1986063" cy="19865"/>
          </a:xfrm>
          <a:custGeom>
            <a:avLst/>
            <a:gdLst>
              <a:gd name="connsiteX0" fmla="*/ 0 w 1986063"/>
              <a:gd name="connsiteY0" fmla="*/ 9932 h 19865"/>
              <a:gd name="connsiteX1" fmla="*/ 1986063 w 1986063"/>
              <a:gd name="connsiteY1" fmla="*/ 9932 h 19865"/>
            </a:gdLst>
            <a:ahLst/>
            <a:cxnLst>
              <a:cxn ang="0">
                <a:pos x="connsiteX0" y="connsiteY0"/>
              </a:cxn>
              <a:cxn ang="0">
                <a:pos x="connsiteX1" y="connsiteY1"/>
              </a:cxn>
            </a:cxnLst>
            <a:rect l="l" t="t" r="r" b="b"/>
            <a:pathLst>
              <a:path w="1986063" h="19865">
                <a:moveTo>
                  <a:pt x="1986063"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956079" tIns="-39719" rIns="956080" bIns="-39720"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9" name="Freeform: Shape 18">
            <a:extLst>
              <a:ext uri="{FF2B5EF4-FFF2-40B4-BE49-F238E27FC236}">
                <a16:creationId xmlns:a16="http://schemas.microsoft.com/office/drawing/2014/main" id="{070211D2-AE23-F1D4-F991-69E45AEDF039}"/>
              </a:ext>
            </a:extLst>
          </p:cNvPr>
          <p:cNvSpPr/>
          <p:nvPr/>
        </p:nvSpPr>
        <p:spPr>
          <a:xfrm>
            <a:off x="776832" y="3620856"/>
            <a:ext cx="1566609" cy="527801"/>
          </a:xfrm>
          <a:custGeom>
            <a:avLst/>
            <a:gdLst>
              <a:gd name="connsiteX0" fmla="*/ 0 w 1566609"/>
              <a:gd name="connsiteY0" fmla="*/ 52780 h 527801"/>
              <a:gd name="connsiteX1" fmla="*/ 52780 w 1566609"/>
              <a:gd name="connsiteY1" fmla="*/ 0 h 527801"/>
              <a:gd name="connsiteX2" fmla="*/ 1513829 w 1566609"/>
              <a:gd name="connsiteY2" fmla="*/ 0 h 527801"/>
              <a:gd name="connsiteX3" fmla="*/ 1566609 w 1566609"/>
              <a:gd name="connsiteY3" fmla="*/ 52780 h 527801"/>
              <a:gd name="connsiteX4" fmla="*/ 1566609 w 1566609"/>
              <a:gd name="connsiteY4" fmla="*/ 475021 h 527801"/>
              <a:gd name="connsiteX5" fmla="*/ 1513829 w 1566609"/>
              <a:gd name="connsiteY5" fmla="*/ 527801 h 527801"/>
              <a:gd name="connsiteX6" fmla="*/ 52780 w 1566609"/>
              <a:gd name="connsiteY6" fmla="*/ 527801 h 527801"/>
              <a:gd name="connsiteX7" fmla="*/ 0 w 1566609"/>
              <a:gd name="connsiteY7" fmla="*/ 475021 h 527801"/>
              <a:gd name="connsiteX8" fmla="*/ 0 w 1566609"/>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609" h="527801">
                <a:moveTo>
                  <a:pt x="0" y="52780"/>
                </a:moveTo>
                <a:cubicBezTo>
                  <a:pt x="0" y="23630"/>
                  <a:pt x="23630" y="0"/>
                  <a:pt x="52780" y="0"/>
                </a:cubicBezTo>
                <a:lnTo>
                  <a:pt x="1513829" y="0"/>
                </a:lnTo>
                <a:cubicBezTo>
                  <a:pt x="1542979" y="0"/>
                  <a:pt x="1566609" y="23630"/>
                  <a:pt x="1566609" y="52780"/>
                </a:cubicBezTo>
                <a:lnTo>
                  <a:pt x="1566609" y="475021"/>
                </a:lnTo>
                <a:cubicBezTo>
                  <a:pt x="1566609" y="504171"/>
                  <a:pt x="1542979" y="527801"/>
                  <a:pt x="1513829"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Sleep</a:t>
            </a:r>
          </a:p>
        </p:txBody>
      </p:sp>
      <p:sp>
        <p:nvSpPr>
          <p:cNvPr id="20" name="Freeform: Shape 19">
            <a:extLst>
              <a:ext uri="{FF2B5EF4-FFF2-40B4-BE49-F238E27FC236}">
                <a16:creationId xmlns:a16="http://schemas.microsoft.com/office/drawing/2014/main" id="{F41CAC68-E179-409C-6AA2-A6ECBD6D00DC}"/>
              </a:ext>
            </a:extLst>
          </p:cNvPr>
          <p:cNvSpPr/>
          <p:nvPr/>
        </p:nvSpPr>
        <p:spPr>
          <a:xfrm rot="20004557">
            <a:off x="2228035" y="3993416"/>
            <a:ext cx="2182146" cy="19865"/>
          </a:xfrm>
          <a:custGeom>
            <a:avLst/>
            <a:gdLst>
              <a:gd name="connsiteX0" fmla="*/ 0 w 2182146"/>
              <a:gd name="connsiteY0" fmla="*/ 9932 h 19865"/>
              <a:gd name="connsiteX1" fmla="*/ 2182146 w 2182146"/>
              <a:gd name="connsiteY1" fmla="*/ 9932 h 19865"/>
            </a:gdLst>
            <a:ahLst/>
            <a:cxnLst>
              <a:cxn ang="0">
                <a:pos x="connsiteX0" y="connsiteY0"/>
              </a:cxn>
              <a:cxn ang="0">
                <a:pos x="connsiteX1" y="connsiteY1"/>
              </a:cxn>
            </a:cxnLst>
            <a:rect l="l" t="t" r="r" b="b"/>
            <a:pathLst>
              <a:path w="2182146" h="19865">
                <a:moveTo>
                  <a:pt x="2182146"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049219" tIns="-44621" rIns="1049219" bIns="-44622"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21" name="Freeform: Shape 20">
            <a:extLst>
              <a:ext uri="{FF2B5EF4-FFF2-40B4-BE49-F238E27FC236}">
                <a16:creationId xmlns:a16="http://schemas.microsoft.com/office/drawing/2014/main" id="{479EA806-315B-67B1-8D03-8739D0F29CC4}"/>
              </a:ext>
            </a:extLst>
          </p:cNvPr>
          <p:cNvSpPr/>
          <p:nvPr/>
        </p:nvSpPr>
        <p:spPr>
          <a:xfrm>
            <a:off x="782269" y="4227828"/>
            <a:ext cx="1561173" cy="527801"/>
          </a:xfrm>
          <a:custGeom>
            <a:avLst/>
            <a:gdLst>
              <a:gd name="connsiteX0" fmla="*/ 0 w 1561173"/>
              <a:gd name="connsiteY0" fmla="*/ 52780 h 527801"/>
              <a:gd name="connsiteX1" fmla="*/ 52780 w 1561173"/>
              <a:gd name="connsiteY1" fmla="*/ 0 h 527801"/>
              <a:gd name="connsiteX2" fmla="*/ 1508393 w 1561173"/>
              <a:gd name="connsiteY2" fmla="*/ 0 h 527801"/>
              <a:gd name="connsiteX3" fmla="*/ 1561173 w 1561173"/>
              <a:gd name="connsiteY3" fmla="*/ 52780 h 527801"/>
              <a:gd name="connsiteX4" fmla="*/ 1561173 w 1561173"/>
              <a:gd name="connsiteY4" fmla="*/ 475021 h 527801"/>
              <a:gd name="connsiteX5" fmla="*/ 1508393 w 1561173"/>
              <a:gd name="connsiteY5" fmla="*/ 527801 h 527801"/>
              <a:gd name="connsiteX6" fmla="*/ 52780 w 1561173"/>
              <a:gd name="connsiteY6" fmla="*/ 527801 h 527801"/>
              <a:gd name="connsiteX7" fmla="*/ 0 w 1561173"/>
              <a:gd name="connsiteY7" fmla="*/ 475021 h 527801"/>
              <a:gd name="connsiteX8" fmla="*/ 0 w 1561173"/>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173" h="527801">
                <a:moveTo>
                  <a:pt x="0" y="52780"/>
                </a:moveTo>
                <a:cubicBezTo>
                  <a:pt x="0" y="23630"/>
                  <a:pt x="23630" y="0"/>
                  <a:pt x="52780" y="0"/>
                </a:cubicBezTo>
                <a:lnTo>
                  <a:pt x="1508393" y="0"/>
                </a:lnTo>
                <a:cubicBezTo>
                  <a:pt x="1537543" y="0"/>
                  <a:pt x="1561173" y="23630"/>
                  <a:pt x="1561173" y="52780"/>
                </a:cubicBezTo>
                <a:lnTo>
                  <a:pt x="1561173" y="475021"/>
                </a:lnTo>
                <a:cubicBezTo>
                  <a:pt x="1561173" y="504171"/>
                  <a:pt x="1537543" y="527801"/>
                  <a:pt x="1508393"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Hearing</a:t>
            </a:r>
          </a:p>
        </p:txBody>
      </p:sp>
      <p:sp>
        <p:nvSpPr>
          <p:cNvPr id="22" name="Freeform: Shape 21">
            <a:extLst>
              <a:ext uri="{FF2B5EF4-FFF2-40B4-BE49-F238E27FC236}">
                <a16:creationId xmlns:a16="http://schemas.microsoft.com/office/drawing/2014/main" id="{1085D534-DB59-B38C-901B-D4A39DA329D5}"/>
              </a:ext>
            </a:extLst>
          </p:cNvPr>
          <p:cNvSpPr/>
          <p:nvPr/>
        </p:nvSpPr>
        <p:spPr>
          <a:xfrm rot="19256203">
            <a:off x="2062535" y="4296901"/>
            <a:ext cx="2513147" cy="19866"/>
          </a:xfrm>
          <a:custGeom>
            <a:avLst/>
            <a:gdLst>
              <a:gd name="connsiteX0" fmla="*/ 0 w 2513147"/>
              <a:gd name="connsiteY0" fmla="*/ 9932 h 19865"/>
              <a:gd name="connsiteX1" fmla="*/ 2513147 w 2513147"/>
              <a:gd name="connsiteY1" fmla="*/ 9932 h 19865"/>
            </a:gdLst>
            <a:ahLst/>
            <a:cxnLst>
              <a:cxn ang="0">
                <a:pos x="connsiteX0" y="connsiteY0"/>
              </a:cxn>
              <a:cxn ang="0">
                <a:pos x="connsiteX1" y="connsiteY1"/>
              </a:cxn>
            </a:cxnLst>
            <a:rect l="l" t="t" r="r" b="b"/>
            <a:pathLst>
              <a:path w="2513147" h="19865">
                <a:moveTo>
                  <a:pt x="2513147"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206444" tIns="-52895" rIns="1206445" bIns="-52897"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23" name="Freeform: Shape 22">
            <a:extLst>
              <a:ext uri="{FF2B5EF4-FFF2-40B4-BE49-F238E27FC236}">
                <a16:creationId xmlns:a16="http://schemas.microsoft.com/office/drawing/2014/main" id="{82A952B5-AA7C-3F84-F9BF-F812D0D7C5E3}"/>
              </a:ext>
            </a:extLst>
          </p:cNvPr>
          <p:cNvSpPr/>
          <p:nvPr/>
        </p:nvSpPr>
        <p:spPr>
          <a:xfrm>
            <a:off x="807656" y="4834799"/>
            <a:ext cx="1535785" cy="527801"/>
          </a:xfrm>
          <a:custGeom>
            <a:avLst/>
            <a:gdLst>
              <a:gd name="connsiteX0" fmla="*/ 0 w 1535785"/>
              <a:gd name="connsiteY0" fmla="*/ 52780 h 527801"/>
              <a:gd name="connsiteX1" fmla="*/ 52780 w 1535785"/>
              <a:gd name="connsiteY1" fmla="*/ 0 h 527801"/>
              <a:gd name="connsiteX2" fmla="*/ 1483005 w 1535785"/>
              <a:gd name="connsiteY2" fmla="*/ 0 h 527801"/>
              <a:gd name="connsiteX3" fmla="*/ 1535785 w 1535785"/>
              <a:gd name="connsiteY3" fmla="*/ 52780 h 527801"/>
              <a:gd name="connsiteX4" fmla="*/ 1535785 w 1535785"/>
              <a:gd name="connsiteY4" fmla="*/ 475021 h 527801"/>
              <a:gd name="connsiteX5" fmla="*/ 1483005 w 1535785"/>
              <a:gd name="connsiteY5" fmla="*/ 527801 h 527801"/>
              <a:gd name="connsiteX6" fmla="*/ 52780 w 1535785"/>
              <a:gd name="connsiteY6" fmla="*/ 527801 h 527801"/>
              <a:gd name="connsiteX7" fmla="*/ 0 w 1535785"/>
              <a:gd name="connsiteY7" fmla="*/ 475021 h 527801"/>
              <a:gd name="connsiteX8" fmla="*/ 0 w 1535785"/>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785" h="527801">
                <a:moveTo>
                  <a:pt x="0" y="52780"/>
                </a:moveTo>
                <a:cubicBezTo>
                  <a:pt x="0" y="23630"/>
                  <a:pt x="23630" y="0"/>
                  <a:pt x="52780" y="0"/>
                </a:cubicBezTo>
                <a:lnTo>
                  <a:pt x="1483005" y="0"/>
                </a:lnTo>
                <a:cubicBezTo>
                  <a:pt x="1512155" y="0"/>
                  <a:pt x="1535785" y="23630"/>
                  <a:pt x="1535785" y="52780"/>
                </a:cubicBezTo>
                <a:lnTo>
                  <a:pt x="1535785" y="475021"/>
                </a:lnTo>
                <a:cubicBezTo>
                  <a:pt x="1535785" y="504171"/>
                  <a:pt x="1512155" y="527801"/>
                  <a:pt x="1483005"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Vision</a:t>
            </a:r>
          </a:p>
        </p:txBody>
      </p:sp>
      <p:sp>
        <p:nvSpPr>
          <p:cNvPr id="24" name="Freeform: Shape 23">
            <a:extLst>
              <a:ext uri="{FF2B5EF4-FFF2-40B4-BE49-F238E27FC236}">
                <a16:creationId xmlns:a16="http://schemas.microsoft.com/office/drawing/2014/main" id="{E8431790-2983-AC7D-29AB-B0B8A2ECF7E1}"/>
              </a:ext>
            </a:extLst>
          </p:cNvPr>
          <p:cNvSpPr/>
          <p:nvPr/>
        </p:nvSpPr>
        <p:spPr>
          <a:xfrm rot="18701553">
            <a:off x="1852234" y="4600387"/>
            <a:ext cx="2933749" cy="19866"/>
          </a:xfrm>
          <a:custGeom>
            <a:avLst/>
            <a:gdLst>
              <a:gd name="connsiteX0" fmla="*/ 0 w 2933749"/>
              <a:gd name="connsiteY0" fmla="*/ 9932 h 19865"/>
              <a:gd name="connsiteX1" fmla="*/ 2933749 w 2933749"/>
              <a:gd name="connsiteY1" fmla="*/ 9932 h 19865"/>
            </a:gdLst>
            <a:ahLst/>
            <a:cxnLst>
              <a:cxn ang="0">
                <a:pos x="connsiteX0" y="connsiteY0"/>
              </a:cxn>
              <a:cxn ang="0">
                <a:pos x="connsiteX1" y="connsiteY1"/>
              </a:cxn>
            </a:cxnLst>
            <a:rect l="l" t="t" r="r" b="b"/>
            <a:pathLst>
              <a:path w="2933749" h="19865">
                <a:moveTo>
                  <a:pt x="2933749"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406231" tIns="-63411" rIns="1406230" bIns="-63411"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25" name="Freeform: Shape 24">
            <a:extLst>
              <a:ext uri="{FF2B5EF4-FFF2-40B4-BE49-F238E27FC236}">
                <a16:creationId xmlns:a16="http://schemas.microsoft.com/office/drawing/2014/main" id="{BB49D9AE-6EF6-3311-B24C-549368398872}"/>
              </a:ext>
            </a:extLst>
          </p:cNvPr>
          <p:cNvSpPr/>
          <p:nvPr/>
        </p:nvSpPr>
        <p:spPr>
          <a:xfrm>
            <a:off x="817948" y="5441771"/>
            <a:ext cx="1525493" cy="527801"/>
          </a:xfrm>
          <a:custGeom>
            <a:avLst/>
            <a:gdLst>
              <a:gd name="connsiteX0" fmla="*/ 0 w 1525493"/>
              <a:gd name="connsiteY0" fmla="*/ 52780 h 527801"/>
              <a:gd name="connsiteX1" fmla="*/ 52780 w 1525493"/>
              <a:gd name="connsiteY1" fmla="*/ 0 h 527801"/>
              <a:gd name="connsiteX2" fmla="*/ 1472713 w 1525493"/>
              <a:gd name="connsiteY2" fmla="*/ 0 h 527801"/>
              <a:gd name="connsiteX3" fmla="*/ 1525493 w 1525493"/>
              <a:gd name="connsiteY3" fmla="*/ 52780 h 527801"/>
              <a:gd name="connsiteX4" fmla="*/ 1525493 w 1525493"/>
              <a:gd name="connsiteY4" fmla="*/ 475021 h 527801"/>
              <a:gd name="connsiteX5" fmla="*/ 1472713 w 1525493"/>
              <a:gd name="connsiteY5" fmla="*/ 527801 h 527801"/>
              <a:gd name="connsiteX6" fmla="*/ 52780 w 1525493"/>
              <a:gd name="connsiteY6" fmla="*/ 527801 h 527801"/>
              <a:gd name="connsiteX7" fmla="*/ 0 w 1525493"/>
              <a:gd name="connsiteY7" fmla="*/ 475021 h 527801"/>
              <a:gd name="connsiteX8" fmla="*/ 0 w 1525493"/>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493" h="527801">
                <a:moveTo>
                  <a:pt x="0" y="52780"/>
                </a:moveTo>
                <a:cubicBezTo>
                  <a:pt x="0" y="23630"/>
                  <a:pt x="23630" y="0"/>
                  <a:pt x="52780" y="0"/>
                </a:cubicBezTo>
                <a:lnTo>
                  <a:pt x="1472713" y="0"/>
                </a:lnTo>
                <a:cubicBezTo>
                  <a:pt x="1501863" y="0"/>
                  <a:pt x="1525493" y="23630"/>
                  <a:pt x="1525493" y="52780"/>
                </a:cubicBezTo>
                <a:lnTo>
                  <a:pt x="1525493" y="475021"/>
                </a:lnTo>
                <a:cubicBezTo>
                  <a:pt x="1525493" y="504171"/>
                  <a:pt x="1501863" y="527801"/>
                  <a:pt x="1472713"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Balance</a:t>
            </a:r>
          </a:p>
        </p:txBody>
      </p:sp>
      <p:sp>
        <p:nvSpPr>
          <p:cNvPr id="27" name="Freeform: Shape 26">
            <a:extLst>
              <a:ext uri="{FF2B5EF4-FFF2-40B4-BE49-F238E27FC236}">
                <a16:creationId xmlns:a16="http://schemas.microsoft.com/office/drawing/2014/main" id="{E72D4F19-0903-11AE-1B7B-5BA1F4169907}"/>
              </a:ext>
            </a:extLst>
          </p:cNvPr>
          <p:cNvSpPr/>
          <p:nvPr/>
        </p:nvSpPr>
        <p:spPr>
          <a:xfrm>
            <a:off x="6527366" y="3315421"/>
            <a:ext cx="1230491" cy="615245"/>
          </a:xfrm>
          <a:custGeom>
            <a:avLst/>
            <a:gdLst>
              <a:gd name="connsiteX0" fmla="*/ 0 w 1230491"/>
              <a:gd name="connsiteY0" fmla="*/ 61525 h 615245"/>
              <a:gd name="connsiteX1" fmla="*/ 61525 w 1230491"/>
              <a:gd name="connsiteY1" fmla="*/ 0 h 615245"/>
              <a:gd name="connsiteX2" fmla="*/ 1168967 w 1230491"/>
              <a:gd name="connsiteY2" fmla="*/ 0 h 615245"/>
              <a:gd name="connsiteX3" fmla="*/ 1230492 w 1230491"/>
              <a:gd name="connsiteY3" fmla="*/ 61525 h 615245"/>
              <a:gd name="connsiteX4" fmla="*/ 1230491 w 1230491"/>
              <a:gd name="connsiteY4" fmla="*/ 553721 h 615245"/>
              <a:gd name="connsiteX5" fmla="*/ 1168966 w 1230491"/>
              <a:gd name="connsiteY5" fmla="*/ 615246 h 615245"/>
              <a:gd name="connsiteX6" fmla="*/ 61525 w 1230491"/>
              <a:gd name="connsiteY6" fmla="*/ 615245 h 615245"/>
              <a:gd name="connsiteX7" fmla="*/ 0 w 1230491"/>
              <a:gd name="connsiteY7" fmla="*/ 553720 h 615245"/>
              <a:gd name="connsiteX8" fmla="*/ 0 w 1230491"/>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491" h="615245">
                <a:moveTo>
                  <a:pt x="0" y="61525"/>
                </a:moveTo>
                <a:cubicBezTo>
                  <a:pt x="0" y="27546"/>
                  <a:pt x="27546" y="0"/>
                  <a:pt x="61525" y="0"/>
                </a:cubicBezTo>
                <a:lnTo>
                  <a:pt x="1168967" y="0"/>
                </a:lnTo>
                <a:cubicBezTo>
                  <a:pt x="1202946" y="0"/>
                  <a:pt x="1230492" y="27546"/>
                  <a:pt x="1230492" y="61525"/>
                </a:cubicBezTo>
                <a:cubicBezTo>
                  <a:pt x="1230492" y="225590"/>
                  <a:pt x="1230491" y="389656"/>
                  <a:pt x="1230491" y="553721"/>
                </a:cubicBezTo>
                <a:cubicBezTo>
                  <a:pt x="1230491" y="587700"/>
                  <a:pt x="1202945" y="615246"/>
                  <a:pt x="1168966" y="615246"/>
                </a:cubicBezTo>
                <a:lnTo>
                  <a:pt x="61525" y="615245"/>
                </a:lnTo>
                <a:cubicBezTo>
                  <a:pt x="27546" y="615245"/>
                  <a:pt x="0" y="587699"/>
                  <a:pt x="0" y="553720"/>
                </a:cubicBezTo>
                <a:lnTo>
                  <a:pt x="0" y="61525"/>
                </a:lnTo>
                <a:close/>
              </a:path>
            </a:pathLst>
          </a:custGeom>
          <a:noFill/>
          <a:ln>
            <a:noFill/>
          </a:ln>
        </p:spPr>
        <p:style>
          <a:lnRef idx="2">
            <a:schemeClr val="accent3"/>
          </a:lnRef>
          <a:fillRef idx="1">
            <a:schemeClr val="lt1"/>
          </a:fillRef>
          <a:effectRef idx="0">
            <a:schemeClr val="accent3"/>
          </a:effectRef>
          <a:fontRef idx="minor">
            <a:schemeClr val="dk1"/>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endParaRPr lang="en-US" sz="2000" kern="1200" dirty="0">
              <a:ln>
                <a:solidFill>
                  <a:schemeClr val="bg1"/>
                </a:solidFill>
              </a:ln>
              <a:latin typeface="Arial Narrow" panose="020B0606020202030204" pitchFamily="34" charset="0"/>
            </a:endParaRPr>
          </a:p>
        </p:txBody>
      </p:sp>
      <p:sp>
        <p:nvSpPr>
          <p:cNvPr id="28" name="Freeform: Shape 27">
            <a:extLst>
              <a:ext uri="{FF2B5EF4-FFF2-40B4-BE49-F238E27FC236}">
                <a16:creationId xmlns:a16="http://schemas.microsoft.com/office/drawing/2014/main" id="{50402EA9-F9EE-F9DC-3331-093D05B78B63}"/>
              </a:ext>
            </a:extLst>
          </p:cNvPr>
          <p:cNvSpPr/>
          <p:nvPr/>
        </p:nvSpPr>
        <p:spPr>
          <a:xfrm rot="17870700">
            <a:off x="7116814" y="2548057"/>
            <a:ext cx="2405786" cy="22741"/>
          </a:xfrm>
          <a:custGeom>
            <a:avLst/>
            <a:gdLst>
              <a:gd name="connsiteX0" fmla="*/ 0 w 2405786"/>
              <a:gd name="connsiteY0" fmla="*/ 11370 h 22741"/>
              <a:gd name="connsiteX1" fmla="*/ 2405786 w 2405786"/>
              <a:gd name="connsiteY1" fmla="*/ 11370 h 22741"/>
            </a:gdLst>
            <a:ahLst/>
            <a:cxnLst>
              <a:cxn ang="0">
                <a:pos x="connsiteX0" y="connsiteY0"/>
              </a:cxn>
              <a:cxn ang="0">
                <a:pos x="connsiteX1" y="connsiteY1"/>
              </a:cxn>
            </a:cxnLst>
            <a:rect l="l" t="t" r="r" b="b"/>
            <a:pathLst>
              <a:path w="2405786" h="22741">
                <a:moveTo>
                  <a:pt x="0" y="11370"/>
                </a:moveTo>
                <a:lnTo>
                  <a:pt x="2405786"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155447" tIns="-48775" rIns="1155449" bIns="-48774" numCol="1" spcCol="1270" anchor="ctr" anchorCtr="0">
            <a:noAutofit/>
          </a:bodyPr>
          <a:lstStyle/>
          <a:p>
            <a:pPr marL="0" lvl="0" indent="0" algn="ctr" defTabSz="355600">
              <a:lnSpc>
                <a:spcPct val="90000"/>
              </a:lnSpc>
              <a:spcBef>
                <a:spcPct val="0"/>
              </a:spcBef>
              <a:spcAft>
                <a:spcPct val="35000"/>
              </a:spcAft>
              <a:buNone/>
            </a:pPr>
            <a:endParaRPr lang="en-US" sz="800" kern="1200"/>
          </a:p>
        </p:txBody>
      </p:sp>
      <p:sp>
        <p:nvSpPr>
          <p:cNvPr id="29" name="Freeform: Shape 28">
            <a:extLst>
              <a:ext uri="{FF2B5EF4-FFF2-40B4-BE49-F238E27FC236}">
                <a16:creationId xmlns:a16="http://schemas.microsoft.com/office/drawing/2014/main" id="{28210BFB-1A61-8B5F-8518-280684C25094}"/>
              </a:ext>
            </a:extLst>
          </p:cNvPr>
          <p:cNvSpPr/>
          <p:nvPr/>
        </p:nvSpPr>
        <p:spPr>
          <a:xfrm>
            <a:off x="8674621" y="1059732"/>
            <a:ext cx="3065802" cy="615245"/>
          </a:xfrm>
          <a:custGeom>
            <a:avLst/>
            <a:gdLst>
              <a:gd name="connsiteX0" fmla="*/ 0 w 2597617"/>
              <a:gd name="connsiteY0" fmla="*/ 61525 h 615245"/>
              <a:gd name="connsiteX1" fmla="*/ 61525 w 2597617"/>
              <a:gd name="connsiteY1" fmla="*/ 0 h 615245"/>
              <a:gd name="connsiteX2" fmla="*/ 2536093 w 2597617"/>
              <a:gd name="connsiteY2" fmla="*/ 0 h 615245"/>
              <a:gd name="connsiteX3" fmla="*/ 2597618 w 2597617"/>
              <a:gd name="connsiteY3" fmla="*/ 61525 h 615245"/>
              <a:gd name="connsiteX4" fmla="*/ 2597617 w 2597617"/>
              <a:gd name="connsiteY4" fmla="*/ 553721 h 615245"/>
              <a:gd name="connsiteX5" fmla="*/ 2536092 w 2597617"/>
              <a:gd name="connsiteY5" fmla="*/ 615246 h 615245"/>
              <a:gd name="connsiteX6" fmla="*/ 61525 w 2597617"/>
              <a:gd name="connsiteY6" fmla="*/ 615245 h 615245"/>
              <a:gd name="connsiteX7" fmla="*/ 0 w 2597617"/>
              <a:gd name="connsiteY7" fmla="*/ 553720 h 615245"/>
              <a:gd name="connsiteX8" fmla="*/ 0 w 2597617"/>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617" h="615245">
                <a:moveTo>
                  <a:pt x="0" y="61525"/>
                </a:moveTo>
                <a:cubicBezTo>
                  <a:pt x="0" y="27546"/>
                  <a:pt x="27546" y="0"/>
                  <a:pt x="61525" y="0"/>
                </a:cubicBezTo>
                <a:lnTo>
                  <a:pt x="2536093" y="0"/>
                </a:lnTo>
                <a:cubicBezTo>
                  <a:pt x="2570072" y="0"/>
                  <a:pt x="2597618" y="27546"/>
                  <a:pt x="2597618" y="61525"/>
                </a:cubicBezTo>
                <a:cubicBezTo>
                  <a:pt x="2597618" y="225590"/>
                  <a:pt x="2597617" y="389656"/>
                  <a:pt x="2597617" y="553721"/>
                </a:cubicBezTo>
                <a:cubicBezTo>
                  <a:pt x="2597617" y="587700"/>
                  <a:pt x="2570071" y="615246"/>
                  <a:pt x="2536092" y="615246"/>
                </a:cubicBezTo>
                <a:lnTo>
                  <a:pt x="61525" y="615245"/>
                </a:lnTo>
                <a:cubicBezTo>
                  <a:pt x="27546" y="615245"/>
                  <a:pt x="0" y="587699"/>
                  <a:pt x="0" y="553720"/>
                </a:cubicBezTo>
                <a:lnTo>
                  <a:pt x="0" y="61525"/>
                </a:lnTo>
                <a:close/>
              </a:path>
            </a:pathLst>
          </a:custGeom>
          <a:ln w="3175">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400" b="1" kern="1200" dirty="0">
                <a:latin typeface="Arial Narrow" panose="020B0606020202030204" pitchFamily="34" charset="0"/>
              </a:rPr>
              <a:t>Threats to Warfighter Readiness</a:t>
            </a:r>
          </a:p>
        </p:txBody>
      </p:sp>
      <p:sp>
        <p:nvSpPr>
          <p:cNvPr id="30" name="Freeform: Shape 29">
            <a:extLst>
              <a:ext uri="{FF2B5EF4-FFF2-40B4-BE49-F238E27FC236}">
                <a16:creationId xmlns:a16="http://schemas.microsoft.com/office/drawing/2014/main" id="{7DABEAE0-34BA-7086-BE76-84F0DD133609}"/>
              </a:ext>
            </a:extLst>
          </p:cNvPr>
          <p:cNvSpPr/>
          <p:nvPr/>
        </p:nvSpPr>
        <p:spPr>
          <a:xfrm rot="19130211">
            <a:off x="7492174" y="2904140"/>
            <a:ext cx="2149884" cy="22741"/>
          </a:xfrm>
          <a:custGeom>
            <a:avLst/>
            <a:gdLst>
              <a:gd name="connsiteX0" fmla="*/ 0 w 2149884"/>
              <a:gd name="connsiteY0" fmla="*/ 11370 h 22741"/>
              <a:gd name="connsiteX1" fmla="*/ 2149884 w 2149884"/>
              <a:gd name="connsiteY1" fmla="*/ 11370 h 22741"/>
            </a:gdLst>
            <a:ahLst/>
            <a:cxnLst>
              <a:cxn ang="0">
                <a:pos x="connsiteX0" y="connsiteY0"/>
              </a:cxn>
              <a:cxn ang="0">
                <a:pos x="connsiteX1" y="connsiteY1"/>
              </a:cxn>
            </a:cxnLst>
            <a:rect l="l" t="t" r="r" b="b"/>
            <a:pathLst>
              <a:path w="2149884" h="22741">
                <a:moveTo>
                  <a:pt x="0" y="11370"/>
                </a:moveTo>
                <a:lnTo>
                  <a:pt x="2149884"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033894" tIns="-42377" rIns="1033895" bIns="-42377"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31" name="Freeform: Shape 30">
            <a:extLst>
              <a:ext uri="{FF2B5EF4-FFF2-40B4-BE49-F238E27FC236}">
                <a16:creationId xmlns:a16="http://schemas.microsoft.com/office/drawing/2014/main" id="{4446D4EB-30C7-F6D8-2954-0A246213C738}"/>
              </a:ext>
            </a:extLst>
          </p:cNvPr>
          <p:cNvSpPr/>
          <p:nvPr/>
        </p:nvSpPr>
        <p:spPr>
          <a:xfrm>
            <a:off x="9376374" y="1900355"/>
            <a:ext cx="1674994" cy="615245"/>
          </a:xfrm>
          <a:custGeom>
            <a:avLst/>
            <a:gdLst>
              <a:gd name="connsiteX0" fmla="*/ 0 w 1674994"/>
              <a:gd name="connsiteY0" fmla="*/ 61525 h 615245"/>
              <a:gd name="connsiteX1" fmla="*/ 61525 w 1674994"/>
              <a:gd name="connsiteY1" fmla="*/ 0 h 615245"/>
              <a:gd name="connsiteX2" fmla="*/ 1613470 w 1674994"/>
              <a:gd name="connsiteY2" fmla="*/ 0 h 615245"/>
              <a:gd name="connsiteX3" fmla="*/ 1674995 w 1674994"/>
              <a:gd name="connsiteY3" fmla="*/ 61525 h 615245"/>
              <a:gd name="connsiteX4" fmla="*/ 1674994 w 1674994"/>
              <a:gd name="connsiteY4" fmla="*/ 553721 h 615245"/>
              <a:gd name="connsiteX5" fmla="*/ 1613469 w 1674994"/>
              <a:gd name="connsiteY5" fmla="*/ 615246 h 615245"/>
              <a:gd name="connsiteX6" fmla="*/ 61525 w 1674994"/>
              <a:gd name="connsiteY6" fmla="*/ 615245 h 615245"/>
              <a:gd name="connsiteX7" fmla="*/ 0 w 1674994"/>
              <a:gd name="connsiteY7" fmla="*/ 553720 h 615245"/>
              <a:gd name="connsiteX8" fmla="*/ 0 w 1674994"/>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994" h="615245">
                <a:moveTo>
                  <a:pt x="0" y="61525"/>
                </a:moveTo>
                <a:cubicBezTo>
                  <a:pt x="0" y="27546"/>
                  <a:pt x="27546" y="0"/>
                  <a:pt x="61525" y="0"/>
                </a:cubicBezTo>
                <a:lnTo>
                  <a:pt x="1613470" y="0"/>
                </a:lnTo>
                <a:cubicBezTo>
                  <a:pt x="1647449" y="0"/>
                  <a:pt x="1674995" y="27546"/>
                  <a:pt x="1674995" y="61525"/>
                </a:cubicBezTo>
                <a:cubicBezTo>
                  <a:pt x="1674995" y="225590"/>
                  <a:pt x="1674994" y="389656"/>
                  <a:pt x="1674994" y="553721"/>
                </a:cubicBezTo>
                <a:cubicBezTo>
                  <a:pt x="1674994" y="587700"/>
                  <a:pt x="1647448" y="615246"/>
                  <a:pt x="1613469" y="615246"/>
                </a:cubicBezTo>
                <a:lnTo>
                  <a:pt x="61525" y="615245"/>
                </a:lnTo>
                <a:cubicBezTo>
                  <a:pt x="27546" y="615245"/>
                  <a:pt x="0" y="587699"/>
                  <a:pt x="0" y="553720"/>
                </a:cubicBezTo>
                <a:lnTo>
                  <a:pt x="0" y="61525"/>
                </a:lnTo>
                <a:close/>
              </a:path>
            </a:pathLst>
          </a:custGeom>
          <a:ln w="3175">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Threat Detection</a:t>
            </a:r>
          </a:p>
        </p:txBody>
      </p:sp>
      <p:sp>
        <p:nvSpPr>
          <p:cNvPr id="32" name="Freeform: Shape 31">
            <a:extLst>
              <a:ext uri="{FF2B5EF4-FFF2-40B4-BE49-F238E27FC236}">
                <a16:creationId xmlns:a16="http://schemas.microsoft.com/office/drawing/2014/main" id="{24B7B831-3142-9088-0CA3-6D6BCB3C83B6}"/>
              </a:ext>
            </a:extLst>
          </p:cNvPr>
          <p:cNvSpPr/>
          <p:nvPr/>
        </p:nvSpPr>
        <p:spPr>
          <a:xfrm rot="20183249">
            <a:off x="7683912" y="3257906"/>
            <a:ext cx="1766407" cy="22741"/>
          </a:xfrm>
          <a:custGeom>
            <a:avLst/>
            <a:gdLst>
              <a:gd name="connsiteX0" fmla="*/ 0 w 1766407"/>
              <a:gd name="connsiteY0" fmla="*/ 11370 h 22741"/>
              <a:gd name="connsiteX1" fmla="*/ 1766407 w 1766407"/>
              <a:gd name="connsiteY1" fmla="*/ 11370 h 22741"/>
            </a:gdLst>
            <a:ahLst/>
            <a:cxnLst>
              <a:cxn ang="0">
                <a:pos x="connsiteX0" y="connsiteY0"/>
              </a:cxn>
              <a:cxn ang="0">
                <a:pos x="connsiteX1" y="connsiteY1"/>
              </a:cxn>
            </a:cxnLst>
            <a:rect l="l" t="t" r="r" b="b"/>
            <a:pathLst>
              <a:path w="1766407" h="22741">
                <a:moveTo>
                  <a:pt x="0" y="11370"/>
                </a:moveTo>
                <a:lnTo>
                  <a:pt x="1766407"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851743" tIns="-32789" rIns="851743" bIns="-327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33" name="Freeform: Shape 32">
            <a:extLst>
              <a:ext uri="{FF2B5EF4-FFF2-40B4-BE49-F238E27FC236}">
                <a16:creationId xmlns:a16="http://schemas.microsoft.com/office/drawing/2014/main" id="{54305884-9E9F-A4C6-E170-7E87EB1EFD78}"/>
              </a:ext>
            </a:extLst>
          </p:cNvPr>
          <p:cNvSpPr/>
          <p:nvPr/>
        </p:nvSpPr>
        <p:spPr>
          <a:xfrm>
            <a:off x="9376374" y="2607888"/>
            <a:ext cx="1687693" cy="615245"/>
          </a:xfrm>
          <a:custGeom>
            <a:avLst/>
            <a:gdLst>
              <a:gd name="connsiteX0" fmla="*/ 0 w 1687693"/>
              <a:gd name="connsiteY0" fmla="*/ 61525 h 615245"/>
              <a:gd name="connsiteX1" fmla="*/ 61525 w 1687693"/>
              <a:gd name="connsiteY1" fmla="*/ 0 h 615245"/>
              <a:gd name="connsiteX2" fmla="*/ 1626169 w 1687693"/>
              <a:gd name="connsiteY2" fmla="*/ 0 h 615245"/>
              <a:gd name="connsiteX3" fmla="*/ 1687694 w 1687693"/>
              <a:gd name="connsiteY3" fmla="*/ 61525 h 615245"/>
              <a:gd name="connsiteX4" fmla="*/ 1687693 w 1687693"/>
              <a:gd name="connsiteY4" fmla="*/ 553721 h 615245"/>
              <a:gd name="connsiteX5" fmla="*/ 1626168 w 1687693"/>
              <a:gd name="connsiteY5" fmla="*/ 615246 h 615245"/>
              <a:gd name="connsiteX6" fmla="*/ 61525 w 1687693"/>
              <a:gd name="connsiteY6" fmla="*/ 615245 h 615245"/>
              <a:gd name="connsiteX7" fmla="*/ 0 w 1687693"/>
              <a:gd name="connsiteY7" fmla="*/ 553720 h 615245"/>
              <a:gd name="connsiteX8" fmla="*/ 0 w 1687693"/>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93" h="615245">
                <a:moveTo>
                  <a:pt x="0" y="61525"/>
                </a:moveTo>
                <a:cubicBezTo>
                  <a:pt x="0" y="27546"/>
                  <a:pt x="27546" y="0"/>
                  <a:pt x="61525" y="0"/>
                </a:cubicBezTo>
                <a:lnTo>
                  <a:pt x="1626169" y="0"/>
                </a:lnTo>
                <a:cubicBezTo>
                  <a:pt x="1660148" y="0"/>
                  <a:pt x="1687694" y="27546"/>
                  <a:pt x="1687694" y="61525"/>
                </a:cubicBezTo>
                <a:cubicBezTo>
                  <a:pt x="1687694" y="225590"/>
                  <a:pt x="1687693" y="389656"/>
                  <a:pt x="1687693" y="553721"/>
                </a:cubicBezTo>
                <a:cubicBezTo>
                  <a:pt x="1687693" y="587700"/>
                  <a:pt x="1660147" y="615246"/>
                  <a:pt x="1626168" y="615246"/>
                </a:cubicBezTo>
                <a:lnTo>
                  <a:pt x="61525" y="615245"/>
                </a:lnTo>
                <a:cubicBezTo>
                  <a:pt x="27546" y="615245"/>
                  <a:pt x="0" y="587699"/>
                  <a:pt x="0" y="553720"/>
                </a:cubicBezTo>
                <a:lnTo>
                  <a:pt x="0" y="61525"/>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Reaction Time</a:t>
            </a:r>
          </a:p>
        </p:txBody>
      </p:sp>
      <p:sp>
        <p:nvSpPr>
          <p:cNvPr id="34" name="Freeform: Shape 33">
            <a:extLst>
              <a:ext uri="{FF2B5EF4-FFF2-40B4-BE49-F238E27FC236}">
                <a16:creationId xmlns:a16="http://schemas.microsoft.com/office/drawing/2014/main" id="{96E3496C-B5F7-FD24-E3BA-8A67E30FAB2C}"/>
              </a:ext>
            </a:extLst>
          </p:cNvPr>
          <p:cNvSpPr/>
          <p:nvPr/>
        </p:nvSpPr>
        <p:spPr>
          <a:xfrm>
            <a:off x="7757858" y="3611673"/>
            <a:ext cx="1618515" cy="22741"/>
          </a:xfrm>
          <a:custGeom>
            <a:avLst/>
            <a:gdLst>
              <a:gd name="connsiteX0" fmla="*/ 0 w 1618515"/>
              <a:gd name="connsiteY0" fmla="*/ 11370 h 22741"/>
              <a:gd name="connsiteX1" fmla="*/ 1618515 w 1618515"/>
              <a:gd name="connsiteY1" fmla="*/ 11370 h 22741"/>
            </a:gdLst>
            <a:ahLst/>
            <a:cxnLst>
              <a:cxn ang="0">
                <a:pos x="connsiteX0" y="connsiteY0"/>
              </a:cxn>
              <a:cxn ang="0">
                <a:pos x="connsiteX1" y="connsiteY1"/>
              </a:cxn>
            </a:cxnLst>
            <a:rect l="l" t="t" r="r" b="b"/>
            <a:pathLst>
              <a:path w="1618515" h="22741">
                <a:moveTo>
                  <a:pt x="0" y="11370"/>
                </a:moveTo>
                <a:lnTo>
                  <a:pt x="1618515"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781495" tIns="-29092" rIns="781495" bIns="-2909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35" name="Freeform: Shape 34">
            <a:extLst>
              <a:ext uri="{FF2B5EF4-FFF2-40B4-BE49-F238E27FC236}">
                <a16:creationId xmlns:a16="http://schemas.microsoft.com/office/drawing/2014/main" id="{7CC3F82A-EFA5-7B57-D10B-5C9CE57FFACE}"/>
              </a:ext>
            </a:extLst>
          </p:cNvPr>
          <p:cNvSpPr/>
          <p:nvPr/>
        </p:nvSpPr>
        <p:spPr>
          <a:xfrm>
            <a:off x="9376374" y="3315421"/>
            <a:ext cx="1674982" cy="615245"/>
          </a:xfrm>
          <a:custGeom>
            <a:avLst/>
            <a:gdLst>
              <a:gd name="connsiteX0" fmla="*/ 0 w 1674982"/>
              <a:gd name="connsiteY0" fmla="*/ 61525 h 615245"/>
              <a:gd name="connsiteX1" fmla="*/ 61525 w 1674982"/>
              <a:gd name="connsiteY1" fmla="*/ 0 h 615245"/>
              <a:gd name="connsiteX2" fmla="*/ 1613458 w 1674982"/>
              <a:gd name="connsiteY2" fmla="*/ 0 h 615245"/>
              <a:gd name="connsiteX3" fmla="*/ 1674983 w 1674982"/>
              <a:gd name="connsiteY3" fmla="*/ 61525 h 615245"/>
              <a:gd name="connsiteX4" fmla="*/ 1674982 w 1674982"/>
              <a:gd name="connsiteY4" fmla="*/ 553721 h 615245"/>
              <a:gd name="connsiteX5" fmla="*/ 1613457 w 1674982"/>
              <a:gd name="connsiteY5" fmla="*/ 615246 h 615245"/>
              <a:gd name="connsiteX6" fmla="*/ 61525 w 1674982"/>
              <a:gd name="connsiteY6" fmla="*/ 615245 h 615245"/>
              <a:gd name="connsiteX7" fmla="*/ 0 w 1674982"/>
              <a:gd name="connsiteY7" fmla="*/ 553720 h 615245"/>
              <a:gd name="connsiteX8" fmla="*/ 0 w 1674982"/>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982" h="615245">
                <a:moveTo>
                  <a:pt x="0" y="61525"/>
                </a:moveTo>
                <a:cubicBezTo>
                  <a:pt x="0" y="27546"/>
                  <a:pt x="27546" y="0"/>
                  <a:pt x="61525" y="0"/>
                </a:cubicBezTo>
                <a:lnTo>
                  <a:pt x="1613458" y="0"/>
                </a:lnTo>
                <a:cubicBezTo>
                  <a:pt x="1647437" y="0"/>
                  <a:pt x="1674983" y="27546"/>
                  <a:pt x="1674983" y="61525"/>
                </a:cubicBezTo>
                <a:cubicBezTo>
                  <a:pt x="1674983" y="225590"/>
                  <a:pt x="1674982" y="389656"/>
                  <a:pt x="1674982" y="553721"/>
                </a:cubicBezTo>
                <a:cubicBezTo>
                  <a:pt x="1674982" y="587700"/>
                  <a:pt x="1647436" y="615246"/>
                  <a:pt x="1613457" y="615246"/>
                </a:cubicBezTo>
                <a:lnTo>
                  <a:pt x="61525" y="615245"/>
                </a:lnTo>
                <a:cubicBezTo>
                  <a:pt x="27546" y="615245"/>
                  <a:pt x="0" y="587699"/>
                  <a:pt x="0" y="553720"/>
                </a:cubicBezTo>
                <a:lnTo>
                  <a:pt x="0" y="61525"/>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Decision Making</a:t>
            </a:r>
          </a:p>
        </p:txBody>
      </p:sp>
      <p:sp>
        <p:nvSpPr>
          <p:cNvPr id="36" name="Freeform: Shape 35">
            <a:extLst>
              <a:ext uri="{FF2B5EF4-FFF2-40B4-BE49-F238E27FC236}">
                <a16:creationId xmlns:a16="http://schemas.microsoft.com/office/drawing/2014/main" id="{B291D3D8-3119-6765-F04A-1547A8DD70A7}"/>
              </a:ext>
            </a:extLst>
          </p:cNvPr>
          <p:cNvSpPr/>
          <p:nvPr/>
        </p:nvSpPr>
        <p:spPr>
          <a:xfrm rot="1416751">
            <a:off x="7683912" y="3965439"/>
            <a:ext cx="1766407" cy="22741"/>
          </a:xfrm>
          <a:custGeom>
            <a:avLst/>
            <a:gdLst>
              <a:gd name="connsiteX0" fmla="*/ 0 w 1766407"/>
              <a:gd name="connsiteY0" fmla="*/ 11370 h 22741"/>
              <a:gd name="connsiteX1" fmla="*/ 1766407 w 1766407"/>
              <a:gd name="connsiteY1" fmla="*/ 11370 h 22741"/>
            </a:gdLst>
            <a:ahLst/>
            <a:cxnLst>
              <a:cxn ang="0">
                <a:pos x="connsiteX0" y="connsiteY0"/>
              </a:cxn>
              <a:cxn ang="0">
                <a:pos x="connsiteX1" y="connsiteY1"/>
              </a:cxn>
            </a:cxnLst>
            <a:rect l="l" t="t" r="r" b="b"/>
            <a:pathLst>
              <a:path w="1766407" h="22741">
                <a:moveTo>
                  <a:pt x="0" y="11370"/>
                </a:moveTo>
                <a:lnTo>
                  <a:pt x="1766407"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851744" tIns="-32790" rIns="851742" bIns="-32790" numCol="1" spcCol="1270" anchor="ctr" anchorCtr="0">
            <a:noAutofit/>
          </a:bodyPr>
          <a:lstStyle/>
          <a:p>
            <a:pPr marL="0" lvl="0" indent="0" algn="ctr" defTabSz="266700">
              <a:lnSpc>
                <a:spcPct val="90000"/>
              </a:lnSpc>
              <a:spcBef>
                <a:spcPct val="0"/>
              </a:spcBef>
              <a:spcAft>
                <a:spcPct val="35000"/>
              </a:spcAft>
              <a:buNone/>
            </a:pPr>
            <a:endParaRPr lang="en-US" sz="600" kern="1200"/>
          </a:p>
        </p:txBody>
      </p:sp>
      <p:sp>
        <p:nvSpPr>
          <p:cNvPr id="37" name="Freeform: Shape 36">
            <a:extLst>
              <a:ext uri="{FF2B5EF4-FFF2-40B4-BE49-F238E27FC236}">
                <a16:creationId xmlns:a16="http://schemas.microsoft.com/office/drawing/2014/main" id="{C1348837-8E3E-4237-7063-AA5F0C2F5583}"/>
              </a:ext>
            </a:extLst>
          </p:cNvPr>
          <p:cNvSpPr/>
          <p:nvPr/>
        </p:nvSpPr>
        <p:spPr>
          <a:xfrm>
            <a:off x="9376374" y="4022953"/>
            <a:ext cx="1674982" cy="615245"/>
          </a:xfrm>
          <a:custGeom>
            <a:avLst/>
            <a:gdLst>
              <a:gd name="connsiteX0" fmla="*/ 0 w 1674982"/>
              <a:gd name="connsiteY0" fmla="*/ 61525 h 615245"/>
              <a:gd name="connsiteX1" fmla="*/ 61525 w 1674982"/>
              <a:gd name="connsiteY1" fmla="*/ 0 h 615245"/>
              <a:gd name="connsiteX2" fmla="*/ 1613458 w 1674982"/>
              <a:gd name="connsiteY2" fmla="*/ 0 h 615245"/>
              <a:gd name="connsiteX3" fmla="*/ 1674983 w 1674982"/>
              <a:gd name="connsiteY3" fmla="*/ 61525 h 615245"/>
              <a:gd name="connsiteX4" fmla="*/ 1674982 w 1674982"/>
              <a:gd name="connsiteY4" fmla="*/ 553721 h 615245"/>
              <a:gd name="connsiteX5" fmla="*/ 1613457 w 1674982"/>
              <a:gd name="connsiteY5" fmla="*/ 615246 h 615245"/>
              <a:gd name="connsiteX6" fmla="*/ 61525 w 1674982"/>
              <a:gd name="connsiteY6" fmla="*/ 615245 h 615245"/>
              <a:gd name="connsiteX7" fmla="*/ 0 w 1674982"/>
              <a:gd name="connsiteY7" fmla="*/ 553720 h 615245"/>
              <a:gd name="connsiteX8" fmla="*/ 0 w 1674982"/>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982" h="615245">
                <a:moveTo>
                  <a:pt x="0" y="61525"/>
                </a:moveTo>
                <a:cubicBezTo>
                  <a:pt x="0" y="27546"/>
                  <a:pt x="27546" y="0"/>
                  <a:pt x="61525" y="0"/>
                </a:cubicBezTo>
                <a:lnTo>
                  <a:pt x="1613458" y="0"/>
                </a:lnTo>
                <a:cubicBezTo>
                  <a:pt x="1647437" y="0"/>
                  <a:pt x="1674983" y="27546"/>
                  <a:pt x="1674983" y="61525"/>
                </a:cubicBezTo>
                <a:cubicBezTo>
                  <a:pt x="1674983" y="225590"/>
                  <a:pt x="1674982" y="389656"/>
                  <a:pt x="1674982" y="553721"/>
                </a:cubicBezTo>
                <a:cubicBezTo>
                  <a:pt x="1674982" y="587700"/>
                  <a:pt x="1647436" y="615246"/>
                  <a:pt x="1613457" y="615246"/>
                </a:cubicBezTo>
                <a:lnTo>
                  <a:pt x="61525" y="615245"/>
                </a:lnTo>
                <a:cubicBezTo>
                  <a:pt x="27546" y="615245"/>
                  <a:pt x="0" y="587699"/>
                  <a:pt x="0" y="553720"/>
                </a:cubicBezTo>
                <a:lnTo>
                  <a:pt x="0" y="61525"/>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Emotional Control</a:t>
            </a:r>
          </a:p>
        </p:txBody>
      </p:sp>
      <p:sp>
        <p:nvSpPr>
          <p:cNvPr id="38" name="Freeform: Shape 37">
            <a:extLst>
              <a:ext uri="{FF2B5EF4-FFF2-40B4-BE49-F238E27FC236}">
                <a16:creationId xmlns:a16="http://schemas.microsoft.com/office/drawing/2014/main" id="{83442E58-EA8D-6599-B3AB-076E4CB9244F}"/>
              </a:ext>
            </a:extLst>
          </p:cNvPr>
          <p:cNvSpPr/>
          <p:nvPr/>
        </p:nvSpPr>
        <p:spPr>
          <a:xfrm rot="2469789">
            <a:off x="7492174" y="4319206"/>
            <a:ext cx="2149884" cy="22741"/>
          </a:xfrm>
          <a:custGeom>
            <a:avLst/>
            <a:gdLst>
              <a:gd name="connsiteX0" fmla="*/ 0 w 2149884"/>
              <a:gd name="connsiteY0" fmla="*/ 11370 h 22741"/>
              <a:gd name="connsiteX1" fmla="*/ 2149884 w 2149884"/>
              <a:gd name="connsiteY1" fmla="*/ 11370 h 22741"/>
            </a:gdLst>
            <a:ahLst/>
            <a:cxnLst>
              <a:cxn ang="0">
                <a:pos x="connsiteX0" y="connsiteY0"/>
              </a:cxn>
              <a:cxn ang="0">
                <a:pos x="connsiteX1" y="connsiteY1"/>
              </a:cxn>
            </a:cxnLst>
            <a:rect l="l" t="t" r="r" b="b"/>
            <a:pathLst>
              <a:path w="2149884" h="22741">
                <a:moveTo>
                  <a:pt x="0" y="11370"/>
                </a:moveTo>
                <a:lnTo>
                  <a:pt x="2149884"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033895" tIns="-42377" rIns="1033894" bIns="-42377"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39" name="Freeform: Shape 38">
            <a:extLst>
              <a:ext uri="{FF2B5EF4-FFF2-40B4-BE49-F238E27FC236}">
                <a16:creationId xmlns:a16="http://schemas.microsoft.com/office/drawing/2014/main" id="{EEE670DF-B8B2-FA7B-D64D-0984B1814869}"/>
              </a:ext>
            </a:extLst>
          </p:cNvPr>
          <p:cNvSpPr/>
          <p:nvPr/>
        </p:nvSpPr>
        <p:spPr>
          <a:xfrm>
            <a:off x="9376374" y="4730486"/>
            <a:ext cx="1695667" cy="615245"/>
          </a:xfrm>
          <a:custGeom>
            <a:avLst/>
            <a:gdLst>
              <a:gd name="connsiteX0" fmla="*/ 0 w 1695667"/>
              <a:gd name="connsiteY0" fmla="*/ 61525 h 615245"/>
              <a:gd name="connsiteX1" fmla="*/ 61525 w 1695667"/>
              <a:gd name="connsiteY1" fmla="*/ 0 h 615245"/>
              <a:gd name="connsiteX2" fmla="*/ 1634143 w 1695667"/>
              <a:gd name="connsiteY2" fmla="*/ 0 h 615245"/>
              <a:gd name="connsiteX3" fmla="*/ 1695668 w 1695667"/>
              <a:gd name="connsiteY3" fmla="*/ 61525 h 615245"/>
              <a:gd name="connsiteX4" fmla="*/ 1695667 w 1695667"/>
              <a:gd name="connsiteY4" fmla="*/ 553721 h 615245"/>
              <a:gd name="connsiteX5" fmla="*/ 1634142 w 1695667"/>
              <a:gd name="connsiteY5" fmla="*/ 615246 h 615245"/>
              <a:gd name="connsiteX6" fmla="*/ 61525 w 1695667"/>
              <a:gd name="connsiteY6" fmla="*/ 615245 h 615245"/>
              <a:gd name="connsiteX7" fmla="*/ 0 w 1695667"/>
              <a:gd name="connsiteY7" fmla="*/ 553720 h 615245"/>
              <a:gd name="connsiteX8" fmla="*/ 0 w 1695667"/>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667" h="615245">
                <a:moveTo>
                  <a:pt x="0" y="61525"/>
                </a:moveTo>
                <a:cubicBezTo>
                  <a:pt x="0" y="27546"/>
                  <a:pt x="27546" y="0"/>
                  <a:pt x="61525" y="0"/>
                </a:cubicBezTo>
                <a:lnTo>
                  <a:pt x="1634143" y="0"/>
                </a:lnTo>
                <a:cubicBezTo>
                  <a:pt x="1668122" y="0"/>
                  <a:pt x="1695668" y="27546"/>
                  <a:pt x="1695668" y="61525"/>
                </a:cubicBezTo>
                <a:cubicBezTo>
                  <a:pt x="1695668" y="225590"/>
                  <a:pt x="1695667" y="389656"/>
                  <a:pt x="1695667" y="553721"/>
                </a:cubicBezTo>
                <a:cubicBezTo>
                  <a:pt x="1695667" y="587700"/>
                  <a:pt x="1668121" y="615246"/>
                  <a:pt x="1634142" y="615246"/>
                </a:cubicBezTo>
                <a:lnTo>
                  <a:pt x="61525" y="615245"/>
                </a:lnTo>
                <a:cubicBezTo>
                  <a:pt x="27546" y="615245"/>
                  <a:pt x="0" y="587699"/>
                  <a:pt x="0" y="553720"/>
                </a:cubicBezTo>
                <a:lnTo>
                  <a:pt x="0" y="61525"/>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Teamwork</a:t>
            </a:r>
          </a:p>
        </p:txBody>
      </p:sp>
      <p:sp>
        <p:nvSpPr>
          <p:cNvPr id="40" name="Freeform: Shape 39">
            <a:extLst>
              <a:ext uri="{FF2B5EF4-FFF2-40B4-BE49-F238E27FC236}">
                <a16:creationId xmlns:a16="http://schemas.microsoft.com/office/drawing/2014/main" id="{6255B01B-0811-E689-FD2B-E26716CF39A2}"/>
              </a:ext>
            </a:extLst>
          </p:cNvPr>
          <p:cNvSpPr/>
          <p:nvPr/>
        </p:nvSpPr>
        <p:spPr>
          <a:xfrm rot="3160434">
            <a:off x="7232480" y="4672972"/>
            <a:ext cx="2669272" cy="22741"/>
          </a:xfrm>
          <a:custGeom>
            <a:avLst/>
            <a:gdLst>
              <a:gd name="connsiteX0" fmla="*/ 0 w 2669272"/>
              <a:gd name="connsiteY0" fmla="*/ 11370 h 22741"/>
              <a:gd name="connsiteX1" fmla="*/ 2669272 w 2669272"/>
              <a:gd name="connsiteY1" fmla="*/ 11370 h 22741"/>
            </a:gdLst>
            <a:ahLst/>
            <a:cxnLst>
              <a:cxn ang="0">
                <a:pos x="connsiteX0" y="connsiteY0"/>
              </a:cxn>
              <a:cxn ang="0">
                <a:pos x="connsiteX1" y="connsiteY1"/>
              </a:cxn>
            </a:cxnLst>
            <a:rect l="l" t="t" r="r" b="b"/>
            <a:pathLst>
              <a:path w="2669272" h="22741">
                <a:moveTo>
                  <a:pt x="0" y="11370"/>
                </a:moveTo>
                <a:lnTo>
                  <a:pt x="2669272"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280604" tIns="-55361" rIns="1280604" bIns="-55362"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41" name="Freeform: Shape 40">
            <a:extLst>
              <a:ext uri="{FF2B5EF4-FFF2-40B4-BE49-F238E27FC236}">
                <a16:creationId xmlns:a16="http://schemas.microsoft.com/office/drawing/2014/main" id="{BA525A79-0AAA-BFE2-1337-169967FD6355}"/>
              </a:ext>
            </a:extLst>
          </p:cNvPr>
          <p:cNvSpPr/>
          <p:nvPr/>
        </p:nvSpPr>
        <p:spPr>
          <a:xfrm>
            <a:off x="9376374" y="5438019"/>
            <a:ext cx="1662296" cy="615245"/>
          </a:xfrm>
          <a:custGeom>
            <a:avLst/>
            <a:gdLst>
              <a:gd name="connsiteX0" fmla="*/ 0 w 1662296"/>
              <a:gd name="connsiteY0" fmla="*/ 61525 h 615245"/>
              <a:gd name="connsiteX1" fmla="*/ 61525 w 1662296"/>
              <a:gd name="connsiteY1" fmla="*/ 0 h 615245"/>
              <a:gd name="connsiteX2" fmla="*/ 1600772 w 1662296"/>
              <a:gd name="connsiteY2" fmla="*/ 0 h 615245"/>
              <a:gd name="connsiteX3" fmla="*/ 1662297 w 1662296"/>
              <a:gd name="connsiteY3" fmla="*/ 61525 h 615245"/>
              <a:gd name="connsiteX4" fmla="*/ 1662296 w 1662296"/>
              <a:gd name="connsiteY4" fmla="*/ 553721 h 615245"/>
              <a:gd name="connsiteX5" fmla="*/ 1600771 w 1662296"/>
              <a:gd name="connsiteY5" fmla="*/ 615246 h 615245"/>
              <a:gd name="connsiteX6" fmla="*/ 61525 w 1662296"/>
              <a:gd name="connsiteY6" fmla="*/ 615245 h 615245"/>
              <a:gd name="connsiteX7" fmla="*/ 0 w 1662296"/>
              <a:gd name="connsiteY7" fmla="*/ 553720 h 615245"/>
              <a:gd name="connsiteX8" fmla="*/ 0 w 1662296"/>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296" h="615245">
                <a:moveTo>
                  <a:pt x="0" y="61525"/>
                </a:moveTo>
                <a:cubicBezTo>
                  <a:pt x="0" y="27546"/>
                  <a:pt x="27546" y="0"/>
                  <a:pt x="61525" y="0"/>
                </a:cubicBezTo>
                <a:lnTo>
                  <a:pt x="1600772" y="0"/>
                </a:lnTo>
                <a:cubicBezTo>
                  <a:pt x="1634751" y="0"/>
                  <a:pt x="1662297" y="27546"/>
                  <a:pt x="1662297" y="61525"/>
                </a:cubicBezTo>
                <a:cubicBezTo>
                  <a:pt x="1662297" y="225590"/>
                  <a:pt x="1662296" y="389656"/>
                  <a:pt x="1662296" y="553721"/>
                </a:cubicBezTo>
                <a:cubicBezTo>
                  <a:pt x="1662296" y="587700"/>
                  <a:pt x="1634750" y="615246"/>
                  <a:pt x="1600771" y="615246"/>
                </a:cubicBezTo>
                <a:lnTo>
                  <a:pt x="61525" y="615245"/>
                </a:lnTo>
                <a:cubicBezTo>
                  <a:pt x="27546" y="615245"/>
                  <a:pt x="0" y="587699"/>
                  <a:pt x="0" y="553720"/>
                </a:cubicBezTo>
                <a:lnTo>
                  <a:pt x="0" y="61525"/>
                </a:lnTo>
                <a:close/>
              </a:path>
            </a:pathLst>
          </a:custGeom>
          <a:ln>
            <a:solidFill>
              <a:schemeClr val="tx1"/>
            </a:solidFill>
          </a:ln>
          <a:effectLst/>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Situational Awareness</a:t>
            </a:r>
          </a:p>
        </p:txBody>
      </p:sp>
      <p:sp>
        <p:nvSpPr>
          <p:cNvPr id="5" name="Slide Number Placeholder 4">
            <a:extLst>
              <a:ext uri="{FF2B5EF4-FFF2-40B4-BE49-F238E27FC236}">
                <a16:creationId xmlns:a16="http://schemas.microsoft.com/office/drawing/2014/main" id="{7D5EABB4-1BD5-6212-86AF-7641AAC9D65F}"/>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7</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76E31CAB-EAE8-7FE4-9DE8-5DB3B4A8F838}"/>
              </a:ext>
            </a:extLst>
          </p:cNvPr>
          <p:cNvSpPr txBox="1"/>
          <p:nvPr/>
        </p:nvSpPr>
        <p:spPr>
          <a:xfrm>
            <a:off x="8095069" y="6069686"/>
            <a:ext cx="1593081"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205236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5714-128E-FA3E-F227-1140C8AE02D3}"/>
              </a:ext>
            </a:extLst>
          </p:cNvPr>
          <p:cNvSpPr>
            <a:spLocks noGrp="1"/>
          </p:cNvSpPr>
          <p:nvPr>
            <p:ph type="title"/>
          </p:nvPr>
        </p:nvSpPr>
        <p:spPr>
          <a:xfrm>
            <a:off x="722376" y="0"/>
            <a:ext cx="9710928" cy="795130"/>
          </a:xfrm>
        </p:spPr>
        <p:txBody>
          <a:bodyPr/>
          <a:lstStyle/>
          <a:p>
            <a:r>
              <a:rPr lang="en-US" dirty="0"/>
              <a:t>TBI - The Invisible Injury</a:t>
            </a:r>
          </a:p>
        </p:txBody>
      </p:sp>
      <p:sp>
        <p:nvSpPr>
          <p:cNvPr id="10" name="Freeform 2">
            <a:extLst>
              <a:ext uri="{FF2B5EF4-FFF2-40B4-BE49-F238E27FC236}">
                <a16:creationId xmlns:a16="http://schemas.microsoft.com/office/drawing/2014/main" id="{26AD4911-3207-2EDB-6468-512BF2A29E1D}"/>
              </a:ext>
            </a:extLst>
          </p:cNvPr>
          <p:cNvSpPr/>
          <p:nvPr/>
        </p:nvSpPr>
        <p:spPr>
          <a:xfrm>
            <a:off x="0" y="760266"/>
            <a:ext cx="8013032" cy="5548517"/>
          </a:xfrm>
          <a:custGeom>
            <a:avLst/>
            <a:gdLst/>
            <a:ahLst/>
            <a:cxnLst/>
            <a:rect l="l" t="t" r="r" b="b"/>
            <a:pathLst>
              <a:path w="12386980" h="8229600">
                <a:moveTo>
                  <a:pt x="0" y="0"/>
                </a:moveTo>
                <a:lnTo>
                  <a:pt x="12386980" y="0"/>
                </a:lnTo>
                <a:lnTo>
                  <a:pt x="12386980" y="8229600"/>
                </a:lnTo>
                <a:lnTo>
                  <a:pt x="0" y="8229600"/>
                </a:lnTo>
                <a:lnTo>
                  <a:pt x="0" y="0"/>
                </a:lnTo>
                <a:close/>
              </a:path>
            </a:pathLst>
          </a:custGeom>
          <a:blipFill>
            <a:blip r:embed="rId3">
              <a:alphaModFix amt="85000"/>
            </a:blip>
            <a:stretch>
              <a:fillRect/>
            </a:stretch>
          </a:blipFill>
        </p:spPr>
        <p:txBody>
          <a:bodyPr/>
          <a:lstStyle/>
          <a:p>
            <a:endParaRPr lang="en-US" sz="1200"/>
          </a:p>
        </p:txBody>
      </p:sp>
      <p:sp>
        <p:nvSpPr>
          <p:cNvPr id="13" name="Isosceles Triangle 12">
            <a:extLst>
              <a:ext uri="{FF2B5EF4-FFF2-40B4-BE49-F238E27FC236}">
                <a16:creationId xmlns:a16="http://schemas.microsoft.com/office/drawing/2014/main" id="{9FD0C50B-C9BC-8789-3BB9-E6222C6AD867}"/>
              </a:ext>
            </a:extLst>
          </p:cNvPr>
          <p:cNvSpPr/>
          <p:nvPr/>
        </p:nvSpPr>
        <p:spPr bwMode="auto">
          <a:xfrm rot="16200000">
            <a:off x="2992079" y="2785737"/>
            <a:ext cx="5658822" cy="1607880"/>
          </a:xfrm>
          <a:prstGeom prst="triangl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Content Placeholder 10">
            <a:extLst>
              <a:ext uri="{FF2B5EF4-FFF2-40B4-BE49-F238E27FC236}">
                <a16:creationId xmlns:a16="http://schemas.microsoft.com/office/drawing/2014/main" id="{8FE43036-D70D-C746-3B8B-25563B48F9E5}"/>
              </a:ext>
            </a:extLst>
          </p:cNvPr>
          <p:cNvSpPr>
            <a:spLocks noGrp="1"/>
          </p:cNvSpPr>
          <p:nvPr>
            <p:ph sz="quarter" idx="11"/>
          </p:nvPr>
        </p:nvSpPr>
        <p:spPr>
          <a:xfrm>
            <a:off x="6625430" y="760266"/>
            <a:ext cx="5585449" cy="5583381"/>
          </a:xfrm>
          <a:solidFill>
            <a:schemeClr val="bg1"/>
          </a:solidFill>
        </p:spPr>
        <p:txBody>
          <a:bodyPr/>
          <a:lstStyle/>
          <a:p>
            <a:pPr marL="274331" indent="0">
              <a:buNone/>
            </a:pPr>
            <a:r>
              <a:rPr lang="en-US" u="sng" dirty="0">
                <a:latin typeface="Arial Narrow" panose="020B0606020202030204" pitchFamily="34" charset="0"/>
              </a:rPr>
              <a:t>What is a TBI?</a:t>
            </a:r>
          </a:p>
          <a:p>
            <a:pPr marL="1264917" lvl="1" indent="-457200"/>
            <a:r>
              <a:rPr lang="en-US" dirty="0">
                <a:latin typeface="Arial Narrow" panose="020B0606020202030204" pitchFamily="34" charset="0"/>
              </a:rPr>
              <a:t>Structural and/or physiological disruption of brain function from an external force</a:t>
            </a:r>
          </a:p>
          <a:p>
            <a:pPr marL="274331" indent="0">
              <a:buNone/>
            </a:pPr>
            <a:r>
              <a:rPr lang="en-US" u="sng" dirty="0">
                <a:latin typeface="Arial Narrow" panose="020B0606020202030204" pitchFamily="34" charset="0"/>
              </a:rPr>
              <a:t>Prevalence</a:t>
            </a:r>
          </a:p>
          <a:p>
            <a:pPr marL="1264917" lvl="1" indent="-457200"/>
            <a:r>
              <a:rPr lang="en-US" dirty="0">
                <a:latin typeface="Arial Narrow" panose="020B0606020202030204" pitchFamily="34" charset="0"/>
              </a:rPr>
              <a:t>499,852 Total Injuries (2023)</a:t>
            </a:r>
          </a:p>
          <a:p>
            <a:pPr marL="1264917" lvl="1" indent="-457200"/>
            <a:r>
              <a:rPr lang="en-US" dirty="0">
                <a:latin typeface="Arial Narrow" panose="020B0606020202030204" pitchFamily="34" charset="0"/>
              </a:rPr>
              <a:t>82% Mild TBI (</a:t>
            </a:r>
            <a:r>
              <a:rPr lang="en-US" dirty="0" err="1">
                <a:latin typeface="Arial Narrow" panose="020B0606020202030204" pitchFamily="34" charset="0"/>
              </a:rPr>
              <a:t>mTBI</a:t>
            </a:r>
            <a:r>
              <a:rPr lang="en-US" dirty="0">
                <a:latin typeface="Arial Narrow" panose="020B0606020202030204" pitchFamily="34" charset="0"/>
              </a:rPr>
              <a:t>; Concussion)</a:t>
            </a:r>
          </a:p>
          <a:p>
            <a:pPr marL="274331" indent="0">
              <a:buNone/>
            </a:pPr>
            <a:r>
              <a:rPr lang="en-US" u="sng" dirty="0">
                <a:latin typeface="Arial Narrow" panose="020B0606020202030204" pitchFamily="34" charset="0"/>
              </a:rPr>
              <a:t>Causes</a:t>
            </a:r>
          </a:p>
          <a:p>
            <a:pPr marL="1264917" lvl="1" indent="-457200"/>
            <a:r>
              <a:rPr lang="en-US" dirty="0">
                <a:latin typeface="Arial Narrow" panose="020B0606020202030204" pitchFamily="34" charset="0"/>
              </a:rPr>
              <a:t>Blast</a:t>
            </a:r>
          </a:p>
          <a:p>
            <a:pPr marL="1264917" lvl="1" indent="-457200"/>
            <a:r>
              <a:rPr lang="en-US" dirty="0">
                <a:latin typeface="Arial Narrow" panose="020B0606020202030204" pitchFamily="34" charset="0"/>
              </a:rPr>
              <a:t>Motor Vehicle Accident</a:t>
            </a:r>
          </a:p>
          <a:p>
            <a:pPr marL="1264917" lvl="1" indent="-457200"/>
            <a:r>
              <a:rPr lang="en-US" dirty="0">
                <a:latin typeface="Arial Narrow" panose="020B0606020202030204" pitchFamily="34" charset="0"/>
              </a:rPr>
              <a:t>Airborne Jumps</a:t>
            </a:r>
          </a:p>
          <a:p>
            <a:pPr marL="1264917" lvl="1" indent="-457200"/>
            <a:r>
              <a:rPr lang="en-US" dirty="0">
                <a:latin typeface="Arial Narrow" panose="020B0606020202030204" pitchFamily="34" charset="0"/>
              </a:rPr>
              <a:t>Combatives</a:t>
            </a:r>
          </a:p>
          <a:p>
            <a:pPr marL="0" lvl="1" indent="0">
              <a:spcBef>
                <a:spcPts val="0"/>
              </a:spcBef>
              <a:buNone/>
            </a:pPr>
            <a:r>
              <a:rPr lang="en-US" dirty="0">
                <a:latin typeface="Arial Narrow" panose="020B0606020202030204" pitchFamily="34" charset="0"/>
              </a:rPr>
              <a:t>   </a:t>
            </a:r>
          </a:p>
        </p:txBody>
      </p:sp>
      <p:sp>
        <p:nvSpPr>
          <p:cNvPr id="3" name="TextBox 2">
            <a:extLst>
              <a:ext uri="{FF2B5EF4-FFF2-40B4-BE49-F238E27FC236}">
                <a16:creationId xmlns:a16="http://schemas.microsoft.com/office/drawing/2014/main" id="{78DE8DB4-09F7-A3E5-AA3E-4D3E2EA54827}"/>
              </a:ext>
            </a:extLst>
          </p:cNvPr>
          <p:cNvSpPr txBox="1"/>
          <p:nvPr/>
        </p:nvSpPr>
        <p:spPr>
          <a:xfrm>
            <a:off x="7275494" y="6164570"/>
            <a:ext cx="4420321" cy="461665"/>
          </a:xfrm>
          <a:prstGeom prst="rect">
            <a:avLst/>
          </a:prstGeom>
          <a:noFill/>
        </p:spPr>
        <p:txBody>
          <a:bodyPr wrap="square" rtlCol="0">
            <a:spAutoFit/>
          </a:bodyPr>
          <a:lstStyle/>
          <a:p>
            <a:r>
              <a:rPr lang="en-US" sz="1200" dirty="0">
                <a:latin typeface="Arial Narrow" panose="020B0606020202030204" pitchFamily="34" charset="0"/>
              </a:rPr>
              <a:t>Traumatic Brain Injury Center of Excellence, DoD TBI Worldwide Numbers </a:t>
            </a:r>
            <a:r>
              <a:rPr lang="en-US" sz="1200" dirty="0">
                <a:latin typeface="Arial Narrow" panose="020B0606020202030204" pitchFamily="34" charset="0"/>
                <a:hlinkClick r:id="rId4"/>
              </a:rPr>
              <a:t>DoD TBI Worldwide Numbers | Health.mil</a:t>
            </a:r>
            <a:r>
              <a:rPr lang="en-US" sz="1200" dirty="0">
                <a:latin typeface="Arial Narrow" panose="020B0606020202030204" pitchFamily="34" charset="0"/>
              </a:rPr>
              <a:t> </a:t>
            </a:r>
          </a:p>
        </p:txBody>
      </p:sp>
      <p:sp>
        <p:nvSpPr>
          <p:cNvPr id="5" name="Slide Number Placeholder 4">
            <a:extLst>
              <a:ext uri="{FF2B5EF4-FFF2-40B4-BE49-F238E27FC236}">
                <a16:creationId xmlns:a16="http://schemas.microsoft.com/office/drawing/2014/main" id="{054B65E0-EF7E-D895-79CA-1E6483C77E90}"/>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8</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3128F89A-BBE0-A368-B2F0-D4FC54AE94B8}"/>
              </a:ext>
            </a:extLst>
          </p:cNvPr>
          <p:cNvSpPr txBox="1"/>
          <p:nvPr/>
        </p:nvSpPr>
        <p:spPr>
          <a:xfrm>
            <a:off x="0" y="6269880"/>
            <a:ext cx="1387018"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71176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a:extLst>
              <a:ext uri="{FF2B5EF4-FFF2-40B4-BE49-F238E27FC236}">
                <a16:creationId xmlns:a16="http://schemas.microsoft.com/office/drawing/2014/main" id="{D932CA42-25BA-7BDE-A25C-504B492C7E1C}"/>
              </a:ext>
            </a:extLst>
          </p:cNvPr>
          <p:cNvGraphicFramePr/>
          <p:nvPr>
            <p:extLst>
              <p:ext uri="{D42A27DB-BD31-4B8C-83A1-F6EECF244321}">
                <p14:modId xmlns:p14="http://schemas.microsoft.com/office/powerpoint/2010/main" val="2894052053"/>
              </p:ext>
            </p:extLst>
          </p:nvPr>
        </p:nvGraphicFramePr>
        <p:xfrm>
          <a:off x="6955414" y="2253314"/>
          <a:ext cx="5483563" cy="3900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533A3E80-966B-441E-0DC4-6B76BCAA6E08}"/>
              </a:ext>
            </a:extLst>
          </p:cNvPr>
          <p:cNvGraphicFramePr/>
          <p:nvPr>
            <p:extLst>
              <p:ext uri="{D42A27DB-BD31-4B8C-83A1-F6EECF244321}">
                <p14:modId xmlns:p14="http://schemas.microsoft.com/office/powerpoint/2010/main" val="2850205780"/>
              </p:ext>
            </p:extLst>
          </p:nvPr>
        </p:nvGraphicFramePr>
        <p:xfrm>
          <a:off x="6541143" y="1809135"/>
          <a:ext cx="5650857" cy="46217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a:extLst>
              <a:ext uri="{FF2B5EF4-FFF2-40B4-BE49-F238E27FC236}">
                <a16:creationId xmlns:a16="http://schemas.microsoft.com/office/drawing/2014/main" id="{51CA4640-DE15-705E-C640-073345BFD523}"/>
              </a:ext>
            </a:extLst>
          </p:cNvPr>
          <p:cNvSpPr>
            <a:spLocks noGrp="1"/>
          </p:cNvSpPr>
          <p:nvPr>
            <p:ph type="title"/>
          </p:nvPr>
        </p:nvSpPr>
        <p:spPr>
          <a:xfrm>
            <a:off x="1664208" y="0"/>
            <a:ext cx="8149631" cy="795130"/>
          </a:xfrm>
        </p:spPr>
        <p:txBody>
          <a:bodyPr/>
          <a:lstStyle/>
          <a:p>
            <a:r>
              <a:rPr lang="en-US" dirty="0" err="1"/>
              <a:t>mTBI</a:t>
            </a:r>
            <a:r>
              <a:rPr lang="en-US" dirty="0"/>
              <a:t> Assessment &amp; Recovery</a:t>
            </a:r>
          </a:p>
        </p:txBody>
      </p:sp>
      <p:sp>
        <p:nvSpPr>
          <p:cNvPr id="429" name="Content Placeholder 2">
            <a:extLst>
              <a:ext uri="{FF2B5EF4-FFF2-40B4-BE49-F238E27FC236}">
                <a16:creationId xmlns:a16="http://schemas.microsoft.com/office/drawing/2014/main" id="{797ABA4F-CC08-6875-3106-DA9D6D096BB5}"/>
              </a:ext>
            </a:extLst>
          </p:cNvPr>
          <p:cNvSpPr>
            <a:spLocks noGrp="1"/>
          </p:cNvSpPr>
          <p:nvPr>
            <p:ph sz="quarter" idx="11"/>
          </p:nvPr>
        </p:nvSpPr>
        <p:spPr>
          <a:xfrm>
            <a:off x="200702" y="998423"/>
            <a:ext cx="6326666" cy="5432487"/>
          </a:xfrm>
        </p:spPr>
        <p:txBody>
          <a:bodyPr/>
          <a:lstStyle/>
          <a:p>
            <a:pPr marL="0" indent="0">
              <a:spcBef>
                <a:spcPts val="0"/>
              </a:spcBef>
              <a:buNone/>
            </a:pPr>
            <a:r>
              <a:rPr lang="en-US" u="sng" dirty="0">
                <a:latin typeface="Arial Narrow" panose="020B0606020202030204" pitchFamily="34" charset="0"/>
              </a:rPr>
              <a:t>Mandatory Assessment (Brain Exposures)</a:t>
            </a:r>
          </a:p>
          <a:p>
            <a:pPr lvl="1">
              <a:spcBef>
                <a:spcPts val="0"/>
              </a:spcBef>
            </a:pPr>
            <a:r>
              <a:rPr lang="en-US" dirty="0">
                <a:latin typeface="Arial Narrow" panose="020B0606020202030204" pitchFamily="34" charset="0"/>
              </a:rPr>
              <a:t>Involvement in a vehicle blast event, collision, or rollover</a:t>
            </a:r>
          </a:p>
          <a:p>
            <a:pPr lvl="1">
              <a:spcBef>
                <a:spcPts val="0"/>
              </a:spcBef>
            </a:pPr>
            <a:r>
              <a:rPr lang="en-US" dirty="0">
                <a:latin typeface="Arial Narrow" panose="020B0606020202030204" pitchFamily="34" charset="0"/>
              </a:rPr>
              <a:t>Within 50 meters of a blast</a:t>
            </a:r>
          </a:p>
          <a:p>
            <a:pPr lvl="1">
              <a:spcBef>
                <a:spcPts val="0"/>
              </a:spcBef>
            </a:pPr>
            <a:r>
              <a:rPr lang="en-US" dirty="0">
                <a:latin typeface="Arial Narrow" panose="020B0606020202030204" pitchFamily="34" charset="0"/>
              </a:rPr>
              <a:t>Direct blow to the head or observed loss of consciousness</a:t>
            </a:r>
          </a:p>
          <a:p>
            <a:pPr lvl="1">
              <a:spcBef>
                <a:spcPts val="0"/>
              </a:spcBef>
            </a:pPr>
            <a:r>
              <a:rPr lang="en-US" dirty="0">
                <a:latin typeface="Arial Narrow" panose="020B0606020202030204" pitchFamily="34" charset="0"/>
              </a:rPr>
              <a:t>Exposure to more than one blast event </a:t>
            </a:r>
            <a:endParaRPr lang="en-US" sz="2400" u="sng" dirty="0">
              <a:latin typeface="Arial Narrow" panose="020B0606020202030204" pitchFamily="34" charset="0"/>
            </a:endParaRPr>
          </a:p>
          <a:p>
            <a:pPr marL="0" indent="0">
              <a:buNone/>
            </a:pPr>
            <a:endParaRPr lang="en-US" sz="2400" u="sng" dirty="0">
              <a:latin typeface="Arial Narrow" panose="020B0606020202030204" pitchFamily="34" charset="0"/>
            </a:endParaRPr>
          </a:p>
          <a:p>
            <a:pPr marL="0" indent="0">
              <a:buNone/>
            </a:pPr>
            <a:r>
              <a:rPr lang="en-US" u="sng" dirty="0">
                <a:latin typeface="Arial Narrow" panose="020B0606020202030204" pitchFamily="34" charset="0"/>
              </a:rPr>
              <a:t>Recovery Time </a:t>
            </a:r>
          </a:p>
          <a:p>
            <a:pPr lvl="1"/>
            <a:r>
              <a:rPr lang="en-US" dirty="0">
                <a:latin typeface="Arial Narrow" panose="020B0606020202030204" pitchFamily="34" charset="0"/>
              </a:rPr>
              <a:t>1-3 months (~20% with persistent symptoms)</a:t>
            </a:r>
          </a:p>
          <a:p>
            <a:pPr lvl="1"/>
            <a:r>
              <a:rPr lang="en-US" dirty="0">
                <a:latin typeface="Arial Narrow" panose="020B0606020202030204" pitchFamily="34" charset="0"/>
              </a:rPr>
              <a:t>Prognostic factors</a:t>
            </a:r>
          </a:p>
        </p:txBody>
      </p:sp>
      <p:sp>
        <p:nvSpPr>
          <p:cNvPr id="5" name="TextBox 4">
            <a:extLst>
              <a:ext uri="{FF2B5EF4-FFF2-40B4-BE49-F238E27FC236}">
                <a16:creationId xmlns:a16="http://schemas.microsoft.com/office/drawing/2014/main" id="{C6958B68-A5EF-904F-064D-572D0A2FEEDA}"/>
              </a:ext>
            </a:extLst>
          </p:cNvPr>
          <p:cNvSpPr txBox="1"/>
          <p:nvPr/>
        </p:nvSpPr>
        <p:spPr>
          <a:xfrm>
            <a:off x="8019930" y="1239825"/>
            <a:ext cx="3187236" cy="523220"/>
          </a:xfrm>
          <a:prstGeom prst="rect">
            <a:avLst/>
          </a:prstGeom>
          <a:noFill/>
        </p:spPr>
        <p:txBody>
          <a:bodyPr wrap="square" rtlCol="0">
            <a:spAutoFit/>
          </a:bodyPr>
          <a:lstStyle/>
          <a:p>
            <a:r>
              <a:rPr lang="en-US" sz="2800" b="1" u="sng" dirty="0">
                <a:latin typeface="Arial Narrow" panose="020B0606020202030204" pitchFamily="34" charset="0"/>
              </a:rPr>
              <a:t>Major Challenges</a:t>
            </a:r>
          </a:p>
        </p:txBody>
      </p:sp>
      <p:sp>
        <p:nvSpPr>
          <p:cNvPr id="36" name="TextBox 35">
            <a:extLst>
              <a:ext uri="{FF2B5EF4-FFF2-40B4-BE49-F238E27FC236}">
                <a16:creationId xmlns:a16="http://schemas.microsoft.com/office/drawing/2014/main" id="{7D069377-C25F-7965-BB5D-E30D1B9DE4E6}"/>
              </a:ext>
            </a:extLst>
          </p:cNvPr>
          <p:cNvSpPr txBox="1"/>
          <p:nvPr/>
        </p:nvSpPr>
        <p:spPr>
          <a:xfrm>
            <a:off x="10743068" y="6153912"/>
            <a:ext cx="1248230" cy="276999"/>
          </a:xfrm>
          <a:prstGeom prst="rect">
            <a:avLst/>
          </a:prstGeom>
          <a:noFill/>
        </p:spPr>
        <p:txBody>
          <a:bodyPr wrap="square" rtlCol="0">
            <a:spAutoFit/>
          </a:bodyPr>
          <a:lstStyle/>
          <a:p>
            <a:r>
              <a:rPr lang="en-US" sz="1200" dirty="0">
                <a:latin typeface="Arial Narrow" panose="020B0606020202030204" pitchFamily="34" charset="0"/>
              </a:rPr>
              <a:t>(Stein et al., 2016)</a:t>
            </a:r>
          </a:p>
        </p:txBody>
      </p:sp>
      <p:sp>
        <p:nvSpPr>
          <p:cNvPr id="4" name="Slide Number Placeholder 3">
            <a:extLst>
              <a:ext uri="{FF2B5EF4-FFF2-40B4-BE49-F238E27FC236}">
                <a16:creationId xmlns:a16="http://schemas.microsoft.com/office/drawing/2014/main" id="{E57BA399-7492-ECC7-E1C9-BFD76F3C100F}"/>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9</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38F1603D-A284-8E59-BE30-D05195C6E5EC}"/>
              </a:ext>
            </a:extLst>
          </p:cNvPr>
          <p:cNvSpPr txBox="1"/>
          <p:nvPr/>
        </p:nvSpPr>
        <p:spPr>
          <a:xfrm>
            <a:off x="10704076" y="5953781"/>
            <a:ext cx="173490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472057874"/>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39137</TotalTime>
  <Words>10728</Words>
  <Application>Microsoft Macintosh PowerPoint</Application>
  <PresentationFormat>Widescreen</PresentationFormat>
  <Paragraphs>828</Paragraphs>
  <Slides>53</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Arial Narrow</vt:lpstr>
      <vt:lpstr>Tahoma</vt:lpstr>
      <vt:lpstr>Wingdings</vt:lpstr>
      <vt:lpstr>Blends</vt:lpstr>
      <vt:lpstr>PowerPoint Presentation</vt:lpstr>
      <vt:lpstr>Presenter Information</vt:lpstr>
      <vt:lpstr>Disclaimer</vt:lpstr>
      <vt:lpstr>Agenda</vt:lpstr>
      <vt:lpstr>Learning Objectives</vt:lpstr>
      <vt:lpstr>Today’s Demands on the Warfighter</vt:lpstr>
      <vt:lpstr>Demands on the Warfighter After a Traumatic Brain Injury (TBI)</vt:lpstr>
      <vt:lpstr>TBI - The Invisible Injury</vt:lpstr>
      <vt:lpstr>mTBI Assessment &amp; Recovery</vt:lpstr>
      <vt:lpstr>What is Warfighter Brain Health and Why is it Important?</vt:lpstr>
      <vt:lpstr>PowerPoint Presentation</vt:lpstr>
      <vt:lpstr>Brain Training vs. Integrated Warfighter Cognitive Performance Training</vt:lpstr>
      <vt:lpstr>Bridging the Gap - Advancing Warfighter Brain Health Science</vt:lpstr>
      <vt:lpstr>There’s a Simulation for That Right?   Healthcare and Simulation Worlds Collide</vt:lpstr>
      <vt:lpstr>PowerPoint Presentation</vt:lpstr>
      <vt:lpstr>Neuroplasticity</vt:lpstr>
      <vt:lpstr>Principles of Neuroplasticity</vt:lpstr>
      <vt:lpstr>How are Neuropathways Developed and Refined?</vt:lpstr>
      <vt:lpstr>Neuroplasticity after mTBI</vt:lpstr>
      <vt:lpstr>The Next Frontier – Integration of Neuroplasticity into Brain Health Tools</vt:lpstr>
      <vt:lpstr>Where Do We Start?  </vt:lpstr>
      <vt:lpstr>Incorporate End User Touchpoints</vt:lpstr>
      <vt:lpstr>PowerPoint Presentation</vt:lpstr>
      <vt:lpstr>How to Measure Brain Health? Outcome Metrics</vt:lpstr>
      <vt:lpstr>TBI Screeners </vt:lpstr>
      <vt:lpstr>Outcome Metric – Self-Report</vt:lpstr>
      <vt:lpstr> Self-Report Methods Considerations</vt:lpstr>
      <vt:lpstr>Standardized Behavioral Measures</vt:lpstr>
      <vt:lpstr>Example</vt:lpstr>
      <vt:lpstr>Standardized Measures Methods Considerations</vt:lpstr>
      <vt:lpstr>Standardized Measures Data Analysis</vt:lpstr>
      <vt:lpstr>Outcome Metric – Eye Tracking</vt:lpstr>
      <vt:lpstr>Example</vt:lpstr>
      <vt:lpstr>Eye Tracking Methods Considerations</vt:lpstr>
      <vt:lpstr>Eye Tracking Data Analysis </vt:lpstr>
      <vt:lpstr>Outcome Metric - EEG</vt:lpstr>
      <vt:lpstr>EEG</vt:lpstr>
      <vt:lpstr>Example</vt:lpstr>
      <vt:lpstr>EEG Methods Considerations</vt:lpstr>
      <vt:lpstr>EEG Data Analysis</vt:lpstr>
      <vt:lpstr>PowerPoint Presentation</vt:lpstr>
      <vt:lpstr>Translation of Raw Data into Actionable Insights</vt:lpstr>
      <vt:lpstr>Utilization of Artificial Intelligence and Machine Learning</vt:lpstr>
      <vt:lpstr>PowerPoint Presentation</vt:lpstr>
      <vt:lpstr>Putting It All Together</vt:lpstr>
      <vt:lpstr>Spectrum of Brain Health Professionals Who Would Benefit</vt:lpstr>
      <vt:lpstr>Considering The End User</vt:lpstr>
      <vt:lpstr>Simulation Variability – The Key to Neuroplasticity</vt:lpstr>
      <vt:lpstr>The Road Ahead</vt:lpstr>
      <vt:lpstr>Warfighter Benefits</vt:lpstr>
      <vt:lpstr>Learning Objectives</vt:lpstr>
      <vt:lpstr>Contact Information and Q/A</vt:lpstr>
      <vt:lpstr>Select References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Pinnow, DeAnna</cp:lastModifiedBy>
  <cp:revision>57</cp:revision>
  <cp:lastPrinted>1601-01-01T00:00:00Z</cp:lastPrinted>
  <dcterms:created xsi:type="dcterms:W3CDTF">2016-03-29T15:29:36Z</dcterms:created>
  <dcterms:modified xsi:type="dcterms:W3CDTF">2024-12-02T14:00:01Z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