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9.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9" r:id="rId4"/>
  </p:sldMasterIdLst>
  <p:notesMasterIdLst>
    <p:notesMasterId r:id="rId58"/>
  </p:notesMasterIdLst>
  <p:handoutMasterIdLst>
    <p:handoutMasterId r:id="rId59"/>
  </p:handoutMasterIdLst>
  <p:sldIdLst>
    <p:sldId id="289" r:id="rId5"/>
    <p:sldId id="369" r:id="rId6"/>
    <p:sldId id="313" r:id="rId7"/>
    <p:sldId id="290" r:id="rId8"/>
    <p:sldId id="303" r:id="rId9"/>
    <p:sldId id="344" r:id="rId10"/>
    <p:sldId id="367" r:id="rId11"/>
    <p:sldId id="345" r:id="rId12"/>
    <p:sldId id="315" r:id="rId13"/>
    <p:sldId id="304" r:id="rId14"/>
    <p:sldId id="349" r:id="rId15"/>
    <p:sldId id="309" r:id="rId16"/>
    <p:sldId id="306" r:id="rId17"/>
    <p:sldId id="307" r:id="rId18"/>
    <p:sldId id="351" r:id="rId19"/>
    <p:sldId id="325" r:id="rId20"/>
    <p:sldId id="366" r:id="rId21"/>
    <p:sldId id="355" r:id="rId22"/>
    <p:sldId id="310" r:id="rId23"/>
    <p:sldId id="326" r:id="rId24"/>
    <p:sldId id="316" r:id="rId25"/>
    <p:sldId id="317" r:id="rId26"/>
    <p:sldId id="360" r:id="rId27"/>
    <p:sldId id="318" r:id="rId28"/>
    <p:sldId id="329" r:id="rId29"/>
    <p:sldId id="330" r:id="rId30"/>
    <p:sldId id="331" r:id="rId31"/>
    <p:sldId id="356" r:id="rId32"/>
    <p:sldId id="358" r:id="rId33"/>
    <p:sldId id="328" r:id="rId34"/>
    <p:sldId id="332" r:id="rId35"/>
    <p:sldId id="319" r:id="rId36"/>
    <p:sldId id="371" r:id="rId37"/>
    <p:sldId id="320" r:id="rId38"/>
    <p:sldId id="321" r:id="rId39"/>
    <p:sldId id="322" r:id="rId40"/>
    <p:sldId id="323" r:id="rId41"/>
    <p:sldId id="327" r:id="rId42"/>
    <p:sldId id="357" r:id="rId43"/>
    <p:sldId id="353" r:id="rId44"/>
    <p:sldId id="359" r:id="rId45"/>
    <p:sldId id="333" r:id="rId46"/>
    <p:sldId id="354" r:id="rId47"/>
    <p:sldId id="362" r:id="rId48"/>
    <p:sldId id="372" r:id="rId49"/>
    <p:sldId id="373" r:id="rId50"/>
    <p:sldId id="374" r:id="rId51"/>
    <p:sldId id="361" r:id="rId52"/>
    <p:sldId id="375" r:id="rId53"/>
    <p:sldId id="336" r:id="rId54"/>
    <p:sldId id="343" r:id="rId55"/>
    <p:sldId id="339" r:id="rId56"/>
    <p:sldId id="312" r:id="rId57"/>
  </p:sldIdLst>
  <p:sldSz cx="12192000" cy="6858000"/>
  <p:notesSz cx="6858000" cy="9029700"/>
  <p:defaultTextStyle>
    <a:defPPr>
      <a:defRPr lang="en-US"/>
    </a:defPPr>
    <a:lvl1pPr algn="l" rtl="0" fontAlgn="base">
      <a:spcBef>
        <a:spcPct val="0"/>
      </a:spcBef>
      <a:spcAft>
        <a:spcPct val="0"/>
      </a:spcAft>
      <a:defRPr sz="3200" kern="1200">
        <a:solidFill>
          <a:schemeClr val="tx1"/>
        </a:solidFill>
        <a:latin typeface="Tahoma" charset="0"/>
        <a:ea typeface="+mn-ea"/>
        <a:cs typeface="+mn-cs"/>
      </a:defRPr>
    </a:lvl1pPr>
    <a:lvl2pPr marL="609585" algn="l" rtl="0" fontAlgn="base">
      <a:spcBef>
        <a:spcPct val="0"/>
      </a:spcBef>
      <a:spcAft>
        <a:spcPct val="0"/>
      </a:spcAft>
      <a:defRPr sz="3200" kern="1200">
        <a:solidFill>
          <a:schemeClr val="tx1"/>
        </a:solidFill>
        <a:latin typeface="Tahoma" charset="0"/>
        <a:ea typeface="+mn-ea"/>
        <a:cs typeface="+mn-cs"/>
      </a:defRPr>
    </a:lvl2pPr>
    <a:lvl3pPr marL="1219170" algn="l" rtl="0" fontAlgn="base">
      <a:spcBef>
        <a:spcPct val="0"/>
      </a:spcBef>
      <a:spcAft>
        <a:spcPct val="0"/>
      </a:spcAft>
      <a:defRPr sz="3200" kern="1200">
        <a:solidFill>
          <a:schemeClr val="tx1"/>
        </a:solidFill>
        <a:latin typeface="Tahoma" charset="0"/>
        <a:ea typeface="+mn-ea"/>
        <a:cs typeface="+mn-cs"/>
      </a:defRPr>
    </a:lvl3pPr>
    <a:lvl4pPr marL="1828754" algn="l" rtl="0" fontAlgn="base">
      <a:spcBef>
        <a:spcPct val="0"/>
      </a:spcBef>
      <a:spcAft>
        <a:spcPct val="0"/>
      </a:spcAft>
      <a:defRPr sz="3200" kern="1200">
        <a:solidFill>
          <a:schemeClr val="tx1"/>
        </a:solidFill>
        <a:latin typeface="Tahoma" charset="0"/>
        <a:ea typeface="+mn-ea"/>
        <a:cs typeface="+mn-cs"/>
      </a:defRPr>
    </a:lvl4pPr>
    <a:lvl5pPr marL="2438339" algn="l" rtl="0" fontAlgn="base">
      <a:spcBef>
        <a:spcPct val="0"/>
      </a:spcBef>
      <a:spcAft>
        <a:spcPct val="0"/>
      </a:spcAft>
      <a:defRPr sz="3200" kern="1200">
        <a:solidFill>
          <a:schemeClr val="tx1"/>
        </a:solidFill>
        <a:latin typeface="Tahoma" charset="0"/>
        <a:ea typeface="+mn-ea"/>
        <a:cs typeface="+mn-cs"/>
      </a:defRPr>
    </a:lvl5pPr>
    <a:lvl6pPr marL="3047924" algn="l" defTabSz="1219170" rtl="0" eaLnBrk="1" latinLnBrk="0" hangingPunct="1">
      <a:defRPr sz="3200" kern="1200">
        <a:solidFill>
          <a:schemeClr val="tx1"/>
        </a:solidFill>
        <a:latin typeface="Tahoma" charset="0"/>
        <a:ea typeface="+mn-ea"/>
        <a:cs typeface="+mn-cs"/>
      </a:defRPr>
    </a:lvl6pPr>
    <a:lvl7pPr marL="3657509" algn="l" defTabSz="1219170" rtl="0" eaLnBrk="1" latinLnBrk="0" hangingPunct="1">
      <a:defRPr sz="3200" kern="1200">
        <a:solidFill>
          <a:schemeClr val="tx1"/>
        </a:solidFill>
        <a:latin typeface="Tahoma" charset="0"/>
        <a:ea typeface="+mn-ea"/>
        <a:cs typeface="+mn-cs"/>
      </a:defRPr>
    </a:lvl7pPr>
    <a:lvl8pPr marL="4267093" algn="l" defTabSz="1219170" rtl="0" eaLnBrk="1" latinLnBrk="0" hangingPunct="1">
      <a:defRPr sz="3200" kern="1200">
        <a:solidFill>
          <a:schemeClr val="tx1"/>
        </a:solidFill>
        <a:latin typeface="Tahoma" charset="0"/>
        <a:ea typeface="+mn-ea"/>
        <a:cs typeface="+mn-cs"/>
      </a:defRPr>
    </a:lvl8pPr>
    <a:lvl9pPr marL="4876678" algn="l" defTabSz="1219170" rtl="0" eaLnBrk="1" latinLnBrk="0" hangingPunct="1">
      <a:defRPr sz="3200" kern="1200">
        <a:solidFill>
          <a:schemeClr val="tx1"/>
        </a:solidFill>
        <a:latin typeface="Tahoma"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2844">
          <p15:clr>
            <a:srgbClr val="A4A3A4"/>
          </p15:clr>
        </p15:guide>
        <p15:guide id="2" pos="2160">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AC86AAE-50C4-2BD1-56D7-94889AFF5F0E}" name="Sloley, Stephanie S CIV DHA TBI COE (USA)" initials="SSSCDTC(" userId="S::stephanie.s.sloley.civ@health.mil::acfecf65-6334-4d1f-b5e2-6dd1635d868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3300"/>
    <a:srgbClr val="22458A"/>
    <a:srgbClr val="99C7FF"/>
    <a:srgbClr val="0033CC"/>
    <a:srgbClr val="0099FF"/>
    <a:srgbClr val="0066CC"/>
    <a:srgbClr val="031F97"/>
    <a:srgbClr val="000099"/>
    <a:srgbClr val="3366CC"/>
    <a:srgbClr val="2B56A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7A318DE-3F8D-4C94-9451-3533A04415E6}" v="616" dt="2024-09-19T21:46:29.3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479" autoAdjust="0"/>
    <p:restoredTop sz="82661" autoAdjust="0"/>
  </p:normalViewPr>
  <p:slideViewPr>
    <p:cSldViewPr snapToGrid="0">
      <p:cViewPr>
        <p:scale>
          <a:sx n="80" d="100"/>
          <a:sy n="80" d="100"/>
        </p:scale>
        <p:origin x="414" y="138"/>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70" d="100"/>
          <a:sy n="70" d="100"/>
        </p:scale>
        <p:origin x="-2814" y="-102"/>
      </p:cViewPr>
      <p:guideLst>
        <p:guide orient="horz" pos="2844"/>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notesMaster" Target="notesMasters/notesMaster1.xml"/><Relationship Id="rId66" Type="http://schemas.microsoft.com/office/2018/10/relationships/authors" Target="authors.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handoutMaster" Target="handoutMasters/handout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Pinnow, Deanna R CTR (USA)" userId="fe81c53c-84f7-4933-b30f-77ee3aaff732" providerId="ADAL" clId="{57A318DE-3F8D-4C94-9451-3533A04415E6}"/>
    <pc:docChg chg="undo redo custSel modSld sldOrd">
      <pc:chgData name="Pinnow, Deanna R CTR (USA)" userId="fe81c53c-84f7-4933-b30f-77ee3aaff732" providerId="ADAL" clId="{57A318DE-3F8D-4C94-9451-3533A04415E6}" dt="2024-09-19T21:46:29.328" v="2143" actId="12269"/>
      <pc:docMkLst>
        <pc:docMk/>
      </pc:docMkLst>
      <pc:sldChg chg="modSp mod">
        <pc:chgData name="Pinnow, Deanna R CTR (USA)" userId="fe81c53c-84f7-4933-b30f-77ee3aaff732" providerId="ADAL" clId="{57A318DE-3F8D-4C94-9451-3533A04415E6}" dt="2024-09-19T21:39:22.904" v="2107" actId="255"/>
        <pc:sldMkLst>
          <pc:docMk/>
          <pc:sldMk cId="1008667600" sldId="290"/>
        </pc:sldMkLst>
        <pc:spChg chg="mod">
          <ac:chgData name="Pinnow, Deanna R CTR (USA)" userId="fe81c53c-84f7-4933-b30f-77ee3aaff732" providerId="ADAL" clId="{57A318DE-3F8D-4C94-9451-3533A04415E6}" dt="2024-09-19T21:39:22.904" v="2107" actId="255"/>
          <ac:spMkLst>
            <pc:docMk/>
            <pc:sldMk cId="1008667600" sldId="290"/>
            <ac:spMk id="4" creationId="{00000000-0000-0000-0000-000000000000}"/>
          </ac:spMkLst>
        </pc:spChg>
      </pc:sldChg>
      <pc:sldChg chg="modSp mod ord">
        <pc:chgData name="Pinnow, Deanna R CTR (USA)" userId="fe81c53c-84f7-4933-b30f-77ee3aaff732" providerId="ADAL" clId="{57A318DE-3F8D-4C94-9451-3533A04415E6}" dt="2024-09-19T21:39:31.883" v="2108" actId="255"/>
        <pc:sldMkLst>
          <pc:docMk/>
          <pc:sldMk cId="444230450" sldId="303"/>
        </pc:sldMkLst>
        <pc:spChg chg="mod">
          <ac:chgData name="Pinnow, Deanna R CTR (USA)" userId="fe81c53c-84f7-4933-b30f-77ee3aaff732" providerId="ADAL" clId="{57A318DE-3F8D-4C94-9451-3533A04415E6}" dt="2024-09-19T21:39:31.883" v="2108" actId="255"/>
          <ac:spMkLst>
            <pc:docMk/>
            <pc:sldMk cId="444230450" sldId="303"/>
            <ac:spMk id="3" creationId="{A2DB02C2-61D2-48D7-B3D9-D39DF5FD2919}"/>
          </ac:spMkLst>
        </pc:spChg>
      </pc:sldChg>
      <pc:sldChg chg="modSp mod delCm">
        <pc:chgData name="Pinnow, Deanna R CTR (USA)" userId="fe81c53c-84f7-4933-b30f-77ee3aaff732" providerId="ADAL" clId="{57A318DE-3F8D-4C94-9451-3533A04415E6}" dt="2024-09-19T21:41:26.726" v="2137" actId="20577"/>
        <pc:sldMkLst>
          <pc:docMk/>
          <pc:sldMk cId="645039297" sldId="304"/>
        </pc:sldMkLst>
        <pc:spChg chg="mod">
          <ac:chgData name="Pinnow, Deanna R CTR (USA)" userId="fe81c53c-84f7-4933-b30f-77ee3aaff732" providerId="ADAL" clId="{57A318DE-3F8D-4C94-9451-3533A04415E6}" dt="2024-09-19T21:41:26.726" v="2137" actId="20577"/>
          <ac:spMkLst>
            <pc:docMk/>
            <pc:sldMk cId="645039297" sldId="304"/>
            <ac:spMk id="3" creationId="{CAE0B918-574C-24DE-3BCB-85D16C340343}"/>
          </ac:spMkLst>
        </pc:spChg>
        <pc:graphicFrameChg chg="mod">
          <ac:chgData name="Pinnow, Deanna R CTR (USA)" userId="fe81c53c-84f7-4933-b30f-77ee3aaff732" providerId="ADAL" clId="{57A318DE-3F8D-4C94-9451-3533A04415E6}" dt="2024-09-16T21:48:41.534" v="163" actId="1076"/>
          <ac:graphicFrameMkLst>
            <pc:docMk/>
            <pc:sldMk cId="645039297" sldId="304"/>
            <ac:graphicFrameMk id="10" creationId="{6D72DD12-2DCE-2856-A3CF-5BDA2DCB9697}"/>
          </ac:graphicFrameMkLst>
        </pc:graphicFrameChg>
        <pc:extLst>
          <p:ext xmlns:p="http://schemas.openxmlformats.org/presentationml/2006/main" uri="{D6D511B9-2390-475A-947B-AFAB55BFBCF1}">
            <pc226:cmChg xmlns:pc226="http://schemas.microsoft.com/office/powerpoint/2022/06/main/command" chg="del">
              <pc226:chgData name="Pinnow, Deanna R CTR (USA)" userId="fe81c53c-84f7-4933-b30f-77ee3aaff732" providerId="ADAL" clId="{57A318DE-3F8D-4C94-9451-3533A04415E6}" dt="2024-09-10T18:44:49.355" v="12"/>
              <pc2:cmMkLst xmlns:pc2="http://schemas.microsoft.com/office/powerpoint/2019/9/main/command">
                <pc:docMk/>
                <pc:sldMk cId="645039297" sldId="304"/>
                <pc2:cmMk id="{B049943F-A9F6-464E-BCF6-A1D9D96F12C0}"/>
              </pc2:cmMkLst>
            </pc226:cmChg>
          </p:ext>
        </pc:extLst>
      </pc:sldChg>
      <pc:sldChg chg="modSp mod">
        <pc:chgData name="Pinnow, Deanna R CTR (USA)" userId="fe81c53c-84f7-4933-b30f-77ee3aaff732" providerId="ADAL" clId="{57A318DE-3F8D-4C94-9451-3533A04415E6}" dt="2024-09-19T21:43:49.458" v="2140" actId="1076"/>
        <pc:sldMkLst>
          <pc:docMk/>
          <pc:sldMk cId="3511559702" sldId="306"/>
        </pc:sldMkLst>
        <pc:spChg chg="mod">
          <ac:chgData name="Pinnow, Deanna R CTR (USA)" userId="fe81c53c-84f7-4933-b30f-77ee3aaff732" providerId="ADAL" clId="{57A318DE-3F8D-4C94-9451-3533A04415E6}" dt="2024-09-19T15:48:21.037" v="1481" actId="1076"/>
          <ac:spMkLst>
            <pc:docMk/>
            <pc:sldMk cId="3511559702" sldId="306"/>
            <ac:spMk id="3" creationId="{CAE0B918-574C-24DE-3BCB-85D16C340343}"/>
          </ac:spMkLst>
        </pc:spChg>
        <pc:spChg chg="mod">
          <ac:chgData name="Pinnow, Deanna R CTR (USA)" userId="fe81c53c-84f7-4933-b30f-77ee3aaff732" providerId="ADAL" clId="{57A318DE-3F8D-4C94-9451-3533A04415E6}" dt="2024-09-19T15:49:10.746" v="1489" actId="1076"/>
          <ac:spMkLst>
            <pc:docMk/>
            <pc:sldMk cId="3511559702" sldId="306"/>
            <ac:spMk id="5" creationId="{193674F1-2BFA-F20B-8EF4-C3F5479D0F1C}"/>
          </ac:spMkLst>
        </pc:spChg>
        <pc:spChg chg="mod">
          <ac:chgData name="Pinnow, Deanna R CTR (USA)" userId="fe81c53c-84f7-4933-b30f-77ee3aaff732" providerId="ADAL" clId="{57A318DE-3F8D-4C94-9451-3533A04415E6}" dt="2024-09-19T15:48:35.700" v="1483" actId="1076"/>
          <ac:spMkLst>
            <pc:docMk/>
            <pc:sldMk cId="3511559702" sldId="306"/>
            <ac:spMk id="8" creationId="{A4E3A653-E888-5B3F-D865-BB26BE72540E}"/>
          </ac:spMkLst>
        </pc:spChg>
        <pc:spChg chg="mod">
          <ac:chgData name="Pinnow, Deanna R CTR (USA)" userId="fe81c53c-84f7-4933-b30f-77ee3aaff732" providerId="ADAL" clId="{57A318DE-3F8D-4C94-9451-3533A04415E6}" dt="2024-09-19T15:48:30.379" v="1482" actId="1076"/>
          <ac:spMkLst>
            <pc:docMk/>
            <pc:sldMk cId="3511559702" sldId="306"/>
            <ac:spMk id="9" creationId="{9135DF60-336E-425D-5D1A-15DF00401F51}"/>
          </ac:spMkLst>
        </pc:spChg>
        <pc:spChg chg="mod">
          <ac:chgData name="Pinnow, Deanna R CTR (USA)" userId="fe81c53c-84f7-4933-b30f-77ee3aaff732" providerId="ADAL" clId="{57A318DE-3F8D-4C94-9451-3533A04415E6}" dt="2024-09-19T21:43:49.458" v="2140" actId="1076"/>
          <ac:spMkLst>
            <pc:docMk/>
            <pc:sldMk cId="3511559702" sldId="306"/>
            <ac:spMk id="13" creationId="{A351E646-F962-8D8E-4210-A429A437EB2A}"/>
          </ac:spMkLst>
        </pc:spChg>
      </pc:sldChg>
      <pc:sldChg chg="modSp mod delCm modNotesTx">
        <pc:chgData name="Pinnow, Deanna R CTR (USA)" userId="fe81c53c-84f7-4933-b30f-77ee3aaff732" providerId="ADAL" clId="{57A318DE-3F8D-4C94-9451-3533A04415E6}" dt="2024-09-19T21:44:05.451" v="2141" actId="255"/>
        <pc:sldMkLst>
          <pc:docMk/>
          <pc:sldMk cId="3630040717" sldId="307"/>
        </pc:sldMkLst>
        <pc:spChg chg="mod">
          <ac:chgData name="Pinnow, Deanna R CTR (USA)" userId="fe81c53c-84f7-4933-b30f-77ee3aaff732" providerId="ADAL" clId="{57A318DE-3F8D-4C94-9451-3533A04415E6}" dt="2024-09-19T15:49:57.789" v="1493" actId="20577"/>
          <ac:spMkLst>
            <pc:docMk/>
            <pc:sldMk cId="3630040717" sldId="307"/>
            <ac:spMk id="2" creationId="{1FEDE4E6-C7D3-A327-E9E9-F8CB86F86685}"/>
          </ac:spMkLst>
        </pc:spChg>
        <pc:spChg chg="mod">
          <ac:chgData name="Pinnow, Deanna R CTR (USA)" userId="fe81c53c-84f7-4933-b30f-77ee3aaff732" providerId="ADAL" clId="{57A318DE-3F8D-4C94-9451-3533A04415E6}" dt="2024-09-19T21:44:05.451" v="2141" actId="255"/>
          <ac:spMkLst>
            <pc:docMk/>
            <pc:sldMk cId="3630040717" sldId="307"/>
            <ac:spMk id="3" creationId="{CAE0B918-574C-24DE-3BCB-85D16C340343}"/>
          </ac:spMkLst>
        </pc:spChg>
        <pc:spChg chg="mod">
          <ac:chgData name="Pinnow, Deanna R CTR (USA)" userId="fe81c53c-84f7-4933-b30f-77ee3aaff732" providerId="ADAL" clId="{57A318DE-3F8D-4C94-9451-3533A04415E6}" dt="2024-09-19T15:49:31.618" v="1491" actId="255"/>
          <ac:spMkLst>
            <pc:docMk/>
            <pc:sldMk cId="3630040717" sldId="307"/>
            <ac:spMk id="6" creationId="{E554B47E-2BA1-F6C6-55C9-935738A0BD0F}"/>
          </ac:spMkLst>
        </pc:spChg>
        <pc:spChg chg="mod">
          <ac:chgData name="Pinnow, Deanna R CTR (USA)" userId="fe81c53c-84f7-4933-b30f-77ee3aaff732" providerId="ADAL" clId="{57A318DE-3F8D-4C94-9451-3533A04415E6}" dt="2024-09-16T21:51:22.577" v="181" actId="2711"/>
          <ac:spMkLst>
            <pc:docMk/>
            <pc:sldMk cId="3630040717" sldId="307"/>
            <ac:spMk id="8" creationId="{281936FA-2386-FD71-9B22-440226B57F4F}"/>
          </ac:spMkLst>
        </pc:spChg>
        <pc:extLst>
          <p:ext xmlns:p="http://schemas.openxmlformats.org/presentationml/2006/main" uri="{D6D511B9-2390-475A-947B-AFAB55BFBCF1}">
            <pc226:cmChg xmlns:pc226="http://schemas.microsoft.com/office/powerpoint/2022/06/main/command" chg="del">
              <pc226:chgData name="Pinnow, Deanna R CTR (USA)" userId="fe81c53c-84f7-4933-b30f-77ee3aaff732" providerId="ADAL" clId="{57A318DE-3F8D-4C94-9451-3533A04415E6}" dt="2024-09-16T21:50:58.658" v="179"/>
              <pc2:cmMkLst xmlns:pc2="http://schemas.microsoft.com/office/powerpoint/2019/9/main/command">
                <pc:docMk/>
                <pc:sldMk cId="3630040717" sldId="307"/>
                <pc2:cmMk id="{6A9A3CE0-173C-4D56-BE83-B8E6969D5580}"/>
              </pc2:cmMkLst>
            </pc226:cmChg>
          </p:ext>
        </pc:extLst>
      </pc:sldChg>
      <pc:sldChg chg="addSp delSp modSp mod">
        <pc:chgData name="Pinnow, Deanna R CTR (USA)" userId="fe81c53c-84f7-4933-b30f-77ee3aaff732" providerId="ADAL" clId="{57A318DE-3F8D-4C94-9451-3533A04415E6}" dt="2024-09-19T21:43:32.219" v="2139" actId="255"/>
        <pc:sldMkLst>
          <pc:docMk/>
          <pc:sldMk cId="493268064" sldId="309"/>
        </pc:sldMkLst>
        <pc:spChg chg="mod">
          <ac:chgData name="Pinnow, Deanna R CTR (USA)" userId="fe81c53c-84f7-4933-b30f-77ee3aaff732" providerId="ADAL" clId="{57A318DE-3F8D-4C94-9451-3533A04415E6}" dt="2024-09-19T21:43:32.219" v="2139" actId="255"/>
          <ac:spMkLst>
            <pc:docMk/>
            <pc:sldMk cId="493268064" sldId="309"/>
            <ac:spMk id="3" creationId="{CAE0B918-574C-24DE-3BCB-85D16C340343}"/>
          </ac:spMkLst>
        </pc:spChg>
        <pc:spChg chg="mod">
          <ac:chgData name="Pinnow, Deanna R CTR (USA)" userId="fe81c53c-84f7-4933-b30f-77ee3aaff732" providerId="ADAL" clId="{57A318DE-3F8D-4C94-9451-3533A04415E6}" dt="2024-09-19T15:35:18.100" v="1380" actId="14100"/>
          <ac:spMkLst>
            <pc:docMk/>
            <pc:sldMk cId="493268064" sldId="309"/>
            <ac:spMk id="5" creationId="{913D0164-A522-BEB3-7307-500DBA66FEDE}"/>
          </ac:spMkLst>
        </pc:spChg>
        <pc:spChg chg="mod">
          <ac:chgData name="Pinnow, Deanna R CTR (USA)" userId="fe81c53c-84f7-4933-b30f-77ee3aaff732" providerId="ADAL" clId="{57A318DE-3F8D-4C94-9451-3533A04415E6}" dt="2024-09-19T15:35:22.122" v="1381" actId="1076"/>
          <ac:spMkLst>
            <pc:docMk/>
            <pc:sldMk cId="493268064" sldId="309"/>
            <ac:spMk id="7" creationId="{5CCD86D1-FF8E-0BCA-416A-BE5DEBBEB9D3}"/>
          </ac:spMkLst>
        </pc:spChg>
        <pc:spChg chg="mod">
          <ac:chgData name="Pinnow, Deanna R CTR (USA)" userId="fe81c53c-84f7-4933-b30f-77ee3aaff732" providerId="ADAL" clId="{57A318DE-3F8D-4C94-9451-3533A04415E6}" dt="2024-09-19T15:45:02.217" v="1459" actId="113"/>
          <ac:spMkLst>
            <pc:docMk/>
            <pc:sldMk cId="493268064" sldId="309"/>
            <ac:spMk id="11" creationId="{DC5F5629-A410-40E3-5B4A-A746F5B64085}"/>
          </ac:spMkLst>
        </pc:spChg>
        <pc:spChg chg="mod">
          <ac:chgData name="Pinnow, Deanna R CTR (USA)" userId="fe81c53c-84f7-4933-b30f-77ee3aaff732" providerId="ADAL" clId="{57A318DE-3F8D-4C94-9451-3533A04415E6}" dt="2024-09-19T15:47:21.535" v="1464" actId="1076"/>
          <ac:spMkLst>
            <pc:docMk/>
            <pc:sldMk cId="493268064" sldId="309"/>
            <ac:spMk id="12" creationId="{54BC1D67-C4C8-48F0-943B-FF57B8B47C55}"/>
          </ac:spMkLst>
        </pc:spChg>
        <pc:spChg chg="mod">
          <ac:chgData name="Pinnow, Deanna R CTR (USA)" userId="fe81c53c-84f7-4933-b30f-77ee3aaff732" providerId="ADAL" clId="{57A318DE-3F8D-4C94-9451-3533A04415E6}" dt="2024-09-19T15:34:28.107" v="1371" actId="113"/>
          <ac:spMkLst>
            <pc:docMk/>
            <pc:sldMk cId="493268064" sldId="309"/>
            <ac:spMk id="13" creationId="{71CDE480-A158-E69E-15BB-9AE015793FE6}"/>
          </ac:spMkLst>
        </pc:spChg>
        <pc:spChg chg="add del mod">
          <ac:chgData name="Pinnow, Deanna R CTR (USA)" userId="fe81c53c-84f7-4933-b30f-77ee3aaff732" providerId="ADAL" clId="{57A318DE-3F8D-4C94-9451-3533A04415E6}" dt="2024-09-19T15:40:16.748" v="1405" actId="478"/>
          <ac:spMkLst>
            <pc:docMk/>
            <pc:sldMk cId="493268064" sldId="309"/>
            <ac:spMk id="14" creationId="{D4F7E142-5ED4-A338-3836-E713FD288C90}"/>
          </ac:spMkLst>
        </pc:spChg>
        <pc:spChg chg="add mod">
          <ac:chgData name="Pinnow, Deanna R CTR (USA)" userId="fe81c53c-84f7-4933-b30f-77ee3aaff732" providerId="ADAL" clId="{57A318DE-3F8D-4C94-9451-3533A04415E6}" dt="2024-09-19T15:47:38.815" v="1471" actId="1076"/>
          <ac:spMkLst>
            <pc:docMk/>
            <pc:sldMk cId="493268064" sldId="309"/>
            <ac:spMk id="15" creationId="{23E87EF8-8DA8-7F40-4554-C8A0B5C103F2}"/>
          </ac:spMkLst>
        </pc:spChg>
        <pc:spChg chg="add mod">
          <ac:chgData name="Pinnow, Deanna R CTR (USA)" userId="fe81c53c-84f7-4933-b30f-77ee3aaff732" providerId="ADAL" clId="{57A318DE-3F8D-4C94-9451-3533A04415E6}" dt="2024-09-19T15:47:42.727" v="1473" actId="1076"/>
          <ac:spMkLst>
            <pc:docMk/>
            <pc:sldMk cId="493268064" sldId="309"/>
            <ac:spMk id="16" creationId="{31EB64FB-934A-FE14-4729-137B47C44D27}"/>
          </ac:spMkLst>
        </pc:spChg>
        <pc:spChg chg="add mod">
          <ac:chgData name="Pinnow, Deanna R CTR (USA)" userId="fe81c53c-84f7-4933-b30f-77ee3aaff732" providerId="ADAL" clId="{57A318DE-3F8D-4C94-9451-3533A04415E6}" dt="2024-09-19T15:47:24.666" v="1465" actId="1076"/>
          <ac:spMkLst>
            <pc:docMk/>
            <pc:sldMk cId="493268064" sldId="309"/>
            <ac:spMk id="17" creationId="{F5E93BA8-D0BA-FCCE-73EF-8A5B9C18E40D}"/>
          </ac:spMkLst>
        </pc:spChg>
        <pc:spChg chg="add mod">
          <ac:chgData name="Pinnow, Deanna R CTR (USA)" userId="fe81c53c-84f7-4933-b30f-77ee3aaff732" providerId="ADAL" clId="{57A318DE-3F8D-4C94-9451-3533A04415E6}" dt="2024-09-19T16:03:01.842" v="1552" actId="1076"/>
          <ac:spMkLst>
            <pc:docMk/>
            <pc:sldMk cId="493268064" sldId="309"/>
            <ac:spMk id="18" creationId="{10C87735-CEED-0C27-0445-34E4055B290B}"/>
          </ac:spMkLst>
        </pc:spChg>
        <pc:spChg chg="add mod">
          <ac:chgData name="Pinnow, Deanna R CTR (USA)" userId="fe81c53c-84f7-4933-b30f-77ee3aaff732" providerId="ADAL" clId="{57A318DE-3F8D-4C94-9451-3533A04415E6}" dt="2024-09-19T15:47:56.248" v="1479" actId="1076"/>
          <ac:spMkLst>
            <pc:docMk/>
            <pc:sldMk cId="493268064" sldId="309"/>
            <ac:spMk id="19" creationId="{304B390A-4DF7-A52A-8153-F6B4A1D425C7}"/>
          </ac:spMkLst>
        </pc:spChg>
        <pc:spChg chg="add del mod">
          <ac:chgData name="Pinnow, Deanna R CTR (USA)" userId="fe81c53c-84f7-4933-b30f-77ee3aaff732" providerId="ADAL" clId="{57A318DE-3F8D-4C94-9451-3533A04415E6}" dt="2024-09-19T15:47:28.879" v="1467" actId="1076"/>
          <ac:spMkLst>
            <pc:docMk/>
            <pc:sldMk cId="493268064" sldId="309"/>
            <ac:spMk id="20" creationId="{006EC87A-E930-1738-C681-E4A06CD0C358}"/>
          </ac:spMkLst>
        </pc:spChg>
        <pc:spChg chg="add mod">
          <ac:chgData name="Pinnow, Deanna R CTR (USA)" userId="fe81c53c-84f7-4933-b30f-77ee3aaff732" providerId="ADAL" clId="{57A318DE-3F8D-4C94-9451-3533A04415E6}" dt="2024-09-19T15:47:33.388" v="1469" actId="1076"/>
          <ac:spMkLst>
            <pc:docMk/>
            <pc:sldMk cId="493268064" sldId="309"/>
            <ac:spMk id="21" creationId="{6C22E83A-04D6-5A2F-B1BE-39137EB2E2E4}"/>
          </ac:spMkLst>
        </pc:spChg>
        <pc:spChg chg="add mod">
          <ac:chgData name="Pinnow, Deanna R CTR (USA)" userId="fe81c53c-84f7-4933-b30f-77ee3aaff732" providerId="ADAL" clId="{57A318DE-3F8D-4C94-9451-3533A04415E6}" dt="2024-09-19T15:47:48.190" v="1476" actId="1076"/>
          <ac:spMkLst>
            <pc:docMk/>
            <pc:sldMk cId="493268064" sldId="309"/>
            <ac:spMk id="22" creationId="{887443D5-25E9-D94E-99EC-F14F05A02038}"/>
          </ac:spMkLst>
        </pc:spChg>
        <pc:spChg chg="add mod">
          <ac:chgData name="Pinnow, Deanna R CTR (USA)" userId="fe81c53c-84f7-4933-b30f-77ee3aaff732" providerId="ADAL" clId="{57A318DE-3F8D-4C94-9451-3533A04415E6}" dt="2024-09-19T15:47:53.438" v="1478" actId="1076"/>
          <ac:spMkLst>
            <pc:docMk/>
            <pc:sldMk cId="493268064" sldId="309"/>
            <ac:spMk id="23" creationId="{B94F1B02-F916-A2C9-1928-C711B0E80676}"/>
          </ac:spMkLst>
        </pc:spChg>
        <pc:spChg chg="add mod">
          <ac:chgData name="Pinnow, Deanna R CTR (USA)" userId="fe81c53c-84f7-4933-b30f-77ee3aaff732" providerId="ADAL" clId="{57A318DE-3F8D-4C94-9451-3533A04415E6}" dt="2024-09-19T15:47:35.688" v="1470" actId="1076"/>
          <ac:spMkLst>
            <pc:docMk/>
            <pc:sldMk cId="493268064" sldId="309"/>
            <ac:spMk id="24" creationId="{45ED397E-40A0-CE0F-073A-1F07FECB3002}"/>
          </ac:spMkLst>
        </pc:spChg>
        <pc:spChg chg="add mod">
          <ac:chgData name="Pinnow, Deanna R CTR (USA)" userId="fe81c53c-84f7-4933-b30f-77ee3aaff732" providerId="ADAL" clId="{57A318DE-3F8D-4C94-9451-3533A04415E6}" dt="2024-09-19T15:47:45.142" v="1474" actId="1076"/>
          <ac:spMkLst>
            <pc:docMk/>
            <pc:sldMk cId="493268064" sldId="309"/>
            <ac:spMk id="25" creationId="{5968C7C3-7A61-A6A4-B34A-038C39573DEF}"/>
          </ac:spMkLst>
        </pc:spChg>
        <pc:spChg chg="add mod">
          <ac:chgData name="Pinnow, Deanna R CTR (USA)" userId="fe81c53c-84f7-4933-b30f-77ee3aaff732" providerId="ADAL" clId="{57A318DE-3F8D-4C94-9451-3533A04415E6}" dt="2024-09-19T15:47:30.526" v="1468" actId="1076"/>
          <ac:spMkLst>
            <pc:docMk/>
            <pc:sldMk cId="493268064" sldId="309"/>
            <ac:spMk id="26" creationId="{E08D797F-745E-8AF0-0C36-67CC9163C67B}"/>
          </ac:spMkLst>
        </pc:spChg>
        <pc:spChg chg="add mod">
          <ac:chgData name="Pinnow, Deanna R CTR (USA)" userId="fe81c53c-84f7-4933-b30f-77ee3aaff732" providerId="ADAL" clId="{57A318DE-3F8D-4C94-9451-3533A04415E6}" dt="2024-09-19T16:02:59.266" v="1551" actId="1076"/>
          <ac:spMkLst>
            <pc:docMk/>
            <pc:sldMk cId="493268064" sldId="309"/>
            <ac:spMk id="27" creationId="{A9EA88BB-A7A4-3B4A-CE86-8FD7E224F11E}"/>
          </ac:spMkLst>
        </pc:spChg>
        <pc:spChg chg="add mod">
          <ac:chgData name="Pinnow, Deanna R CTR (USA)" userId="fe81c53c-84f7-4933-b30f-77ee3aaff732" providerId="ADAL" clId="{57A318DE-3F8D-4C94-9451-3533A04415E6}" dt="2024-09-19T15:47:26.793" v="1466" actId="1076"/>
          <ac:spMkLst>
            <pc:docMk/>
            <pc:sldMk cId="493268064" sldId="309"/>
            <ac:spMk id="28" creationId="{96E9F138-3C76-E878-F1AC-29DCFBEC876D}"/>
          </ac:spMkLst>
        </pc:spChg>
        <pc:spChg chg="add mod">
          <ac:chgData name="Pinnow, Deanna R CTR (USA)" userId="fe81c53c-84f7-4933-b30f-77ee3aaff732" providerId="ADAL" clId="{57A318DE-3F8D-4C94-9451-3533A04415E6}" dt="2024-09-19T16:03:14.165" v="1554" actId="14100"/>
          <ac:spMkLst>
            <pc:docMk/>
            <pc:sldMk cId="493268064" sldId="309"/>
            <ac:spMk id="29" creationId="{C7FC3323-7C65-3451-CD95-A597E40DC13B}"/>
          </ac:spMkLst>
        </pc:spChg>
        <pc:spChg chg="add mod">
          <ac:chgData name="Pinnow, Deanna R CTR (USA)" userId="fe81c53c-84f7-4933-b30f-77ee3aaff732" providerId="ADAL" clId="{57A318DE-3F8D-4C94-9451-3533A04415E6}" dt="2024-09-19T16:03:28.169" v="1555" actId="1076"/>
          <ac:spMkLst>
            <pc:docMk/>
            <pc:sldMk cId="493268064" sldId="309"/>
            <ac:spMk id="30" creationId="{AD60E88F-A398-3BF1-3173-73035BC0C78B}"/>
          </ac:spMkLst>
        </pc:spChg>
        <pc:spChg chg="add mod">
          <ac:chgData name="Pinnow, Deanna R CTR (USA)" userId="fe81c53c-84f7-4933-b30f-77ee3aaff732" providerId="ADAL" clId="{57A318DE-3F8D-4C94-9451-3533A04415E6}" dt="2024-09-19T16:04:13.712" v="1562" actId="692"/>
          <ac:spMkLst>
            <pc:docMk/>
            <pc:sldMk cId="493268064" sldId="309"/>
            <ac:spMk id="31" creationId="{DB8D1001-E05B-5BB1-4318-A2979C9A79E2}"/>
          </ac:spMkLst>
        </pc:spChg>
        <pc:picChg chg="del mod">
          <ac:chgData name="Pinnow, Deanna R CTR (USA)" userId="fe81c53c-84f7-4933-b30f-77ee3aaff732" providerId="ADAL" clId="{57A318DE-3F8D-4C94-9451-3533A04415E6}" dt="2024-09-19T15:40:18.903" v="1406" actId="478"/>
          <ac:picMkLst>
            <pc:docMk/>
            <pc:sldMk cId="493268064" sldId="309"/>
            <ac:picMk id="8" creationId="{D616B59F-0EF5-EDF6-C3F6-E985456F89CC}"/>
          </ac:picMkLst>
        </pc:picChg>
        <pc:picChg chg="add del mod">
          <ac:chgData name="Pinnow, Deanna R CTR (USA)" userId="fe81c53c-84f7-4933-b30f-77ee3aaff732" providerId="ADAL" clId="{57A318DE-3F8D-4C94-9451-3533A04415E6}" dt="2024-09-19T16:02:40.711" v="1550" actId="478"/>
          <ac:picMkLst>
            <pc:docMk/>
            <pc:sldMk cId="493268064" sldId="309"/>
            <ac:picMk id="9" creationId="{7A141101-1CD5-F441-EC1A-4769C218E137}"/>
          </ac:picMkLst>
        </pc:picChg>
        <pc:picChg chg="mod">
          <ac:chgData name="Pinnow, Deanna R CTR (USA)" userId="fe81c53c-84f7-4933-b30f-77ee3aaff732" providerId="ADAL" clId="{57A318DE-3F8D-4C94-9451-3533A04415E6}" dt="2024-09-19T15:47:06.370" v="1462" actId="1076"/>
          <ac:picMkLst>
            <pc:docMk/>
            <pc:sldMk cId="493268064" sldId="309"/>
            <ac:picMk id="10" creationId="{2C9A7378-2A67-E818-AFF8-523F7B597A2A}"/>
          </ac:picMkLst>
        </pc:picChg>
      </pc:sldChg>
      <pc:sldChg chg="modSp mod">
        <pc:chgData name="Pinnow, Deanna R CTR (USA)" userId="fe81c53c-84f7-4933-b30f-77ee3aaff732" providerId="ADAL" clId="{57A318DE-3F8D-4C94-9451-3533A04415E6}" dt="2024-09-19T17:44:28.635" v="1950" actId="20577"/>
        <pc:sldMkLst>
          <pc:docMk/>
          <pc:sldMk cId="839708423" sldId="310"/>
        </pc:sldMkLst>
        <pc:spChg chg="mod">
          <ac:chgData name="Pinnow, Deanna R CTR (USA)" userId="fe81c53c-84f7-4933-b30f-77ee3aaff732" providerId="ADAL" clId="{57A318DE-3F8D-4C94-9451-3533A04415E6}" dt="2024-09-19T17:44:28.635" v="1950" actId="20577"/>
          <ac:spMkLst>
            <pc:docMk/>
            <pc:sldMk cId="839708423" sldId="310"/>
            <ac:spMk id="3" creationId="{CAE0B918-574C-24DE-3BCB-85D16C340343}"/>
          </ac:spMkLst>
        </pc:spChg>
        <pc:graphicFrameChg chg="mod">
          <ac:chgData name="Pinnow, Deanna R CTR (USA)" userId="fe81c53c-84f7-4933-b30f-77ee3aaff732" providerId="ADAL" clId="{57A318DE-3F8D-4C94-9451-3533A04415E6}" dt="2024-09-19T17:21:37.445" v="1804" actId="14100"/>
          <ac:graphicFrameMkLst>
            <pc:docMk/>
            <pc:sldMk cId="839708423" sldId="310"/>
            <ac:graphicFrameMk id="4" creationId="{0BC696B2-9CC1-193C-AE0D-CA7637F6E34E}"/>
          </ac:graphicFrameMkLst>
        </pc:graphicFrameChg>
      </pc:sldChg>
      <pc:sldChg chg="modSp mod">
        <pc:chgData name="Pinnow, Deanna R CTR (USA)" userId="fe81c53c-84f7-4933-b30f-77ee3aaff732" providerId="ADAL" clId="{57A318DE-3F8D-4C94-9451-3533A04415E6}" dt="2024-09-19T21:40:33.665" v="2115" actId="255"/>
        <pc:sldMkLst>
          <pc:docMk/>
          <pc:sldMk cId="472057874" sldId="315"/>
        </pc:sldMkLst>
        <pc:spChg chg="mod">
          <ac:chgData name="Pinnow, Deanna R CTR (USA)" userId="fe81c53c-84f7-4933-b30f-77ee3aaff732" providerId="ADAL" clId="{57A318DE-3F8D-4C94-9451-3533A04415E6}" dt="2024-09-16T21:44:08.048" v="119" actId="255"/>
          <ac:spMkLst>
            <pc:docMk/>
            <pc:sldMk cId="472057874" sldId="315"/>
            <ac:spMk id="5" creationId="{C6958B68-A5EF-904F-064D-572D0A2FEEDA}"/>
          </ac:spMkLst>
        </pc:spChg>
        <pc:spChg chg="mod">
          <ac:chgData name="Pinnow, Deanna R CTR (USA)" userId="fe81c53c-84f7-4933-b30f-77ee3aaff732" providerId="ADAL" clId="{57A318DE-3F8D-4C94-9451-3533A04415E6}" dt="2024-09-19T15:29:48.542" v="1286" actId="1076"/>
          <ac:spMkLst>
            <pc:docMk/>
            <pc:sldMk cId="472057874" sldId="315"/>
            <ac:spMk id="6" creationId="{38F1603D-A284-8E59-BE30-D05195C6E5EC}"/>
          </ac:spMkLst>
        </pc:spChg>
        <pc:spChg chg="mod">
          <ac:chgData name="Pinnow, Deanna R CTR (USA)" userId="fe81c53c-84f7-4933-b30f-77ee3aaff732" providerId="ADAL" clId="{57A318DE-3F8D-4C94-9451-3533A04415E6}" dt="2024-09-19T21:40:33.665" v="2115" actId="255"/>
          <ac:spMkLst>
            <pc:docMk/>
            <pc:sldMk cId="472057874" sldId="315"/>
            <ac:spMk id="429" creationId="{797ABA4F-CC08-6875-3106-DA9D6D096BB5}"/>
          </ac:spMkLst>
        </pc:spChg>
        <pc:graphicFrameChg chg="mod">
          <ac:chgData name="Pinnow, Deanna R CTR (USA)" userId="fe81c53c-84f7-4933-b30f-77ee3aaff732" providerId="ADAL" clId="{57A318DE-3F8D-4C94-9451-3533A04415E6}" dt="2024-09-19T15:30:10.907" v="1290" actId="14100"/>
          <ac:graphicFrameMkLst>
            <pc:docMk/>
            <pc:sldMk cId="472057874" sldId="315"/>
            <ac:graphicFrameMk id="8" creationId="{533A3E80-966B-441E-0DC4-6B76BCAA6E08}"/>
          </ac:graphicFrameMkLst>
        </pc:graphicFrameChg>
        <pc:graphicFrameChg chg="mod">
          <ac:chgData name="Pinnow, Deanna R CTR (USA)" userId="fe81c53c-84f7-4933-b30f-77ee3aaff732" providerId="ADAL" clId="{57A318DE-3F8D-4C94-9451-3533A04415E6}" dt="2024-09-16T21:47:23.163" v="153" actId="167"/>
          <ac:graphicFrameMkLst>
            <pc:docMk/>
            <pc:sldMk cId="472057874" sldId="315"/>
            <ac:graphicFrameMk id="35" creationId="{D932CA42-25BA-7BDE-A25C-504B492C7E1C}"/>
          </ac:graphicFrameMkLst>
        </pc:graphicFrameChg>
      </pc:sldChg>
      <pc:sldChg chg="modSp mod">
        <pc:chgData name="Pinnow, Deanna R CTR (USA)" userId="fe81c53c-84f7-4933-b30f-77ee3aaff732" providerId="ADAL" clId="{57A318DE-3F8D-4C94-9451-3533A04415E6}" dt="2024-09-19T21:36:50.032" v="2102" actId="1076"/>
        <pc:sldMkLst>
          <pc:docMk/>
          <pc:sldMk cId="1464543791" sldId="316"/>
        </pc:sldMkLst>
        <pc:spChg chg="mod">
          <ac:chgData name="Pinnow, Deanna R CTR (USA)" userId="fe81c53c-84f7-4933-b30f-77ee3aaff732" providerId="ADAL" clId="{57A318DE-3F8D-4C94-9451-3533A04415E6}" dt="2024-09-19T21:15:58.455" v="1953" actId="255"/>
          <ac:spMkLst>
            <pc:docMk/>
            <pc:sldMk cId="1464543791" sldId="316"/>
            <ac:spMk id="3" creationId="{BF040637-A890-2600-43BD-EB6911FDC5EE}"/>
          </ac:spMkLst>
        </pc:spChg>
        <pc:spChg chg="mod">
          <ac:chgData name="Pinnow, Deanna R CTR (USA)" userId="fe81c53c-84f7-4933-b30f-77ee3aaff732" providerId="ADAL" clId="{57A318DE-3F8D-4C94-9451-3533A04415E6}" dt="2024-09-19T21:36:50.032" v="2102" actId="1076"/>
          <ac:spMkLst>
            <pc:docMk/>
            <pc:sldMk cId="1464543791" sldId="316"/>
            <ac:spMk id="6" creationId="{2CCF0A09-C6D7-FE1F-8DEF-0F267F7E5EB3}"/>
          </ac:spMkLst>
        </pc:spChg>
        <pc:picChg chg="mod modCrop">
          <ac:chgData name="Pinnow, Deanna R CTR (USA)" userId="fe81c53c-84f7-4933-b30f-77ee3aaff732" providerId="ADAL" clId="{57A318DE-3F8D-4C94-9451-3533A04415E6}" dt="2024-09-19T21:16:28.539" v="1956" actId="1076"/>
          <ac:picMkLst>
            <pc:docMk/>
            <pc:sldMk cId="1464543791" sldId="316"/>
            <ac:picMk id="12" creationId="{CD1F9471-1CF8-D915-450E-F1F5640E5E3E}"/>
          </ac:picMkLst>
        </pc:picChg>
      </pc:sldChg>
      <pc:sldChg chg="modSp mod">
        <pc:chgData name="Pinnow, Deanna R CTR (USA)" userId="fe81c53c-84f7-4933-b30f-77ee3aaff732" providerId="ADAL" clId="{57A318DE-3F8D-4C94-9451-3533A04415E6}" dt="2024-09-19T21:36:44.754" v="2101" actId="1076"/>
        <pc:sldMkLst>
          <pc:docMk/>
          <pc:sldMk cId="1876038309" sldId="317"/>
        </pc:sldMkLst>
        <pc:spChg chg="mod">
          <ac:chgData name="Pinnow, Deanna R CTR (USA)" userId="fe81c53c-84f7-4933-b30f-77ee3aaff732" providerId="ADAL" clId="{57A318DE-3F8D-4C94-9451-3533A04415E6}" dt="2024-09-19T21:18:58.172" v="1960" actId="1076"/>
          <ac:spMkLst>
            <pc:docMk/>
            <pc:sldMk cId="1876038309" sldId="317"/>
            <ac:spMk id="3" creationId="{BF040637-A890-2600-43BD-EB6911FDC5EE}"/>
          </ac:spMkLst>
        </pc:spChg>
        <pc:spChg chg="mod">
          <ac:chgData name="Pinnow, Deanna R CTR (USA)" userId="fe81c53c-84f7-4933-b30f-77ee3aaff732" providerId="ADAL" clId="{57A318DE-3F8D-4C94-9451-3533A04415E6}" dt="2024-09-19T21:19:06.190" v="1961" actId="1076"/>
          <ac:spMkLst>
            <pc:docMk/>
            <pc:sldMk cId="1876038309" sldId="317"/>
            <ac:spMk id="5" creationId="{DAB4F764-F940-B72F-249E-62AFFC418D0B}"/>
          </ac:spMkLst>
        </pc:spChg>
        <pc:spChg chg="mod">
          <ac:chgData name="Pinnow, Deanna R CTR (USA)" userId="fe81c53c-84f7-4933-b30f-77ee3aaff732" providerId="ADAL" clId="{57A318DE-3F8D-4C94-9451-3533A04415E6}" dt="2024-09-17T18:38:58.307" v="243" actId="1076"/>
          <ac:spMkLst>
            <pc:docMk/>
            <pc:sldMk cId="1876038309" sldId="317"/>
            <ac:spMk id="7" creationId="{DE611D34-58AC-9046-DA07-03AE2E4B44A9}"/>
          </ac:spMkLst>
        </pc:spChg>
        <pc:spChg chg="mod">
          <ac:chgData name="Pinnow, Deanna R CTR (USA)" userId="fe81c53c-84f7-4933-b30f-77ee3aaff732" providerId="ADAL" clId="{57A318DE-3F8D-4C94-9451-3533A04415E6}" dt="2024-09-19T21:36:44.754" v="2101" actId="1076"/>
          <ac:spMkLst>
            <pc:docMk/>
            <pc:sldMk cId="1876038309" sldId="317"/>
            <ac:spMk id="13" creationId="{1202A809-3D11-1875-93CC-41BDC68ABDE2}"/>
          </ac:spMkLst>
        </pc:spChg>
        <pc:graphicFrameChg chg="mod">
          <ac:chgData name="Pinnow, Deanna R CTR (USA)" userId="fe81c53c-84f7-4933-b30f-77ee3aaff732" providerId="ADAL" clId="{57A318DE-3F8D-4C94-9451-3533A04415E6}" dt="2024-09-17T18:38:53.408" v="242" actId="255"/>
          <ac:graphicFrameMkLst>
            <pc:docMk/>
            <pc:sldMk cId="1876038309" sldId="317"/>
            <ac:graphicFrameMk id="4" creationId="{0ED99DD4-5917-A008-0026-B1DBB39D6B60}"/>
          </ac:graphicFrameMkLst>
        </pc:graphicFrameChg>
        <pc:graphicFrameChg chg="mod">
          <ac:chgData name="Pinnow, Deanna R CTR (USA)" userId="fe81c53c-84f7-4933-b30f-77ee3aaff732" providerId="ADAL" clId="{57A318DE-3F8D-4C94-9451-3533A04415E6}" dt="2024-09-17T18:38:38.165" v="241" actId="255"/>
          <ac:graphicFrameMkLst>
            <pc:docMk/>
            <pc:sldMk cId="1876038309" sldId="317"/>
            <ac:graphicFrameMk id="12" creationId="{679F56C0-4895-FB1C-92E0-020ADA6902EA}"/>
          </ac:graphicFrameMkLst>
        </pc:graphicFrameChg>
      </pc:sldChg>
      <pc:sldChg chg="modSp mod">
        <pc:chgData name="Pinnow, Deanna R CTR (USA)" userId="fe81c53c-84f7-4933-b30f-77ee3aaff732" providerId="ADAL" clId="{57A318DE-3F8D-4C94-9451-3533A04415E6}" dt="2024-09-17T18:39:34.280" v="247" actId="115"/>
        <pc:sldMkLst>
          <pc:docMk/>
          <pc:sldMk cId="1130551785" sldId="318"/>
        </pc:sldMkLst>
        <pc:spChg chg="mod">
          <ac:chgData name="Pinnow, Deanna R CTR (USA)" userId="fe81c53c-84f7-4933-b30f-77ee3aaff732" providerId="ADAL" clId="{57A318DE-3F8D-4C94-9451-3533A04415E6}" dt="2024-09-17T18:39:34.280" v="247" actId="115"/>
          <ac:spMkLst>
            <pc:docMk/>
            <pc:sldMk cId="1130551785" sldId="318"/>
            <ac:spMk id="3" creationId="{BF040637-A890-2600-43BD-EB6911FDC5EE}"/>
          </ac:spMkLst>
        </pc:spChg>
      </pc:sldChg>
      <pc:sldChg chg="modSp mod">
        <pc:chgData name="Pinnow, Deanna R CTR (USA)" userId="fe81c53c-84f7-4933-b30f-77ee3aaff732" providerId="ADAL" clId="{57A318DE-3F8D-4C94-9451-3533A04415E6}" dt="2024-09-19T21:34:11.618" v="2078" actId="1076"/>
        <pc:sldMkLst>
          <pc:docMk/>
          <pc:sldMk cId="3064755814" sldId="319"/>
        </pc:sldMkLst>
        <pc:spChg chg="mod">
          <ac:chgData name="Pinnow, Deanna R CTR (USA)" userId="fe81c53c-84f7-4933-b30f-77ee3aaff732" providerId="ADAL" clId="{57A318DE-3F8D-4C94-9451-3533A04415E6}" dt="2024-09-18T14:38:18.872" v="278" actId="115"/>
          <ac:spMkLst>
            <pc:docMk/>
            <pc:sldMk cId="3064755814" sldId="319"/>
            <ac:spMk id="3" creationId="{BF040637-A890-2600-43BD-EB6911FDC5EE}"/>
          </ac:spMkLst>
        </pc:spChg>
        <pc:spChg chg="mod">
          <ac:chgData name="Pinnow, Deanna R CTR (USA)" userId="fe81c53c-84f7-4933-b30f-77ee3aaff732" providerId="ADAL" clId="{57A318DE-3F8D-4C94-9451-3533A04415E6}" dt="2024-09-19T21:34:11.618" v="2078" actId="1076"/>
          <ac:spMkLst>
            <pc:docMk/>
            <pc:sldMk cId="3064755814" sldId="319"/>
            <ac:spMk id="4" creationId="{E30FA270-8746-4592-ED84-024E5053FFDA}"/>
          </ac:spMkLst>
        </pc:spChg>
      </pc:sldChg>
      <pc:sldChg chg="modSp mod">
        <pc:chgData name="Pinnow, Deanna R CTR (USA)" userId="fe81c53c-84f7-4933-b30f-77ee3aaff732" providerId="ADAL" clId="{57A318DE-3F8D-4C94-9451-3533A04415E6}" dt="2024-09-18T14:39:22.298" v="281" actId="115"/>
        <pc:sldMkLst>
          <pc:docMk/>
          <pc:sldMk cId="3202007982" sldId="320"/>
        </pc:sldMkLst>
        <pc:spChg chg="mod">
          <ac:chgData name="Pinnow, Deanna R CTR (USA)" userId="fe81c53c-84f7-4933-b30f-77ee3aaff732" providerId="ADAL" clId="{57A318DE-3F8D-4C94-9451-3533A04415E6}" dt="2024-09-18T14:39:22.298" v="281" actId="115"/>
          <ac:spMkLst>
            <pc:docMk/>
            <pc:sldMk cId="3202007982" sldId="320"/>
            <ac:spMk id="3" creationId="{BF040637-A890-2600-43BD-EB6911FDC5EE}"/>
          </ac:spMkLst>
        </pc:spChg>
      </pc:sldChg>
      <pc:sldChg chg="modSp mod">
        <pc:chgData name="Pinnow, Deanna R CTR (USA)" userId="fe81c53c-84f7-4933-b30f-77ee3aaff732" providerId="ADAL" clId="{57A318DE-3F8D-4C94-9451-3533A04415E6}" dt="2024-09-19T21:34:32.682" v="2082" actId="1076"/>
        <pc:sldMkLst>
          <pc:docMk/>
          <pc:sldMk cId="302221052" sldId="321"/>
        </pc:sldMkLst>
        <pc:spChg chg="mod">
          <ac:chgData name="Pinnow, Deanna R CTR (USA)" userId="fe81c53c-84f7-4933-b30f-77ee3aaff732" providerId="ADAL" clId="{57A318DE-3F8D-4C94-9451-3533A04415E6}" dt="2024-09-18T14:56:10.668" v="455" actId="115"/>
          <ac:spMkLst>
            <pc:docMk/>
            <pc:sldMk cId="302221052" sldId="321"/>
            <ac:spMk id="3" creationId="{BF040637-A890-2600-43BD-EB6911FDC5EE}"/>
          </ac:spMkLst>
        </pc:spChg>
        <pc:spChg chg="mod">
          <ac:chgData name="Pinnow, Deanna R CTR (USA)" userId="fe81c53c-84f7-4933-b30f-77ee3aaff732" providerId="ADAL" clId="{57A318DE-3F8D-4C94-9451-3533A04415E6}" dt="2024-09-19T21:34:32.682" v="2082" actId="1076"/>
          <ac:spMkLst>
            <pc:docMk/>
            <pc:sldMk cId="302221052" sldId="321"/>
            <ac:spMk id="4" creationId="{F248956C-B678-2686-2338-4155BF9BD5C1}"/>
          </ac:spMkLst>
        </pc:spChg>
      </pc:sldChg>
      <pc:sldChg chg="modSp mod">
        <pc:chgData name="Pinnow, Deanna R CTR (USA)" userId="fe81c53c-84f7-4933-b30f-77ee3aaff732" providerId="ADAL" clId="{57A318DE-3F8D-4C94-9451-3533A04415E6}" dt="2024-09-18T14:43:36.265" v="348" actId="20577"/>
        <pc:sldMkLst>
          <pc:docMk/>
          <pc:sldMk cId="2351086734" sldId="322"/>
        </pc:sldMkLst>
        <pc:spChg chg="mod">
          <ac:chgData name="Pinnow, Deanna R CTR (USA)" userId="fe81c53c-84f7-4933-b30f-77ee3aaff732" providerId="ADAL" clId="{57A318DE-3F8D-4C94-9451-3533A04415E6}" dt="2024-09-18T14:43:36.265" v="348" actId="20577"/>
          <ac:spMkLst>
            <pc:docMk/>
            <pc:sldMk cId="2351086734" sldId="322"/>
            <ac:spMk id="3" creationId="{BF040637-A890-2600-43BD-EB6911FDC5EE}"/>
          </ac:spMkLst>
        </pc:spChg>
      </pc:sldChg>
      <pc:sldChg chg="modSp mod">
        <pc:chgData name="Pinnow, Deanna R CTR (USA)" userId="fe81c53c-84f7-4933-b30f-77ee3aaff732" providerId="ADAL" clId="{57A318DE-3F8D-4C94-9451-3533A04415E6}" dt="2024-09-18T14:43:47.303" v="349" actId="115"/>
        <pc:sldMkLst>
          <pc:docMk/>
          <pc:sldMk cId="202014544" sldId="323"/>
        </pc:sldMkLst>
        <pc:spChg chg="mod">
          <ac:chgData name="Pinnow, Deanna R CTR (USA)" userId="fe81c53c-84f7-4933-b30f-77ee3aaff732" providerId="ADAL" clId="{57A318DE-3F8D-4C94-9451-3533A04415E6}" dt="2024-09-18T14:43:47.303" v="349" actId="115"/>
          <ac:spMkLst>
            <pc:docMk/>
            <pc:sldMk cId="202014544" sldId="323"/>
            <ac:spMk id="3" creationId="{BF040637-A890-2600-43BD-EB6911FDC5EE}"/>
          </ac:spMkLst>
        </pc:spChg>
      </pc:sldChg>
      <pc:sldChg chg="modSp mod modNotesTx">
        <pc:chgData name="Pinnow, Deanna R CTR (USA)" userId="fe81c53c-84f7-4933-b30f-77ee3aaff732" providerId="ADAL" clId="{57A318DE-3F8D-4C94-9451-3533A04415E6}" dt="2024-09-19T21:44:23.238" v="2142" actId="14100"/>
        <pc:sldMkLst>
          <pc:docMk/>
          <pc:sldMk cId="197928372" sldId="325"/>
        </pc:sldMkLst>
        <pc:spChg chg="mod">
          <ac:chgData name="Pinnow, Deanna R CTR (USA)" userId="fe81c53c-84f7-4933-b30f-77ee3aaff732" providerId="ADAL" clId="{57A318DE-3F8D-4C94-9451-3533A04415E6}" dt="2024-09-19T21:44:23.238" v="2142" actId="14100"/>
          <ac:spMkLst>
            <pc:docMk/>
            <pc:sldMk cId="197928372" sldId="325"/>
            <ac:spMk id="3" creationId="{95A44A4F-A8AD-FA48-57D2-501FBBF1EEBF}"/>
          </ac:spMkLst>
        </pc:spChg>
        <pc:graphicFrameChg chg="mod">
          <ac:chgData name="Pinnow, Deanna R CTR (USA)" userId="fe81c53c-84f7-4933-b30f-77ee3aaff732" providerId="ADAL" clId="{57A318DE-3F8D-4C94-9451-3533A04415E6}" dt="2024-09-18T18:02:38.511" v="1202"/>
          <ac:graphicFrameMkLst>
            <pc:docMk/>
            <pc:sldMk cId="197928372" sldId="325"/>
            <ac:graphicFrameMk id="13" creationId="{E35740EE-3590-873B-0BCE-A515D0F00B23}"/>
          </ac:graphicFrameMkLst>
        </pc:graphicFrameChg>
      </pc:sldChg>
      <pc:sldChg chg="modSp mod">
        <pc:chgData name="Pinnow, Deanna R CTR (USA)" userId="fe81c53c-84f7-4933-b30f-77ee3aaff732" providerId="ADAL" clId="{57A318DE-3F8D-4C94-9451-3533A04415E6}" dt="2024-09-19T21:37:02.951" v="2105" actId="1076"/>
        <pc:sldMkLst>
          <pc:docMk/>
          <pc:sldMk cId="875767942" sldId="326"/>
        </pc:sldMkLst>
        <pc:spChg chg="mod">
          <ac:chgData name="Pinnow, Deanna R CTR (USA)" userId="fe81c53c-84f7-4933-b30f-77ee3aaff732" providerId="ADAL" clId="{57A318DE-3F8D-4C94-9451-3533A04415E6}" dt="2024-09-18T18:56:26.070" v="1204" actId="255"/>
          <ac:spMkLst>
            <pc:docMk/>
            <pc:sldMk cId="875767942" sldId="326"/>
            <ac:spMk id="3" creationId="{DF6B4361-DEDB-5639-FC5D-BE3941F5D9E8}"/>
          </ac:spMkLst>
        </pc:spChg>
        <pc:spChg chg="mod">
          <ac:chgData name="Pinnow, Deanna R CTR (USA)" userId="fe81c53c-84f7-4933-b30f-77ee3aaff732" providerId="ADAL" clId="{57A318DE-3F8D-4C94-9451-3533A04415E6}" dt="2024-09-19T21:37:02.951" v="2105" actId="1076"/>
          <ac:spMkLst>
            <pc:docMk/>
            <pc:sldMk cId="875767942" sldId="326"/>
            <ac:spMk id="5" creationId="{B587328A-3179-4E43-A070-0CCD09270AF7}"/>
          </ac:spMkLst>
        </pc:spChg>
      </pc:sldChg>
      <pc:sldChg chg="modSp mod modNotesTx">
        <pc:chgData name="Pinnow, Deanna R CTR (USA)" userId="fe81c53c-84f7-4933-b30f-77ee3aaff732" providerId="ADAL" clId="{57A318DE-3F8D-4C94-9451-3533A04415E6}" dt="2024-09-18T14:55:41.514" v="449" actId="20577"/>
        <pc:sldMkLst>
          <pc:docMk/>
          <pc:sldMk cId="1655848682" sldId="327"/>
        </pc:sldMkLst>
        <pc:spChg chg="mod">
          <ac:chgData name="Pinnow, Deanna R CTR (USA)" userId="fe81c53c-84f7-4933-b30f-77ee3aaff732" providerId="ADAL" clId="{57A318DE-3F8D-4C94-9451-3533A04415E6}" dt="2024-09-18T14:55:41.514" v="449" actId="20577"/>
          <ac:spMkLst>
            <pc:docMk/>
            <pc:sldMk cId="1655848682" sldId="327"/>
            <ac:spMk id="5" creationId="{C2BDDB14-656C-40E3-ED52-F7D527CCA92D}"/>
          </ac:spMkLst>
        </pc:spChg>
        <pc:picChg chg="mod">
          <ac:chgData name="Pinnow, Deanna R CTR (USA)" userId="fe81c53c-84f7-4933-b30f-77ee3aaff732" providerId="ADAL" clId="{57A318DE-3F8D-4C94-9451-3533A04415E6}" dt="2024-09-18T14:54:56.041" v="436" actId="1076"/>
          <ac:picMkLst>
            <pc:docMk/>
            <pc:sldMk cId="1655848682" sldId="327"/>
            <ac:picMk id="6" creationId="{961BBE6B-9AB0-E504-82B0-506E8D0AAF67}"/>
          </ac:picMkLst>
        </pc:picChg>
      </pc:sldChg>
      <pc:sldChg chg="modSp mod">
        <pc:chgData name="Pinnow, Deanna R CTR (USA)" userId="fe81c53c-84f7-4933-b30f-77ee3aaff732" providerId="ADAL" clId="{57A318DE-3F8D-4C94-9451-3533A04415E6}" dt="2024-09-18T14:37:11.024" v="272" actId="115"/>
        <pc:sldMkLst>
          <pc:docMk/>
          <pc:sldMk cId="822590251" sldId="328"/>
        </pc:sldMkLst>
        <pc:spChg chg="mod">
          <ac:chgData name="Pinnow, Deanna R CTR (USA)" userId="fe81c53c-84f7-4933-b30f-77ee3aaff732" providerId="ADAL" clId="{57A318DE-3F8D-4C94-9451-3533A04415E6}" dt="2024-09-18T14:37:11.024" v="272" actId="115"/>
          <ac:spMkLst>
            <pc:docMk/>
            <pc:sldMk cId="822590251" sldId="328"/>
            <ac:spMk id="3" creationId="{CAA30751-1EFB-05BA-3510-64D97E6CC7DC}"/>
          </ac:spMkLst>
        </pc:spChg>
      </pc:sldChg>
      <pc:sldChg chg="modSp mod">
        <pc:chgData name="Pinnow, Deanna R CTR (USA)" userId="fe81c53c-84f7-4933-b30f-77ee3aaff732" providerId="ADAL" clId="{57A318DE-3F8D-4C94-9451-3533A04415E6}" dt="2024-09-17T18:40:22.539" v="250" actId="20577"/>
        <pc:sldMkLst>
          <pc:docMk/>
          <pc:sldMk cId="3119659042" sldId="329"/>
        </pc:sldMkLst>
        <pc:spChg chg="mod">
          <ac:chgData name="Pinnow, Deanna R CTR (USA)" userId="fe81c53c-84f7-4933-b30f-77ee3aaff732" providerId="ADAL" clId="{57A318DE-3F8D-4C94-9451-3533A04415E6}" dt="2024-09-17T18:40:22.539" v="250" actId="20577"/>
          <ac:spMkLst>
            <pc:docMk/>
            <pc:sldMk cId="3119659042" sldId="329"/>
            <ac:spMk id="3" creationId="{EAE57272-9616-52E3-4935-A693361F81B9}"/>
          </ac:spMkLst>
        </pc:spChg>
      </pc:sldChg>
      <pc:sldChg chg="modSp mod">
        <pc:chgData name="Pinnow, Deanna R CTR (USA)" userId="fe81c53c-84f7-4933-b30f-77ee3aaff732" providerId="ADAL" clId="{57A318DE-3F8D-4C94-9451-3533A04415E6}" dt="2024-09-17T18:40:33.925" v="253" actId="20577"/>
        <pc:sldMkLst>
          <pc:docMk/>
          <pc:sldMk cId="3166456444" sldId="330"/>
        </pc:sldMkLst>
        <pc:spChg chg="mod">
          <ac:chgData name="Pinnow, Deanna R CTR (USA)" userId="fe81c53c-84f7-4933-b30f-77ee3aaff732" providerId="ADAL" clId="{57A318DE-3F8D-4C94-9451-3533A04415E6}" dt="2024-09-17T18:40:33.925" v="253" actId="20577"/>
          <ac:spMkLst>
            <pc:docMk/>
            <pc:sldMk cId="3166456444" sldId="330"/>
            <ac:spMk id="3" creationId="{C60ADE49-EAF0-46ED-0920-041AE96F5AAF}"/>
          </ac:spMkLst>
        </pc:spChg>
      </pc:sldChg>
      <pc:sldChg chg="modSp mod">
        <pc:chgData name="Pinnow, Deanna R CTR (USA)" userId="fe81c53c-84f7-4933-b30f-77ee3aaff732" providerId="ADAL" clId="{57A318DE-3F8D-4C94-9451-3533A04415E6}" dt="2024-09-19T21:33:39.800" v="2073" actId="1076"/>
        <pc:sldMkLst>
          <pc:docMk/>
          <pc:sldMk cId="2333737467" sldId="331"/>
        </pc:sldMkLst>
        <pc:spChg chg="mod">
          <ac:chgData name="Pinnow, Deanna R CTR (USA)" userId="fe81c53c-84f7-4933-b30f-77ee3aaff732" providerId="ADAL" clId="{57A318DE-3F8D-4C94-9451-3533A04415E6}" dt="2024-09-17T19:08:01.508" v="258" actId="20577"/>
          <ac:spMkLst>
            <pc:docMk/>
            <pc:sldMk cId="2333737467" sldId="331"/>
            <ac:spMk id="3" creationId="{E6C38098-0D5A-EAD3-CDFA-822B8AD034F4}"/>
          </ac:spMkLst>
        </pc:spChg>
        <pc:spChg chg="mod">
          <ac:chgData name="Pinnow, Deanna R CTR (USA)" userId="fe81c53c-84f7-4933-b30f-77ee3aaff732" providerId="ADAL" clId="{57A318DE-3F8D-4C94-9451-3533A04415E6}" dt="2024-09-19T21:33:39.800" v="2073" actId="1076"/>
          <ac:spMkLst>
            <pc:docMk/>
            <pc:sldMk cId="2333737467" sldId="331"/>
            <ac:spMk id="4" creationId="{46FB57EA-A10F-6C42-9472-D1A5E4C53FA2}"/>
          </ac:spMkLst>
        </pc:spChg>
      </pc:sldChg>
      <pc:sldChg chg="modSp mod">
        <pc:chgData name="Pinnow, Deanna R CTR (USA)" userId="fe81c53c-84f7-4933-b30f-77ee3aaff732" providerId="ADAL" clId="{57A318DE-3F8D-4C94-9451-3533A04415E6}" dt="2024-09-18T14:38:04.973" v="275" actId="20577"/>
        <pc:sldMkLst>
          <pc:docMk/>
          <pc:sldMk cId="3298700529" sldId="332"/>
        </pc:sldMkLst>
        <pc:spChg chg="mod">
          <ac:chgData name="Pinnow, Deanna R CTR (USA)" userId="fe81c53c-84f7-4933-b30f-77ee3aaff732" providerId="ADAL" clId="{57A318DE-3F8D-4C94-9451-3533A04415E6}" dt="2024-09-18T14:38:04.973" v="275" actId="20577"/>
          <ac:spMkLst>
            <pc:docMk/>
            <pc:sldMk cId="3298700529" sldId="332"/>
            <ac:spMk id="3" creationId="{B154166D-12A1-D093-D03A-2C50AB301D40}"/>
          </ac:spMkLst>
        </pc:spChg>
      </pc:sldChg>
      <pc:sldChg chg="modSp mod">
        <pc:chgData name="Pinnow, Deanna R CTR (USA)" userId="fe81c53c-84f7-4933-b30f-77ee3aaff732" providerId="ADAL" clId="{57A318DE-3F8D-4C94-9451-3533A04415E6}" dt="2024-09-19T21:20:59.712" v="1962" actId="1076"/>
        <pc:sldMkLst>
          <pc:docMk/>
          <pc:sldMk cId="4282191415" sldId="333"/>
        </pc:sldMkLst>
        <pc:spChg chg="mod">
          <ac:chgData name="Pinnow, Deanna R CTR (USA)" userId="fe81c53c-84f7-4933-b30f-77ee3aaff732" providerId="ADAL" clId="{57A318DE-3F8D-4C94-9451-3533A04415E6}" dt="2024-09-19T21:20:59.712" v="1962" actId="1076"/>
          <ac:spMkLst>
            <pc:docMk/>
            <pc:sldMk cId="4282191415" sldId="333"/>
            <ac:spMk id="3" creationId="{B154166D-12A1-D093-D03A-2C50AB301D40}"/>
          </ac:spMkLst>
        </pc:spChg>
      </pc:sldChg>
      <pc:sldChg chg="modSp mod">
        <pc:chgData name="Pinnow, Deanna R CTR (USA)" userId="fe81c53c-84f7-4933-b30f-77ee3aaff732" providerId="ADAL" clId="{57A318DE-3F8D-4C94-9451-3533A04415E6}" dt="2024-09-19T21:36:16.918" v="2098" actId="14100"/>
        <pc:sldMkLst>
          <pc:docMk/>
          <pc:sldMk cId="2402951668" sldId="336"/>
        </pc:sldMkLst>
        <pc:spChg chg="mod">
          <ac:chgData name="Pinnow, Deanna R CTR (USA)" userId="fe81c53c-84f7-4933-b30f-77ee3aaff732" providerId="ADAL" clId="{57A318DE-3F8D-4C94-9451-3533A04415E6}" dt="2024-09-18T17:37:25.359" v="882" actId="1076"/>
          <ac:spMkLst>
            <pc:docMk/>
            <pc:sldMk cId="2402951668" sldId="336"/>
            <ac:spMk id="4" creationId="{9D60E498-5EFF-34D7-6568-B6D49252450C}"/>
          </ac:spMkLst>
        </pc:spChg>
        <pc:spChg chg="mod">
          <ac:chgData name="Pinnow, Deanna R CTR (USA)" userId="fe81c53c-84f7-4933-b30f-77ee3aaff732" providerId="ADAL" clId="{57A318DE-3F8D-4C94-9451-3533A04415E6}" dt="2024-09-19T21:36:16.918" v="2098" actId="14100"/>
          <ac:spMkLst>
            <pc:docMk/>
            <pc:sldMk cId="2402951668" sldId="336"/>
            <ac:spMk id="8" creationId="{ED73D256-F4FF-473C-3640-47E35E05E5B2}"/>
          </ac:spMkLst>
        </pc:spChg>
      </pc:sldChg>
      <pc:sldChg chg="modSp mod">
        <pc:chgData name="Pinnow, Deanna R CTR (USA)" userId="fe81c53c-84f7-4933-b30f-77ee3aaff732" providerId="ADAL" clId="{57A318DE-3F8D-4C94-9451-3533A04415E6}" dt="2024-09-19T21:36:27.234" v="2100" actId="14100"/>
        <pc:sldMkLst>
          <pc:docMk/>
          <pc:sldMk cId="3768510834" sldId="343"/>
        </pc:sldMkLst>
        <pc:spChg chg="mod">
          <ac:chgData name="Pinnow, Deanna R CTR (USA)" userId="fe81c53c-84f7-4933-b30f-77ee3aaff732" providerId="ADAL" clId="{57A318DE-3F8D-4C94-9451-3533A04415E6}" dt="2024-09-19T21:36:27.234" v="2100" actId="14100"/>
          <ac:spMkLst>
            <pc:docMk/>
            <pc:sldMk cId="3768510834" sldId="343"/>
            <ac:spMk id="7" creationId="{FA87F9B7-00D3-DC88-6684-EED9E799B316}"/>
          </ac:spMkLst>
        </pc:spChg>
      </pc:sldChg>
      <pc:sldChg chg="addSp delSp modSp mod">
        <pc:chgData name="Pinnow, Deanna R CTR (USA)" userId="fe81c53c-84f7-4933-b30f-77ee3aaff732" providerId="ADAL" clId="{57A318DE-3F8D-4C94-9451-3533A04415E6}" dt="2024-09-19T15:28:51.056" v="1279" actId="1076"/>
        <pc:sldMkLst>
          <pc:docMk/>
          <pc:sldMk cId="1114334213" sldId="344"/>
        </pc:sldMkLst>
        <pc:spChg chg="add mod ord">
          <ac:chgData name="Pinnow, Deanna R CTR (USA)" userId="fe81c53c-84f7-4933-b30f-77ee3aaff732" providerId="ADAL" clId="{57A318DE-3F8D-4C94-9451-3533A04415E6}" dt="2024-09-19T15:28:13.808" v="1277" actId="167"/>
          <ac:spMkLst>
            <pc:docMk/>
            <pc:sldMk cId="1114334213" sldId="344"/>
            <ac:spMk id="3" creationId="{6CDC0828-8D8B-47BF-C5F5-FD4C8CCB6B7B}"/>
          </ac:spMkLst>
        </pc:spChg>
        <pc:spChg chg="del mod">
          <ac:chgData name="Pinnow, Deanna R CTR (USA)" userId="fe81c53c-84f7-4933-b30f-77ee3aaff732" providerId="ADAL" clId="{57A318DE-3F8D-4C94-9451-3533A04415E6}" dt="2024-09-19T15:21:58.344" v="1247" actId="478"/>
          <ac:spMkLst>
            <pc:docMk/>
            <pc:sldMk cId="1114334213" sldId="344"/>
            <ac:spMk id="4" creationId="{510D4D19-938D-564C-D6D8-F9EAB8FB872E}"/>
          </ac:spMkLst>
        </pc:spChg>
        <pc:spChg chg="mod">
          <ac:chgData name="Pinnow, Deanna R CTR (USA)" userId="fe81c53c-84f7-4933-b30f-77ee3aaff732" providerId="ADAL" clId="{57A318DE-3F8D-4C94-9451-3533A04415E6}" dt="2024-09-19T15:28:51.056" v="1279" actId="1076"/>
          <ac:spMkLst>
            <pc:docMk/>
            <pc:sldMk cId="1114334213" sldId="344"/>
            <ac:spMk id="6" creationId="{E271FB49-DD93-2E34-D859-5E53DBF64A0E}"/>
          </ac:spMkLst>
        </pc:spChg>
        <pc:spChg chg="mod">
          <ac:chgData name="Pinnow, Deanna R CTR (USA)" userId="fe81c53c-84f7-4933-b30f-77ee3aaff732" providerId="ADAL" clId="{57A318DE-3F8D-4C94-9451-3533A04415E6}" dt="2024-09-16T21:41:51.609" v="106" actId="255"/>
          <ac:spMkLst>
            <pc:docMk/>
            <pc:sldMk cId="1114334213" sldId="344"/>
            <ac:spMk id="9" creationId="{EBB9EE36-8B34-F718-0CF6-A7DA36FE9779}"/>
          </ac:spMkLst>
        </pc:spChg>
        <pc:spChg chg="mod">
          <ac:chgData name="Pinnow, Deanna R CTR (USA)" userId="fe81c53c-84f7-4933-b30f-77ee3aaff732" providerId="ADAL" clId="{57A318DE-3F8D-4C94-9451-3533A04415E6}" dt="2024-09-16T21:41:51.609" v="106" actId="255"/>
          <ac:spMkLst>
            <pc:docMk/>
            <pc:sldMk cId="1114334213" sldId="344"/>
            <ac:spMk id="11" creationId="{A325E56D-9086-9550-0E62-71BB2A0C44DF}"/>
          </ac:spMkLst>
        </pc:spChg>
        <pc:spChg chg="mod">
          <ac:chgData name="Pinnow, Deanna R CTR (USA)" userId="fe81c53c-84f7-4933-b30f-77ee3aaff732" providerId="ADAL" clId="{57A318DE-3F8D-4C94-9451-3533A04415E6}" dt="2024-09-16T21:41:51.609" v="106" actId="255"/>
          <ac:spMkLst>
            <pc:docMk/>
            <pc:sldMk cId="1114334213" sldId="344"/>
            <ac:spMk id="13" creationId="{E120C727-4796-C499-B3EA-8DAEC94743A6}"/>
          </ac:spMkLst>
        </pc:spChg>
        <pc:spChg chg="mod">
          <ac:chgData name="Pinnow, Deanna R CTR (USA)" userId="fe81c53c-84f7-4933-b30f-77ee3aaff732" providerId="ADAL" clId="{57A318DE-3F8D-4C94-9451-3533A04415E6}" dt="2024-09-16T21:41:51.609" v="106" actId="255"/>
          <ac:spMkLst>
            <pc:docMk/>
            <pc:sldMk cId="1114334213" sldId="344"/>
            <ac:spMk id="15" creationId="{34A50C3C-B1E4-053F-C49D-B9EDD74298FD}"/>
          </ac:spMkLst>
        </pc:spChg>
      </pc:sldChg>
      <pc:sldChg chg="modSp mod">
        <pc:chgData name="Pinnow, Deanna R CTR (USA)" userId="fe81c53c-84f7-4933-b30f-77ee3aaff732" providerId="ADAL" clId="{57A318DE-3F8D-4C94-9451-3533A04415E6}" dt="2024-09-19T21:40:17.611" v="2113" actId="1076"/>
        <pc:sldMkLst>
          <pc:docMk/>
          <pc:sldMk cId="711769891" sldId="345"/>
        </pc:sldMkLst>
        <pc:spChg chg="mod">
          <ac:chgData name="Pinnow, Deanna R CTR (USA)" userId="fe81c53c-84f7-4933-b30f-77ee3aaff732" providerId="ADAL" clId="{57A318DE-3F8D-4C94-9451-3533A04415E6}" dt="2024-09-19T21:40:17.611" v="2113" actId="1076"/>
          <ac:spMkLst>
            <pc:docMk/>
            <pc:sldMk cId="711769891" sldId="345"/>
            <ac:spMk id="3" creationId="{78DE8DB4-09F7-A3E5-AA3E-4D3E2EA54827}"/>
          </ac:spMkLst>
        </pc:spChg>
        <pc:spChg chg="mod">
          <ac:chgData name="Pinnow, Deanna R CTR (USA)" userId="fe81c53c-84f7-4933-b30f-77ee3aaff732" providerId="ADAL" clId="{57A318DE-3F8D-4C94-9451-3533A04415E6}" dt="2024-09-19T15:29:17.972" v="1282" actId="1076"/>
          <ac:spMkLst>
            <pc:docMk/>
            <pc:sldMk cId="711769891" sldId="345"/>
            <ac:spMk id="6" creationId="{3128F89A-BBE0-A368-B2F0-D4FC54AE94B8}"/>
          </ac:spMkLst>
        </pc:spChg>
        <pc:spChg chg="mod">
          <ac:chgData name="Pinnow, Deanna R CTR (USA)" userId="fe81c53c-84f7-4933-b30f-77ee3aaff732" providerId="ADAL" clId="{57A318DE-3F8D-4C94-9451-3533A04415E6}" dt="2024-09-19T21:40:08.247" v="2112" actId="1076"/>
          <ac:spMkLst>
            <pc:docMk/>
            <pc:sldMk cId="711769891" sldId="345"/>
            <ac:spMk id="10" creationId="{26AD4911-3207-2EDB-6468-512BF2A29E1D}"/>
          </ac:spMkLst>
        </pc:spChg>
        <pc:spChg chg="mod">
          <ac:chgData name="Pinnow, Deanna R CTR (USA)" userId="fe81c53c-84f7-4933-b30f-77ee3aaff732" providerId="ADAL" clId="{57A318DE-3F8D-4C94-9451-3533A04415E6}" dt="2024-09-19T21:40:05.780" v="2111" actId="403"/>
          <ac:spMkLst>
            <pc:docMk/>
            <pc:sldMk cId="711769891" sldId="345"/>
            <ac:spMk id="11" creationId="{8FE43036-D70D-C746-3B8B-25563B48F9E5}"/>
          </ac:spMkLst>
        </pc:spChg>
      </pc:sldChg>
      <pc:sldChg chg="modSp mod">
        <pc:chgData name="Pinnow, Deanna R CTR (USA)" userId="fe81c53c-84f7-4933-b30f-77ee3aaff732" providerId="ADAL" clId="{57A318DE-3F8D-4C94-9451-3533A04415E6}" dt="2024-09-19T15:34:34.982" v="1372" actId="255"/>
        <pc:sldMkLst>
          <pc:docMk/>
          <pc:sldMk cId="2313929791" sldId="349"/>
        </pc:sldMkLst>
        <pc:spChg chg="mod">
          <ac:chgData name="Pinnow, Deanna R CTR (USA)" userId="fe81c53c-84f7-4933-b30f-77ee3aaff732" providerId="ADAL" clId="{57A318DE-3F8D-4C94-9451-3533A04415E6}" dt="2024-09-19T15:33:25.288" v="1363" actId="20577"/>
          <ac:spMkLst>
            <pc:docMk/>
            <pc:sldMk cId="2313929791" sldId="349"/>
            <ac:spMk id="3" creationId="{B77EF64B-0DCA-5487-18E4-DF1827842931}"/>
          </ac:spMkLst>
        </pc:spChg>
        <pc:spChg chg="mod">
          <ac:chgData name="Pinnow, Deanna R CTR (USA)" userId="fe81c53c-84f7-4933-b30f-77ee3aaff732" providerId="ADAL" clId="{57A318DE-3F8D-4C94-9451-3533A04415E6}" dt="2024-09-19T15:34:34.982" v="1372" actId="255"/>
          <ac:spMkLst>
            <pc:docMk/>
            <pc:sldMk cId="2313929791" sldId="349"/>
            <ac:spMk id="6" creationId="{AE53FD48-5BB0-2E5A-C41B-D51E95EF5A3E}"/>
          </ac:spMkLst>
        </pc:spChg>
      </pc:sldChg>
      <pc:sldChg chg="addSp delSp modSp mod">
        <pc:chgData name="Pinnow, Deanna R CTR (USA)" userId="fe81c53c-84f7-4933-b30f-77ee3aaff732" providerId="ADAL" clId="{57A318DE-3F8D-4C94-9451-3533A04415E6}" dt="2024-09-19T16:42:36.300" v="1593" actId="1076"/>
        <pc:sldMkLst>
          <pc:docMk/>
          <pc:sldMk cId="3807684930" sldId="351"/>
        </pc:sldMkLst>
        <pc:spChg chg="del">
          <ac:chgData name="Pinnow, Deanna R CTR (USA)" userId="fe81c53c-84f7-4933-b30f-77ee3aaff732" providerId="ADAL" clId="{57A318DE-3F8D-4C94-9451-3533A04415E6}" dt="2024-09-16T21:51:46.790" v="182" actId="478"/>
          <ac:spMkLst>
            <pc:docMk/>
            <pc:sldMk cId="3807684930" sldId="351"/>
            <ac:spMk id="5" creationId="{AC8F1011-BE9A-BB71-1811-8B2A048891AD}"/>
          </ac:spMkLst>
        </pc:spChg>
        <pc:spChg chg="add mod">
          <ac:chgData name="Pinnow, Deanna R CTR (USA)" userId="fe81c53c-84f7-4933-b30f-77ee3aaff732" providerId="ADAL" clId="{57A318DE-3F8D-4C94-9451-3533A04415E6}" dt="2024-09-19T16:42:36.300" v="1593" actId="1076"/>
          <ac:spMkLst>
            <pc:docMk/>
            <pc:sldMk cId="3807684930" sldId="351"/>
            <ac:spMk id="10" creationId="{80C2F9AD-26BD-ED84-6A35-3CD23BF3B3AC}"/>
          </ac:spMkLst>
        </pc:spChg>
        <pc:picChg chg="add del mod">
          <ac:chgData name="Pinnow, Deanna R CTR (USA)" userId="fe81c53c-84f7-4933-b30f-77ee3aaff732" providerId="ADAL" clId="{57A318DE-3F8D-4C94-9451-3533A04415E6}" dt="2024-09-19T16:09:45.418" v="1571" actId="478"/>
          <ac:picMkLst>
            <pc:docMk/>
            <pc:sldMk cId="3807684930" sldId="351"/>
            <ac:picMk id="5" creationId="{4EFBC121-4D0A-5007-5475-626D0B9101FE}"/>
          </ac:picMkLst>
        </pc:picChg>
        <pc:picChg chg="add del mod modCrop">
          <ac:chgData name="Pinnow, Deanna R CTR (USA)" userId="fe81c53c-84f7-4933-b30f-77ee3aaff732" providerId="ADAL" clId="{57A318DE-3F8D-4C94-9451-3533A04415E6}" dt="2024-09-19T16:13:47.306" v="1586" actId="478"/>
          <ac:picMkLst>
            <pc:docMk/>
            <pc:sldMk cId="3807684930" sldId="351"/>
            <ac:picMk id="7" creationId="{35A39E58-6E9C-B026-98BD-EDE5F9A24A52}"/>
          </ac:picMkLst>
        </pc:picChg>
        <pc:picChg chg="add mod">
          <ac:chgData name="Pinnow, Deanna R CTR (USA)" userId="fe81c53c-84f7-4933-b30f-77ee3aaff732" providerId="ADAL" clId="{57A318DE-3F8D-4C94-9451-3533A04415E6}" dt="2024-09-19T16:14:16.419" v="1590"/>
          <ac:picMkLst>
            <pc:docMk/>
            <pc:sldMk cId="3807684930" sldId="351"/>
            <ac:picMk id="9" creationId="{36A56B39-A42A-2073-090B-22ACB0BFA412}"/>
          </ac:picMkLst>
        </pc:picChg>
        <pc:picChg chg="del">
          <ac:chgData name="Pinnow, Deanna R CTR (USA)" userId="fe81c53c-84f7-4933-b30f-77ee3aaff732" providerId="ADAL" clId="{57A318DE-3F8D-4C94-9451-3533A04415E6}" dt="2024-09-10T18:42:34.706" v="0" actId="478"/>
          <ac:picMkLst>
            <pc:docMk/>
            <pc:sldMk cId="3807684930" sldId="351"/>
            <ac:picMk id="1026" creationId="{A1B428DC-0ADD-8D4B-01F1-C6C31C51E089}"/>
          </ac:picMkLst>
        </pc:picChg>
      </pc:sldChg>
      <pc:sldChg chg="modSp mod">
        <pc:chgData name="Pinnow, Deanna R CTR (USA)" userId="fe81c53c-84f7-4933-b30f-77ee3aaff732" providerId="ADAL" clId="{57A318DE-3F8D-4C94-9451-3533A04415E6}" dt="2024-09-18T14:56:30.462" v="458" actId="115"/>
        <pc:sldMkLst>
          <pc:docMk/>
          <pc:sldMk cId="1416958102" sldId="353"/>
        </pc:sldMkLst>
        <pc:spChg chg="mod">
          <ac:chgData name="Pinnow, Deanna R CTR (USA)" userId="fe81c53c-84f7-4933-b30f-77ee3aaff732" providerId="ADAL" clId="{57A318DE-3F8D-4C94-9451-3533A04415E6}" dt="2024-09-18T14:56:30.462" v="458" actId="115"/>
          <ac:spMkLst>
            <pc:docMk/>
            <pc:sldMk cId="1416958102" sldId="353"/>
            <ac:spMk id="5" creationId="{785535F5-0061-E604-17CF-41351A873F3D}"/>
          </ac:spMkLst>
        </pc:spChg>
      </pc:sldChg>
      <pc:sldChg chg="addSp delSp modSp mod">
        <pc:chgData name="Pinnow, Deanna R CTR (USA)" userId="fe81c53c-84f7-4933-b30f-77ee3aaff732" providerId="ADAL" clId="{57A318DE-3F8D-4C94-9451-3533A04415E6}" dt="2024-09-19T21:35:00.498" v="2086" actId="255"/>
        <pc:sldMkLst>
          <pc:docMk/>
          <pc:sldMk cId="248467289" sldId="354"/>
        </pc:sldMkLst>
        <pc:spChg chg="mod">
          <ac:chgData name="Pinnow, Deanna R CTR (USA)" userId="fe81c53c-84f7-4933-b30f-77ee3aaff732" providerId="ADAL" clId="{57A318DE-3F8D-4C94-9451-3533A04415E6}" dt="2024-09-18T14:58:01.203" v="473" actId="14100"/>
          <ac:spMkLst>
            <pc:docMk/>
            <pc:sldMk cId="248467289" sldId="354"/>
            <ac:spMk id="6" creationId="{40690795-F59E-52F5-1D3F-7906F26D33E3}"/>
          </ac:spMkLst>
        </pc:spChg>
        <pc:spChg chg="mod">
          <ac:chgData name="Pinnow, Deanna R CTR (USA)" userId="fe81c53c-84f7-4933-b30f-77ee3aaff732" providerId="ADAL" clId="{57A318DE-3F8D-4C94-9451-3533A04415E6}" dt="2024-09-18T14:57:56.363" v="471" actId="14100"/>
          <ac:spMkLst>
            <pc:docMk/>
            <pc:sldMk cId="248467289" sldId="354"/>
            <ac:spMk id="8" creationId="{8A5137BD-576A-BD33-9E9A-102A992ABEC9}"/>
          </ac:spMkLst>
        </pc:spChg>
        <pc:spChg chg="mod">
          <ac:chgData name="Pinnow, Deanna R CTR (USA)" userId="fe81c53c-84f7-4933-b30f-77ee3aaff732" providerId="ADAL" clId="{57A318DE-3F8D-4C94-9451-3533A04415E6}" dt="2024-09-18T14:59:20.307" v="485" actId="1076"/>
          <ac:spMkLst>
            <pc:docMk/>
            <pc:sldMk cId="248467289" sldId="354"/>
            <ac:spMk id="10" creationId="{4F901C18-760D-E9F2-09A0-92FA03C983B3}"/>
          </ac:spMkLst>
        </pc:spChg>
        <pc:spChg chg="mod">
          <ac:chgData name="Pinnow, Deanna R CTR (USA)" userId="fe81c53c-84f7-4933-b30f-77ee3aaff732" providerId="ADAL" clId="{57A318DE-3F8D-4C94-9451-3533A04415E6}" dt="2024-09-18T15:00:42.899" v="495" actId="1076"/>
          <ac:spMkLst>
            <pc:docMk/>
            <pc:sldMk cId="248467289" sldId="354"/>
            <ac:spMk id="20" creationId="{0AD42C0E-D81B-0EE8-F458-E544F0434077}"/>
          </ac:spMkLst>
        </pc:spChg>
        <pc:spChg chg="mod">
          <ac:chgData name="Pinnow, Deanna R CTR (USA)" userId="fe81c53c-84f7-4933-b30f-77ee3aaff732" providerId="ADAL" clId="{57A318DE-3F8D-4C94-9451-3533A04415E6}" dt="2024-09-18T15:00:36.192" v="494" actId="1076"/>
          <ac:spMkLst>
            <pc:docMk/>
            <pc:sldMk cId="248467289" sldId="354"/>
            <ac:spMk id="21" creationId="{CAC5222C-1EF5-0298-1AAC-D625002FF5B2}"/>
          </ac:spMkLst>
        </pc:spChg>
        <pc:spChg chg="mod">
          <ac:chgData name="Pinnow, Deanna R CTR (USA)" userId="fe81c53c-84f7-4933-b30f-77ee3aaff732" providerId="ADAL" clId="{57A318DE-3F8D-4C94-9451-3533A04415E6}" dt="2024-09-18T15:00:05.641" v="493" actId="113"/>
          <ac:spMkLst>
            <pc:docMk/>
            <pc:sldMk cId="248467289" sldId="354"/>
            <ac:spMk id="23" creationId="{A9F2F14C-7D8F-CA64-A2EB-0B887E2EC1F0}"/>
          </ac:spMkLst>
        </pc:spChg>
        <pc:spChg chg="mod">
          <ac:chgData name="Pinnow, Deanna R CTR (USA)" userId="fe81c53c-84f7-4933-b30f-77ee3aaff732" providerId="ADAL" clId="{57A318DE-3F8D-4C94-9451-3533A04415E6}" dt="2024-09-18T14:57:37.438" v="464" actId="113"/>
          <ac:spMkLst>
            <pc:docMk/>
            <pc:sldMk cId="248467289" sldId="354"/>
            <ac:spMk id="24" creationId="{6E4924F9-7D74-35ED-C274-9BAA6A78EF8D}"/>
          </ac:spMkLst>
        </pc:spChg>
        <pc:spChg chg="mod">
          <ac:chgData name="Pinnow, Deanna R CTR (USA)" userId="fe81c53c-84f7-4933-b30f-77ee3aaff732" providerId="ADAL" clId="{57A318DE-3F8D-4C94-9451-3533A04415E6}" dt="2024-09-18T14:59:28.502" v="487" actId="1076"/>
          <ac:spMkLst>
            <pc:docMk/>
            <pc:sldMk cId="248467289" sldId="354"/>
            <ac:spMk id="25" creationId="{54347562-9EF7-9697-F8BA-8AAFDEEF2F42}"/>
          </ac:spMkLst>
        </pc:spChg>
        <pc:spChg chg="mod">
          <ac:chgData name="Pinnow, Deanna R CTR (USA)" userId="fe81c53c-84f7-4933-b30f-77ee3aaff732" providerId="ADAL" clId="{57A318DE-3F8D-4C94-9451-3533A04415E6}" dt="2024-09-18T14:57:41.817" v="466" actId="14100"/>
          <ac:spMkLst>
            <pc:docMk/>
            <pc:sldMk cId="248467289" sldId="354"/>
            <ac:spMk id="26" creationId="{8515AB40-BA44-B66B-CF90-365DD3562C6C}"/>
          </ac:spMkLst>
        </pc:spChg>
        <pc:spChg chg="mod">
          <ac:chgData name="Pinnow, Deanna R CTR (USA)" userId="fe81c53c-84f7-4933-b30f-77ee3aaff732" providerId="ADAL" clId="{57A318DE-3F8D-4C94-9451-3533A04415E6}" dt="2024-09-18T14:58:07.299" v="475" actId="113"/>
          <ac:spMkLst>
            <pc:docMk/>
            <pc:sldMk cId="248467289" sldId="354"/>
            <ac:spMk id="27" creationId="{A4D833CA-B817-05F5-C1CD-916865E420F6}"/>
          </ac:spMkLst>
        </pc:spChg>
        <pc:spChg chg="mod">
          <ac:chgData name="Pinnow, Deanna R CTR (USA)" userId="fe81c53c-84f7-4933-b30f-77ee3aaff732" providerId="ADAL" clId="{57A318DE-3F8D-4C94-9451-3533A04415E6}" dt="2024-09-18T14:57:47.072" v="468" actId="14100"/>
          <ac:spMkLst>
            <pc:docMk/>
            <pc:sldMk cId="248467289" sldId="354"/>
            <ac:spMk id="28" creationId="{5FA97D01-763B-9F8E-1086-A1E2F004BDA6}"/>
          </ac:spMkLst>
        </pc:spChg>
        <pc:spChg chg="mod">
          <ac:chgData name="Pinnow, Deanna R CTR (USA)" userId="fe81c53c-84f7-4933-b30f-77ee3aaff732" providerId="ADAL" clId="{57A318DE-3F8D-4C94-9451-3533A04415E6}" dt="2024-09-18T14:57:50.683" v="469" actId="113"/>
          <ac:spMkLst>
            <pc:docMk/>
            <pc:sldMk cId="248467289" sldId="354"/>
            <ac:spMk id="29" creationId="{3F7AC5D5-F7DC-5CF0-6D8A-34638D2DA602}"/>
          </ac:spMkLst>
        </pc:spChg>
        <pc:spChg chg="mod">
          <ac:chgData name="Pinnow, Deanna R CTR (USA)" userId="fe81c53c-84f7-4933-b30f-77ee3aaff732" providerId="ADAL" clId="{57A318DE-3F8D-4C94-9451-3533A04415E6}" dt="2024-09-18T14:58:04.037" v="474" actId="113"/>
          <ac:spMkLst>
            <pc:docMk/>
            <pc:sldMk cId="248467289" sldId="354"/>
            <ac:spMk id="31" creationId="{F3ACA2FA-2336-3E08-0F9A-4C94048976D8}"/>
          </ac:spMkLst>
        </pc:spChg>
        <pc:spChg chg="mod">
          <ac:chgData name="Pinnow, Deanna R CTR (USA)" userId="fe81c53c-84f7-4933-b30f-77ee3aaff732" providerId="ADAL" clId="{57A318DE-3F8D-4C94-9451-3533A04415E6}" dt="2024-09-18T14:57:32.152" v="462" actId="113"/>
          <ac:spMkLst>
            <pc:docMk/>
            <pc:sldMk cId="248467289" sldId="354"/>
            <ac:spMk id="33" creationId="{5801E5E0-B285-020D-D491-CA1DF62D9B5B}"/>
          </ac:spMkLst>
        </pc:spChg>
        <pc:spChg chg="mod">
          <ac:chgData name="Pinnow, Deanna R CTR (USA)" userId="fe81c53c-84f7-4933-b30f-77ee3aaff732" providerId="ADAL" clId="{57A318DE-3F8D-4C94-9451-3533A04415E6}" dt="2024-09-18T14:57:34.817" v="463" actId="113"/>
          <ac:spMkLst>
            <pc:docMk/>
            <pc:sldMk cId="248467289" sldId="354"/>
            <ac:spMk id="35" creationId="{0B07F6D0-2F95-88F9-69F3-B4B1EF5C1621}"/>
          </ac:spMkLst>
        </pc:spChg>
        <pc:spChg chg="mod">
          <ac:chgData name="Pinnow, Deanna R CTR (USA)" userId="fe81c53c-84f7-4933-b30f-77ee3aaff732" providerId="ADAL" clId="{57A318DE-3F8D-4C94-9451-3533A04415E6}" dt="2024-09-18T15:02:34.458" v="518" actId="692"/>
          <ac:spMkLst>
            <pc:docMk/>
            <pc:sldMk cId="248467289" sldId="354"/>
            <ac:spMk id="127" creationId="{A2557041-FDBF-8DCF-853A-AE3E982EED99}"/>
          </ac:spMkLst>
        </pc:spChg>
        <pc:spChg chg="mod">
          <ac:chgData name="Pinnow, Deanna R CTR (USA)" userId="fe81c53c-84f7-4933-b30f-77ee3aaff732" providerId="ADAL" clId="{57A318DE-3F8D-4C94-9451-3533A04415E6}" dt="2024-09-18T15:02:34.458" v="518" actId="692"/>
          <ac:spMkLst>
            <pc:docMk/>
            <pc:sldMk cId="248467289" sldId="354"/>
            <ac:spMk id="128" creationId="{B6F9E0F6-4399-13BF-3B7C-9D8209818468}"/>
          </ac:spMkLst>
        </pc:spChg>
        <pc:spChg chg="mod">
          <ac:chgData name="Pinnow, Deanna R CTR (USA)" userId="fe81c53c-84f7-4933-b30f-77ee3aaff732" providerId="ADAL" clId="{57A318DE-3F8D-4C94-9451-3533A04415E6}" dt="2024-09-18T15:02:34.458" v="518" actId="692"/>
          <ac:spMkLst>
            <pc:docMk/>
            <pc:sldMk cId="248467289" sldId="354"/>
            <ac:spMk id="129" creationId="{1CA956C7-E25C-308B-92ED-54791AAEF6E1}"/>
          </ac:spMkLst>
        </pc:spChg>
        <pc:spChg chg="mod">
          <ac:chgData name="Pinnow, Deanna R CTR (USA)" userId="fe81c53c-84f7-4933-b30f-77ee3aaff732" providerId="ADAL" clId="{57A318DE-3F8D-4C94-9451-3533A04415E6}" dt="2024-09-18T15:02:34.458" v="518" actId="692"/>
          <ac:spMkLst>
            <pc:docMk/>
            <pc:sldMk cId="248467289" sldId="354"/>
            <ac:spMk id="130" creationId="{958FE34B-7966-2744-F854-10825DD02C36}"/>
          </ac:spMkLst>
        </pc:spChg>
        <pc:spChg chg="mod">
          <ac:chgData name="Pinnow, Deanna R CTR (USA)" userId="fe81c53c-84f7-4933-b30f-77ee3aaff732" providerId="ADAL" clId="{57A318DE-3F8D-4C94-9451-3533A04415E6}" dt="2024-09-18T15:02:34.458" v="518" actId="692"/>
          <ac:spMkLst>
            <pc:docMk/>
            <pc:sldMk cId="248467289" sldId="354"/>
            <ac:spMk id="131" creationId="{82EF0C8D-6BB9-0157-2720-B88C42F1F4A4}"/>
          </ac:spMkLst>
        </pc:spChg>
        <pc:spChg chg="mod">
          <ac:chgData name="Pinnow, Deanna R CTR (USA)" userId="fe81c53c-84f7-4933-b30f-77ee3aaff732" providerId="ADAL" clId="{57A318DE-3F8D-4C94-9451-3533A04415E6}" dt="2024-09-18T15:02:34.458" v="518" actId="692"/>
          <ac:spMkLst>
            <pc:docMk/>
            <pc:sldMk cId="248467289" sldId="354"/>
            <ac:spMk id="132" creationId="{7BE42598-1C79-A028-9073-0B37F6843495}"/>
          </ac:spMkLst>
        </pc:spChg>
        <pc:spChg chg="mod">
          <ac:chgData name="Pinnow, Deanna R CTR (USA)" userId="fe81c53c-84f7-4933-b30f-77ee3aaff732" providerId="ADAL" clId="{57A318DE-3F8D-4C94-9451-3533A04415E6}" dt="2024-09-18T15:02:34.458" v="518" actId="692"/>
          <ac:spMkLst>
            <pc:docMk/>
            <pc:sldMk cId="248467289" sldId="354"/>
            <ac:spMk id="133" creationId="{4B0535A7-5616-DE60-F8D8-8A9C51CBAD89}"/>
          </ac:spMkLst>
        </pc:spChg>
        <pc:spChg chg="mod">
          <ac:chgData name="Pinnow, Deanna R CTR (USA)" userId="fe81c53c-84f7-4933-b30f-77ee3aaff732" providerId="ADAL" clId="{57A318DE-3F8D-4C94-9451-3533A04415E6}" dt="2024-09-18T15:02:34.458" v="518" actId="692"/>
          <ac:spMkLst>
            <pc:docMk/>
            <pc:sldMk cId="248467289" sldId="354"/>
            <ac:spMk id="134" creationId="{F13A84A7-402F-4AB0-AA19-F84E7A94EEB7}"/>
          </ac:spMkLst>
        </pc:spChg>
        <pc:spChg chg="mod">
          <ac:chgData name="Pinnow, Deanna R CTR (USA)" userId="fe81c53c-84f7-4933-b30f-77ee3aaff732" providerId="ADAL" clId="{57A318DE-3F8D-4C94-9451-3533A04415E6}" dt="2024-09-18T15:02:34.458" v="518" actId="692"/>
          <ac:spMkLst>
            <pc:docMk/>
            <pc:sldMk cId="248467289" sldId="354"/>
            <ac:spMk id="135" creationId="{01C68C8B-BCCB-AA61-64F9-EA7D71147630}"/>
          </ac:spMkLst>
        </pc:spChg>
        <pc:spChg chg="mod">
          <ac:chgData name="Pinnow, Deanna R CTR (USA)" userId="fe81c53c-84f7-4933-b30f-77ee3aaff732" providerId="ADAL" clId="{57A318DE-3F8D-4C94-9451-3533A04415E6}" dt="2024-09-18T15:02:34.458" v="518" actId="692"/>
          <ac:spMkLst>
            <pc:docMk/>
            <pc:sldMk cId="248467289" sldId="354"/>
            <ac:spMk id="136" creationId="{C338D019-BC66-A19E-5DD9-3E6ED0A7B4BC}"/>
          </ac:spMkLst>
        </pc:spChg>
        <pc:spChg chg="mod">
          <ac:chgData name="Pinnow, Deanna R CTR (USA)" userId="fe81c53c-84f7-4933-b30f-77ee3aaff732" providerId="ADAL" clId="{57A318DE-3F8D-4C94-9451-3533A04415E6}" dt="2024-09-18T15:02:34.458" v="518" actId="692"/>
          <ac:spMkLst>
            <pc:docMk/>
            <pc:sldMk cId="248467289" sldId="354"/>
            <ac:spMk id="137" creationId="{9E5B131A-ABEF-CB2B-6A53-AF68ECE9C64C}"/>
          </ac:spMkLst>
        </pc:spChg>
        <pc:spChg chg="mod">
          <ac:chgData name="Pinnow, Deanna R CTR (USA)" userId="fe81c53c-84f7-4933-b30f-77ee3aaff732" providerId="ADAL" clId="{57A318DE-3F8D-4C94-9451-3533A04415E6}" dt="2024-09-18T15:02:34.458" v="518" actId="692"/>
          <ac:spMkLst>
            <pc:docMk/>
            <pc:sldMk cId="248467289" sldId="354"/>
            <ac:spMk id="138" creationId="{135EB6B3-0A65-E0DA-C55D-5EF9EE6ED864}"/>
          </ac:spMkLst>
        </pc:spChg>
        <pc:spChg chg="mod">
          <ac:chgData name="Pinnow, Deanna R CTR (USA)" userId="fe81c53c-84f7-4933-b30f-77ee3aaff732" providerId="ADAL" clId="{57A318DE-3F8D-4C94-9451-3533A04415E6}" dt="2024-09-18T15:02:34.458" v="518" actId="692"/>
          <ac:spMkLst>
            <pc:docMk/>
            <pc:sldMk cId="248467289" sldId="354"/>
            <ac:spMk id="139" creationId="{902171EC-C2E5-7996-0901-D4859C2A0839}"/>
          </ac:spMkLst>
        </pc:spChg>
        <pc:spChg chg="mod">
          <ac:chgData name="Pinnow, Deanna R CTR (USA)" userId="fe81c53c-84f7-4933-b30f-77ee3aaff732" providerId="ADAL" clId="{57A318DE-3F8D-4C94-9451-3533A04415E6}" dt="2024-09-18T15:02:34.458" v="518" actId="692"/>
          <ac:spMkLst>
            <pc:docMk/>
            <pc:sldMk cId="248467289" sldId="354"/>
            <ac:spMk id="140" creationId="{CB3C3583-511F-022A-A030-3C206C1D9C0B}"/>
          </ac:spMkLst>
        </pc:spChg>
        <pc:spChg chg="mod">
          <ac:chgData name="Pinnow, Deanna R CTR (USA)" userId="fe81c53c-84f7-4933-b30f-77ee3aaff732" providerId="ADAL" clId="{57A318DE-3F8D-4C94-9451-3533A04415E6}" dt="2024-09-19T21:35:00.498" v="2086" actId="255"/>
          <ac:spMkLst>
            <pc:docMk/>
            <pc:sldMk cId="248467289" sldId="354"/>
            <ac:spMk id="142" creationId="{02FB0C8D-34FC-6359-3D8C-7373C6EA83C4}"/>
          </ac:spMkLst>
        </pc:spChg>
        <pc:grpChg chg="mod">
          <ac:chgData name="Pinnow, Deanna R CTR (USA)" userId="fe81c53c-84f7-4933-b30f-77ee3aaff732" providerId="ADAL" clId="{57A318DE-3F8D-4C94-9451-3533A04415E6}" dt="2024-09-18T15:02:58.256" v="544" actId="14100"/>
          <ac:grpSpMkLst>
            <pc:docMk/>
            <pc:sldMk cId="248467289" sldId="354"/>
            <ac:grpSpMk id="117" creationId="{63CBE6AB-95C0-B38D-8C70-A96CEC2DCBF0}"/>
          </ac:grpSpMkLst>
        </pc:grpChg>
        <pc:cxnChg chg="add mod">
          <ac:chgData name="Pinnow, Deanna R CTR (USA)" userId="fe81c53c-84f7-4933-b30f-77ee3aaff732" providerId="ADAL" clId="{57A318DE-3F8D-4C94-9451-3533A04415E6}" dt="2024-09-18T15:00:01.397" v="492" actId="1076"/>
          <ac:cxnSpMkLst>
            <pc:docMk/>
            <pc:sldMk cId="248467289" sldId="354"/>
            <ac:cxnSpMk id="15" creationId="{E66A34F4-2031-350B-24FB-8147A65B85C8}"/>
          </ac:cxnSpMkLst>
        </pc:cxnChg>
        <pc:cxnChg chg="del mod">
          <ac:chgData name="Pinnow, Deanna R CTR (USA)" userId="fe81c53c-84f7-4933-b30f-77ee3aaff732" providerId="ADAL" clId="{57A318DE-3F8D-4C94-9451-3533A04415E6}" dt="2024-09-18T14:59:42.929" v="490" actId="478"/>
          <ac:cxnSpMkLst>
            <pc:docMk/>
            <pc:sldMk cId="248467289" sldId="354"/>
            <ac:cxnSpMk id="45" creationId="{848C9244-0C3E-59C4-F14B-DA007D979628}"/>
          </ac:cxnSpMkLst>
        </pc:cxnChg>
        <pc:cxnChg chg="mod">
          <ac:chgData name="Pinnow, Deanna R CTR (USA)" userId="fe81c53c-84f7-4933-b30f-77ee3aaff732" providerId="ADAL" clId="{57A318DE-3F8D-4C94-9451-3533A04415E6}" dt="2024-09-18T15:02:34.458" v="518" actId="692"/>
          <ac:cxnSpMkLst>
            <pc:docMk/>
            <pc:sldMk cId="248467289" sldId="354"/>
            <ac:cxnSpMk id="118" creationId="{10CEE406-2CB3-5B6A-3865-732774E34F34}"/>
          </ac:cxnSpMkLst>
        </pc:cxnChg>
        <pc:cxnChg chg="mod">
          <ac:chgData name="Pinnow, Deanna R CTR (USA)" userId="fe81c53c-84f7-4933-b30f-77ee3aaff732" providerId="ADAL" clId="{57A318DE-3F8D-4C94-9451-3533A04415E6}" dt="2024-09-18T15:02:34.458" v="518" actId="692"/>
          <ac:cxnSpMkLst>
            <pc:docMk/>
            <pc:sldMk cId="248467289" sldId="354"/>
            <ac:cxnSpMk id="119" creationId="{3D5A4998-FBEC-BAC5-E894-D3C60202784D}"/>
          </ac:cxnSpMkLst>
        </pc:cxnChg>
        <pc:cxnChg chg="mod">
          <ac:chgData name="Pinnow, Deanna R CTR (USA)" userId="fe81c53c-84f7-4933-b30f-77ee3aaff732" providerId="ADAL" clId="{57A318DE-3F8D-4C94-9451-3533A04415E6}" dt="2024-09-18T15:02:34.458" v="518" actId="692"/>
          <ac:cxnSpMkLst>
            <pc:docMk/>
            <pc:sldMk cId="248467289" sldId="354"/>
            <ac:cxnSpMk id="120" creationId="{62778FC2-1784-8A16-7797-EAF8ACA4572C}"/>
          </ac:cxnSpMkLst>
        </pc:cxnChg>
        <pc:cxnChg chg="mod">
          <ac:chgData name="Pinnow, Deanna R CTR (USA)" userId="fe81c53c-84f7-4933-b30f-77ee3aaff732" providerId="ADAL" clId="{57A318DE-3F8D-4C94-9451-3533A04415E6}" dt="2024-09-18T15:02:34.458" v="518" actId="692"/>
          <ac:cxnSpMkLst>
            <pc:docMk/>
            <pc:sldMk cId="248467289" sldId="354"/>
            <ac:cxnSpMk id="121" creationId="{4216E9A1-91CC-18BC-DA64-D63749A6276F}"/>
          </ac:cxnSpMkLst>
        </pc:cxnChg>
        <pc:cxnChg chg="mod">
          <ac:chgData name="Pinnow, Deanna R CTR (USA)" userId="fe81c53c-84f7-4933-b30f-77ee3aaff732" providerId="ADAL" clId="{57A318DE-3F8D-4C94-9451-3533A04415E6}" dt="2024-09-18T15:02:34.458" v="518" actId="692"/>
          <ac:cxnSpMkLst>
            <pc:docMk/>
            <pc:sldMk cId="248467289" sldId="354"/>
            <ac:cxnSpMk id="122" creationId="{EB746D11-C1AF-41DF-7521-8E215F1E8971}"/>
          </ac:cxnSpMkLst>
        </pc:cxnChg>
        <pc:cxnChg chg="mod">
          <ac:chgData name="Pinnow, Deanna R CTR (USA)" userId="fe81c53c-84f7-4933-b30f-77ee3aaff732" providerId="ADAL" clId="{57A318DE-3F8D-4C94-9451-3533A04415E6}" dt="2024-09-18T15:02:34.458" v="518" actId="692"/>
          <ac:cxnSpMkLst>
            <pc:docMk/>
            <pc:sldMk cId="248467289" sldId="354"/>
            <ac:cxnSpMk id="123" creationId="{C8EE620A-0F17-AD35-6621-743D9C8073D3}"/>
          </ac:cxnSpMkLst>
        </pc:cxnChg>
      </pc:sldChg>
      <pc:sldChg chg="addSp delSp modSp mod">
        <pc:chgData name="Pinnow, Deanna R CTR (USA)" userId="fe81c53c-84f7-4933-b30f-77ee3aaff732" providerId="ADAL" clId="{57A318DE-3F8D-4C94-9451-3533A04415E6}" dt="2024-09-19T21:46:29.328" v="2143" actId="12269"/>
        <pc:sldMkLst>
          <pc:docMk/>
          <pc:sldMk cId="2652647313" sldId="355"/>
        </pc:sldMkLst>
        <pc:spChg chg="del mod ord">
          <ac:chgData name="Pinnow, Deanna R CTR (USA)" userId="fe81c53c-84f7-4933-b30f-77ee3aaff732" providerId="ADAL" clId="{57A318DE-3F8D-4C94-9451-3533A04415E6}" dt="2024-09-19T21:23:57.785" v="1976" actId="478"/>
          <ac:spMkLst>
            <pc:docMk/>
            <pc:sldMk cId="2652647313" sldId="355"/>
            <ac:spMk id="4" creationId="{246D126C-F698-A83D-959A-A1DA0674B094}"/>
          </ac:spMkLst>
        </pc:spChg>
        <pc:spChg chg="mod">
          <ac:chgData name="Pinnow, Deanna R CTR (USA)" userId="fe81c53c-84f7-4933-b30f-77ee3aaff732" providerId="ADAL" clId="{57A318DE-3F8D-4C94-9451-3533A04415E6}" dt="2024-09-19T16:50:38.377" v="1711" actId="255"/>
          <ac:spMkLst>
            <pc:docMk/>
            <pc:sldMk cId="2652647313" sldId="355"/>
            <ac:spMk id="5" creationId="{81C6413E-8CCD-8E9E-4618-F18128C5C393}"/>
          </ac:spMkLst>
        </pc:spChg>
        <pc:spChg chg="mod">
          <ac:chgData name="Pinnow, Deanna R CTR (USA)" userId="fe81c53c-84f7-4933-b30f-77ee3aaff732" providerId="ADAL" clId="{57A318DE-3F8D-4C94-9451-3533A04415E6}" dt="2024-09-19T21:30:12.251" v="2018" actId="255"/>
          <ac:spMkLst>
            <pc:docMk/>
            <pc:sldMk cId="2652647313" sldId="355"/>
            <ac:spMk id="8" creationId="{990998BC-0883-FDF3-C08C-25B16BDE5DAD}"/>
          </ac:spMkLst>
        </pc:spChg>
        <pc:graphicFrameChg chg="mod">
          <ac:chgData name="Pinnow, Deanna R CTR (USA)" userId="fe81c53c-84f7-4933-b30f-77ee3aaff732" providerId="ADAL" clId="{57A318DE-3F8D-4C94-9451-3533A04415E6}" dt="2024-09-19T21:46:29.328" v="2143" actId="12269"/>
          <ac:graphicFrameMkLst>
            <pc:docMk/>
            <pc:sldMk cId="2652647313" sldId="355"/>
            <ac:graphicFrameMk id="6" creationId="{778DA9D2-EF4E-A1E0-C49C-A5815B078F8E}"/>
          </ac:graphicFrameMkLst>
        </pc:graphicFrameChg>
        <pc:picChg chg="add del mod">
          <ac:chgData name="Pinnow, Deanna R CTR (USA)" userId="fe81c53c-84f7-4933-b30f-77ee3aaff732" providerId="ADAL" clId="{57A318DE-3F8D-4C94-9451-3533A04415E6}" dt="2024-09-19T21:26:30.997" v="1995" actId="478"/>
          <ac:picMkLst>
            <pc:docMk/>
            <pc:sldMk cId="2652647313" sldId="355"/>
            <ac:picMk id="3" creationId="{229C46BD-686B-A816-5550-53E62EA36254}"/>
          </ac:picMkLst>
        </pc:picChg>
        <pc:picChg chg="add mod ord">
          <ac:chgData name="Pinnow, Deanna R CTR (USA)" userId="fe81c53c-84f7-4933-b30f-77ee3aaff732" providerId="ADAL" clId="{57A318DE-3F8D-4C94-9451-3533A04415E6}" dt="2024-09-19T21:25:57.332" v="1994" actId="167"/>
          <ac:picMkLst>
            <pc:docMk/>
            <pc:sldMk cId="2652647313" sldId="355"/>
            <ac:picMk id="10" creationId="{876E70E8-0A94-AE07-5949-F4DDA62766F0}"/>
          </ac:picMkLst>
        </pc:picChg>
      </pc:sldChg>
      <pc:sldChg chg="delSp modSp mod">
        <pc:chgData name="Pinnow, Deanna R CTR (USA)" userId="fe81c53c-84f7-4933-b30f-77ee3aaff732" providerId="ADAL" clId="{57A318DE-3F8D-4C94-9451-3533A04415E6}" dt="2024-09-19T21:33:50.236" v="2076" actId="1076"/>
        <pc:sldMkLst>
          <pc:docMk/>
          <pc:sldMk cId="1219441885" sldId="356"/>
        </pc:sldMkLst>
        <pc:spChg chg="mod">
          <ac:chgData name="Pinnow, Deanna R CTR (USA)" userId="fe81c53c-84f7-4933-b30f-77ee3aaff732" providerId="ADAL" clId="{57A318DE-3F8D-4C94-9451-3533A04415E6}" dt="2024-09-17T19:08:32.985" v="261" actId="115"/>
          <ac:spMkLst>
            <pc:docMk/>
            <pc:sldMk cId="1219441885" sldId="356"/>
            <ac:spMk id="3" creationId="{9B0C99D1-137B-5F5F-1CE2-884F996B4D6F}"/>
          </ac:spMkLst>
        </pc:spChg>
        <pc:spChg chg="mod">
          <ac:chgData name="Pinnow, Deanna R CTR (USA)" userId="fe81c53c-84f7-4933-b30f-77ee3aaff732" providerId="ADAL" clId="{57A318DE-3F8D-4C94-9451-3533A04415E6}" dt="2024-09-19T21:33:50.236" v="2076" actId="1076"/>
          <ac:spMkLst>
            <pc:docMk/>
            <pc:sldMk cId="1219441885" sldId="356"/>
            <ac:spMk id="4" creationId="{44ADBA63-5074-A00C-73B9-E5D14179D3A2}"/>
          </ac:spMkLst>
        </pc:spChg>
        <pc:spChg chg="del mod">
          <ac:chgData name="Pinnow, Deanna R CTR (USA)" userId="fe81c53c-84f7-4933-b30f-77ee3aaff732" providerId="ADAL" clId="{57A318DE-3F8D-4C94-9451-3533A04415E6}" dt="2024-09-10T18:43:08.813" v="2" actId="478"/>
          <ac:spMkLst>
            <pc:docMk/>
            <pc:sldMk cId="1219441885" sldId="356"/>
            <ac:spMk id="5" creationId="{859E2918-ED73-45EC-0F50-B1B19A73D2B5}"/>
          </ac:spMkLst>
        </pc:spChg>
      </pc:sldChg>
      <pc:sldChg chg="modSp mod">
        <pc:chgData name="Pinnow, Deanna R CTR (USA)" userId="fe81c53c-84f7-4933-b30f-77ee3aaff732" providerId="ADAL" clId="{57A318DE-3F8D-4C94-9451-3533A04415E6}" dt="2024-09-18T14:55:56.771" v="452" actId="14100"/>
        <pc:sldMkLst>
          <pc:docMk/>
          <pc:sldMk cId="3767155952" sldId="357"/>
        </pc:sldMkLst>
        <pc:spChg chg="mod">
          <ac:chgData name="Pinnow, Deanna R CTR (USA)" userId="fe81c53c-84f7-4933-b30f-77ee3aaff732" providerId="ADAL" clId="{57A318DE-3F8D-4C94-9451-3533A04415E6}" dt="2024-09-18T14:55:56.771" v="452" actId="14100"/>
          <ac:spMkLst>
            <pc:docMk/>
            <pc:sldMk cId="3767155952" sldId="357"/>
            <ac:spMk id="5" creationId="{66AC7E68-6C22-5A2F-9ADD-BC0A82E027A4}"/>
          </ac:spMkLst>
        </pc:spChg>
      </pc:sldChg>
      <pc:sldChg chg="modSp mod">
        <pc:chgData name="Pinnow, Deanna R CTR (USA)" userId="fe81c53c-84f7-4933-b30f-77ee3aaff732" providerId="ADAL" clId="{57A318DE-3F8D-4C94-9451-3533A04415E6}" dt="2024-09-18T14:36:38.176" v="262" actId="115"/>
        <pc:sldMkLst>
          <pc:docMk/>
          <pc:sldMk cId="3122374717" sldId="358"/>
        </pc:sldMkLst>
        <pc:spChg chg="mod">
          <ac:chgData name="Pinnow, Deanna R CTR (USA)" userId="fe81c53c-84f7-4933-b30f-77ee3aaff732" providerId="ADAL" clId="{57A318DE-3F8D-4C94-9451-3533A04415E6}" dt="2024-09-18T14:36:38.176" v="262" actId="115"/>
          <ac:spMkLst>
            <pc:docMk/>
            <pc:sldMk cId="3122374717" sldId="358"/>
            <ac:spMk id="5" creationId="{D87519CC-A446-0782-38C3-4DA01EE80D21}"/>
          </ac:spMkLst>
        </pc:spChg>
        <pc:spChg chg="mod">
          <ac:chgData name="Pinnow, Deanna R CTR (USA)" userId="fe81c53c-84f7-4933-b30f-77ee3aaff732" providerId="ADAL" clId="{57A318DE-3F8D-4C94-9451-3533A04415E6}" dt="2024-09-10T18:50:04.499" v="103" actId="1076"/>
          <ac:spMkLst>
            <pc:docMk/>
            <pc:sldMk cId="3122374717" sldId="358"/>
            <ac:spMk id="10" creationId="{02BBBADE-D375-C73B-FCA6-D4B06EC0BCB3}"/>
          </ac:spMkLst>
        </pc:spChg>
        <pc:picChg chg="mod">
          <ac:chgData name="Pinnow, Deanna R CTR (USA)" userId="fe81c53c-84f7-4933-b30f-77ee3aaff732" providerId="ADAL" clId="{57A318DE-3F8D-4C94-9451-3533A04415E6}" dt="2024-09-10T18:49:53.223" v="102" actId="1076"/>
          <ac:picMkLst>
            <pc:docMk/>
            <pc:sldMk cId="3122374717" sldId="358"/>
            <ac:picMk id="3" creationId="{E0FDE2AC-87CC-3107-0C04-A9C7D2291EFE}"/>
          </ac:picMkLst>
        </pc:picChg>
        <pc:picChg chg="mod">
          <ac:chgData name="Pinnow, Deanna R CTR (USA)" userId="fe81c53c-84f7-4933-b30f-77ee3aaff732" providerId="ADAL" clId="{57A318DE-3F8D-4C94-9451-3533A04415E6}" dt="2024-09-10T18:49:47.837" v="101" actId="1076"/>
          <ac:picMkLst>
            <pc:docMk/>
            <pc:sldMk cId="3122374717" sldId="358"/>
            <ac:picMk id="9" creationId="{32C946F0-7A73-6B96-7EDD-86A0E09AC329}"/>
          </ac:picMkLst>
        </pc:picChg>
      </pc:sldChg>
      <pc:sldChg chg="modSp mod">
        <pc:chgData name="Pinnow, Deanna R CTR (USA)" userId="fe81c53c-84f7-4933-b30f-77ee3aaff732" providerId="ADAL" clId="{57A318DE-3F8D-4C94-9451-3533A04415E6}" dt="2024-09-19T21:34:53.013" v="2085" actId="1076"/>
        <pc:sldMkLst>
          <pc:docMk/>
          <pc:sldMk cId="3384895555" sldId="359"/>
        </pc:sldMkLst>
        <pc:spChg chg="mod">
          <ac:chgData name="Pinnow, Deanna R CTR (USA)" userId="fe81c53c-84f7-4933-b30f-77ee3aaff732" providerId="ADAL" clId="{57A318DE-3F8D-4C94-9451-3533A04415E6}" dt="2024-09-19T21:34:53.013" v="2085" actId="1076"/>
          <ac:spMkLst>
            <pc:docMk/>
            <pc:sldMk cId="3384895555" sldId="359"/>
            <ac:spMk id="5" creationId="{22F6A1A4-F090-EEF6-EE7A-D7D21802CA2F}"/>
          </ac:spMkLst>
        </pc:spChg>
      </pc:sldChg>
      <pc:sldChg chg="modSp mod">
        <pc:chgData name="Pinnow, Deanna R CTR (USA)" userId="fe81c53c-84f7-4933-b30f-77ee3aaff732" providerId="ADAL" clId="{57A318DE-3F8D-4C94-9451-3533A04415E6}" dt="2024-09-19T21:33:22.561" v="2070" actId="255"/>
        <pc:sldMkLst>
          <pc:docMk/>
          <pc:sldMk cId="2768485443" sldId="360"/>
        </pc:sldMkLst>
        <pc:spChg chg="mod">
          <ac:chgData name="Pinnow, Deanna R CTR (USA)" userId="fe81c53c-84f7-4933-b30f-77ee3aaff732" providerId="ADAL" clId="{57A318DE-3F8D-4C94-9451-3533A04415E6}" dt="2024-09-19T21:33:22.561" v="2070" actId="255"/>
          <ac:spMkLst>
            <pc:docMk/>
            <pc:sldMk cId="2768485443" sldId="360"/>
            <ac:spMk id="6" creationId="{689BFB47-D688-A3DE-6F99-B0DA4389A060}"/>
          </ac:spMkLst>
        </pc:spChg>
      </pc:sldChg>
      <pc:sldChg chg="modSp mod">
        <pc:chgData name="Pinnow, Deanna R CTR (USA)" userId="fe81c53c-84f7-4933-b30f-77ee3aaff732" providerId="ADAL" clId="{57A318DE-3F8D-4C94-9451-3533A04415E6}" dt="2024-09-18T17:27:28.300" v="844"/>
        <pc:sldMkLst>
          <pc:docMk/>
          <pc:sldMk cId="1968198821" sldId="361"/>
        </pc:sldMkLst>
        <pc:graphicFrameChg chg="mod">
          <ac:chgData name="Pinnow, Deanna R CTR (USA)" userId="fe81c53c-84f7-4933-b30f-77ee3aaff732" providerId="ADAL" clId="{57A318DE-3F8D-4C94-9451-3533A04415E6}" dt="2024-09-18T17:27:28.300" v="844"/>
          <ac:graphicFrameMkLst>
            <pc:docMk/>
            <pc:sldMk cId="1968198821" sldId="361"/>
            <ac:graphicFrameMk id="4" creationId="{D1156A03-642C-9C80-808A-5BF703FA3250}"/>
          </ac:graphicFrameMkLst>
        </pc:graphicFrameChg>
      </pc:sldChg>
      <pc:sldChg chg="modSp mod">
        <pc:chgData name="Pinnow, Deanna R CTR (USA)" userId="fe81c53c-84f7-4933-b30f-77ee3aaff732" providerId="ADAL" clId="{57A318DE-3F8D-4C94-9451-3533A04415E6}" dt="2024-09-19T21:35:22.866" v="2087" actId="1076"/>
        <pc:sldMkLst>
          <pc:docMk/>
          <pc:sldMk cId="4234427576" sldId="362"/>
        </pc:sldMkLst>
        <pc:spChg chg="mod">
          <ac:chgData name="Pinnow, Deanna R CTR (USA)" userId="fe81c53c-84f7-4933-b30f-77ee3aaff732" providerId="ADAL" clId="{57A318DE-3F8D-4C94-9451-3533A04415E6}" dt="2024-09-19T21:35:22.866" v="2087" actId="1076"/>
          <ac:spMkLst>
            <pc:docMk/>
            <pc:sldMk cId="4234427576" sldId="362"/>
            <ac:spMk id="6" creationId="{7BA3B9EB-BE3D-9D1C-36EE-5D2E88943A9C}"/>
          </ac:spMkLst>
        </pc:spChg>
      </pc:sldChg>
      <pc:sldChg chg="addSp delSp modSp mod">
        <pc:chgData name="Pinnow, Deanna R CTR (USA)" userId="fe81c53c-84f7-4933-b30f-77ee3aaff732" providerId="ADAL" clId="{57A318DE-3F8D-4C94-9451-3533A04415E6}" dt="2024-09-19T21:32:47.895" v="2067" actId="478"/>
        <pc:sldMkLst>
          <pc:docMk/>
          <pc:sldMk cId="468064181" sldId="366"/>
        </pc:sldMkLst>
        <pc:spChg chg="mod">
          <ac:chgData name="Pinnow, Deanna R CTR (USA)" userId="fe81c53c-84f7-4933-b30f-77ee3aaff732" providerId="ADAL" clId="{57A318DE-3F8D-4C94-9451-3533A04415E6}" dt="2024-09-19T21:32:01.564" v="2046" actId="1076"/>
          <ac:spMkLst>
            <pc:docMk/>
            <pc:sldMk cId="468064181" sldId="366"/>
            <ac:spMk id="4" creationId="{A7A51FD4-0073-B9CD-D6D9-CAAE4800C771}"/>
          </ac:spMkLst>
        </pc:spChg>
        <pc:spChg chg="add del mod">
          <ac:chgData name="Pinnow, Deanna R CTR (USA)" userId="fe81c53c-84f7-4933-b30f-77ee3aaff732" providerId="ADAL" clId="{57A318DE-3F8D-4C94-9451-3533A04415E6}" dt="2024-09-19T21:31:38.685" v="2042" actId="478"/>
          <ac:spMkLst>
            <pc:docMk/>
            <pc:sldMk cId="468064181" sldId="366"/>
            <ac:spMk id="5" creationId="{16EDC15D-B364-14C3-B6F8-C3751A48FC10}"/>
          </ac:spMkLst>
        </pc:spChg>
        <pc:spChg chg="mod">
          <ac:chgData name="Pinnow, Deanna R CTR (USA)" userId="fe81c53c-84f7-4933-b30f-77ee3aaff732" providerId="ADAL" clId="{57A318DE-3F8D-4C94-9451-3533A04415E6}" dt="2024-09-19T21:31:31.516" v="2040" actId="1076"/>
          <ac:spMkLst>
            <pc:docMk/>
            <pc:sldMk cId="468064181" sldId="366"/>
            <ac:spMk id="22" creationId="{FE1324F9-6D74-7141-E71F-34D8F2C5E3D8}"/>
          </ac:spMkLst>
        </pc:spChg>
        <pc:spChg chg="mod">
          <ac:chgData name="Pinnow, Deanna R CTR (USA)" userId="fe81c53c-84f7-4933-b30f-77ee3aaff732" providerId="ADAL" clId="{57A318DE-3F8D-4C94-9451-3533A04415E6}" dt="2024-09-18T17:57:09.518" v="981" actId="1076"/>
          <ac:spMkLst>
            <pc:docMk/>
            <pc:sldMk cId="468064181" sldId="366"/>
            <ac:spMk id="29" creationId="{10F2C01B-3C38-FC33-E640-7504FB748325}"/>
          </ac:spMkLst>
        </pc:spChg>
        <pc:spChg chg="mod">
          <ac:chgData name="Pinnow, Deanna R CTR (USA)" userId="fe81c53c-84f7-4933-b30f-77ee3aaff732" providerId="ADAL" clId="{57A318DE-3F8D-4C94-9451-3533A04415E6}" dt="2024-09-18T17:57:12.443" v="982" actId="14100"/>
          <ac:spMkLst>
            <pc:docMk/>
            <pc:sldMk cId="468064181" sldId="366"/>
            <ac:spMk id="31" creationId="{3C8AC278-A6C9-A889-E0A0-73CF23AFF47C}"/>
          </ac:spMkLst>
        </pc:spChg>
        <pc:spChg chg="mod">
          <ac:chgData name="Pinnow, Deanna R CTR (USA)" userId="fe81c53c-84f7-4933-b30f-77ee3aaff732" providerId="ADAL" clId="{57A318DE-3F8D-4C94-9451-3533A04415E6}" dt="2024-09-18T17:57:15.619" v="983" actId="14100"/>
          <ac:spMkLst>
            <pc:docMk/>
            <pc:sldMk cId="468064181" sldId="366"/>
            <ac:spMk id="33" creationId="{83A70B5F-5059-0339-D2A1-F0A8EF4CD9B1}"/>
          </ac:spMkLst>
        </pc:spChg>
        <pc:spChg chg="mod">
          <ac:chgData name="Pinnow, Deanna R CTR (USA)" userId="fe81c53c-84f7-4933-b30f-77ee3aaff732" providerId="ADAL" clId="{57A318DE-3F8D-4C94-9451-3533A04415E6}" dt="2024-09-18T17:57:18.754" v="984" actId="14100"/>
          <ac:spMkLst>
            <pc:docMk/>
            <pc:sldMk cId="468064181" sldId="366"/>
            <ac:spMk id="35" creationId="{BD862A70-8DDA-41DC-2E39-0F1DE5CA8E55}"/>
          </ac:spMkLst>
        </pc:spChg>
        <pc:spChg chg="mod">
          <ac:chgData name="Pinnow, Deanna R CTR (USA)" userId="fe81c53c-84f7-4933-b30f-77ee3aaff732" providerId="ADAL" clId="{57A318DE-3F8D-4C94-9451-3533A04415E6}" dt="2024-09-18T17:57:21.890" v="985" actId="14100"/>
          <ac:spMkLst>
            <pc:docMk/>
            <pc:sldMk cId="468064181" sldId="366"/>
            <ac:spMk id="37" creationId="{35DAD1C4-C77A-67B4-B8DB-C4C656549488}"/>
          </ac:spMkLst>
        </pc:spChg>
        <pc:spChg chg="mod">
          <ac:chgData name="Pinnow, Deanna R CTR (USA)" userId="fe81c53c-84f7-4933-b30f-77ee3aaff732" providerId="ADAL" clId="{57A318DE-3F8D-4C94-9451-3533A04415E6}" dt="2024-09-18T17:57:27.659" v="986" actId="14100"/>
          <ac:spMkLst>
            <pc:docMk/>
            <pc:sldMk cId="468064181" sldId="366"/>
            <ac:spMk id="39" creationId="{F9AA4B04-CCFA-6966-A084-D85E1EF47558}"/>
          </ac:spMkLst>
        </pc:spChg>
        <pc:spChg chg="mod">
          <ac:chgData name="Pinnow, Deanna R CTR (USA)" userId="fe81c53c-84f7-4933-b30f-77ee3aaff732" providerId="ADAL" clId="{57A318DE-3F8D-4C94-9451-3533A04415E6}" dt="2024-09-18T17:57:31.297" v="987" actId="14100"/>
          <ac:spMkLst>
            <pc:docMk/>
            <pc:sldMk cId="468064181" sldId="366"/>
            <ac:spMk id="41" creationId="{DE400A3D-393B-5F99-F59A-CFD235425478}"/>
          </ac:spMkLst>
        </pc:spChg>
        <pc:spChg chg="mod">
          <ac:chgData name="Pinnow, Deanna R CTR (USA)" userId="fe81c53c-84f7-4933-b30f-77ee3aaff732" providerId="ADAL" clId="{57A318DE-3F8D-4C94-9451-3533A04415E6}" dt="2024-09-18T17:57:34.853" v="988" actId="14100"/>
          <ac:spMkLst>
            <pc:docMk/>
            <pc:sldMk cId="468064181" sldId="366"/>
            <ac:spMk id="43" creationId="{80B46011-FD69-BE3D-EFB0-BF28E0DB954E}"/>
          </ac:spMkLst>
        </pc:spChg>
        <pc:spChg chg="mod">
          <ac:chgData name="Pinnow, Deanna R CTR (USA)" userId="fe81c53c-84f7-4933-b30f-77ee3aaff732" providerId="ADAL" clId="{57A318DE-3F8D-4C94-9451-3533A04415E6}" dt="2024-09-18T17:57:39.027" v="989" actId="14100"/>
          <ac:spMkLst>
            <pc:docMk/>
            <pc:sldMk cId="468064181" sldId="366"/>
            <ac:spMk id="45" creationId="{037E324F-6FC0-4D13-2FD8-7071D7AAACD9}"/>
          </ac:spMkLst>
        </pc:spChg>
        <pc:cxnChg chg="add del mod">
          <ac:chgData name="Pinnow, Deanna R CTR (USA)" userId="fe81c53c-84f7-4933-b30f-77ee3aaff732" providerId="ADAL" clId="{57A318DE-3F8D-4C94-9451-3533A04415E6}" dt="2024-09-19T21:32:45.384" v="2065" actId="478"/>
          <ac:cxnSpMkLst>
            <pc:docMk/>
            <pc:sldMk cId="468064181" sldId="366"/>
            <ac:cxnSpMk id="7" creationId="{63A4A041-061F-F630-D418-E304E2F7CE25}"/>
          </ac:cxnSpMkLst>
        </pc:cxnChg>
        <pc:cxnChg chg="add del mod">
          <ac:chgData name="Pinnow, Deanna R CTR (USA)" userId="fe81c53c-84f7-4933-b30f-77ee3aaff732" providerId="ADAL" clId="{57A318DE-3F8D-4C94-9451-3533A04415E6}" dt="2024-09-19T21:32:46.584" v="2066" actId="478"/>
          <ac:cxnSpMkLst>
            <pc:docMk/>
            <pc:sldMk cId="468064181" sldId="366"/>
            <ac:cxnSpMk id="8" creationId="{A9543C84-0E6A-2036-F17C-E1296D6D881E}"/>
          </ac:cxnSpMkLst>
        </pc:cxnChg>
        <pc:cxnChg chg="add del mod">
          <ac:chgData name="Pinnow, Deanna R CTR (USA)" userId="fe81c53c-84f7-4933-b30f-77ee3aaff732" providerId="ADAL" clId="{57A318DE-3F8D-4C94-9451-3533A04415E6}" dt="2024-09-19T21:32:47.895" v="2067" actId="478"/>
          <ac:cxnSpMkLst>
            <pc:docMk/>
            <pc:sldMk cId="468064181" sldId="366"/>
            <ac:cxnSpMk id="9" creationId="{857FE672-AF7C-EBEC-966D-05EDDEB16990}"/>
          </ac:cxnSpMkLst>
        </pc:cxnChg>
      </pc:sldChg>
      <pc:sldChg chg="addSp delSp modSp mod">
        <pc:chgData name="Pinnow, Deanna R CTR (USA)" userId="fe81c53c-84f7-4933-b30f-77ee3aaff732" providerId="ADAL" clId="{57A318DE-3F8D-4C94-9451-3533A04415E6}" dt="2024-09-19T15:29:02.077" v="1280" actId="1076"/>
        <pc:sldMkLst>
          <pc:docMk/>
          <pc:sldMk cId="2052364309" sldId="367"/>
        </pc:sldMkLst>
        <pc:spChg chg="add mod ord">
          <ac:chgData name="Pinnow, Deanna R CTR (USA)" userId="fe81c53c-84f7-4933-b30f-77ee3aaff732" providerId="ADAL" clId="{57A318DE-3F8D-4C94-9451-3533A04415E6}" dt="2024-09-19T15:21:15.918" v="1229" actId="167"/>
          <ac:spMkLst>
            <pc:docMk/>
            <pc:sldMk cId="2052364309" sldId="367"/>
            <ac:spMk id="3" creationId="{9E8D2942-9D6E-78AE-38FA-9034208BC0F7}"/>
          </ac:spMkLst>
        </pc:spChg>
        <pc:spChg chg="add del mod">
          <ac:chgData name="Pinnow, Deanna R CTR (USA)" userId="fe81c53c-84f7-4933-b30f-77ee3aaff732" providerId="ADAL" clId="{57A318DE-3F8D-4C94-9451-3533A04415E6}" dt="2024-09-19T15:27:59.753" v="1275" actId="1076"/>
          <ac:spMkLst>
            <pc:docMk/>
            <pc:sldMk cId="2052364309" sldId="367"/>
            <ac:spMk id="4" creationId="{510D4D19-938D-564C-D6D8-F9EAB8FB872E}"/>
          </ac:spMkLst>
        </pc:spChg>
        <pc:spChg chg="mod">
          <ac:chgData name="Pinnow, Deanna R CTR (USA)" userId="fe81c53c-84f7-4933-b30f-77ee3aaff732" providerId="ADAL" clId="{57A318DE-3F8D-4C94-9451-3533A04415E6}" dt="2024-09-19T15:29:02.077" v="1280" actId="1076"/>
          <ac:spMkLst>
            <pc:docMk/>
            <pc:sldMk cId="2052364309" sldId="367"/>
            <ac:spMk id="6" creationId="{76E31CAB-EAE8-7FE4-9DE8-5DB3B4A8F838}"/>
          </ac:spMkLst>
        </pc:spChg>
        <pc:spChg chg="mod">
          <ac:chgData name="Pinnow, Deanna R CTR (USA)" userId="fe81c53c-84f7-4933-b30f-77ee3aaff732" providerId="ADAL" clId="{57A318DE-3F8D-4C94-9451-3533A04415E6}" dt="2024-09-19T15:21:24.648" v="1238" actId="1076"/>
          <ac:spMkLst>
            <pc:docMk/>
            <pc:sldMk cId="2052364309" sldId="367"/>
            <ac:spMk id="8" creationId="{52EACBB7-DBD2-3491-9FFA-26EF179FE29A}"/>
          </ac:spMkLst>
        </pc:spChg>
        <pc:spChg chg="mod">
          <ac:chgData name="Pinnow, Deanna R CTR (USA)" userId="fe81c53c-84f7-4933-b30f-77ee3aaff732" providerId="ADAL" clId="{57A318DE-3F8D-4C94-9451-3533A04415E6}" dt="2024-09-19T15:26:11.252" v="1270" actId="1076"/>
          <ac:spMkLst>
            <pc:docMk/>
            <pc:sldMk cId="2052364309" sldId="367"/>
            <ac:spMk id="9" creationId="{92B2E384-8268-CC9F-FE3E-93D965D8BA80}"/>
          </ac:spMkLst>
        </pc:spChg>
        <pc:spChg chg="mod">
          <ac:chgData name="Pinnow, Deanna R CTR (USA)" userId="fe81c53c-84f7-4933-b30f-77ee3aaff732" providerId="ADAL" clId="{57A318DE-3F8D-4C94-9451-3533A04415E6}" dt="2024-09-16T21:42:00.094" v="107" actId="255"/>
          <ac:spMkLst>
            <pc:docMk/>
            <pc:sldMk cId="2052364309" sldId="367"/>
            <ac:spMk id="11" creationId="{AEB8F6FB-6C07-11BE-B839-72F9E2E94625}"/>
          </ac:spMkLst>
        </pc:spChg>
        <pc:spChg chg="mod">
          <ac:chgData name="Pinnow, Deanna R CTR (USA)" userId="fe81c53c-84f7-4933-b30f-77ee3aaff732" providerId="ADAL" clId="{57A318DE-3F8D-4C94-9451-3533A04415E6}" dt="2024-09-16T21:43:11.578" v="113" actId="255"/>
          <ac:spMkLst>
            <pc:docMk/>
            <pc:sldMk cId="2052364309" sldId="367"/>
            <ac:spMk id="13" creationId="{C0FBBDF0-FBEB-0BFE-E9B2-D3ED2EEE0CC9}"/>
          </ac:spMkLst>
        </pc:spChg>
        <pc:spChg chg="mod">
          <ac:chgData name="Pinnow, Deanna R CTR (USA)" userId="fe81c53c-84f7-4933-b30f-77ee3aaff732" providerId="ADAL" clId="{57A318DE-3F8D-4C94-9451-3533A04415E6}" dt="2024-09-19T15:26:09.603" v="1268" actId="14100"/>
          <ac:spMkLst>
            <pc:docMk/>
            <pc:sldMk cId="2052364309" sldId="367"/>
            <ac:spMk id="14" creationId="{EC3F8955-8A86-EEB3-10F9-D05EC2E2750D}"/>
          </ac:spMkLst>
        </pc:spChg>
        <pc:spChg chg="mod">
          <ac:chgData name="Pinnow, Deanna R CTR (USA)" userId="fe81c53c-84f7-4933-b30f-77ee3aaff732" providerId="ADAL" clId="{57A318DE-3F8D-4C94-9451-3533A04415E6}" dt="2024-09-16T21:43:11.578" v="113" actId="255"/>
          <ac:spMkLst>
            <pc:docMk/>
            <pc:sldMk cId="2052364309" sldId="367"/>
            <ac:spMk id="15" creationId="{FD94034D-086A-2EC5-3257-E537598A351B}"/>
          </ac:spMkLst>
        </pc:spChg>
        <pc:spChg chg="mod">
          <ac:chgData name="Pinnow, Deanna R CTR (USA)" userId="fe81c53c-84f7-4933-b30f-77ee3aaff732" providerId="ADAL" clId="{57A318DE-3F8D-4C94-9451-3533A04415E6}" dt="2024-09-19T15:26:10.436" v="1269" actId="14100"/>
          <ac:spMkLst>
            <pc:docMk/>
            <pc:sldMk cId="2052364309" sldId="367"/>
            <ac:spMk id="16" creationId="{DC243D83-3F52-D49C-AABB-8AD966D04AD3}"/>
          </ac:spMkLst>
        </pc:spChg>
        <pc:spChg chg="mod">
          <ac:chgData name="Pinnow, Deanna R CTR (USA)" userId="fe81c53c-84f7-4933-b30f-77ee3aaff732" providerId="ADAL" clId="{57A318DE-3F8D-4C94-9451-3533A04415E6}" dt="2024-09-16T21:43:11.578" v="113" actId="255"/>
          <ac:spMkLst>
            <pc:docMk/>
            <pc:sldMk cId="2052364309" sldId="367"/>
            <ac:spMk id="17" creationId="{539897DF-2E86-1E59-B288-5941A2499443}"/>
          </ac:spMkLst>
        </pc:spChg>
        <pc:spChg chg="mod">
          <ac:chgData name="Pinnow, Deanna R CTR (USA)" userId="fe81c53c-84f7-4933-b30f-77ee3aaff732" providerId="ADAL" clId="{57A318DE-3F8D-4C94-9451-3533A04415E6}" dt="2024-09-16T21:43:11.578" v="113" actId="255"/>
          <ac:spMkLst>
            <pc:docMk/>
            <pc:sldMk cId="2052364309" sldId="367"/>
            <ac:spMk id="19" creationId="{070211D2-AE23-F1D4-F991-69E45AEDF039}"/>
          </ac:spMkLst>
        </pc:spChg>
        <pc:spChg chg="mod">
          <ac:chgData name="Pinnow, Deanna R CTR (USA)" userId="fe81c53c-84f7-4933-b30f-77ee3aaff732" providerId="ADAL" clId="{57A318DE-3F8D-4C94-9451-3533A04415E6}" dt="2024-09-16T21:43:11.578" v="113" actId="255"/>
          <ac:spMkLst>
            <pc:docMk/>
            <pc:sldMk cId="2052364309" sldId="367"/>
            <ac:spMk id="21" creationId="{479EA806-315B-67B1-8D03-8739D0F29CC4}"/>
          </ac:spMkLst>
        </pc:spChg>
        <pc:spChg chg="mod">
          <ac:chgData name="Pinnow, Deanna R CTR (USA)" userId="fe81c53c-84f7-4933-b30f-77ee3aaff732" providerId="ADAL" clId="{57A318DE-3F8D-4C94-9451-3533A04415E6}" dt="2024-09-16T21:43:11.578" v="113" actId="255"/>
          <ac:spMkLst>
            <pc:docMk/>
            <pc:sldMk cId="2052364309" sldId="367"/>
            <ac:spMk id="23" creationId="{82A952B5-AA7C-3F84-F9BF-F812D0D7C5E3}"/>
          </ac:spMkLst>
        </pc:spChg>
        <pc:spChg chg="mod">
          <ac:chgData name="Pinnow, Deanna R CTR (USA)" userId="fe81c53c-84f7-4933-b30f-77ee3aaff732" providerId="ADAL" clId="{57A318DE-3F8D-4C94-9451-3533A04415E6}" dt="2024-09-16T21:43:11.578" v="113" actId="255"/>
          <ac:spMkLst>
            <pc:docMk/>
            <pc:sldMk cId="2052364309" sldId="367"/>
            <ac:spMk id="25" creationId="{BB49D9AE-6EF6-3311-B24C-549368398872}"/>
          </ac:spMkLst>
        </pc:spChg>
        <pc:spChg chg="mod">
          <ac:chgData name="Pinnow, Deanna R CTR (USA)" userId="fe81c53c-84f7-4933-b30f-77ee3aaff732" providerId="ADAL" clId="{57A318DE-3F8D-4C94-9451-3533A04415E6}" dt="2024-09-16T21:42:00.094" v="107" actId="255"/>
          <ac:spMkLst>
            <pc:docMk/>
            <pc:sldMk cId="2052364309" sldId="367"/>
            <ac:spMk id="29" creationId="{28210BFB-1A61-8B5F-8518-280684C25094}"/>
          </ac:spMkLst>
        </pc:spChg>
        <pc:spChg chg="mod">
          <ac:chgData name="Pinnow, Deanna R CTR (USA)" userId="fe81c53c-84f7-4933-b30f-77ee3aaff732" providerId="ADAL" clId="{57A318DE-3F8D-4C94-9451-3533A04415E6}" dt="2024-09-16T21:43:11.578" v="113" actId="255"/>
          <ac:spMkLst>
            <pc:docMk/>
            <pc:sldMk cId="2052364309" sldId="367"/>
            <ac:spMk id="31" creationId="{4446D4EB-30C7-F6D8-2954-0A246213C738}"/>
          </ac:spMkLst>
        </pc:spChg>
        <pc:spChg chg="mod">
          <ac:chgData name="Pinnow, Deanna R CTR (USA)" userId="fe81c53c-84f7-4933-b30f-77ee3aaff732" providerId="ADAL" clId="{57A318DE-3F8D-4C94-9451-3533A04415E6}" dt="2024-09-16T21:43:11.578" v="113" actId="255"/>
          <ac:spMkLst>
            <pc:docMk/>
            <pc:sldMk cId="2052364309" sldId="367"/>
            <ac:spMk id="33" creationId="{54305884-9E9F-A4C6-E170-7E87EB1EFD78}"/>
          </ac:spMkLst>
        </pc:spChg>
        <pc:spChg chg="mod">
          <ac:chgData name="Pinnow, Deanna R CTR (USA)" userId="fe81c53c-84f7-4933-b30f-77ee3aaff732" providerId="ADAL" clId="{57A318DE-3F8D-4C94-9451-3533A04415E6}" dt="2024-09-16T21:43:11.578" v="113" actId="255"/>
          <ac:spMkLst>
            <pc:docMk/>
            <pc:sldMk cId="2052364309" sldId="367"/>
            <ac:spMk id="35" creationId="{7CC3F82A-EFA5-7B57-D10B-5C9CE57FFACE}"/>
          </ac:spMkLst>
        </pc:spChg>
        <pc:spChg chg="mod">
          <ac:chgData name="Pinnow, Deanna R CTR (USA)" userId="fe81c53c-84f7-4933-b30f-77ee3aaff732" providerId="ADAL" clId="{57A318DE-3F8D-4C94-9451-3533A04415E6}" dt="2024-09-16T21:43:11.578" v="113" actId="255"/>
          <ac:spMkLst>
            <pc:docMk/>
            <pc:sldMk cId="2052364309" sldId="367"/>
            <ac:spMk id="37" creationId="{C1348837-8E3E-4237-7063-AA5F0C2F5583}"/>
          </ac:spMkLst>
        </pc:spChg>
        <pc:spChg chg="mod">
          <ac:chgData name="Pinnow, Deanna R CTR (USA)" userId="fe81c53c-84f7-4933-b30f-77ee3aaff732" providerId="ADAL" clId="{57A318DE-3F8D-4C94-9451-3533A04415E6}" dt="2024-09-16T21:43:11.578" v="113" actId="255"/>
          <ac:spMkLst>
            <pc:docMk/>
            <pc:sldMk cId="2052364309" sldId="367"/>
            <ac:spMk id="39" creationId="{EEE670DF-B8B2-FA7B-D64D-0984B1814869}"/>
          </ac:spMkLst>
        </pc:spChg>
        <pc:spChg chg="mod">
          <ac:chgData name="Pinnow, Deanna R CTR (USA)" userId="fe81c53c-84f7-4933-b30f-77ee3aaff732" providerId="ADAL" clId="{57A318DE-3F8D-4C94-9451-3533A04415E6}" dt="2024-09-16T21:43:11.578" v="113" actId="255"/>
          <ac:spMkLst>
            <pc:docMk/>
            <pc:sldMk cId="2052364309" sldId="367"/>
            <ac:spMk id="41" creationId="{BA525A79-0AAA-BFE2-1337-169967FD6355}"/>
          </ac:spMkLst>
        </pc:spChg>
      </pc:sldChg>
      <pc:sldChg chg="modSp mod">
        <pc:chgData name="Pinnow, Deanna R CTR (USA)" userId="fe81c53c-84f7-4933-b30f-77ee3aaff732" providerId="ADAL" clId="{57A318DE-3F8D-4C94-9451-3533A04415E6}" dt="2024-09-19T21:34:18.420" v="2079" actId="255"/>
        <pc:sldMkLst>
          <pc:docMk/>
          <pc:sldMk cId="2922240677" sldId="371"/>
        </pc:sldMkLst>
        <pc:spChg chg="mod">
          <ac:chgData name="Pinnow, Deanna R CTR (USA)" userId="fe81c53c-84f7-4933-b30f-77ee3aaff732" providerId="ADAL" clId="{57A318DE-3F8D-4C94-9451-3533A04415E6}" dt="2024-09-18T14:38:56.966" v="279" actId="115"/>
          <ac:spMkLst>
            <pc:docMk/>
            <pc:sldMk cId="2922240677" sldId="371"/>
            <ac:spMk id="3" creationId="{EE999F13-9508-D25B-5EEA-94310D1C308B}"/>
          </ac:spMkLst>
        </pc:spChg>
        <pc:spChg chg="mod">
          <ac:chgData name="Pinnow, Deanna R CTR (USA)" userId="fe81c53c-84f7-4933-b30f-77ee3aaff732" providerId="ADAL" clId="{57A318DE-3F8D-4C94-9451-3533A04415E6}" dt="2024-09-19T21:34:18.420" v="2079" actId="255"/>
          <ac:spMkLst>
            <pc:docMk/>
            <pc:sldMk cId="2922240677" sldId="371"/>
            <ac:spMk id="7" creationId="{09C8479C-DFB8-6E68-A0DD-2AF6C45A0C6A}"/>
          </ac:spMkLst>
        </pc:spChg>
      </pc:sldChg>
      <pc:sldChg chg="addSp delSp modSp mod">
        <pc:chgData name="Pinnow, Deanna R CTR (USA)" userId="fe81c53c-84f7-4933-b30f-77ee3aaff732" providerId="ADAL" clId="{57A318DE-3F8D-4C94-9451-3533A04415E6}" dt="2024-09-19T21:35:36.637" v="2090" actId="255"/>
        <pc:sldMkLst>
          <pc:docMk/>
          <pc:sldMk cId="1525229086" sldId="372"/>
        </pc:sldMkLst>
        <pc:spChg chg="add mod">
          <ac:chgData name="Pinnow, Deanna R CTR (USA)" userId="fe81c53c-84f7-4933-b30f-77ee3aaff732" providerId="ADAL" clId="{57A318DE-3F8D-4C94-9451-3533A04415E6}" dt="2024-09-19T21:35:36.637" v="2090" actId="255"/>
          <ac:spMkLst>
            <pc:docMk/>
            <pc:sldMk cId="1525229086" sldId="372"/>
            <ac:spMk id="4" creationId="{93898219-35C2-89CA-FE8D-FC99EE939583}"/>
          </ac:spMkLst>
        </pc:spChg>
        <pc:spChg chg="mod">
          <ac:chgData name="Pinnow, Deanna R CTR (USA)" userId="fe81c53c-84f7-4933-b30f-77ee3aaff732" providerId="ADAL" clId="{57A318DE-3F8D-4C94-9451-3533A04415E6}" dt="2024-09-18T16:53:38.769" v="819" actId="1076"/>
          <ac:spMkLst>
            <pc:docMk/>
            <pc:sldMk cId="1525229086" sldId="372"/>
            <ac:spMk id="5" creationId="{F6C29BC9-BD4F-1DD5-9D8C-F297BD93C893}"/>
          </ac:spMkLst>
        </pc:spChg>
        <pc:graphicFrameChg chg="add mod">
          <ac:chgData name="Pinnow, Deanna R CTR (USA)" userId="fe81c53c-84f7-4933-b30f-77ee3aaff732" providerId="ADAL" clId="{57A318DE-3F8D-4C94-9451-3533A04415E6}" dt="2024-09-18T16:37:13.445" v="601" actId="1076"/>
          <ac:graphicFrameMkLst>
            <pc:docMk/>
            <pc:sldMk cId="1525229086" sldId="372"/>
            <ac:graphicFrameMk id="9" creationId="{BC27533D-8C8D-2789-88F8-78D7D6F23F67}"/>
          </ac:graphicFrameMkLst>
        </pc:graphicFrameChg>
        <pc:graphicFrameChg chg="add mod modGraphic">
          <ac:chgData name="Pinnow, Deanna R CTR (USA)" userId="fe81c53c-84f7-4933-b30f-77ee3aaff732" providerId="ADAL" clId="{57A318DE-3F8D-4C94-9451-3533A04415E6}" dt="2024-09-18T16:56:38.266" v="826" actId="14100"/>
          <ac:graphicFrameMkLst>
            <pc:docMk/>
            <pc:sldMk cId="1525229086" sldId="372"/>
            <ac:graphicFrameMk id="10" creationId="{456431FF-46FF-1CD9-8067-54BFB914F5D9}"/>
          </ac:graphicFrameMkLst>
        </pc:graphicFrameChg>
        <pc:picChg chg="add del mod">
          <ac:chgData name="Pinnow, Deanna R CTR (USA)" userId="fe81c53c-84f7-4933-b30f-77ee3aaff732" providerId="ADAL" clId="{57A318DE-3F8D-4C94-9451-3533A04415E6}" dt="2024-09-18T16:31:18.471" v="549" actId="478"/>
          <ac:picMkLst>
            <pc:docMk/>
            <pc:sldMk cId="1525229086" sldId="372"/>
            <ac:picMk id="6" creationId="{991F043D-2AA4-3C39-C747-EC1239EA3984}"/>
          </ac:picMkLst>
        </pc:picChg>
        <pc:picChg chg="add del mod ord">
          <ac:chgData name="Pinnow, Deanna R CTR (USA)" userId="fe81c53c-84f7-4933-b30f-77ee3aaff732" providerId="ADAL" clId="{57A318DE-3F8D-4C94-9451-3533A04415E6}" dt="2024-09-18T16:41:02.214" v="608" actId="478"/>
          <ac:picMkLst>
            <pc:docMk/>
            <pc:sldMk cId="1525229086" sldId="372"/>
            <ac:picMk id="8" creationId="{2F19AECA-9F45-3191-44DA-F4DB8E734832}"/>
          </ac:picMkLst>
        </pc:picChg>
      </pc:sldChg>
      <pc:sldChg chg="modSp mod">
        <pc:chgData name="Pinnow, Deanna R CTR (USA)" userId="fe81c53c-84f7-4933-b30f-77ee3aaff732" providerId="ADAL" clId="{57A318DE-3F8D-4C94-9451-3533A04415E6}" dt="2024-09-19T21:35:51.050" v="2093" actId="1076"/>
        <pc:sldMkLst>
          <pc:docMk/>
          <pc:sldMk cId="508145593" sldId="373"/>
        </pc:sldMkLst>
        <pc:spChg chg="mod">
          <ac:chgData name="Pinnow, Deanna R CTR (USA)" userId="fe81c53c-84f7-4933-b30f-77ee3aaff732" providerId="ADAL" clId="{57A318DE-3F8D-4C94-9451-3533A04415E6}" dt="2024-09-18T16:34:05.285" v="572" actId="20577"/>
          <ac:spMkLst>
            <pc:docMk/>
            <pc:sldMk cId="508145593" sldId="373"/>
            <ac:spMk id="3" creationId="{575A4730-A6E0-F8D0-27B3-22CD51F3E5BF}"/>
          </ac:spMkLst>
        </pc:spChg>
        <pc:spChg chg="mod">
          <ac:chgData name="Pinnow, Deanna R CTR (USA)" userId="fe81c53c-84f7-4933-b30f-77ee3aaff732" providerId="ADAL" clId="{57A318DE-3F8D-4C94-9451-3533A04415E6}" dt="2024-09-19T21:35:51.050" v="2093" actId="1076"/>
          <ac:spMkLst>
            <pc:docMk/>
            <pc:sldMk cId="508145593" sldId="373"/>
            <ac:spMk id="4" creationId="{AF85E59C-C3A0-D096-DD14-4BF78AE30F21}"/>
          </ac:spMkLst>
        </pc:spChg>
        <pc:graphicFrameChg chg="mod">
          <ac:chgData name="Pinnow, Deanna R CTR (USA)" userId="fe81c53c-84f7-4933-b30f-77ee3aaff732" providerId="ADAL" clId="{57A318DE-3F8D-4C94-9451-3533A04415E6}" dt="2024-09-18T17:28:38.464" v="848" actId="14100"/>
          <ac:graphicFrameMkLst>
            <pc:docMk/>
            <pc:sldMk cId="508145593" sldId="373"/>
            <ac:graphicFrameMk id="6" creationId="{B5374297-9EA5-65F6-9216-A22453C14F55}"/>
          </ac:graphicFrameMkLst>
        </pc:graphicFrameChg>
      </pc:sldChg>
      <pc:sldChg chg="modSp mod ord">
        <pc:chgData name="Pinnow, Deanna R CTR (USA)" userId="fe81c53c-84f7-4933-b30f-77ee3aaff732" providerId="ADAL" clId="{57A318DE-3F8D-4C94-9451-3533A04415E6}" dt="2024-09-18T17:29:27.327" v="849" actId="20577"/>
        <pc:sldMkLst>
          <pc:docMk/>
          <pc:sldMk cId="731395848" sldId="374"/>
        </pc:sldMkLst>
        <pc:spChg chg="mod">
          <ac:chgData name="Pinnow, Deanna R CTR (USA)" userId="fe81c53c-84f7-4933-b30f-77ee3aaff732" providerId="ADAL" clId="{57A318DE-3F8D-4C94-9451-3533A04415E6}" dt="2024-09-18T17:29:27.327" v="849" actId="20577"/>
          <ac:spMkLst>
            <pc:docMk/>
            <pc:sldMk cId="731395848" sldId="374"/>
            <ac:spMk id="3" creationId="{C56D6287-E42B-BEC9-0878-13618CDBDBBF}"/>
          </ac:spMkLst>
        </pc:spChg>
        <pc:graphicFrameChg chg="mod">
          <ac:chgData name="Pinnow, Deanna R CTR (USA)" userId="fe81c53c-84f7-4933-b30f-77ee3aaff732" providerId="ADAL" clId="{57A318DE-3F8D-4C94-9451-3533A04415E6}" dt="2024-09-18T17:25:47.668" v="830" actId="12269"/>
          <ac:graphicFrameMkLst>
            <pc:docMk/>
            <pc:sldMk cId="731395848" sldId="374"/>
            <ac:graphicFrameMk id="5" creationId="{6256CC64-5934-B261-2882-0B0B7C732C93}"/>
          </ac:graphicFrameMkLst>
        </pc:graphicFrameChg>
      </pc:sldChg>
      <pc:sldChg chg="addSp delSp modSp mod">
        <pc:chgData name="Pinnow, Deanna R CTR (USA)" userId="fe81c53c-84f7-4933-b30f-77ee3aaff732" providerId="ADAL" clId="{57A318DE-3F8D-4C94-9451-3533A04415E6}" dt="2024-09-19T21:36:07.229" v="2096" actId="1076"/>
        <pc:sldMkLst>
          <pc:docMk/>
          <pc:sldMk cId="836767168" sldId="375"/>
        </pc:sldMkLst>
        <pc:spChg chg="mod">
          <ac:chgData name="Pinnow, Deanna R CTR (USA)" userId="fe81c53c-84f7-4933-b30f-77ee3aaff732" providerId="ADAL" clId="{57A318DE-3F8D-4C94-9451-3533A04415E6}" dt="2024-09-18T17:40:30.140" v="898" actId="20577"/>
          <ac:spMkLst>
            <pc:docMk/>
            <pc:sldMk cId="836767168" sldId="375"/>
            <ac:spMk id="4" creationId="{57DAE748-0B99-F588-A126-FCAD252BC662}"/>
          </ac:spMkLst>
        </pc:spChg>
        <pc:spChg chg="add mod">
          <ac:chgData name="Pinnow, Deanna R CTR (USA)" userId="fe81c53c-84f7-4933-b30f-77ee3aaff732" providerId="ADAL" clId="{57A318DE-3F8D-4C94-9451-3533A04415E6}" dt="2024-09-19T21:36:07.229" v="2096" actId="1076"/>
          <ac:spMkLst>
            <pc:docMk/>
            <pc:sldMk cId="836767168" sldId="375"/>
            <ac:spMk id="10" creationId="{20E53D33-ABA9-7C1D-5D18-01F9F6D49B02}"/>
          </ac:spMkLst>
        </pc:spChg>
        <pc:picChg chg="add del mod">
          <ac:chgData name="Pinnow, Deanna R CTR (USA)" userId="fe81c53c-84f7-4933-b30f-77ee3aaff732" providerId="ADAL" clId="{57A318DE-3F8D-4C94-9451-3533A04415E6}" dt="2024-09-18T17:37:01.981" v="881" actId="478"/>
          <ac:picMkLst>
            <pc:docMk/>
            <pc:sldMk cId="836767168" sldId="375"/>
            <ac:picMk id="6" creationId="{C2039B71-2987-9478-1D45-14C9DFB56E90}"/>
          </ac:picMkLst>
        </pc:picChg>
        <pc:picChg chg="add del mod">
          <ac:chgData name="Pinnow, Deanna R CTR (USA)" userId="fe81c53c-84f7-4933-b30f-77ee3aaff732" providerId="ADAL" clId="{57A318DE-3F8D-4C94-9451-3533A04415E6}" dt="2024-09-18T17:39:05.973" v="895" actId="478"/>
          <ac:picMkLst>
            <pc:docMk/>
            <pc:sldMk cId="836767168" sldId="375"/>
            <ac:picMk id="7" creationId="{DF61C49C-06D6-3DF2-E1F5-56D83E257144}"/>
          </ac:picMkLst>
        </pc:picChg>
        <pc:picChg chg="add mod modCrop">
          <ac:chgData name="Pinnow, Deanna R CTR (USA)" userId="fe81c53c-84f7-4933-b30f-77ee3aaff732" providerId="ADAL" clId="{57A318DE-3F8D-4C94-9451-3533A04415E6}" dt="2024-09-18T17:51:14.182" v="951" actId="14100"/>
          <ac:picMkLst>
            <pc:docMk/>
            <pc:sldMk cId="836767168" sldId="375"/>
            <ac:picMk id="9" creationId="{62A49736-18DF-9D2B-172A-3397D2CC0815}"/>
          </ac:picMkLst>
        </pc:picChg>
      </pc:sldChg>
    </pc:docChg>
  </pc:docChgLst>
</pc:chgInfo>
</file>

<file path=ppt/diagrams/_rels/data1.xml.rels><?xml version="1.0" encoding="UTF-8" standalone="yes"?>
<Relationships xmlns="http://schemas.openxmlformats.org/package/2006/relationships"><Relationship Id="rId1" Type="http://schemas.openxmlformats.org/officeDocument/2006/relationships/image" Target="../media/image11.jpeg"/></Relationships>
</file>

<file path=ppt/diagrams/_rels/data9.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image" Target="../media/image35.jpg"/><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diagrams/_rels/drawing1.xml.rels><?xml version="1.0" encoding="UTF-8" standalone="yes"?>
<Relationships xmlns="http://schemas.openxmlformats.org/package/2006/relationships"><Relationship Id="rId1" Type="http://schemas.openxmlformats.org/officeDocument/2006/relationships/image" Target="../media/image11.jpeg"/></Relationships>
</file>

<file path=ppt/diagrams/_rels/drawing9.xml.rels><?xml version="1.0" encoding="UTF-8" standalone="yes"?>
<Relationships xmlns="http://schemas.openxmlformats.org/package/2006/relationships"><Relationship Id="rId3" Type="http://schemas.openxmlformats.org/officeDocument/2006/relationships/image" Target="../media/image37.jpg"/><Relationship Id="rId7" Type="http://schemas.openxmlformats.org/officeDocument/2006/relationships/image" Target="../media/image41.jpg"/><Relationship Id="rId2" Type="http://schemas.openxmlformats.org/officeDocument/2006/relationships/image" Target="../media/image36.jpg"/><Relationship Id="rId1" Type="http://schemas.openxmlformats.org/officeDocument/2006/relationships/image" Target="../media/image35.jpg"/><Relationship Id="rId6" Type="http://schemas.openxmlformats.org/officeDocument/2006/relationships/image" Target="../media/image40.jpg"/><Relationship Id="rId5" Type="http://schemas.openxmlformats.org/officeDocument/2006/relationships/image" Target="../media/image39.jpg"/><Relationship Id="rId4" Type="http://schemas.openxmlformats.org/officeDocument/2006/relationships/image" Target="../media/image38.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12B5A9C-AE8D-4420-9808-1E7F5144003E}" type="doc">
      <dgm:prSet loTypeId="urn:microsoft.com/office/officeart/2008/layout/CircularPictureCallout" loCatId="picture" qsTypeId="urn:microsoft.com/office/officeart/2005/8/quickstyle/simple1" qsCatId="simple" csTypeId="urn:microsoft.com/office/officeart/2005/8/colors/accent1_2" csCatId="accent1" phldr="1"/>
      <dgm:spPr/>
    </dgm:pt>
    <dgm:pt modelId="{B7F79A61-F690-4E0B-8371-8DC2ABC4498E}">
      <dgm:prSet phldrT="[Text]"/>
      <dgm:spPr/>
      <dgm:t>
        <a:bodyPr/>
        <a:lstStyle/>
        <a:p>
          <a:r>
            <a:rPr lang="en-US" b="1" dirty="0">
              <a:latin typeface="+mn-lt"/>
            </a:rPr>
            <a:t>Warfighter Readiness</a:t>
          </a:r>
        </a:p>
      </dgm:t>
    </dgm:pt>
    <dgm:pt modelId="{000E3CBB-26E7-4A1E-82B0-FC3A356CA9DA}" type="parTrans" cxnId="{9392DE81-B3A7-4248-9CFB-AF57BBE944FE}">
      <dgm:prSet/>
      <dgm:spPr/>
      <dgm:t>
        <a:bodyPr/>
        <a:lstStyle/>
        <a:p>
          <a:endParaRPr lang="en-US" b="1">
            <a:latin typeface="+mn-lt"/>
          </a:endParaRPr>
        </a:p>
      </dgm:t>
    </dgm:pt>
    <dgm:pt modelId="{F1603249-F4CA-4D9E-9B7A-3FFEE8E73456}" type="sibTrans" cxnId="{9392DE81-B3A7-4248-9CFB-AF57BBE944FE}">
      <dgm:prSet/>
      <dgm:spPr>
        <a:blipFill rotWithShape="1">
          <a:blip xmlns:r="http://schemas.openxmlformats.org/officeDocument/2006/relationships" r:embed="rId1" cstate="print">
            <a:alphaModFix amt="70000"/>
            <a:extLst>
              <a:ext uri="{28A0092B-C50C-407E-A947-70E740481C1C}">
                <a14:useLocalDpi xmlns:a14="http://schemas.microsoft.com/office/drawing/2010/main" val="0"/>
              </a:ext>
            </a:extLst>
          </a:blip>
          <a:srcRect/>
          <a:stretch>
            <a:fillRect l="-25000" r="-25000"/>
          </a:stretch>
        </a:blipFill>
      </dgm:spPr>
      <dgm:t>
        <a:bodyPr/>
        <a:lstStyle/>
        <a:p>
          <a:endParaRPr lang="en-US" b="1">
            <a:latin typeface="+mn-lt"/>
          </a:endParaRPr>
        </a:p>
      </dgm:t>
      <dgm:extLst>
        <a:ext uri="{E40237B7-FDA0-4F09-8148-C483321AD2D9}">
          <dgm14:cNvPr xmlns:dgm14="http://schemas.microsoft.com/office/drawing/2010/diagram" id="0" name="" descr="Person in military uniform tying boot">
            <a:extLst>
              <a:ext uri="{FF2B5EF4-FFF2-40B4-BE49-F238E27FC236}">
                <a16:creationId xmlns:a16="http://schemas.microsoft.com/office/drawing/2014/main" id="{8E612433-02D8-F5DB-A10D-DF6507DE2A92}"/>
              </a:ext>
            </a:extLst>
          </dgm14:cNvPr>
        </a:ext>
      </dgm:extLst>
    </dgm:pt>
    <dgm:pt modelId="{A5759ECB-C39F-458A-9DA9-C19799212099}" type="pres">
      <dgm:prSet presAssocID="{312B5A9C-AE8D-4420-9808-1E7F5144003E}" presName="Name0" presStyleCnt="0">
        <dgm:presLayoutVars>
          <dgm:chMax val="7"/>
          <dgm:chPref val="7"/>
          <dgm:dir/>
        </dgm:presLayoutVars>
      </dgm:prSet>
      <dgm:spPr/>
    </dgm:pt>
    <dgm:pt modelId="{0A61F4C5-8C90-47E9-B971-D007EE6DBDE9}" type="pres">
      <dgm:prSet presAssocID="{312B5A9C-AE8D-4420-9808-1E7F5144003E}" presName="Name1" presStyleCnt="0"/>
      <dgm:spPr/>
    </dgm:pt>
    <dgm:pt modelId="{1BEC5B54-5676-4A89-A69E-EE188322C2F9}" type="pres">
      <dgm:prSet presAssocID="{F1603249-F4CA-4D9E-9B7A-3FFEE8E73456}" presName="picture_1" presStyleCnt="0"/>
      <dgm:spPr/>
    </dgm:pt>
    <dgm:pt modelId="{400557D0-45DB-43D4-8DA5-2D6BD9E9CF88}" type="pres">
      <dgm:prSet presAssocID="{F1603249-F4CA-4D9E-9B7A-3FFEE8E73456}" presName="pictureRepeatNode" presStyleLbl="alignImgPlace1" presStyleIdx="0" presStyleCnt="1" custLinFactNeighborX="-11174" custLinFactNeighborY="-7544"/>
      <dgm:spPr/>
    </dgm:pt>
    <dgm:pt modelId="{B3C8DA66-6231-4AB9-A818-0F42380F9632}" type="pres">
      <dgm:prSet presAssocID="{B7F79A61-F690-4E0B-8371-8DC2ABC4498E}" presName="text_1" presStyleLbl="node1" presStyleIdx="0" presStyleCnt="0" custScaleX="133930" custLinFactNeighborX="-18842" custLinFactNeighborY="-73694">
        <dgm:presLayoutVars>
          <dgm:bulletEnabled val="1"/>
        </dgm:presLayoutVars>
      </dgm:prSet>
      <dgm:spPr/>
    </dgm:pt>
  </dgm:ptLst>
  <dgm:cxnLst>
    <dgm:cxn modelId="{5F087A20-A5CB-4728-A4FB-A6E89C7595C7}" type="presOf" srcId="{B7F79A61-F690-4E0B-8371-8DC2ABC4498E}" destId="{B3C8DA66-6231-4AB9-A818-0F42380F9632}" srcOrd="0" destOrd="0" presId="urn:microsoft.com/office/officeart/2008/layout/CircularPictureCallout"/>
    <dgm:cxn modelId="{9392DE81-B3A7-4248-9CFB-AF57BBE944FE}" srcId="{312B5A9C-AE8D-4420-9808-1E7F5144003E}" destId="{B7F79A61-F690-4E0B-8371-8DC2ABC4498E}" srcOrd="0" destOrd="0" parTransId="{000E3CBB-26E7-4A1E-82B0-FC3A356CA9DA}" sibTransId="{F1603249-F4CA-4D9E-9B7A-3FFEE8E73456}"/>
    <dgm:cxn modelId="{CB2DB3EA-C0A4-4763-BCC4-DAE35FFEE404}" type="presOf" srcId="{F1603249-F4CA-4D9E-9B7A-3FFEE8E73456}" destId="{400557D0-45DB-43D4-8DA5-2D6BD9E9CF88}" srcOrd="0" destOrd="0" presId="urn:microsoft.com/office/officeart/2008/layout/CircularPictureCallout"/>
    <dgm:cxn modelId="{ABFB89F9-B06D-4D76-8F57-9236625D5198}" type="presOf" srcId="{312B5A9C-AE8D-4420-9808-1E7F5144003E}" destId="{A5759ECB-C39F-458A-9DA9-C19799212099}" srcOrd="0" destOrd="0" presId="urn:microsoft.com/office/officeart/2008/layout/CircularPictureCallout"/>
    <dgm:cxn modelId="{C460AB23-1834-412A-B641-9446967C3ECD}" type="presParOf" srcId="{A5759ECB-C39F-458A-9DA9-C19799212099}" destId="{0A61F4C5-8C90-47E9-B971-D007EE6DBDE9}" srcOrd="0" destOrd="0" presId="urn:microsoft.com/office/officeart/2008/layout/CircularPictureCallout"/>
    <dgm:cxn modelId="{B912A643-13CC-4275-B099-863BB0168C1F}" type="presParOf" srcId="{0A61F4C5-8C90-47E9-B971-D007EE6DBDE9}" destId="{1BEC5B54-5676-4A89-A69E-EE188322C2F9}" srcOrd="0" destOrd="0" presId="urn:microsoft.com/office/officeart/2008/layout/CircularPictureCallout"/>
    <dgm:cxn modelId="{81021063-CB62-4DF9-9754-DE34D44D1F14}" type="presParOf" srcId="{1BEC5B54-5676-4A89-A69E-EE188322C2F9}" destId="{400557D0-45DB-43D4-8DA5-2D6BD9E9CF88}" srcOrd="0" destOrd="0" presId="urn:microsoft.com/office/officeart/2008/layout/CircularPictureCallout"/>
    <dgm:cxn modelId="{8493A31D-04D5-4846-B89F-6618F133A93F}" type="presParOf" srcId="{0A61F4C5-8C90-47E9-B971-D007EE6DBDE9}" destId="{B3C8DA66-6231-4AB9-A818-0F42380F9632}" srcOrd="1" destOrd="0" presId="urn:microsoft.com/office/officeart/2008/layout/CircularPictureCallou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40E89A3F-8C7F-4705-85BE-E6616D886D30}"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en-US"/>
        </a:p>
      </dgm:t>
    </dgm:pt>
    <dgm:pt modelId="{3F22D0B8-70A6-4B7B-981A-458C6F908E73}">
      <dgm:prSet phldrT="[Text]" custT="1"/>
      <dgm:spPr/>
      <dgm:t>
        <a:bodyPr/>
        <a:lstStyle/>
        <a:p>
          <a:r>
            <a:rPr lang="en-US" sz="2000" b="1" dirty="0"/>
            <a:t>Healthcare Fields</a:t>
          </a:r>
        </a:p>
      </dgm:t>
    </dgm:pt>
    <dgm:pt modelId="{C994B91E-99DF-4676-B080-47B964D94344}" type="parTrans" cxnId="{B4E4859D-8181-49C3-A121-B74C63EE0906}">
      <dgm:prSet/>
      <dgm:spPr/>
      <dgm:t>
        <a:bodyPr/>
        <a:lstStyle/>
        <a:p>
          <a:endParaRPr lang="en-US" sz="2000"/>
        </a:p>
      </dgm:t>
    </dgm:pt>
    <dgm:pt modelId="{877D6484-17A3-4567-9935-A39FD8AEEEE7}" type="sibTrans" cxnId="{B4E4859D-8181-49C3-A121-B74C63EE0906}">
      <dgm:prSet/>
      <dgm:spPr/>
      <dgm:t>
        <a:bodyPr/>
        <a:lstStyle/>
        <a:p>
          <a:endParaRPr lang="en-US" sz="2000"/>
        </a:p>
      </dgm:t>
    </dgm:pt>
    <dgm:pt modelId="{64E72E45-40BB-4601-8205-0B8C73C9915A}">
      <dgm:prSet phldrT="[Text]" custT="1"/>
      <dgm:spPr/>
      <dgm:t>
        <a:bodyPr/>
        <a:lstStyle/>
        <a:p>
          <a:pPr>
            <a:buFont typeface="Arial" panose="020B0604020202020204" pitchFamily="34" charset="0"/>
            <a:buChar char="•"/>
          </a:pPr>
          <a:r>
            <a:rPr lang="en-US" sz="2000" dirty="0"/>
            <a:t>Psychology</a:t>
          </a:r>
        </a:p>
      </dgm:t>
    </dgm:pt>
    <dgm:pt modelId="{59A03E01-8807-4853-BDA7-C67B7BC91F52}" type="parTrans" cxnId="{1D6495F0-2450-49F6-A538-6F41925D1D2B}">
      <dgm:prSet/>
      <dgm:spPr/>
      <dgm:t>
        <a:bodyPr/>
        <a:lstStyle/>
        <a:p>
          <a:endParaRPr lang="en-US" sz="2000"/>
        </a:p>
      </dgm:t>
    </dgm:pt>
    <dgm:pt modelId="{A6E52C88-9208-40AD-8F67-9924F8546239}" type="sibTrans" cxnId="{1D6495F0-2450-49F6-A538-6F41925D1D2B}">
      <dgm:prSet/>
      <dgm:spPr/>
      <dgm:t>
        <a:bodyPr/>
        <a:lstStyle/>
        <a:p>
          <a:endParaRPr lang="en-US" sz="2000"/>
        </a:p>
      </dgm:t>
    </dgm:pt>
    <dgm:pt modelId="{AC29F6FC-1FC6-43A3-80F9-8F3F64C2DCC8}">
      <dgm:prSet custT="1"/>
      <dgm:spPr/>
      <dgm:t>
        <a:bodyPr/>
        <a:lstStyle/>
        <a:p>
          <a:r>
            <a:rPr lang="en-US" sz="2000" dirty="0"/>
            <a:t>Neuropsychology</a:t>
          </a:r>
        </a:p>
      </dgm:t>
    </dgm:pt>
    <dgm:pt modelId="{31C70B8E-0930-4E43-A2A0-6DA31F09E78E}" type="parTrans" cxnId="{4C4AFD3F-E5AD-4E7A-9F3C-AC93C928B34E}">
      <dgm:prSet/>
      <dgm:spPr/>
      <dgm:t>
        <a:bodyPr/>
        <a:lstStyle/>
        <a:p>
          <a:endParaRPr lang="en-US" sz="2000"/>
        </a:p>
      </dgm:t>
    </dgm:pt>
    <dgm:pt modelId="{8838CA4C-7775-4879-BF19-70A64DD086B1}" type="sibTrans" cxnId="{4C4AFD3F-E5AD-4E7A-9F3C-AC93C928B34E}">
      <dgm:prSet/>
      <dgm:spPr/>
      <dgm:t>
        <a:bodyPr/>
        <a:lstStyle/>
        <a:p>
          <a:endParaRPr lang="en-US" sz="2000"/>
        </a:p>
      </dgm:t>
    </dgm:pt>
    <dgm:pt modelId="{A80CADA1-C745-4264-B51B-521BA7FE406B}">
      <dgm:prSet custT="1"/>
      <dgm:spPr/>
      <dgm:t>
        <a:bodyPr/>
        <a:lstStyle/>
        <a:p>
          <a:r>
            <a:rPr lang="en-US" sz="2000" dirty="0"/>
            <a:t>Physical Medicine &amp; Rehabilitation</a:t>
          </a:r>
        </a:p>
      </dgm:t>
    </dgm:pt>
    <dgm:pt modelId="{67FADF73-4FAD-4F0C-BB54-FFA9B1A8ABEA}" type="parTrans" cxnId="{7A92A045-141A-4561-BA7F-3D39AC55B4A4}">
      <dgm:prSet/>
      <dgm:spPr/>
      <dgm:t>
        <a:bodyPr/>
        <a:lstStyle/>
        <a:p>
          <a:endParaRPr lang="en-US" sz="2000"/>
        </a:p>
      </dgm:t>
    </dgm:pt>
    <dgm:pt modelId="{0ADAEDD2-2200-4060-BAAB-5C26CBA7499A}" type="sibTrans" cxnId="{7A92A045-141A-4561-BA7F-3D39AC55B4A4}">
      <dgm:prSet/>
      <dgm:spPr/>
      <dgm:t>
        <a:bodyPr/>
        <a:lstStyle/>
        <a:p>
          <a:endParaRPr lang="en-US" sz="2000"/>
        </a:p>
      </dgm:t>
    </dgm:pt>
    <dgm:pt modelId="{F96232D3-BA43-414D-9792-27BC5EE8170D}">
      <dgm:prSet custT="1"/>
      <dgm:spPr/>
      <dgm:t>
        <a:bodyPr/>
        <a:lstStyle/>
        <a:p>
          <a:r>
            <a:rPr lang="en-US" sz="2000" b="1" dirty="0"/>
            <a:t>Training</a:t>
          </a:r>
        </a:p>
      </dgm:t>
    </dgm:pt>
    <dgm:pt modelId="{C8D70916-0BEE-4E72-B4C3-3799C35126F0}" type="parTrans" cxnId="{D44DF5C7-1F43-42E1-843E-AC488F4DBFD0}">
      <dgm:prSet/>
      <dgm:spPr/>
      <dgm:t>
        <a:bodyPr/>
        <a:lstStyle/>
        <a:p>
          <a:endParaRPr lang="en-US" sz="2000"/>
        </a:p>
      </dgm:t>
    </dgm:pt>
    <dgm:pt modelId="{582B9699-E9B8-4211-96A1-E36CA35DAD80}" type="sibTrans" cxnId="{D44DF5C7-1F43-42E1-843E-AC488F4DBFD0}">
      <dgm:prSet/>
      <dgm:spPr/>
      <dgm:t>
        <a:bodyPr/>
        <a:lstStyle/>
        <a:p>
          <a:endParaRPr lang="en-US" sz="2000"/>
        </a:p>
      </dgm:t>
    </dgm:pt>
    <dgm:pt modelId="{CC062B0B-E135-4278-8A72-DDE16411FDEA}">
      <dgm:prSet custT="1"/>
      <dgm:spPr/>
      <dgm:t>
        <a:bodyPr/>
        <a:lstStyle/>
        <a:p>
          <a:r>
            <a:rPr lang="en-US" sz="2000"/>
            <a:t>Athletic Training</a:t>
          </a:r>
          <a:endParaRPr lang="en-US" sz="2000" dirty="0"/>
        </a:p>
      </dgm:t>
    </dgm:pt>
    <dgm:pt modelId="{C0DF0E79-5861-42C1-9E01-9DDDD64C5FC0}" type="parTrans" cxnId="{7BD18F69-82BD-4432-B93A-013E37819221}">
      <dgm:prSet/>
      <dgm:spPr/>
      <dgm:t>
        <a:bodyPr/>
        <a:lstStyle/>
        <a:p>
          <a:endParaRPr lang="en-US" sz="2000"/>
        </a:p>
      </dgm:t>
    </dgm:pt>
    <dgm:pt modelId="{F415BFED-5BC5-4272-A083-EF0B5740E7F8}" type="sibTrans" cxnId="{7BD18F69-82BD-4432-B93A-013E37819221}">
      <dgm:prSet/>
      <dgm:spPr/>
      <dgm:t>
        <a:bodyPr/>
        <a:lstStyle/>
        <a:p>
          <a:endParaRPr lang="en-US" sz="2000"/>
        </a:p>
      </dgm:t>
    </dgm:pt>
    <dgm:pt modelId="{515D5537-7574-4982-AC43-2B756533D648}">
      <dgm:prSet custT="1"/>
      <dgm:spPr/>
      <dgm:t>
        <a:bodyPr/>
        <a:lstStyle/>
        <a:p>
          <a:r>
            <a:rPr lang="en-US" sz="2000" dirty="0"/>
            <a:t>Strength and Conditioning</a:t>
          </a:r>
        </a:p>
      </dgm:t>
    </dgm:pt>
    <dgm:pt modelId="{DE6D71E4-10CD-4C3E-BD24-C7F25A144426}" type="parTrans" cxnId="{9DD80AB9-85E8-4C13-9CF8-ABC3E5FB2B78}">
      <dgm:prSet/>
      <dgm:spPr/>
      <dgm:t>
        <a:bodyPr/>
        <a:lstStyle/>
        <a:p>
          <a:endParaRPr lang="en-US" sz="2000"/>
        </a:p>
      </dgm:t>
    </dgm:pt>
    <dgm:pt modelId="{D76180C1-0183-4AA5-90E4-2CD0CB2B3F0D}" type="sibTrans" cxnId="{9DD80AB9-85E8-4C13-9CF8-ABC3E5FB2B78}">
      <dgm:prSet/>
      <dgm:spPr/>
      <dgm:t>
        <a:bodyPr/>
        <a:lstStyle/>
        <a:p>
          <a:endParaRPr lang="en-US" sz="2000"/>
        </a:p>
      </dgm:t>
    </dgm:pt>
    <dgm:pt modelId="{67C08F06-A80F-4228-BF97-F7959407DB80}">
      <dgm:prSet custT="1"/>
      <dgm:spPr/>
      <dgm:t>
        <a:bodyPr/>
        <a:lstStyle/>
        <a:p>
          <a:r>
            <a:rPr lang="en-US" sz="2000" dirty="0"/>
            <a:t>Sports Psychology</a:t>
          </a:r>
        </a:p>
      </dgm:t>
    </dgm:pt>
    <dgm:pt modelId="{1BB65281-C52F-4CA1-B5CC-B6D002EAB1A8}" type="parTrans" cxnId="{D27CFD29-9AFC-4D69-BE8A-9B351B9C46C0}">
      <dgm:prSet/>
      <dgm:spPr/>
      <dgm:t>
        <a:bodyPr/>
        <a:lstStyle/>
        <a:p>
          <a:endParaRPr lang="en-US" sz="2000"/>
        </a:p>
      </dgm:t>
    </dgm:pt>
    <dgm:pt modelId="{3CA7F344-48F9-4226-AB53-DAEC0B18A009}" type="sibTrans" cxnId="{D27CFD29-9AFC-4D69-BE8A-9B351B9C46C0}">
      <dgm:prSet/>
      <dgm:spPr/>
      <dgm:t>
        <a:bodyPr/>
        <a:lstStyle/>
        <a:p>
          <a:endParaRPr lang="en-US" sz="2000"/>
        </a:p>
      </dgm:t>
    </dgm:pt>
    <dgm:pt modelId="{00E638EF-D186-47B1-A1D1-DD2ABBA44535}">
      <dgm:prSet custT="1"/>
      <dgm:spPr/>
      <dgm:t>
        <a:bodyPr/>
        <a:lstStyle/>
        <a:p>
          <a:r>
            <a:rPr lang="en-US" sz="2000" b="1" dirty="0"/>
            <a:t>Rehabilitation</a:t>
          </a:r>
        </a:p>
      </dgm:t>
    </dgm:pt>
    <dgm:pt modelId="{E10027C3-8B5D-4FA8-826B-37E17E992717}" type="parTrans" cxnId="{61256FAB-2536-4E39-A5C8-7F0ABA0ED585}">
      <dgm:prSet/>
      <dgm:spPr/>
      <dgm:t>
        <a:bodyPr/>
        <a:lstStyle/>
        <a:p>
          <a:endParaRPr lang="en-US" sz="2000"/>
        </a:p>
      </dgm:t>
    </dgm:pt>
    <dgm:pt modelId="{1EC8767A-1DA2-4DE6-8985-ECD13AD773D8}" type="sibTrans" cxnId="{61256FAB-2536-4E39-A5C8-7F0ABA0ED585}">
      <dgm:prSet/>
      <dgm:spPr/>
      <dgm:t>
        <a:bodyPr/>
        <a:lstStyle/>
        <a:p>
          <a:endParaRPr lang="en-US" sz="2000"/>
        </a:p>
      </dgm:t>
    </dgm:pt>
    <dgm:pt modelId="{F2550317-227C-4F76-A6E0-668E0F2495B4}">
      <dgm:prSet custT="1"/>
      <dgm:spPr/>
      <dgm:t>
        <a:bodyPr/>
        <a:lstStyle/>
        <a:p>
          <a:r>
            <a:rPr lang="en-US" sz="2000"/>
            <a:t>Speech Therapy</a:t>
          </a:r>
          <a:endParaRPr lang="en-US" sz="2000" dirty="0"/>
        </a:p>
      </dgm:t>
    </dgm:pt>
    <dgm:pt modelId="{230A4A5E-29E8-45C3-9912-223662FA9646}" type="parTrans" cxnId="{224B1880-1DD0-41F9-BADD-35D5AD55E560}">
      <dgm:prSet/>
      <dgm:spPr/>
      <dgm:t>
        <a:bodyPr/>
        <a:lstStyle/>
        <a:p>
          <a:endParaRPr lang="en-US" sz="2000"/>
        </a:p>
      </dgm:t>
    </dgm:pt>
    <dgm:pt modelId="{E5CA1EDA-DDB7-4BFB-9DB0-4CEDD06DA97F}" type="sibTrans" cxnId="{224B1880-1DD0-41F9-BADD-35D5AD55E560}">
      <dgm:prSet/>
      <dgm:spPr/>
      <dgm:t>
        <a:bodyPr/>
        <a:lstStyle/>
        <a:p>
          <a:endParaRPr lang="en-US" sz="2000"/>
        </a:p>
      </dgm:t>
    </dgm:pt>
    <dgm:pt modelId="{E390CC8A-638F-4F2A-9AAF-1C794DB7CFDC}">
      <dgm:prSet custT="1"/>
      <dgm:spPr/>
      <dgm:t>
        <a:bodyPr/>
        <a:lstStyle/>
        <a:p>
          <a:r>
            <a:rPr lang="en-US" sz="2000" dirty="0"/>
            <a:t>Occupational Therapy</a:t>
          </a:r>
        </a:p>
      </dgm:t>
    </dgm:pt>
    <dgm:pt modelId="{B5A2CCCE-C31F-457C-BC85-05184C8F33EA}" type="parTrans" cxnId="{4F9DB152-576A-420F-A67D-441FC52D854C}">
      <dgm:prSet/>
      <dgm:spPr/>
      <dgm:t>
        <a:bodyPr/>
        <a:lstStyle/>
        <a:p>
          <a:endParaRPr lang="en-US" sz="2000"/>
        </a:p>
      </dgm:t>
    </dgm:pt>
    <dgm:pt modelId="{C533CAE4-A93F-4834-B981-95ACD48F8208}" type="sibTrans" cxnId="{4F9DB152-576A-420F-A67D-441FC52D854C}">
      <dgm:prSet/>
      <dgm:spPr/>
      <dgm:t>
        <a:bodyPr/>
        <a:lstStyle/>
        <a:p>
          <a:endParaRPr lang="en-US" sz="2000"/>
        </a:p>
      </dgm:t>
    </dgm:pt>
    <dgm:pt modelId="{2EB61C82-9B27-4CAA-9578-4B6DB5460384}">
      <dgm:prSet custT="1"/>
      <dgm:spPr/>
      <dgm:t>
        <a:bodyPr/>
        <a:lstStyle/>
        <a:p>
          <a:r>
            <a:rPr lang="en-US" sz="2000"/>
            <a:t>Physical Therapy</a:t>
          </a:r>
          <a:endParaRPr lang="en-US" sz="2000" dirty="0"/>
        </a:p>
      </dgm:t>
    </dgm:pt>
    <dgm:pt modelId="{C168124C-1446-4134-B240-89E2A3F35A99}" type="parTrans" cxnId="{69E2B10D-FA12-44C5-82B0-8847D787CEA5}">
      <dgm:prSet/>
      <dgm:spPr/>
      <dgm:t>
        <a:bodyPr/>
        <a:lstStyle/>
        <a:p>
          <a:endParaRPr lang="en-US" sz="2000"/>
        </a:p>
      </dgm:t>
    </dgm:pt>
    <dgm:pt modelId="{7A4226BA-8B95-4727-8A13-FABAA043BA03}" type="sibTrans" cxnId="{69E2B10D-FA12-44C5-82B0-8847D787CEA5}">
      <dgm:prSet/>
      <dgm:spPr/>
      <dgm:t>
        <a:bodyPr/>
        <a:lstStyle/>
        <a:p>
          <a:endParaRPr lang="en-US" sz="2000"/>
        </a:p>
      </dgm:t>
    </dgm:pt>
    <dgm:pt modelId="{ED1C53EB-54BD-4A5C-86E1-5F9EC32B04E2}">
      <dgm:prSet phldrT="[Text]" custT="1"/>
      <dgm:spPr/>
      <dgm:t>
        <a:bodyPr/>
        <a:lstStyle/>
        <a:p>
          <a:pPr>
            <a:buFont typeface="Arial" panose="020B0604020202020204" pitchFamily="34" charset="0"/>
            <a:buChar char="•"/>
          </a:pPr>
          <a:r>
            <a:rPr lang="en-US" sz="2000" b="1" dirty="0"/>
            <a:t>Specialists</a:t>
          </a:r>
        </a:p>
      </dgm:t>
    </dgm:pt>
    <dgm:pt modelId="{EDA907F0-2C14-4A9D-BD9E-19D712066C28}" type="parTrans" cxnId="{F6B66BF5-DC2A-4C6B-891F-2CF112FD3900}">
      <dgm:prSet/>
      <dgm:spPr/>
      <dgm:t>
        <a:bodyPr/>
        <a:lstStyle/>
        <a:p>
          <a:endParaRPr lang="en-US"/>
        </a:p>
      </dgm:t>
    </dgm:pt>
    <dgm:pt modelId="{B382FCFD-D22F-45AB-AF6B-FA17186871CC}" type="sibTrans" cxnId="{F6B66BF5-DC2A-4C6B-891F-2CF112FD3900}">
      <dgm:prSet/>
      <dgm:spPr/>
      <dgm:t>
        <a:bodyPr/>
        <a:lstStyle/>
        <a:p>
          <a:endParaRPr lang="en-US"/>
        </a:p>
      </dgm:t>
    </dgm:pt>
    <dgm:pt modelId="{1C1FE223-5DAB-4E44-BF2D-22FD169D4449}">
      <dgm:prSet custT="1"/>
      <dgm:spPr/>
      <dgm:t>
        <a:bodyPr/>
        <a:lstStyle/>
        <a:p>
          <a:r>
            <a:rPr lang="en-US" sz="2000" dirty="0"/>
            <a:t>Behavioral Medicine</a:t>
          </a:r>
        </a:p>
      </dgm:t>
    </dgm:pt>
    <dgm:pt modelId="{4DF3D30B-66F2-4820-BFFC-C9C2A6A9A5F2}" type="parTrans" cxnId="{8A58EA10-F900-46AD-BF9F-EC31625AEB3A}">
      <dgm:prSet/>
      <dgm:spPr/>
      <dgm:t>
        <a:bodyPr/>
        <a:lstStyle/>
        <a:p>
          <a:endParaRPr lang="en-US"/>
        </a:p>
      </dgm:t>
    </dgm:pt>
    <dgm:pt modelId="{634F1A5B-B472-4E48-B08D-C13045BC18BD}" type="sibTrans" cxnId="{8A58EA10-F900-46AD-BF9F-EC31625AEB3A}">
      <dgm:prSet/>
      <dgm:spPr/>
      <dgm:t>
        <a:bodyPr/>
        <a:lstStyle/>
        <a:p>
          <a:endParaRPr lang="en-US"/>
        </a:p>
      </dgm:t>
    </dgm:pt>
    <dgm:pt modelId="{770B335E-E561-4A51-BA1A-D11FF3C066A0}" type="pres">
      <dgm:prSet presAssocID="{40E89A3F-8C7F-4705-85BE-E6616D886D30}" presName="hierChild1" presStyleCnt="0">
        <dgm:presLayoutVars>
          <dgm:orgChart val="1"/>
          <dgm:chPref val="1"/>
          <dgm:dir/>
          <dgm:animOne val="branch"/>
          <dgm:animLvl val="lvl"/>
          <dgm:resizeHandles/>
        </dgm:presLayoutVars>
      </dgm:prSet>
      <dgm:spPr/>
    </dgm:pt>
    <dgm:pt modelId="{C90BCBCA-31F4-4A76-ACC5-710C2F894491}" type="pres">
      <dgm:prSet presAssocID="{3F22D0B8-70A6-4B7B-981A-458C6F908E73}" presName="hierRoot1" presStyleCnt="0">
        <dgm:presLayoutVars>
          <dgm:hierBranch val="init"/>
        </dgm:presLayoutVars>
      </dgm:prSet>
      <dgm:spPr/>
    </dgm:pt>
    <dgm:pt modelId="{AEE4518B-9A1F-4AA5-889D-66BF263D5394}" type="pres">
      <dgm:prSet presAssocID="{3F22D0B8-70A6-4B7B-981A-458C6F908E73}" presName="rootComposite1" presStyleCnt="0"/>
      <dgm:spPr/>
    </dgm:pt>
    <dgm:pt modelId="{97B6CF78-7544-4663-8363-578FC1D0E0AD}" type="pres">
      <dgm:prSet presAssocID="{3F22D0B8-70A6-4B7B-981A-458C6F908E73}" presName="rootText1" presStyleLbl="node0" presStyleIdx="0" presStyleCnt="1" custScaleX="222394" custScaleY="110214" custLinFactNeighborX="-38548" custLinFactNeighborY="-14539">
        <dgm:presLayoutVars>
          <dgm:chPref val="3"/>
        </dgm:presLayoutVars>
      </dgm:prSet>
      <dgm:spPr/>
    </dgm:pt>
    <dgm:pt modelId="{E9F8975A-DF78-46B5-BBA1-B2EAC5A80DDA}" type="pres">
      <dgm:prSet presAssocID="{3F22D0B8-70A6-4B7B-981A-458C6F908E73}" presName="rootConnector1" presStyleLbl="node1" presStyleIdx="0" presStyleCnt="0"/>
      <dgm:spPr/>
    </dgm:pt>
    <dgm:pt modelId="{43AFC7E5-DBBE-4F9C-8B72-BF8AC26A38C4}" type="pres">
      <dgm:prSet presAssocID="{3F22D0B8-70A6-4B7B-981A-458C6F908E73}" presName="hierChild2" presStyleCnt="0"/>
      <dgm:spPr/>
    </dgm:pt>
    <dgm:pt modelId="{1401F869-7FFF-411C-AA81-67A4047666C1}" type="pres">
      <dgm:prSet presAssocID="{EDA907F0-2C14-4A9D-BD9E-19D712066C28}" presName="Name37" presStyleLbl="parChTrans1D2" presStyleIdx="0" presStyleCnt="3"/>
      <dgm:spPr/>
    </dgm:pt>
    <dgm:pt modelId="{5EC6CA58-8CBA-441F-9B42-66190A414FB0}" type="pres">
      <dgm:prSet presAssocID="{ED1C53EB-54BD-4A5C-86E1-5F9EC32B04E2}" presName="hierRoot2" presStyleCnt="0">
        <dgm:presLayoutVars>
          <dgm:hierBranch val="init"/>
        </dgm:presLayoutVars>
      </dgm:prSet>
      <dgm:spPr/>
    </dgm:pt>
    <dgm:pt modelId="{B24AFAD5-DD39-4F88-BD5C-77BDD542D188}" type="pres">
      <dgm:prSet presAssocID="{ED1C53EB-54BD-4A5C-86E1-5F9EC32B04E2}" presName="rootComposite" presStyleCnt="0"/>
      <dgm:spPr/>
    </dgm:pt>
    <dgm:pt modelId="{8952C8A8-7F48-4B8F-859B-31999A3A37BE}" type="pres">
      <dgm:prSet presAssocID="{ED1C53EB-54BD-4A5C-86E1-5F9EC32B04E2}" presName="rootText" presStyleLbl="node2" presStyleIdx="0" presStyleCnt="3" custLinFactX="-24990" custLinFactNeighborX="-100000" custLinFactNeighborY="-11627">
        <dgm:presLayoutVars>
          <dgm:chPref val="3"/>
        </dgm:presLayoutVars>
      </dgm:prSet>
      <dgm:spPr/>
    </dgm:pt>
    <dgm:pt modelId="{1F53A021-6FEB-48B7-9B06-75A73F88486D}" type="pres">
      <dgm:prSet presAssocID="{ED1C53EB-54BD-4A5C-86E1-5F9EC32B04E2}" presName="rootConnector" presStyleLbl="node2" presStyleIdx="0" presStyleCnt="3"/>
      <dgm:spPr/>
    </dgm:pt>
    <dgm:pt modelId="{592FC191-3AF7-45F3-8663-59848B3348C2}" type="pres">
      <dgm:prSet presAssocID="{ED1C53EB-54BD-4A5C-86E1-5F9EC32B04E2}" presName="hierChild4" presStyleCnt="0"/>
      <dgm:spPr/>
    </dgm:pt>
    <dgm:pt modelId="{8988A36A-54C9-4E14-A12E-930FCEAA7303}" type="pres">
      <dgm:prSet presAssocID="{59A03E01-8807-4853-BDA7-C67B7BC91F52}" presName="Name37" presStyleLbl="parChTrans1D3" presStyleIdx="0" presStyleCnt="10"/>
      <dgm:spPr/>
    </dgm:pt>
    <dgm:pt modelId="{7AA856E7-F30E-4DE3-B28C-1C209C2A3E97}" type="pres">
      <dgm:prSet presAssocID="{64E72E45-40BB-4601-8205-0B8C73C9915A}" presName="hierRoot2" presStyleCnt="0">
        <dgm:presLayoutVars>
          <dgm:hierBranch val="init"/>
        </dgm:presLayoutVars>
      </dgm:prSet>
      <dgm:spPr/>
    </dgm:pt>
    <dgm:pt modelId="{5445AF9F-0B18-4E51-A887-F6CA9A2C20A3}" type="pres">
      <dgm:prSet presAssocID="{64E72E45-40BB-4601-8205-0B8C73C9915A}" presName="rootComposite" presStyleCnt="0"/>
      <dgm:spPr/>
    </dgm:pt>
    <dgm:pt modelId="{728FB75D-F3D5-49D0-ADEA-D6EFD13C7A30}" type="pres">
      <dgm:prSet presAssocID="{64E72E45-40BB-4601-8205-0B8C73C9915A}" presName="rootText" presStyleLbl="node3" presStyleIdx="0" presStyleCnt="10" custScaleX="173558" custLinFactX="-27896" custLinFactNeighborX="-100000" custLinFactNeighborY="-10156">
        <dgm:presLayoutVars>
          <dgm:chPref val="3"/>
        </dgm:presLayoutVars>
      </dgm:prSet>
      <dgm:spPr/>
    </dgm:pt>
    <dgm:pt modelId="{1753B7EA-5E65-4143-8429-608CCCB1E87C}" type="pres">
      <dgm:prSet presAssocID="{64E72E45-40BB-4601-8205-0B8C73C9915A}" presName="rootConnector" presStyleLbl="node3" presStyleIdx="0" presStyleCnt="10"/>
      <dgm:spPr/>
    </dgm:pt>
    <dgm:pt modelId="{5B10D641-AA31-4507-A8DE-688A16205DE8}" type="pres">
      <dgm:prSet presAssocID="{64E72E45-40BB-4601-8205-0B8C73C9915A}" presName="hierChild4" presStyleCnt="0"/>
      <dgm:spPr/>
    </dgm:pt>
    <dgm:pt modelId="{E6C706A4-956A-445E-A55D-A19ADA0E84DB}" type="pres">
      <dgm:prSet presAssocID="{64E72E45-40BB-4601-8205-0B8C73C9915A}" presName="hierChild5" presStyleCnt="0"/>
      <dgm:spPr/>
    </dgm:pt>
    <dgm:pt modelId="{8B120ED4-DF19-46BF-9F6B-C7A757043FD6}" type="pres">
      <dgm:prSet presAssocID="{31C70B8E-0930-4E43-A2A0-6DA31F09E78E}" presName="Name37" presStyleLbl="parChTrans1D3" presStyleIdx="1" presStyleCnt="10"/>
      <dgm:spPr/>
    </dgm:pt>
    <dgm:pt modelId="{FA5904C0-9479-4D3D-85FF-B8EFC0F0D8FB}" type="pres">
      <dgm:prSet presAssocID="{AC29F6FC-1FC6-43A3-80F9-8F3F64C2DCC8}" presName="hierRoot2" presStyleCnt="0">
        <dgm:presLayoutVars>
          <dgm:hierBranch val="init"/>
        </dgm:presLayoutVars>
      </dgm:prSet>
      <dgm:spPr/>
    </dgm:pt>
    <dgm:pt modelId="{7B58E1D4-2B4B-4F3C-9C63-0DDDF32CBA75}" type="pres">
      <dgm:prSet presAssocID="{AC29F6FC-1FC6-43A3-80F9-8F3F64C2DCC8}" presName="rootComposite" presStyleCnt="0"/>
      <dgm:spPr/>
    </dgm:pt>
    <dgm:pt modelId="{1609508E-4888-4435-AB34-00284CB1F1A4}" type="pres">
      <dgm:prSet presAssocID="{AC29F6FC-1FC6-43A3-80F9-8F3F64C2DCC8}" presName="rootText" presStyleLbl="node3" presStyleIdx="1" presStyleCnt="10" custScaleX="181558" custLinFactX="-28865" custLinFactNeighborX="-100000" custLinFactNeighborY="-19379">
        <dgm:presLayoutVars>
          <dgm:chPref val="3"/>
        </dgm:presLayoutVars>
      </dgm:prSet>
      <dgm:spPr/>
    </dgm:pt>
    <dgm:pt modelId="{9A060916-83EB-4275-BB45-9B8DDE654521}" type="pres">
      <dgm:prSet presAssocID="{AC29F6FC-1FC6-43A3-80F9-8F3F64C2DCC8}" presName="rootConnector" presStyleLbl="node3" presStyleIdx="1" presStyleCnt="10"/>
      <dgm:spPr/>
    </dgm:pt>
    <dgm:pt modelId="{592FB310-DAA6-4779-993B-583E574AB731}" type="pres">
      <dgm:prSet presAssocID="{AC29F6FC-1FC6-43A3-80F9-8F3F64C2DCC8}" presName="hierChild4" presStyleCnt="0"/>
      <dgm:spPr/>
    </dgm:pt>
    <dgm:pt modelId="{21CF9647-E385-44EE-860E-A2B3EF238F25}" type="pres">
      <dgm:prSet presAssocID="{AC29F6FC-1FC6-43A3-80F9-8F3F64C2DCC8}" presName="hierChild5" presStyleCnt="0"/>
      <dgm:spPr/>
    </dgm:pt>
    <dgm:pt modelId="{A5552C1D-1692-4FA2-AF29-DFB8F0AD248D}" type="pres">
      <dgm:prSet presAssocID="{67FADF73-4FAD-4F0C-BB54-FFA9B1A8ABEA}" presName="Name37" presStyleLbl="parChTrans1D3" presStyleIdx="2" presStyleCnt="10"/>
      <dgm:spPr/>
    </dgm:pt>
    <dgm:pt modelId="{19EDA8F4-2EF9-4CDE-BFFA-002474D6083E}" type="pres">
      <dgm:prSet presAssocID="{A80CADA1-C745-4264-B51B-521BA7FE406B}" presName="hierRoot2" presStyleCnt="0">
        <dgm:presLayoutVars>
          <dgm:hierBranch val="init"/>
        </dgm:presLayoutVars>
      </dgm:prSet>
      <dgm:spPr/>
    </dgm:pt>
    <dgm:pt modelId="{6734A9AB-2A6F-4F55-B314-7A86B0823158}" type="pres">
      <dgm:prSet presAssocID="{A80CADA1-C745-4264-B51B-521BA7FE406B}" presName="rootComposite" presStyleCnt="0"/>
      <dgm:spPr/>
    </dgm:pt>
    <dgm:pt modelId="{3306046E-6D15-4447-925F-11C2F4BD5045}" type="pres">
      <dgm:prSet presAssocID="{A80CADA1-C745-4264-B51B-521BA7FE406B}" presName="rootText" presStyleLbl="node3" presStyleIdx="2" presStyleCnt="10" custScaleX="190209" custLinFactX="-30804" custLinFactNeighborX="-100000" custLinFactNeighborY="-32943">
        <dgm:presLayoutVars>
          <dgm:chPref val="3"/>
        </dgm:presLayoutVars>
      </dgm:prSet>
      <dgm:spPr/>
    </dgm:pt>
    <dgm:pt modelId="{E51A4866-062E-47BD-9597-833A27938F70}" type="pres">
      <dgm:prSet presAssocID="{A80CADA1-C745-4264-B51B-521BA7FE406B}" presName="rootConnector" presStyleLbl="node3" presStyleIdx="2" presStyleCnt="10"/>
      <dgm:spPr/>
    </dgm:pt>
    <dgm:pt modelId="{E0097CC6-6199-49EB-A176-7B736DBA670E}" type="pres">
      <dgm:prSet presAssocID="{A80CADA1-C745-4264-B51B-521BA7FE406B}" presName="hierChild4" presStyleCnt="0"/>
      <dgm:spPr/>
    </dgm:pt>
    <dgm:pt modelId="{74677687-66C7-4162-B636-55B4B0482110}" type="pres">
      <dgm:prSet presAssocID="{A80CADA1-C745-4264-B51B-521BA7FE406B}" presName="hierChild5" presStyleCnt="0"/>
      <dgm:spPr/>
    </dgm:pt>
    <dgm:pt modelId="{44573DFC-058C-4C5A-8698-7BEE69948EF6}" type="pres">
      <dgm:prSet presAssocID="{4DF3D30B-66F2-4820-BFFC-C9C2A6A9A5F2}" presName="Name37" presStyleLbl="parChTrans1D3" presStyleIdx="3" presStyleCnt="10"/>
      <dgm:spPr/>
    </dgm:pt>
    <dgm:pt modelId="{12DD0EA6-A10B-43F3-B848-5A2583E22D7A}" type="pres">
      <dgm:prSet presAssocID="{1C1FE223-5DAB-4E44-BF2D-22FD169D4449}" presName="hierRoot2" presStyleCnt="0">
        <dgm:presLayoutVars>
          <dgm:hierBranch val="init"/>
        </dgm:presLayoutVars>
      </dgm:prSet>
      <dgm:spPr/>
    </dgm:pt>
    <dgm:pt modelId="{5E7F197D-D150-4B39-9618-569E1F3AF7EA}" type="pres">
      <dgm:prSet presAssocID="{1C1FE223-5DAB-4E44-BF2D-22FD169D4449}" presName="rootComposite" presStyleCnt="0"/>
      <dgm:spPr/>
    </dgm:pt>
    <dgm:pt modelId="{2C6C4A69-7A09-4624-83FE-86863301A436}" type="pres">
      <dgm:prSet presAssocID="{1C1FE223-5DAB-4E44-BF2D-22FD169D4449}" presName="rootText" presStyleLbl="node3" presStyleIdx="3" presStyleCnt="10" custScaleX="184880" custLinFactX="-29834" custLinFactNeighborX="-100000" custLinFactNeighborY="-36819">
        <dgm:presLayoutVars>
          <dgm:chPref val="3"/>
        </dgm:presLayoutVars>
      </dgm:prSet>
      <dgm:spPr/>
    </dgm:pt>
    <dgm:pt modelId="{07B2BFC1-F015-4E81-AE25-6F3EE3BC0891}" type="pres">
      <dgm:prSet presAssocID="{1C1FE223-5DAB-4E44-BF2D-22FD169D4449}" presName="rootConnector" presStyleLbl="node3" presStyleIdx="3" presStyleCnt="10"/>
      <dgm:spPr/>
    </dgm:pt>
    <dgm:pt modelId="{98EEB34A-0842-4E98-A82D-11EE7F57A12A}" type="pres">
      <dgm:prSet presAssocID="{1C1FE223-5DAB-4E44-BF2D-22FD169D4449}" presName="hierChild4" presStyleCnt="0"/>
      <dgm:spPr/>
    </dgm:pt>
    <dgm:pt modelId="{F955DAB5-681C-4B2A-80EC-24DA1896471F}" type="pres">
      <dgm:prSet presAssocID="{1C1FE223-5DAB-4E44-BF2D-22FD169D4449}" presName="hierChild5" presStyleCnt="0"/>
      <dgm:spPr/>
    </dgm:pt>
    <dgm:pt modelId="{8539F972-6B9E-4226-BD87-471D5850F5B9}" type="pres">
      <dgm:prSet presAssocID="{ED1C53EB-54BD-4A5C-86E1-5F9EC32B04E2}" presName="hierChild5" presStyleCnt="0"/>
      <dgm:spPr/>
    </dgm:pt>
    <dgm:pt modelId="{8427A252-5D12-41A4-B61B-1CB24A0149DB}" type="pres">
      <dgm:prSet presAssocID="{C8D70916-0BEE-4E72-B4C3-3799C35126F0}" presName="Name37" presStyleLbl="parChTrans1D2" presStyleIdx="1" presStyleCnt="3"/>
      <dgm:spPr/>
    </dgm:pt>
    <dgm:pt modelId="{ED4BD171-1BEF-47B7-B394-495D3725E3AF}" type="pres">
      <dgm:prSet presAssocID="{F96232D3-BA43-414D-9792-27BC5EE8170D}" presName="hierRoot2" presStyleCnt="0">
        <dgm:presLayoutVars>
          <dgm:hierBranch val="init"/>
        </dgm:presLayoutVars>
      </dgm:prSet>
      <dgm:spPr/>
    </dgm:pt>
    <dgm:pt modelId="{7A79927E-05C6-4875-9512-7587D099D0AF}" type="pres">
      <dgm:prSet presAssocID="{F96232D3-BA43-414D-9792-27BC5EE8170D}" presName="rootComposite" presStyleCnt="0"/>
      <dgm:spPr/>
    </dgm:pt>
    <dgm:pt modelId="{0802604C-8273-44F8-A76E-62790610C552}" type="pres">
      <dgm:prSet presAssocID="{F96232D3-BA43-414D-9792-27BC5EE8170D}" presName="rootText" presStyleLbl="node2" presStyleIdx="1" presStyleCnt="3" custLinFactNeighborX="-57718" custLinFactNeighborY="-10755">
        <dgm:presLayoutVars>
          <dgm:chPref val="3"/>
        </dgm:presLayoutVars>
      </dgm:prSet>
      <dgm:spPr/>
    </dgm:pt>
    <dgm:pt modelId="{F2154DB4-9791-426C-90D4-C0F4E711C1D8}" type="pres">
      <dgm:prSet presAssocID="{F96232D3-BA43-414D-9792-27BC5EE8170D}" presName="rootConnector" presStyleLbl="node2" presStyleIdx="1" presStyleCnt="3"/>
      <dgm:spPr/>
    </dgm:pt>
    <dgm:pt modelId="{557DC7D4-5A46-4B71-B2C2-47B90E612FDC}" type="pres">
      <dgm:prSet presAssocID="{F96232D3-BA43-414D-9792-27BC5EE8170D}" presName="hierChild4" presStyleCnt="0"/>
      <dgm:spPr/>
    </dgm:pt>
    <dgm:pt modelId="{D370BDEF-204B-4AA2-BC5C-5C33704BC582}" type="pres">
      <dgm:prSet presAssocID="{C0DF0E79-5861-42C1-9E01-9DDDD64C5FC0}" presName="Name37" presStyleLbl="parChTrans1D3" presStyleIdx="4" presStyleCnt="10"/>
      <dgm:spPr/>
    </dgm:pt>
    <dgm:pt modelId="{71639E95-7332-44D9-A559-263CC237696B}" type="pres">
      <dgm:prSet presAssocID="{CC062B0B-E135-4278-8A72-DDE16411FDEA}" presName="hierRoot2" presStyleCnt="0">
        <dgm:presLayoutVars>
          <dgm:hierBranch val="init"/>
        </dgm:presLayoutVars>
      </dgm:prSet>
      <dgm:spPr/>
    </dgm:pt>
    <dgm:pt modelId="{082CC1EB-59AF-4DFF-824E-63221871CCEC}" type="pres">
      <dgm:prSet presAssocID="{CC062B0B-E135-4278-8A72-DDE16411FDEA}" presName="rootComposite" presStyleCnt="0"/>
      <dgm:spPr/>
    </dgm:pt>
    <dgm:pt modelId="{BAB32911-8C73-4E87-93D7-E86F548D22A2}" type="pres">
      <dgm:prSet presAssocID="{CC062B0B-E135-4278-8A72-DDE16411FDEA}" presName="rootText" presStyleLbl="node3" presStyleIdx="4" presStyleCnt="10" custScaleX="194274" custLinFactNeighborX="-64020" custLinFactNeighborY="-1457">
        <dgm:presLayoutVars>
          <dgm:chPref val="3"/>
        </dgm:presLayoutVars>
      </dgm:prSet>
      <dgm:spPr/>
    </dgm:pt>
    <dgm:pt modelId="{D9C494F1-71E6-42F1-AC57-FE3A6136026A}" type="pres">
      <dgm:prSet presAssocID="{CC062B0B-E135-4278-8A72-DDE16411FDEA}" presName="rootConnector" presStyleLbl="node3" presStyleIdx="4" presStyleCnt="10"/>
      <dgm:spPr/>
    </dgm:pt>
    <dgm:pt modelId="{DA6BC36B-7E6D-4425-90BD-E0C7285EB3CD}" type="pres">
      <dgm:prSet presAssocID="{CC062B0B-E135-4278-8A72-DDE16411FDEA}" presName="hierChild4" presStyleCnt="0"/>
      <dgm:spPr/>
    </dgm:pt>
    <dgm:pt modelId="{829FDC68-1DA1-4345-976F-886D52CBF7B4}" type="pres">
      <dgm:prSet presAssocID="{CC062B0B-E135-4278-8A72-DDE16411FDEA}" presName="hierChild5" presStyleCnt="0"/>
      <dgm:spPr/>
    </dgm:pt>
    <dgm:pt modelId="{F69AF89A-720F-4A4D-8906-B86195CB7D18}" type="pres">
      <dgm:prSet presAssocID="{DE6D71E4-10CD-4C3E-BD24-C7F25A144426}" presName="Name37" presStyleLbl="parChTrans1D3" presStyleIdx="5" presStyleCnt="10"/>
      <dgm:spPr/>
    </dgm:pt>
    <dgm:pt modelId="{1F040FA2-393B-4D8B-93FE-946D5B610170}" type="pres">
      <dgm:prSet presAssocID="{515D5537-7574-4982-AC43-2B756533D648}" presName="hierRoot2" presStyleCnt="0">
        <dgm:presLayoutVars>
          <dgm:hierBranch val="init"/>
        </dgm:presLayoutVars>
      </dgm:prSet>
      <dgm:spPr/>
    </dgm:pt>
    <dgm:pt modelId="{6619BF92-0084-4889-BD09-365C88B5F0CC}" type="pres">
      <dgm:prSet presAssocID="{515D5537-7574-4982-AC43-2B756533D648}" presName="rootComposite" presStyleCnt="0"/>
      <dgm:spPr/>
    </dgm:pt>
    <dgm:pt modelId="{62639281-4672-4EED-B36C-F35BF9524DFD}" type="pres">
      <dgm:prSet presAssocID="{515D5537-7574-4982-AC43-2B756533D648}" presName="rootText" presStyleLbl="node3" presStyleIdx="5" presStyleCnt="10" custScaleX="195932" custLinFactNeighborX="-63302" custLinFactNeighborY="-2924">
        <dgm:presLayoutVars>
          <dgm:chPref val="3"/>
        </dgm:presLayoutVars>
      </dgm:prSet>
      <dgm:spPr/>
    </dgm:pt>
    <dgm:pt modelId="{224D44AF-A0F4-4B89-85B9-94909AAE885B}" type="pres">
      <dgm:prSet presAssocID="{515D5537-7574-4982-AC43-2B756533D648}" presName="rootConnector" presStyleLbl="node3" presStyleIdx="5" presStyleCnt="10"/>
      <dgm:spPr/>
    </dgm:pt>
    <dgm:pt modelId="{AA9A7F06-298B-479C-88FE-2E0A9E5F91E3}" type="pres">
      <dgm:prSet presAssocID="{515D5537-7574-4982-AC43-2B756533D648}" presName="hierChild4" presStyleCnt="0"/>
      <dgm:spPr/>
    </dgm:pt>
    <dgm:pt modelId="{C2D04F70-ACE5-44C3-B2CA-D5C473E5E3AB}" type="pres">
      <dgm:prSet presAssocID="{515D5537-7574-4982-AC43-2B756533D648}" presName="hierChild5" presStyleCnt="0"/>
      <dgm:spPr/>
    </dgm:pt>
    <dgm:pt modelId="{27669F13-13C3-4BB1-BA6C-56A1CC41C68D}" type="pres">
      <dgm:prSet presAssocID="{1BB65281-C52F-4CA1-B5CC-B6D002EAB1A8}" presName="Name37" presStyleLbl="parChTrans1D3" presStyleIdx="6" presStyleCnt="10"/>
      <dgm:spPr/>
    </dgm:pt>
    <dgm:pt modelId="{83B66192-47CD-4985-80D5-1CE332E97F03}" type="pres">
      <dgm:prSet presAssocID="{67C08F06-A80F-4228-BF97-F7959407DB80}" presName="hierRoot2" presStyleCnt="0">
        <dgm:presLayoutVars>
          <dgm:hierBranch val="init"/>
        </dgm:presLayoutVars>
      </dgm:prSet>
      <dgm:spPr/>
    </dgm:pt>
    <dgm:pt modelId="{BD30FF26-FBBC-469F-BA1C-C7FD4365F30C}" type="pres">
      <dgm:prSet presAssocID="{67C08F06-A80F-4228-BF97-F7959407DB80}" presName="rootComposite" presStyleCnt="0"/>
      <dgm:spPr/>
    </dgm:pt>
    <dgm:pt modelId="{59B91748-E4E5-4176-9BBD-14CCB71BACDE}" type="pres">
      <dgm:prSet presAssocID="{67C08F06-A80F-4228-BF97-F7959407DB80}" presName="rootText" presStyleLbl="node3" presStyleIdx="6" presStyleCnt="10" custScaleX="192841" custLinFactNeighborX="-60157" custLinFactNeighborY="-3876">
        <dgm:presLayoutVars>
          <dgm:chPref val="3"/>
        </dgm:presLayoutVars>
      </dgm:prSet>
      <dgm:spPr/>
    </dgm:pt>
    <dgm:pt modelId="{7B72AC45-A815-44A5-B4E2-AC6F0F017210}" type="pres">
      <dgm:prSet presAssocID="{67C08F06-A80F-4228-BF97-F7959407DB80}" presName="rootConnector" presStyleLbl="node3" presStyleIdx="6" presStyleCnt="10"/>
      <dgm:spPr/>
    </dgm:pt>
    <dgm:pt modelId="{24408CAB-4C9B-46F0-8EB4-39FA67BDDE71}" type="pres">
      <dgm:prSet presAssocID="{67C08F06-A80F-4228-BF97-F7959407DB80}" presName="hierChild4" presStyleCnt="0"/>
      <dgm:spPr/>
    </dgm:pt>
    <dgm:pt modelId="{A08CB1D5-26E4-4E06-BB33-D06E501FD850}" type="pres">
      <dgm:prSet presAssocID="{67C08F06-A80F-4228-BF97-F7959407DB80}" presName="hierChild5" presStyleCnt="0"/>
      <dgm:spPr/>
    </dgm:pt>
    <dgm:pt modelId="{0FD1F7EA-987A-467E-9CC7-12A8D4FA321B}" type="pres">
      <dgm:prSet presAssocID="{F96232D3-BA43-414D-9792-27BC5EE8170D}" presName="hierChild5" presStyleCnt="0"/>
      <dgm:spPr/>
    </dgm:pt>
    <dgm:pt modelId="{8FEB1264-88E2-404A-9F2C-4C299FF26C49}" type="pres">
      <dgm:prSet presAssocID="{E10027C3-8B5D-4FA8-826B-37E17E992717}" presName="Name37" presStyleLbl="parChTrans1D2" presStyleIdx="2" presStyleCnt="3"/>
      <dgm:spPr/>
    </dgm:pt>
    <dgm:pt modelId="{8B38ADFF-4459-4B56-930A-155267B99FD6}" type="pres">
      <dgm:prSet presAssocID="{00E638EF-D186-47B1-A1D1-DD2ABBA44535}" presName="hierRoot2" presStyleCnt="0">
        <dgm:presLayoutVars>
          <dgm:hierBranch val="init"/>
        </dgm:presLayoutVars>
      </dgm:prSet>
      <dgm:spPr/>
    </dgm:pt>
    <dgm:pt modelId="{F64CAB31-E8A9-40D6-8CAD-FC2CBBCB0391}" type="pres">
      <dgm:prSet presAssocID="{00E638EF-D186-47B1-A1D1-DD2ABBA44535}" presName="rootComposite" presStyleCnt="0"/>
      <dgm:spPr/>
    </dgm:pt>
    <dgm:pt modelId="{421C6931-A372-401E-AA27-2A84C3AE64C1}" type="pres">
      <dgm:prSet presAssocID="{00E638EF-D186-47B1-A1D1-DD2ABBA44535}" presName="rootText" presStyleLbl="node2" presStyleIdx="2" presStyleCnt="3" custScaleX="142477" custLinFactNeighborX="-1007" custLinFactNeighborY="-10222">
        <dgm:presLayoutVars>
          <dgm:chPref val="3"/>
        </dgm:presLayoutVars>
      </dgm:prSet>
      <dgm:spPr/>
    </dgm:pt>
    <dgm:pt modelId="{3C88F53F-CAED-4B50-A257-98368CF00300}" type="pres">
      <dgm:prSet presAssocID="{00E638EF-D186-47B1-A1D1-DD2ABBA44535}" presName="rootConnector" presStyleLbl="node2" presStyleIdx="2" presStyleCnt="3"/>
      <dgm:spPr/>
    </dgm:pt>
    <dgm:pt modelId="{059E368D-F932-4E7F-A7B7-5EB5D1AA7CF0}" type="pres">
      <dgm:prSet presAssocID="{00E638EF-D186-47B1-A1D1-DD2ABBA44535}" presName="hierChild4" presStyleCnt="0"/>
      <dgm:spPr/>
    </dgm:pt>
    <dgm:pt modelId="{2E470169-E9D1-4E8C-901C-92A564E5F2FC}" type="pres">
      <dgm:prSet presAssocID="{230A4A5E-29E8-45C3-9912-223662FA9646}" presName="Name37" presStyleLbl="parChTrans1D3" presStyleIdx="7" presStyleCnt="10"/>
      <dgm:spPr/>
    </dgm:pt>
    <dgm:pt modelId="{2BF70FB0-EAE7-4893-99AB-3FC1958805E3}" type="pres">
      <dgm:prSet presAssocID="{F2550317-227C-4F76-A6E0-668E0F2495B4}" presName="hierRoot2" presStyleCnt="0">
        <dgm:presLayoutVars>
          <dgm:hierBranch val="init"/>
        </dgm:presLayoutVars>
      </dgm:prSet>
      <dgm:spPr/>
    </dgm:pt>
    <dgm:pt modelId="{57A40561-DECF-4CBC-AA94-EDCB1F4C537C}" type="pres">
      <dgm:prSet presAssocID="{F2550317-227C-4F76-A6E0-668E0F2495B4}" presName="rootComposite" presStyleCnt="0"/>
      <dgm:spPr/>
    </dgm:pt>
    <dgm:pt modelId="{585A96FF-731D-49CC-B03D-16A9B983E08A}" type="pres">
      <dgm:prSet presAssocID="{F2550317-227C-4F76-A6E0-668E0F2495B4}" presName="rootText" presStyleLbl="node3" presStyleIdx="7" presStyleCnt="10" custScaleX="141967" custLinFactNeighborX="-7752" custLinFactNeighborY="-10156">
        <dgm:presLayoutVars>
          <dgm:chPref val="3"/>
        </dgm:presLayoutVars>
      </dgm:prSet>
      <dgm:spPr/>
    </dgm:pt>
    <dgm:pt modelId="{2B7BA6BE-B475-4FC2-BBD0-54D3C9B5BF4C}" type="pres">
      <dgm:prSet presAssocID="{F2550317-227C-4F76-A6E0-668E0F2495B4}" presName="rootConnector" presStyleLbl="node3" presStyleIdx="7" presStyleCnt="10"/>
      <dgm:spPr/>
    </dgm:pt>
    <dgm:pt modelId="{C0C514F1-798D-423A-B796-7581AA3AA8C8}" type="pres">
      <dgm:prSet presAssocID="{F2550317-227C-4F76-A6E0-668E0F2495B4}" presName="hierChild4" presStyleCnt="0"/>
      <dgm:spPr/>
    </dgm:pt>
    <dgm:pt modelId="{47EDF2D5-F3C9-4787-BE17-B7489DFEE2F6}" type="pres">
      <dgm:prSet presAssocID="{F2550317-227C-4F76-A6E0-668E0F2495B4}" presName="hierChild5" presStyleCnt="0"/>
      <dgm:spPr/>
    </dgm:pt>
    <dgm:pt modelId="{18CF4F8F-0D10-4FFA-B0B4-E777E461BB0B}" type="pres">
      <dgm:prSet presAssocID="{B5A2CCCE-C31F-457C-BC85-05184C8F33EA}" presName="Name37" presStyleLbl="parChTrans1D3" presStyleIdx="8" presStyleCnt="10"/>
      <dgm:spPr/>
    </dgm:pt>
    <dgm:pt modelId="{391E24B2-403C-4E05-B16D-55F02CF09EF4}" type="pres">
      <dgm:prSet presAssocID="{E390CC8A-638F-4F2A-9AAF-1C794DB7CFDC}" presName="hierRoot2" presStyleCnt="0">
        <dgm:presLayoutVars>
          <dgm:hierBranch val="init"/>
        </dgm:presLayoutVars>
      </dgm:prSet>
      <dgm:spPr/>
    </dgm:pt>
    <dgm:pt modelId="{D99BCD3A-DA48-4331-B42E-0027BCD72EDC}" type="pres">
      <dgm:prSet presAssocID="{E390CC8A-638F-4F2A-9AAF-1C794DB7CFDC}" presName="rootComposite" presStyleCnt="0"/>
      <dgm:spPr/>
    </dgm:pt>
    <dgm:pt modelId="{865E7455-BD4A-4C29-B33C-F6BE8E7950B5}" type="pres">
      <dgm:prSet presAssocID="{E390CC8A-638F-4F2A-9AAF-1C794DB7CFDC}" presName="rootText" presStyleLbl="node3" presStyleIdx="8" presStyleCnt="10" custScaleX="169990" custLinFactNeighborX="-9689" custLinFactNeighborY="-9689">
        <dgm:presLayoutVars>
          <dgm:chPref val="3"/>
        </dgm:presLayoutVars>
      </dgm:prSet>
      <dgm:spPr/>
    </dgm:pt>
    <dgm:pt modelId="{F8FF3108-1FC6-45A6-8748-7A4828F2D66F}" type="pres">
      <dgm:prSet presAssocID="{E390CC8A-638F-4F2A-9AAF-1C794DB7CFDC}" presName="rootConnector" presStyleLbl="node3" presStyleIdx="8" presStyleCnt="10"/>
      <dgm:spPr/>
    </dgm:pt>
    <dgm:pt modelId="{7197F36E-611D-44D0-90CE-8CB82A3E3805}" type="pres">
      <dgm:prSet presAssocID="{E390CC8A-638F-4F2A-9AAF-1C794DB7CFDC}" presName="hierChild4" presStyleCnt="0"/>
      <dgm:spPr/>
    </dgm:pt>
    <dgm:pt modelId="{8830F76E-C911-452E-A298-48E117B14A30}" type="pres">
      <dgm:prSet presAssocID="{E390CC8A-638F-4F2A-9AAF-1C794DB7CFDC}" presName="hierChild5" presStyleCnt="0"/>
      <dgm:spPr/>
    </dgm:pt>
    <dgm:pt modelId="{F564915A-36E4-41B1-972C-94AFEC50AD0F}" type="pres">
      <dgm:prSet presAssocID="{C168124C-1446-4134-B240-89E2A3F35A99}" presName="Name37" presStyleLbl="parChTrans1D3" presStyleIdx="9" presStyleCnt="10"/>
      <dgm:spPr/>
    </dgm:pt>
    <dgm:pt modelId="{AB254D5F-AD9A-4538-876F-6E36FBD3E90C}" type="pres">
      <dgm:prSet presAssocID="{2EB61C82-9B27-4CAA-9578-4B6DB5460384}" presName="hierRoot2" presStyleCnt="0">
        <dgm:presLayoutVars>
          <dgm:hierBranch val="init"/>
        </dgm:presLayoutVars>
      </dgm:prSet>
      <dgm:spPr/>
    </dgm:pt>
    <dgm:pt modelId="{E53E4D43-67F1-4BAD-A75F-1E4EE5F4624C}" type="pres">
      <dgm:prSet presAssocID="{2EB61C82-9B27-4CAA-9578-4B6DB5460384}" presName="rootComposite" presStyleCnt="0"/>
      <dgm:spPr/>
    </dgm:pt>
    <dgm:pt modelId="{563B5853-E359-457A-9654-0D8ACD0F1355}" type="pres">
      <dgm:prSet presAssocID="{2EB61C82-9B27-4CAA-9578-4B6DB5460384}" presName="rootText" presStyleLbl="node3" presStyleIdx="9" presStyleCnt="10" custScaleX="166343" custLinFactNeighborX="-8720" custLinFactNeighborY="-3876">
        <dgm:presLayoutVars>
          <dgm:chPref val="3"/>
        </dgm:presLayoutVars>
      </dgm:prSet>
      <dgm:spPr/>
    </dgm:pt>
    <dgm:pt modelId="{FBE0D454-98BB-49AD-80F0-C8559162D4BC}" type="pres">
      <dgm:prSet presAssocID="{2EB61C82-9B27-4CAA-9578-4B6DB5460384}" presName="rootConnector" presStyleLbl="node3" presStyleIdx="9" presStyleCnt="10"/>
      <dgm:spPr/>
    </dgm:pt>
    <dgm:pt modelId="{082C7B6B-D8CB-43DC-98FA-7F6E05E1548B}" type="pres">
      <dgm:prSet presAssocID="{2EB61C82-9B27-4CAA-9578-4B6DB5460384}" presName="hierChild4" presStyleCnt="0"/>
      <dgm:spPr/>
    </dgm:pt>
    <dgm:pt modelId="{8DF5A28F-3F6E-4F31-9B68-A088056F6BB6}" type="pres">
      <dgm:prSet presAssocID="{2EB61C82-9B27-4CAA-9578-4B6DB5460384}" presName="hierChild5" presStyleCnt="0"/>
      <dgm:spPr/>
    </dgm:pt>
    <dgm:pt modelId="{0CCB4875-8EBF-4232-8851-1C406667DB58}" type="pres">
      <dgm:prSet presAssocID="{00E638EF-D186-47B1-A1D1-DD2ABBA44535}" presName="hierChild5" presStyleCnt="0"/>
      <dgm:spPr/>
    </dgm:pt>
    <dgm:pt modelId="{FCE8024B-9071-4820-B322-ACA01CFEB8D8}" type="pres">
      <dgm:prSet presAssocID="{3F22D0B8-70A6-4B7B-981A-458C6F908E73}" presName="hierChild3" presStyleCnt="0"/>
      <dgm:spPr/>
    </dgm:pt>
  </dgm:ptLst>
  <dgm:cxnLst>
    <dgm:cxn modelId="{62071F0D-FFED-4636-AFE2-57BF1E801B15}" type="presOf" srcId="{A80CADA1-C745-4264-B51B-521BA7FE406B}" destId="{E51A4866-062E-47BD-9597-833A27938F70}" srcOrd="1" destOrd="0" presId="urn:microsoft.com/office/officeart/2005/8/layout/orgChart1"/>
    <dgm:cxn modelId="{69E2B10D-FA12-44C5-82B0-8847D787CEA5}" srcId="{00E638EF-D186-47B1-A1D1-DD2ABBA44535}" destId="{2EB61C82-9B27-4CAA-9578-4B6DB5460384}" srcOrd="2" destOrd="0" parTransId="{C168124C-1446-4134-B240-89E2A3F35A99}" sibTransId="{7A4226BA-8B95-4727-8A13-FABAA043BA03}"/>
    <dgm:cxn modelId="{8A58EA10-F900-46AD-BF9F-EC31625AEB3A}" srcId="{ED1C53EB-54BD-4A5C-86E1-5F9EC32B04E2}" destId="{1C1FE223-5DAB-4E44-BF2D-22FD169D4449}" srcOrd="3" destOrd="0" parTransId="{4DF3D30B-66F2-4820-BFFC-C9C2A6A9A5F2}" sibTransId="{634F1A5B-B472-4E48-B08D-C13045BC18BD}"/>
    <dgm:cxn modelId="{CE4E1011-4AEC-44B3-BEBE-8BB408FFFB48}" type="presOf" srcId="{2EB61C82-9B27-4CAA-9578-4B6DB5460384}" destId="{FBE0D454-98BB-49AD-80F0-C8559162D4BC}" srcOrd="1" destOrd="0" presId="urn:microsoft.com/office/officeart/2005/8/layout/orgChart1"/>
    <dgm:cxn modelId="{95A50217-A5C3-4D0B-BD7F-C6355245FA4D}" type="presOf" srcId="{EDA907F0-2C14-4A9D-BD9E-19D712066C28}" destId="{1401F869-7FFF-411C-AA81-67A4047666C1}" srcOrd="0" destOrd="0" presId="urn:microsoft.com/office/officeart/2005/8/layout/orgChart1"/>
    <dgm:cxn modelId="{DC1DA317-908D-475C-8F39-1483374C86FF}" type="presOf" srcId="{C0DF0E79-5861-42C1-9E01-9DDDD64C5FC0}" destId="{D370BDEF-204B-4AA2-BC5C-5C33704BC582}" srcOrd="0" destOrd="0" presId="urn:microsoft.com/office/officeart/2005/8/layout/orgChart1"/>
    <dgm:cxn modelId="{F0070C26-750F-4AD3-8169-E9967402AB50}" type="presOf" srcId="{F2550317-227C-4F76-A6E0-668E0F2495B4}" destId="{2B7BA6BE-B475-4FC2-BBD0-54D3C9B5BF4C}" srcOrd="1" destOrd="0" presId="urn:microsoft.com/office/officeart/2005/8/layout/orgChart1"/>
    <dgm:cxn modelId="{505D5726-3163-4DFC-839F-CF50A5567691}" type="presOf" srcId="{1C1FE223-5DAB-4E44-BF2D-22FD169D4449}" destId="{2C6C4A69-7A09-4624-83FE-86863301A436}" srcOrd="0" destOrd="0" presId="urn:microsoft.com/office/officeart/2005/8/layout/orgChart1"/>
    <dgm:cxn modelId="{D27CFD29-9AFC-4D69-BE8A-9B351B9C46C0}" srcId="{F96232D3-BA43-414D-9792-27BC5EE8170D}" destId="{67C08F06-A80F-4228-BF97-F7959407DB80}" srcOrd="2" destOrd="0" parTransId="{1BB65281-C52F-4CA1-B5CC-B6D002EAB1A8}" sibTransId="{3CA7F344-48F9-4226-AB53-DAEC0B18A009}"/>
    <dgm:cxn modelId="{ED31F937-02F8-4597-B5F2-5E2FE197BDD4}" type="presOf" srcId="{E10027C3-8B5D-4FA8-826B-37E17E992717}" destId="{8FEB1264-88E2-404A-9F2C-4C299FF26C49}" srcOrd="0" destOrd="0" presId="urn:microsoft.com/office/officeart/2005/8/layout/orgChart1"/>
    <dgm:cxn modelId="{4C4AFD3F-E5AD-4E7A-9F3C-AC93C928B34E}" srcId="{ED1C53EB-54BD-4A5C-86E1-5F9EC32B04E2}" destId="{AC29F6FC-1FC6-43A3-80F9-8F3F64C2DCC8}" srcOrd="1" destOrd="0" parTransId="{31C70B8E-0930-4E43-A2A0-6DA31F09E78E}" sibTransId="{8838CA4C-7775-4879-BF19-70A64DD086B1}"/>
    <dgm:cxn modelId="{6ADBC85C-695B-40D8-A27D-24F991284F5B}" type="presOf" srcId="{40E89A3F-8C7F-4705-85BE-E6616D886D30}" destId="{770B335E-E561-4A51-BA1A-D11FF3C066A0}" srcOrd="0" destOrd="0" presId="urn:microsoft.com/office/officeart/2005/8/layout/orgChart1"/>
    <dgm:cxn modelId="{7A92A045-141A-4561-BA7F-3D39AC55B4A4}" srcId="{ED1C53EB-54BD-4A5C-86E1-5F9EC32B04E2}" destId="{A80CADA1-C745-4264-B51B-521BA7FE406B}" srcOrd="2" destOrd="0" parTransId="{67FADF73-4FAD-4F0C-BB54-FFA9B1A8ABEA}" sibTransId="{0ADAEDD2-2200-4060-BAAB-5C26CBA7499A}"/>
    <dgm:cxn modelId="{7BD18F69-82BD-4432-B93A-013E37819221}" srcId="{F96232D3-BA43-414D-9792-27BC5EE8170D}" destId="{CC062B0B-E135-4278-8A72-DDE16411FDEA}" srcOrd="0" destOrd="0" parTransId="{C0DF0E79-5861-42C1-9E01-9DDDD64C5FC0}" sibTransId="{F415BFED-5BC5-4272-A083-EF0B5740E7F8}"/>
    <dgm:cxn modelId="{420A436C-E630-48D6-836B-6931B82F431C}" type="presOf" srcId="{67C08F06-A80F-4228-BF97-F7959407DB80}" destId="{59B91748-E4E5-4176-9BBD-14CCB71BACDE}" srcOrd="0" destOrd="0" presId="urn:microsoft.com/office/officeart/2005/8/layout/orgChart1"/>
    <dgm:cxn modelId="{C83C9071-1BAF-428C-A847-FEE207F1DE53}" type="presOf" srcId="{ED1C53EB-54BD-4A5C-86E1-5F9EC32B04E2}" destId="{1F53A021-6FEB-48B7-9B06-75A73F88486D}" srcOrd="1" destOrd="0" presId="urn:microsoft.com/office/officeart/2005/8/layout/orgChart1"/>
    <dgm:cxn modelId="{4F9DB152-576A-420F-A67D-441FC52D854C}" srcId="{00E638EF-D186-47B1-A1D1-DD2ABBA44535}" destId="{E390CC8A-638F-4F2A-9AAF-1C794DB7CFDC}" srcOrd="1" destOrd="0" parTransId="{B5A2CCCE-C31F-457C-BC85-05184C8F33EA}" sibTransId="{C533CAE4-A93F-4834-B981-95ACD48F8208}"/>
    <dgm:cxn modelId="{8AAA7457-E8F9-4824-A268-97D944AC233C}" type="presOf" srcId="{C8D70916-0BEE-4E72-B4C3-3799C35126F0}" destId="{8427A252-5D12-41A4-B61B-1CB24A0149DB}" srcOrd="0" destOrd="0" presId="urn:microsoft.com/office/officeart/2005/8/layout/orgChart1"/>
    <dgm:cxn modelId="{38ACE65A-A0A0-469E-B73C-05462CE1CC60}" type="presOf" srcId="{A80CADA1-C745-4264-B51B-521BA7FE406B}" destId="{3306046E-6D15-4447-925F-11C2F4BD5045}" srcOrd="0" destOrd="0" presId="urn:microsoft.com/office/officeart/2005/8/layout/orgChart1"/>
    <dgm:cxn modelId="{224B1880-1DD0-41F9-BADD-35D5AD55E560}" srcId="{00E638EF-D186-47B1-A1D1-DD2ABBA44535}" destId="{F2550317-227C-4F76-A6E0-668E0F2495B4}" srcOrd="0" destOrd="0" parTransId="{230A4A5E-29E8-45C3-9912-223662FA9646}" sibTransId="{E5CA1EDA-DDB7-4BFB-9DB0-4CEDD06DA97F}"/>
    <dgm:cxn modelId="{105E8687-1DED-4EB4-8531-DCBA59270943}" type="presOf" srcId="{515D5537-7574-4982-AC43-2B756533D648}" destId="{62639281-4672-4EED-B36C-F35BF9524DFD}" srcOrd="0" destOrd="0" presId="urn:microsoft.com/office/officeart/2005/8/layout/orgChart1"/>
    <dgm:cxn modelId="{F3A82F91-660F-4758-9AD6-EEC792BD91D3}" type="presOf" srcId="{AC29F6FC-1FC6-43A3-80F9-8F3F64C2DCC8}" destId="{1609508E-4888-4435-AB34-00284CB1F1A4}" srcOrd="0" destOrd="0" presId="urn:microsoft.com/office/officeart/2005/8/layout/orgChart1"/>
    <dgm:cxn modelId="{C1C08B91-2F1E-46FA-9B4A-24CBDC2CE9E4}" type="presOf" srcId="{3F22D0B8-70A6-4B7B-981A-458C6F908E73}" destId="{97B6CF78-7544-4663-8363-578FC1D0E0AD}" srcOrd="0" destOrd="0" presId="urn:microsoft.com/office/officeart/2005/8/layout/orgChart1"/>
    <dgm:cxn modelId="{17E34198-1B41-4F70-A45B-A62F2B16D0FD}" type="presOf" srcId="{ED1C53EB-54BD-4A5C-86E1-5F9EC32B04E2}" destId="{8952C8A8-7F48-4B8F-859B-31999A3A37BE}" srcOrd="0" destOrd="0" presId="urn:microsoft.com/office/officeart/2005/8/layout/orgChart1"/>
    <dgm:cxn modelId="{7D862A99-FA8B-4E62-8AF4-08DAEAFE9390}" type="presOf" srcId="{1BB65281-C52F-4CA1-B5CC-B6D002EAB1A8}" destId="{27669F13-13C3-4BB1-BA6C-56A1CC41C68D}" srcOrd="0" destOrd="0" presId="urn:microsoft.com/office/officeart/2005/8/layout/orgChart1"/>
    <dgm:cxn modelId="{2552809D-F736-4C4B-86EA-B8D43644D87D}" type="presOf" srcId="{1C1FE223-5DAB-4E44-BF2D-22FD169D4449}" destId="{07B2BFC1-F015-4E81-AE25-6F3EE3BC0891}" srcOrd="1" destOrd="0" presId="urn:microsoft.com/office/officeart/2005/8/layout/orgChart1"/>
    <dgm:cxn modelId="{B4E4859D-8181-49C3-A121-B74C63EE0906}" srcId="{40E89A3F-8C7F-4705-85BE-E6616D886D30}" destId="{3F22D0B8-70A6-4B7B-981A-458C6F908E73}" srcOrd="0" destOrd="0" parTransId="{C994B91E-99DF-4676-B080-47B964D94344}" sibTransId="{877D6484-17A3-4567-9935-A39FD8AEEEE7}"/>
    <dgm:cxn modelId="{3358FD9E-1D86-41F0-9CA8-73D455DC510B}" type="presOf" srcId="{31C70B8E-0930-4E43-A2A0-6DA31F09E78E}" destId="{8B120ED4-DF19-46BF-9F6B-C7A757043FD6}" srcOrd="0" destOrd="0" presId="urn:microsoft.com/office/officeart/2005/8/layout/orgChart1"/>
    <dgm:cxn modelId="{C84277A8-9543-4C23-873B-1BEDDB2C1600}" type="presOf" srcId="{230A4A5E-29E8-45C3-9912-223662FA9646}" destId="{2E470169-E9D1-4E8C-901C-92A564E5F2FC}" srcOrd="0" destOrd="0" presId="urn:microsoft.com/office/officeart/2005/8/layout/orgChart1"/>
    <dgm:cxn modelId="{61256FAB-2536-4E39-A5C8-7F0ABA0ED585}" srcId="{3F22D0B8-70A6-4B7B-981A-458C6F908E73}" destId="{00E638EF-D186-47B1-A1D1-DD2ABBA44535}" srcOrd="2" destOrd="0" parTransId="{E10027C3-8B5D-4FA8-826B-37E17E992717}" sibTransId="{1EC8767A-1DA2-4DE6-8985-ECD13AD773D8}"/>
    <dgm:cxn modelId="{76EFAFAF-6A87-471A-957D-FCE483290C5D}" type="presOf" srcId="{00E638EF-D186-47B1-A1D1-DD2ABBA44535}" destId="{3C88F53F-CAED-4B50-A257-98368CF00300}" srcOrd="1" destOrd="0" presId="urn:microsoft.com/office/officeart/2005/8/layout/orgChart1"/>
    <dgm:cxn modelId="{EE20F3B0-ED46-4136-A931-AC1DC98CBAEA}" type="presOf" srcId="{E390CC8A-638F-4F2A-9AAF-1C794DB7CFDC}" destId="{865E7455-BD4A-4C29-B33C-F6BE8E7950B5}" srcOrd="0" destOrd="0" presId="urn:microsoft.com/office/officeart/2005/8/layout/orgChart1"/>
    <dgm:cxn modelId="{9DB86BB3-5FDC-45E1-811D-AFE2F67846FE}" type="presOf" srcId="{67C08F06-A80F-4228-BF97-F7959407DB80}" destId="{7B72AC45-A815-44A5-B4E2-AC6F0F017210}" srcOrd="1" destOrd="0" presId="urn:microsoft.com/office/officeart/2005/8/layout/orgChart1"/>
    <dgm:cxn modelId="{9DD80AB9-85E8-4C13-9CF8-ABC3E5FB2B78}" srcId="{F96232D3-BA43-414D-9792-27BC5EE8170D}" destId="{515D5537-7574-4982-AC43-2B756533D648}" srcOrd="1" destOrd="0" parTransId="{DE6D71E4-10CD-4C3E-BD24-C7F25A144426}" sibTransId="{D76180C1-0183-4AA5-90E4-2CD0CB2B3F0D}"/>
    <dgm:cxn modelId="{83A6F6BE-23BA-4BF4-A675-4784D305314E}" type="presOf" srcId="{DE6D71E4-10CD-4C3E-BD24-C7F25A144426}" destId="{F69AF89A-720F-4A4D-8906-B86195CB7D18}" srcOrd="0" destOrd="0" presId="urn:microsoft.com/office/officeart/2005/8/layout/orgChart1"/>
    <dgm:cxn modelId="{CF183FC2-4159-4524-B7A4-DB8BD778D879}" type="presOf" srcId="{4DF3D30B-66F2-4820-BFFC-C9C2A6A9A5F2}" destId="{44573DFC-058C-4C5A-8698-7BEE69948EF6}" srcOrd="0" destOrd="0" presId="urn:microsoft.com/office/officeart/2005/8/layout/orgChart1"/>
    <dgm:cxn modelId="{34E95FC3-F0A4-482A-BCB4-645401BCC2FA}" type="presOf" srcId="{00E638EF-D186-47B1-A1D1-DD2ABBA44535}" destId="{421C6931-A372-401E-AA27-2A84C3AE64C1}" srcOrd="0" destOrd="0" presId="urn:microsoft.com/office/officeart/2005/8/layout/orgChart1"/>
    <dgm:cxn modelId="{D44DF5C7-1F43-42E1-843E-AC488F4DBFD0}" srcId="{3F22D0B8-70A6-4B7B-981A-458C6F908E73}" destId="{F96232D3-BA43-414D-9792-27BC5EE8170D}" srcOrd="1" destOrd="0" parTransId="{C8D70916-0BEE-4E72-B4C3-3799C35126F0}" sibTransId="{582B9699-E9B8-4211-96A1-E36CA35DAD80}"/>
    <dgm:cxn modelId="{147BE0C9-7191-4C47-B54A-4309FE274478}" type="presOf" srcId="{67FADF73-4FAD-4F0C-BB54-FFA9B1A8ABEA}" destId="{A5552C1D-1692-4FA2-AF29-DFB8F0AD248D}" srcOrd="0" destOrd="0" presId="urn:microsoft.com/office/officeart/2005/8/layout/orgChart1"/>
    <dgm:cxn modelId="{907413CF-2D92-4E2B-A32B-59FEBFB4570E}" type="presOf" srcId="{F96232D3-BA43-414D-9792-27BC5EE8170D}" destId="{0802604C-8273-44F8-A76E-62790610C552}" srcOrd="0" destOrd="0" presId="urn:microsoft.com/office/officeart/2005/8/layout/orgChart1"/>
    <dgm:cxn modelId="{C4CC06D0-3B03-41B2-AF24-5E6C7C15D503}" type="presOf" srcId="{F2550317-227C-4F76-A6E0-668E0F2495B4}" destId="{585A96FF-731D-49CC-B03D-16A9B983E08A}" srcOrd="0" destOrd="0" presId="urn:microsoft.com/office/officeart/2005/8/layout/orgChart1"/>
    <dgm:cxn modelId="{BB2A4DD1-3905-418C-9547-B4EAAD52313A}" type="presOf" srcId="{B5A2CCCE-C31F-457C-BC85-05184C8F33EA}" destId="{18CF4F8F-0D10-4FFA-B0B4-E777E461BB0B}" srcOrd="0" destOrd="0" presId="urn:microsoft.com/office/officeart/2005/8/layout/orgChart1"/>
    <dgm:cxn modelId="{07C64BD2-CD7D-44DA-B387-218259637E07}" type="presOf" srcId="{CC062B0B-E135-4278-8A72-DDE16411FDEA}" destId="{D9C494F1-71E6-42F1-AC57-FE3A6136026A}" srcOrd="1" destOrd="0" presId="urn:microsoft.com/office/officeart/2005/8/layout/orgChart1"/>
    <dgm:cxn modelId="{FB4BE3DB-A862-45D7-A619-FD6939FAD048}" type="presOf" srcId="{64E72E45-40BB-4601-8205-0B8C73C9915A}" destId="{728FB75D-F3D5-49D0-ADEA-D6EFD13C7A30}" srcOrd="0" destOrd="0" presId="urn:microsoft.com/office/officeart/2005/8/layout/orgChart1"/>
    <dgm:cxn modelId="{0E3411DD-198A-4E4D-A774-3F42B8DA166A}" type="presOf" srcId="{515D5537-7574-4982-AC43-2B756533D648}" destId="{224D44AF-A0F4-4B89-85B9-94909AAE885B}" srcOrd="1" destOrd="0" presId="urn:microsoft.com/office/officeart/2005/8/layout/orgChart1"/>
    <dgm:cxn modelId="{6533E4E2-E45E-40D7-ABEC-9BB50F202547}" type="presOf" srcId="{F96232D3-BA43-414D-9792-27BC5EE8170D}" destId="{F2154DB4-9791-426C-90D4-C0F4E711C1D8}" srcOrd="1" destOrd="0" presId="urn:microsoft.com/office/officeart/2005/8/layout/orgChart1"/>
    <dgm:cxn modelId="{996443E5-0C56-4C27-86E2-E625FA346CEA}" type="presOf" srcId="{C168124C-1446-4134-B240-89E2A3F35A99}" destId="{F564915A-36E4-41B1-972C-94AFEC50AD0F}" srcOrd="0" destOrd="0" presId="urn:microsoft.com/office/officeart/2005/8/layout/orgChart1"/>
    <dgm:cxn modelId="{7ED690EA-BEAE-4217-A2B9-14C723182E73}" type="presOf" srcId="{AC29F6FC-1FC6-43A3-80F9-8F3F64C2DCC8}" destId="{9A060916-83EB-4275-BB45-9B8DDE654521}" srcOrd="1" destOrd="0" presId="urn:microsoft.com/office/officeart/2005/8/layout/orgChart1"/>
    <dgm:cxn modelId="{B73030EC-D5E7-43FF-B6E9-0AA25D2E6E54}" type="presOf" srcId="{E390CC8A-638F-4F2A-9AAF-1C794DB7CFDC}" destId="{F8FF3108-1FC6-45A6-8748-7A4828F2D66F}" srcOrd="1" destOrd="0" presId="urn:microsoft.com/office/officeart/2005/8/layout/orgChart1"/>
    <dgm:cxn modelId="{1D6495F0-2450-49F6-A538-6F41925D1D2B}" srcId="{ED1C53EB-54BD-4A5C-86E1-5F9EC32B04E2}" destId="{64E72E45-40BB-4601-8205-0B8C73C9915A}" srcOrd="0" destOrd="0" parTransId="{59A03E01-8807-4853-BDA7-C67B7BC91F52}" sibTransId="{A6E52C88-9208-40AD-8F67-9924F8546239}"/>
    <dgm:cxn modelId="{F298D0F4-D667-4FFD-B19A-CAC7F19850FA}" type="presOf" srcId="{3F22D0B8-70A6-4B7B-981A-458C6F908E73}" destId="{E9F8975A-DF78-46B5-BBA1-B2EAC5A80DDA}" srcOrd="1" destOrd="0" presId="urn:microsoft.com/office/officeart/2005/8/layout/orgChart1"/>
    <dgm:cxn modelId="{83C003F5-6112-430F-B785-FF200765F080}" type="presOf" srcId="{64E72E45-40BB-4601-8205-0B8C73C9915A}" destId="{1753B7EA-5E65-4143-8429-608CCCB1E87C}" srcOrd="1" destOrd="0" presId="urn:microsoft.com/office/officeart/2005/8/layout/orgChart1"/>
    <dgm:cxn modelId="{F6B66BF5-DC2A-4C6B-891F-2CF112FD3900}" srcId="{3F22D0B8-70A6-4B7B-981A-458C6F908E73}" destId="{ED1C53EB-54BD-4A5C-86E1-5F9EC32B04E2}" srcOrd="0" destOrd="0" parTransId="{EDA907F0-2C14-4A9D-BD9E-19D712066C28}" sibTransId="{B382FCFD-D22F-45AB-AF6B-FA17186871CC}"/>
    <dgm:cxn modelId="{15B9DAF7-1FB5-493A-8CFA-6A7336CD5A2F}" type="presOf" srcId="{2EB61C82-9B27-4CAA-9578-4B6DB5460384}" destId="{563B5853-E359-457A-9654-0D8ACD0F1355}" srcOrd="0" destOrd="0" presId="urn:microsoft.com/office/officeart/2005/8/layout/orgChart1"/>
    <dgm:cxn modelId="{32881FF8-012E-42C9-9C06-8D43B01FEEB6}" type="presOf" srcId="{59A03E01-8807-4853-BDA7-C67B7BC91F52}" destId="{8988A36A-54C9-4E14-A12E-930FCEAA7303}" srcOrd="0" destOrd="0" presId="urn:microsoft.com/office/officeart/2005/8/layout/orgChart1"/>
    <dgm:cxn modelId="{58CC38FC-656C-4E5F-AE4F-B3BE90CC1353}" type="presOf" srcId="{CC062B0B-E135-4278-8A72-DDE16411FDEA}" destId="{BAB32911-8C73-4E87-93D7-E86F548D22A2}" srcOrd="0" destOrd="0" presId="urn:microsoft.com/office/officeart/2005/8/layout/orgChart1"/>
    <dgm:cxn modelId="{040442C5-228B-4EDF-A7DC-7F4AA8AC8992}" type="presParOf" srcId="{770B335E-E561-4A51-BA1A-D11FF3C066A0}" destId="{C90BCBCA-31F4-4A76-ACC5-710C2F894491}" srcOrd="0" destOrd="0" presId="urn:microsoft.com/office/officeart/2005/8/layout/orgChart1"/>
    <dgm:cxn modelId="{788810E9-FB17-4031-A880-5483883C6F96}" type="presParOf" srcId="{C90BCBCA-31F4-4A76-ACC5-710C2F894491}" destId="{AEE4518B-9A1F-4AA5-889D-66BF263D5394}" srcOrd="0" destOrd="0" presId="urn:microsoft.com/office/officeart/2005/8/layout/orgChart1"/>
    <dgm:cxn modelId="{E3DB8BA2-EA42-43CA-B983-6C7A72CD190C}" type="presParOf" srcId="{AEE4518B-9A1F-4AA5-889D-66BF263D5394}" destId="{97B6CF78-7544-4663-8363-578FC1D0E0AD}" srcOrd="0" destOrd="0" presId="urn:microsoft.com/office/officeart/2005/8/layout/orgChart1"/>
    <dgm:cxn modelId="{433BEC09-D353-42C0-865D-1FBECECC2438}" type="presParOf" srcId="{AEE4518B-9A1F-4AA5-889D-66BF263D5394}" destId="{E9F8975A-DF78-46B5-BBA1-B2EAC5A80DDA}" srcOrd="1" destOrd="0" presId="urn:microsoft.com/office/officeart/2005/8/layout/orgChart1"/>
    <dgm:cxn modelId="{C4DF2755-DDC4-4ADC-988A-A3114EBE8364}" type="presParOf" srcId="{C90BCBCA-31F4-4A76-ACC5-710C2F894491}" destId="{43AFC7E5-DBBE-4F9C-8B72-BF8AC26A38C4}" srcOrd="1" destOrd="0" presId="urn:microsoft.com/office/officeart/2005/8/layout/orgChart1"/>
    <dgm:cxn modelId="{CE5E96A1-4B16-4EFB-BD6A-8459F4EF92A5}" type="presParOf" srcId="{43AFC7E5-DBBE-4F9C-8B72-BF8AC26A38C4}" destId="{1401F869-7FFF-411C-AA81-67A4047666C1}" srcOrd="0" destOrd="0" presId="urn:microsoft.com/office/officeart/2005/8/layout/orgChart1"/>
    <dgm:cxn modelId="{71F947B2-BF13-4137-9DB0-257F7B0A604D}" type="presParOf" srcId="{43AFC7E5-DBBE-4F9C-8B72-BF8AC26A38C4}" destId="{5EC6CA58-8CBA-441F-9B42-66190A414FB0}" srcOrd="1" destOrd="0" presId="urn:microsoft.com/office/officeart/2005/8/layout/orgChart1"/>
    <dgm:cxn modelId="{401E634C-184C-477E-B462-CB056079751F}" type="presParOf" srcId="{5EC6CA58-8CBA-441F-9B42-66190A414FB0}" destId="{B24AFAD5-DD39-4F88-BD5C-77BDD542D188}" srcOrd="0" destOrd="0" presId="urn:microsoft.com/office/officeart/2005/8/layout/orgChart1"/>
    <dgm:cxn modelId="{1939FE4E-13F7-4B17-9806-CD36A0F75FAA}" type="presParOf" srcId="{B24AFAD5-DD39-4F88-BD5C-77BDD542D188}" destId="{8952C8A8-7F48-4B8F-859B-31999A3A37BE}" srcOrd="0" destOrd="0" presId="urn:microsoft.com/office/officeart/2005/8/layout/orgChart1"/>
    <dgm:cxn modelId="{B36EDE71-1297-4F95-87A2-DDC64C161765}" type="presParOf" srcId="{B24AFAD5-DD39-4F88-BD5C-77BDD542D188}" destId="{1F53A021-6FEB-48B7-9B06-75A73F88486D}" srcOrd="1" destOrd="0" presId="urn:microsoft.com/office/officeart/2005/8/layout/orgChart1"/>
    <dgm:cxn modelId="{9DB113AE-1C2D-4334-B578-4A3C2BFEAD9D}" type="presParOf" srcId="{5EC6CA58-8CBA-441F-9B42-66190A414FB0}" destId="{592FC191-3AF7-45F3-8663-59848B3348C2}" srcOrd="1" destOrd="0" presId="urn:microsoft.com/office/officeart/2005/8/layout/orgChart1"/>
    <dgm:cxn modelId="{9ACAD910-30FD-4037-9D86-E749728C62CA}" type="presParOf" srcId="{592FC191-3AF7-45F3-8663-59848B3348C2}" destId="{8988A36A-54C9-4E14-A12E-930FCEAA7303}" srcOrd="0" destOrd="0" presId="urn:microsoft.com/office/officeart/2005/8/layout/orgChart1"/>
    <dgm:cxn modelId="{E5DDE3C1-28C8-45EE-9392-67A4D84A72BE}" type="presParOf" srcId="{592FC191-3AF7-45F3-8663-59848B3348C2}" destId="{7AA856E7-F30E-4DE3-B28C-1C209C2A3E97}" srcOrd="1" destOrd="0" presId="urn:microsoft.com/office/officeart/2005/8/layout/orgChart1"/>
    <dgm:cxn modelId="{E54A4B74-2119-49A8-BD6A-EF100E5FBE80}" type="presParOf" srcId="{7AA856E7-F30E-4DE3-B28C-1C209C2A3E97}" destId="{5445AF9F-0B18-4E51-A887-F6CA9A2C20A3}" srcOrd="0" destOrd="0" presId="urn:microsoft.com/office/officeart/2005/8/layout/orgChart1"/>
    <dgm:cxn modelId="{4DB60E25-6E7C-458D-BDB4-26C7383C0799}" type="presParOf" srcId="{5445AF9F-0B18-4E51-A887-F6CA9A2C20A3}" destId="{728FB75D-F3D5-49D0-ADEA-D6EFD13C7A30}" srcOrd="0" destOrd="0" presId="urn:microsoft.com/office/officeart/2005/8/layout/orgChart1"/>
    <dgm:cxn modelId="{2C3E049F-3C33-4C8D-AAB9-9B089E11B00C}" type="presParOf" srcId="{5445AF9F-0B18-4E51-A887-F6CA9A2C20A3}" destId="{1753B7EA-5E65-4143-8429-608CCCB1E87C}" srcOrd="1" destOrd="0" presId="urn:microsoft.com/office/officeart/2005/8/layout/orgChart1"/>
    <dgm:cxn modelId="{91D15F4C-D3A7-4E00-8F8F-DE233AA678A5}" type="presParOf" srcId="{7AA856E7-F30E-4DE3-B28C-1C209C2A3E97}" destId="{5B10D641-AA31-4507-A8DE-688A16205DE8}" srcOrd="1" destOrd="0" presId="urn:microsoft.com/office/officeart/2005/8/layout/orgChart1"/>
    <dgm:cxn modelId="{389BEE83-0B65-48DC-B9F8-FA4371C34B47}" type="presParOf" srcId="{7AA856E7-F30E-4DE3-B28C-1C209C2A3E97}" destId="{E6C706A4-956A-445E-A55D-A19ADA0E84DB}" srcOrd="2" destOrd="0" presId="urn:microsoft.com/office/officeart/2005/8/layout/orgChart1"/>
    <dgm:cxn modelId="{54AB7B53-25F2-42D3-A1A3-6E9ACA5CD652}" type="presParOf" srcId="{592FC191-3AF7-45F3-8663-59848B3348C2}" destId="{8B120ED4-DF19-46BF-9F6B-C7A757043FD6}" srcOrd="2" destOrd="0" presId="urn:microsoft.com/office/officeart/2005/8/layout/orgChart1"/>
    <dgm:cxn modelId="{C4E3B022-94B9-4AB3-B14F-9FE4B1DE514C}" type="presParOf" srcId="{592FC191-3AF7-45F3-8663-59848B3348C2}" destId="{FA5904C0-9479-4D3D-85FF-B8EFC0F0D8FB}" srcOrd="3" destOrd="0" presId="urn:microsoft.com/office/officeart/2005/8/layout/orgChart1"/>
    <dgm:cxn modelId="{354F5236-6578-43BA-9F15-182F4A49DDEA}" type="presParOf" srcId="{FA5904C0-9479-4D3D-85FF-B8EFC0F0D8FB}" destId="{7B58E1D4-2B4B-4F3C-9C63-0DDDF32CBA75}" srcOrd="0" destOrd="0" presId="urn:microsoft.com/office/officeart/2005/8/layout/orgChart1"/>
    <dgm:cxn modelId="{95170586-21D0-42F7-B843-84CBA69CFD24}" type="presParOf" srcId="{7B58E1D4-2B4B-4F3C-9C63-0DDDF32CBA75}" destId="{1609508E-4888-4435-AB34-00284CB1F1A4}" srcOrd="0" destOrd="0" presId="urn:microsoft.com/office/officeart/2005/8/layout/orgChart1"/>
    <dgm:cxn modelId="{9C43BF8F-254C-4307-AFD2-288BBFD577CB}" type="presParOf" srcId="{7B58E1D4-2B4B-4F3C-9C63-0DDDF32CBA75}" destId="{9A060916-83EB-4275-BB45-9B8DDE654521}" srcOrd="1" destOrd="0" presId="urn:microsoft.com/office/officeart/2005/8/layout/orgChart1"/>
    <dgm:cxn modelId="{C16F6A22-512A-4FC1-A3E1-E819CACB10A0}" type="presParOf" srcId="{FA5904C0-9479-4D3D-85FF-B8EFC0F0D8FB}" destId="{592FB310-DAA6-4779-993B-583E574AB731}" srcOrd="1" destOrd="0" presId="urn:microsoft.com/office/officeart/2005/8/layout/orgChart1"/>
    <dgm:cxn modelId="{2739861C-AC29-4066-85B2-F4D7BC3ECB75}" type="presParOf" srcId="{FA5904C0-9479-4D3D-85FF-B8EFC0F0D8FB}" destId="{21CF9647-E385-44EE-860E-A2B3EF238F25}" srcOrd="2" destOrd="0" presId="urn:microsoft.com/office/officeart/2005/8/layout/orgChart1"/>
    <dgm:cxn modelId="{1F590505-E37A-457A-8978-E7C9F928240F}" type="presParOf" srcId="{592FC191-3AF7-45F3-8663-59848B3348C2}" destId="{A5552C1D-1692-4FA2-AF29-DFB8F0AD248D}" srcOrd="4" destOrd="0" presId="urn:microsoft.com/office/officeart/2005/8/layout/orgChart1"/>
    <dgm:cxn modelId="{EFA61ECE-4E8C-4E06-A0CD-5CFA5C64B388}" type="presParOf" srcId="{592FC191-3AF7-45F3-8663-59848B3348C2}" destId="{19EDA8F4-2EF9-4CDE-BFFA-002474D6083E}" srcOrd="5" destOrd="0" presId="urn:microsoft.com/office/officeart/2005/8/layout/orgChart1"/>
    <dgm:cxn modelId="{C170C6BA-6F58-4FEE-A099-635A2459ECBC}" type="presParOf" srcId="{19EDA8F4-2EF9-4CDE-BFFA-002474D6083E}" destId="{6734A9AB-2A6F-4F55-B314-7A86B0823158}" srcOrd="0" destOrd="0" presId="urn:microsoft.com/office/officeart/2005/8/layout/orgChart1"/>
    <dgm:cxn modelId="{79BF4FBF-04A4-4240-84D0-6AC0B60AF886}" type="presParOf" srcId="{6734A9AB-2A6F-4F55-B314-7A86B0823158}" destId="{3306046E-6D15-4447-925F-11C2F4BD5045}" srcOrd="0" destOrd="0" presId="urn:microsoft.com/office/officeart/2005/8/layout/orgChart1"/>
    <dgm:cxn modelId="{7681677A-AAAD-4872-B5BA-49BFCA5DF58A}" type="presParOf" srcId="{6734A9AB-2A6F-4F55-B314-7A86B0823158}" destId="{E51A4866-062E-47BD-9597-833A27938F70}" srcOrd="1" destOrd="0" presId="urn:microsoft.com/office/officeart/2005/8/layout/orgChart1"/>
    <dgm:cxn modelId="{A3355623-E88C-48F1-99D1-E53E14FC66B4}" type="presParOf" srcId="{19EDA8F4-2EF9-4CDE-BFFA-002474D6083E}" destId="{E0097CC6-6199-49EB-A176-7B736DBA670E}" srcOrd="1" destOrd="0" presId="urn:microsoft.com/office/officeart/2005/8/layout/orgChart1"/>
    <dgm:cxn modelId="{466740A2-13E1-41C1-9903-FCE80231D856}" type="presParOf" srcId="{19EDA8F4-2EF9-4CDE-BFFA-002474D6083E}" destId="{74677687-66C7-4162-B636-55B4B0482110}" srcOrd="2" destOrd="0" presId="urn:microsoft.com/office/officeart/2005/8/layout/orgChart1"/>
    <dgm:cxn modelId="{CB899AE7-060E-4EEB-BAF5-ED96752A3674}" type="presParOf" srcId="{592FC191-3AF7-45F3-8663-59848B3348C2}" destId="{44573DFC-058C-4C5A-8698-7BEE69948EF6}" srcOrd="6" destOrd="0" presId="urn:microsoft.com/office/officeart/2005/8/layout/orgChart1"/>
    <dgm:cxn modelId="{16F11C75-4038-4DC9-99B3-A355B46CDE4A}" type="presParOf" srcId="{592FC191-3AF7-45F3-8663-59848B3348C2}" destId="{12DD0EA6-A10B-43F3-B848-5A2583E22D7A}" srcOrd="7" destOrd="0" presId="urn:microsoft.com/office/officeart/2005/8/layout/orgChart1"/>
    <dgm:cxn modelId="{78D33670-A0C3-4A67-8BB5-BD9E588308A5}" type="presParOf" srcId="{12DD0EA6-A10B-43F3-B848-5A2583E22D7A}" destId="{5E7F197D-D150-4B39-9618-569E1F3AF7EA}" srcOrd="0" destOrd="0" presId="urn:microsoft.com/office/officeart/2005/8/layout/orgChart1"/>
    <dgm:cxn modelId="{45168B07-3497-4BEC-A488-C19B7CB3174F}" type="presParOf" srcId="{5E7F197D-D150-4B39-9618-569E1F3AF7EA}" destId="{2C6C4A69-7A09-4624-83FE-86863301A436}" srcOrd="0" destOrd="0" presId="urn:microsoft.com/office/officeart/2005/8/layout/orgChart1"/>
    <dgm:cxn modelId="{030827DB-3857-4247-B9E2-626742EBC41B}" type="presParOf" srcId="{5E7F197D-D150-4B39-9618-569E1F3AF7EA}" destId="{07B2BFC1-F015-4E81-AE25-6F3EE3BC0891}" srcOrd="1" destOrd="0" presId="urn:microsoft.com/office/officeart/2005/8/layout/orgChart1"/>
    <dgm:cxn modelId="{59A22F61-E9A6-4E65-92B6-3DBBED76177D}" type="presParOf" srcId="{12DD0EA6-A10B-43F3-B848-5A2583E22D7A}" destId="{98EEB34A-0842-4E98-A82D-11EE7F57A12A}" srcOrd="1" destOrd="0" presId="urn:microsoft.com/office/officeart/2005/8/layout/orgChart1"/>
    <dgm:cxn modelId="{2742D08F-AB24-4898-B51D-9661299B77C7}" type="presParOf" srcId="{12DD0EA6-A10B-43F3-B848-5A2583E22D7A}" destId="{F955DAB5-681C-4B2A-80EC-24DA1896471F}" srcOrd="2" destOrd="0" presId="urn:microsoft.com/office/officeart/2005/8/layout/orgChart1"/>
    <dgm:cxn modelId="{400E30AE-A20F-425B-9B9A-CAC8192EC4D6}" type="presParOf" srcId="{5EC6CA58-8CBA-441F-9B42-66190A414FB0}" destId="{8539F972-6B9E-4226-BD87-471D5850F5B9}" srcOrd="2" destOrd="0" presId="urn:microsoft.com/office/officeart/2005/8/layout/orgChart1"/>
    <dgm:cxn modelId="{0E0B455E-A431-42B1-917F-D5200B6C47D9}" type="presParOf" srcId="{43AFC7E5-DBBE-4F9C-8B72-BF8AC26A38C4}" destId="{8427A252-5D12-41A4-B61B-1CB24A0149DB}" srcOrd="2" destOrd="0" presId="urn:microsoft.com/office/officeart/2005/8/layout/orgChart1"/>
    <dgm:cxn modelId="{59437278-B21F-4707-AAB5-28638CF83DF6}" type="presParOf" srcId="{43AFC7E5-DBBE-4F9C-8B72-BF8AC26A38C4}" destId="{ED4BD171-1BEF-47B7-B394-495D3725E3AF}" srcOrd="3" destOrd="0" presId="urn:microsoft.com/office/officeart/2005/8/layout/orgChart1"/>
    <dgm:cxn modelId="{AC26F460-3F7C-43F9-85E4-0F5D7DB95A1A}" type="presParOf" srcId="{ED4BD171-1BEF-47B7-B394-495D3725E3AF}" destId="{7A79927E-05C6-4875-9512-7587D099D0AF}" srcOrd="0" destOrd="0" presId="urn:microsoft.com/office/officeart/2005/8/layout/orgChart1"/>
    <dgm:cxn modelId="{2EE4293D-8990-4A42-8410-1ACE502F1B8E}" type="presParOf" srcId="{7A79927E-05C6-4875-9512-7587D099D0AF}" destId="{0802604C-8273-44F8-A76E-62790610C552}" srcOrd="0" destOrd="0" presId="urn:microsoft.com/office/officeart/2005/8/layout/orgChart1"/>
    <dgm:cxn modelId="{00E52DCF-4461-47F0-AB92-782A9AD8DBF0}" type="presParOf" srcId="{7A79927E-05C6-4875-9512-7587D099D0AF}" destId="{F2154DB4-9791-426C-90D4-C0F4E711C1D8}" srcOrd="1" destOrd="0" presId="urn:microsoft.com/office/officeart/2005/8/layout/orgChart1"/>
    <dgm:cxn modelId="{75A7B4C9-C7C4-4FCB-A208-252D979E3D8B}" type="presParOf" srcId="{ED4BD171-1BEF-47B7-B394-495D3725E3AF}" destId="{557DC7D4-5A46-4B71-B2C2-47B90E612FDC}" srcOrd="1" destOrd="0" presId="urn:microsoft.com/office/officeart/2005/8/layout/orgChart1"/>
    <dgm:cxn modelId="{351EBE4F-7468-438D-9A01-B80ECB2518F3}" type="presParOf" srcId="{557DC7D4-5A46-4B71-B2C2-47B90E612FDC}" destId="{D370BDEF-204B-4AA2-BC5C-5C33704BC582}" srcOrd="0" destOrd="0" presId="urn:microsoft.com/office/officeart/2005/8/layout/orgChart1"/>
    <dgm:cxn modelId="{B235CD2F-8E4D-4F80-9A6B-A35C3177B299}" type="presParOf" srcId="{557DC7D4-5A46-4B71-B2C2-47B90E612FDC}" destId="{71639E95-7332-44D9-A559-263CC237696B}" srcOrd="1" destOrd="0" presId="urn:microsoft.com/office/officeart/2005/8/layout/orgChart1"/>
    <dgm:cxn modelId="{FDCED84F-55BA-4147-BDC6-5EB5603D6DE6}" type="presParOf" srcId="{71639E95-7332-44D9-A559-263CC237696B}" destId="{082CC1EB-59AF-4DFF-824E-63221871CCEC}" srcOrd="0" destOrd="0" presId="urn:microsoft.com/office/officeart/2005/8/layout/orgChart1"/>
    <dgm:cxn modelId="{E09E969C-A8D7-408E-8021-0C2C6D9BC3AE}" type="presParOf" srcId="{082CC1EB-59AF-4DFF-824E-63221871CCEC}" destId="{BAB32911-8C73-4E87-93D7-E86F548D22A2}" srcOrd="0" destOrd="0" presId="urn:microsoft.com/office/officeart/2005/8/layout/orgChart1"/>
    <dgm:cxn modelId="{113C410C-A540-4158-ACEC-F8F14AE3B1D3}" type="presParOf" srcId="{082CC1EB-59AF-4DFF-824E-63221871CCEC}" destId="{D9C494F1-71E6-42F1-AC57-FE3A6136026A}" srcOrd="1" destOrd="0" presId="urn:microsoft.com/office/officeart/2005/8/layout/orgChart1"/>
    <dgm:cxn modelId="{52B6B003-FDA6-480F-9343-52F34A558033}" type="presParOf" srcId="{71639E95-7332-44D9-A559-263CC237696B}" destId="{DA6BC36B-7E6D-4425-90BD-E0C7285EB3CD}" srcOrd="1" destOrd="0" presId="urn:microsoft.com/office/officeart/2005/8/layout/orgChart1"/>
    <dgm:cxn modelId="{80CD0189-0FB1-491F-A87D-683A0D9939B6}" type="presParOf" srcId="{71639E95-7332-44D9-A559-263CC237696B}" destId="{829FDC68-1DA1-4345-976F-886D52CBF7B4}" srcOrd="2" destOrd="0" presId="urn:microsoft.com/office/officeart/2005/8/layout/orgChart1"/>
    <dgm:cxn modelId="{D694F5DE-9B3F-45BE-B6DF-A83C0A065ECB}" type="presParOf" srcId="{557DC7D4-5A46-4B71-B2C2-47B90E612FDC}" destId="{F69AF89A-720F-4A4D-8906-B86195CB7D18}" srcOrd="2" destOrd="0" presId="urn:microsoft.com/office/officeart/2005/8/layout/orgChart1"/>
    <dgm:cxn modelId="{CEC23861-E0C5-4CBD-AC5B-26F06FBA8060}" type="presParOf" srcId="{557DC7D4-5A46-4B71-B2C2-47B90E612FDC}" destId="{1F040FA2-393B-4D8B-93FE-946D5B610170}" srcOrd="3" destOrd="0" presId="urn:microsoft.com/office/officeart/2005/8/layout/orgChart1"/>
    <dgm:cxn modelId="{C0EF4F08-8898-4337-B266-129D3EB8686B}" type="presParOf" srcId="{1F040FA2-393B-4D8B-93FE-946D5B610170}" destId="{6619BF92-0084-4889-BD09-365C88B5F0CC}" srcOrd="0" destOrd="0" presId="urn:microsoft.com/office/officeart/2005/8/layout/orgChart1"/>
    <dgm:cxn modelId="{79D62EC2-1F53-4A88-A5D5-3C66DD1D086C}" type="presParOf" srcId="{6619BF92-0084-4889-BD09-365C88B5F0CC}" destId="{62639281-4672-4EED-B36C-F35BF9524DFD}" srcOrd="0" destOrd="0" presId="urn:microsoft.com/office/officeart/2005/8/layout/orgChart1"/>
    <dgm:cxn modelId="{B537E880-6BC4-45E2-8D33-157430D40D93}" type="presParOf" srcId="{6619BF92-0084-4889-BD09-365C88B5F0CC}" destId="{224D44AF-A0F4-4B89-85B9-94909AAE885B}" srcOrd="1" destOrd="0" presId="urn:microsoft.com/office/officeart/2005/8/layout/orgChart1"/>
    <dgm:cxn modelId="{504AAE61-47C6-4D75-AC60-9520EB9A360E}" type="presParOf" srcId="{1F040FA2-393B-4D8B-93FE-946D5B610170}" destId="{AA9A7F06-298B-479C-88FE-2E0A9E5F91E3}" srcOrd="1" destOrd="0" presId="urn:microsoft.com/office/officeart/2005/8/layout/orgChart1"/>
    <dgm:cxn modelId="{48497C54-A8E5-445C-A430-605D8FBEC586}" type="presParOf" srcId="{1F040FA2-393B-4D8B-93FE-946D5B610170}" destId="{C2D04F70-ACE5-44C3-B2CA-D5C473E5E3AB}" srcOrd="2" destOrd="0" presId="urn:microsoft.com/office/officeart/2005/8/layout/orgChart1"/>
    <dgm:cxn modelId="{84AE2C4F-3607-4579-88C9-22B44CF47BFA}" type="presParOf" srcId="{557DC7D4-5A46-4B71-B2C2-47B90E612FDC}" destId="{27669F13-13C3-4BB1-BA6C-56A1CC41C68D}" srcOrd="4" destOrd="0" presId="urn:microsoft.com/office/officeart/2005/8/layout/orgChart1"/>
    <dgm:cxn modelId="{6079DF26-5212-41DA-A958-8524BC9F37D8}" type="presParOf" srcId="{557DC7D4-5A46-4B71-B2C2-47B90E612FDC}" destId="{83B66192-47CD-4985-80D5-1CE332E97F03}" srcOrd="5" destOrd="0" presId="urn:microsoft.com/office/officeart/2005/8/layout/orgChart1"/>
    <dgm:cxn modelId="{0ACF8A3B-9722-4CBD-8067-191E70BCBA3C}" type="presParOf" srcId="{83B66192-47CD-4985-80D5-1CE332E97F03}" destId="{BD30FF26-FBBC-469F-BA1C-C7FD4365F30C}" srcOrd="0" destOrd="0" presId="urn:microsoft.com/office/officeart/2005/8/layout/orgChart1"/>
    <dgm:cxn modelId="{55381D3F-8EB3-4747-95D3-4367E6EF4FC3}" type="presParOf" srcId="{BD30FF26-FBBC-469F-BA1C-C7FD4365F30C}" destId="{59B91748-E4E5-4176-9BBD-14CCB71BACDE}" srcOrd="0" destOrd="0" presId="urn:microsoft.com/office/officeart/2005/8/layout/orgChart1"/>
    <dgm:cxn modelId="{8E2AC7BE-D527-4C6E-A719-C0436BDAF944}" type="presParOf" srcId="{BD30FF26-FBBC-469F-BA1C-C7FD4365F30C}" destId="{7B72AC45-A815-44A5-B4E2-AC6F0F017210}" srcOrd="1" destOrd="0" presId="urn:microsoft.com/office/officeart/2005/8/layout/orgChart1"/>
    <dgm:cxn modelId="{BDECFE45-D537-49D5-A6F4-D0BA65AFF47D}" type="presParOf" srcId="{83B66192-47CD-4985-80D5-1CE332E97F03}" destId="{24408CAB-4C9B-46F0-8EB4-39FA67BDDE71}" srcOrd="1" destOrd="0" presId="urn:microsoft.com/office/officeart/2005/8/layout/orgChart1"/>
    <dgm:cxn modelId="{995F1BA1-ED6D-4771-9BEA-EE589AD04D3D}" type="presParOf" srcId="{83B66192-47CD-4985-80D5-1CE332E97F03}" destId="{A08CB1D5-26E4-4E06-BB33-D06E501FD850}" srcOrd="2" destOrd="0" presId="urn:microsoft.com/office/officeart/2005/8/layout/orgChart1"/>
    <dgm:cxn modelId="{A4298B3A-6036-48D0-A8D9-4602343E5D9F}" type="presParOf" srcId="{ED4BD171-1BEF-47B7-B394-495D3725E3AF}" destId="{0FD1F7EA-987A-467E-9CC7-12A8D4FA321B}" srcOrd="2" destOrd="0" presId="urn:microsoft.com/office/officeart/2005/8/layout/orgChart1"/>
    <dgm:cxn modelId="{43131A4B-9BC8-4AAB-A552-4941F24698EF}" type="presParOf" srcId="{43AFC7E5-DBBE-4F9C-8B72-BF8AC26A38C4}" destId="{8FEB1264-88E2-404A-9F2C-4C299FF26C49}" srcOrd="4" destOrd="0" presId="urn:microsoft.com/office/officeart/2005/8/layout/orgChart1"/>
    <dgm:cxn modelId="{1D7A0025-3FCF-4A86-B246-7071F5347A7D}" type="presParOf" srcId="{43AFC7E5-DBBE-4F9C-8B72-BF8AC26A38C4}" destId="{8B38ADFF-4459-4B56-930A-155267B99FD6}" srcOrd="5" destOrd="0" presId="urn:microsoft.com/office/officeart/2005/8/layout/orgChart1"/>
    <dgm:cxn modelId="{668BB4B0-FEB7-42B7-83F2-240A4E1721D8}" type="presParOf" srcId="{8B38ADFF-4459-4B56-930A-155267B99FD6}" destId="{F64CAB31-E8A9-40D6-8CAD-FC2CBBCB0391}" srcOrd="0" destOrd="0" presId="urn:microsoft.com/office/officeart/2005/8/layout/orgChart1"/>
    <dgm:cxn modelId="{E30181F4-50EE-4188-9F6A-B19E183206D2}" type="presParOf" srcId="{F64CAB31-E8A9-40D6-8CAD-FC2CBBCB0391}" destId="{421C6931-A372-401E-AA27-2A84C3AE64C1}" srcOrd="0" destOrd="0" presId="urn:microsoft.com/office/officeart/2005/8/layout/orgChart1"/>
    <dgm:cxn modelId="{C3C8E936-B69A-4450-9D67-16F270E41892}" type="presParOf" srcId="{F64CAB31-E8A9-40D6-8CAD-FC2CBBCB0391}" destId="{3C88F53F-CAED-4B50-A257-98368CF00300}" srcOrd="1" destOrd="0" presId="urn:microsoft.com/office/officeart/2005/8/layout/orgChart1"/>
    <dgm:cxn modelId="{D3EEE2AF-25BD-4AD6-B50B-528D97DA0935}" type="presParOf" srcId="{8B38ADFF-4459-4B56-930A-155267B99FD6}" destId="{059E368D-F932-4E7F-A7B7-5EB5D1AA7CF0}" srcOrd="1" destOrd="0" presId="urn:microsoft.com/office/officeart/2005/8/layout/orgChart1"/>
    <dgm:cxn modelId="{86EBB166-BEF2-4A1A-A47B-A0962BFA8F0C}" type="presParOf" srcId="{059E368D-F932-4E7F-A7B7-5EB5D1AA7CF0}" destId="{2E470169-E9D1-4E8C-901C-92A564E5F2FC}" srcOrd="0" destOrd="0" presId="urn:microsoft.com/office/officeart/2005/8/layout/orgChart1"/>
    <dgm:cxn modelId="{C8F3F0B6-57FB-4748-8123-84BE75F73D53}" type="presParOf" srcId="{059E368D-F932-4E7F-A7B7-5EB5D1AA7CF0}" destId="{2BF70FB0-EAE7-4893-99AB-3FC1958805E3}" srcOrd="1" destOrd="0" presId="urn:microsoft.com/office/officeart/2005/8/layout/orgChart1"/>
    <dgm:cxn modelId="{CA1D3110-F6E9-4426-BC71-FE2F3ED9F4D1}" type="presParOf" srcId="{2BF70FB0-EAE7-4893-99AB-3FC1958805E3}" destId="{57A40561-DECF-4CBC-AA94-EDCB1F4C537C}" srcOrd="0" destOrd="0" presId="urn:microsoft.com/office/officeart/2005/8/layout/orgChart1"/>
    <dgm:cxn modelId="{3196FF46-CEB3-42CA-98CF-170F875DC5BC}" type="presParOf" srcId="{57A40561-DECF-4CBC-AA94-EDCB1F4C537C}" destId="{585A96FF-731D-49CC-B03D-16A9B983E08A}" srcOrd="0" destOrd="0" presId="urn:microsoft.com/office/officeart/2005/8/layout/orgChart1"/>
    <dgm:cxn modelId="{BF546473-A6AE-4BD9-A27C-9203A6D46BA4}" type="presParOf" srcId="{57A40561-DECF-4CBC-AA94-EDCB1F4C537C}" destId="{2B7BA6BE-B475-4FC2-BBD0-54D3C9B5BF4C}" srcOrd="1" destOrd="0" presId="urn:microsoft.com/office/officeart/2005/8/layout/orgChart1"/>
    <dgm:cxn modelId="{8B5694BB-D362-4778-9110-01A13847A5B6}" type="presParOf" srcId="{2BF70FB0-EAE7-4893-99AB-3FC1958805E3}" destId="{C0C514F1-798D-423A-B796-7581AA3AA8C8}" srcOrd="1" destOrd="0" presId="urn:microsoft.com/office/officeart/2005/8/layout/orgChart1"/>
    <dgm:cxn modelId="{D8CFF8DF-FDBC-403A-94AC-963DB6FE2068}" type="presParOf" srcId="{2BF70FB0-EAE7-4893-99AB-3FC1958805E3}" destId="{47EDF2D5-F3C9-4787-BE17-B7489DFEE2F6}" srcOrd="2" destOrd="0" presId="urn:microsoft.com/office/officeart/2005/8/layout/orgChart1"/>
    <dgm:cxn modelId="{3E78353C-09CB-45A7-8F69-BB83151A8E4E}" type="presParOf" srcId="{059E368D-F932-4E7F-A7B7-5EB5D1AA7CF0}" destId="{18CF4F8F-0D10-4FFA-B0B4-E777E461BB0B}" srcOrd="2" destOrd="0" presId="urn:microsoft.com/office/officeart/2005/8/layout/orgChart1"/>
    <dgm:cxn modelId="{1A9B0D09-A9EC-4BC5-BB78-FF2EF80EBE09}" type="presParOf" srcId="{059E368D-F932-4E7F-A7B7-5EB5D1AA7CF0}" destId="{391E24B2-403C-4E05-B16D-55F02CF09EF4}" srcOrd="3" destOrd="0" presId="urn:microsoft.com/office/officeart/2005/8/layout/orgChart1"/>
    <dgm:cxn modelId="{FD6269F0-8946-42F0-90BA-68FA01FB1EED}" type="presParOf" srcId="{391E24B2-403C-4E05-B16D-55F02CF09EF4}" destId="{D99BCD3A-DA48-4331-B42E-0027BCD72EDC}" srcOrd="0" destOrd="0" presId="urn:microsoft.com/office/officeart/2005/8/layout/orgChart1"/>
    <dgm:cxn modelId="{1B5639B6-C410-4F9C-9CE9-3E4250B0D727}" type="presParOf" srcId="{D99BCD3A-DA48-4331-B42E-0027BCD72EDC}" destId="{865E7455-BD4A-4C29-B33C-F6BE8E7950B5}" srcOrd="0" destOrd="0" presId="urn:microsoft.com/office/officeart/2005/8/layout/orgChart1"/>
    <dgm:cxn modelId="{2250A546-8C79-46C6-AC45-F5C10837DE86}" type="presParOf" srcId="{D99BCD3A-DA48-4331-B42E-0027BCD72EDC}" destId="{F8FF3108-1FC6-45A6-8748-7A4828F2D66F}" srcOrd="1" destOrd="0" presId="urn:microsoft.com/office/officeart/2005/8/layout/orgChart1"/>
    <dgm:cxn modelId="{45382B2D-4E89-4194-ACF0-A40CEB03A92F}" type="presParOf" srcId="{391E24B2-403C-4E05-B16D-55F02CF09EF4}" destId="{7197F36E-611D-44D0-90CE-8CB82A3E3805}" srcOrd="1" destOrd="0" presId="urn:microsoft.com/office/officeart/2005/8/layout/orgChart1"/>
    <dgm:cxn modelId="{9A7C9FA4-85D6-442E-A718-3F15393D5689}" type="presParOf" srcId="{391E24B2-403C-4E05-B16D-55F02CF09EF4}" destId="{8830F76E-C911-452E-A298-48E117B14A30}" srcOrd="2" destOrd="0" presId="urn:microsoft.com/office/officeart/2005/8/layout/orgChart1"/>
    <dgm:cxn modelId="{69FD6504-8303-40F4-98D7-9993CA66CCDA}" type="presParOf" srcId="{059E368D-F932-4E7F-A7B7-5EB5D1AA7CF0}" destId="{F564915A-36E4-41B1-972C-94AFEC50AD0F}" srcOrd="4" destOrd="0" presId="urn:microsoft.com/office/officeart/2005/8/layout/orgChart1"/>
    <dgm:cxn modelId="{2FB597C8-2685-400D-A287-79C225188C61}" type="presParOf" srcId="{059E368D-F932-4E7F-A7B7-5EB5D1AA7CF0}" destId="{AB254D5F-AD9A-4538-876F-6E36FBD3E90C}" srcOrd="5" destOrd="0" presId="urn:microsoft.com/office/officeart/2005/8/layout/orgChart1"/>
    <dgm:cxn modelId="{D0E8B48A-0D9E-4900-91F5-477C45BE1C18}" type="presParOf" srcId="{AB254D5F-AD9A-4538-876F-6E36FBD3E90C}" destId="{E53E4D43-67F1-4BAD-A75F-1E4EE5F4624C}" srcOrd="0" destOrd="0" presId="urn:microsoft.com/office/officeart/2005/8/layout/orgChart1"/>
    <dgm:cxn modelId="{FC16DA1D-B3DE-4B96-97E9-5D6CD7C00741}" type="presParOf" srcId="{E53E4D43-67F1-4BAD-A75F-1E4EE5F4624C}" destId="{563B5853-E359-457A-9654-0D8ACD0F1355}" srcOrd="0" destOrd="0" presId="urn:microsoft.com/office/officeart/2005/8/layout/orgChart1"/>
    <dgm:cxn modelId="{EE556CA9-949E-4E41-B8E4-AE07264EEDAB}" type="presParOf" srcId="{E53E4D43-67F1-4BAD-A75F-1E4EE5F4624C}" destId="{FBE0D454-98BB-49AD-80F0-C8559162D4BC}" srcOrd="1" destOrd="0" presId="urn:microsoft.com/office/officeart/2005/8/layout/orgChart1"/>
    <dgm:cxn modelId="{631A0183-FB56-445C-8811-19E28D92E03C}" type="presParOf" srcId="{AB254D5F-AD9A-4538-876F-6E36FBD3E90C}" destId="{082C7B6B-D8CB-43DC-98FA-7F6E05E1548B}" srcOrd="1" destOrd="0" presId="urn:microsoft.com/office/officeart/2005/8/layout/orgChart1"/>
    <dgm:cxn modelId="{8EAE95C3-C000-4B1D-A538-AB3C28FBEE62}" type="presParOf" srcId="{AB254D5F-AD9A-4538-876F-6E36FBD3E90C}" destId="{8DF5A28F-3F6E-4F31-9B68-A088056F6BB6}" srcOrd="2" destOrd="0" presId="urn:microsoft.com/office/officeart/2005/8/layout/orgChart1"/>
    <dgm:cxn modelId="{8BBAB575-F45F-4816-9448-3554F859628A}" type="presParOf" srcId="{8B38ADFF-4459-4B56-930A-155267B99FD6}" destId="{0CCB4875-8EBF-4232-8851-1C406667DB58}" srcOrd="2" destOrd="0" presId="urn:microsoft.com/office/officeart/2005/8/layout/orgChart1"/>
    <dgm:cxn modelId="{3B4544B4-EE57-4F63-B495-43F54F177822}" type="presParOf" srcId="{C90BCBCA-31F4-4A76-ACC5-710C2F894491}" destId="{FCE8024B-9071-4820-B322-ACA01CFEB8D8}"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06EC504-C432-43E7-8A5F-9BAE09A79E83}"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en-US"/>
        </a:p>
      </dgm:t>
    </dgm:pt>
    <dgm:pt modelId="{3C6BC140-8A10-4946-9E0B-13FCDF10531A}">
      <dgm:prSet phldrT="[Text]" custT="1"/>
      <dgm:spPr/>
      <dgm:t>
        <a:bodyPr/>
        <a:lstStyle/>
        <a:p>
          <a:r>
            <a:rPr lang="en-US" sz="2000" b="1" dirty="0">
              <a:latin typeface="Arial Narrow" panose="020B0606020202030204" pitchFamily="34" charset="0"/>
            </a:rPr>
            <a:t>Service Demographics</a:t>
          </a:r>
        </a:p>
      </dgm:t>
    </dgm:pt>
    <dgm:pt modelId="{F534FE0D-4C34-4A61-9C87-D701A22CA795}" type="parTrans" cxnId="{7D0B9B80-422F-4E14-92CA-5D6979A19963}">
      <dgm:prSet/>
      <dgm:spPr/>
      <dgm:t>
        <a:bodyPr/>
        <a:lstStyle/>
        <a:p>
          <a:endParaRPr lang="en-US" sz="2000" b="0">
            <a:latin typeface="Arial Narrow" panose="020B0606020202030204" pitchFamily="34" charset="0"/>
          </a:endParaRPr>
        </a:p>
      </dgm:t>
    </dgm:pt>
    <dgm:pt modelId="{41104733-9341-41CF-B83D-111087347638}" type="sibTrans" cxnId="{7D0B9B80-422F-4E14-92CA-5D6979A19963}">
      <dgm:prSet/>
      <dgm:spPr/>
      <dgm:t>
        <a:bodyPr/>
        <a:lstStyle/>
        <a:p>
          <a:endParaRPr lang="en-US" sz="2000" b="0">
            <a:latin typeface="Arial Narrow" panose="020B0606020202030204" pitchFamily="34" charset="0"/>
          </a:endParaRPr>
        </a:p>
      </dgm:t>
    </dgm:pt>
    <dgm:pt modelId="{76077B2B-2F37-4363-A62F-DE03AAC90B60}">
      <dgm:prSet phldrT="[Text]" custT="1"/>
      <dgm:spPr/>
      <dgm:t>
        <a:bodyPr/>
        <a:lstStyle/>
        <a:p>
          <a:r>
            <a:rPr lang="en-US" sz="2000" b="1" dirty="0">
              <a:latin typeface="Arial Narrow" panose="020B0606020202030204" pitchFamily="34" charset="0"/>
            </a:rPr>
            <a:t>End User Demographics</a:t>
          </a:r>
        </a:p>
      </dgm:t>
    </dgm:pt>
    <dgm:pt modelId="{33E37314-1A65-4ACD-B15E-20F40AA622CD}" type="parTrans" cxnId="{6118DD00-1AEF-4BD2-9C5E-8AC511D7DE19}">
      <dgm:prSet/>
      <dgm:spPr/>
      <dgm:t>
        <a:bodyPr/>
        <a:lstStyle/>
        <a:p>
          <a:endParaRPr lang="en-US" b="0"/>
        </a:p>
      </dgm:t>
    </dgm:pt>
    <dgm:pt modelId="{16F030C9-6783-4B60-A554-C436BD4D3CA4}" type="sibTrans" cxnId="{6118DD00-1AEF-4BD2-9C5E-8AC511D7DE19}">
      <dgm:prSet/>
      <dgm:spPr/>
      <dgm:t>
        <a:bodyPr/>
        <a:lstStyle/>
        <a:p>
          <a:endParaRPr lang="en-US" b="0"/>
        </a:p>
      </dgm:t>
    </dgm:pt>
    <dgm:pt modelId="{F537B1F6-B8C1-49ED-A793-05E5E7C9A83D}">
      <dgm:prSet phldrT="[Text]" custT="1"/>
      <dgm:spPr/>
      <dgm:t>
        <a:bodyPr/>
        <a:lstStyle/>
        <a:p>
          <a:r>
            <a:rPr lang="en-US" sz="2000" b="1" dirty="0">
              <a:latin typeface="Arial Narrow" panose="020B0606020202030204" pitchFamily="34" charset="0"/>
            </a:rPr>
            <a:t>Brain Health Symptoms</a:t>
          </a:r>
        </a:p>
      </dgm:t>
    </dgm:pt>
    <dgm:pt modelId="{611F6D5C-D80D-43F0-9F8A-9982E79496B2}" type="parTrans" cxnId="{06FBAC7D-1EE4-443A-8FA5-1F3808BA12F9}">
      <dgm:prSet/>
      <dgm:spPr/>
      <dgm:t>
        <a:bodyPr/>
        <a:lstStyle/>
        <a:p>
          <a:endParaRPr lang="en-US" b="0"/>
        </a:p>
      </dgm:t>
    </dgm:pt>
    <dgm:pt modelId="{782D781A-98F5-4C47-8B69-84EF6C09914E}" type="sibTrans" cxnId="{06FBAC7D-1EE4-443A-8FA5-1F3808BA12F9}">
      <dgm:prSet/>
      <dgm:spPr/>
      <dgm:t>
        <a:bodyPr/>
        <a:lstStyle/>
        <a:p>
          <a:endParaRPr lang="en-US" b="0"/>
        </a:p>
      </dgm:t>
    </dgm:pt>
    <dgm:pt modelId="{85F07981-C1C7-40FB-ADC1-AC664087E938}">
      <dgm:prSet phldrT="[Text]" custT="1"/>
      <dgm:spPr/>
      <dgm:t>
        <a:bodyPr/>
        <a:lstStyle/>
        <a:p>
          <a:r>
            <a:rPr lang="en-US" sz="2000" b="0" dirty="0">
              <a:latin typeface="Arial Narrow" panose="020B0606020202030204" pitchFamily="34" charset="0"/>
            </a:rPr>
            <a:t>TBI History</a:t>
          </a:r>
        </a:p>
      </dgm:t>
    </dgm:pt>
    <dgm:pt modelId="{5919C813-D3E0-4B9F-A683-DC088306FA12}" type="parTrans" cxnId="{DFF3C026-EF5E-48E5-BCBE-B45221E3FD91}">
      <dgm:prSet/>
      <dgm:spPr/>
      <dgm:t>
        <a:bodyPr/>
        <a:lstStyle/>
        <a:p>
          <a:endParaRPr lang="en-US" b="0"/>
        </a:p>
      </dgm:t>
    </dgm:pt>
    <dgm:pt modelId="{1E2B6C60-61AD-46B8-9302-C563BF3E40F9}" type="sibTrans" cxnId="{DFF3C026-EF5E-48E5-BCBE-B45221E3FD91}">
      <dgm:prSet/>
      <dgm:spPr/>
      <dgm:t>
        <a:bodyPr/>
        <a:lstStyle/>
        <a:p>
          <a:endParaRPr lang="en-US" b="0"/>
        </a:p>
      </dgm:t>
    </dgm:pt>
    <dgm:pt modelId="{9C4E6D2C-164F-4695-8030-631AE02A9F50}">
      <dgm:prSet phldrT="[Text]" custT="1"/>
      <dgm:spPr/>
      <dgm:t>
        <a:bodyPr/>
        <a:lstStyle/>
        <a:p>
          <a:r>
            <a:rPr lang="en-US" sz="2000" b="0" dirty="0">
              <a:latin typeface="Arial Narrow" panose="020B0606020202030204" pitchFamily="34" charset="0"/>
            </a:rPr>
            <a:t>Polytrauma History</a:t>
          </a:r>
        </a:p>
      </dgm:t>
    </dgm:pt>
    <dgm:pt modelId="{D531C2E5-E09E-42A0-86AC-41F666F458DA}" type="parTrans" cxnId="{B3BF29B9-9015-473A-95FD-FAA909285508}">
      <dgm:prSet/>
      <dgm:spPr/>
      <dgm:t>
        <a:bodyPr/>
        <a:lstStyle/>
        <a:p>
          <a:endParaRPr lang="en-US" b="0"/>
        </a:p>
      </dgm:t>
    </dgm:pt>
    <dgm:pt modelId="{22423D02-8870-4104-9EC8-7C681A766622}" type="sibTrans" cxnId="{B3BF29B9-9015-473A-95FD-FAA909285508}">
      <dgm:prSet/>
      <dgm:spPr/>
      <dgm:t>
        <a:bodyPr/>
        <a:lstStyle/>
        <a:p>
          <a:endParaRPr lang="en-US" b="0"/>
        </a:p>
      </dgm:t>
    </dgm:pt>
    <dgm:pt modelId="{92721EA3-D95C-41C3-B228-D90A8474E8B2}">
      <dgm:prSet phldrT="[Text]" custT="1"/>
      <dgm:spPr/>
      <dgm:t>
        <a:bodyPr/>
        <a:lstStyle/>
        <a:p>
          <a:r>
            <a:rPr lang="en-US" sz="2000" b="0" dirty="0">
              <a:latin typeface="Arial Narrow" panose="020B0606020202030204" pitchFamily="34" charset="0"/>
            </a:rPr>
            <a:t>Blast Exposure History</a:t>
          </a:r>
        </a:p>
      </dgm:t>
    </dgm:pt>
    <dgm:pt modelId="{BD1960BC-FEFD-4FA1-BCA1-5409C7208026}" type="parTrans" cxnId="{30B5C0FA-F0EA-4074-B10C-01EAFFFCF847}">
      <dgm:prSet/>
      <dgm:spPr/>
      <dgm:t>
        <a:bodyPr/>
        <a:lstStyle/>
        <a:p>
          <a:endParaRPr lang="en-US" b="0"/>
        </a:p>
      </dgm:t>
    </dgm:pt>
    <dgm:pt modelId="{C63B37F9-097A-43BB-B626-B1295F5C226C}" type="sibTrans" cxnId="{30B5C0FA-F0EA-4074-B10C-01EAFFFCF847}">
      <dgm:prSet/>
      <dgm:spPr/>
      <dgm:t>
        <a:bodyPr/>
        <a:lstStyle/>
        <a:p>
          <a:endParaRPr lang="en-US" b="0"/>
        </a:p>
      </dgm:t>
    </dgm:pt>
    <dgm:pt modelId="{CF781BFA-4A3F-4011-8912-C8FB3E88F608}">
      <dgm:prSet phldrT="[Text]" custT="1"/>
      <dgm:spPr/>
      <dgm:t>
        <a:bodyPr/>
        <a:lstStyle/>
        <a:p>
          <a:r>
            <a:rPr lang="en-US" sz="2000" b="0" dirty="0">
              <a:latin typeface="Arial Narrow" panose="020B0606020202030204" pitchFamily="34" charset="0"/>
            </a:rPr>
            <a:t>Mental Health History</a:t>
          </a:r>
        </a:p>
      </dgm:t>
    </dgm:pt>
    <dgm:pt modelId="{38D6D206-CF29-4360-99FB-AB7B52A5CE14}" type="parTrans" cxnId="{2C1AA110-2689-4BEE-BE57-F7662C483025}">
      <dgm:prSet/>
      <dgm:spPr/>
      <dgm:t>
        <a:bodyPr/>
        <a:lstStyle/>
        <a:p>
          <a:endParaRPr lang="en-US" b="0"/>
        </a:p>
      </dgm:t>
    </dgm:pt>
    <dgm:pt modelId="{C844CFE3-DB9E-451E-9816-9D91135242B2}" type="sibTrans" cxnId="{2C1AA110-2689-4BEE-BE57-F7662C483025}">
      <dgm:prSet/>
      <dgm:spPr/>
      <dgm:t>
        <a:bodyPr/>
        <a:lstStyle/>
        <a:p>
          <a:endParaRPr lang="en-US" b="0"/>
        </a:p>
      </dgm:t>
    </dgm:pt>
    <dgm:pt modelId="{285E82B4-5486-4012-AA0E-55221DED0599}">
      <dgm:prSet phldrT="[Text]" custT="1"/>
      <dgm:spPr/>
      <dgm:t>
        <a:bodyPr/>
        <a:lstStyle/>
        <a:p>
          <a:r>
            <a:rPr lang="en-US" sz="2000" b="0" dirty="0">
              <a:latin typeface="Arial Narrow" panose="020B0606020202030204" pitchFamily="34" charset="0"/>
            </a:rPr>
            <a:t>Combat History</a:t>
          </a:r>
        </a:p>
      </dgm:t>
    </dgm:pt>
    <dgm:pt modelId="{E40AA60D-490D-4BA4-8907-BC423EDBE7C7}" type="parTrans" cxnId="{5682EC54-8D4F-4746-9858-265C4A05D3CB}">
      <dgm:prSet/>
      <dgm:spPr/>
      <dgm:t>
        <a:bodyPr/>
        <a:lstStyle/>
        <a:p>
          <a:endParaRPr lang="en-US" b="0"/>
        </a:p>
      </dgm:t>
    </dgm:pt>
    <dgm:pt modelId="{54A3CB04-B336-47EF-AC7C-0CE28DCF107B}" type="sibTrans" cxnId="{5682EC54-8D4F-4746-9858-265C4A05D3CB}">
      <dgm:prSet/>
      <dgm:spPr/>
      <dgm:t>
        <a:bodyPr/>
        <a:lstStyle/>
        <a:p>
          <a:endParaRPr lang="en-US" b="0"/>
        </a:p>
      </dgm:t>
    </dgm:pt>
    <dgm:pt modelId="{536B4928-1BD4-4914-A55B-D4A1DA1CF468}">
      <dgm:prSet phldrT="[Text]" custT="1"/>
      <dgm:spPr/>
      <dgm:t>
        <a:bodyPr/>
        <a:lstStyle/>
        <a:p>
          <a:r>
            <a:rPr lang="en-US" sz="2000" b="0" dirty="0">
              <a:latin typeface="Arial Narrow" panose="020B0606020202030204" pitchFamily="34" charset="0"/>
            </a:rPr>
            <a:t>Deployment History</a:t>
          </a:r>
        </a:p>
      </dgm:t>
    </dgm:pt>
    <dgm:pt modelId="{6ABD98A0-B92C-4429-93A1-0C42ACD2F4D6}" type="parTrans" cxnId="{21AE34B7-95F5-4B27-B627-1E98C31E186D}">
      <dgm:prSet/>
      <dgm:spPr/>
      <dgm:t>
        <a:bodyPr/>
        <a:lstStyle/>
        <a:p>
          <a:endParaRPr lang="en-US" b="0"/>
        </a:p>
      </dgm:t>
    </dgm:pt>
    <dgm:pt modelId="{1BCE4090-CF4E-4A54-987A-6A6B6CC3DC08}" type="sibTrans" cxnId="{21AE34B7-95F5-4B27-B627-1E98C31E186D}">
      <dgm:prSet/>
      <dgm:spPr/>
      <dgm:t>
        <a:bodyPr/>
        <a:lstStyle/>
        <a:p>
          <a:endParaRPr lang="en-US" b="0"/>
        </a:p>
      </dgm:t>
    </dgm:pt>
    <dgm:pt modelId="{84E9C360-0246-4299-AD84-09B56C189868}">
      <dgm:prSet phldrT="[Text]" custT="1"/>
      <dgm:spPr/>
      <dgm:t>
        <a:bodyPr/>
        <a:lstStyle/>
        <a:p>
          <a:r>
            <a:rPr lang="en-US" sz="2000" b="0" dirty="0">
              <a:latin typeface="Arial Narrow" panose="020B0606020202030204" pitchFamily="34" charset="0"/>
            </a:rPr>
            <a:t>Time in Service</a:t>
          </a:r>
        </a:p>
      </dgm:t>
    </dgm:pt>
    <dgm:pt modelId="{8BF213BA-19BF-4CB7-BFB5-EDD745CC4E90}" type="parTrans" cxnId="{A77A9294-3897-461F-B8AE-BA772143AAA4}">
      <dgm:prSet/>
      <dgm:spPr/>
      <dgm:t>
        <a:bodyPr/>
        <a:lstStyle/>
        <a:p>
          <a:endParaRPr lang="en-US" b="0"/>
        </a:p>
      </dgm:t>
    </dgm:pt>
    <dgm:pt modelId="{A75E4212-9C37-4564-AE69-B3E5498BB969}" type="sibTrans" cxnId="{A77A9294-3897-461F-B8AE-BA772143AAA4}">
      <dgm:prSet/>
      <dgm:spPr/>
      <dgm:t>
        <a:bodyPr/>
        <a:lstStyle/>
        <a:p>
          <a:endParaRPr lang="en-US" b="0"/>
        </a:p>
      </dgm:t>
    </dgm:pt>
    <dgm:pt modelId="{56011D55-953B-4033-B443-47E0AFCB2203}">
      <dgm:prSet phldrT="[Text]" custT="1"/>
      <dgm:spPr/>
      <dgm:t>
        <a:bodyPr/>
        <a:lstStyle/>
        <a:p>
          <a:r>
            <a:rPr lang="en-US" sz="2000" b="0" dirty="0">
              <a:latin typeface="Arial Narrow" panose="020B0606020202030204" pitchFamily="34" charset="0"/>
            </a:rPr>
            <a:t>Military Occupational Specialty</a:t>
          </a:r>
        </a:p>
      </dgm:t>
    </dgm:pt>
    <dgm:pt modelId="{469D11F4-E86E-45B4-A8F1-9C4EF34C67E5}" type="parTrans" cxnId="{FBEA2588-9586-4D5C-8575-3567F8B7AC98}">
      <dgm:prSet/>
      <dgm:spPr/>
      <dgm:t>
        <a:bodyPr/>
        <a:lstStyle/>
        <a:p>
          <a:endParaRPr lang="en-US" b="0"/>
        </a:p>
      </dgm:t>
    </dgm:pt>
    <dgm:pt modelId="{B450351D-001A-4819-970A-440E9F91ED2E}" type="sibTrans" cxnId="{FBEA2588-9586-4D5C-8575-3567F8B7AC98}">
      <dgm:prSet/>
      <dgm:spPr/>
      <dgm:t>
        <a:bodyPr/>
        <a:lstStyle/>
        <a:p>
          <a:endParaRPr lang="en-US" b="0"/>
        </a:p>
      </dgm:t>
    </dgm:pt>
    <dgm:pt modelId="{CF6CEC39-6501-47C5-928C-DD534382CB1D}" type="pres">
      <dgm:prSet presAssocID="{206EC504-C432-43E7-8A5F-9BAE09A79E83}" presName="hierChild1" presStyleCnt="0">
        <dgm:presLayoutVars>
          <dgm:orgChart val="1"/>
          <dgm:chPref val="1"/>
          <dgm:dir/>
          <dgm:animOne val="branch"/>
          <dgm:animLvl val="lvl"/>
          <dgm:resizeHandles/>
        </dgm:presLayoutVars>
      </dgm:prSet>
      <dgm:spPr/>
    </dgm:pt>
    <dgm:pt modelId="{4DF4252D-2F2D-4708-B5E4-D284AFD8FE96}" type="pres">
      <dgm:prSet presAssocID="{76077B2B-2F37-4363-A62F-DE03AAC90B60}" presName="hierRoot1" presStyleCnt="0">
        <dgm:presLayoutVars>
          <dgm:hierBranch val="init"/>
        </dgm:presLayoutVars>
      </dgm:prSet>
      <dgm:spPr/>
    </dgm:pt>
    <dgm:pt modelId="{CDCBDD7F-2A05-4741-B4CC-370AC23219D0}" type="pres">
      <dgm:prSet presAssocID="{76077B2B-2F37-4363-A62F-DE03AAC90B60}" presName="rootComposite1" presStyleCnt="0"/>
      <dgm:spPr/>
    </dgm:pt>
    <dgm:pt modelId="{17969BA3-82B7-4C57-8D31-8DF33A6073B4}" type="pres">
      <dgm:prSet presAssocID="{76077B2B-2F37-4363-A62F-DE03AAC90B60}" presName="rootText1" presStyleLbl="node0" presStyleIdx="0" presStyleCnt="1" custScaleX="410066">
        <dgm:presLayoutVars>
          <dgm:chPref val="3"/>
        </dgm:presLayoutVars>
      </dgm:prSet>
      <dgm:spPr/>
    </dgm:pt>
    <dgm:pt modelId="{EA500A1C-8243-4B4E-AE5E-61D6FB7B76E7}" type="pres">
      <dgm:prSet presAssocID="{76077B2B-2F37-4363-A62F-DE03AAC90B60}" presName="rootConnector1" presStyleLbl="node1" presStyleIdx="0" presStyleCnt="0"/>
      <dgm:spPr/>
    </dgm:pt>
    <dgm:pt modelId="{23D2AC5E-735D-4FF6-81BB-864F57FB0DF6}" type="pres">
      <dgm:prSet presAssocID="{76077B2B-2F37-4363-A62F-DE03AAC90B60}" presName="hierChild2" presStyleCnt="0"/>
      <dgm:spPr/>
    </dgm:pt>
    <dgm:pt modelId="{39976B81-5CC2-46F3-97EC-4BF28008C982}" type="pres">
      <dgm:prSet presAssocID="{611F6D5C-D80D-43F0-9F8A-9982E79496B2}" presName="Name37" presStyleLbl="parChTrans1D2" presStyleIdx="0" presStyleCnt="2"/>
      <dgm:spPr/>
    </dgm:pt>
    <dgm:pt modelId="{4862BEF4-3C5D-441D-A965-2CE240908601}" type="pres">
      <dgm:prSet presAssocID="{F537B1F6-B8C1-49ED-A793-05E5E7C9A83D}" presName="hierRoot2" presStyleCnt="0">
        <dgm:presLayoutVars>
          <dgm:hierBranch val="init"/>
        </dgm:presLayoutVars>
      </dgm:prSet>
      <dgm:spPr/>
    </dgm:pt>
    <dgm:pt modelId="{E29D107C-B081-4419-B9F2-D3B8098F7F88}" type="pres">
      <dgm:prSet presAssocID="{F537B1F6-B8C1-49ED-A793-05E5E7C9A83D}" presName="rootComposite" presStyleCnt="0"/>
      <dgm:spPr/>
    </dgm:pt>
    <dgm:pt modelId="{592D39F9-5C6C-4124-94B7-542D97034653}" type="pres">
      <dgm:prSet presAssocID="{F537B1F6-B8C1-49ED-A793-05E5E7C9A83D}" presName="rootText" presStyleLbl="node2" presStyleIdx="0" presStyleCnt="2" custScaleX="187795" custLinFactNeighborX="-57767" custLinFactNeighborY="-1992">
        <dgm:presLayoutVars>
          <dgm:chPref val="3"/>
        </dgm:presLayoutVars>
      </dgm:prSet>
      <dgm:spPr/>
    </dgm:pt>
    <dgm:pt modelId="{3C31DD71-00BB-44B8-B6ED-F2F055FF4E14}" type="pres">
      <dgm:prSet presAssocID="{F537B1F6-B8C1-49ED-A793-05E5E7C9A83D}" presName="rootConnector" presStyleLbl="node2" presStyleIdx="0" presStyleCnt="2"/>
      <dgm:spPr/>
    </dgm:pt>
    <dgm:pt modelId="{6F0FF9A9-578C-4039-80F7-8DC4FC508EEE}" type="pres">
      <dgm:prSet presAssocID="{F537B1F6-B8C1-49ED-A793-05E5E7C9A83D}" presName="hierChild4" presStyleCnt="0"/>
      <dgm:spPr/>
    </dgm:pt>
    <dgm:pt modelId="{68D5101C-7DF8-4E04-B621-40BAB99FFBEE}" type="pres">
      <dgm:prSet presAssocID="{5919C813-D3E0-4B9F-A683-DC088306FA12}" presName="Name37" presStyleLbl="parChTrans1D3" presStyleIdx="0" presStyleCnt="8"/>
      <dgm:spPr/>
    </dgm:pt>
    <dgm:pt modelId="{1021E1E2-8CE4-43C5-A739-9294583F9F74}" type="pres">
      <dgm:prSet presAssocID="{85F07981-C1C7-40FB-ADC1-AC664087E938}" presName="hierRoot2" presStyleCnt="0">
        <dgm:presLayoutVars>
          <dgm:hierBranch val="init"/>
        </dgm:presLayoutVars>
      </dgm:prSet>
      <dgm:spPr/>
    </dgm:pt>
    <dgm:pt modelId="{BB599500-0407-4206-ABA1-A4B23AEEEC8A}" type="pres">
      <dgm:prSet presAssocID="{85F07981-C1C7-40FB-ADC1-AC664087E938}" presName="rootComposite" presStyleCnt="0"/>
      <dgm:spPr/>
    </dgm:pt>
    <dgm:pt modelId="{9E673D36-E24F-4606-967E-B4414F557D91}" type="pres">
      <dgm:prSet presAssocID="{85F07981-C1C7-40FB-ADC1-AC664087E938}" presName="rootText" presStyleLbl="node3" presStyleIdx="0" presStyleCnt="8" custScaleX="183684" custLinFactNeighborX="-74698" custLinFactNeighborY="5976">
        <dgm:presLayoutVars>
          <dgm:chPref val="3"/>
        </dgm:presLayoutVars>
      </dgm:prSet>
      <dgm:spPr/>
    </dgm:pt>
    <dgm:pt modelId="{47106447-FC1A-402D-A980-122EEC73839C}" type="pres">
      <dgm:prSet presAssocID="{85F07981-C1C7-40FB-ADC1-AC664087E938}" presName="rootConnector" presStyleLbl="node3" presStyleIdx="0" presStyleCnt="8"/>
      <dgm:spPr/>
    </dgm:pt>
    <dgm:pt modelId="{9EC3FE77-B3B0-4BFD-AA54-5171E8B0EFF3}" type="pres">
      <dgm:prSet presAssocID="{85F07981-C1C7-40FB-ADC1-AC664087E938}" presName="hierChild4" presStyleCnt="0"/>
      <dgm:spPr/>
    </dgm:pt>
    <dgm:pt modelId="{7432E7CC-3A0F-4F83-9AB4-A2F4153B8C1C}" type="pres">
      <dgm:prSet presAssocID="{85F07981-C1C7-40FB-ADC1-AC664087E938}" presName="hierChild5" presStyleCnt="0"/>
      <dgm:spPr/>
    </dgm:pt>
    <dgm:pt modelId="{B3DEFDC4-F25D-4FFD-B72C-B0DA2CCED179}" type="pres">
      <dgm:prSet presAssocID="{38D6D206-CF29-4360-99FB-AB7B52A5CE14}" presName="Name37" presStyleLbl="parChTrans1D3" presStyleIdx="1" presStyleCnt="8"/>
      <dgm:spPr/>
    </dgm:pt>
    <dgm:pt modelId="{A0F06561-4398-4C9D-9921-3785E06DEBBE}" type="pres">
      <dgm:prSet presAssocID="{CF781BFA-4A3F-4011-8912-C8FB3E88F608}" presName="hierRoot2" presStyleCnt="0">
        <dgm:presLayoutVars>
          <dgm:hierBranch val="init"/>
        </dgm:presLayoutVars>
      </dgm:prSet>
      <dgm:spPr/>
    </dgm:pt>
    <dgm:pt modelId="{56A78E8E-CDFF-4C0A-BAE6-3EF0AB51D064}" type="pres">
      <dgm:prSet presAssocID="{CF781BFA-4A3F-4011-8912-C8FB3E88F608}" presName="rootComposite" presStyleCnt="0"/>
      <dgm:spPr/>
    </dgm:pt>
    <dgm:pt modelId="{D2C71E3E-681C-409D-8C6E-AFBF944E3475}" type="pres">
      <dgm:prSet presAssocID="{CF781BFA-4A3F-4011-8912-C8FB3E88F608}" presName="rootText" presStyleLbl="node3" presStyleIdx="1" presStyleCnt="8" custScaleX="182715" custLinFactNeighborX="-73703" custLinFactNeighborY="-9960">
        <dgm:presLayoutVars>
          <dgm:chPref val="3"/>
        </dgm:presLayoutVars>
      </dgm:prSet>
      <dgm:spPr/>
    </dgm:pt>
    <dgm:pt modelId="{39D32599-9F6A-4164-B7A2-D7EDEB1B124F}" type="pres">
      <dgm:prSet presAssocID="{CF781BFA-4A3F-4011-8912-C8FB3E88F608}" presName="rootConnector" presStyleLbl="node3" presStyleIdx="1" presStyleCnt="8"/>
      <dgm:spPr/>
    </dgm:pt>
    <dgm:pt modelId="{8366B653-C773-4B36-929A-2BCA48B1E9A7}" type="pres">
      <dgm:prSet presAssocID="{CF781BFA-4A3F-4011-8912-C8FB3E88F608}" presName="hierChild4" presStyleCnt="0"/>
      <dgm:spPr/>
    </dgm:pt>
    <dgm:pt modelId="{4FAAB240-76FD-4434-B64A-EE432E1227B4}" type="pres">
      <dgm:prSet presAssocID="{CF781BFA-4A3F-4011-8912-C8FB3E88F608}" presName="hierChild5" presStyleCnt="0"/>
      <dgm:spPr/>
    </dgm:pt>
    <dgm:pt modelId="{4FF63B5A-BE8A-4E3F-BF47-6346D647C6D6}" type="pres">
      <dgm:prSet presAssocID="{D531C2E5-E09E-42A0-86AC-41F666F458DA}" presName="Name37" presStyleLbl="parChTrans1D3" presStyleIdx="2" presStyleCnt="8"/>
      <dgm:spPr/>
    </dgm:pt>
    <dgm:pt modelId="{91945A88-6C29-471A-9417-D342D5636C65}" type="pres">
      <dgm:prSet presAssocID="{9C4E6D2C-164F-4695-8030-631AE02A9F50}" presName="hierRoot2" presStyleCnt="0">
        <dgm:presLayoutVars>
          <dgm:hierBranch val="init"/>
        </dgm:presLayoutVars>
      </dgm:prSet>
      <dgm:spPr/>
    </dgm:pt>
    <dgm:pt modelId="{EBD0E3FC-9C86-4E9E-AFD9-56F50154FB30}" type="pres">
      <dgm:prSet presAssocID="{9C4E6D2C-164F-4695-8030-631AE02A9F50}" presName="rootComposite" presStyleCnt="0"/>
      <dgm:spPr/>
    </dgm:pt>
    <dgm:pt modelId="{F804F8B2-F0C3-41F8-9609-899DD23465FD}" type="pres">
      <dgm:prSet presAssocID="{9C4E6D2C-164F-4695-8030-631AE02A9F50}" presName="rootText" presStyleLbl="node3" presStyleIdx="2" presStyleCnt="8" custScaleX="184130" custLinFactNeighborX="-72707" custLinFactNeighborY="-19920">
        <dgm:presLayoutVars>
          <dgm:chPref val="3"/>
        </dgm:presLayoutVars>
      </dgm:prSet>
      <dgm:spPr/>
    </dgm:pt>
    <dgm:pt modelId="{1E387334-4667-4AD8-99CE-8654F4DF945A}" type="pres">
      <dgm:prSet presAssocID="{9C4E6D2C-164F-4695-8030-631AE02A9F50}" presName="rootConnector" presStyleLbl="node3" presStyleIdx="2" presStyleCnt="8"/>
      <dgm:spPr/>
    </dgm:pt>
    <dgm:pt modelId="{FD79378E-841F-4DC2-92B3-4868744BADFE}" type="pres">
      <dgm:prSet presAssocID="{9C4E6D2C-164F-4695-8030-631AE02A9F50}" presName="hierChild4" presStyleCnt="0"/>
      <dgm:spPr/>
    </dgm:pt>
    <dgm:pt modelId="{F70B00AA-F9C7-4EE7-926C-B10A1E090DC4}" type="pres">
      <dgm:prSet presAssocID="{9C4E6D2C-164F-4695-8030-631AE02A9F50}" presName="hierChild5" presStyleCnt="0"/>
      <dgm:spPr/>
    </dgm:pt>
    <dgm:pt modelId="{BDCCBC65-0798-49DD-BA48-9F2CC3E12789}" type="pres">
      <dgm:prSet presAssocID="{BD1960BC-FEFD-4FA1-BCA1-5409C7208026}" presName="Name37" presStyleLbl="parChTrans1D3" presStyleIdx="3" presStyleCnt="8"/>
      <dgm:spPr/>
    </dgm:pt>
    <dgm:pt modelId="{F3BB4705-2F3F-4C90-91BC-7B9F52CAB4CD}" type="pres">
      <dgm:prSet presAssocID="{92721EA3-D95C-41C3-B228-D90A8474E8B2}" presName="hierRoot2" presStyleCnt="0">
        <dgm:presLayoutVars>
          <dgm:hierBranch val="init"/>
        </dgm:presLayoutVars>
      </dgm:prSet>
      <dgm:spPr/>
    </dgm:pt>
    <dgm:pt modelId="{EF9CEFD1-745E-451F-B372-5AE8D1A49E6E}" type="pres">
      <dgm:prSet presAssocID="{92721EA3-D95C-41C3-B228-D90A8474E8B2}" presName="rootComposite" presStyleCnt="0"/>
      <dgm:spPr/>
    </dgm:pt>
    <dgm:pt modelId="{16D4C372-80B8-4A04-B9C7-8D1C5EE306E6}" type="pres">
      <dgm:prSet presAssocID="{92721EA3-D95C-41C3-B228-D90A8474E8B2}" presName="rootText" presStyleLbl="node3" presStyleIdx="3" presStyleCnt="8" custScaleX="191192" custLinFactNeighborX="-74699" custLinFactNeighborY="-27888">
        <dgm:presLayoutVars>
          <dgm:chPref val="3"/>
        </dgm:presLayoutVars>
      </dgm:prSet>
      <dgm:spPr/>
    </dgm:pt>
    <dgm:pt modelId="{F0DFE736-B22E-4526-89EB-839EF896FD26}" type="pres">
      <dgm:prSet presAssocID="{92721EA3-D95C-41C3-B228-D90A8474E8B2}" presName="rootConnector" presStyleLbl="node3" presStyleIdx="3" presStyleCnt="8"/>
      <dgm:spPr/>
    </dgm:pt>
    <dgm:pt modelId="{AB4C3292-87D2-408E-BCD1-0B3481DE25C0}" type="pres">
      <dgm:prSet presAssocID="{92721EA3-D95C-41C3-B228-D90A8474E8B2}" presName="hierChild4" presStyleCnt="0"/>
      <dgm:spPr/>
    </dgm:pt>
    <dgm:pt modelId="{44EBC92A-A31E-4521-8524-0E2209312EE2}" type="pres">
      <dgm:prSet presAssocID="{92721EA3-D95C-41C3-B228-D90A8474E8B2}" presName="hierChild5" presStyleCnt="0"/>
      <dgm:spPr/>
    </dgm:pt>
    <dgm:pt modelId="{9F0AD793-01DA-475D-A792-71FE530C8743}" type="pres">
      <dgm:prSet presAssocID="{F537B1F6-B8C1-49ED-A793-05E5E7C9A83D}" presName="hierChild5" presStyleCnt="0"/>
      <dgm:spPr/>
    </dgm:pt>
    <dgm:pt modelId="{46307E6B-3F2A-4E5A-90F0-DAC816C8CDF6}" type="pres">
      <dgm:prSet presAssocID="{F534FE0D-4C34-4A61-9C87-D701A22CA795}" presName="Name37" presStyleLbl="parChTrans1D2" presStyleIdx="1" presStyleCnt="2"/>
      <dgm:spPr/>
    </dgm:pt>
    <dgm:pt modelId="{308F8BCE-5D96-490C-96BE-8303A080876E}" type="pres">
      <dgm:prSet presAssocID="{3C6BC140-8A10-4946-9E0B-13FCDF10531A}" presName="hierRoot2" presStyleCnt="0">
        <dgm:presLayoutVars>
          <dgm:hierBranch val="init"/>
        </dgm:presLayoutVars>
      </dgm:prSet>
      <dgm:spPr/>
    </dgm:pt>
    <dgm:pt modelId="{08A3BD74-352D-4470-A577-B6E05F25ADB5}" type="pres">
      <dgm:prSet presAssocID="{3C6BC140-8A10-4946-9E0B-13FCDF10531A}" presName="rootComposite" presStyleCnt="0"/>
      <dgm:spPr/>
    </dgm:pt>
    <dgm:pt modelId="{3A57C565-C947-4376-86A2-B4C9343CD923}" type="pres">
      <dgm:prSet presAssocID="{3C6BC140-8A10-4946-9E0B-13FCDF10531A}" presName="rootText" presStyleLbl="node2" presStyleIdx="1" presStyleCnt="2" custScaleX="186729" custLinFactNeighborX="77154" custLinFactNeighborY="-3166">
        <dgm:presLayoutVars>
          <dgm:chPref val="3"/>
        </dgm:presLayoutVars>
      </dgm:prSet>
      <dgm:spPr/>
    </dgm:pt>
    <dgm:pt modelId="{B0608029-A58F-4C0A-AD1E-7567D50607B6}" type="pres">
      <dgm:prSet presAssocID="{3C6BC140-8A10-4946-9E0B-13FCDF10531A}" presName="rootConnector" presStyleLbl="node2" presStyleIdx="1" presStyleCnt="2"/>
      <dgm:spPr/>
    </dgm:pt>
    <dgm:pt modelId="{21B254DA-DC41-499E-9FCA-0B8D242448B6}" type="pres">
      <dgm:prSet presAssocID="{3C6BC140-8A10-4946-9E0B-13FCDF10531A}" presName="hierChild4" presStyleCnt="0"/>
      <dgm:spPr/>
    </dgm:pt>
    <dgm:pt modelId="{A894D278-22C6-4398-A949-DB5329647F4A}" type="pres">
      <dgm:prSet presAssocID="{8BF213BA-19BF-4CB7-BFB5-EDD745CC4E90}" presName="Name37" presStyleLbl="parChTrans1D3" presStyleIdx="4" presStyleCnt="8"/>
      <dgm:spPr/>
    </dgm:pt>
    <dgm:pt modelId="{1A978677-5331-42C6-85FD-BFC6892334A8}" type="pres">
      <dgm:prSet presAssocID="{84E9C360-0246-4299-AD84-09B56C189868}" presName="hierRoot2" presStyleCnt="0">
        <dgm:presLayoutVars>
          <dgm:hierBranch val="init"/>
        </dgm:presLayoutVars>
      </dgm:prSet>
      <dgm:spPr/>
    </dgm:pt>
    <dgm:pt modelId="{68D71F51-9F96-4AE4-BA7D-7CC77EB451A5}" type="pres">
      <dgm:prSet presAssocID="{84E9C360-0246-4299-AD84-09B56C189868}" presName="rootComposite" presStyleCnt="0"/>
      <dgm:spPr/>
    </dgm:pt>
    <dgm:pt modelId="{237D4BDC-5BD4-41AE-B6B9-13C3119905A9}" type="pres">
      <dgm:prSet presAssocID="{84E9C360-0246-4299-AD84-09B56C189868}" presName="rootText" presStyleLbl="node3" presStyleIdx="4" presStyleCnt="8" custScaleX="187190" custLinFactNeighborX="68882" custLinFactNeighborY="0">
        <dgm:presLayoutVars>
          <dgm:chPref val="3"/>
        </dgm:presLayoutVars>
      </dgm:prSet>
      <dgm:spPr/>
    </dgm:pt>
    <dgm:pt modelId="{F5385346-F96C-4083-B5CA-5CEECEBD9947}" type="pres">
      <dgm:prSet presAssocID="{84E9C360-0246-4299-AD84-09B56C189868}" presName="rootConnector" presStyleLbl="node3" presStyleIdx="4" presStyleCnt="8"/>
      <dgm:spPr/>
    </dgm:pt>
    <dgm:pt modelId="{A81E9ACF-2778-4E31-8BBC-79C093370DB2}" type="pres">
      <dgm:prSet presAssocID="{84E9C360-0246-4299-AD84-09B56C189868}" presName="hierChild4" presStyleCnt="0"/>
      <dgm:spPr/>
    </dgm:pt>
    <dgm:pt modelId="{0F43C143-3FF8-4727-9EC9-F2ED58831C3D}" type="pres">
      <dgm:prSet presAssocID="{84E9C360-0246-4299-AD84-09B56C189868}" presName="hierChild5" presStyleCnt="0"/>
      <dgm:spPr/>
    </dgm:pt>
    <dgm:pt modelId="{48938711-017D-431E-AD12-25C72362C4C9}" type="pres">
      <dgm:prSet presAssocID="{469D11F4-E86E-45B4-A8F1-9C4EF34C67E5}" presName="Name37" presStyleLbl="parChTrans1D3" presStyleIdx="5" presStyleCnt="8"/>
      <dgm:spPr/>
    </dgm:pt>
    <dgm:pt modelId="{F9916992-6D96-46DA-9A9C-FBEBA511FFDE}" type="pres">
      <dgm:prSet presAssocID="{56011D55-953B-4033-B443-47E0AFCB2203}" presName="hierRoot2" presStyleCnt="0">
        <dgm:presLayoutVars>
          <dgm:hierBranch val="init"/>
        </dgm:presLayoutVars>
      </dgm:prSet>
      <dgm:spPr/>
    </dgm:pt>
    <dgm:pt modelId="{8A44B30F-7EF7-425F-9F72-36FA487160B2}" type="pres">
      <dgm:prSet presAssocID="{56011D55-953B-4033-B443-47E0AFCB2203}" presName="rootComposite" presStyleCnt="0"/>
      <dgm:spPr/>
    </dgm:pt>
    <dgm:pt modelId="{B979ECB7-6D92-4821-AAAD-3C294E557209}" type="pres">
      <dgm:prSet presAssocID="{56011D55-953B-4033-B443-47E0AFCB2203}" presName="rootText" presStyleLbl="node3" presStyleIdx="5" presStyleCnt="8" custScaleX="184975" custLinFactNeighborX="68882" custLinFactNeighborY="-11952">
        <dgm:presLayoutVars>
          <dgm:chPref val="3"/>
        </dgm:presLayoutVars>
      </dgm:prSet>
      <dgm:spPr/>
    </dgm:pt>
    <dgm:pt modelId="{FD515E20-7CB3-4478-94C0-E4BA63A1F300}" type="pres">
      <dgm:prSet presAssocID="{56011D55-953B-4033-B443-47E0AFCB2203}" presName="rootConnector" presStyleLbl="node3" presStyleIdx="5" presStyleCnt="8"/>
      <dgm:spPr/>
    </dgm:pt>
    <dgm:pt modelId="{C64D5B06-C4BD-46CF-862D-CA782D943707}" type="pres">
      <dgm:prSet presAssocID="{56011D55-953B-4033-B443-47E0AFCB2203}" presName="hierChild4" presStyleCnt="0"/>
      <dgm:spPr/>
    </dgm:pt>
    <dgm:pt modelId="{AA36E77A-EEF0-4956-A5E4-020191CE66F7}" type="pres">
      <dgm:prSet presAssocID="{56011D55-953B-4033-B443-47E0AFCB2203}" presName="hierChild5" presStyleCnt="0"/>
      <dgm:spPr/>
    </dgm:pt>
    <dgm:pt modelId="{0B858037-6D2E-4EF1-9DCA-7C70F71C2FB7}" type="pres">
      <dgm:prSet presAssocID="{6ABD98A0-B92C-4429-93A1-0C42ACD2F4D6}" presName="Name37" presStyleLbl="parChTrans1D3" presStyleIdx="6" presStyleCnt="8"/>
      <dgm:spPr/>
    </dgm:pt>
    <dgm:pt modelId="{239B2080-54A8-4DEA-AA92-385A730E3A66}" type="pres">
      <dgm:prSet presAssocID="{536B4928-1BD4-4914-A55B-D4A1DA1CF468}" presName="hierRoot2" presStyleCnt="0">
        <dgm:presLayoutVars>
          <dgm:hierBranch val="init"/>
        </dgm:presLayoutVars>
      </dgm:prSet>
      <dgm:spPr/>
    </dgm:pt>
    <dgm:pt modelId="{068EDAC3-B602-4BD0-96CB-FC94FA45F746}" type="pres">
      <dgm:prSet presAssocID="{536B4928-1BD4-4914-A55B-D4A1DA1CF468}" presName="rootComposite" presStyleCnt="0"/>
      <dgm:spPr/>
    </dgm:pt>
    <dgm:pt modelId="{65452913-D72A-4E38-80ED-B40CE6E353F5}" type="pres">
      <dgm:prSet presAssocID="{536B4928-1BD4-4914-A55B-D4A1DA1CF468}" presName="rootText" presStyleLbl="node3" presStyleIdx="6" presStyleCnt="8" custScaleX="187190" custLinFactNeighborX="66202" custLinFactNeighborY="-25896">
        <dgm:presLayoutVars>
          <dgm:chPref val="3"/>
        </dgm:presLayoutVars>
      </dgm:prSet>
      <dgm:spPr/>
    </dgm:pt>
    <dgm:pt modelId="{85C624FD-FE5C-476F-966D-D9BBFC0C3C87}" type="pres">
      <dgm:prSet presAssocID="{536B4928-1BD4-4914-A55B-D4A1DA1CF468}" presName="rootConnector" presStyleLbl="node3" presStyleIdx="6" presStyleCnt="8"/>
      <dgm:spPr/>
    </dgm:pt>
    <dgm:pt modelId="{4496F8D4-762E-4FC6-865C-5F971B261618}" type="pres">
      <dgm:prSet presAssocID="{536B4928-1BD4-4914-A55B-D4A1DA1CF468}" presName="hierChild4" presStyleCnt="0"/>
      <dgm:spPr/>
    </dgm:pt>
    <dgm:pt modelId="{10EE0424-6BB4-44D8-98D2-CE29EF923648}" type="pres">
      <dgm:prSet presAssocID="{536B4928-1BD4-4914-A55B-D4A1DA1CF468}" presName="hierChild5" presStyleCnt="0"/>
      <dgm:spPr/>
    </dgm:pt>
    <dgm:pt modelId="{7B4DB5F7-1425-41DA-A52C-0D5A1B37A080}" type="pres">
      <dgm:prSet presAssocID="{E40AA60D-490D-4BA4-8907-BC423EDBE7C7}" presName="Name37" presStyleLbl="parChTrans1D3" presStyleIdx="7" presStyleCnt="8"/>
      <dgm:spPr/>
    </dgm:pt>
    <dgm:pt modelId="{7B8D097A-E1DA-4A0F-9FF1-1DBB0B003AC5}" type="pres">
      <dgm:prSet presAssocID="{285E82B4-5486-4012-AA0E-55221DED0599}" presName="hierRoot2" presStyleCnt="0">
        <dgm:presLayoutVars>
          <dgm:hierBranch val="init"/>
        </dgm:presLayoutVars>
      </dgm:prSet>
      <dgm:spPr/>
    </dgm:pt>
    <dgm:pt modelId="{94064321-EF62-44A1-AE7B-ADCBE1DDD3D4}" type="pres">
      <dgm:prSet presAssocID="{285E82B4-5486-4012-AA0E-55221DED0599}" presName="rootComposite" presStyleCnt="0"/>
      <dgm:spPr/>
    </dgm:pt>
    <dgm:pt modelId="{0D2B3719-DA61-4803-B88E-078B37CFAA67}" type="pres">
      <dgm:prSet presAssocID="{285E82B4-5486-4012-AA0E-55221DED0599}" presName="rootText" presStyleLbl="node3" presStyleIdx="7" presStyleCnt="8" custScaleX="183726" custLinFactNeighborX="65475" custLinFactNeighborY="-37848">
        <dgm:presLayoutVars>
          <dgm:chPref val="3"/>
        </dgm:presLayoutVars>
      </dgm:prSet>
      <dgm:spPr/>
    </dgm:pt>
    <dgm:pt modelId="{E7819013-99C0-40F0-BF61-B7B4C29A2E90}" type="pres">
      <dgm:prSet presAssocID="{285E82B4-5486-4012-AA0E-55221DED0599}" presName="rootConnector" presStyleLbl="node3" presStyleIdx="7" presStyleCnt="8"/>
      <dgm:spPr/>
    </dgm:pt>
    <dgm:pt modelId="{160E466C-AC30-49C3-8C9F-53E434882EE2}" type="pres">
      <dgm:prSet presAssocID="{285E82B4-5486-4012-AA0E-55221DED0599}" presName="hierChild4" presStyleCnt="0"/>
      <dgm:spPr/>
    </dgm:pt>
    <dgm:pt modelId="{CADC96BF-F159-4F1E-B226-BB833E1283CD}" type="pres">
      <dgm:prSet presAssocID="{285E82B4-5486-4012-AA0E-55221DED0599}" presName="hierChild5" presStyleCnt="0"/>
      <dgm:spPr/>
    </dgm:pt>
    <dgm:pt modelId="{3F786DF2-3D85-4B1E-ABEC-0084B49784C0}" type="pres">
      <dgm:prSet presAssocID="{3C6BC140-8A10-4946-9E0B-13FCDF10531A}" presName="hierChild5" presStyleCnt="0"/>
      <dgm:spPr/>
    </dgm:pt>
    <dgm:pt modelId="{7469B431-CC43-427A-B540-BA329318A785}" type="pres">
      <dgm:prSet presAssocID="{76077B2B-2F37-4363-A62F-DE03AAC90B60}" presName="hierChild3" presStyleCnt="0"/>
      <dgm:spPr/>
    </dgm:pt>
  </dgm:ptLst>
  <dgm:cxnLst>
    <dgm:cxn modelId="{6118DD00-1AEF-4BD2-9C5E-8AC511D7DE19}" srcId="{206EC504-C432-43E7-8A5F-9BAE09A79E83}" destId="{76077B2B-2F37-4363-A62F-DE03AAC90B60}" srcOrd="0" destOrd="0" parTransId="{33E37314-1A65-4ACD-B15E-20F40AA622CD}" sibTransId="{16F030C9-6783-4B60-A554-C436BD4D3CA4}"/>
    <dgm:cxn modelId="{57704A01-97E3-49E6-9683-99D10A7C0D4E}" type="presOf" srcId="{5919C813-D3E0-4B9F-A683-DC088306FA12}" destId="{68D5101C-7DF8-4E04-B621-40BAB99FFBEE}" srcOrd="0" destOrd="0" presId="urn:microsoft.com/office/officeart/2005/8/layout/orgChart1"/>
    <dgm:cxn modelId="{33DFBD04-5235-43B6-BB81-282892B0C2FF}" type="presOf" srcId="{BD1960BC-FEFD-4FA1-BCA1-5409C7208026}" destId="{BDCCBC65-0798-49DD-BA48-9F2CC3E12789}" srcOrd="0" destOrd="0" presId="urn:microsoft.com/office/officeart/2005/8/layout/orgChart1"/>
    <dgm:cxn modelId="{92A3CB04-7B4B-4996-A6EC-67CA73DB8F96}" type="presOf" srcId="{E40AA60D-490D-4BA4-8907-BC423EDBE7C7}" destId="{7B4DB5F7-1425-41DA-A52C-0D5A1B37A080}" srcOrd="0" destOrd="0" presId="urn:microsoft.com/office/officeart/2005/8/layout/orgChart1"/>
    <dgm:cxn modelId="{260C8A0B-36C9-4106-BCD2-EBC45D01AC9C}" type="presOf" srcId="{8BF213BA-19BF-4CB7-BFB5-EDD745CC4E90}" destId="{A894D278-22C6-4398-A949-DB5329647F4A}" srcOrd="0" destOrd="0" presId="urn:microsoft.com/office/officeart/2005/8/layout/orgChart1"/>
    <dgm:cxn modelId="{E142E20B-7943-4127-A04B-C55946F6A137}" type="presOf" srcId="{84E9C360-0246-4299-AD84-09B56C189868}" destId="{237D4BDC-5BD4-41AE-B6B9-13C3119905A9}" srcOrd="0" destOrd="0" presId="urn:microsoft.com/office/officeart/2005/8/layout/orgChart1"/>
    <dgm:cxn modelId="{2C1AA110-2689-4BEE-BE57-F7662C483025}" srcId="{F537B1F6-B8C1-49ED-A793-05E5E7C9A83D}" destId="{CF781BFA-4A3F-4011-8912-C8FB3E88F608}" srcOrd="1" destOrd="0" parTransId="{38D6D206-CF29-4360-99FB-AB7B52A5CE14}" sibTransId="{C844CFE3-DB9E-451E-9816-9D91135242B2}"/>
    <dgm:cxn modelId="{BCD57D12-08EB-4283-8E1E-D9440DCACBD3}" type="presOf" srcId="{CF781BFA-4A3F-4011-8912-C8FB3E88F608}" destId="{D2C71E3E-681C-409D-8C6E-AFBF944E3475}" srcOrd="0" destOrd="0" presId="urn:microsoft.com/office/officeart/2005/8/layout/orgChart1"/>
    <dgm:cxn modelId="{CEA41D20-C87A-42B5-8E7D-AAF28CF5AF0C}" type="presOf" srcId="{85F07981-C1C7-40FB-ADC1-AC664087E938}" destId="{47106447-FC1A-402D-A980-122EEC73839C}" srcOrd="1" destOrd="0" presId="urn:microsoft.com/office/officeart/2005/8/layout/orgChart1"/>
    <dgm:cxn modelId="{B0E14820-4FD8-4C2B-B15E-87CA7318DB20}" type="presOf" srcId="{3C6BC140-8A10-4946-9E0B-13FCDF10531A}" destId="{B0608029-A58F-4C0A-AD1E-7567D50607B6}" srcOrd="1" destOrd="0" presId="urn:microsoft.com/office/officeart/2005/8/layout/orgChart1"/>
    <dgm:cxn modelId="{DFF3C026-EF5E-48E5-BCBE-B45221E3FD91}" srcId="{F537B1F6-B8C1-49ED-A793-05E5E7C9A83D}" destId="{85F07981-C1C7-40FB-ADC1-AC664087E938}" srcOrd="0" destOrd="0" parTransId="{5919C813-D3E0-4B9F-A683-DC088306FA12}" sibTransId="{1E2B6C60-61AD-46B8-9302-C563BF3E40F9}"/>
    <dgm:cxn modelId="{01962338-8034-4682-A00E-3FF6B5EEAE26}" type="presOf" srcId="{76077B2B-2F37-4363-A62F-DE03AAC90B60}" destId="{17969BA3-82B7-4C57-8D31-8DF33A6073B4}" srcOrd="0" destOrd="0" presId="urn:microsoft.com/office/officeart/2005/8/layout/orgChart1"/>
    <dgm:cxn modelId="{681F7C38-2DB9-4717-BB0D-481C881C6E6A}" type="presOf" srcId="{536B4928-1BD4-4914-A55B-D4A1DA1CF468}" destId="{85C624FD-FE5C-476F-966D-D9BBFC0C3C87}" srcOrd="1" destOrd="0" presId="urn:microsoft.com/office/officeart/2005/8/layout/orgChart1"/>
    <dgm:cxn modelId="{A7E46E3C-1F24-4F22-920B-4774BDC5784E}" type="presOf" srcId="{CF781BFA-4A3F-4011-8912-C8FB3E88F608}" destId="{39D32599-9F6A-4164-B7A2-D7EDEB1B124F}" srcOrd="1" destOrd="0" presId="urn:microsoft.com/office/officeart/2005/8/layout/orgChart1"/>
    <dgm:cxn modelId="{92779761-4ECB-4890-B7CD-1D797B859285}" type="presOf" srcId="{206EC504-C432-43E7-8A5F-9BAE09A79E83}" destId="{CF6CEC39-6501-47C5-928C-DD534382CB1D}" srcOrd="0" destOrd="0" presId="urn:microsoft.com/office/officeart/2005/8/layout/orgChart1"/>
    <dgm:cxn modelId="{8A68BB45-5CE9-4FDD-A906-B26493287CCB}" type="presOf" srcId="{F537B1F6-B8C1-49ED-A793-05E5E7C9A83D}" destId="{3C31DD71-00BB-44B8-B6ED-F2F055FF4E14}" srcOrd="1" destOrd="0" presId="urn:microsoft.com/office/officeart/2005/8/layout/orgChart1"/>
    <dgm:cxn modelId="{0CA4B46A-95DF-4AB1-ABBA-A3D59FD1D0D1}" type="presOf" srcId="{611F6D5C-D80D-43F0-9F8A-9982E79496B2}" destId="{39976B81-5CC2-46F3-97EC-4BF28008C982}" srcOrd="0" destOrd="0" presId="urn:microsoft.com/office/officeart/2005/8/layout/orgChart1"/>
    <dgm:cxn modelId="{66424270-29C3-4F18-A4FF-D03AEA099984}" type="presOf" srcId="{D531C2E5-E09E-42A0-86AC-41F666F458DA}" destId="{4FF63B5A-BE8A-4E3F-BF47-6346D647C6D6}" srcOrd="0" destOrd="0" presId="urn:microsoft.com/office/officeart/2005/8/layout/orgChart1"/>
    <dgm:cxn modelId="{26182651-9312-4CF0-93FA-7A79E721B159}" type="presOf" srcId="{F537B1F6-B8C1-49ED-A793-05E5E7C9A83D}" destId="{592D39F9-5C6C-4124-94B7-542D97034653}" srcOrd="0" destOrd="0" presId="urn:microsoft.com/office/officeart/2005/8/layout/orgChart1"/>
    <dgm:cxn modelId="{5682EC54-8D4F-4746-9858-265C4A05D3CB}" srcId="{3C6BC140-8A10-4946-9E0B-13FCDF10531A}" destId="{285E82B4-5486-4012-AA0E-55221DED0599}" srcOrd="3" destOrd="0" parTransId="{E40AA60D-490D-4BA4-8907-BC423EDBE7C7}" sibTransId="{54A3CB04-B336-47EF-AC7C-0CE28DCF107B}"/>
    <dgm:cxn modelId="{077A967A-6E22-4629-93F2-258130E139F8}" type="presOf" srcId="{9C4E6D2C-164F-4695-8030-631AE02A9F50}" destId="{1E387334-4667-4AD8-99CE-8654F4DF945A}" srcOrd="1" destOrd="0" presId="urn:microsoft.com/office/officeart/2005/8/layout/orgChart1"/>
    <dgm:cxn modelId="{06FBAC7D-1EE4-443A-8FA5-1F3808BA12F9}" srcId="{76077B2B-2F37-4363-A62F-DE03AAC90B60}" destId="{F537B1F6-B8C1-49ED-A793-05E5E7C9A83D}" srcOrd="0" destOrd="0" parTransId="{611F6D5C-D80D-43F0-9F8A-9982E79496B2}" sibTransId="{782D781A-98F5-4C47-8B69-84EF6C09914E}"/>
    <dgm:cxn modelId="{E1AE0F7F-D192-446B-8C82-A3F2AC50FE56}" type="presOf" srcId="{56011D55-953B-4033-B443-47E0AFCB2203}" destId="{FD515E20-7CB3-4478-94C0-E4BA63A1F300}" srcOrd="1" destOrd="0" presId="urn:microsoft.com/office/officeart/2005/8/layout/orgChart1"/>
    <dgm:cxn modelId="{A51B1E80-1842-4551-95B9-8BE98C4ADA23}" type="presOf" srcId="{6ABD98A0-B92C-4429-93A1-0C42ACD2F4D6}" destId="{0B858037-6D2E-4EF1-9DCA-7C70F71C2FB7}" srcOrd="0" destOrd="0" presId="urn:microsoft.com/office/officeart/2005/8/layout/orgChart1"/>
    <dgm:cxn modelId="{10814180-5807-4CEF-9370-98CD9AF02BCE}" type="presOf" srcId="{536B4928-1BD4-4914-A55B-D4A1DA1CF468}" destId="{65452913-D72A-4E38-80ED-B40CE6E353F5}" srcOrd="0" destOrd="0" presId="urn:microsoft.com/office/officeart/2005/8/layout/orgChart1"/>
    <dgm:cxn modelId="{7D0B9B80-422F-4E14-92CA-5D6979A19963}" srcId="{76077B2B-2F37-4363-A62F-DE03AAC90B60}" destId="{3C6BC140-8A10-4946-9E0B-13FCDF10531A}" srcOrd="1" destOrd="0" parTransId="{F534FE0D-4C34-4A61-9C87-D701A22CA795}" sibTransId="{41104733-9341-41CF-B83D-111087347638}"/>
    <dgm:cxn modelId="{C5D1FC82-5261-48C0-AC2C-F830D2C884C3}" type="presOf" srcId="{F534FE0D-4C34-4A61-9C87-D701A22CA795}" destId="{46307E6B-3F2A-4E5A-90F0-DAC816C8CDF6}" srcOrd="0" destOrd="0" presId="urn:microsoft.com/office/officeart/2005/8/layout/orgChart1"/>
    <dgm:cxn modelId="{FBEA2588-9586-4D5C-8575-3567F8B7AC98}" srcId="{3C6BC140-8A10-4946-9E0B-13FCDF10531A}" destId="{56011D55-953B-4033-B443-47E0AFCB2203}" srcOrd="1" destOrd="0" parTransId="{469D11F4-E86E-45B4-A8F1-9C4EF34C67E5}" sibTransId="{B450351D-001A-4819-970A-440E9F91ED2E}"/>
    <dgm:cxn modelId="{A77A9294-3897-461F-B8AE-BA772143AAA4}" srcId="{3C6BC140-8A10-4946-9E0B-13FCDF10531A}" destId="{84E9C360-0246-4299-AD84-09B56C189868}" srcOrd="0" destOrd="0" parTransId="{8BF213BA-19BF-4CB7-BFB5-EDD745CC4E90}" sibTransId="{A75E4212-9C37-4564-AE69-B3E5498BB969}"/>
    <dgm:cxn modelId="{07DADAAD-5711-4708-A1D4-0575889F4D32}" type="presOf" srcId="{92721EA3-D95C-41C3-B228-D90A8474E8B2}" destId="{16D4C372-80B8-4A04-B9C7-8D1C5EE306E6}" srcOrd="0" destOrd="0" presId="urn:microsoft.com/office/officeart/2005/8/layout/orgChart1"/>
    <dgm:cxn modelId="{94A1E4B0-4F29-42B7-9147-143CC654607F}" type="presOf" srcId="{38D6D206-CF29-4360-99FB-AB7B52A5CE14}" destId="{B3DEFDC4-F25D-4FFD-B72C-B0DA2CCED179}" srcOrd="0" destOrd="0" presId="urn:microsoft.com/office/officeart/2005/8/layout/orgChart1"/>
    <dgm:cxn modelId="{21AE34B7-95F5-4B27-B627-1E98C31E186D}" srcId="{3C6BC140-8A10-4946-9E0B-13FCDF10531A}" destId="{536B4928-1BD4-4914-A55B-D4A1DA1CF468}" srcOrd="2" destOrd="0" parTransId="{6ABD98A0-B92C-4429-93A1-0C42ACD2F4D6}" sibTransId="{1BCE4090-CF4E-4A54-987A-6A6B6CC3DC08}"/>
    <dgm:cxn modelId="{B3BF29B9-9015-473A-95FD-FAA909285508}" srcId="{F537B1F6-B8C1-49ED-A793-05E5E7C9A83D}" destId="{9C4E6D2C-164F-4695-8030-631AE02A9F50}" srcOrd="2" destOrd="0" parTransId="{D531C2E5-E09E-42A0-86AC-41F666F458DA}" sibTransId="{22423D02-8870-4104-9EC8-7C681A766622}"/>
    <dgm:cxn modelId="{F305DEC1-BF12-4388-A0C6-B31BE7394737}" type="presOf" srcId="{56011D55-953B-4033-B443-47E0AFCB2203}" destId="{B979ECB7-6D92-4821-AAAD-3C294E557209}" srcOrd="0" destOrd="0" presId="urn:microsoft.com/office/officeart/2005/8/layout/orgChart1"/>
    <dgm:cxn modelId="{959B3EC2-5468-4E82-97FD-8005B6E9F4C7}" type="presOf" srcId="{285E82B4-5486-4012-AA0E-55221DED0599}" destId="{E7819013-99C0-40F0-BF61-B7B4C29A2E90}" srcOrd="1" destOrd="0" presId="urn:microsoft.com/office/officeart/2005/8/layout/orgChart1"/>
    <dgm:cxn modelId="{863D41C2-2C84-4C94-AD09-66D77E816016}" type="presOf" srcId="{85F07981-C1C7-40FB-ADC1-AC664087E938}" destId="{9E673D36-E24F-4606-967E-B4414F557D91}" srcOrd="0" destOrd="0" presId="urn:microsoft.com/office/officeart/2005/8/layout/orgChart1"/>
    <dgm:cxn modelId="{0802B1C4-AFDD-4E8E-9503-E1AA95E3D0CD}" type="presOf" srcId="{469D11F4-E86E-45B4-A8F1-9C4EF34C67E5}" destId="{48938711-017D-431E-AD12-25C72362C4C9}" srcOrd="0" destOrd="0" presId="urn:microsoft.com/office/officeart/2005/8/layout/orgChart1"/>
    <dgm:cxn modelId="{D50D69CC-D9DD-41D4-878D-71A30BCC755D}" type="presOf" srcId="{285E82B4-5486-4012-AA0E-55221DED0599}" destId="{0D2B3719-DA61-4803-B88E-078B37CFAA67}" srcOrd="0" destOrd="0" presId="urn:microsoft.com/office/officeart/2005/8/layout/orgChart1"/>
    <dgm:cxn modelId="{BE94A2CE-9CD1-4130-A504-15C0F3AD7AAE}" type="presOf" srcId="{3C6BC140-8A10-4946-9E0B-13FCDF10531A}" destId="{3A57C565-C947-4376-86A2-B4C9343CD923}" srcOrd="0" destOrd="0" presId="urn:microsoft.com/office/officeart/2005/8/layout/orgChart1"/>
    <dgm:cxn modelId="{E83B20D1-E381-43F6-854E-644C4B263B98}" type="presOf" srcId="{76077B2B-2F37-4363-A62F-DE03AAC90B60}" destId="{EA500A1C-8243-4B4E-AE5E-61D6FB7B76E7}" srcOrd="1" destOrd="0" presId="urn:microsoft.com/office/officeart/2005/8/layout/orgChart1"/>
    <dgm:cxn modelId="{9028EBE8-BEE0-449C-827A-DE8E117D338D}" type="presOf" srcId="{9C4E6D2C-164F-4695-8030-631AE02A9F50}" destId="{F804F8B2-F0C3-41F8-9609-899DD23465FD}" srcOrd="0" destOrd="0" presId="urn:microsoft.com/office/officeart/2005/8/layout/orgChart1"/>
    <dgm:cxn modelId="{499037F2-A27C-478E-94AA-7CE2001A3DED}" type="presOf" srcId="{92721EA3-D95C-41C3-B228-D90A8474E8B2}" destId="{F0DFE736-B22E-4526-89EB-839EF896FD26}" srcOrd="1" destOrd="0" presId="urn:microsoft.com/office/officeart/2005/8/layout/orgChart1"/>
    <dgm:cxn modelId="{30B5C0FA-F0EA-4074-B10C-01EAFFFCF847}" srcId="{F537B1F6-B8C1-49ED-A793-05E5E7C9A83D}" destId="{92721EA3-D95C-41C3-B228-D90A8474E8B2}" srcOrd="3" destOrd="0" parTransId="{BD1960BC-FEFD-4FA1-BCA1-5409C7208026}" sibTransId="{C63B37F9-097A-43BB-B626-B1295F5C226C}"/>
    <dgm:cxn modelId="{E12B0CFC-6EDD-4154-A74E-2F4372D3F8F1}" type="presOf" srcId="{84E9C360-0246-4299-AD84-09B56C189868}" destId="{F5385346-F96C-4083-B5CA-5CEECEBD9947}" srcOrd="1" destOrd="0" presId="urn:microsoft.com/office/officeart/2005/8/layout/orgChart1"/>
    <dgm:cxn modelId="{4C5C1605-D722-47B1-BE28-7D0A147C5C59}" type="presParOf" srcId="{CF6CEC39-6501-47C5-928C-DD534382CB1D}" destId="{4DF4252D-2F2D-4708-B5E4-D284AFD8FE96}" srcOrd="0" destOrd="0" presId="urn:microsoft.com/office/officeart/2005/8/layout/orgChart1"/>
    <dgm:cxn modelId="{9ADD4B61-AA14-4931-ABFC-9F772BD8D916}" type="presParOf" srcId="{4DF4252D-2F2D-4708-B5E4-D284AFD8FE96}" destId="{CDCBDD7F-2A05-4741-B4CC-370AC23219D0}" srcOrd="0" destOrd="0" presId="urn:microsoft.com/office/officeart/2005/8/layout/orgChart1"/>
    <dgm:cxn modelId="{65AE69FD-7DBE-40DC-A168-CA1ACCB469AB}" type="presParOf" srcId="{CDCBDD7F-2A05-4741-B4CC-370AC23219D0}" destId="{17969BA3-82B7-4C57-8D31-8DF33A6073B4}" srcOrd="0" destOrd="0" presId="urn:microsoft.com/office/officeart/2005/8/layout/orgChart1"/>
    <dgm:cxn modelId="{13774F54-C04F-49A2-8F2E-0E3742B85833}" type="presParOf" srcId="{CDCBDD7F-2A05-4741-B4CC-370AC23219D0}" destId="{EA500A1C-8243-4B4E-AE5E-61D6FB7B76E7}" srcOrd="1" destOrd="0" presId="urn:microsoft.com/office/officeart/2005/8/layout/orgChart1"/>
    <dgm:cxn modelId="{65BB6088-9403-4E86-BA8C-D1941D7050D7}" type="presParOf" srcId="{4DF4252D-2F2D-4708-B5E4-D284AFD8FE96}" destId="{23D2AC5E-735D-4FF6-81BB-864F57FB0DF6}" srcOrd="1" destOrd="0" presId="urn:microsoft.com/office/officeart/2005/8/layout/orgChart1"/>
    <dgm:cxn modelId="{74385020-6650-426E-B047-50A955A7E440}" type="presParOf" srcId="{23D2AC5E-735D-4FF6-81BB-864F57FB0DF6}" destId="{39976B81-5CC2-46F3-97EC-4BF28008C982}" srcOrd="0" destOrd="0" presId="urn:microsoft.com/office/officeart/2005/8/layout/orgChart1"/>
    <dgm:cxn modelId="{541EB84E-B1FE-4C26-A648-0B4B4922BF8A}" type="presParOf" srcId="{23D2AC5E-735D-4FF6-81BB-864F57FB0DF6}" destId="{4862BEF4-3C5D-441D-A965-2CE240908601}" srcOrd="1" destOrd="0" presId="urn:microsoft.com/office/officeart/2005/8/layout/orgChart1"/>
    <dgm:cxn modelId="{DE8CA678-D4C3-402F-84A6-B5FA746F083E}" type="presParOf" srcId="{4862BEF4-3C5D-441D-A965-2CE240908601}" destId="{E29D107C-B081-4419-B9F2-D3B8098F7F88}" srcOrd="0" destOrd="0" presId="urn:microsoft.com/office/officeart/2005/8/layout/orgChart1"/>
    <dgm:cxn modelId="{2D142F68-7275-4CB1-AB5C-8CC70A3F2007}" type="presParOf" srcId="{E29D107C-B081-4419-B9F2-D3B8098F7F88}" destId="{592D39F9-5C6C-4124-94B7-542D97034653}" srcOrd="0" destOrd="0" presId="urn:microsoft.com/office/officeart/2005/8/layout/orgChart1"/>
    <dgm:cxn modelId="{E70B3722-72AF-49A0-92FA-3EAB8FFE9445}" type="presParOf" srcId="{E29D107C-B081-4419-B9F2-D3B8098F7F88}" destId="{3C31DD71-00BB-44B8-B6ED-F2F055FF4E14}" srcOrd="1" destOrd="0" presId="urn:microsoft.com/office/officeart/2005/8/layout/orgChart1"/>
    <dgm:cxn modelId="{39A03149-DB3B-4EA2-9D03-4B1469D96123}" type="presParOf" srcId="{4862BEF4-3C5D-441D-A965-2CE240908601}" destId="{6F0FF9A9-578C-4039-80F7-8DC4FC508EEE}" srcOrd="1" destOrd="0" presId="urn:microsoft.com/office/officeart/2005/8/layout/orgChart1"/>
    <dgm:cxn modelId="{17C5885C-236A-45B0-A47F-1BC1CBA13B80}" type="presParOf" srcId="{6F0FF9A9-578C-4039-80F7-8DC4FC508EEE}" destId="{68D5101C-7DF8-4E04-B621-40BAB99FFBEE}" srcOrd="0" destOrd="0" presId="urn:microsoft.com/office/officeart/2005/8/layout/orgChart1"/>
    <dgm:cxn modelId="{274FBF01-46EC-44F6-8A45-4FA32C0097CD}" type="presParOf" srcId="{6F0FF9A9-578C-4039-80F7-8DC4FC508EEE}" destId="{1021E1E2-8CE4-43C5-A739-9294583F9F74}" srcOrd="1" destOrd="0" presId="urn:microsoft.com/office/officeart/2005/8/layout/orgChart1"/>
    <dgm:cxn modelId="{CF668722-2E49-4397-8479-B1881F8F3177}" type="presParOf" srcId="{1021E1E2-8CE4-43C5-A739-9294583F9F74}" destId="{BB599500-0407-4206-ABA1-A4B23AEEEC8A}" srcOrd="0" destOrd="0" presId="urn:microsoft.com/office/officeart/2005/8/layout/orgChart1"/>
    <dgm:cxn modelId="{A269DAFA-1E62-4E6B-BE5A-8663568DB2E1}" type="presParOf" srcId="{BB599500-0407-4206-ABA1-A4B23AEEEC8A}" destId="{9E673D36-E24F-4606-967E-B4414F557D91}" srcOrd="0" destOrd="0" presId="urn:microsoft.com/office/officeart/2005/8/layout/orgChart1"/>
    <dgm:cxn modelId="{40B4F88D-3B95-4E94-91FC-76AF309963E1}" type="presParOf" srcId="{BB599500-0407-4206-ABA1-A4B23AEEEC8A}" destId="{47106447-FC1A-402D-A980-122EEC73839C}" srcOrd="1" destOrd="0" presId="urn:microsoft.com/office/officeart/2005/8/layout/orgChart1"/>
    <dgm:cxn modelId="{107FF162-71F5-4099-9177-29CF8E9C7048}" type="presParOf" srcId="{1021E1E2-8CE4-43C5-A739-9294583F9F74}" destId="{9EC3FE77-B3B0-4BFD-AA54-5171E8B0EFF3}" srcOrd="1" destOrd="0" presId="urn:microsoft.com/office/officeart/2005/8/layout/orgChart1"/>
    <dgm:cxn modelId="{9DE22A6A-39B9-491E-B68C-5706A9C70505}" type="presParOf" srcId="{1021E1E2-8CE4-43C5-A739-9294583F9F74}" destId="{7432E7CC-3A0F-4F83-9AB4-A2F4153B8C1C}" srcOrd="2" destOrd="0" presId="urn:microsoft.com/office/officeart/2005/8/layout/orgChart1"/>
    <dgm:cxn modelId="{0CF6C380-FB44-4A89-B9F8-E64943E4A3BD}" type="presParOf" srcId="{6F0FF9A9-578C-4039-80F7-8DC4FC508EEE}" destId="{B3DEFDC4-F25D-4FFD-B72C-B0DA2CCED179}" srcOrd="2" destOrd="0" presId="urn:microsoft.com/office/officeart/2005/8/layout/orgChart1"/>
    <dgm:cxn modelId="{5EE2E32F-E4D5-4882-994C-07C1A0B62725}" type="presParOf" srcId="{6F0FF9A9-578C-4039-80F7-8DC4FC508EEE}" destId="{A0F06561-4398-4C9D-9921-3785E06DEBBE}" srcOrd="3" destOrd="0" presId="urn:microsoft.com/office/officeart/2005/8/layout/orgChart1"/>
    <dgm:cxn modelId="{56A1D7F0-FC19-40AF-B074-3B2BE89122BD}" type="presParOf" srcId="{A0F06561-4398-4C9D-9921-3785E06DEBBE}" destId="{56A78E8E-CDFF-4C0A-BAE6-3EF0AB51D064}" srcOrd="0" destOrd="0" presId="urn:microsoft.com/office/officeart/2005/8/layout/orgChart1"/>
    <dgm:cxn modelId="{58E5EEDF-71B7-4E4A-9FD2-B0FCA8879D4A}" type="presParOf" srcId="{56A78E8E-CDFF-4C0A-BAE6-3EF0AB51D064}" destId="{D2C71E3E-681C-409D-8C6E-AFBF944E3475}" srcOrd="0" destOrd="0" presId="urn:microsoft.com/office/officeart/2005/8/layout/orgChart1"/>
    <dgm:cxn modelId="{06F57B5F-36D5-4D7D-8463-88C77BE314B7}" type="presParOf" srcId="{56A78E8E-CDFF-4C0A-BAE6-3EF0AB51D064}" destId="{39D32599-9F6A-4164-B7A2-D7EDEB1B124F}" srcOrd="1" destOrd="0" presId="urn:microsoft.com/office/officeart/2005/8/layout/orgChart1"/>
    <dgm:cxn modelId="{45C8914E-E743-42F9-BA9F-899FA0CABC3B}" type="presParOf" srcId="{A0F06561-4398-4C9D-9921-3785E06DEBBE}" destId="{8366B653-C773-4B36-929A-2BCA48B1E9A7}" srcOrd="1" destOrd="0" presId="urn:microsoft.com/office/officeart/2005/8/layout/orgChart1"/>
    <dgm:cxn modelId="{C3DCFB74-F4F2-46F0-A62E-9CB13F14F294}" type="presParOf" srcId="{A0F06561-4398-4C9D-9921-3785E06DEBBE}" destId="{4FAAB240-76FD-4434-B64A-EE432E1227B4}" srcOrd="2" destOrd="0" presId="urn:microsoft.com/office/officeart/2005/8/layout/orgChart1"/>
    <dgm:cxn modelId="{5474760E-5959-420E-AB9A-E3155DFB048B}" type="presParOf" srcId="{6F0FF9A9-578C-4039-80F7-8DC4FC508EEE}" destId="{4FF63B5A-BE8A-4E3F-BF47-6346D647C6D6}" srcOrd="4" destOrd="0" presId="urn:microsoft.com/office/officeart/2005/8/layout/orgChart1"/>
    <dgm:cxn modelId="{9567C8C9-9574-4215-90B8-A4DD5F02F6A1}" type="presParOf" srcId="{6F0FF9A9-578C-4039-80F7-8DC4FC508EEE}" destId="{91945A88-6C29-471A-9417-D342D5636C65}" srcOrd="5" destOrd="0" presId="urn:microsoft.com/office/officeart/2005/8/layout/orgChart1"/>
    <dgm:cxn modelId="{72DF8664-CFFF-4CC4-B117-0A21F7A61862}" type="presParOf" srcId="{91945A88-6C29-471A-9417-D342D5636C65}" destId="{EBD0E3FC-9C86-4E9E-AFD9-56F50154FB30}" srcOrd="0" destOrd="0" presId="urn:microsoft.com/office/officeart/2005/8/layout/orgChart1"/>
    <dgm:cxn modelId="{1520F50F-0806-4397-8EAA-C75E9C155434}" type="presParOf" srcId="{EBD0E3FC-9C86-4E9E-AFD9-56F50154FB30}" destId="{F804F8B2-F0C3-41F8-9609-899DD23465FD}" srcOrd="0" destOrd="0" presId="urn:microsoft.com/office/officeart/2005/8/layout/orgChart1"/>
    <dgm:cxn modelId="{49A670B3-0A15-4166-BE4A-E1AD16997A8E}" type="presParOf" srcId="{EBD0E3FC-9C86-4E9E-AFD9-56F50154FB30}" destId="{1E387334-4667-4AD8-99CE-8654F4DF945A}" srcOrd="1" destOrd="0" presId="urn:microsoft.com/office/officeart/2005/8/layout/orgChart1"/>
    <dgm:cxn modelId="{0B16088A-0DED-4794-AC89-8585D8BC8861}" type="presParOf" srcId="{91945A88-6C29-471A-9417-D342D5636C65}" destId="{FD79378E-841F-4DC2-92B3-4868744BADFE}" srcOrd="1" destOrd="0" presId="urn:microsoft.com/office/officeart/2005/8/layout/orgChart1"/>
    <dgm:cxn modelId="{3B25DDAD-CCA0-427F-AD96-B0F71F23A05E}" type="presParOf" srcId="{91945A88-6C29-471A-9417-D342D5636C65}" destId="{F70B00AA-F9C7-4EE7-926C-B10A1E090DC4}" srcOrd="2" destOrd="0" presId="urn:microsoft.com/office/officeart/2005/8/layout/orgChart1"/>
    <dgm:cxn modelId="{0783E445-5B8B-400B-8A33-62BE5410E8EF}" type="presParOf" srcId="{6F0FF9A9-578C-4039-80F7-8DC4FC508EEE}" destId="{BDCCBC65-0798-49DD-BA48-9F2CC3E12789}" srcOrd="6" destOrd="0" presId="urn:microsoft.com/office/officeart/2005/8/layout/orgChart1"/>
    <dgm:cxn modelId="{7C7B0A21-0276-447C-9D6D-3452D139CBBE}" type="presParOf" srcId="{6F0FF9A9-578C-4039-80F7-8DC4FC508EEE}" destId="{F3BB4705-2F3F-4C90-91BC-7B9F52CAB4CD}" srcOrd="7" destOrd="0" presId="urn:microsoft.com/office/officeart/2005/8/layout/orgChart1"/>
    <dgm:cxn modelId="{DC26AC38-3470-446C-857B-828F3176BC41}" type="presParOf" srcId="{F3BB4705-2F3F-4C90-91BC-7B9F52CAB4CD}" destId="{EF9CEFD1-745E-451F-B372-5AE8D1A49E6E}" srcOrd="0" destOrd="0" presId="urn:microsoft.com/office/officeart/2005/8/layout/orgChart1"/>
    <dgm:cxn modelId="{053C1F54-24C8-48C9-B723-21494C3F1B36}" type="presParOf" srcId="{EF9CEFD1-745E-451F-B372-5AE8D1A49E6E}" destId="{16D4C372-80B8-4A04-B9C7-8D1C5EE306E6}" srcOrd="0" destOrd="0" presId="urn:microsoft.com/office/officeart/2005/8/layout/orgChart1"/>
    <dgm:cxn modelId="{C023DEA0-A303-417D-BEFE-3994D62D62F0}" type="presParOf" srcId="{EF9CEFD1-745E-451F-B372-5AE8D1A49E6E}" destId="{F0DFE736-B22E-4526-89EB-839EF896FD26}" srcOrd="1" destOrd="0" presId="urn:microsoft.com/office/officeart/2005/8/layout/orgChart1"/>
    <dgm:cxn modelId="{2E4B2B92-030D-4634-B457-5BC95ECB11FD}" type="presParOf" srcId="{F3BB4705-2F3F-4C90-91BC-7B9F52CAB4CD}" destId="{AB4C3292-87D2-408E-BCD1-0B3481DE25C0}" srcOrd="1" destOrd="0" presId="urn:microsoft.com/office/officeart/2005/8/layout/orgChart1"/>
    <dgm:cxn modelId="{4C05E61B-A86D-44DC-9C20-8231CC0B8D8E}" type="presParOf" srcId="{F3BB4705-2F3F-4C90-91BC-7B9F52CAB4CD}" destId="{44EBC92A-A31E-4521-8524-0E2209312EE2}" srcOrd="2" destOrd="0" presId="urn:microsoft.com/office/officeart/2005/8/layout/orgChart1"/>
    <dgm:cxn modelId="{235163D3-E519-432C-B817-EEDB21542682}" type="presParOf" srcId="{4862BEF4-3C5D-441D-A965-2CE240908601}" destId="{9F0AD793-01DA-475D-A792-71FE530C8743}" srcOrd="2" destOrd="0" presId="urn:microsoft.com/office/officeart/2005/8/layout/orgChart1"/>
    <dgm:cxn modelId="{6C3D03B8-593A-458D-A2CE-1E829705A2DA}" type="presParOf" srcId="{23D2AC5E-735D-4FF6-81BB-864F57FB0DF6}" destId="{46307E6B-3F2A-4E5A-90F0-DAC816C8CDF6}" srcOrd="2" destOrd="0" presId="urn:microsoft.com/office/officeart/2005/8/layout/orgChart1"/>
    <dgm:cxn modelId="{D811E83C-A1F2-48EB-B4C9-56AC9F10F08E}" type="presParOf" srcId="{23D2AC5E-735D-4FF6-81BB-864F57FB0DF6}" destId="{308F8BCE-5D96-490C-96BE-8303A080876E}" srcOrd="3" destOrd="0" presId="urn:microsoft.com/office/officeart/2005/8/layout/orgChart1"/>
    <dgm:cxn modelId="{19B6643E-A2C2-4D1E-8ED5-A759A2A4805A}" type="presParOf" srcId="{308F8BCE-5D96-490C-96BE-8303A080876E}" destId="{08A3BD74-352D-4470-A577-B6E05F25ADB5}" srcOrd="0" destOrd="0" presId="urn:microsoft.com/office/officeart/2005/8/layout/orgChart1"/>
    <dgm:cxn modelId="{9CE87955-F1D3-4F5B-99A4-86512458E8B9}" type="presParOf" srcId="{08A3BD74-352D-4470-A577-B6E05F25ADB5}" destId="{3A57C565-C947-4376-86A2-B4C9343CD923}" srcOrd="0" destOrd="0" presId="urn:microsoft.com/office/officeart/2005/8/layout/orgChart1"/>
    <dgm:cxn modelId="{206E719D-9D2E-419E-8DAF-27D90A4F4249}" type="presParOf" srcId="{08A3BD74-352D-4470-A577-B6E05F25ADB5}" destId="{B0608029-A58F-4C0A-AD1E-7567D50607B6}" srcOrd="1" destOrd="0" presId="urn:microsoft.com/office/officeart/2005/8/layout/orgChart1"/>
    <dgm:cxn modelId="{48066B3A-A121-4C59-95A1-73B0303455EF}" type="presParOf" srcId="{308F8BCE-5D96-490C-96BE-8303A080876E}" destId="{21B254DA-DC41-499E-9FCA-0B8D242448B6}" srcOrd="1" destOrd="0" presId="urn:microsoft.com/office/officeart/2005/8/layout/orgChart1"/>
    <dgm:cxn modelId="{7377F7C2-EC25-4F64-8525-C85A2DBE42EC}" type="presParOf" srcId="{21B254DA-DC41-499E-9FCA-0B8D242448B6}" destId="{A894D278-22C6-4398-A949-DB5329647F4A}" srcOrd="0" destOrd="0" presId="urn:microsoft.com/office/officeart/2005/8/layout/orgChart1"/>
    <dgm:cxn modelId="{39598F4D-18D4-45E3-AA39-59C96E80DD08}" type="presParOf" srcId="{21B254DA-DC41-499E-9FCA-0B8D242448B6}" destId="{1A978677-5331-42C6-85FD-BFC6892334A8}" srcOrd="1" destOrd="0" presId="urn:microsoft.com/office/officeart/2005/8/layout/orgChart1"/>
    <dgm:cxn modelId="{7B2F6ED8-18B1-420B-9FB2-620F7D97E4C5}" type="presParOf" srcId="{1A978677-5331-42C6-85FD-BFC6892334A8}" destId="{68D71F51-9F96-4AE4-BA7D-7CC77EB451A5}" srcOrd="0" destOrd="0" presId="urn:microsoft.com/office/officeart/2005/8/layout/orgChart1"/>
    <dgm:cxn modelId="{5FDE58D6-0B17-41B1-B2C6-BA6664BE35D2}" type="presParOf" srcId="{68D71F51-9F96-4AE4-BA7D-7CC77EB451A5}" destId="{237D4BDC-5BD4-41AE-B6B9-13C3119905A9}" srcOrd="0" destOrd="0" presId="urn:microsoft.com/office/officeart/2005/8/layout/orgChart1"/>
    <dgm:cxn modelId="{7A6604CB-317A-47CA-849A-F2478F5D326C}" type="presParOf" srcId="{68D71F51-9F96-4AE4-BA7D-7CC77EB451A5}" destId="{F5385346-F96C-4083-B5CA-5CEECEBD9947}" srcOrd="1" destOrd="0" presId="urn:microsoft.com/office/officeart/2005/8/layout/orgChart1"/>
    <dgm:cxn modelId="{A1793D3B-6A26-4905-BC6D-8EAEE63934C5}" type="presParOf" srcId="{1A978677-5331-42C6-85FD-BFC6892334A8}" destId="{A81E9ACF-2778-4E31-8BBC-79C093370DB2}" srcOrd="1" destOrd="0" presId="urn:microsoft.com/office/officeart/2005/8/layout/orgChart1"/>
    <dgm:cxn modelId="{29A33C44-69F5-45A1-BEEF-DB99C4D3C212}" type="presParOf" srcId="{1A978677-5331-42C6-85FD-BFC6892334A8}" destId="{0F43C143-3FF8-4727-9EC9-F2ED58831C3D}" srcOrd="2" destOrd="0" presId="urn:microsoft.com/office/officeart/2005/8/layout/orgChart1"/>
    <dgm:cxn modelId="{8FACECB3-56E4-4D2E-836B-2DEB37149E1A}" type="presParOf" srcId="{21B254DA-DC41-499E-9FCA-0B8D242448B6}" destId="{48938711-017D-431E-AD12-25C72362C4C9}" srcOrd="2" destOrd="0" presId="urn:microsoft.com/office/officeart/2005/8/layout/orgChart1"/>
    <dgm:cxn modelId="{473320A3-0591-4BA1-ABB7-20438A2DB9DE}" type="presParOf" srcId="{21B254DA-DC41-499E-9FCA-0B8D242448B6}" destId="{F9916992-6D96-46DA-9A9C-FBEBA511FFDE}" srcOrd="3" destOrd="0" presId="urn:microsoft.com/office/officeart/2005/8/layout/orgChart1"/>
    <dgm:cxn modelId="{E493D18E-52DE-4167-84FE-7598C89BD7BC}" type="presParOf" srcId="{F9916992-6D96-46DA-9A9C-FBEBA511FFDE}" destId="{8A44B30F-7EF7-425F-9F72-36FA487160B2}" srcOrd="0" destOrd="0" presId="urn:microsoft.com/office/officeart/2005/8/layout/orgChart1"/>
    <dgm:cxn modelId="{7F428AB9-91C4-4B80-BAF3-5D7232A78200}" type="presParOf" srcId="{8A44B30F-7EF7-425F-9F72-36FA487160B2}" destId="{B979ECB7-6D92-4821-AAAD-3C294E557209}" srcOrd="0" destOrd="0" presId="urn:microsoft.com/office/officeart/2005/8/layout/orgChart1"/>
    <dgm:cxn modelId="{CC836478-3767-42DB-B6F9-216B2E8F6469}" type="presParOf" srcId="{8A44B30F-7EF7-425F-9F72-36FA487160B2}" destId="{FD515E20-7CB3-4478-94C0-E4BA63A1F300}" srcOrd="1" destOrd="0" presId="urn:microsoft.com/office/officeart/2005/8/layout/orgChart1"/>
    <dgm:cxn modelId="{23BB3FC7-BA3B-40A2-862C-48412581A13C}" type="presParOf" srcId="{F9916992-6D96-46DA-9A9C-FBEBA511FFDE}" destId="{C64D5B06-C4BD-46CF-862D-CA782D943707}" srcOrd="1" destOrd="0" presId="urn:microsoft.com/office/officeart/2005/8/layout/orgChart1"/>
    <dgm:cxn modelId="{D41DA37E-9402-4805-8B16-81DED4CE9C11}" type="presParOf" srcId="{F9916992-6D96-46DA-9A9C-FBEBA511FFDE}" destId="{AA36E77A-EEF0-4956-A5E4-020191CE66F7}" srcOrd="2" destOrd="0" presId="urn:microsoft.com/office/officeart/2005/8/layout/orgChart1"/>
    <dgm:cxn modelId="{F9548A7A-9B6E-4853-9AC1-F7FABA706A50}" type="presParOf" srcId="{21B254DA-DC41-499E-9FCA-0B8D242448B6}" destId="{0B858037-6D2E-4EF1-9DCA-7C70F71C2FB7}" srcOrd="4" destOrd="0" presId="urn:microsoft.com/office/officeart/2005/8/layout/orgChart1"/>
    <dgm:cxn modelId="{0D166D69-B227-4FBF-BA6E-53EEC4D43C4B}" type="presParOf" srcId="{21B254DA-DC41-499E-9FCA-0B8D242448B6}" destId="{239B2080-54A8-4DEA-AA92-385A730E3A66}" srcOrd="5" destOrd="0" presId="urn:microsoft.com/office/officeart/2005/8/layout/orgChart1"/>
    <dgm:cxn modelId="{D0454B16-9181-4B16-9B1D-75696CB6F43E}" type="presParOf" srcId="{239B2080-54A8-4DEA-AA92-385A730E3A66}" destId="{068EDAC3-B602-4BD0-96CB-FC94FA45F746}" srcOrd="0" destOrd="0" presId="urn:microsoft.com/office/officeart/2005/8/layout/orgChart1"/>
    <dgm:cxn modelId="{5D28A899-8223-4819-A51B-EDF54D0FAC42}" type="presParOf" srcId="{068EDAC3-B602-4BD0-96CB-FC94FA45F746}" destId="{65452913-D72A-4E38-80ED-B40CE6E353F5}" srcOrd="0" destOrd="0" presId="urn:microsoft.com/office/officeart/2005/8/layout/orgChart1"/>
    <dgm:cxn modelId="{660A861D-F550-4A11-A3B4-D9D06390CF23}" type="presParOf" srcId="{068EDAC3-B602-4BD0-96CB-FC94FA45F746}" destId="{85C624FD-FE5C-476F-966D-D9BBFC0C3C87}" srcOrd="1" destOrd="0" presId="urn:microsoft.com/office/officeart/2005/8/layout/orgChart1"/>
    <dgm:cxn modelId="{968C0CDA-AC7F-43C3-98EC-8055F5E5E2E1}" type="presParOf" srcId="{239B2080-54A8-4DEA-AA92-385A730E3A66}" destId="{4496F8D4-762E-4FC6-865C-5F971B261618}" srcOrd="1" destOrd="0" presId="urn:microsoft.com/office/officeart/2005/8/layout/orgChart1"/>
    <dgm:cxn modelId="{EAEC0D57-3B54-4F8F-AE11-DCCA870121FD}" type="presParOf" srcId="{239B2080-54A8-4DEA-AA92-385A730E3A66}" destId="{10EE0424-6BB4-44D8-98D2-CE29EF923648}" srcOrd="2" destOrd="0" presId="urn:microsoft.com/office/officeart/2005/8/layout/orgChart1"/>
    <dgm:cxn modelId="{999AEA1B-52D1-4F69-87FF-BF9A41D21BCE}" type="presParOf" srcId="{21B254DA-DC41-499E-9FCA-0B8D242448B6}" destId="{7B4DB5F7-1425-41DA-A52C-0D5A1B37A080}" srcOrd="6" destOrd="0" presId="urn:microsoft.com/office/officeart/2005/8/layout/orgChart1"/>
    <dgm:cxn modelId="{628C62AB-B093-464E-B1AC-022CEEF946D5}" type="presParOf" srcId="{21B254DA-DC41-499E-9FCA-0B8D242448B6}" destId="{7B8D097A-E1DA-4A0F-9FF1-1DBB0B003AC5}" srcOrd="7" destOrd="0" presId="urn:microsoft.com/office/officeart/2005/8/layout/orgChart1"/>
    <dgm:cxn modelId="{3883B208-D6BD-48EF-A120-7A521A348E48}" type="presParOf" srcId="{7B8D097A-E1DA-4A0F-9FF1-1DBB0B003AC5}" destId="{94064321-EF62-44A1-AE7B-ADCBE1DDD3D4}" srcOrd="0" destOrd="0" presId="urn:microsoft.com/office/officeart/2005/8/layout/orgChart1"/>
    <dgm:cxn modelId="{A8908737-B170-4E8C-9B19-6F4B00584E45}" type="presParOf" srcId="{94064321-EF62-44A1-AE7B-ADCBE1DDD3D4}" destId="{0D2B3719-DA61-4803-B88E-078B37CFAA67}" srcOrd="0" destOrd="0" presId="urn:microsoft.com/office/officeart/2005/8/layout/orgChart1"/>
    <dgm:cxn modelId="{60C3DA43-536F-435A-A6EC-0A95477C136B}" type="presParOf" srcId="{94064321-EF62-44A1-AE7B-ADCBE1DDD3D4}" destId="{E7819013-99C0-40F0-BF61-B7B4C29A2E90}" srcOrd="1" destOrd="0" presId="urn:microsoft.com/office/officeart/2005/8/layout/orgChart1"/>
    <dgm:cxn modelId="{7427FE68-A72D-4DBB-933C-F8689F0DB202}" type="presParOf" srcId="{7B8D097A-E1DA-4A0F-9FF1-1DBB0B003AC5}" destId="{160E466C-AC30-49C3-8C9F-53E434882EE2}" srcOrd="1" destOrd="0" presId="urn:microsoft.com/office/officeart/2005/8/layout/orgChart1"/>
    <dgm:cxn modelId="{4D83F6A7-1AD2-46C2-9CEF-5C1B2317F939}" type="presParOf" srcId="{7B8D097A-E1DA-4A0F-9FF1-1DBB0B003AC5}" destId="{CADC96BF-F159-4F1E-B226-BB833E1283CD}" srcOrd="2" destOrd="0" presId="urn:microsoft.com/office/officeart/2005/8/layout/orgChart1"/>
    <dgm:cxn modelId="{0FE4A80B-9B63-4D13-8D51-A09AB8B966A2}" type="presParOf" srcId="{308F8BCE-5D96-490C-96BE-8303A080876E}" destId="{3F786DF2-3D85-4B1E-ABEC-0084B49784C0}" srcOrd="2" destOrd="0" presId="urn:microsoft.com/office/officeart/2005/8/layout/orgChart1"/>
    <dgm:cxn modelId="{160B1B66-EEC0-4263-A7A0-0E59296B99AC}" type="presParOf" srcId="{4DF4252D-2F2D-4708-B5E4-D284AFD8FE96}" destId="{7469B431-CC43-427A-B540-BA329318A785}" srcOrd="2" destOrd="0" presId="urn:microsoft.com/office/officeart/2005/8/layout/orgChart1"/>
  </dgm:cxnLst>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206EC504-C432-43E7-8A5F-9BAE09A79E83}" type="doc">
      <dgm:prSet loTypeId="urn:microsoft.com/office/officeart/2005/8/layout/orgChart1" loCatId="hierarchy" qsTypeId="urn:microsoft.com/office/officeart/2005/8/quickstyle/simple3" qsCatId="simple" csTypeId="urn:microsoft.com/office/officeart/2005/8/colors/accent0_1" csCatId="mainScheme" phldr="1"/>
      <dgm:spPr/>
      <dgm:t>
        <a:bodyPr/>
        <a:lstStyle/>
        <a:p>
          <a:endParaRPr lang="en-US"/>
        </a:p>
      </dgm:t>
    </dgm:pt>
    <dgm:pt modelId="{8D593BC4-6290-45C5-BD3F-ECD9BDFE46C1}">
      <dgm:prSet phldrT="[Text]" custT="1"/>
      <dgm:spPr/>
      <dgm:t>
        <a:bodyPr/>
        <a:lstStyle/>
        <a:p>
          <a:r>
            <a:rPr lang="en-US" sz="2000" b="1" dirty="0">
              <a:latin typeface="Arial Narrow" panose="020B0606020202030204" pitchFamily="34" charset="0"/>
            </a:rPr>
            <a:t>Environment</a:t>
          </a:r>
        </a:p>
      </dgm:t>
    </dgm:pt>
    <dgm:pt modelId="{890E0A39-96EA-4953-B36F-3BA0DB56325B}" type="parTrans" cxnId="{66A9D72A-06C2-4A55-82DB-1EDA428F02F6}">
      <dgm:prSet/>
      <dgm:spPr/>
      <dgm:t>
        <a:bodyPr/>
        <a:lstStyle/>
        <a:p>
          <a:endParaRPr lang="en-US" sz="2000" b="0">
            <a:latin typeface="Arial Narrow" panose="020B0606020202030204" pitchFamily="34" charset="0"/>
          </a:endParaRPr>
        </a:p>
      </dgm:t>
    </dgm:pt>
    <dgm:pt modelId="{47E1D1A1-9B5A-4F6A-8E50-CAE7116EF110}" type="sibTrans" cxnId="{66A9D72A-06C2-4A55-82DB-1EDA428F02F6}">
      <dgm:prSet/>
      <dgm:spPr/>
      <dgm:t>
        <a:bodyPr/>
        <a:lstStyle/>
        <a:p>
          <a:endParaRPr lang="en-US" sz="2000" b="0">
            <a:latin typeface="Arial Narrow" panose="020B0606020202030204" pitchFamily="34" charset="0"/>
          </a:endParaRPr>
        </a:p>
      </dgm:t>
    </dgm:pt>
    <dgm:pt modelId="{012D560C-2778-47D4-8778-31A92D818CF8}">
      <dgm:prSet phldrT="[Text]" custT="1"/>
      <dgm:spPr/>
      <dgm:t>
        <a:bodyPr/>
        <a:lstStyle/>
        <a:p>
          <a:r>
            <a:rPr lang="en-US" sz="2000" b="0" dirty="0">
              <a:latin typeface="Arial Narrow" panose="020B0606020202030204" pitchFamily="34" charset="0"/>
            </a:rPr>
            <a:t>Operational, Training, Garrison, Off-Duty</a:t>
          </a:r>
        </a:p>
      </dgm:t>
    </dgm:pt>
    <dgm:pt modelId="{DA918FB8-0BFA-4BC5-BCD9-9FEF3A44A739}" type="parTrans" cxnId="{69D87587-D19A-4B38-82C2-609BB22ABB71}">
      <dgm:prSet/>
      <dgm:spPr/>
      <dgm:t>
        <a:bodyPr/>
        <a:lstStyle/>
        <a:p>
          <a:endParaRPr lang="en-US" sz="2000" b="0">
            <a:latin typeface="Arial Narrow" panose="020B0606020202030204" pitchFamily="34" charset="0"/>
          </a:endParaRPr>
        </a:p>
      </dgm:t>
    </dgm:pt>
    <dgm:pt modelId="{7EAD0EB3-4A6F-48F5-9367-34531AD81D5A}" type="sibTrans" cxnId="{69D87587-D19A-4B38-82C2-609BB22ABB71}">
      <dgm:prSet/>
      <dgm:spPr/>
      <dgm:t>
        <a:bodyPr/>
        <a:lstStyle/>
        <a:p>
          <a:endParaRPr lang="en-US" sz="2000" b="0">
            <a:latin typeface="Arial Narrow" panose="020B0606020202030204" pitchFamily="34" charset="0"/>
          </a:endParaRPr>
        </a:p>
      </dgm:t>
    </dgm:pt>
    <dgm:pt modelId="{3C6BC140-8A10-4946-9E0B-13FCDF10531A}">
      <dgm:prSet phldrT="[Text]" custT="1"/>
      <dgm:spPr/>
      <dgm:t>
        <a:bodyPr/>
        <a:lstStyle/>
        <a:p>
          <a:r>
            <a:rPr lang="en-US" sz="2000" b="1" dirty="0">
              <a:latin typeface="Arial Narrow" panose="020B0606020202030204" pitchFamily="34" charset="0"/>
            </a:rPr>
            <a:t>Tasks</a:t>
          </a:r>
        </a:p>
      </dgm:t>
    </dgm:pt>
    <dgm:pt modelId="{F534FE0D-4C34-4A61-9C87-D701A22CA795}" type="parTrans" cxnId="{7D0B9B80-422F-4E14-92CA-5D6979A19963}">
      <dgm:prSet/>
      <dgm:spPr/>
      <dgm:t>
        <a:bodyPr/>
        <a:lstStyle/>
        <a:p>
          <a:endParaRPr lang="en-US" sz="2000" b="0">
            <a:latin typeface="Arial Narrow" panose="020B0606020202030204" pitchFamily="34" charset="0"/>
          </a:endParaRPr>
        </a:p>
      </dgm:t>
    </dgm:pt>
    <dgm:pt modelId="{41104733-9341-41CF-B83D-111087347638}" type="sibTrans" cxnId="{7D0B9B80-422F-4E14-92CA-5D6979A19963}">
      <dgm:prSet/>
      <dgm:spPr/>
      <dgm:t>
        <a:bodyPr/>
        <a:lstStyle/>
        <a:p>
          <a:endParaRPr lang="en-US" sz="2000" b="0">
            <a:latin typeface="Arial Narrow" panose="020B0606020202030204" pitchFamily="34" charset="0"/>
          </a:endParaRPr>
        </a:p>
      </dgm:t>
    </dgm:pt>
    <dgm:pt modelId="{425DA3B6-7E01-4AA1-B71A-60E04DC73662}">
      <dgm:prSet phldrT="[Text]" custT="1"/>
      <dgm:spPr/>
      <dgm:t>
        <a:bodyPr/>
        <a:lstStyle/>
        <a:p>
          <a:r>
            <a:rPr lang="en-US" sz="2000" b="0" dirty="0">
              <a:latin typeface="Arial Narrow" panose="020B0606020202030204" pitchFamily="34" charset="0"/>
            </a:rPr>
            <a:t>Contextually Relevant (Role Specific)</a:t>
          </a:r>
        </a:p>
      </dgm:t>
    </dgm:pt>
    <dgm:pt modelId="{53C1291C-5046-4240-A710-1B6E9F584325}" type="parTrans" cxnId="{77FF5EE5-D641-4B6B-8463-070608B25B15}">
      <dgm:prSet/>
      <dgm:spPr/>
      <dgm:t>
        <a:bodyPr/>
        <a:lstStyle/>
        <a:p>
          <a:endParaRPr lang="en-US" sz="2000" b="0">
            <a:latin typeface="Arial Narrow" panose="020B0606020202030204" pitchFamily="34" charset="0"/>
          </a:endParaRPr>
        </a:p>
      </dgm:t>
    </dgm:pt>
    <dgm:pt modelId="{0DCBA4F9-C3B0-48E6-B222-7C786CB67612}" type="sibTrans" cxnId="{77FF5EE5-D641-4B6B-8463-070608B25B15}">
      <dgm:prSet/>
      <dgm:spPr/>
      <dgm:t>
        <a:bodyPr/>
        <a:lstStyle/>
        <a:p>
          <a:endParaRPr lang="en-US" sz="2000" b="0">
            <a:latin typeface="Arial Narrow" panose="020B0606020202030204" pitchFamily="34" charset="0"/>
          </a:endParaRPr>
        </a:p>
      </dgm:t>
    </dgm:pt>
    <dgm:pt modelId="{16C290BF-67A4-4510-BEC6-8315E70A45A6}">
      <dgm:prSet phldrT="[Text]" custT="1"/>
      <dgm:spPr/>
      <dgm:t>
        <a:bodyPr/>
        <a:lstStyle/>
        <a:p>
          <a:r>
            <a:rPr lang="en-US" sz="2000" b="0" dirty="0">
              <a:latin typeface="Arial Narrow" panose="020B0606020202030204" pitchFamily="34" charset="0"/>
            </a:rPr>
            <a:t>Interactive </a:t>
          </a:r>
        </a:p>
      </dgm:t>
    </dgm:pt>
    <dgm:pt modelId="{B6E693C0-9BFA-4117-84FE-E2EF568CFA5F}" type="parTrans" cxnId="{27308CB7-6F9C-4EB8-8461-6A4ABFFDFE75}">
      <dgm:prSet/>
      <dgm:spPr/>
      <dgm:t>
        <a:bodyPr/>
        <a:lstStyle/>
        <a:p>
          <a:endParaRPr lang="en-US" sz="2000" b="0">
            <a:latin typeface="Arial Narrow" panose="020B0606020202030204" pitchFamily="34" charset="0"/>
          </a:endParaRPr>
        </a:p>
      </dgm:t>
    </dgm:pt>
    <dgm:pt modelId="{38967D55-B807-4AD1-B35C-93080FF8DDAF}" type="sibTrans" cxnId="{27308CB7-6F9C-4EB8-8461-6A4ABFFDFE75}">
      <dgm:prSet/>
      <dgm:spPr/>
      <dgm:t>
        <a:bodyPr/>
        <a:lstStyle/>
        <a:p>
          <a:endParaRPr lang="en-US" sz="2000" b="0">
            <a:latin typeface="Arial Narrow" panose="020B0606020202030204" pitchFamily="34" charset="0"/>
          </a:endParaRPr>
        </a:p>
      </dgm:t>
    </dgm:pt>
    <dgm:pt modelId="{5E679337-7276-4327-BC67-9F2FFB0EDFEF}">
      <dgm:prSet phldrT="[Text]" custT="1"/>
      <dgm:spPr/>
      <dgm:t>
        <a:bodyPr/>
        <a:lstStyle/>
        <a:p>
          <a:r>
            <a:rPr lang="en-US" sz="2000" b="0" dirty="0">
              <a:latin typeface="Arial Narrow" panose="020B0606020202030204" pitchFamily="34" charset="0"/>
            </a:rPr>
            <a:t>Repetitive Practice</a:t>
          </a:r>
        </a:p>
      </dgm:t>
    </dgm:pt>
    <dgm:pt modelId="{DEAD596B-6153-46E7-96AA-9921C44608C1}" type="parTrans" cxnId="{FCCAC887-0919-4D67-A417-6BCD06E1D243}">
      <dgm:prSet/>
      <dgm:spPr/>
      <dgm:t>
        <a:bodyPr/>
        <a:lstStyle/>
        <a:p>
          <a:endParaRPr lang="en-US" sz="2000" b="0">
            <a:latin typeface="Arial Narrow" panose="020B0606020202030204" pitchFamily="34" charset="0"/>
          </a:endParaRPr>
        </a:p>
      </dgm:t>
    </dgm:pt>
    <dgm:pt modelId="{76AC6394-27B8-41D5-8D35-4A8038B0B7B0}" type="sibTrans" cxnId="{FCCAC887-0919-4D67-A417-6BCD06E1D243}">
      <dgm:prSet/>
      <dgm:spPr/>
      <dgm:t>
        <a:bodyPr/>
        <a:lstStyle/>
        <a:p>
          <a:endParaRPr lang="en-US" sz="2000" b="0">
            <a:latin typeface="Arial Narrow" panose="020B0606020202030204" pitchFamily="34" charset="0"/>
          </a:endParaRPr>
        </a:p>
      </dgm:t>
    </dgm:pt>
    <dgm:pt modelId="{E8F4E98F-1CDF-4E27-9D54-306522DB626E}">
      <dgm:prSet phldrT="[Text]" custT="1"/>
      <dgm:spPr/>
      <dgm:t>
        <a:bodyPr/>
        <a:lstStyle/>
        <a:p>
          <a:r>
            <a:rPr lang="en-US" sz="2000" b="1" dirty="0">
              <a:latin typeface="Arial Narrow" panose="020B0606020202030204" pitchFamily="34" charset="0"/>
            </a:rPr>
            <a:t>Sensation</a:t>
          </a:r>
        </a:p>
      </dgm:t>
    </dgm:pt>
    <dgm:pt modelId="{0809B67D-84CE-479C-A484-7A242DF114FB}" type="parTrans" cxnId="{79FB5582-7A7C-42C5-9758-E4383E50D8E7}">
      <dgm:prSet/>
      <dgm:spPr/>
      <dgm:t>
        <a:bodyPr/>
        <a:lstStyle/>
        <a:p>
          <a:endParaRPr lang="en-US" b="0"/>
        </a:p>
      </dgm:t>
    </dgm:pt>
    <dgm:pt modelId="{56ACFF39-51E8-43FE-87FA-B0D7259F9790}" type="sibTrans" cxnId="{79FB5582-7A7C-42C5-9758-E4383E50D8E7}">
      <dgm:prSet/>
      <dgm:spPr/>
      <dgm:t>
        <a:bodyPr/>
        <a:lstStyle/>
        <a:p>
          <a:endParaRPr lang="en-US" b="0"/>
        </a:p>
      </dgm:t>
    </dgm:pt>
    <dgm:pt modelId="{F973AAE2-716B-48A2-BE1F-F77BC676C9CA}">
      <dgm:prSet phldrT="[Text]" custT="1"/>
      <dgm:spPr/>
      <dgm:t>
        <a:bodyPr/>
        <a:lstStyle/>
        <a:p>
          <a:r>
            <a:rPr lang="en-US" sz="2000" b="0" dirty="0">
              <a:latin typeface="Arial Narrow" panose="020B0606020202030204" pitchFamily="34" charset="0"/>
            </a:rPr>
            <a:t>Haptic Feedback</a:t>
          </a:r>
        </a:p>
      </dgm:t>
    </dgm:pt>
    <dgm:pt modelId="{D6490833-7C18-48EF-8ABB-77F07EC5DC73}" type="parTrans" cxnId="{E6CC7967-44B3-462B-B26A-BF7A130CF1C8}">
      <dgm:prSet/>
      <dgm:spPr/>
      <dgm:t>
        <a:bodyPr/>
        <a:lstStyle/>
        <a:p>
          <a:endParaRPr lang="en-US" b="0"/>
        </a:p>
      </dgm:t>
    </dgm:pt>
    <dgm:pt modelId="{DB2A9FF7-73C6-4F3B-8B0E-D3027E89A853}" type="sibTrans" cxnId="{E6CC7967-44B3-462B-B26A-BF7A130CF1C8}">
      <dgm:prSet/>
      <dgm:spPr/>
      <dgm:t>
        <a:bodyPr/>
        <a:lstStyle/>
        <a:p>
          <a:endParaRPr lang="en-US" b="0"/>
        </a:p>
      </dgm:t>
    </dgm:pt>
    <dgm:pt modelId="{57EB0D48-F7FB-4698-8B95-D4915E155DBA}">
      <dgm:prSet phldrT="[Text]" custT="1"/>
      <dgm:spPr/>
      <dgm:t>
        <a:bodyPr/>
        <a:lstStyle/>
        <a:p>
          <a:r>
            <a:rPr lang="en-US" sz="2000" b="0" dirty="0">
              <a:latin typeface="Arial Narrow" panose="020B0606020202030204" pitchFamily="34" charset="0"/>
            </a:rPr>
            <a:t>Fluctuating Modalities and Intensities</a:t>
          </a:r>
        </a:p>
      </dgm:t>
    </dgm:pt>
    <dgm:pt modelId="{75ABAD3D-0491-4F78-BD36-7F579895D45F}" type="parTrans" cxnId="{438BA136-E785-451E-AF05-DEB031CB6712}">
      <dgm:prSet/>
      <dgm:spPr/>
      <dgm:t>
        <a:bodyPr/>
        <a:lstStyle/>
        <a:p>
          <a:endParaRPr lang="en-US" b="0"/>
        </a:p>
      </dgm:t>
    </dgm:pt>
    <dgm:pt modelId="{000E44F2-D803-4EEF-92AD-225F7F5D2FC7}" type="sibTrans" cxnId="{438BA136-E785-451E-AF05-DEB031CB6712}">
      <dgm:prSet/>
      <dgm:spPr/>
      <dgm:t>
        <a:bodyPr/>
        <a:lstStyle/>
        <a:p>
          <a:endParaRPr lang="en-US" b="0"/>
        </a:p>
      </dgm:t>
    </dgm:pt>
    <dgm:pt modelId="{76077B2B-2F37-4363-A62F-DE03AAC90B60}">
      <dgm:prSet phldrT="[Text]" custT="1"/>
      <dgm:spPr/>
      <dgm:t>
        <a:bodyPr/>
        <a:lstStyle/>
        <a:p>
          <a:pPr algn="ctr"/>
          <a:r>
            <a:rPr lang="en-US" sz="2000" b="1" dirty="0">
              <a:latin typeface="Arial Narrow" panose="020B0606020202030204" pitchFamily="34" charset="0"/>
            </a:rPr>
            <a:t>Variation Options</a:t>
          </a:r>
        </a:p>
      </dgm:t>
    </dgm:pt>
    <dgm:pt modelId="{33E37314-1A65-4ACD-B15E-20F40AA622CD}" type="parTrans" cxnId="{6118DD00-1AEF-4BD2-9C5E-8AC511D7DE19}">
      <dgm:prSet/>
      <dgm:spPr/>
      <dgm:t>
        <a:bodyPr/>
        <a:lstStyle/>
        <a:p>
          <a:endParaRPr lang="en-US" b="0"/>
        </a:p>
      </dgm:t>
    </dgm:pt>
    <dgm:pt modelId="{16F030C9-6783-4B60-A554-C436BD4D3CA4}" type="sibTrans" cxnId="{6118DD00-1AEF-4BD2-9C5E-8AC511D7DE19}">
      <dgm:prSet/>
      <dgm:spPr/>
      <dgm:t>
        <a:bodyPr/>
        <a:lstStyle/>
        <a:p>
          <a:endParaRPr lang="en-US" b="0"/>
        </a:p>
      </dgm:t>
    </dgm:pt>
    <dgm:pt modelId="{1F1BFDB6-1CEA-47F0-8955-A593D0FD1DD4}">
      <dgm:prSet phldrT="[Text]" custT="1"/>
      <dgm:spPr/>
      <dgm:t>
        <a:bodyPr/>
        <a:lstStyle/>
        <a:p>
          <a:r>
            <a:rPr lang="en-US" sz="2000" b="0" dirty="0">
              <a:latin typeface="Arial Narrow" panose="020B0606020202030204" pitchFamily="34" charset="0"/>
            </a:rPr>
            <a:t>Dynamic Assessment and Training (Individual/Team)</a:t>
          </a:r>
        </a:p>
      </dgm:t>
    </dgm:pt>
    <dgm:pt modelId="{906A700E-7305-44E9-9A63-8DD27B8020B9}" type="parTrans" cxnId="{3992C471-1CCA-4872-BAEF-6CD7D685BA15}">
      <dgm:prSet/>
      <dgm:spPr/>
      <dgm:t>
        <a:bodyPr/>
        <a:lstStyle/>
        <a:p>
          <a:endParaRPr lang="en-US" b="0"/>
        </a:p>
      </dgm:t>
    </dgm:pt>
    <dgm:pt modelId="{E5047387-7E14-4D61-AB90-EFBEB4D5721B}" type="sibTrans" cxnId="{3992C471-1CCA-4872-BAEF-6CD7D685BA15}">
      <dgm:prSet/>
      <dgm:spPr/>
      <dgm:t>
        <a:bodyPr/>
        <a:lstStyle/>
        <a:p>
          <a:endParaRPr lang="en-US" b="0"/>
        </a:p>
      </dgm:t>
    </dgm:pt>
    <dgm:pt modelId="{52FC8038-428F-4728-848B-99CF2BEF1267}">
      <dgm:prSet phldrT="[Text]" custT="1"/>
      <dgm:spPr/>
      <dgm:t>
        <a:bodyPr/>
        <a:lstStyle/>
        <a:p>
          <a:r>
            <a:rPr lang="en-US" sz="2000" b="0" dirty="0">
              <a:latin typeface="Arial Narrow" panose="020B0606020202030204" pitchFamily="34" charset="0"/>
            </a:rPr>
            <a:t>Integration of Weapons, Communication, Adversaries</a:t>
          </a:r>
        </a:p>
      </dgm:t>
    </dgm:pt>
    <dgm:pt modelId="{BEE9F8BB-0A80-4437-99E8-C40993BEB012}" type="parTrans" cxnId="{951E0722-49DB-4B76-8C31-C604E2DC1CE7}">
      <dgm:prSet/>
      <dgm:spPr/>
      <dgm:t>
        <a:bodyPr/>
        <a:lstStyle/>
        <a:p>
          <a:endParaRPr lang="en-US" b="0"/>
        </a:p>
      </dgm:t>
    </dgm:pt>
    <dgm:pt modelId="{39A7D182-A980-4E13-9B06-AD1B90AB2103}" type="sibTrans" cxnId="{951E0722-49DB-4B76-8C31-C604E2DC1CE7}">
      <dgm:prSet/>
      <dgm:spPr/>
      <dgm:t>
        <a:bodyPr/>
        <a:lstStyle/>
        <a:p>
          <a:endParaRPr lang="en-US" b="0"/>
        </a:p>
      </dgm:t>
    </dgm:pt>
    <dgm:pt modelId="{EA4BAE17-2AE1-468F-AF72-D75419E1EA18}" type="pres">
      <dgm:prSet presAssocID="{206EC504-C432-43E7-8A5F-9BAE09A79E83}" presName="hierChild1" presStyleCnt="0">
        <dgm:presLayoutVars>
          <dgm:orgChart val="1"/>
          <dgm:chPref val="1"/>
          <dgm:dir/>
          <dgm:animOne val="branch"/>
          <dgm:animLvl val="lvl"/>
          <dgm:resizeHandles/>
        </dgm:presLayoutVars>
      </dgm:prSet>
      <dgm:spPr/>
    </dgm:pt>
    <dgm:pt modelId="{7A740EE1-5F09-46BC-B099-ACA0A2BF606C}" type="pres">
      <dgm:prSet presAssocID="{76077B2B-2F37-4363-A62F-DE03AAC90B60}" presName="hierRoot1" presStyleCnt="0">
        <dgm:presLayoutVars>
          <dgm:hierBranch val="init"/>
        </dgm:presLayoutVars>
      </dgm:prSet>
      <dgm:spPr/>
    </dgm:pt>
    <dgm:pt modelId="{9BD1C55E-D378-4B3A-AD63-385A24941534}" type="pres">
      <dgm:prSet presAssocID="{76077B2B-2F37-4363-A62F-DE03AAC90B60}" presName="rootComposite1" presStyleCnt="0"/>
      <dgm:spPr/>
    </dgm:pt>
    <dgm:pt modelId="{6776C359-BD7E-4208-801D-DECCD99E1188}" type="pres">
      <dgm:prSet presAssocID="{76077B2B-2F37-4363-A62F-DE03AAC90B60}" presName="rootText1" presStyleLbl="node0" presStyleIdx="0" presStyleCnt="1" custScaleX="224898" custLinFactNeighborX="47135" custLinFactNeighborY="-1421">
        <dgm:presLayoutVars>
          <dgm:chPref val="3"/>
        </dgm:presLayoutVars>
      </dgm:prSet>
      <dgm:spPr/>
    </dgm:pt>
    <dgm:pt modelId="{8AFCB614-1740-446E-ACC6-475EC4C0D5C6}" type="pres">
      <dgm:prSet presAssocID="{76077B2B-2F37-4363-A62F-DE03AAC90B60}" presName="rootConnector1" presStyleLbl="node1" presStyleIdx="0" presStyleCnt="0"/>
      <dgm:spPr/>
    </dgm:pt>
    <dgm:pt modelId="{BEDA4A13-1CE2-4E3B-9DFF-948D0C59728C}" type="pres">
      <dgm:prSet presAssocID="{76077B2B-2F37-4363-A62F-DE03AAC90B60}" presName="hierChild2" presStyleCnt="0"/>
      <dgm:spPr/>
    </dgm:pt>
    <dgm:pt modelId="{4E7B98F6-5F58-465A-9C76-A4FE1413768D}" type="pres">
      <dgm:prSet presAssocID="{890E0A39-96EA-4953-B36F-3BA0DB56325B}" presName="Name37" presStyleLbl="parChTrans1D2" presStyleIdx="0" presStyleCnt="3"/>
      <dgm:spPr/>
    </dgm:pt>
    <dgm:pt modelId="{7B26D646-E519-4C24-AEE6-B449FFD262A9}" type="pres">
      <dgm:prSet presAssocID="{8D593BC4-6290-45C5-BD3F-ECD9BDFE46C1}" presName="hierRoot2" presStyleCnt="0">
        <dgm:presLayoutVars>
          <dgm:hierBranch val="init"/>
        </dgm:presLayoutVars>
      </dgm:prSet>
      <dgm:spPr/>
    </dgm:pt>
    <dgm:pt modelId="{1357EE26-75F7-4E8E-B1F2-38B420D807B8}" type="pres">
      <dgm:prSet presAssocID="{8D593BC4-6290-45C5-BD3F-ECD9BDFE46C1}" presName="rootComposite" presStyleCnt="0"/>
      <dgm:spPr/>
    </dgm:pt>
    <dgm:pt modelId="{C82AB934-692F-4E3C-A64D-96841E59D038}" type="pres">
      <dgm:prSet presAssocID="{8D593BC4-6290-45C5-BD3F-ECD9BDFE46C1}" presName="rootText" presStyleLbl="node2" presStyleIdx="0" presStyleCnt="3">
        <dgm:presLayoutVars>
          <dgm:chPref val="3"/>
        </dgm:presLayoutVars>
      </dgm:prSet>
      <dgm:spPr/>
    </dgm:pt>
    <dgm:pt modelId="{00B5535B-E843-4758-85E4-980B69E7BD9E}" type="pres">
      <dgm:prSet presAssocID="{8D593BC4-6290-45C5-BD3F-ECD9BDFE46C1}" presName="rootConnector" presStyleLbl="node2" presStyleIdx="0" presStyleCnt="3"/>
      <dgm:spPr/>
    </dgm:pt>
    <dgm:pt modelId="{9EE7DE20-023A-44C1-86CF-68FCD3CDAAA5}" type="pres">
      <dgm:prSet presAssocID="{8D593BC4-6290-45C5-BD3F-ECD9BDFE46C1}" presName="hierChild4" presStyleCnt="0"/>
      <dgm:spPr/>
    </dgm:pt>
    <dgm:pt modelId="{247C403C-D52D-431B-8F54-2ADABCE72FEC}" type="pres">
      <dgm:prSet presAssocID="{DA918FB8-0BFA-4BC5-BCD9-9FEF3A44A739}" presName="Name37" presStyleLbl="parChTrans1D3" presStyleIdx="0" presStyleCnt="8"/>
      <dgm:spPr/>
    </dgm:pt>
    <dgm:pt modelId="{92CD05E4-DB76-4901-92EE-B412B6070B53}" type="pres">
      <dgm:prSet presAssocID="{012D560C-2778-47D4-8778-31A92D818CF8}" presName="hierRoot2" presStyleCnt="0">
        <dgm:presLayoutVars>
          <dgm:hierBranch val="init"/>
        </dgm:presLayoutVars>
      </dgm:prSet>
      <dgm:spPr/>
    </dgm:pt>
    <dgm:pt modelId="{C0909A8F-77EC-4E76-9EB9-CD24499DCD8E}" type="pres">
      <dgm:prSet presAssocID="{012D560C-2778-47D4-8778-31A92D818CF8}" presName="rootComposite" presStyleCnt="0"/>
      <dgm:spPr/>
    </dgm:pt>
    <dgm:pt modelId="{A38FA586-E1A2-42DB-91BF-8CDE8600A453}" type="pres">
      <dgm:prSet presAssocID="{012D560C-2778-47D4-8778-31A92D818CF8}" presName="rootText" presStyleLbl="node3" presStyleIdx="0" presStyleCnt="8" custScaleX="186609" custLinFactNeighborX="-3806" custLinFactNeighborY="-7593">
        <dgm:presLayoutVars>
          <dgm:chPref val="3"/>
        </dgm:presLayoutVars>
      </dgm:prSet>
      <dgm:spPr/>
    </dgm:pt>
    <dgm:pt modelId="{0C973B8F-BFC0-4DF2-A4D4-19B4118C3473}" type="pres">
      <dgm:prSet presAssocID="{012D560C-2778-47D4-8778-31A92D818CF8}" presName="rootConnector" presStyleLbl="node3" presStyleIdx="0" presStyleCnt="8"/>
      <dgm:spPr/>
    </dgm:pt>
    <dgm:pt modelId="{15ED1E5B-6BCA-4CE5-8D3D-A8C0E815D6C6}" type="pres">
      <dgm:prSet presAssocID="{012D560C-2778-47D4-8778-31A92D818CF8}" presName="hierChild4" presStyleCnt="0"/>
      <dgm:spPr/>
    </dgm:pt>
    <dgm:pt modelId="{973EDCF7-728F-4C56-B93B-3761A09A208C}" type="pres">
      <dgm:prSet presAssocID="{012D560C-2778-47D4-8778-31A92D818CF8}" presName="hierChild5" presStyleCnt="0"/>
      <dgm:spPr/>
    </dgm:pt>
    <dgm:pt modelId="{0D0FFB8E-DA73-4D40-B90E-FDB286BCF6F8}" type="pres">
      <dgm:prSet presAssocID="{B6E693C0-9BFA-4117-84FE-E2EF568CFA5F}" presName="Name37" presStyleLbl="parChTrans1D3" presStyleIdx="1" presStyleCnt="8"/>
      <dgm:spPr/>
    </dgm:pt>
    <dgm:pt modelId="{5BC53DE4-251D-4471-9407-5B83DE65BC59}" type="pres">
      <dgm:prSet presAssocID="{16C290BF-67A4-4510-BEC6-8315E70A45A6}" presName="hierRoot2" presStyleCnt="0">
        <dgm:presLayoutVars>
          <dgm:hierBranch val="init"/>
        </dgm:presLayoutVars>
      </dgm:prSet>
      <dgm:spPr/>
    </dgm:pt>
    <dgm:pt modelId="{0DC67FA2-6553-4134-9A63-5DDBA24F5B70}" type="pres">
      <dgm:prSet presAssocID="{16C290BF-67A4-4510-BEC6-8315E70A45A6}" presName="rootComposite" presStyleCnt="0"/>
      <dgm:spPr/>
    </dgm:pt>
    <dgm:pt modelId="{F17FE3BD-3874-43F6-8673-10250A1BA5D7}" type="pres">
      <dgm:prSet presAssocID="{16C290BF-67A4-4510-BEC6-8315E70A45A6}" presName="rootText" presStyleLbl="node3" presStyleIdx="1" presStyleCnt="8" custScaleX="182971">
        <dgm:presLayoutVars>
          <dgm:chPref val="3"/>
        </dgm:presLayoutVars>
      </dgm:prSet>
      <dgm:spPr/>
    </dgm:pt>
    <dgm:pt modelId="{DCCC720A-EC12-4AED-84D4-BA4F354BFC0F}" type="pres">
      <dgm:prSet presAssocID="{16C290BF-67A4-4510-BEC6-8315E70A45A6}" presName="rootConnector" presStyleLbl="node3" presStyleIdx="1" presStyleCnt="8"/>
      <dgm:spPr/>
    </dgm:pt>
    <dgm:pt modelId="{347FE515-917A-4A3E-A56E-E7FADC601AFF}" type="pres">
      <dgm:prSet presAssocID="{16C290BF-67A4-4510-BEC6-8315E70A45A6}" presName="hierChild4" presStyleCnt="0"/>
      <dgm:spPr/>
    </dgm:pt>
    <dgm:pt modelId="{8A586182-5155-4C67-98E9-EE0D41F373EE}" type="pres">
      <dgm:prSet presAssocID="{16C290BF-67A4-4510-BEC6-8315E70A45A6}" presName="hierChild5" presStyleCnt="0"/>
      <dgm:spPr/>
    </dgm:pt>
    <dgm:pt modelId="{5478A884-E80F-489F-9E42-08F82E6AB019}" type="pres">
      <dgm:prSet presAssocID="{8D593BC4-6290-45C5-BD3F-ECD9BDFE46C1}" presName="hierChild5" presStyleCnt="0"/>
      <dgm:spPr/>
    </dgm:pt>
    <dgm:pt modelId="{83EE1437-95D8-4E52-B4B8-8094950D7DB4}" type="pres">
      <dgm:prSet presAssocID="{0809B67D-84CE-479C-A484-7A242DF114FB}" presName="Name37" presStyleLbl="parChTrans1D2" presStyleIdx="1" presStyleCnt="3"/>
      <dgm:spPr/>
    </dgm:pt>
    <dgm:pt modelId="{9E6469AF-CF79-4422-B14C-1C49EF79BBAE}" type="pres">
      <dgm:prSet presAssocID="{E8F4E98F-1CDF-4E27-9D54-306522DB626E}" presName="hierRoot2" presStyleCnt="0">
        <dgm:presLayoutVars>
          <dgm:hierBranch val="init"/>
        </dgm:presLayoutVars>
      </dgm:prSet>
      <dgm:spPr/>
    </dgm:pt>
    <dgm:pt modelId="{A91D7620-1A2F-4BBC-8B9A-180173E0B617}" type="pres">
      <dgm:prSet presAssocID="{E8F4E98F-1CDF-4E27-9D54-306522DB626E}" presName="rootComposite" presStyleCnt="0"/>
      <dgm:spPr/>
    </dgm:pt>
    <dgm:pt modelId="{873A3B5A-3837-42E0-9CBB-6EFB9BD3AA16}" type="pres">
      <dgm:prSet presAssocID="{E8F4E98F-1CDF-4E27-9D54-306522DB626E}" presName="rootText" presStyleLbl="node2" presStyleIdx="1" presStyleCnt="3" custLinFactNeighborX="34379" custLinFactNeighborY="426">
        <dgm:presLayoutVars>
          <dgm:chPref val="3"/>
        </dgm:presLayoutVars>
      </dgm:prSet>
      <dgm:spPr/>
    </dgm:pt>
    <dgm:pt modelId="{AF71C10B-863A-40AD-8FD7-1783A7BC9981}" type="pres">
      <dgm:prSet presAssocID="{E8F4E98F-1CDF-4E27-9D54-306522DB626E}" presName="rootConnector" presStyleLbl="node2" presStyleIdx="1" presStyleCnt="3"/>
      <dgm:spPr/>
    </dgm:pt>
    <dgm:pt modelId="{B7A52A61-DBC9-4996-B034-B97A930BB3D0}" type="pres">
      <dgm:prSet presAssocID="{E8F4E98F-1CDF-4E27-9D54-306522DB626E}" presName="hierChild4" presStyleCnt="0"/>
      <dgm:spPr/>
    </dgm:pt>
    <dgm:pt modelId="{088491FD-0DC5-432E-BAF9-2E98ACF4C2FE}" type="pres">
      <dgm:prSet presAssocID="{D6490833-7C18-48EF-8ABB-77F07EC5DC73}" presName="Name37" presStyleLbl="parChTrans1D3" presStyleIdx="2" presStyleCnt="8"/>
      <dgm:spPr/>
    </dgm:pt>
    <dgm:pt modelId="{DD86407B-66AF-4922-AE87-2284F6108E2A}" type="pres">
      <dgm:prSet presAssocID="{F973AAE2-716B-48A2-BE1F-F77BC676C9CA}" presName="hierRoot2" presStyleCnt="0">
        <dgm:presLayoutVars>
          <dgm:hierBranch val="init"/>
        </dgm:presLayoutVars>
      </dgm:prSet>
      <dgm:spPr/>
    </dgm:pt>
    <dgm:pt modelId="{1C984001-FE72-476F-A08B-14C06E8BDB88}" type="pres">
      <dgm:prSet presAssocID="{F973AAE2-716B-48A2-BE1F-F77BC676C9CA}" presName="rootComposite" presStyleCnt="0"/>
      <dgm:spPr/>
    </dgm:pt>
    <dgm:pt modelId="{4A21D8C3-0E50-4354-9C70-47392169F47B}" type="pres">
      <dgm:prSet presAssocID="{F973AAE2-716B-48A2-BE1F-F77BC676C9CA}" presName="rootText" presStyleLbl="node3" presStyleIdx="2" presStyleCnt="8" custScaleX="200038" custLinFactNeighborX="30352" custLinFactNeighborY="-11671">
        <dgm:presLayoutVars>
          <dgm:chPref val="3"/>
        </dgm:presLayoutVars>
      </dgm:prSet>
      <dgm:spPr/>
    </dgm:pt>
    <dgm:pt modelId="{0D0F480E-A9D2-4C38-811F-111E82A2984E}" type="pres">
      <dgm:prSet presAssocID="{F973AAE2-716B-48A2-BE1F-F77BC676C9CA}" presName="rootConnector" presStyleLbl="node3" presStyleIdx="2" presStyleCnt="8"/>
      <dgm:spPr/>
    </dgm:pt>
    <dgm:pt modelId="{98817224-FDEE-4175-95AE-DF1CC1801B3D}" type="pres">
      <dgm:prSet presAssocID="{F973AAE2-716B-48A2-BE1F-F77BC676C9CA}" presName="hierChild4" presStyleCnt="0"/>
      <dgm:spPr/>
    </dgm:pt>
    <dgm:pt modelId="{85061EF5-EA0C-41B6-ABFC-61B836D17DD1}" type="pres">
      <dgm:prSet presAssocID="{F973AAE2-716B-48A2-BE1F-F77BC676C9CA}" presName="hierChild5" presStyleCnt="0"/>
      <dgm:spPr/>
    </dgm:pt>
    <dgm:pt modelId="{80A31DC4-B7E0-4CD6-8624-F146F7B4B9EF}" type="pres">
      <dgm:prSet presAssocID="{75ABAD3D-0491-4F78-BD36-7F579895D45F}" presName="Name37" presStyleLbl="parChTrans1D3" presStyleIdx="3" presStyleCnt="8"/>
      <dgm:spPr/>
    </dgm:pt>
    <dgm:pt modelId="{95F5A147-5F27-4371-A096-FEAFFC97A936}" type="pres">
      <dgm:prSet presAssocID="{57EB0D48-F7FB-4698-8B95-D4915E155DBA}" presName="hierRoot2" presStyleCnt="0">
        <dgm:presLayoutVars>
          <dgm:hierBranch val="init"/>
        </dgm:presLayoutVars>
      </dgm:prSet>
      <dgm:spPr/>
    </dgm:pt>
    <dgm:pt modelId="{B5BB85A6-4792-46F0-A86B-214D76B37391}" type="pres">
      <dgm:prSet presAssocID="{57EB0D48-F7FB-4698-8B95-D4915E155DBA}" presName="rootComposite" presStyleCnt="0"/>
      <dgm:spPr/>
    </dgm:pt>
    <dgm:pt modelId="{B9A03D8F-5451-430D-B7D5-B3ED255B8CD6}" type="pres">
      <dgm:prSet presAssocID="{57EB0D48-F7FB-4698-8B95-D4915E155DBA}" presName="rootText" presStyleLbl="node3" presStyleIdx="3" presStyleCnt="8" custScaleX="199169" custLinFactNeighborX="31703" custLinFactNeighborY="-19881">
        <dgm:presLayoutVars>
          <dgm:chPref val="3"/>
        </dgm:presLayoutVars>
      </dgm:prSet>
      <dgm:spPr/>
    </dgm:pt>
    <dgm:pt modelId="{5261032F-9E43-4629-B660-DD55ABD8CDEC}" type="pres">
      <dgm:prSet presAssocID="{57EB0D48-F7FB-4698-8B95-D4915E155DBA}" presName="rootConnector" presStyleLbl="node3" presStyleIdx="3" presStyleCnt="8"/>
      <dgm:spPr/>
    </dgm:pt>
    <dgm:pt modelId="{B83BBA2F-0E7C-416C-8607-ABC223D2E6FA}" type="pres">
      <dgm:prSet presAssocID="{57EB0D48-F7FB-4698-8B95-D4915E155DBA}" presName="hierChild4" presStyleCnt="0"/>
      <dgm:spPr/>
    </dgm:pt>
    <dgm:pt modelId="{1D15141F-4682-41CC-B6DF-4C99A6524256}" type="pres">
      <dgm:prSet presAssocID="{57EB0D48-F7FB-4698-8B95-D4915E155DBA}" presName="hierChild5" presStyleCnt="0"/>
      <dgm:spPr/>
    </dgm:pt>
    <dgm:pt modelId="{BE65F5EA-D773-49F3-8C2A-423962837508}" type="pres">
      <dgm:prSet presAssocID="{BEE9F8BB-0A80-4437-99E8-C40993BEB012}" presName="Name37" presStyleLbl="parChTrans1D3" presStyleIdx="4" presStyleCnt="8"/>
      <dgm:spPr/>
    </dgm:pt>
    <dgm:pt modelId="{BD26C8A8-231B-4139-B27C-389A2F4D0974}" type="pres">
      <dgm:prSet presAssocID="{52FC8038-428F-4728-848B-99CF2BEF1267}" presName="hierRoot2" presStyleCnt="0">
        <dgm:presLayoutVars>
          <dgm:hierBranch val="init"/>
        </dgm:presLayoutVars>
      </dgm:prSet>
      <dgm:spPr/>
    </dgm:pt>
    <dgm:pt modelId="{0997547A-4E01-4DD1-8365-36EED88ADBC7}" type="pres">
      <dgm:prSet presAssocID="{52FC8038-428F-4728-848B-99CF2BEF1267}" presName="rootComposite" presStyleCnt="0"/>
      <dgm:spPr/>
    </dgm:pt>
    <dgm:pt modelId="{09F6A07E-03EA-4E64-B219-A194140648A5}" type="pres">
      <dgm:prSet presAssocID="{52FC8038-428F-4728-848B-99CF2BEF1267}" presName="rootText" presStyleLbl="node3" presStyleIdx="4" presStyleCnt="8" custScaleX="200848" custLinFactNeighborX="31633" custLinFactNeighborY="-20988">
        <dgm:presLayoutVars>
          <dgm:chPref val="3"/>
        </dgm:presLayoutVars>
      </dgm:prSet>
      <dgm:spPr/>
    </dgm:pt>
    <dgm:pt modelId="{1F3AF0FE-79A3-4A5E-AB08-62F62B8E6B37}" type="pres">
      <dgm:prSet presAssocID="{52FC8038-428F-4728-848B-99CF2BEF1267}" presName="rootConnector" presStyleLbl="node3" presStyleIdx="4" presStyleCnt="8"/>
      <dgm:spPr/>
    </dgm:pt>
    <dgm:pt modelId="{3BDE9F04-576C-4CDD-89C9-A7CD15EDA159}" type="pres">
      <dgm:prSet presAssocID="{52FC8038-428F-4728-848B-99CF2BEF1267}" presName="hierChild4" presStyleCnt="0"/>
      <dgm:spPr/>
    </dgm:pt>
    <dgm:pt modelId="{69B60233-EC66-4D76-8B55-194CD105839A}" type="pres">
      <dgm:prSet presAssocID="{52FC8038-428F-4728-848B-99CF2BEF1267}" presName="hierChild5" presStyleCnt="0"/>
      <dgm:spPr/>
    </dgm:pt>
    <dgm:pt modelId="{A19E1FCD-6DE9-4C51-8794-CCC44A750275}" type="pres">
      <dgm:prSet presAssocID="{E8F4E98F-1CDF-4E27-9D54-306522DB626E}" presName="hierChild5" presStyleCnt="0"/>
      <dgm:spPr/>
    </dgm:pt>
    <dgm:pt modelId="{6C1493AD-1D1A-41F4-B806-D4186653A633}" type="pres">
      <dgm:prSet presAssocID="{F534FE0D-4C34-4A61-9C87-D701A22CA795}" presName="Name37" presStyleLbl="parChTrans1D2" presStyleIdx="2" presStyleCnt="3"/>
      <dgm:spPr/>
    </dgm:pt>
    <dgm:pt modelId="{57874A10-930A-4F61-9D3B-64942D06CEF9}" type="pres">
      <dgm:prSet presAssocID="{3C6BC140-8A10-4946-9E0B-13FCDF10531A}" presName="hierRoot2" presStyleCnt="0">
        <dgm:presLayoutVars>
          <dgm:hierBranch val="init"/>
        </dgm:presLayoutVars>
      </dgm:prSet>
      <dgm:spPr/>
    </dgm:pt>
    <dgm:pt modelId="{E8CCB243-5315-4F8F-92D2-95A3F48057DE}" type="pres">
      <dgm:prSet presAssocID="{3C6BC140-8A10-4946-9E0B-13FCDF10531A}" presName="rootComposite" presStyleCnt="0"/>
      <dgm:spPr/>
    </dgm:pt>
    <dgm:pt modelId="{B60C88E9-0268-400D-899E-61EB63491DF3}" type="pres">
      <dgm:prSet presAssocID="{3C6BC140-8A10-4946-9E0B-13FCDF10531A}" presName="rootText" presStyleLbl="node2" presStyleIdx="2" presStyleCnt="3" custLinFactNeighborX="57394" custLinFactNeighborY="-1070">
        <dgm:presLayoutVars>
          <dgm:chPref val="3"/>
        </dgm:presLayoutVars>
      </dgm:prSet>
      <dgm:spPr/>
    </dgm:pt>
    <dgm:pt modelId="{94916D59-7C2E-49DB-842B-41FDF7A4EE08}" type="pres">
      <dgm:prSet presAssocID="{3C6BC140-8A10-4946-9E0B-13FCDF10531A}" presName="rootConnector" presStyleLbl="node2" presStyleIdx="2" presStyleCnt="3"/>
      <dgm:spPr/>
    </dgm:pt>
    <dgm:pt modelId="{28925058-9B29-4A8F-9E92-7829E47C48B4}" type="pres">
      <dgm:prSet presAssocID="{3C6BC140-8A10-4946-9E0B-13FCDF10531A}" presName="hierChild4" presStyleCnt="0"/>
      <dgm:spPr/>
    </dgm:pt>
    <dgm:pt modelId="{F3A3A7EF-EB0B-49F9-937B-AA8905B91709}" type="pres">
      <dgm:prSet presAssocID="{906A700E-7305-44E9-9A63-8DD27B8020B9}" presName="Name37" presStyleLbl="parChTrans1D3" presStyleIdx="5" presStyleCnt="8"/>
      <dgm:spPr/>
    </dgm:pt>
    <dgm:pt modelId="{55E22576-F679-46C1-BD5D-D3C4FC808936}" type="pres">
      <dgm:prSet presAssocID="{1F1BFDB6-1CEA-47F0-8955-A593D0FD1DD4}" presName="hierRoot2" presStyleCnt="0">
        <dgm:presLayoutVars>
          <dgm:hierBranch val="init"/>
        </dgm:presLayoutVars>
      </dgm:prSet>
      <dgm:spPr/>
    </dgm:pt>
    <dgm:pt modelId="{554A4996-43A4-415B-8C13-FDD6AA80B10E}" type="pres">
      <dgm:prSet presAssocID="{1F1BFDB6-1CEA-47F0-8955-A593D0FD1DD4}" presName="rootComposite" presStyleCnt="0"/>
      <dgm:spPr/>
    </dgm:pt>
    <dgm:pt modelId="{722BB5FF-6FB6-4E21-8BCF-BD25BEA95C35}" type="pres">
      <dgm:prSet presAssocID="{1F1BFDB6-1CEA-47F0-8955-A593D0FD1DD4}" presName="rootText" presStyleLbl="node3" presStyleIdx="5" presStyleCnt="8" custScaleX="189965" custLinFactNeighborX="64477" custLinFactNeighborY="-7593">
        <dgm:presLayoutVars>
          <dgm:chPref val="3"/>
        </dgm:presLayoutVars>
      </dgm:prSet>
      <dgm:spPr/>
    </dgm:pt>
    <dgm:pt modelId="{F5BBB955-C483-43F2-83D7-23A943FFA360}" type="pres">
      <dgm:prSet presAssocID="{1F1BFDB6-1CEA-47F0-8955-A593D0FD1DD4}" presName="rootConnector" presStyleLbl="node3" presStyleIdx="5" presStyleCnt="8"/>
      <dgm:spPr/>
    </dgm:pt>
    <dgm:pt modelId="{67AA253A-2570-46B3-8601-209934817EB1}" type="pres">
      <dgm:prSet presAssocID="{1F1BFDB6-1CEA-47F0-8955-A593D0FD1DD4}" presName="hierChild4" presStyleCnt="0"/>
      <dgm:spPr/>
    </dgm:pt>
    <dgm:pt modelId="{A455232D-D504-480F-9E77-01606F9B927E}" type="pres">
      <dgm:prSet presAssocID="{1F1BFDB6-1CEA-47F0-8955-A593D0FD1DD4}" presName="hierChild5" presStyleCnt="0"/>
      <dgm:spPr/>
    </dgm:pt>
    <dgm:pt modelId="{99E7F0F3-B332-4F16-A3F0-8FADD3E57B10}" type="pres">
      <dgm:prSet presAssocID="{53C1291C-5046-4240-A710-1B6E9F584325}" presName="Name37" presStyleLbl="parChTrans1D3" presStyleIdx="6" presStyleCnt="8"/>
      <dgm:spPr/>
    </dgm:pt>
    <dgm:pt modelId="{3582DA87-DA13-41EF-B80F-1A025FE4257E}" type="pres">
      <dgm:prSet presAssocID="{425DA3B6-7E01-4AA1-B71A-60E04DC73662}" presName="hierRoot2" presStyleCnt="0">
        <dgm:presLayoutVars>
          <dgm:hierBranch val="init"/>
        </dgm:presLayoutVars>
      </dgm:prSet>
      <dgm:spPr/>
    </dgm:pt>
    <dgm:pt modelId="{704E96A4-B05A-441B-8D19-5FAF0D9C154F}" type="pres">
      <dgm:prSet presAssocID="{425DA3B6-7E01-4AA1-B71A-60E04DC73662}" presName="rootComposite" presStyleCnt="0"/>
      <dgm:spPr/>
    </dgm:pt>
    <dgm:pt modelId="{AFC4A355-AFE3-47A2-8D30-E3BB073595AA}" type="pres">
      <dgm:prSet presAssocID="{425DA3B6-7E01-4AA1-B71A-60E04DC73662}" presName="rootText" presStyleLbl="node3" presStyleIdx="6" presStyleCnt="8" custScaleX="189965" custLinFactNeighborX="66309" custLinFactNeighborY="-6621">
        <dgm:presLayoutVars>
          <dgm:chPref val="3"/>
        </dgm:presLayoutVars>
      </dgm:prSet>
      <dgm:spPr/>
    </dgm:pt>
    <dgm:pt modelId="{16919D48-8DC6-4533-B947-29CD48CAF1B6}" type="pres">
      <dgm:prSet presAssocID="{425DA3B6-7E01-4AA1-B71A-60E04DC73662}" presName="rootConnector" presStyleLbl="node3" presStyleIdx="6" presStyleCnt="8"/>
      <dgm:spPr/>
    </dgm:pt>
    <dgm:pt modelId="{31488D98-1C8F-4349-AAAB-C9923F67C9DB}" type="pres">
      <dgm:prSet presAssocID="{425DA3B6-7E01-4AA1-B71A-60E04DC73662}" presName="hierChild4" presStyleCnt="0"/>
      <dgm:spPr/>
    </dgm:pt>
    <dgm:pt modelId="{622010D0-4CCF-4779-86B1-0C486D8AA4FB}" type="pres">
      <dgm:prSet presAssocID="{425DA3B6-7E01-4AA1-B71A-60E04DC73662}" presName="hierChild5" presStyleCnt="0"/>
      <dgm:spPr/>
    </dgm:pt>
    <dgm:pt modelId="{73837746-67D5-457C-A96A-F70BD2B68009}" type="pres">
      <dgm:prSet presAssocID="{DEAD596B-6153-46E7-96AA-9921C44608C1}" presName="Name37" presStyleLbl="parChTrans1D3" presStyleIdx="7" presStyleCnt="8"/>
      <dgm:spPr/>
    </dgm:pt>
    <dgm:pt modelId="{F87389CC-827A-407C-830E-DFB9552AD7A3}" type="pres">
      <dgm:prSet presAssocID="{5E679337-7276-4327-BC67-9F2FFB0EDFEF}" presName="hierRoot2" presStyleCnt="0">
        <dgm:presLayoutVars>
          <dgm:hierBranch val="init"/>
        </dgm:presLayoutVars>
      </dgm:prSet>
      <dgm:spPr/>
    </dgm:pt>
    <dgm:pt modelId="{E3F93C50-1CC6-4BDD-9695-30A7306E8F2B}" type="pres">
      <dgm:prSet presAssocID="{5E679337-7276-4327-BC67-9F2FFB0EDFEF}" presName="rootComposite" presStyleCnt="0"/>
      <dgm:spPr/>
    </dgm:pt>
    <dgm:pt modelId="{7DE521F2-38A8-42E7-9306-287E335BAE5C}" type="pres">
      <dgm:prSet presAssocID="{5E679337-7276-4327-BC67-9F2FFB0EDFEF}" presName="rootText" presStyleLbl="node3" presStyleIdx="7" presStyleCnt="8" custScaleX="187263" custLinFactNeighborX="69011" custLinFactNeighborY="-9569">
        <dgm:presLayoutVars>
          <dgm:chPref val="3"/>
        </dgm:presLayoutVars>
      </dgm:prSet>
      <dgm:spPr/>
    </dgm:pt>
    <dgm:pt modelId="{70824E57-DED8-4A4E-9450-F32CDBAD67A6}" type="pres">
      <dgm:prSet presAssocID="{5E679337-7276-4327-BC67-9F2FFB0EDFEF}" presName="rootConnector" presStyleLbl="node3" presStyleIdx="7" presStyleCnt="8"/>
      <dgm:spPr/>
    </dgm:pt>
    <dgm:pt modelId="{837BA615-5831-4FF1-9017-A509B1CC9F05}" type="pres">
      <dgm:prSet presAssocID="{5E679337-7276-4327-BC67-9F2FFB0EDFEF}" presName="hierChild4" presStyleCnt="0"/>
      <dgm:spPr/>
    </dgm:pt>
    <dgm:pt modelId="{84F94291-A108-4963-ABB6-0D6A5F6542DE}" type="pres">
      <dgm:prSet presAssocID="{5E679337-7276-4327-BC67-9F2FFB0EDFEF}" presName="hierChild5" presStyleCnt="0"/>
      <dgm:spPr/>
    </dgm:pt>
    <dgm:pt modelId="{B86125FD-E08C-4DAD-A444-14EE0306E472}" type="pres">
      <dgm:prSet presAssocID="{3C6BC140-8A10-4946-9E0B-13FCDF10531A}" presName="hierChild5" presStyleCnt="0"/>
      <dgm:spPr/>
    </dgm:pt>
    <dgm:pt modelId="{3C707E79-FAA9-46CE-9B96-E494BBF8C558}" type="pres">
      <dgm:prSet presAssocID="{76077B2B-2F37-4363-A62F-DE03AAC90B60}" presName="hierChild3" presStyleCnt="0"/>
      <dgm:spPr/>
    </dgm:pt>
  </dgm:ptLst>
  <dgm:cxnLst>
    <dgm:cxn modelId="{6118DD00-1AEF-4BD2-9C5E-8AC511D7DE19}" srcId="{206EC504-C432-43E7-8A5F-9BAE09A79E83}" destId="{76077B2B-2F37-4363-A62F-DE03AAC90B60}" srcOrd="0" destOrd="0" parTransId="{33E37314-1A65-4ACD-B15E-20F40AA622CD}" sibTransId="{16F030C9-6783-4B60-A554-C436BD4D3CA4}"/>
    <dgm:cxn modelId="{6FEBDB01-F47D-4C94-B017-01ABDD55BD66}" type="presOf" srcId="{D6490833-7C18-48EF-8ABB-77F07EC5DC73}" destId="{088491FD-0DC5-432E-BAF9-2E98ACF4C2FE}" srcOrd="0" destOrd="0" presId="urn:microsoft.com/office/officeart/2005/8/layout/orgChart1"/>
    <dgm:cxn modelId="{2A7ECB05-D901-4317-A1B9-102F35301349}" type="presOf" srcId="{8D593BC4-6290-45C5-BD3F-ECD9BDFE46C1}" destId="{C82AB934-692F-4E3C-A64D-96841E59D038}" srcOrd="0" destOrd="0" presId="urn:microsoft.com/office/officeart/2005/8/layout/orgChart1"/>
    <dgm:cxn modelId="{1B6C4B0A-4BF0-4F53-AF1A-F52BAE20DD5C}" type="presOf" srcId="{F534FE0D-4C34-4A61-9C87-D701A22CA795}" destId="{6C1493AD-1D1A-41F4-B806-D4186653A633}" srcOrd="0" destOrd="0" presId="urn:microsoft.com/office/officeart/2005/8/layout/orgChart1"/>
    <dgm:cxn modelId="{C7DEF40D-7EC8-4CB1-BB34-A5C0AAB04919}" type="presOf" srcId="{E8F4E98F-1CDF-4E27-9D54-306522DB626E}" destId="{AF71C10B-863A-40AD-8FD7-1783A7BC9981}" srcOrd="1" destOrd="0" presId="urn:microsoft.com/office/officeart/2005/8/layout/orgChart1"/>
    <dgm:cxn modelId="{85E11510-7C92-42BA-B40F-B919B059CEB9}" type="presOf" srcId="{16C290BF-67A4-4510-BEC6-8315E70A45A6}" destId="{F17FE3BD-3874-43F6-8673-10250A1BA5D7}" srcOrd="0" destOrd="0" presId="urn:microsoft.com/office/officeart/2005/8/layout/orgChart1"/>
    <dgm:cxn modelId="{BD512615-388F-4421-9990-0687BE86CACB}" type="presOf" srcId="{16C290BF-67A4-4510-BEC6-8315E70A45A6}" destId="{DCCC720A-EC12-4AED-84D4-BA4F354BFC0F}" srcOrd="1" destOrd="0" presId="urn:microsoft.com/office/officeart/2005/8/layout/orgChart1"/>
    <dgm:cxn modelId="{951E0722-49DB-4B76-8C31-C604E2DC1CE7}" srcId="{E8F4E98F-1CDF-4E27-9D54-306522DB626E}" destId="{52FC8038-428F-4728-848B-99CF2BEF1267}" srcOrd="2" destOrd="0" parTransId="{BEE9F8BB-0A80-4437-99E8-C40993BEB012}" sibTransId="{39A7D182-A980-4E13-9B06-AD1B90AB2103}"/>
    <dgm:cxn modelId="{06877428-233B-4B6D-A5E6-FE4352E9DD13}" type="presOf" srcId="{012D560C-2778-47D4-8778-31A92D818CF8}" destId="{0C973B8F-BFC0-4DF2-A4D4-19B4118C3473}" srcOrd="1" destOrd="0" presId="urn:microsoft.com/office/officeart/2005/8/layout/orgChart1"/>
    <dgm:cxn modelId="{231A9628-ADF0-414B-AF5E-98D61ACAC9F5}" type="presOf" srcId="{425DA3B6-7E01-4AA1-B71A-60E04DC73662}" destId="{16919D48-8DC6-4533-B947-29CD48CAF1B6}" srcOrd="1" destOrd="0" presId="urn:microsoft.com/office/officeart/2005/8/layout/orgChart1"/>
    <dgm:cxn modelId="{6DBDF929-57A7-4D27-9437-66B39318F909}" type="presOf" srcId="{012D560C-2778-47D4-8778-31A92D818CF8}" destId="{A38FA586-E1A2-42DB-91BF-8CDE8600A453}" srcOrd="0" destOrd="0" presId="urn:microsoft.com/office/officeart/2005/8/layout/orgChart1"/>
    <dgm:cxn modelId="{D0383A2A-02BF-475F-A0D9-B147FF5398C3}" type="presOf" srcId="{8D593BC4-6290-45C5-BD3F-ECD9BDFE46C1}" destId="{00B5535B-E843-4758-85E4-980B69E7BD9E}" srcOrd="1" destOrd="0" presId="urn:microsoft.com/office/officeart/2005/8/layout/orgChart1"/>
    <dgm:cxn modelId="{B122862A-52B8-4F07-9CD0-2EBA71B334E4}" type="presOf" srcId="{5E679337-7276-4327-BC67-9F2FFB0EDFEF}" destId="{70824E57-DED8-4A4E-9450-F32CDBAD67A6}" srcOrd="1" destOrd="0" presId="urn:microsoft.com/office/officeart/2005/8/layout/orgChart1"/>
    <dgm:cxn modelId="{66A9D72A-06C2-4A55-82DB-1EDA428F02F6}" srcId="{76077B2B-2F37-4363-A62F-DE03AAC90B60}" destId="{8D593BC4-6290-45C5-BD3F-ECD9BDFE46C1}" srcOrd="0" destOrd="0" parTransId="{890E0A39-96EA-4953-B36F-3BA0DB56325B}" sibTransId="{47E1D1A1-9B5A-4F6A-8E50-CAE7116EF110}"/>
    <dgm:cxn modelId="{438BA136-E785-451E-AF05-DEB031CB6712}" srcId="{E8F4E98F-1CDF-4E27-9D54-306522DB626E}" destId="{57EB0D48-F7FB-4698-8B95-D4915E155DBA}" srcOrd="1" destOrd="0" parTransId="{75ABAD3D-0491-4F78-BD36-7F579895D45F}" sibTransId="{000E44F2-D803-4EEF-92AD-225F7F5D2FC7}"/>
    <dgm:cxn modelId="{85CC025E-CFD2-47EB-966D-640DD4109283}" type="presOf" srcId="{57EB0D48-F7FB-4698-8B95-D4915E155DBA}" destId="{B9A03D8F-5451-430D-B7D5-B3ED255B8CD6}" srcOrd="0" destOrd="0" presId="urn:microsoft.com/office/officeart/2005/8/layout/orgChart1"/>
    <dgm:cxn modelId="{EE38BF44-0C59-46B2-82CB-51568049FB04}" type="presOf" srcId="{206EC504-C432-43E7-8A5F-9BAE09A79E83}" destId="{EA4BAE17-2AE1-468F-AF72-D75419E1EA18}" srcOrd="0" destOrd="0" presId="urn:microsoft.com/office/officeart/2005/8/layout/orgChart1"/>
    <dgm:cxn modelId="{E6CC7967-44B3-462B-B26A-BF7A130CF1C8}" srcId="{E8F4E98F-1CDF-4E27-9D54-306522DB626E}" destId="{F973AAE2-716B-48A2-BE1F-F77BC676C9CA}" srcOrd="0" destOrd="0" parTransId="{D6490833-7C18-48EF-8ABB-77F07EC5DC73}" sibTransId="{DB2A9FF7-73C6-4F3B-8B0E-D3027E89A853}"/>
    <dgm:cxn modelId="{3992C471-1CCA-4872-BAEF-6CD7D685BA15}" srcId="{3C6BC140-8A10-4946-9E0B-13FCDF10531A}" destId="{1F1BFDB6-1CEA-47F0-8955-A593D0FD1DD4}" srcOrd="0" destOrd="0" parTransId="{906A700E-7305-44E9-9A63-8DD27B8020B9}" sibTransId="{E5047387-7E14-4D61-AB90-EFBEB4D5721B}"/>
    <dgm:cxn modelId="{B9FA1452-F0B2-46E4-B2F8-B69D6CE255D4}" type="presOf" srcId="{BEE9F8BB-0A80-4437-99E8-C40993BEB012}" destId="{BE65F5EA-D773-49F3-8C2A-423962837508}" srcOrd="0" destOrd="0" presId="urn:microsoft.com/office/officeart/2005/8/layout/orgChart1"/>
    <dgm:cxn modelId="{ADDDC453-220A-48C6-8DB4-EC004057932A}" type="presOf" srcId="{76077B2B-2F37-4363-A62F-DE03AAC90B60}" destId="{8AFCB614-1740-446E-ACC6-475EC4C0D5C6}" srcOrd="1" destOrd="0" presId="urn:microsoft.com/office/officeart/2005/8/layout/orgChart1"/>
    <dgm:cxn modelId="{5325D277-47B3-4875-A8BC-EA7CFADD9ACC}" type="presOf" srcId="{890E0A39-96EA-4953-B36F-3BA0DB56325B}" destId="{4E7B98F6-5F58-465A-9C76-A4FE1413768D}" srcOrd="0" destOrd="0" presId="urn:microsoft.com/office/officeart/2005/8/layout/orgChart1"/>
    <dgm:cxn modelId="{EE21337B-C992-429E-90D4-7AA19F8A931F}" type="presOf" srcId="{F973AAE2-716B-48A2-BE1F-F77BC676C9CA}" destId="{4A21D8C3-0E50-4354-9C70-47392169F47B}" srcOrd="0" destOrd="0" presId="urn:microsoft.com/office/officeart/2005/8/layout/orgChart1"/>
    <dgm:cxn modelId="{7D0B9B80-422F-4E14-92CA-5D6979A19963}" srcId="{76077B2B-2F37-4363-A62F-DE03AAC90B60}" destId="{3C6BC140-8A10-4946-9E0B-13FCDF10531A}" srcOrd="2" destOrd="0" parTransId="{F534FE0D-4C34-4A61-9C87-D701A22CA795}" sibTransId="{41104733-9341-41CF-B83D-111087347638}"/>
    <dgm:cxn modelId="{6D6AB180-E999-4B7F-B18B-4AD99983BD92}" type="presOf" srcId="{52FC8038-428F-4728-848B-99CF2BEF1267}" destId="{1F3AF0FE-79A3-4A5E-AB08-62F62B8E6B37}" srcOrd="1" destOrd="0" presId="urn:microsoft.com/office/officeart/2005/8/layout/orgChart1"/>
    <dgm:cxn modelId="{79FB5582-7A7C-42C5-9758-E4383E50D8E7}" srcId="{76077B2B-2F37-4363-A62F-DE03AAC90B60}" destId="{E8F4E98F-1CDF-4E27-9D54-306522DB626E}" srcOrd="1" destOrd="0" parTransId="{0809B67D-84CE-479C-A484-7A242DF114FB}" sibTransId="{56ACFF39-51E8-43FE-87FA-B0D7259F9790}"/>
    <dgm:cxn modelId="{72F3F584-3C88-4668-8671-21FA41C7B5CF}" type="presOf" srcId="{3C6BC140-8A10-4946-9E0B-13FCDF10531A}" destId="{B60C88E9-0268-400D-899E-61EB63491DF3}" srcOrd="0" destOrd="0" presId="urn:microsoft.com/office/officeart/2005/8/layout/orgChart1"/>
    <dgm:cxn modelId="{69D87587-D19A-4B38-82C2-609BB22ABB71}" srcId="{8D593BC4-6290-45C5-BD3F-ECD9BDFE46C1}" destId="{012D560C-2778-47D4-8778-31A92D818CF8}" srcOrd="0" destOrd="0" parTransId="{DA918FB8-0BFA-4BC5-BCD9-9FEF3A44A739}" sibTransId="{7EAD0EB3-4A6F-48F5-9367-34531AD81D5A}"/>
    <dgm:cxn modelId="{FCCAC887-0919-4D67-A417-6BCD06E1D243}" srcId="{3C6BC140-8A10-4946-9E0B-13FCDF10531A}" destId="{5E679337-7276-4327-BC67-9F2FFB0EDFEF}" srcOrd="2" destOrd="0" parTransId="{DEAD596B-6153-46E7-96AA-9921C44608C1}" sibTransId="{76AC6394-27B8-41D5-8D35-4A8038B0B7B0}"/>
    <dgm:cxn modelId="{75F04688-B11E-49BD-B8CA-C8A907F125EB}" type="presOf" srcId="{3C6BC140-8A10-4946-9E0B-13FCDF10531A}" destId="{94916D59-7C2E-49DB-842B-41FDF7A4EE08}" srcOrd="1" destOrd="0" presId="urn:microsoft.com/office/officeart/2005/8/layout/orgChart1"/>
    <dgm:cxn modelId="{6972BE8C-E6AC-4BE1-ABB7-773EF971DB2D}" type="presOf" srcId="{75ABAD3D-0491-4F78-BD36-7F579895D45F}" destId="{80A31DC4-B7E0-4CD6-8624-F146F7B4B9EF}" srcOrd="0" destOrd="0" presId="urn:microsoft.com/office/officeart/2005/8/layout/orgChart1"/>
    <dgm:cxn modelId="{21D85B9E-A1EB-4F78-9813-94A7E1B1C2C5}" type="presOf" srcId="{DEAD596B-6153-46E7-96AA-9921C44608C1}" destId="{73837746-67D5-457C-A96A-F70BD2B68009}" srcOrd="0" destOrd="0" presId="urn:microsoft.com/office/officeart/2005/8/layout/orgChart1"/>
    <dgm:cxn modelId="{48B3D2B1-B951-49AF-A5F8-ED063A9767DF}" type="presOf" srcId="{E8F4E98F-1CDF-4E27-9D54-306522DB626E}" destId="{873A3B5A-3837-42E0-9CBB-6EFB9BD3AA16}" srcOrd="0" destOrd="0" presId="urn:microsoft.com/office/officeart/2005/8/layout/orgChart1"/>
    <dgm:cxn modelId="{5868E4B6-D21E-4E75-B613-1820EC4ECFDA}" type="presOf" srcId="{76077B2B-2F37-4363-A62F-DE03AAC90B60}" destId="{6776C359-BD7E-4208-801D-DECCD99E1188}" srcOrd="0" destOrd="0" presId="urn:microsoft.com/office/officeart/2005/8/layout/orgChart1"/>
    <dgm:cxn modelId="{27308CB7-6F9C-4EB8-8461-6A4ABFFDFE75}" srcId="{8D593BC4-6290-45C5-BD3F-ECD9BDFE46C1}" destId="{16C290BF-67A4-4510-BEC6-8315E70A45A6}" srcOrd="1" destOrd="0" parTransId="{B6E693C0-9BFA-4117-84FE-E2EF568CFA5F}" sibTransId="{38967D55-B807-4AD1-B35C-93080FF8DDAF}"/>
    <dgm:cxn modelId="{C7FE64BF-729B-41E9-AFB6-8BF523573CEB}" type="presOf" srcId="{52FC8038-428F-4728-848B-99CF2BEF1267}" destId="{09F6A07E-03EA-4E64-B219-A194140648A5}" srcOrd="0" destOrd="0" presId="urn:microsoft.com/office/officeart/2005/8/layout/orgChart1"/>
    <dgm:cxn modelId="{EE15A2C2-7504-4DCB-8462-2AB8486F54A7}" type="presOf" srcId="{1F1BFDB6-1CEA-47F0-8955-A593D0FD1DD4}" destId="{F5BBB955-C483-43F2-83D7-23A943FFA360}" srcOrd="1" destOrd="0" presId="urn:microsoft.com/office/officeart/2005/8/layout/orgChart1"/>
    <dgm:cxn modelId="{9B3245C8-14C7-4CB7-9A1C-378D3A4EB1A3}" type="presOf" srcId="{F973AAE2-716B-48A2-BE1F-F77BC676C9CA}" destId="{0D0F480E-A9D2-4C38-811F-111E82A2984E}" srcOrd="1" destOrd="0" presId="urn:microsoft.com/office/officeart/2005/8/layout/orgChart1"/>
    <dgm:cxn modelId="{A7BCCFCE-55AF-4FA2-A8D4-6B427B410193}" type="presOf" srcId="{DA918FB8-0BFA-4BC5-BCD9-9FEF3A44A739}" destId="{247C403C-D52D-431B-8F54-2ADABCE72FEC}" srcOrd="0" destOrd="0" presId="urn:microsoft.com/office/officeart/2005/8/layout/orgChart1"/>
    <dgm:cxn modelId="{022790D2-96E2-4D9F-83C3-90792AD7C745}" type="presOf" srcId="{1F1BFDB6-1CEA-47F0-8955-A593D0FD1DD4}" destId="{722BB5FF-6FB6-4E21-8BCF-BD25BEA95C35}" srcOrd="0" destOrd="0" presId="urn:microsoft.com/office/officeart/2005/8/layout/orgChart1"/>
    <dgm:cxn modelId="{F88152D5-F41E-4F71-BF9F-6E105EAAA693}" type="presOf" srcId="{5E679337-7276-4327-BC67-9F2FFB0EDFEF}" destId="{7DE521F2-38A8-42E7-9306-287E335BAE5C}" srcOrd="0" destOrd="0" presId="urn:microsoft.com/office/officeart/2005/8/layout/orgChart1"/>
    <dgm:cxn modelId="{6F3425E3-8BD6-4B85-809E-5AF6E64928B9}" type="presOf" srcId="{425DA3B6-7E01-4AA1-B71A-60E04DC73662}" destId="{AFC4A355-AFE3-47A2-8D30-E3BB073595AA}" srcOrd="0" destOrd="0" presId="urn:microsoft.com/office/officeart/2005/8/layout/orgChart1"/>
    <dgm:cxn modelId="{77FF5EE5-D641-4B6B-8463-070608B25B15}" srcId="{3C6BC140-8A10-4946-9E0B-13FCDF10531A}" destId="{425DA3B6-7E01-4AA1-B71A-60E04DC73662}" srcOrd="1" destOrd="0" parTransId="{53C1291C-5046-4240-A710-1B6E9F584325}" sibTransId="{0DCBA4F9-C3B0-48E6-B222-7C786CB67612}"/>
    <dgm:cxn modelId="{398880E8-B34C-43B6-BE40-C8344E9AD899}" type="presOf" srcId="{906A700E-7305-44E9-9A63-8DD27B8020B9}" destId="{F3A3A7EF-EB0B-49F9-937B-AA8905B91709}" srcOrd="0" destOrd="0" presId="urn:microsoft.com/office/officeart/2005/8/layout/orgChart1"/>
    <dgm:cxn modelId="{11679FE9-2AC7-405B-9D46-F50521B25189}" type="presOf" srcId="{0809B67D-84CE-479C-A484-7A242DF114FB}" destId="{83EE1437-95D8-4E52-B4B8-8094950D7DB4}" srcOrd="0" destOrd="0" presId="urn:microsoft.com/office/officeart/2005/8/layout/orgChart1"/>
    <dgm:cxn modelId="{F8960BF1-606F-442C-8EFD-9600A4FAAB38}" type="presOf" srcId="{57EB0D48-F7FB-4698-8B95-D4915E155DBA}" destId="{5261032F-9E43-4629-B660-DD55ABD8CDEC}" srcOrd="1" destOrd="0" presId="urn:microsoft.com/office/officeart/2005/8/layout/orgChart1"/>
    <dgm:cxn modelId="{A278C2F7-3FFE-4DF7-95A7-4CFE6C37D3E9}" type="presOf" srcId="{53C1291C-5046-4240-A710-1B6E9F584325}" destId="{99E7F0F3-B332-4F16-A3F0-8FADD3E57B10}" srcOrd="0" destOrd="0" presId="urn:microsoft.com/office/officeart/2005/8/layout/orgChart1"/>
    <dgm:cxn modelId="{3E3F93FB-A368-49E9-ACBA-DEA25AA31EE2}" type="presOf" srcId="{B6E693C0-9BFA-4117-84FE-E2EF568CFA5F}" destId="{0D0FFB8E-DA73-4D40-B90E-FDB286BCF6F8}" srcOrd="0" destOrd="0" presId="urn:microsoft.com/office/officeart/2005/8/layout/orgChart1"/>
    <dgm:cxn modelId="{D22E5610-B90A-4700-86D6-00DC184D52CA}" type="presParOf" srcId="{EA4BAE17-2AE1-468F-AF72-D75419E1EA18}" destId="{7A740EE1-5F09-46BC-B099-ACA0A2BF606C}" srcOrd="0" destOrd="0" presId="urn:microsoft.com/office/officeart/2005/8/layout/orgChart1"/>
    <dgm:cxn modelId="{84BDA27B-FCA2-48CB-9ECD-1981044B9FF7}" type="presParOf" srcId="{7A740EE1-5F09-46BC-B099-ACA0A2BF606C}" destId="{9BD1C55E-D378-4B3A-AD63-385A24941534}" srcOrd="0" destOrd="0" presId="urn:microsoft.com/office/officeart/2005/8/layout/orgChart1"/>
    <dgm:cxn modelId="{16B3E702-8668-4A8D-9C7A-A4FBD22F853A}" type="presParOf" srcId="{9BD1C55E-D378-4B3A-AD63-385A24941534}" destId="{6776C359-BD7E-4208-801D-DECCD99E1188}" srcOrd="0" destOrd="0" presId="urn:microsoft.com/office/officeart/2005/8/layout/orgChart1"/>
    <dgm:cxn modelId="{5341154A-4D52-4CD4-A816-5C2D000C5AC4}" type="presParOf" srcId="{9BD1C55E-D378-4B3A-AD63-385A24941534}" destId="{8AFCB614-1740-446E-ACC6-475EC4C0D5C6}" srcOrd="1" destOrd="0" presId="urn:microsoft.com/office/officeart/2005/8/layout/orgChart1"/>
    <dgm:cxn modelId="{FF1F5123-380D-4ADE-8A25-FA92B6E6EA5C}" type="presParOf" srcId="{7A740EE1-5F09-46BC-B099-ACA0A2BF606C}" destId="{BEDA4A13-1CE2-4E3B-9DFF-948D0C59728C}" srcOrd="1" destOrd="0" presId="urn:microsoft.com/office/officeart/2005/8/layout/orgChart1"/>
    <dgm:cxn modelId="{FC7D7200-8E2A-412E-9785-C490D0B9AD2E}" type="presParOf" srcId="{BEDA4A13-1CE2-4E3B-9DFF-948D0C59728C}" destId="{4E7B98F6-5F58-465A-9C76-A4FE1413768D}" srcOrd="0" destOrd="0" presId="urn:microsoft.com/office/officeart/2005/8/layout/orgChart1"/>
    <dgm:cxn modelId="{198E50BD-F291-47D6-9472-2CE0B17D7887}" type="presParOf" srcId="{BEDA4A13-1CE2-4E3B-9DFF-948D0C59728C}" destId="{7B26D646-E519-4C24-AEE6-B449FFD262A9}" srcOrd="1" destOrd="0" presId="urn:microsoft.com/office/officeart/2005/8/layout/orgChart1"/>
    <dgm:cxn modelId="{414C36A9-5FD7-4E16-9187-80C99A33EA2F}" type="presParOf" srcId="{7B26D646-E519-4C24-AEE6-B449FFD262A9}" destId="{1357EE26-75F7-4E8E-B1F2-38B420D807B8}" srcOrd="0" destOrd="0" presId="urn:microsoft.com/office/officeart/2005/8/layout/orgChart1"/>
    <dgm:cxn modelId="{7194EBD5-DAA0-4F33-BCE0-7B987566FFC8}" type="presParOf" srcId="{1357EE26-75F7-4E8E-B1F2-38B420D807B8}" destId="{C82AB934-692F-4E3C-A64D-96841E59D038}" srcOrd="0" destOrd="0" presId="urn:microsoft.com/office/officeart/2005/8/layout/orgChart1"/>
    <dgm:cxn modelId="{D22ADEB3-F977-4BE3-BF3A-80BDA299E293}" type="presParOf" srcId="{1357EE26-75F7-4E8E-B1F2-38B420D807B8}" destId="{00B5535B-E843-4758-85E4-980B69E7BD9E}" srcOrd="1" destOrd="0" presId="urn:microsoft.com/office/officeart/2005/8/layout/orgChart1"/>
    <dgm:cxn modelId="{F38C3BDB-070F-4850-968D-606404BE8172}" type="presParOf" srcId="{7B26D646-E519-4C24-AEE6-B449FFD262A9}" destId="{9EE7DE20-023A-44C1-86CF-68FCD3CDAAA5}" srcOrd="1" destOrd="0" presId="urn:microsoft.com/office/officeart/2005/8/layout/orgChart1"/>
    <dgm:cxn modelId="{0B9EB0A8-7555-43C3-BFC0-72DF03DD4B2A}" type="presParOf" srcId="{9EE7DE20-023A-44C1-86CF-68FCD3CDAAA5}" destId="{247C403C-D52D-431B-8F54-2ADABCE72FEC}" srcOrd="0" destOrd="0" presId="urn:microsoft.com/office/officeart/2005/8/layout/orgChart1"/>
    <dgm:cxn modelId="{1DA95ABF-D2BF-4F70-8E3F-C0DA396EF261}" type="presParOf" srcId="{9EE7DE20-023A-44C1-86CF-68FCD3CDAAA5}" destId="{92CD05E4-DB76-4901-92EE-B412B6070B53}" srcOrd="1" destOrd="0" presId="urn:microsoft.com/office/officeart/2005/8/layout/orgChart1"/>
    <dgm:cxn modelId="{E23A408D-E92F-4E50-B404-17862B8ACD05}" type="presParOf" srcId="{92CD05E4-DB76-4901-92EE-B412B6070B53}" destId="{C0909A8F-77EC-4E76-9EB9-CD24499DCD8E}" srcOrd="0" destOrd="0" presId="urn:microsoft.com/office/officeart/2005/8/layout/orgChart1"/>
    <dgm:cxn modelId="{543C3FC7-EE77-469D-A06A-31432E627FFB}" type="presParOf" srcId="{C0909A8F-77EC-4E76-9EB9-CD24499DCD8E}" destId="{A38FA586-E1A2-42DB-91BF-8CDE8600A453}" srcOrd="0" destOrd="0" presId="urn:microsoft.com/office/officeart/2005/8/layout/orgChart1"/>
    <dgm:cxn modelId="{677F7563-C179-4975-B38D-9F9F03EBA15D}" type="presParOf" srcId="{C0909A8F-77EC-4E76-9EB9-CD24499DCD8E}" destId="{0C973B8F-BFC0-4DF2-A4D4-19B4118C3473}" srcOrd="1" destOrd="0" presId="urn:microsoft.com/office/officeart/2005/8/layout/orgChart1"/>
    <dgm:cxn modelId="{FD07B4C7-B481-439E-8FE5-DB46DC4CA625}" type="presParOf" srcId="{92CD05E4-DB76-4901-92EE-B412B6070B53}" destId="{15ED1E5B-6BCA-4CE5-8D3D-A8C0E815D6C6}" srcOrd="1" destOrd="0" presId="urn:microsoft.com/office/officeart/2005/8/layout/orgChart1"/>
    <dgm:cxn modelId="{5F86BB49-213D-489C-9401-CC23D8901A13}" type="presParOf" srcId="{92CD05E4-DB76-4901-92EE-B412B6070B53}" destId="{973EDCF7-728F-4C56-B93B-3761A09A208C}" srcOrd="2" destOrd="0" presId="urn:microsoft.com/office/officeart/2005/8/layout/orgChart1"/>
    <dgm:cxn modelId="{D5037455-CB29-459E-88C0-F0B28D12EDA1}" type="presParOf" srcId="{9EE7DE20-023A-44C1-86CF-68FCD3CDAAA5}" destId="{0D0FFB8E-DA73-4D40-B90E-FDB286BCF6F8}" srcOrd="2" destOrd="0" presId="urn:microsoft.com/office/officeart/2005/8/layout/orgChart1"/>
    <dgm:cxn modelId="{9313C22F-DB36-45FC-8ED8-CC9BD318D645}" type="presParOf" srcId="{9EE7DE20-023A-44C1-86CF-68FCD3CDAAA5}" destId="{5BC53DE4-251D-4471-9407-5B83DE65BC59}" srcOrd="3" destOrd="0" presId="urn:microsoft.com/office/officeart/2005/8/layout/orgChart1"/>
    <dgm:cxn modelId="{B26DF911-A3C6-43C9-BC32-CBB43E0D3F34}" type="presParOf" srcId="{5BC53DE4-251D-4471-9407-5B83DE65BC59}" destId="{0DC67FA2-6553-4134-9A63-5DDBA24F5B70}" srcOrd="0" destOrd="0" presId="urn:microsoft.com/office/officeart/2005/8/layout/orgChart1"/>
    <dgm:cxn modelId="{107454BE-A287-4575-9BA6-AC0E0613B344}" type="presParOf" srcId="{0DC67FA2-6553-4134-9A63-5DDBA24F5B70}" destId="{F17FE3BD-3874-43F6-8673-10250A1BA5D7}" srcOrd="0" destOrd="0" presId="urn:microsoft.com/office/officeart/2005/8/layout/orgChart1"/>
    <dgm:cxn modelId="{46F37075-BD72-4435-AB94-B6A04F658DB6}" type="presParOf" srcId="{0DC67FA2-6553-4134-9A63-5DDBA24F5B70}" destId="{DCCC720A-EC12-4AED-84D4-BA4F354BFC0F}" srcOrd="1" destOrd="0" presId="urn:microsoft.com/office/officeart/2005/8/layout/orgChart1"/>
    <dgm:cxn modelId="{4C861737-8283-4528-9354-B4CDEBEFD880}" type="presParOf" srcId="{5BC53DE4-251D-4471-9407-5B83DE65BC59}" destId="{347FE515-917A-4A3E-A56E-E7FADC601AFF}" srcOrd="1" destOrd="0" presId="urn:microsoft.com/office/officeart/2005/8/layout/orgChart1"/>
    <dgm:cxn modelId="{6853E801-C0ED-4A57-BF31-9F477DDB0AED}" type="presParOf" srcId="{5BC53DE4-251D-4471-9407-5B83DE65BC59}" destId="{8A586182-5155-4C67-98E9-EE0D41F373EE}" srcOrd="2" destOrd="0" presId="urn:microsoft.com/office/officeart/2005/8/layout/orgChart1"/>
    <dgm:cxn modelId="{D82ADDC1-5081-48D4-A691-670AD65411AA}" type="presParOf" srcId="{7B26D646-E519-4C24-AEE6-B449FFD262A9}" destId="{5478A884-E80F-489F-9E42-08F82E6AB019}" srcOrd="2" destOrd="0" presId="urn:microsoft.com/office/officeart/2005/8/layout/orgChart1"/>
    <dgm:cxn modelId="{908CF311-3347-4325-B3F3-F94C67D1C1ED}" type="presParOf" srcId="{BEDA4A13-1CE2-4E3B-9DFF-948D0C59728C}" destId="{83EE1437-95D8-4E52-B4B8-8094950D7DB4}" srcOrd="2" destOrd="0" presId="urn:microsoft.com/office/officeart/2005/8/layout/orgChart1"/>
    <dgm:cxn modelId="{F99DE759-058F-4775-B31F-922DC9677519}" type="presParOf" srcId="{BEDA4A13-1CE2-4E3B-9DFF-948D0C59728C}" destId="{9E6469AF-CF79-4422-B14C-1C49EF79BBAE}" srcOrd="3" destOrd="0" presId="urn:microsoft.com/office/officeart/2005/8/layout/orgChart1"/>
    <dgm:cxn modelId="{782FBF1D-AD86-4F75-A2D3-15B5761E0142}" type="presParOf" srcId="{9E6469AF-CF79-4422-B14C-1C49EF79BBAE}" destId="{A91D7620-1A2F-4BBC-8B9A-180173E0B617}" srcOrd="0" destOrd="0" presId="urn:microsoft.com/office/officeart/2005/8/layout/orgChart1"/>
    <dgm:cxn modelId="{1F928839-D72F-4B81-9DAB-289182ECFF76}" type="presParOf" srcId="{A91D7620-1A2F-4BBC-8B9A-180173E0B617}" destId="{873A3B5A-3837-42E0-9CBB-6EFB9BD3AA16}" srcOrd="0" destOrd="0" presId="urn:microsoft.com/office/officeart/2005/8/layout/orgChart1"/>
    <dgm:cxn modelId="{87A96DB9-E66C-4E5F-92BD-EEF2839C03F4}" type="presParOf" srcId="{A91D7620-1A2F-4BBC-8B9A-180173E0B617}" destId="{AF71C10B-863A-40AD-8FD7-1783A7BC9981}" srcOrd="1" destOrd="0" presId="urn:microsoft.com/office/officeart/2005/8/layout/orgChart1"/>
    <dgm:cxn modelId="{D998058A-FBC2-4BFA-ADEF-665D3B7A4082}" type="presParOf" srcId="{9E6469AF-CF79-4422-B14C-1C49EF79BBAE}" destId="{B7A52A61-DBC9-4996-B034-B97A930BB3D0}" srcOrd="1" destOrd="0" presId="urn:microsoft.com/office/officeart/2005/8/layout/orgChart1"/>
    <dgm:cxn modelId="{41AADAF6-F1E5-4053-9B9D-B17D87F81979}" type="presParOf" srcId="{B7A52A61-DBC9-4996-B034-B97A930BB3D0}" destId="{088491FD-0DC5-432E-BAF9-2E98ACF4C2FE}" srcOrd="0" destOrd="0" presId="urn:microsoft.com/office/officeart/2005/8/layout/orgChart1"/>
    <dgm:cxn modelId="{9C0056A3-6F8D-4E6E-917E-4F4C3E20BD06}" type="presParOf" srcId="{B7A52A61-DBC9-4996-B034-B97A930BB3D0}" destId="{DD86407B-66AF-4922-AE87-2284F6108E2A}" srcOrd="1" destOrd="0" presId="urn:microsoft.com/office/officeart/2005/8/layout/orgChart1"/>
    <dgm:cxn modelId="{D4940292-0921-43FC-B5A1-A128FE07D632}" type="presParOf" srcId="{DD86407B-66AF-4922-AE87-2284F6108E2A}" destId="{1C984001-FE72-476F-A08B-14C06E8BDB88}" srcOrd="0" destOrd="0" presId="urn:microsoft.com/office/officeart/2005/8/layout/orgChart1"/>
    <dgm:cxn modelId="{E32A4BDD-F597-4F8A-9876-AC63CF3108B4}" type="presParOf" srcId="{1C984001-FE72-476F-A08B-14C06E8BDB88}" destId="{4A21D8C3-0E50-4354-9C70-47392169F47B}" srcOrd="0" destOrd="0" presId="urn:microsoft.com/office/officeart/2005/8/layout/orgChart1"/>
    <dgm:cxn modelId="{9D5F837D-3BEB-47F9-91BE-60826BD26383}" type="presParOf" srcId="{1C984001-FE72-476F-A08B-14C06E8BDB88}" destId="{0D0F480E-A9D2-4C38-811F-111E82A2984E}" srcOrd="1" destOrd="0" presId="urn:microsoft.com/office/officeart/2005/8/layout/orgChart1"/>
    <dgm:cxn modelId="{08D4253B-C69C-4645-8908-23765BD387A3}" type="presParOf" srcId="{DD86407B-66AF-4922-AE87-2284F6108E2A}" destId="{98817224-FDEE-4175-95AE-DF1CC1801B3D}" srcOrd="1" destOrd="0" presId="urn:microsoft.com/office/officeart/2005/8/layout/orgChart1"/>
    <dgm:cxn modelId="{816BE3DB-9ABB-4180-A73B-1A60684F7B59}" type="presParOf" srcId="{DD86407B-66AF-4922-AE87-2284F6108E2A}" destId="{85061EF5-EA0C-41B6-ABFC-61B836D17DD1}" srcOrd="2" destOrd="0" presId="urn:microsoft.com/office/officeart/2005/8/layout/orgChart1"/>
    <dgm:cxn modelId="{8EBE28E4-1B2C-4129-942C-423A424CBC01}" type="presParOf" srcId="{B7A52A61-DBC9-4996-B034-B97A930BB3D0}" destId="{80A31DC4-B7E0-4CD6-8624-F146F7B4B9EF}" srcOrd="2" destOrd="0" presId="urn:microsoft.com/office/officeart/2005/8/layout/orgChart1"/>
    <dgm:cxn modelId="{06C3F1D9-068A-4CEC-B578-68B3C12AC068}" type="presParOf" srcId="{B7A52A61-DBC9-4996-B034-B97A930BB3D0}" destId="{95F5A147-5F27-4371-A096-FEAFFC97A936}" srcOrd="3" destOrd="0" presId="urn:microsoft.com/office/officeart/2005/8/layout/orgChart1"/>
    <dgm:cxn modelId="{774D2BEE-A6E9-4BE5-9B0C-6DC654E85DF4}" type="presParOf" srcId="{95F5A147-5F27-4371-A096-FEAFFC97A936}" destId="{B5BB85A6-4792-46F0-A86B-214D76B37391}" srcOrd="0" destOrd="0" presId="urn:microsoft.com/office/officeart/2005/8/layout/orgChart1"/>
    <dgm:cxn modelId="{AC70E673-ECD3-46A5-B281-89F405C97DE2}" type="presParOf" srcId="{B5BB85A6-4792-46F0-A86B-214D76B37391}" destId="{B9A03D8F-5451-430D-B7D5-B3ED255B8CD6}" srcOrd="0" destOrd="0" presId="urn:microsoft.com/office/officeart/2005/8/layout/orgChart1"/>
    <dgm:cxn modelId="{B8F1AD53-B17D-411B-8957-B14DE9804793}" type="presParOf" srcId="{B5BB85A6-4792-46F0-A86B-214D76B37391}" destId="{5261032F-9E43-4629-B660-DD55ABD8CDEC}" srcOrd="1" destOrd="0" presId="urn:microsoft.com/office/officeart/2005/8/layout/orgChart1"/>
    <dgm:cxn modelId="{F7AF2D2A-FDA3-4414-9F59-AE5C7F3BBFAA}" type="presParOf" srcId="{95F5A147-5F27-4371-A096-FEAFFC97A936}" destId="{B83BBA2F-0E7C-416C-8607-ABC223D2E6FA}" srcOrd="1" destOrd="0" presId="urn:microsoft.com/office/officeart/2005/8/layout/orgChart1"/>
    <dgm:cxn modelId="{049472B7-8039-4B0C-A370-DB8ADA67F590}" type="presParOf" srcId="{95F5A147-5F27-4371-A096-FEAFFC97A936}" destId="{1D15141F-4682-41CC-B6DF-4C99A6524256}" srcOrd="2" destOrd="0" presId="urn:microsoft.com/office/officeart/2005/8/layout/orgChart1"/>
    <dgm:cxn modelId="{B369E6B1-297E-4772-89CA-DBEEDE7DABA2}" type="presParOf" srcId="{B7A52A61-DBC9-4996-B034-B97A930BB3D0}" destId="{BE65F5EA-D773-49F3-8C2A-423962837508}" srcOrd="4" destOrd="0" presId="urn:microsoft.com/office/officeart/2005/8/layout/orgChart1"/>
    <dgm:cxn modelId="{68235356-B6E6-49C7-B01D-DB9793431B97}" type="presParOf" srcId="{B7A52A61-DBC9-4996-B034-B97A930BB3D0}" destId="{BD26C8A8-231B-4139-B27C-389A2F4D0974}" srcOrd="5" destOrd="0" presId="urn:microsoft.com/office/officeart/2005/8/layout/orgChart1"/>
    <dgm:cxn modelId="{DB8C05F2-4B7B-43F6-ACF3-88DACB6E1D2F}" type="presParOf" srcId="{BD26C8A8-231B-4139-B27C-389A2F4D0974}" destId="{0997547A-4E01-4DD1-8365-36EED88ADBC7}" srcOrd="0" destOrd="0" presId="urn:microsoft.com/office/officeart/2005/8/layout/orgChart1"/>
    <dgm:cxn modelId="{35186151-008C-4F89-81E1-E6F67B1B2186}" type="presParOf" srcId="{0997547A-4E01-4DD1-8365-36EED88ADBC7}" destId="{09F6A07E-03EA-4E64-B219-A194140648A5}" srcOrd="0" destOrd="0" presId="urn:microsoft.com/office/officeart/2005/8/layout/orgChart1"/>
    <dgm:cxn modelId="{2D52504C-5EEC-4648-9905-6C400D4EDB00}" type="presParOf" srcId="{0997547A-4E01-4DD1-8365-36EED88ADBC7}" destId="{1F3AF0FE-79A3-4A5E-AB08-62F62B8E6B37}" srcOrd="1" destOrd="0" presId="urn:microsoft.com/office/officeart/2005/8/layout/orgChart1"/>
    <dgm:cxn modelId="{373FDDEC-1379-4320-8551-7FA428A29490}" type="presParOf" srcId="{BD26C8A8-231B-4139-B27C-389A2F4D0974}" destId="{3BDE9F04-576C-4CDD-89C9-A7CD15EDA159}" srcOrd="1" destOrd="0" presId="urn:microsoft.com/office/officeart/2005/8/layout/orgChart1"/>
    <dgm:cxn modelId="{9AEF6487-72DA-4D51-8680-DE8F89EB8905}" type="presParOf" srcId="{BD26C8A8-231B-4139-B27C-389A2F4D0974}" destId="{69B60233-EC66-4D76-8B55-194CD105839A}" srcOrd="2" destOrd="0" presId="urn:microsoft.com/office/officeart/2005/8/layout/orgChart1"/>
    <dgm:cxn modelId="{8B9E54E3-BC6F-45E4-B82B-8D8E74F11D70}" type="presParOf" srcId="{9E6469AF-CF79-4422-B14C-1C49EF79BBAE}" destId="{A19E1FCD-6DE9-4C51-8794-CCC44A750275}" srcOrd="2" destOrd="0" presId="urn:microsoft.com/office/officeart/2005/8/layout/orgChart1"/>
    <dgm:cxn modelId="{5FE43ABD-E26A-45D2-A59E-6B465E1CAA9E}" type="presParOf" srcId="{BEDA4A13-1CE2-4E3B-9DFF-948D0C59728C}" destId="{6C1493AD-1D1A-41F4-B806-D4186653A633}" srcOrd="4" destOrd="0" presId="urn:microsoft.com/office/officeart/2005/8/layout/orgChart1"/>
    <dgm:cxn modelId="{A1E8368D-4174-4531-BAAA-F085C697CD14}" type="presParOf" srcId="{BEDA4A13-1CE2-4E3B-9DFF-948D0C59728C}" destId="{57874A10-930A-4F61-9D3B-64942D06CEF9}" srcOrd="5" destOrd="0" presId="urn:microsoft.com/office/officeart/2005/8/layout/orgChart1"/>
    <dgm:cxn modelId="{07FE6623-6534-46F4-9B74-869B966F007E}" type="presParOf" srcId="{57874A10-930A-4F61-9D3B-64942D06CEF9}" destId="{E8CCB243-5315-4F8F-92D2-95A3F48057DE}" srcOrd="0" destOrd="0" presId="urn:microsoft.com/office/officeart/2005/8/layout/orgChart1"/>
    <dgm:cxn modelId="{9E9BFDDD-580C-49D8-BECA-EBC45C13FDCA}" type="presParOf" srcId="{E8CCB243-5315-4F8F-92D2-95A3F48057DE}" destId="{B60C88E9-0268-400D-899E-61EB63491DF3}" srcOrd="0" destOrd="0" presId="urn:microsoft.com/office/officeart/2005/8/layout/orgChart1"/>
    <dgm:cxn modelId="{3CB4B5EA-992C-4FA9-BC07-90B6A4D538C8}" type="presParOf" srcId="{E8CCB243-5315-4F8F-92D2-95A3F48057DE}" destId="{94916D59-7C2E-49DB-842B-41FDF7A4EE08}" srcOrd="1" destOrd="0" presId="urn:microsoft.com/office/officeart/2005/8/layout/orgChart1"/>
    <dgm:cxn modelId="{AD4185D4-501D-4B3F-A3AA-573F4FA4D663}" type="presParOf" srcId="{57874A10-930A-4F61-9D3B-64942D06CEF9}" destId="{28925058-9B29-4A8F-9E92-7829E47C48B4}" srcOrd="1" destOrd="0" presId="urn:microsoft.com/office/officeart/2005/8/layout/orgChart1"/>
    <dgm:cxn modelId="{A894AF2F-D3BF-4E31-B6F4-71F608338FEC}" type="presParOf" srcId="{28925058-9B29-4A8F-9E92-7829E47C48B4}" destId="{F3A3A7EF-EB0B-49F9-937B-AA8905B91709}" srcOrd="0" destOrd="0" presId="urn:microsoft.com/office/officeart/2005/8/layout/orgChart1"/>
    <dgm:cxn modelId="{839E1372-511E-444A-9703-B0FCA9A41352}" type="presParOf" srcId="{28925058-9B29-4A8F-9E92-7829E47C48B4}" destId="{55E22576-F679-46C1-BD5D-D3C4FC808936}" srcOrd="1" destOrd="0" presId="urn:microsoft.com/office/officeart/2005/8/layout/orgChart1"/>
    <dgm:cxn modelId="{57BD7CE8-A52E-42AE-9313-1C03F8EAC731}" type="presParOf" srcId="{55E22576-F679-46C1-BD5D-D3C4FC808936}" destId="{554A4996-43A4-415B-8C13-FDD6AA80B10E}" srcOrd="0" destOrd="0" presId="urn:microsoft.com/office/officeart/2005/8/layout/orgChart1"/>
    <dgm:cxn modelId="{7D674DB9-E759-427B-8E45-6E4395A35CB7}" type="presParOf" srcId="{554A4996-43A4-415B-8C13-FDD6AA80B10E}" destId="{722BB5FF-6FB6-4E21-8BCF-BD25BEA95C35}" srcOrd="0" destOrd="0" presId="urn:microsoft.com/office/officeart/2005/8/layout/orgChart1"/>
    <dgm:cxn modelId="{4487734B-9F42-401C-8FE4-A757A9760324}" type="presParOf" srcId="{554A4996-43A4-415B-8C13-FDD6AA80B10E}" destId="{F5BBB955-C483-43F2-83D7-23A943FFA360}" srcOrd="1" destOrd="0" presId="urn:microsoft.com/office/officeart/2005/8/layout/orgChart1"/>
    <dgm:cxn modelId="{0EE56D9A-47B6-4E18-9D61-44CEB14D95BE}" type="presParOf" srcId="{55E22576-F679-46C1-BD5D-D3C4FC808936}" destId="{67AA253A-2570-46B3-8601-209934817EB1}" srcOrd="1" destOrd="0" presId="urn:microsoft.com/office/officeart/2005/8/layout/orgChart1"/>
    <dgm:cxn modelId="{99183ABF-1BB3-45FA-B64B-BBD21F555300}" type="presParOf" srcId="{55E22576-F679-46C1-BD5D-D3C4FC808936}" destId="{A455232D-D504-480F-9E77-01606F9B927E}" srcOrd="2" destOrd="0" presId="urn:microsoft.com/office/officeart/2005/8/layout/orgChart1"/>
    <dgm:cxn modelId="{42A0AE20-296C-4498-B7F0-68F5C9D4B731}" type="presParOf" srcId="{28925058-9B29-4A8F-9E92-7829E47C48B4}" destId="{99E7F0F3-B332-4F16-A3F0-8FADD3E57B10}" srcOrd="2" destOrd="0" presId="urn:microsoft.com/office/officeart/2005/8/layout/orgChart1"/>
    <dgm:cxn modelId="{DBF4C697-9987-4630-BC47-8DB88E1AB471}" type="presParOf" srcId="{28925058-9B29-4A8F-9E92-7829E47C48B4}" destId="{3582DA87-DA13-41EF-B80F-1A025FE4257E}" srcOrd="3" destOrd="0" presId="urn:microsoft.com/office/officeart/2005/8/layout/orgChart1"/>
    <dgm:cxn modelId="{2799D00D-DC81-441E-99EA-A540CF00C498}" type="presParOf" srcId="{3582DA87-DA13-41EF-B80F-1A025FE4257E}" destId="{704E96A4-B05A-441B-8D19-5FAF0D9C154F}" srcOrd="0" destOrd="0" presId="urn:microsoft.com/office/officeart/2005/8/layout/orgChart1"/>
    <dgm:cxn modelId="{9A09A981-F3AE-44B9-99E1-04ECC0DF1750}" type="presParOf" srcId="{704E96A4-B05A-441B-8D19-5FAF0D9C154F}" destId="{AFC4A355-AFE3-47A2-8D30-E3BB073595AA}" srcOrd="0" destOrd="0" presId="urn:microsoft.com/office/officeart/2005/8/layout/orgChart1"/>
    <dgm:cxn modelId="{1D5C1CDC-F2DD-4D40-88FD-9EC61ACC0FE1}" type="presParOf" srcId="{704E96A4-B05A-441B-8D19-5FAF0D9C154F}" destId="{16919D48-8DC6-4533-B947-29CD48CAF1B6}" srcOrd="1" destOrd="0" presId="urn:microsoft.com/office/officeart/2005/8/layout/orgChart1"/>
    <dgm:cxn modelId="{F2C00CC9-1910-4E93-967A-0CB4BCD280F4}" type="presParOf" srcId="{3582DA87-DA13-41EF-B80F-1A025FE4257E}" destId="{31488D98-1C8F-4349-AAAB-C9923F67C9DB}" srcOrd="1" destOrd="0" presId="urn:microsoft.com/office/officeart/2005/8/layout/orgChart1"/>
    <dgm:cxn modelId="{8BF700BC-A707-42E3-992F-2D555EFCFE43}" type="presParOf" srcId="{3582DA87-DA13-41EF-B80F-1A025FE4257E}" destId="{622010D0-4CCF-4779-86B1-0C486D8AA4FB}" srcOrd="2" destOrd="0" presId="urn:microsoft.com/office/officeart/2005/8/layout/orgChart1"/>
    <dgm:cxn modelId="{E5E2CCA2-3C7B-4FE1-B823-D269380FC969}" type="presParOf" srcId="{28925058-9B29-4A8F-9E92-7829E47C48B4}" destId="{73837746-67D5-457C-A96A-F70BD2B68009}" srcOrd="4" destOrd="0" presId="urn:microsoft.com/office/officeart/2005/8/layout/orgChart1"/>
    <dgm:cxn modelId="{1D941EB2-FC35-4839-A429-86801C699C95}" type="presParOf" srcId="{28925058-9B29-4A8F-9E92-7829E47C48B4}" destId="{F87389CC-827A-407C-830E-DFB9552AD7A3}" srcOrd="5" destOrd="0" presId="urn:microsoft.com/office/officeart/2005/8/layout/orgChart1"/>
    <dgm:cxn modelId="{297FF518-4992-46AC-ACD2-81B2E137AF7E}" type="presParOf" srcId="{F87389CC-827A-407C-830E-DFB9552AD7A3}" destId="{E3F93C50-1CC6-4BDD-9695-30A7306E8F2B}" srcOrd="0" destOrd="0" presId="urn:microsoft.com/office/officeart/2005/8/layout/orgChart1"/>
    <dgm:cxn modelId="{88AA292D-63C7-42BC-BB5D-DD663378FA8F}" type="presParOf" srcId="{E3F93C50-1CC6-4BDD-9695-30A7306E8F2B}" destId="{7DE521F2-38A8-42E7-9306-287E335BAE5C}" srcOrd="0" destOrd="0" presId="urn:microsoft.com/office/officeart/2005/8/layout/orgChart1"/>
    <dgm:cxn modelId="{2D4D9454-A87A-4F7F-A05C-48DFC53EA53E}" type="presParOf" srcId="{E3F93C50-1CC6-4BDD-9695-30A7306E8F2B}" destId="{70824E57-DED8-4A4E-9450-F32CDBAD67A6}" srcOrd="1" destOrd="0" presId="urn:microsoft.com/office/officeart/2005/8/layout/orgChart1"/>
    <dgm:cxn modelId="{6399594F-A830-483C-81A1-DAD2C3D4EA27}" type="presParOf" srcId="{F87389CC-827A-407C-830E-DFB9552AD7A3}" destId="{837BA615-5831-4FF1-9017-A509B1CC9F05}" srcOrd="1" destOrd="0" presId="urn:microsoft.com/office/officeart/2005/8/layout/orgChart1"/>
    <dgm:cxn modelId="{D668BBDA-5065-4FAC-B5B3-E50877DA30AE}" type="presParOf" srcId="{F87389CC-827A-407C-830E-DFB9552AD7A3}" destId="{84F94291-A108-4963-ABB6-0D6A5F6542DE}" srcOrd="2" destOrd="0" presId="urn:microsoft.com/office/officeart/2005/8/layout/orgChart1"/>
    <dgm:cxn modelId="{D075DF71-EA26-4759-89A4-4FB147C7EADD}" type="presParOf" srcId="{57874A10-930A-4F61-9D3B-64942D06CEF9}" destId="{B86125FD-E08C-4DAD-A444-14EE0306E472}" srcOrd="2" destOrd="0" presId="urn:microsoft.com/office/officeart/2005/8/layout/orgChart1"/>
    <dgm:cxn modelId="{4CB5EF50-ACEF-421F-BE97-D09EA933F413}" type="presParOf" srcId="{7A740EE1-5F09-46BC-B099-ACA0A2BF606C}" destId="{3C707E79-FAA9-46CE-9B96-E494BBF8C558}" srcOrd="2" destOrd="0" presId="urn:microsoft.com/office/officeart/2005/8/layout/orgChart1"/>
  </dgm:cxnLst>
  <dgm:bg>
    <a:noFill/>
  </dgm:bg>
  <dgm:whole>
    <a:ln>
      <a:noFill/>
    </a:ln>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C8A3F2A-DC28-42CA-84DF-C8E1D4A81714}" type="doc">
      <dgm:prSet loTypeId="urn:microsoft.com/office/officeart/2005/8/layout/cycle1" loCatId="cycle" qsTypeId="urn:microsoft.com/office/officeart/2005/8/quickstyle/simple5" qsCatId="simple" csTypeId="urn:microsoft.com/office/officeart/2005/8/colors/accent3_4" csCatId="accent3" phldr="1"/>
      <dgm:spPr/>
      <dgm:t>
        <a:bodyPr/>
        <a:lstStyle/>
        <a:p>
          <a:endParaRPr lang="en-US"/>
        </a:p>
      </dgm:t>
    </dgm:pt>
    <dgm:pt modelId="{02C3BBB7-4E01-48BE-A5CD-960593840285}">
      <dgm:prSet phldrT="[Text]" custT="1"/>
      <dgm:spPr/>
      <dgm:t>
        <a:bodyPr/>
        <a:lstStyle/>
        <a:p>
          <a:r>
            <a:rPr lang="en-US" sz="2000" b="1" dirty="0">
              <a:latin typeface="Arial Narrow" panose="020B0606020202030204" pitchFamily="34" charset="0"/>
            </a:rPr>
            <a:t>Exposure Monitoring</a:t>
          </a:r>
        </a:p>
      </dgm:t>
    </dgm:pt>
    <dgm:pt modelId="{30B2A45C-8E47-4273-9972-3DA494D23FB3}" type="parTrans" cxnId="{D69002ED-1004-47E8-9260-CF8FAC7C9410}">
      <dgm:prSet/>
      <dgm:spPr/>
      <dgm:t>
        <a:bodyPr/>
        <a:lstStyle/>
        <a:p>
          <a:endParaRPr lang="en-US" sz="2000" b="1">
            <a:latin typeface="Arial Narrow" panose="020B0606020202030204" pitchFamily="34" charset="0"/>
          </a:endParaRPr>
        </a:p>
      </dgm:t>
    </dgm:pt>
    <dgm:pt modelId="{23A37A40-B9E2-4C6D-84A1-0A9F96D651B3}" type="sibTrans" cxnId="{D69002ED-1004-47E8-9260-CF8FAC7C9410}">
      <dgm:prSet/>
      <dgm:spPr>
        <a:solidFill>
          <a:schemeClr val="tx1">
            <a:lumMod val="65000"/>
            <a:lumOff val="35000"/>
          </a:schemeClr>
        </a:solidFill>
      </dgm:spPr>
      <dgm:t>
        <a:bodyPr/>
        <a:lstStyle/>
        <a:p>
          <a:endParaRPr lang="en-US" sz="2000" b="1">
            <a:latin typeface="Arial Narrow" panose="020B0606020202030204" pitchFamily="34" charset="0"/>
          </a:endParaRPr>
        </a:p>
      </dgm:t>
    </dgm:pt>
    <dgm:pt modelId="{D322C485-C0BA-4F85-A37A-31E7F94D4EF7}">
      <dgm:prSet phldrT="[Text]" custT="1"/>
      <dgm:spPr/>
      <dgm:t>
        <a:bodyPr/>
        <a:lstStyle/>
        <a:p>
          <a:r>
            <a:rPr lang="en-US" sz="2000" b="1" dirty="0">
              <a:latin typeface="Arial Narrow" panose="020B0606020202030204" pitchFamily="34" charset="0"/>
            </a:rPr>
            <a:t>Diagnostic Tools</a:t>
          </a:r>
        </a:p>
      </dgm:t>
    </dgm:pt>
    <dgm:pt modelId="{6C9B8FCC-0E2C-43E3-BAE3-2C159A2C3362}" type="parTrans" cxnId="{8E87ECDB-7DA9-4D56-9F25-0CE614060AFF}">
      <dgm:prSet/>
      <dgm:spPr/>
      <dgm:t>
        <a:bodyPr/>
        <a:lstStyle/>
        <a:p>
          <a:endParaRPr lang="en-US" sz="2000" b="1">
            <a:latin typeface="Arial Narrow" panose="020B0606020202030204" pitchFamily="34" charset="0"/>
          </a:endParaRPr>
        </a:p>
      </dgm:t>
    </dgm:pt>
    <dgm:pt modelId="{170530A5-0E7C-4D4A-BB39-A5E8A8811491}" type="sibTrans" cxnId="{8E87ECDB-7DA9-4D56-9F25-0CE614060AFF}">
      <dgm:prSet/>
      <dgm:spPr>
        <a:solidFill>
          <a:schemeClr val="tx1">
            <a:lumMod val="65000"/>
            <a:lumOff val="35000"/>
          </a:schemeClr>
        </a:solidFill>
      </dgm:spPr>
      <dgm:t>
        <a:bodyPr/>
        <a:lstStyle/>
        <a:p>
          <a:endParaRPr lang="en-US" sz="2000" b="1">
            <a:latin typeface="Arial Narrow" panose="020B0606020202030204" pitchFamily="34" charset="0"/>
          </a:endParaRPr>
        </a:p>
      </dgm:t>
    </dgm:pt>
    <dgm:pt modelId="{8640A273-18E8-43FB-A342-C53650522F35}">
      <dgm:prSet phldrT="[Text]" custT="1"/>
      <dgm:spPr/>
      <dgm:t>
        <a:bodyPr/>
        <a:lstStyle/>
        <a:p>
          <a:r>
            <a:rPr lang="en-US" sz="2000" b="1" dirty="0">
              <a:latin typeface="Arial Narrow" panose="020B0606020202030204" pitchFamily="34" charset="0"/>
            </a:rPr>
            <a:t>Treatment Tools</a:t>
          </a:r>
        </a:p>
      </dgm:t>
    </dgm:pt>
    <dgm:pt modelId="{839252CB-2CC5-4E7D-919F-8D5DCF612153}" type="parTrans" cxnId="{51F857FD-5919-4110-9D07-22FEA74384DB}">
      <dgm:prSet/>
      <dgm:spPr/>
      <dgm:t>
        <a:bodyPr/>
        <a:lstStyle/>
        <a:p>
          <a:endParaRPr lang="en-US" sz="2000" b="1">
            <a:latin typeface="Arial Narrow" panose="020B0606020202030204" pitchFamily="34" charset="0"/>
          </a:endParaRPr>
        </a:p>
      </dgm:t>
    </dgm:pt>
    <dgm:pt modelId="{3217213B-303D-4B17-9BAA-CB6ABF666EFD}" type="sibTrans" cxnId="{51F857FD-5919-4110-9D07-22FEA74384DB}">
      <dgm:prSet/>
      <dgm:spPr>
        <a:solidFill>
          <a:schemeClr val="tx1">
            <a:lumMod val="65000"/>
            <a:lumOff val="35000"/>
          </a:schemeClr>
        </a:solidFill>
      </dgm:spPr>
      <dgm:t>
        <a:bodyPr/>
        <a:lstStyle/>
        <a:p>
          <a:endParaRPr lang="en-US" sz="2000" b="1">
            <a:latin typeface="Arial Narrow" panose="020B0606020202030204" pitchFamily="34" charset="0"/>
          </a:endParaRPr>
        </a:p>
      </dgm:t>
    </dgm:pt>
    <dgm:pt modelId="{95090964-F0D9-44BA-BC72-00A4A3BC91D3}">
      <dgm:prSet phldrT="[Text]" custT="1"/>
      <dgm:spPr/>
      <dgm:t>
        <a:bodyPr/>
        <a:lstStyle/>
        <a:p>
          <a:r>
            <a:rPr lang="en-US" sz="2000" b="1" dirty="0">
              <a:latin typeface="Arial Narrow" panose="020B0606020202030204" pitchFamily="34" charset="0"/>
            </a:rPr>
            <a:t>Short Term Monitoring</a:t>
          </a:r>
        </a:p>
      </dgm:t>
    </dgm:pt>
    <dgm:pt modelId="{8703085F-F5E8-454B-A05E-F2CF3717B75A}" type="parTrans" cxnId="{8004D405-7061-4BAD-B54D-B5BD737F9414}">
      <dgm:prSet/>
      <dgm:spPr/>
      <dgm:t>
        <a:bodyPr/>
        <a:lstStyle/>
        <a:p>
          <a:endParaRPr lang="en-US" sz="2000" b="1">
            <a:latin typeface="Arial Narrow" panose="020B0606020202030204" pitchFamily="34" charset="0"/>
          </a:endParaRPr>
        </a:p>
      </dgm:t>
    </dgm:pt>
    <dgm:pt modelId="{3A93EA38-FA4C-4640-B1F4-43AE9B7E6AE9}" type="sibTrans" cxnId="{8004D405-7061-4BAD-B54D-B5BD737F9414}">
      <dgm:prSet/>
      <dgm:spPr>
        <a:solidFill>
          <a:schemeClr val="tx1">
            <a:lumMod val="65000"/>
            <a:lumOff val="35000"/>
          </a:schemeClr>
        </a:solidFill>
      </dgm:spPr>
      <dgm:t>
        <a:bodyPr/>
        <a:lstStyle/>
        <a:p>
          <a:endParaRPr lang="en-US" sz="2000" b="1">
            <a:latin typeface="Arial Narrow" panose="020B0606020202030204" pitchFamily="34" charset="0"/>
          </a:endParaRPr>
        </a:p>
      </dgm:t>
    </dgm:pt>
    <dgm:pt modelId="{DD3BCB54-56AD-43D2-B0C3-C48652192978}">
      <dgm:prSet phldrT="[Text]" custT="1"/>
      <dgm:spPr/>
      <dgm:t>
        <a:bodyPr/>
        <a:lstStyle/>
        <a:p>
          <a:r>
            <a:rPr lang="en-US" sz="2000" b="1" dirty="0">
              <a:latin typeface="Arial Narrow" panose="020B0606020202030204" pitchFamily="34" charset="0"/>
            </a:rPr>
            <a:t>Long Term Monitoring</a:t>
          </a:r>
        </a:p>
      </dgm:t>
    </dgm:pt>
    <dgm:pt modelId="{841A542F-7AA5-435D-AFA4-4933C42FFCB8}" type="parTrans" cxnId="{80E7CB17-C035-48FF-B303-3BB12F3726AA}">
      <dgm:prSet/>
      <dgm:spPr/>
      <dgm:t>
        <a:bodyPr/>
        <a:lstStyle/>
        <a:p>
          <a:endParaRPr lang="en-US" sz="2000" b="1">
            <a:latin typeface="Arial Narrow" panose="020B0606020202030204" pitchFamily="34" charset="0"/>
          </a:endParaRPr>
        </a:p>
      </dgm:t>
    </dgm:pt>
    <dgm:pt modelId="{A388631D-79F5-4A81-89F1-B8DFF6FFB2E8}" type="sibTrans" cxnId="{80E7CB17-C035-48FF-B303-3BB12F3726AA}">
      <dgm:prSet/>
      <dgm:spPr>
        <a:solidFill>
          <a:schemeClr val="bg2">
            <a:lumMod val="75000"/>
            <a:lumOff val="25000"/>
          </a:schemeClr>
        </a:solidFill>
      </dgm:spPr>
      <dgm:t>
        <a:bodyPr/>
        <a:lstStyle/>
        <a:p>
          <a:endParaRPr lang="en-US" sz="2000" b="1">
            <a:latin typeface="Arial Narrow" panose="020B0606020202030204" pitchFamily="34" charset="0"/>
          </a:endParaRPr>
        </a:p>
      </dgm:t>
    </dgm:pt>
    <dgm:pt modelId="{34617E27-8C2B-4D18-B59D-D2F10D2BB33D}" type="pres">
      <dgm:prSet presAssocID="{8C8A3F2A-DC28-42CA-84DF-C8E1D4A81714}" presName="cycle" presStyleCnt="0">
        <dgm:presLayoutVars>
          <dgm:dir/>
          <dgm:resizeHandles val="exact"/>
        </dgm:presLayoutVars>
      </dgm:prSet>
      <dgm:spPr/>
    </dgm:pt>
    <dgm:pt modelId="{DC4B8249-A40B-4F81-82A8-650B078F418A}" type="pres">
      <dgm:prSet presAssocID="{02C3BBB7-4E01-48BE-A5CD-960593840285}" presName="dummy" presStyleCnt="0"/>
      <dgm:spPr/>
    </dgm:pt>
    <dgm:pt modelId="{338811A0-1E48-4E6C-A1A5-26AD28D5C03D}" type="pres">
      <dgm:prSet presAssocID="{02C3BBB7-4E01-48BE-A5CD-960593840285}" presName="node" presStyleLbl="revTx" presStyleIdx="0" presStyleCnt="5" custScaleX="118109">
        <dgm:presLayoutVars>
          <dgm:bulletEnabled val="1"/>
        </dgm:presLayoutVars>
      </dgm:prSet>
      <dgm:spPr/>
    </dgm:pt>
    <dgm:pt modelId="{8DC84D38-1634-4A6B-97F3-69B50CCC441F}" type="pres">
      <dgm:prSet presAssocID="{23A37A40-B9E2-4C6D-84A1-0A9F96D651B3}" presName="sibTrans" presStyleLbl="node1" presStyleIdx="0" presStyleCnt="5"/>
      <dgm:spPr/>
    </dgm:pt>
    <dgm:pt modelId="{FCA080BD-EA7A-4659-8176-63AAB4FE0C22}" type="pres">
      <dgm:prSet presAssocID="{D322C485-C0BA-4F85-A37A-31E7F94D4EF7}" presName="dummy" presStyleCnt="0"/>
      <dgm:spPr/>
    </dgm:pt>
    <dgm:pt modelId="{48AA82B0-2ED6-4D41-8A35-7D6E1B890B05}" type="pres">
      <dgm:prSet presAssocID="{D322C485-C0BA-4F85-A37A-31E7F94D4EF7}" presName="node" presStyleLbl="revTx" presStyleIdx="1" presStyleCnt="5" custScaleX="118489" custRadScaleRad="103169" custRadScaleInc="2254">
        <dgm:presLayoutVars>
          <dgm:bulletEnabled val="1"/>
        </dgm:presLayoutVars>
      </dgm:prSet>
      <dgm:spPr/>
    </dgm:pt>
    <dgm:pt modelId="{307008DB-427E-47ED-808E-67A6E7285437}" type="pres">
      <dgm:prSet presAssocID="{170530A5-0E7C-4D4A-BB39-A5E8A8811491}" presName="sibTrans" presStyleLbl="node1" presStyleIdx="1" presStyleCnt="5"/>
      <dgm:spPr/>
    </dgm:pt>
    <dgm:pt modelId="{33B1E763-A4FF-40E0-AA35-17A7E52BAF6A}" type="pres">
      <dgm:prSet presAssocID="{8640A273-18E8-43FB-A342-C53650522F35}" presName="dummy" presStyleCnt="0"/>
      <dgm:spPr/>
    </dgm:pt>
    <dgm:pt modelId="{446C4C7B-1EA0-4FB5-978D-B893AE86CE44}" type="pres">
      <dgm:prSet presAssocID="{8640A273-18E8-43FB-A342-C53650522F35}" presName="node" presStyleLbl="revTx" presStyleIdx="2" presStyleCnt="5" custRadScaleRad="106380" custRadScaleInc="-1883">
        <dgm:presLayoutVars>
          <dgm:bulletEnabled val="1"/>
        </dgm:presLayoutVars>
      </dgm:prSet>
      <dgm:spPr/>
    </dgm:pt>
    <dgm:pt modelId="{635E5066-5D5B-4251-AFB1-8D3D7389363D}" type="pres">
      <dgm:prSet presAssocID="{3217213B-303D-4B17-9BAA-CB6ABF666EFD}" presName="sibTrans" presStyleLbl="node1" presStyleIdx="2" presStyleCnt="5"/>
      <dgm:spPr/>
    </dgm:pt>
    <dgm:pt modelId="{C89A24D2-18EB-4D15-8275-FC5B3CBDDA46}" type="pres">
      <dgm:prSet presAssocID="{95090964-F0D9-44BA-BC72-00A4A3BC91D3}" presName="dummy" presStyleCnt="0"/>
      <dgm:spPr/>
    </dgm:pt>
    <dgm:pt modelId="{89763348-4FD1-48A7-BB0D-F3F42506ABC3}" type="pres">
      <dgm:prSet presAssocID="{95090964-F0D9-44BA-BC72-00A4A3BC91D3}" presName="node" presStyleLbl="revTx" presStyleIdx="3" presStyleCnt="5" custScaleX="127588" custRadScaleRad="108570" custRadScaleInc="4610">
        <dgm:presLayoutVars>
          <dgm:bulletEnabled val="1"/>
        </dgm:presLayoutVars>
      </dgm:prSet>
      <dgm:spPr/>
    </dgm:pt>
    <dgm:pt modelId="{C308587B-9CC6-4FD7-B443-B8D86445D3FD}" type="pres">
      <dgm:prSet presAssocID="{3A93EA38-FA4C-4640-B1F4-43AE9B7E6AE9}" presName="sibTrans" presStyleLbl="node1" presStyleIdx="3" presStyleCnt="5"/>
      <dgm:spPr/>
    </dgm:pt>
    <dgm:pt modelId="{B341C6CA-08B9-4C39-9E16-CC853AB48BDE}" type="pres">
      <dgm:prSet presAssocID="{DD3BCB54-56AD-43D2-B0C3-C48652192978}" presName="dummy" presStyleCnt="0"/>
      <dgm:spPr/>
    </dgm:pt>
    <dgm:pt modelId="{ADCD1BBB-9578-43D0-BFEA-082277DDB6F7}" type="pres">
      <dgm:prSet presAssocID="{DD3BCB54-56AD-43D2-B0C3-C48652192978}" presName="node" presStyleLbl="revTx" presStyleIdx="4" presStyleCnt="5" custScaleX="121073">
        <dgm:presLayoutVars>
          <dgm:bulletEnabled val="1"/>
        </dgm:presLayoutVars>
      </dgm:prSet>
      <dgm:spPr/>
    </dgm:pt>
    <dgm:pt modelId="{55667E5D-FF80-4C03-988F-0738AE1F9ADC}" type="pres">
      <dgm:prSet presAssocID="{A388631D-79F5-4A81-89F1-B8DFF6FFB2E8}" presName="sibTrans" presStyleLbl="node1" presStyleIdx="4" presStyleCnt="5"/>
      <dgm:spPr/>
    </dgm:pt>
  </dgm:ptLst>
  <dgm:cxnLst>
    <dgm:cxn modelId="{6704B203-E45D-49B3-8D10-56E12A41F5B3}" type="presOf" srcId="{95090964-F0D9-44BA-BC72-00A4A3BC91D3}" destId="{89763348-4FD1-48A7-BB0D-F3F42506ABC3}" srcOrd="0" destOrd="0" presId="urn:microsoft.com/office/officeart/2005/8/layout/cycle1"/>
    <dgm:cxn modelId="{8004D405-7061-4BAD-B54D-B5BD737F9414}" srcId="{8C8A3F2A-DC28-42CA-84DF-C8E1D4A81714}" destId="{95090964-F0D9-44BA-BC72-00A4A3BC91D3}" srcOrd="3" destOrd="0" parTransId="{8703085F-F5E8-454B-A05E-F2CF3717B75A}" sibTransId="{3A93EA38-FA4C-4640-B1F4-43AE9B7E6AE9}"/>
    <dgm:cxn modelId="{80E7CB17-C035-48FF-B303-3BB12F3726AA}" srcId="{8C8A3F2A-DC28-42CA-84DF-C8E1D4A81714}" destId="{DD3BCB54-56AD-43D2-B0C3-C48652192978}" srcOrd="4" destOrd="0" parTransId="{841A542F-7AA5-435D-AFA4-4933C42FFCB8}" sibTransId="{A388631D-79F5-4A81-89F1-B8DFF6FFB2E8}"/>
    <dgm:cxn modelId="{C704D91D-F680-44E7-94B5-32EF075A673B}" type="presOf" srcId="{DD3BCB54-56AD-43D2-B0C3-C48652192978}" destId="{ADCD1BBB-9578-43D0-BFEA-082277DDB6F7}" srcOrd="0" destOrd="0" presId="urn:microsoft.com/office/officeart/2005/8/layout/cycle1"/>
    <dgm:cxn modelId="{D0AED922-0BD8-4A41-90C4-25EFC74B0DBA}" type="presOf" srcId="{3217213B-303D-4B17-9BAA-CB6ABF666EFD}" destId="{635E5066-5D5B-4251-AFB1-8D3D7389363D}" srcOrd="0" destOrd="0" presId="urn:microsoft.com/office/officeart/2005/8/layout/cycle1"/>
    <dgm:cxn modelId="{A8CB3727-61A3-4A58-9D7C-6B7A0BB9C477}" type="presOf" srcId="{A388631D-79F5-4A81-89F1-B8DFF6FFB2E8}" destId="{55667E5D-FF80-4C03-988F-0738AE1F9ADC}" srcOrd="0" destOrd="0" presId="urn:microsoft.com/office/officeart/2005/8/layout/cycle1"/>
    <dgm:cxn modelId="{EB812C2B-9F4E-4239-9FAB-A257DDA5B7EC}" type="presOf" srcId="{3A93EA38-FA4C-4640-B1F4-43AE9B7E6AE9}" destId="{C308587B-9CC6-4FD7-B443-B8D86445D3FD}" srcOrd="0" destOrd="0" presId="urn:microsoft.com/office/officeart/2005/8/layout/cycle1"/>
    <dgm:cxn modelId="{16F3FF38-4AB7-412D-87DF-F1CC9336C846}" type="presOf" srcId="{8640A273-18E8-43FB-A342-C53650522F35}" destId="{446C4C7B-1EA0-4FB5-978D-B893AE86CE44}" srcOrd="0" destOrd="0" presId="urn:microsoft.com/office/officeart/2005/8/layout/cycle1"/>
    <dgm:cxn modelId="{A60FD398-8E1E-4E35-9B20-41D1921F3147}" type="presOf" srcId="{23A37A40-B9E2-4C6D-84A1-0A9F96D651B3}" destId="{8DC84D38-1634-4A6B-97F3-69B50CCC441F}" srcOrd="0" destOrd="0" presId="urn:microsoft.com/office/officeart/2005/8/layout/cycle1"/>
    <dgm:cxn modelId="{5EB6BF9A-7A85-4311-9BC2-5FF37DA5A5BF}" type="presOf" srcId="{8C8A3F2A-DC28-42CA-84DF-C8E1D4A81714}" destId="{34617E27-8C2B-4D18-B59D-D2F10D2BB33D}" srcOrd="0" destOrd="0" presId="urn:microsoft.com/office/officeart/2005/8/layout/cycle1"/>
    <dgm:cxn modelId="{E5B7A2B5-9089-4B20-AF96-A2A64B780C7B}" type="presOf" srcId="{170530A5-0E7C-4D4A-BB39-A5E8A8811491}" destId="{307008DB-427E-47ED-808E-67A6E7285437}" srcOrd="0" destOrd="0" presId="urn:microsoft.com/office/officeart/2005/8/layout/cycle1"/>
    <dgm:cxn modelId="{A6EEB3D5-30D9-4488-A5FF-67CE2A46F49F}" type="presOf" srcId="{02C3BBB7-4E01-48BE-A5CD-960593840285}" destId="{338811A0-1E48-4E6C-A1A5-26AD28D5C03D}" srcOrd="0" destOrd="0" presId="urn:microsoft.com/office/officeart/2005/8/layout/cycle1"/>
    <dgm:cxn modelId="{8E87ECDB-7DA9-4D56-9F25-0CE614060AFF}" srcId="{8C8A3F2A-DC28-42CA-84DF-C8E1D4A81714}" destId="{D322C485-C0BA-4F85-A37A-31E7F94D4EF7}" srcOrd="1" destOrd="0" parTransId="{6C9B8FCC-0E2C-43E3-BAE3-2C159A2C3362}" sibTransId="{170530A5-0E7C-4D4A-BB39-A5E8A8811491}"/>
    <dgm:cxn modelId="{D69002ED-1004-47E8-9260-CF8FAC7C9410}" srcId="{8C8A3F2A-DC28-42CA-84DF-C8E1D4A81714}" destId="{02C3BBB7-4E01-48BE-A5CD-960593840285}" srcOrd="0" destOrd="0" parTransId="{30B2A45C-8E47-4273-9972-3DA494D23FB3}" sibTransId="{23A37A40-B9E2-4C6D-84A1-0A9F96D651B3}"/>
    <dgm:cxn modelId="{A9BF98F5-762B-43C4-B97D-25E7452EEA9C}" type="presOf" srcId="{D322C485-C0BA-4F85-A37A-31E7F94D4EF7}" destId="{48AA82B0-2ED6-4D41-8A35-7D6E1B890B05}" srcOrd="0" destOrd="0" presId="urn:microsoft.com/office/officeart/2005/8/layout/cycle1"/>
    <dgm:cxn modelId="{51F857FD-5919-4110-9D07-22FEA74384DB}" srcId="{8C8A3F2A-DC28-42CA-84DF-C8E1D4A81714}" destId="{8640A273-18E8-43FB-A342-C53650522F35}" srcOrd="2" destOrd="0" parTransId="{839252CB-2CC5-4E7D-919F-8D5DCF612153}" sibTransId="{3217213B-303D-4B17-9BAA-CB6ABF666EFD}"/>
    <dgm:cxn modelId="{2277594B-8890-478B-8BC2-42E67CBF30BD}" type="presParOf" srcId="{34617E27-8C2B-4D18-B59D-D2F10D2BB33D}" destId="{DC4B8249-A40B-4F81-82A8-650B078F418A}" srcOrd="0" destOrd="0" presId="urn:microsoft.com/office/officeart/2005/8/layout/cycle1"/>
    <dgm:cxn modelId="{3A31D633-DA3B-4455-8A67-7E88BA9914A8}" type="presParOf" srcId="{34617E27-8C2B-4D18-B59D-D2F10D2BB33D}" destId="{338811A0-1E48-4E6C-A1A5-26AD28D5C03D}" srcOrd="1" destOrd="0" presId="urn:microsoft.com/office/officeart/2005/8/layout/cycle1"/>
    <dgm:cxn modelId="{9C49F664-6A0F-4060-9B4B-F287245BF61C}" type="presParOf" srcId="{34617E27-8C2B-4D18-B59D-D2F10D2BB33D}" destId="{8DC84D38-1634-4A6B-97F3-69B50CCC441F}" srcOrd="2" destOrd="0" presId="urn:microsoft.com/office/officeart/2005/8/layout/cycle1"/>
    <dgm:cxn modelId="{617D052D-3BB9-47C1-B105-0CC8EB161A27}" type="presParOf" srcId="{34617E27-8C2B-4D18-B59D-D2F10D2BB33D}" destId="{FCA080BD-EA7A-4659-8176-63AAB4FE0C22}" srcOrd="3" destOrd="0" presId="urn:microsoft.com/office/officeart/2005/8/layout/cycle1"/>
    <dgm:cxn modelId="{33B1FF99-AE20-44EC-895B-97E6B5C35B8A}" type="presParOf" srcId="{34617E27-8C2B-4D18-B59D-D2F10D2BB33D}" destId="{48AA82B0-2ED6-4D41-8A35-7D6E1B890B05}" srcOrd="4" destOrd="0" presId="urn:microsoft.com/office/officeart/2005/8/layout/cycle1"/>
    <dgm:cxn modelId="{E933FAE4-9700-4A97-920C-71C07C09E062}" type="presParOf" srcId="{34617E27-8C2B-4D18-B59D-D2F10D2BB33D}" destId="{307008DB-427E-47ED-808E-67A6E7285437}" srcOrd="5" destOrd="0" presId="urn:microsoft.com/office/officeart/2005/8/layout/cycle1"/>
    <dgm:cxn modelId="{BCA2DEF9-0987-427A-83DF-8FC0814A88D3}" type="presParOf" srcId="{34617E27-8C2B-4D18-B59D-D2F10D2BB33D}" destId="{33B1E763-A4FF-40E0-AA35-17A7E52BAF6A}" srcOrd="6" destOrd="0" presId="urn:microsoft.com/office/officeart/2005/8/layout/cycle1"/>
    <dgm:cxn modelId="{C5249B25-008C-4D6C-9D2B-F472F303D3BA}" type="presParOf" srcId="{34617E27-8C2B-4D18-B59D-D2F10D2BB33D}" destId="{446C4C7B-1EA0-4FB5-978D-B893AE86CE44}" srcOrd="7" destOrd="0" presId="urn:microsoft.com/office/officeart/2005/8/layout/cycle1"/>
    <dgm:cxn modelId="{5D86FEF2-A766-42FE-9747-5365C50F46BA}" type="presParOf" srcId="{34617E27-8C2B-4D18-B59D-D2F10D2BB33D}" destId="{635E5066-5D5B-4251-AFB1-8D3D7389363D}" srcOrd="8" destOrd="0" presId="urn:microsoft.com/office/officeart/2005/8/layout/cycle1"/>
    <dgm:cxn modelId="{10F6EE69-B210-4ADE-8BFE-39487F2122BE}" type="presParOf" srcId="{34617E27-8C2B-4D18-B59D-D2F10D2BB33D}" destId="{C89A24D2-18EB-4D15-8275-FC5B3CBDDA46}" srcOrd="9" destOrd="0" presId="urn:microsoft.com/office/officeart/2005/8/layout/cycle1"/>
    <dgm:cxn modelId="{87AA13A5-6C8D-4F25-B2A7-2EDA2737E080}" type="presParOf" srcId="{34617E27-8C2B-4D18-B59D-D2F10D2BB33D}" destId="{89763348-4FD1-48A7-BB0D-F3F42506ABC3}" srcOrd="10" destOrd="0" presId="urn:microsoft.com/office/officeart/2005/8/layout/cycle1"/>
    <dgm:cxn modelId="{E8BA6540-3AC0-433C-B4EE-06D6AC1B29DD}" type="presParOf" srcId="{34617E27-8C2B-4D18-B59D-D2F10D2BB33D}" destId="{C308587B-9CC6-4FD7-B443-B8D86445D3FD}" srcOrd="11" destOrd="0" presId="urn:microsoft.com/office/officeart/2005/8/layout/cycle1"/>
    <dgm:cxn modelId="{11AF2308-B291-4598-AF66-080901D9A41D}" type="presParOf" srcId="{34617E27-8C2B-4D18-B59D-D2F10D2BB33D}" destId="{B341C6CA-08B9-4C39-9E16-CC853AB48BDE}" srcOrd="12" destOrd="0" presId="urn:microsoft.com/office/officeart/2005/8/layout/cycle1"/>
    <dgm:cxn modelId="{8535B79C-5D25-4DC7-BBB2-4C480DE2FE02}" type="presParOf" srcId="{34617E27-8C2B-4D18-B59D-D2F10D2BB33D}" destId="{ADCD1BBB-9578-43D0-BFEA-082277DDB6F7}" srcOrd="13" destOrd="0" presId="urn:microsoft.com/office/officeart/2005/8/layout/cycle1"/>
    <dgm:cxn modelId="{2D3BAC35-ACF6-4F64-8304-F956FA30C7C4}" type="presParOf" srcId="{34617E27-8C2B-4D18-B59D-D2F10D2BB33D}" destId="{55667E5D-FF80-4C03-988F-0738AE1F9ADC}" srcOrd="14" destOrd="0" presId="urn:microsoft.com/office/officeart/2005/8/layout/cycle1"/>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C8A3F2A-DC28-42CA-84DF-C8E1D4A81714}" type="doc">
      <dgm:prSet loTypeId="urn:microsoft.com/office/officeart/2009/3/layout/HorizontalOrganizationChart" loCatId="hierarchy" qsTypeId="urn:microsoft.com/office/officeart/2005/8/quickstyle/simple1" qsCatId="simple" csTypeId="urn:microsoft.com/office/officeart/2005/8/colors/accent0_1" csCatId="mainScheme" phldr="1"/>
      <dgm:spPr/>
      <dgm:t>
        <a:bodyPr/>
        <a:lstStyle/>
        <a:p>
          <a:endParaRPr lang="en-US"/>
        </a:p>
      </dgm:t>
    </dgm:pt>
    <dgm:pt modelId="{02C3BBB7-4E01-48BE-A5CD-960593840285}">
      <dgm:prSet phldrT="[Text]" custT="1"/>
      <dgm:spPr/>
      <dgm:t>
        <a:bodyPr/>
        <a:lstStyle/>
        <a:p>
          <a:r>
            <a:rPr lang="en-US" sz="2000" b="1" dirty="0">
              <a:latin typeface="Arial Narrow" panose="020B0606020202030204" pitchFamily="34" charset="0"/>
            </a:rPr>
            <a:t>Identify, Monitor, and Mitigate</a:t>
          </a:r>
        </a:p>
      </dgm:t>
    </dgm:pt>
    <dgm:pt modelId="{30B2A45C-8E47-4273-9972-3DA494D23FB3}" type="parTrans" cxnId="{D69002ED-1004-47E8-9260-CF8FAC7C9410}">
      <dgm:prSet/>
      <dgm:spPr/>
      <dgm:t>
        <a:bodyPr/>
        <a:lstStyle/>
        <a:p>
          <a:endParaRPr lang="en-US" sz="2000" b="1">
            <a:latin typeface="Arial Narrow" panose="020B0606020202030204" pitchFamily="34" charset="0"/>
          </a:endParaRPr>
        </a:p>
      </dgm:t>
    </dgm:pt>
    <dgm:pt modelId="{23A37A40-B9E2-4C6D-84A1-0A9F96D651B3}" type="sibTrans" cxnId="{D69002ED-1004-47E8-9260-CF8FAC7C9410}">
      <dgm:prSet/>
      <dgm:spPr/>
      <dgm:t>
        <a:bodyPr/>
        <a:lstStyle/>
        <a:p>
          <a:endParaRPr lang="en-US" sz="2000" b="1">
            <a:latin typeface="Arial Narrow" panose="020B0606020202030204" pitchFamily="34" charset="0"/>
          </a:endParaRPr>
        </a:p>
      </dgm:t>
    </dgm:pt>
    <dgm:pt modelId="{D322C485-C0BA-4F85-A37A-31E7F94D4EF7}">
      <dgm:prSet phldrT="[Text]" custT="1"/>
      <dgm:spPr/>
      <dgm:t>
        <a:bodyPr/>
        <a:lstStyle/>
        <a:p>
          <a:r>
            <a:rPr lang="en-US" sz="2000" b="1" dirty="0">
              <a:latin typeface="Arial Narrow" panose="020B0606020202030204" pitchFamily="34" charset="0"/>
            </a:rPr>
            <a:t>Reduce, and Eliminate</a:t>
          </a:r>
        </a:p>
      </dgm:t>
    </dgm:pt>
    <dgm:pt modelId="{6C9B8FCC-0E2C-43E3-BAE3-2C159A2C3362}" type="parTrans" cxnId="{8E87ECDB-7DA9-4D56-9F25-0CE614060AFF}">
      <dgm:prSet/>
      <dgm:spPr/>
      <dgm:t>
        <a:bodyPr/>
        <a:lstStyle/>
        <a:p>
          <a:endParaRPr lang="en-US" sz="2000" b="1">
            <a:latin typeface="Arial Narrow" panose="020B0606020202030204" pitchFamily="34" charset="0"/>
          </a:endParaRPr>
        </a:p>
      </dgm:t>
    </dgm:pt>
    <dgm:pt modelId="{170530A5-0E7C-4D4A-BB39-A5E8A8811491}" type="sibTrans" cxnId="{8E87ECDB-7DA9-4D56-9F25-0CE614060AFF}">
      <dgm:prSet/>
      <dgm:spPr/>
      <dgm:t>
        <a:bodyPr/>
        <a:lstStyle/>
        <a:p>
          <a:endParaRPr lang="en-US" sz="2000" b="1">
            <a:latin typeface="Arial Narrow" panose="020B0606020202030204" pitchFamily="34" charset="0"/>
          </a:endParaRPr>
        </a:p>
      </dgm:t>
    </dgm:pt>
    <dgm:pt modelId="{8640A273-18E8-43FB-A342-C53650522F35}">
      <dgm:prSet phldrT="[Text]" custT="1"/>
      <dgm:spPr/>
      <dgm:t>
        <a:bodyPr/>
        <a:lstStyle/>
        <a:p>
          <a:r>
            <a:rPr lang="en-US" sz="2000" b="1" dirty="0">
              <a:latin typeface="Arial Narrow" panose="020B0606020202030204" pitchFamily="34" charset="0"/>
            </a:rPr>
            <a:t>Prevent, Recognize, and Minimize</a:t>
          </a:r>
        </a:p>
      </dgm:t>
    </dgm:pt>
    <dgm:pt modelId="{839252CB-2CC5-4E7D-919F-8D5DCF612153}" type="parTrans" cxnId="{51F857FD-5919-4110-9D07-22FEA74384DB}">
      <dgm:prSet/>
      <dgm:spPr/>
      <dgm:t>
        <a:bodyPr/>
        <a:lstStyle/>
        <a:p>
          <a:endParaRPr lang="en-US" sz="2000" b="1">
            <a:latin typeface="Arial Narrow" panose="020B0606020202030204" pitchFamily="34" charset="0"/>
          </a:endParaRPr>
        </a:p>
      </dgm:t>
    </dgm:pt>
    <dgm:pt modelId="{3217213B-303D-4B17-9BAA-CB6ABF666EFD}" type="sibTrans" cxnId="{51F857FD-5919-4110-9D07-22FEA74384DB}">
      <dgm:prSet/>
      <dgm:spPr/>
      <dgm:t>
        <a:bodyPr/>
        <a:lstStyle/>
        <a:p>
          <a:endParaRPr lang="en-US" sz="2000" b="1">
            <a:latin typeface="Arial Narrow" panose="020B0606020202030204" pitchFamily="34" charset="0"/>
          </a:endParaRPr>
        </a:p>
      </dgm:t>
    </dgm:pt>
    <dgm:pt modelId="{95090964-F0D9-44BA-BC72-00A4A3BC91D3}">
      <dgm:prSet phldrT="[Text]" custT="1"/>
      <dgm:spPr/>
      <dgm:t>
        <a:bodyPr/>
        <a:lstStyle/>
        <a:p>
          <a:r>
            <a:rPr lang="en-US" sz="2000" b="1" dirty="0">
              <a:latin typeface="Arial Narrow" panose="020B0606020202030204" pitchFamily="34" charset="0"/>
            </a:rPr>
            <a:t>Optimize</a:t>
          </a:r>
        </a:p>
      </dgm:t>
    </dgm:pt>
    <dgm:pt modelId="{8703085F-F5E8-454B-A05E-F2CF3717B75A}" type="parTrans" cxnId="{8004D405-7061-4BAD-B54D-B5BD737F9414}">
      <dgm:prSet/>
      <dgm:spPr/>
      <dgm:t>
        <a:bodyPr/>
        <a:lstStyle/>
        <a:p>
          <a:endParaRPr lang="en-US" sz="2000" b="1">
            <a:latin typeface="Arial Narrow" panose="020B0606020202030204" pitchFamily="34" charset="0"/>
          </a:endParaRPr>
        </a:p>
      </dgm:t>
    </dgm:pt>
    <dgm:pt modelId="{3A93EA38-FA4C-4640-B1F4-43AE9B7E6AE9}" type="sibTrans" cxnId="{8004D405-7061-4BAD-B54D-B5BD737F9414}">
      <dgm:prSet/>
      <dgm:spPr/>
      <dgm:t>
        <a:bodyPr/>
        <a:lstStyle/>
        <a:p>
          <a:endParaRPr lang="en-US" sz="2000" b="1">
            <a:latin typeface="Arial Narrow" panose="020B0606020202030204" pitchFamily="34" charset="0"/>
          </a:endParaRPr>
        </a:p>
      </dgm:t>
    </dgm:pt>
    <dgm:pt modelId="{DD3BCB54-56AD-43D2-B0C3-C48652192978}">
      <dgm:prSet phldrT="[Text]" custT="1"/>
      <dgm:spPr/>
      <dgm:t>
        <a:bodyPr/>
        <a:lstStyle/>
        <a:p>
          <a:r>
            <a:rPr lang="en-US" sz="2000" b="1" dirty="0">
              <a:latin typeface="Arial Narrow" panose="020B0606020202030204" pitchFamily="34" charset="0"/>
            </a:rPr>
            <a:t>Advance</a:t>
          </a:r>
        </a:p>
      </dgm:t>
    </dgm:pt>
    <dgm:pt modelId="{841A542F-7AA5-435D-AFA4-4933C42FFCB8}" type="parTrans" cxnId="{80E7CB17-C035-48FF-B303-3BB12F3726AA}">
      <dgm:prSet/>
      <dgm:spPr/>
      <dgm:t>
        <a:bodyPr/>
        <a:lstStyle/>
        <a:p>
          <a:endParaRPr lang="en-US" sz="2000" b="1">
            <a:latin typeface="Arial Narrow" panose="020B0606020202030204" pitchFamily="34" charset="0"/>
          </a:endParaRPr>
        </a:p>
      </dgm:t>
    </dgm:pt>
    <dgm:pt modelId="{A388631D-79F5-4A81-89F1-B8DFF6FFB2E8}" type="sibTrans" cxnId="{80E7CB17-C035-48FF-B303-3BB12F3726AA}">
      <dgm:prSet/>
      <dgm:spPr/>
      <dgm:t>
        <a:bodyPr/>
        <a:lstStyle/>
        <a:p>
          <a:endParaRPr lang="en-US" sz="2000" b="1">
            <a:latin typeface="Arial Narrow" panose="020B0606020202030204" pitchFamily="34" charset="0"/>
          </a:endParaRPr>
        </a:p>
      </dgm:t>
    </dgm:pt>
    <dgm:pt modelId="{99F0AFE2-85A0-4C7D-8AE5-62C2AA0FAF29}">
      <dgm:prSet phldrT="[Text]" custT="1"/>
      <dgm:spPr/>
      <dgm:t>
        <a:bodyPr/>
        <a:lstStyle/>
        <a:p>
          <a:r>
            <a:rPr lang="en-US" sz="2000" b="1" dirty="0">
              <a:latin typeface="Arial Narrow" panose="020B0606020202030204" pitchFamily="34" charset="0"/>
            </a:rPr>
            <a:t>Comprehensive Strategy</a:t>
          </a:r>
        </a:p>
      </dgm:t>
    </dgm:pt>
    <dgm:pt modelId="{65D30816-6C49-4A38-AC5B-510FA56D2839}" type="parTrans" cxnId="{4CE6E70A-7C87-4864-96BD-6CA325947EB2}">
      <dgm:prSet/>
      <dgm:spPr/>
      <dgm:t>
        <a:bodyPr/>
        <a:lstStyle/>
        <a:p>
          <a:endParaRPr lang="en-US" sz="2000" b="1">
            <a:latin typeface="Arial Narrow" panose="020B0606020202030204" pitchFamily="34" charset="0"/>
          </a:endParaRPr>
        </a:p>
      </dgm:t>
    </dgm:pt>
    <dgm:pt modelId="{B97D435C-CFBE-4E69-ADB8-AC8CE7336446}" type="sibTrans" cxnId="{4CE6E70A-7C87-4864-96BD-6CA325947EB2}">
      <dgm:prSet/>
      <dgm:spPr/>
      <dgm:t>
        <a:bodyPr/>
        <a:lstStyle/>
        <a:p>
          <a:endParaRPr lang="en-US" sz="2000" b="1">
            <a:latin typeface="Arial Narrow" panose="020B0606020202030204" pitchFamily="34" charset="0"/>
          </a:endParaRPr>
        </a:p>
      </dgm:t>
    </dgm:pt>
    <dgm:pt modelId="{9AF35C5D-5C6D-45EB-8343-7B0463EA49D8}" type="pres">
      <dgm:prSet presAssocID="{8C8A3F2A-DC28-42CA-84DF-C8E1D4A81714}" presName="hierChild1" presStyleCnt="0">
        <dgm:presLayoutVars>
          <dgm:orgChart val="1"/>
          <dgm:chPref val="1"/>
          <dgm:dir/>
          <dgm:animOne val="branch"/>
          <dgm:animLvl val="lvl"/>
          <dgm:resizeHandles/>
        </dgm:presLayoutVars>
      </dgm:prSet>
      <dgm:spPr/>
    </dgm:pt>
    <dgm:pt modelId="{1ABA7CD7-F541-4B97-9D89-D478260217C6}" type="pres">
      <dgm:prSet presAssocID="{99F0AFE2-85A0-4C7D-8AE5-62C2AA0FAF29}" presName="hierRoot1" presStyleCnt="0">
        <dgm:presLayoutVars>
          <dgm:hierBranch val="init"/>
        </dgm:presLayoutVars>
      </dgm:prSet>
      <dgm:spPr/>
    </dgm:pt>
    <dgm:pt modelId="{AE8C8D8F-D40D-4EED-9D16-A3F7561ADA56}" type="pres">
      <dgm:prSet presAssocID="{99F0AFE2-85A0-4C7D-8AE5-62C2AA0FAF29}" presName="rootComposite1" presStyleCnt="0"/>
      <dgm:spPr/>
    </dgm:pt>
    <dgm:pt modelId="{0D62BC60-6F5B-4EF3-A136-A6F1FFABB6FA}" type="pres">
      <dgm:prSet presAssocID="{99F0AFE2-85A0-4C7D-8AE5-62C2AA0FAF29}" presName="rootText1" presStyleLbl="node0" presStyleIdx="0" presStyleCnt="1">
        <dgm:presLayoutVars>
          <dgm:chPref val="3"/>
        </dgm:presLayoutVars>
      </dgm:prSet>
      <dgm:spPr/>
    </dgm:pt>
    <dgm:pt modelId="{AAC8AA94-4190-43E1-B896-5EB3382529C2}" type="pres">
      <dgm:prSet presAssocID="{99F0AFE2-85A0-4C7D-8AE5-62C2AA0FAF29}" presName="rootConnector1" presStyleLbl="node1" presStyleIdx="0" presStyleCnt="0"/>
      <dgm:spPr/>
    </dgm:pt>
    <dgm:pt modelId="{30B47B44-796D-42E6-907F-86E8E62942D7}" type="pres">
      <dgm:prSet presAssocID="{99F0AFE2-85A0-4C7D-8AE5-62C2AA0FAF29}" presName="hierChild2" presStyleCnt="0"/>
      <dgm:spPr/>
    </dgm:pt>
    <dgm:pt modelId="{9C899919-7D9A-41EE-A1E9-646C1EB3FB3F}" type="pres">
      <dgm:prSet presAssocID="{30B2A45C-8E47-4273-9972-3DA494D23FB3}" presName="Name64" presStyleLbl="parChTrans1D2" presStyleIdx="0" presStyleCnt="5"/>
      <dgm:spPr/>
    </dgm:pt>
    <dgm:pt modelId="{51B64FF0-062F-4D80-BFFD-FD9B5C039C48}" type="pres">
      <dgm:prSet presAssocID="{02C3BBB7-4E01-48BE-A5CD-960593840285}" presName="hierRoot2" presStyleCnt="0">
        <dgm:presLayoutVars>
          <dgm:hierBranch val="init"/>
        </dgm:presLayoutVars>
      </dgm:prSet>
      <dgm:spPr/>
    </dgm:pt>
    <dgm:pt modelId="{1F9F269A-A9AF-421C-A714-62905133D501}" type="pres">
      <dgm:prSet presAssocID="{02C3BBB7-4E01-48BE-A5CD-960593840285}" presName="rootComposite" presStyleCnt="0"/>
      <dgm:spPr/>
    </dgm:pt>
    <dgm:pt modelId="{92CD0592-0C81-43CB-A2DD-833A33FCDD5D}" type="pres">
      <dgm:prSet presAssocID="{02C3BBB7-4E01-48BE-A5CD-960593840285}" presName="rootText" presStyleLbl="node2" presStyleIdx="0" presStyleCnt="5">
        <dgm:presLayoutVars>
          <dgm:chPref val="3"/>
        </dgm:presLayoutVars>
      </dgm:prSet>
      <dgm:spPr/>
    </dgm:pt>
    <dgm:pt modelId="{8B1B833F-FED9-4A86-BB46-6BBC66CE1768}" type="pres">
      <dgm:prSet presAssocID="{02C3BBB7-4E01-48BE-A5CD-960593840285}" presName="rootConnector" presStyleLbl="node2" presStyleIdx="0" presStyleCnt="5"/>
      <dgm:spPr/>
    </dgm:pt>
    <dgm:pt modelId="{56F7E2B6-ECC4-4050-8207-408B2BE54555}" type="pres">
      <dgm:prSet presAssocID="{02C3BBB7-4E01-48BE-A5CD-960593840285}" presName="hierChild4" presStyleCnt="0"/>
      <dgm:spPr/>
    </dgm:pt>
    <dgm:pt modelId="{E16933E6-B3E4-4B7F-B795-54E85AB04132}" type="pres">
      <dgm:prSet presAssocID="{02C3BBB7-4E01-48BE-A5CD-960593840285}" presName="hierChild5" presStyleCnt="0"/>
      <dgm:spPr/>
    </dgm:pt>
    <dgm:pt modelId="{D262D70D-AA99-4962-89DE-A31FCAB4D413}" type="pres">
      <dgm:prSet presAssocID="{6C9B8FCC-0E2C-43E3-BAE3-2C159A2C3362}" presName="Name64" presStyleLbl="parChTrans1D2" presStyleIdx="1" presStyleCnt="5"/>
      <dgm:spPr/>
    </dgm:pt>
    <dgm:pt modelId="{12F66869-678E-45CE-BEA2-0383888931E1}" type="pres">
      <dgm:prSet presAssocID="{D322C485-C0BA-4F85-A37A-31E7F94D4EF7}" presName="hierRoot2" presStyleCnt="0">
        <dgm:presLayoutVars>
          <dgm:hierBranch val="init"/>
        </dgm:presLayoutVars>
      </dgm:prSet>
      <dgm:spPr/>
    </dgm:pt>
    <dgm:pt modelId="{A92E6DD0-7545-4916-BB3F-F73BA0DC77D6}" type="pres">
      <dgm:prSet presAssocID="{D322C485-C0BA-4F85-A37A-31E7F94D4EF7}" presName="rootComposite" presStyleCnt="0"/>
      <dgm:spPr/>
    </dgm:pt>
    <dgm:pt modelId="{5A407D51-80A0-4C17-B261-C64C64D14606}" type="pres">
      <dgm:prSet presAssocID="{D322C485-C0BA-4F85-A37A-31E7F94D4EF7}" presName="rootText" presStyleLbl="node2" presStyleIdx="1" presStyleCnt="5">
        <dgm:presLayoutVars>
          <dgm:chPref val="3"/>
        </dgm:presLayoutVars>
      </dgm:prSet>
      <dgm:spPr/>
    </dgm:pt>
    <dgm:pt modelId="{DC0A9802-E11B-4467-BB8F-1655671678D4}" type="pres">
      <dgm:prSet presAssocID="{D322C485-C0BA-4F85-A37A-31E7F94D4EF7}" presName="rootConnector" presStyleLbl="node2" presStyleIdx="1" presStyleCnt="5"/>
      <dgm:spPr/>
    </dgm:pt>
    <dgm:pt modelId="{897C9DCB-31CF-42A9-84D1-C77FADAC919E}" type="pres">
      <dgm:prSet presAssocID="{D322C485-C0BA-4F85-A37A-31E7F94D4EF7}" presName="hierChild4" presStyleCnt="0"/>
      <dgm:spPr/>
    </dgm:pt>
    <dgm:pt modelId="{A77E1EF3-90C4-490F-B577-D14FEB665095}" type="pres">
      <dgm:prSet presAssocID="{D322C485-C0BA-4F85-A37A-31E7F94D4EF7}" presName="hierChild5" presStyleCnt="0"/>
      <dgm:spPr/>
    </dgm:pt>
    <dgm:pt modelId="{60B4F65B-3AD4-4F4F-9804-DF28A1615C7C}" type="pres">
      <dgm:prSet presAssocID="{839252CB-2CC5-4E7D-919F-8D5DCF612153}" presName="Name64" presStyleLbl="parChTrans1D2" presStyleIdx="2" presStyleCnt="5"/>
      <dgm:spPr/>
    </dgm:pt>
    <dgm:pt modelId="{05F1610C-04EF-4796-9298-B8070512423B}" type="pres">
      <dgm:prSet presAssocID="{8640A273-18E8-43FB-A342-C53650522F35}" presName="hierRoot2" presStyleCnt="0">
        <dgm:presLayoutVars>
          <dgm:hierBranch val="init"/>
        </dgm:presLayoutVars>
      </dgm:prSet>
      <dgm:spPr/>
    </dgm:pt>
    <dgm:pt modelId="{6091C910-B59E-4A36-AF32-B5697F03B7B8}" type="pres">
      <dgm:prSet presAssocID="{8640A273-18E8-43FB-A342-C53650522F35}" presName="rootComposite" presStyleCnt="0"/>
      <dgm:spPr/>
    </dgm:pt>
    <dgm:pt modelId="{B38973E4-EC91-4824-8B7B-74945BB97700}" type="pres">
      <dgm:prSet presAssocID="{8640A273-18E8-43FB-A342-C53650522F35}" presName="rootText" presStyleLbl="node2" presStyleIdx="2" presStyleCnt="5">
        <dgm:presLayoutVars>
          <dgm:chPref val="3"/>
        </dgm:presLayoutVars>
      </dgm:prSet>
      <dgm:spPr/>
    </dgm:pt>
    <dgm:pt modelId="{7316BE95-36B4-46A7-9DE7-868C118313E9}" type="pres">
      <dgm:prSet presAssocID="{8640A273-18E8-43FB-A342-C53650522F35}" presName="rootConnector" presStyleLbl="node2" presStyleIdx="2" presStyleCnt="5"/>
      <dgm:spPr/>
    </dgm:pt>
    <dgm:pt modelId="{0883466D-1318-4C8C-BDC8-02A5C13AC09F}" type="pres">
      <dgm:prSet presAssocID="{8640A273-18E8-43FB-A342-C53650522F35}" presName="hierChild4" presStyleCnt="0"/>
      <dgm:spPr/>
    </dgm:pt>
    <dgm:pt modelId="{7A96E30E-7B77-4FC5-BED2-11F1AD004D06}" type="pres">
      <dgm:prSet presAssocID="{8640A273-18E8-43FB-A342-C53650522F35}" presName="hierChild5" presStyleCnt="0"/>
      <dgm:spPr/>
    </dgm:pt>
    <dgm:pt modelId="{C70BA855-445B-468F-A6C4-D78D9113270D}" type="pres">
      <dgm:prSet presAssocID="{8703085F-F5E8-454B-A05E-F2CF3717B75A}" presName="Name64" presStyleLbl="parChTrans1D2" presStyleIdx="3" presStyleCnt="5"/>
      <dgm:spPr/>
    </dgm:pt>
    <dgm:pt modelId="{CF4B63ED-2B63-4AB9-A1C5-80D499899143}" type="pres">
      <dgm:prSet presAssocID="{95090964-F0D9-44BA-BC72-00A4A3BC91D3}" presName="hierRoot2" presStyleCnt="0">
        <dgm:presLayoutVars>
          <dgm:hierBranch val="init"/>
        </dgm:presLayoutVars>
      </dgm:prSet>
      <dgm:spPr/>
    </dgm:pt>
    <dgm:pt modelId="{07AE8A7A-E5F5-4D9E-B828-8C9C7ECF4559}" type="pres">
      <dgm:prSet presAssocID="{95090964-F0D9-44BA-BC72-00A4A3BC91D3}" presName="rootComposite" presStyleCnt="0"/>
      <dgm:spPr/>
    </dgm:pt>
    <dgm:pt modelId="{161E6EC8-11B4-42C6-85A3-F516487344C2}" type="pres">
      <dgm:prSet presAssocID="{95090964-F0D9-44BA-BC72-00A4A3BC91D3}" presName="rootText" presStyleLbl="node2" presStyleIdx="3" presStyleCnt="5">
        <dgm:presLayoutVars>
          <dgm:chPref val="3"/>
        </dgm:presLayoutVars>
      </dgm:prSet>
      <dgm:spPr/>
    </dgm:pt>
    <dgm:pt modelId="{5BCA4A59-0E38-430F-A041-4BC548FD6C5C}" type="pres">
      <dgm:prSet presAssocID="{95090964-F0D9-44BA-BC72-00A4A3BC91D3}" presName="rootConnector" presStyleLbl="node2" presStyleIdx="3" presStyleCnt="5"/>
      <dgm:spPr/>
    </dgm:pt>
    <dgm:pt modelId="{035CA160-C326-4290-ABFD-B93A1E1BAAFB}" type="pres">
      <dgm:prSet presAssocID="{95090964-F0D9-44BA-BC72-00A4A3BC91D3}" presName="hierChild4" presStyleCnt="0"/>
      <dgm:spPr/>
    </dgm:pt>
    <dgm:pt modelId="{246BECE3-834B-4B7A-90DD-48CA1DFC9104}" type="pres">
      <dgm:prSet presAssocID="{95090964-F0D9-44BA-BC72-00A4A3BC91D3}" presName="hierChild5" presStyleCnt="0"/>
      <dgm:spPr/>
    </dgm:pt>
    <dgm:pt modelId="{143105F4-4FED-47C7-BBC8-180D80169F85}" type="pres">
      <dgm:prSet presAssocID="{841A542F-7AA5-435D-AFA4-4933C42FFCB8}" presName="Name64" presStyleLbl="parChTrans1D2" presStyleIdx="4" presStyleCnt="5"/>
      <dgm:spPr/>
    </dgm:pt>
    <dgm:pt modelId="{E3CDF353-F45E-4C1C-ABA6-F4368C4BE2A4}" type="pres">
      <dgm:prSet presAssocID="{DD3BCB54-56AD-43D2-B0C3-C48652192978}" presName="hierRoot2" presStyleCnt="0">
        <dgm:presLayoutVars>
          <dgm:hierBranch val="init"/>
        </dgm:presLayoutVars>
      </dgm:prSet>
      <dgm:spPr/>
    </dgm:pt>
    <dgm:pt modelId="{247AB288-98BF-402C-AF97-CD0A1B2CFC7F}" type="pres">
      <dgm:prSet presAssocID="{DD3BCB54-56AD-43D2-B0C3-C48652192978}" presName="rootComposite" presStyleCnt="0"/>
      <dgm:spPr/>
    </dgm:pt>
    <dgm:pt modelId="{FEFCA237-149D-417C-8B26-3AAC76F5254E}" type="pres">
      <dgm:prSet presAssocID="{DD3BCB54-56AD-43D2-B0C3-C48652192978}" presName="rootText" presStyleLbl="node2" presStyleIdx="4" presStyleCnt="5">
        <dgm:presLayoutVars>
          <dgm:chPref val="3"/>
        </dgm:presLayoutVars>
      </dgm:prSet>
      <dgm:spPr/>
    </dgm:pt>
    <dgm:pt modelId="{56C8864B-B69B-4E12-95BC-E8C1194A2DD3}" type="pres">
      <dgm:prSet presAssocID="{DD3BCB54-56AD-43D2-B0C3-C48652192978}" presName="rootConnector" presStyleLbl="node2" presStyleIdx="4" presStyleCnt="5"/>
      <dgm:spPr/>
    </dgm:pt>
    <dgm:pt modelId="{E01448EB-C2F7-472B-A9BD-B7D43D0DDA6A}" type="pres">
      <dgm:prSet presAssocID="{DD3BCB54-56AD-43D2-B0C3-C48652192978}" presName="hierChild4" presStyleCnt="0"/>
      <dgm:spPr/>
    </dgm:pt>
    <dgm:pt modelId="{2A4FD57F-1D10-4935-9B47-C1E215C283FA}" type="pres">
      <dgm:prSet presAssocID="{DD3BCB54-56AD-43D2-B0C3-C48652192978}" presName="hierChild5" presStyleCnt="0"/>
      <dgm:spPr/>
    </dgm:pt>
    <dgm:pt modelId="{5FEA47C8-5DE6-49B0-856D-094C2A7A88D9}" type="pres">
      <dgm:prSet presAssocID="{99F0AFE2-85A0-4C7D-8AE5-62C2AA0FAF29}" presName="hierChild3" presStyleCnt="0"/>
      <dgm:spPr/>
    </dgm:pt>
  </dgm:ptLst>
  <dgm:cxnLst>
    <dgm:cxn modelId="{8004D405-7061-4BAD-B54D-B5BD737F9414}" srcId="{99F0AFE2-85A0-4C7D-8AE5-62C2AA0FAF29}" destId="{95090964-F0D9-44BA-BC72-00A4A3BC91D3}" srcOrd="3" destOrd="0" parTransId="{8703085F-F5E8-454B-A05E-F2CF3717B75A}" sibTransId="{3A93EA38-FA4C-4640-B1F4-43AE9B7E6AE9}"/>
    <dgm:cxn modelId="{4CE6E70A-7C87-4864-96BD-6CA325947EB2}" srcId="{8C8A3F2A-DC28-42CA-84DF-C8E1D4A81714}" destId="{99F0AFE2-85A0-4C7D-8AE5-62C2AA0FAF29}" srcOrd="0" destOrd="0" parTransId="{65D30816-6C49-4A38-AC5B-510FA56D2839}" sibTransId="{B97D435C-CFBE-4E69-ADB8-AC8CE7336446}"/>
    <dgm:cxn modelId="{80E7CB17-C035-48FF-B303-3BB12F3726AA}" srcId="{99F0AFE2-85A0-4C7D-8AE5-62C2AA0FAF29}" destId="{DD3BCB54-56AD-43D2-B0C3-C48652192978}" srcOrd="4" destOrd="0" parTransId="{841A542F-7AA5-435D-AFA4-4933C42FFCB8}" sibTransId="{A388631D-79F5-4A81-89F1-B8DFF6FFB2E8}"/>
    <dgm:cxn modelId="{E0C7FA1C-0AAA-41C4-A3F0-396CEA03A80B}" type="presOf" srcId="{DD3BCB54-56AD-43D2-B0C3-C48652192978}" destId="{FEFCA237-149D-417C-8B26-3AAC76F5254E}" srcOrd="0" destOrd="0" presId="urn:microsoft.com/office/officeart/2009/3/layout/HorizontalOrganizationChart"/>
    <dgm:cxn modelId="{55551429-6F40-4247-B0E7-F7EBA52FAF0F}" type="presOf" srcId="{841A542F-7AA5-435D-AFA4-4933C42FFCB8}" destId="{143105F4-4FED-47C7-BBC8-180D80169F85}" srcOrd="0" destOrd="0" presId="urn:microsoft.com/office/officeart/2009/3/layout/HorizontalOrganizationChart"/>
    <dgm:cxn modelId="{4972072D-BFCE-49BF-BE82-74725BE17648}" type="presOf" srcId="{99F0AFE2-85A0-4C7D-8AE5-62C2AA0FAF29}" destId="{0D62BC60-6F5B-4EF3-A136-A6F1FFABB6FA}" srcOrd="0" destOrd="0" presId="urn:microsoft.com/office/officeart/2009/3/layout/HorizontalOrganizationChart"/>
    <dgm:cxn modelId="{705BD739-54C3-4C4F-ABE7-A47A29F3C70C}" type="presOf" srcId="{D322C485-C0BA-4F85-A37A-31E7F94D4EF7}" destId="{5A407D51-80A0-4C17-B261-C64C64D14606}" srcOrd="0" destOrd="0" presId="urn:microsoft.com/office/officeart/2009/3/layout/HorizontalOrganizationChart"/>
    <dgm:cxn modelId="{2F90433F-D61B-48D8-BF1E-907DCC558273}" type="presOf" srcId="{839252CB-2CC5-4E7D-919F-8D5DCF612153}" destId="{60B4F65B-3AD4-4F4F-9804-DF28A1615C7C}" srcOrd="0" destOrd="0" presId="urn:microsoft.com/office/officeart/2009/3/layout/HorizontalOrganizationChart"/>
    <dgm:cxn modelId="{A011795C-1C7D-493D-94AC-CC21AB925420}" type="presOf" srcId="{02C3BBB7-4E01-48BE-A5CD-960593840285}" destId="{92CD0592-0C81-43CB-A2DD-833A33FCDD5D}" srcOrd="0" destOrd="0" presId="urn:microsoft.com/office/officeart/2009/3/layout/HorizontalOrganizationChart"/>
    <dgm:cxn modelId="{A675FD49-65E5-45F8-A937-7BCB7C9898E9}" type="presOf" srcId="{99F0AFE2-85A0-4C7D-8AE5-62C2AA0FAF29}" destId="{AAC8AA94-4190-43E1-B896-5EB3382529C2}" srcOrd="1" destOrd="0" presId="urn:microsoft.com/office/officeart/2009/3/layout/HorizontalOrganizationChart"/>
    <dgm:cxn modelId="{6B453F6E-8272-45F0-9D55-2C46602A9C31}" type="presOf" srcId="{8640A273-18E8-43FB-A342-C53650522F35}" destId="{B38973E4-EC91-4824-8B7B-74945BB97700}" srcOrd="0" destOrd="0" presId="urn:microsoft.com/office/officeart/2009/3/layout/HorizontalOrganizationChart"/>
    <dgm:cxn modelId="{674E9872-6302-471E-80C2-2FE15E6EF152}" type="presOf" srcId="{8C8A3F2A-DC28-42CA-84DF-C8E1D4A81714}" destId="{9AF35C5D-5C6D-45EB-8343-7B0463EA49D8}" srcOrd="0" destOrd="0" presId="urn:microsoft.com/office/officeart/2009/3/layout/HorizontalOrganizationChart"/>
    <dgm:cxn modelId="{ABC2627B-7779-428C-9222-029F7408E02C}" type="presOf" srcId="{02C3BBB7-4E01-48BE-A5CD-960593840285}" destId="{8B1B833F-FED9-4A86-BB46-6BBC66CE1768}" srcOrd="1" destOrd="0" presId="urn:microsoft.com/office/officeart/2009/3/layout/HorizontalOrganizationChart"/>
    <dgm:cxn modelId="{E8D75D92-B0A9-4CAC-A3FE-2973FA1C96C4}" type="presOf" srcId="{95090964-F0D9-44BA-BC72-00A4A3BC91D3}" destId="{161E6EC8-11B4-42C6-85A3-F516487344C2}" srcOrd="0" destOrd="0" presId="urn:microsoft.com/office/officeart/2009/3/layout/HorizontalOrganizationChart"/>
    <dgm:cxn modelId="{ED84A6AA-C3DD-40F1-B0FA-A2F40934FD91}" type="presOf" srcId="{30B2A45C-8E47-4273-9972-3DA494D23FB3}" destId="{9C899919-7D9A-41EE-A1E9-646C1EB3FB3F}" srcOrd="0" destOrd="0" presId="urn:microsoft.com/office/officeart/2009/3/layout/HorizontalOrganizationChart"/>
    <dgm:cxn modelId="{8E795CBD-E877-4439-9916-C4C81BC3AC66}" type="presOf" srcId="{D322C485-C0BA-4F85-A37A-31E7F94D4EF7}" destId="{DC0A9802-E11B-4467-BB8F-1655671678D4}" srcOrd="1" destOrd="0" presId="urn:microsoft.com/office/officeart/2009/3/layout/HorizontalOrganizationChart"/>
    <dgm:cxn modelId="{B50958C3-6E7F-4EDE-8292-C363385B6BD7}" type="presOf" srcId="{95090964-F0D9-44BA-BC72-00A4A3BC91D3}" destId="{5BCA4A59-0E38-430F-A041-4BC548FD6C5C}" srcOrd="1" destOrd="0" presId="urn:microsoft.com/office/officeart/2009/3/layout/HorizontalOrganizationChart"/>
    <dgm:cxn modelId="{B9EE6ECE-E2E3-46AB-B89E-E349BE62F0F6}" type="presOf" srcId="{8703085F-F5E8-454B-A05E-F2CF3717B75A}" destId="{C70BA855-445B-468F-A6C4-D78D9113270D}" srcOrd="0" destOrd="0" presId="urn:microsoft.com/office/officeart/2009/3/layout/HorizontalOrganizationChart"/>
    <dgm:cxn modelId="{6BFD6BD3-A391-4959-822E-F5FE848924DF}" type="presOf" srcId="{6C9B8FCC-0E2C-43E3-BAE3-2C159A2C3362}" destId="{D262D70D-AA99-4962-89DE-A31FCAB4D413}" srcOrd="0" destOrd="0" presId="urn:microsoft.com/office/officeart/2009/3/layout/HorizontalOrganizationChart"/>
    <dgm:cxn modelId="{08EEFBD6-A21E-4DD5-A5B3-2C4CD580CA9D}" type="presOf" srcId="{8640A273-18E8-43FB-A342-C53650522F35}" destId="{7316BE95-36B4-46A7-9DE7-868C118313E9}" srcOrd="1" destOrd="0" presId="urn:microsoft.com/office/officeart/2009/3/layout/HorizontalOrganizationChart"/>
    <dgm:cxn modelId="{8E87ECDB-7DA9-4D56-9F25-0CE614060AFF}" srcId="{99F0AFE2-85A0-4C7D-8AE5-62C2AA0FAF29}" destId="{D322C485-C0BA-4F85-A37A-31E7F94D4EF7}" srcOrd="1" destOrd="0" parTransId="{6C9B8FCC-0E2C-43E3-BAE3-2C159A2C3362}" sibTransId="{170530A5-0E7C-4D4A-BB39-A5E8A8811491}"/>
    <dgm:cxn modelId="{A84AEFE0-1EB3-468F-8817-6FFB8B8ED349}" type="presOf" srcId="{DD3BCB54-56AD-43D2-B0C3-C48652192978}" destId="{56C8864B-B69B-4E12-95BC-E8C1194A2DD3}" srcOrd="1" destOrd="0" presId="urn:microsoft.com/office/officeart/2009/3/layout/HorizontalOrganizationChart"/>
    <dgm:cxn modelId="{D69002ED-1004-47E8-9260-CF8FAC7C9410}" srcId="{99F0AFE2-85A0-4C7D-8AE5-62C2AA0FAF29}" destId="{02C3BBB7-4E01-48BE-A5CD-960593840285}" srcOrd="0" destOrd="0" parTransId="{30B2A45C-8E47-4273-9972-3DA494D23FB3}" sibTransId="{23A37A40-B9E2-4C6D-84A1-0A9F96D651B3}"/>
    <dgm:cxn modelId="{51F857FD-5919-4110-9D07-22FEA74384DB}" srcId="{99F0AFE2-85A0-4C7D-8AE5-62C2AA0FAF29}" destId="{8640A273-18E8-43FB-A342-C53650522F35}" srcOrd="2" destOrd="0" parTransId="{839252CB-2CC5-4E7D-919F-8D5DCF612153}" sibTransId="{3217213B-303D-4B17-9BAA-CB6ABF666EFD}"/>
    <dgm:cxn modelId="{3089328B-CD9D-444E-A97E-5CE84422C78D}" type="presParOf" srcId="{9AF35C5D-5C6D-45EB-8343-7B0463EA49D8}" destId="{1ABA7CD7-F541-4B97-9D89-D478260217C6}" srcOrd="0" destOrd="0" presId="urn:microsoft.com/office/officeart/2009/3/layout/HorizontalOrganizationChart"/>
    <dgm:cxn modelId="{00AD51B6-4FD3-473C-B98D-AB70F25BBA6A}" type="presParOf" srcId="{1ABA7CD7-F541-4B97-9D89-D478260217C6}" destId="{AE8C8D8F-D40D-4EED-9D16-A3F7561ADA56}" srcOrd="0" destOrd="0" presId="urn:microsoft.com/office/officeart/2009/3/layout/HorizontalOrganizationChart"/>
    <dgm:cxn modelId="{DECC9D82-16CA-4A6E-842F-50DC6A740545}" type="presParOf" srcId="{AE8C8D8F-D40D-4EED-9D16-A3F7561ADA56}" destId="{0D62BC60-6F5B-4EF3-A136-A6F1FFABB6FA}" srcOrd="0" destOrd="0" presId="urn:microsoft.com/office/officeart/2009/3/layout/HorizontalOrganizationChart"/>
    <dgm:cxn modelId="{9385DCF8-CCB5-464E-9847-78C1D68342BC}" type="presParOf" srcId="{AE8C8D8F-D40D-4EED-9D16-A3F7561ADA56}" destId="{AAC8AA94-4190-43E1-B896-5EB3382529C2}" srcOrd="1" destOrd="0" presId="urn:microsoft.com/office/officeart/2009/3/layout/HorizontalOrganizationChart"/>
    <dgm:cxn modelId="{5CF3183B-424E-4847-BD55-AB11C0EDE9D9}" type="presParOf" srcId="{1ABA7CD7-F541-4B97-9D89-D478260217C6}" destId="{30B47B44-796D-42E6-907F-86E8E62942D7}" srcOrd="1" destOrd="0" presId="urn:microsoft.com/office/officeart/2009/3/layout/HorizontalOrganizationChart"/>
    <dgm:cxn modelId="{77BC31A2-C777-44CA-8A52-473134D55F0D}" type="presParOf" srcId="{30B47B44-796D-42E6-907F-86E8E62942D7}" destId="{9C899919-7D9A-41EE-A1E9-646C1EB3FB3F}" srcOrd="0" destOrd="0" presId="urn:microsoft.com/office/officeart/2009/3/layout/HorizontalOrganizationChart"/>
    <dgm:cxn modelId="{70437704-3085-43D6-8618-E8FC781637D8}" type="presParOf" srcId="{30B47B44-796D-42E6-907F-86E8E62942D7}" destId="{51B64FF0-062F-4D80-BFFD-FD9B5C039C48}" srcOrd="1" destOrd="0" presId="urn:microsoft.com/office/officeart/2009/3/layout/HorizontalOrganizationChart"/>
    <dgm:cxn modelId="{2696E47D-D518-4377-9A3C-B325CD8B8BB4}" type="presParOf" srcId="{51B64FF0-062F-4D80-BFFD-FD9B5C039C48}" destId="{1F9F269A-A9AF-421C-A714-62905133D501}" srcOrd="0" destOrd="0" presId="urn:microsoft.com/office/officeart/2009/3/layout/HorizontalOrganizationChart"/>
    <dgm:cxn modelId="{39447D9D-CB15-47A8-BC83-428F6877383B}" type="presParOf" srcId="{1F9F269A-A9AF-421C-A714-62905133D501}" destId="{92CD0592-0C81-43CB-A2DD-833A33FCDD5D}" srcOrd="0" destOrd="0" presId="urn:microsoft.com/office/officeart/2009/3/layout/HorizontalOrganizationChart"/>
    <dgm:cxn modelId="{10DFCF7B-9B45-4FAE-B1D6-7021580A2C20}" type="presParOf" srcId="{1F9F269A-A9AF-421C-A714-62905133D501}" destId="{8B1B833F-FED9-4A86-BB46-6BBC66CE1768}" srcOrd="1" destOrd="0" presId="urn:microsoft.com/office/officeart/2009/3/layout/HorizontalOrganizationChart"/>
    <dgm:cxn modelId="{D4E65213-F8F7-4230-8904-88013789E64F}" type="presParOf" srcId="{51B64FF0-062F-4D80-BFFD-FD9B5C039C48}" destId="{56F7E2B6-ECC4-4050-8207-408B2BE54555}" srcOrd="1" destOrd="0" presId="urn:microsoft.com/office/officeart/2009/3/layout/HorizontalOrganizationChart"/>
    <dgm:cxn modelId="{E5846691-3857-4A1C-8AF7-0EA1BE6836F2}" type="presParOf" srcId="{51B64FF0-062F-4D80-BFFD-FD9B5C039C48}" destId="{E16933E6-B3E4-4B7F-B795-54E85AB04132}" srcOrd="2" destOrd="0" presId="urn:microsoft.com/office/officeart/2009/3/layout/HorizontalOrganizationChart"/>
    <dgm:cxn modelId="{4F11D149-FF9C-4473-8AEC-489CCD177E8B}" type="presParOf" srcId="{30B47B44-796D-42E6-907F-86E8E62942D7}" destId="{D262D70D-AA99-4962-89DE-A31FCAB4D413}" srcOrd="2" destOrd="0" presId="urn:microsoft.com/office/officeart/2009/3/layout/HorizontalOrganizationChart"/>
    <dgm:cxn modelId="{0BC07D6E-E344-49D5-B775-DAF1AF039DFF}" type="presParOf" srcId="{30B47B44-796D-42E6-907F-86E8E62942D7}" destId="{12F66869-678E-45CE-BEA2-0383888931E1}" srcOrd="3" destOrd="0" presId="urn:microsoft.com/office/officeart/2009/3/layout/HorizontalOrganizationChart"/>
    <dgm:cxn modelId="{9BEF429F-3A50-45E1-898E-924D6AEF3E25}" type="presParOf" srcId="{12F66869-678E-45CE-BEA2-0383888931E1}" destId="{A92E6DD0-7545-4916-BB3F-F73BA0DC77D6}" srcOrd="0" destOrd="0" presId="urn:microsoft.com/office/officeart/2009/3/layout/HorizontalOrganizationChart"/>
    <dgm:cxn modelId="{84F6B81C-97A3-4BCB-BC96-2EC8ADAF7589}" type="presParOf" srcId="{A92E6DD0-7545-4916-BB3F-F73BA0DC77D6}" destId="{5A407D51-80A0-4C17-B261-C64C64D14606}" srcOrd="0" destOrd="0" presId="urn:microsoft.com/office/officeart/2009/3/layout/HorizontalOrganizationChart"/>
    <dgm:cxn modelId="{A9357EE1-1E39-49F5-8B3D-0A0B7FAFF41E}" type="presParOf" srcId="{A92E6DD0-7545-4916-BB3F-F73BA0DC77D6}" destId="{DC0A9802-E11B-4467-BB8F-1655671678D4}" srcOrd="1" destOrd="0" presId="urn:microsoft.com/office/officeart/2009/3/layout/HorizontalOrganizationChart"/>
    <dgm:cxn modelId="{0FD59A1C-64D3-4C34-BDB1-0A3B5D6FB6EA}" type="presParOf" srcId="{12F66869-678E-45CE-BEA2-0383888931E1}" destId="{897C9DCB-31CF-42A9-84D1-C77FADAC919E}" srcOrd="1" destOrd="0" presId="urn:microsoft.com/office/officeart/2009/3/layout/HorizontalOrganizationChart"/>
    <dgm:cxn modelId="{4F3308FC-3471-4B58-99DE-416B1A874127}" type="presParOf" srcId="{12F66869-678E-45CE-BEA2-0383888931E1}" destId="{A77E1EF3-90C4-490F-B577-D14FEB665095}" srcOrd="2" destOrd="0" presId="urn:microsoft.com/office/officeart/2009/3/layout/HorizontalOrganizationChart"/>
    <dgm:cxn modelId="{2E9237C1-97B3-48B2-8273-037D8E1ADFAF}" type="presParOf" srcId="{30B47B44-796D-42E6-907F-86E8E62942D7}" destId="{60B4F65B-3AD4-4F4F-9804-DF28A1615C7C}" srcOrd="4" destOrd="0" presId="urn:microsoft.com/office/officeart/2009/3/layout/HorizontalOrganizationChart"/>
    <dgm:cxn modelId="{712279E6-3AF1-4EB9-8382-72077E8B62D5}" type="presParOf" srcId="{30B47B44-796D-42E6-907F-86E8E62942D7}" destId="{05F1610C-04EF-4796-9298-B8070512423B}" srcOrd="5" destOrd="0" presId="urn:microsoft.com/office/officeart/2009/3/layout/HorizontalOrganizationChart"/>
    <dgm:cxn modelId="{8BCF49CA-5DEE-495B-B0F5-DF750E79CA6C}" type="presParOf" srcId="{05F1610C-04EF-4796-9298-B8070512423B}" destId="{6091C910-B59E-4A36-AF32-B5697F03B7B8}" srcOrd="0" destOrd="0" presId="urn:microsoft.com/office/officeart/2009/3/layout/HorizontalOrganizationChart"/>
    <dgm:cxn modelId="{4D2F8DD4-5CB7-484F-BD7D-24C287D4C2DD}" type="presParOf" srcId="{6091C910-B59E-4A36-AF32-B5697F03B7B8}" destId="{B38973E4-EC91-4824-8B7B-74945BB97700}" srcOrd="0" destOrd="0" presId="urn:microsoft.com/office/officeart/2009/3/layout/HorizontalOrganizationChart"/>
    <dgm:cxn modelId="{0364BC93-E31A-4F6D-89FC-75F498A48125}" type="presParOf" srcId="{6091C910-B59E-4A36-AF32-B5697F03B7B8}" destId="{7316BE95-36B4-46A7-9DE7-868C118313E9}" srcOrd="1" destOrd="0" presId="urn:microsoft.com/office/officeart/2009/3/layout/HorizontalOrganizationChart"/>
    <dgm:cxn modelId="{920B2E51-C3C0-4559-ACE8-DFDEEF621E89}" type="presParOf" srcId="{05F1610C-04EF-4796-9298-B8070512423B}" destId="{0883466D-1318-4C8C-BDC8-02A5C13AC09F}" srcOrd="1" destOrd="0" presId="urn:microsoft.com/office/officeart/2009/3/layout/HorizontalOrganizationChart"/>
    <dgm:cxn modelId="{A18BF075-57CD-4027-9147-534B6DACA51E}" type="presParOf" srcId="{05F1610C-04EF-4796-9298-B8070512423B}" destId="{7A96E30E-7B77-4FC5-BED2-11F1AD004D06}" srcOrd="2" destOrd="0" presId="urn:microsoft.com/office/officeart/2009/3/layout/HorizontalOrganizationChart"/>
    <dgm:cxn modelId="{A9C6F371-1C37-4B8C-B8EB-E89824AD644B}" type="presParOf" srcId="{30B47B44-796D-42E6-907F-86E8E62942D7}" destId="{C70BA855-445B-468F-A6C4-D78D9113270D}" srcOrd="6" destOrd="0" presId="urn:microsoft.com/office/officeart/2009/3/layout/HorizontalOrganizationChart"/>
    <dgm:cxn modelId="{411CFAEC-99DA-4B8E-87D9-398590315429}" type="presParOf" srcId="{30B47B44-796D-42E6-907F-86E8E62942D7}" destId="{CF4B63ED-2B63-4AB9-A1C5-80D499899143}" srcOrd="7" destOrd="0" presId="urn:microsoft.com/office/officeart/2009/3/layout/HorizontalOrganizationChart"/>
    <dgm:cxn modelId="{BDABDF77-64AF-4E7C-A7E3-8AEC65559D7B}" type="presParOf" srcId="{CF4B63ED-2B63-4AB9-A1C5-80D499899143}" destId="{07AE8A7A-E5F5-4D9E-B828-8C9C7ECF4559}" srcOrd="0" destOrd="0" presId="urn:microsoft.com/office/officeart/2009/3/layout/HorizontalOrganizationChart"/>
    <dgm:cxn modelId="{66BBB0C1-4A10-4A3D-97AC-ED4FF59B37AE}" type="presParOf" srcId="{07AE8A7A-E5F5-4D9E-B828-8C9C7ECF4559}" destId="{161E6EC8-11B4-42C6-85A3-F516487344C2}" srcOrd="0" destOrd="0" presId="urn:microsoft.com/office/officeart/2009/3/layout/HorizontalOrganizationChart"/>
    <dgm:cxn modelId="{C20CDE17-695D-4FAC-A6E6-65A2496EFAAE}" type="presParOf" srcId="{07AE8A7A-E5F5-4D9E-B828-8C9C7ECF4559}" destId="{5BCA4A59-0E38-430F-A041-4BC548FD6C5C}" srcOrd="1" destOrd="0" presId="urn:microsoft.com/office/officeart/2009/3/layout/HorizontalOrganizationChart"/>
    <dgm:cxn modelId="{73C86E84-94C7-4B13-BA1E-C9E2E255FA79}" type="presParOf" srcId="{CF4B63ED-2B63-4AB9-A1C5-80D499899143}" destId="{035CA160-C326-4290-ABFD-B93A1E1BAAFB}" srcOrd="1" destOrd="0" presId="urn:microsoft.com/office/officeart/2009/3/layout/HorizontalOrganizationChart"/>
    <dgm:cxn modelId="{F99D7B93-5EE1-41AB-A2B3-2ED45BA35644}" type="presParOf" srcId="{CF4B63ED-2B63-4AB9-A1C5-80D499899143}" destId="{246BECE3-834B-4B7A-90DD-48CA1DFC9104}" srcOrd="2" destOrd="0" presId="urn:microsoft.com/office/officeart/2009/3/layout/HorizontalOrganizationChart"/>
    <dgm:cxn modelId="{E66BD31C-A0CC-4C97-8327-DCD4E6A49FBE}" type="presParOf" srcId="{30B47B44-796D-42E6-907F-86E8E62942D7}" destId="{143105F4-4FED-47C7-BBC8-180D80169F85}" srcOrd="8" destOrd="0" presId="urn:microsoft.com/office/officeart/2009/3/layout/HorizontalOrganizationChart"/>
    <dgm:cxn modelId="{127F727E-92D7-478A-837B-C23BA00A9977}" type="presParOf" srcId="{30B47B44-796D-42E6-907F-86E8E62942D7}" destId="{E3CDF353-F45E-4C1C-ABA6-F4368C4BE2A4}" srcOrd="9" destOrd="0" presId="urn:microsoft.com/office/officeart/2009/3/layout/HorizontalOrganizationChart"/>
    <dgm:cxn modelId="{63FD7FFC-0B90-448D-8931-827EAB1A7D47}" type="presParOf" srcId="{E3CDF353-F45E-4C1C-ABA6-F4368C4BE2A4}" destId="{247AB288-98BF-402C-AF97-CD0A1B2CFC7F}" srcOrd="0" destOrd="0" presId="urn:microsoft.com/office/officeart/2009/3/layout/HorizontalOrganizationChart"/>
    <dgm:cxn modelId="{B8C733C8-D799-4AF5-B91E-5CE1BC501DA8}" type="presParOf" srcId="{247AB288-98BF-402C-AF97-CD0A1B2CFC7F}" destId="{FEFCA237-149D-417C-8B26-3AAC76F5254E}" srcOrd="0" destOrd="0" presId="urn:microsoft.com/office/officeart/2009/3/layout/HorizontalOrganizationChart"/>
    <dgm:cxn modelId="{24747F90-EE87-4E5E-9F4F-39A111B23725}" type="presParOf" srcId="{247AB288-98BF-402C-AF97-CD0A1B2CFC7F}" destId="{56C8864B-B69B-4E12-95BC-E8C1194A2DD3}" srcOrd="1" destOrd="0" presId="urn:microsoft.com/office/officeart/2009/3/layout/HorizontalOrganizationChart"/>
    <dgm:cxn modelId="{5A30AFC2-C1D1-4727-ABCD-10196AA20650}" type="presParOf" srcId="{E3CDF353-F45E-4C1C-ABA6-F4368C4BE2A4}" destId="{E01448EB-C2F7-472B-A9BD-B7D43D0DDA6A}" srcOrd="1" destOrd="0" presId="urn:microsoft.com/office/officeart/2009/3/layout/HorizontalOrganizationChart"/>
    <dgm:cxn modelId="{53DE3C9A-A9D8-40D5-92AB-4F9193C90FCC}" type="presParOf" srcId="{E3CDF353-F45E-4C1C-ABA6-F4368C4BE2A4}" destId="{2A4FD57F-1D10-4935-9B47-C1E215C283FA}" srcOrd="2" destOrd="0" presId="urn:microsoft.com/office/officeart/2009/3/layout/HorizontalOrganizationChart"/>
    <dgm:cxn modelId="{2E2258E9-F8E1-4739-9B44-103CA595A779}" type="presParOf" srcId="{1ABA7CD7-F541-4B97-9D89-D478260217C6}" destId="{5FEA47C8-5DE6-49B0-856D-094C2A7A88D9}" srcOrd="2" destOrd="0" presId="urn:microsoft.com/office/officeart/2009/3/layout/HorizontalOrganizationChar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70448A3B-63FC-42B3-8C26-992D88D84D38}" type="doc">
      <dgm:prSet loTypeId="urn:microsoft.com/office/officeart/2005/8/layout/arrow2" loCatId="process" qsTypeId="urn:microsoft.com/office/officeart/2005/8/quickstyle/simple1" qsCatId="simple" csTypeId="urn:microsoft.com/office/officeart/2005/8/colors/accent0_1" csCatId="mainScheme" phldr="1"/>
      <dgm:spPr/>
    </dgm:pt>
    <dgm:pt modelId="{05E90362-C89D-481B-8095-9F8C6050665D}">
      <dgm:prSet phldrT="[Text]" custT="1"/>
      <dgm:spPr/>
      <dgm:t>
        <a:bodyPr/>
        <a:lstStyle/>
        <a:p>
          <a:r>
            <a:rPr lang="en-US" sz="2400" dirty="0">
              <a:latin typeface="Arial Narrow" panose="020B0606020202030204" pitchFamily="34" charset="0"/>
            </a:rPr>
            <a:t>Crawl</a:t>
          </a:r>
        </a:p>
      </dgm:t>
    </dgm:pt>
    <dgm:pt modelId="{023E22DC-748D-42F2-B757-45941C5F0E37}" type="parTrans" cxnId="{949D9AEE-A30F-40FB-BC65-5C93AB257C92}">
      <dgm:prSet/>
      <dgm:spPr/>
      <dgm:t>
        <a:bodyPr/>
        <a:lstStyle/>
        <a:p>
          <a:endParaRPr lang="en-US" sz="2400">
            <a:latin typeface="Arial Narrow" panose="020B0606020202030204" pitchFamily="34" charset="0"/>
          </a:endParaRPr>
        </a:p>
      </dgm:t>
    </dgm:pt>
    <dgm:pt modelId="{D44BE20F-856E-4C51-87C8-59989E0F34C4}" type="sibTrans" cxnId="{949D9AEE-A30F-40FB-BC65-5C93AB257C92}">
      <dgm:prSet/>
      <dgm:spPr/>
      <dgm:t>
        <a:bodyPr/>
        <a:lstStyle/>
        <a:p>
          <a:endParaRPr lang="en-US" sz="2400">
            <a:latin typeface="Arial Narrow" panose="020B0606020202030204" pitchFamily="34" charset="0"/>
          </a:endParaRPr>
        </a:p>
      </dgm:t>
    </dgm:pt>
    <dgm:pt modelId="{3518AF12-CEA1-432C-B08F-F6D6F27D18CD}">
      <dgm:prSet phldrT="[Text]" custT="1"/>
      <dgm:spPr/>
      <dgm:t>
        <a:bodyPr/>
        <a:lstStyle/>
        <a:p>
          <a:r>
            <a:rPr lang="en-US" sz="2400" dirty="0">
              <a:latin typeface="Arial Narrow" panose="020B0606020202030204" pitchFamily="34" charset="0"/>
            </a:rPr>
            <a:t>Walk</a:t>
          </a:r>
        </a:p>
      </dgm:t>
    </dgm:pt>
    <dgm:pt modelId="{72FCD91C-77F4-46B3-A424-8F5DCF16A4AC}" type="parTrans" cxnId="{CA9077B8-55C6-4199-9BD6-525011F6E00F}">
      <dgm:prSet/>
      <dgm:spPr/>
      <dgm:t>
        <a:bodyPr/>
        <a:lstStyle/>
        <a:p>
          <a:endParaRPr lang="en-US" sz="2400">
            <a:latin typeface="Arial Narrow" panose="020B0606020202030204" pitchFamily="34" charset="0"/>
          </a:endParaRPr>
        </a:p>
      </dgm:t>
    </dgm:pt>
    <dgm:pt modelId="{7D1326E8-9331-41DE-A17E-B5F99AB2BAA7}" type="sibTrans" cxnId="{CA9077B8-55C6-4199-9BD6-525011F6E00F}">
      <dgm:prSet/>
      <dgm:spPr/>
      <dgm:t>
        <a:bodyPr/>
        <a:lstStyle/>
        <a:p>
          <a:endParaRPr lang="en-US" sz="2400">
            <a:latin typeface="Arial Narrow" panose="020B0606020202030204" pitchFamily="34" charset="0"/>
          </a:endParaRPr>
        </a:p>
      </dgm:t>
    </dgm:pt>
    <dgm:pt modelId="{13250E63-9B36-47C4-BEC9-07B37D0128A0}">
      <dgm:prSet phldrT="[Text]" custT="1"/>
      <dgm:spPr/>
      <dgm:t>
        <a:bodyPr/>
        <a:lstStyle/>
        <a:p>
          <a:r>
            <a:rPr lang="en-US" sz="2400" dirty="0">
              <a:latin typeface="Arial Narrow" panose="020B0606020202030204" pitchFamily="34" charset="0"/>
            </a:rPr>
            <a:t>Run</a:t>
          </a:r>
        </a:p>
      </dgm:t>
    </dgm:pt>
    <dgm:pt modelId="{9FABA7F9-7815-4B17-807F-ED84B642AE11}" type="parTrans" cxnId="{9BA66B66-2035-430B-94EE-FD2B7ADA6E03}">
      <dgm:prSet/>
      <dgm:spPr/>
      <dgm:t>
        <a:bodyPr/>
        <a:lstStyle/>
        <a:p>
          <a:endParaRPr lang="en-US" sz="2400">
            <a:latin typeface="Arial Narrow" panose="020B0606020202030204" pitchFamily="34" charset="0"/>
          </a:endParaRPr>
        </a:p>
      </dgm:t>
    </dgm:pt>
    <dgm:pt modelId="{4D9214DC-50F1-4572-937C-630D48844C8E}" type="sibTrans" cxnId="{9BA66B66-2035-430B-94EE-FD2B7ADA6E03}">
      <dgm:prSet/>
      <dgm:spPr/>
      <dgm:t>
        <a:bodyPr/>
        <a:lstStyle/>
        <a:p>
          <a:endParaRPr lang="en-US" sz="2400">
            <a:latin typeface="Arial Narrow" panose="020B0606020202030204" pitchFamily="34" charset="0"/>
          </a:endParaRPr>
        </a:p>
      </dgm:t>
    </dgm:pt>
    <dgm:pt modelId="{83617609-DB1A-4148-AE69-2C69A9EEE7C7}" type="pres">
      <dgm:prSet presAssocID="{70448A3B-63FC-42B3-8C26-992D88D84D38}" presName="arrowDiagram" presStyleCnt="0">
        <dgm:presLayoutVars>
          <dgm:chMax val="5"/>
          <dgm:dir/>
          <dgm:resizeHandles val="exact"/>
        </dgm:presLayoutVars>
      </dgm:prSet>
      <dgm:spPr/>
    </dgm:pt>
    <dgm:pt modelId="{3B5515BC-0D2E-4E1F-B7BE-2F6BA4387394}" type="pres">
      <dgm:prSet presAssocID="{70448A3B-63FC-42B3-8C26-992D88D84D38}" presName="arrow" presStyleLbl="bgShp" presStyleIdx="0" presStyleCnt="1"/>
      <dgm:spPr>
        <a:gradFill flip="none" rotWithShape="1">
          <a:gsLst>
            <a:gs pos="23000">
              <a:schemeClr val="accent1">
                <a:lumMod val="50000"/>
              </a:schemeClr>
            </a:gs>
            <a:gs pos="46000">
              <a:schemeClr val="accent2">
                <a:lumMod val="60000"/>
                <a:lumOff val="40000"/>
              </a:schemeClr>
            </a:gs>
            <a:gs pos="83000">
              <a:schemeClr val="accent2">
                <a:lumMod val="75000"/>
              </a:schemeClr>
            </a:gs>
            <a:gs pos="100000">
              <a:srgbClr val="C00000"/>
            </a:gs>
          </a:gsLst>
          <a:lin ang="8100000" scaled="1"/>
          <a:tileRect/>
        </a:gradFill>
        <a:ln>
          <a:noFill/>
        </a:ln>
      </dgm:spPr>
    </dgm:pt>
    <dgm:pt modelId="{202931F8-8914-4B23-9470-F6391D1959F2}" type="pres">
      <dgm:prSet presAssocID="{70448A3B-63FC-42B3-8C26-992D88D84D38}" presName="arrowDiagram3" presStyleCnt="0"/>
      <dgm:spPr/>
    </dgm:pt>
    <dgm:pt modelId="{1618A9EC-517F-41F8-914B-CF1E16FE3E8D}" type="pres">
      <dgm:prSet presAssocID="{05E90362-C89D-481B-8095-9F8C6050665D}" presName="bullet3a" presStyleLbl="node1" presStyleIdx="0" presStyleCnt="3"/>
      <dgm:spPr/>
    </dgm:pt>
    <dgm:pt modelId="{011F7F5A-5CC1-4ECC-BBFD-01A79744360B}" type="pres">
      <dgm:prSet presAssocID="{05E90362-C89D-481B-8095-9F8C6050665D}" presName="textBox3a" presStyleLbl="revTx" presStyleIdx="0" presStyleCnt="3">
        <dgm:presLayoutVars>
          <dgm:bulletEnabled val="1"/>
        </dgm:presLayoutVars>
      </dgm:prSet>
      <dgm:spPr/>
    </dgm:pt>
    <dgm:pt modelId="{AF06528D-4464-494E-9382-1F074683C821}" type="pres">
      <dgm:prSet presAssocID="{3518AF12-CEA1-432C-B08F-F6D6F27D18CD}" presName="bullet3b" presStyleLbl="node1" presStyleIdx="1" presStyleCnt="3"/>
      <dgm:spPr/>
    </dgm:pt>
    <dgm:pt modelId="{7FF88682-B7AD-459D-AA44-E0C4497D50ED}" type="pres">
      <dgm:prSet presAssocID="{3518AF12-CEA1-432C-B08F-F6D6F27D18CD}" presName="textBox3b" presStyleLbl="revTx" presStyleIdx="1" presStyleCnt="3">
        <dgm:presLayoutVars>
          <dgm:bulletEnabled val="1"/>
        </dgm:presLayoutVars>
      </dgm:prSet>
      <dgm:spPr/>
    </dgm:pt>
    <dgm:pt modelId="{315DDB6D-7249-4799-851B-AFCD8ABD9DFE}" type="pres">
      <dgm:prSet presAssocID="{13250E63-9B36-47C4-BEC9-07B37D0128A0}" presName="bullet3c" presStyleLbl="node1" presStyleIdx="2" presStyleCnt="3"/>
      <dgm:spPr/>
    </dgm:pt>
    <dgm:pt modelId="{6E7615B1-642F-4562-9502-2BA166F4059E}" type="pres">
      <dgm:prSet presAssocID="{13250E63-9B36-47C4-BEC9-07B37D0128A0}" presName="textBox3c" presStyleLbl="revTx" presStyleIdx="2" presStyleCnt="3">
        <dgm:presLayoutVars>
          <dgm:bulletEnabled val="1"/>
        </dgm:presLayoutVars>
      </dgm:prSet>
      <dgm:spPr/>
    </dgm:pt>
  </dgm:ptLst>
  <dgm:cxnLst>
    <dgm:cxn modelId="{18CB1A31-22D5-4126-A9E1-8289EF52AAD8}" type="presOf" srcId="{13250E63-9B36-47C4-BEC9-07B37D0128A0}" destId="{6E7615B1-642F-4562-9502-2BA166F4059E}" srcOrd="0" destOrd="0" presId="urn:microsoft.com/office/officeart/2005/8/layout/arrow2"/>
    <dgm:cxn modelId="{C732DD5C-ED27-48DD-96A1-193443320DBE}" type="presOf" srcId="{70448A3B-63FC-42B3-8C26-992D88D84D38}" destId="{83617609-DB1A-4148-AE69-2C69A9EEE7C7}" srcOrd="0" destOrd="0" presId="urn:microsoft.com/office/officeart/2005/8/layout/arrow2"/>
    <dgm:cxn modelId="{9BA66B66-2035-430B-94EE-FD2B7ADA6E03}" srcId="{70448A3B-63FC-42B3-8C26-992D88D84D38}" destId="{13250E63-9B36-47C4-BEC9-07B37D0128A0}" srcOrd="2" destOrd="0" parTransId="{9FABA7F9-7815-4B17-807F-ED84B642AE11}" sibTransId="{4D9214DC-50F1-4572-937C-630D48844C8E}"/>
    <dgm:cxn modelId="{751DB0B3-D7AB-4B9B-B720-1E7F91D78BD1}" type="presOf" srcId="{05E90362-C89D-481B-8095-9F8C6050665D}" destId="{011F7F5A-5CC1-4ECC-BBFD-01A79744360B}" srcOrd="0" destOrd="0" presId="urn:microsoft.com/office/officeart/2005/8/layout/arrow2"/>
    <dgm:cxn modelId="{CA9077B8-55C6-4199-9BD6-525011F6E00F}" srcId="{70448A3B-63FC-42B3-8C26-992D88D84D38}" destId="{3518AF12-CEA1-432C-B08F-F6D6F27D18CD}" srcOrd="1" destOrd="0" parTransId="{72FCD91C-77F4-46B3-A424-8F5DCF16A4AC}" sibTransId="{7D1326E8-9331-41DE-A17E-B5F99AB2BAA7}"/>
    <dgm:cxn modelId="{949D9AEE-A30F-40FB-BC65-5C93AB257C92}" srcId="{70448A3B-63FC-42B3-8C26-992D88D84D38}" destId="{05E90362-C89D-481B-8095-9F8C6050665D}" srcOrd="0" destOrd="0" parTransId="{023E22DC-748D-42F2-B757-45941C5F0E37}" sibTransId="{D44BE20F-856E-4C51-87C8-59989E0F34C4}"/>
    <dgm:cxn modelId="{4C8EDDF0-8564-4866-9579-A4E48608EE7F}" type="presOf" srcId="{3518AF12-CEA1-432C-B08F-F6D6F27D18CD}" destId="{7FF88682-B7AD-459D-AA44-E0C4497D50ED}" srcOrd="0" destOrd="0" presId="urn:microsoft.com/office/officeart/2005/8/layout/arrow2"/>
    <dgm:cxn modelId="{42B3732B-1253-4C6A-BC3C-262DEFFA66C4}" type="presParOf" srcId="{83617609-DB1A-4148-AE69-2C69A9EEE7C7}" destId="{3B5515BC-0D2E-4E1F-B7BE-2F6BA4387394}" srcOrd="0" destOrd="0" presId="urn:microsoft.com/office/officeart/2005/8/layout/arrow2"/>
    <dgm:cxn modelId="{5096ECD7-79C9-4BF2-A873-2732F7EF6525}" type="presParOf" srcId="{83617609-DB1A-4148-AE69-2C69A9EEE7C7}" destId="{202931F8-8914-4B23-9470-F6391D1959F2}" srcOrd="1" destOrd="0" presId="urn:microsoft.com/office/officeart/2005/8/layout/arrow2"/>
    <dgm:cxn modelId="{0D91F8A3-3AEF-48CD-8959-844311F2500A}" type="presParOf" srcId="{202931F8-8914-4B23-9470-F6391D1959F2}" destId="{1618A9EC-517F-41F8-914B-CF1E16FE3E8D}" srcOrd="0" destOrd="0" presId="urn:microsoft.com/office/officeart/2005/8/layout/arrow2"/>
    <dgm:cxn modelId="{9D2E1EB4-B660-4A3E-BC1D-9B6905DB0568}" type="presParOf" srcId="{202931F8-8914-4B23-9470-F6391D1959F2}" destId="{011F7F5A-5CC1-4ECC-BBFD-01A79744360B}" srcOrd="1" destOrd="0" presId="urn:microsoft.com/office/officeart/2005/8/layout/arrow2"/>
    <dgm:cxn modelId="{C1039080-E169-491B-AF75-9A9A9518FB32}" type="presParOf" srcId="{202931F8-8914-4B23-9470-F6391D1959F2}" destId="{AF06528D-4464-494E-9382-1F074683C821}" srcOrd="2" destOrd="0" presId="urn:microsoft.com/office/officeart/2005/8/layout/arrow2"/>
    <dgm:cxn modelId="{07776392-3F92-4EC3-8778-F4B0A2A4B0A2}" type="presParOf" srcId="{202931F8-8914-4B23-9470-F6391D1959F2}" destId="{7FF88682-B7AD-459D-AA44-E0C4497D50ED}" srcOrd="3" destOrd="0" presId="urn:microsoft.com/office/officeart/2005/8/layout/arrow2"/>
    <dgm:cxn modelId="{96A03086-85E4-4C2F-826C-FE34B471DEDE}" type="presParOf" srcId="{202931F8-8914-4B23-9470-F6391D1959F2}" destId="{315DDB6D-7249-4799-851B-AFCD8ABD9DFE}" srcOrd="4" destOrd="0" presId="urn:microsoft.com/office/officeart/2005/8/layout/arrow2"/>
    <dgm:cxn modelId="{9268A200-2E8A-4DE7-B9B6-9B63C362E01A}" type="presParOf" srcId="{202931F8-8914-4B23-9470-F6391D1959F2}" destId="{6E7615B1-642F-4562-9502-2BA166F4059E}" srcOrd="5"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2D85E2D-078C-44B4-B269-2641B6AD390E}" type="doc">
      <dgm:prSet loTypeId="urn:microsoft.com/office/officeart/2005/8/layout/cycle6" loCatId="relationship" qsTypeId="urn:microsoft.com/office/officeart/2005/8/quickstyle/simple2" qsCatId="simple" csTypeId="urn:microsoft.com/office/officeart/2005/8/colors/accent0_1" csCatId="mainScheme" phldr="1"/>
      <dgm:spPr/>
    </dgm:pt>
    <dgm:pt modelId="{F79CDCFA-F9D8-4989-86C6-438EE9437507}">
      <dgm:prSet phldrT="[Text]" custT="1"/>
      <dgm:spPr/>
      <dgm:t>
        <a:bodyPr/>
        <a:lstStyle/>
        <a:p>
          <a:r>
            <a:rPr lang="en-US" sz="2000" b="1" dirty="0">
              <a:latin typeface="Arial Narrow" panose="020B0606020202030204" pitchFamily="34" charset="0"/>
            </a:rPr>
            <a:t>Task</a:t>
          </a:r>
        </a:p>
      </dgm:t>
    </dgm:pt>
    <dgm:pt modelId="{EDB6171E-49A9-4539-BEBF-225809E2B566}" type="parTrans" cxnId="{2EFA5FC4-20A3-454E-BC82-8A872D57A717}">
      <dgm:prSet/>
      <dgm:spPr/>
      <dgm:t>
        <a:bodyPr/>
        <a:lstStyle/>
        <a:p>
          <a:endParaRPr lang="en-US" sz="2000" b="1">
            <a:latin typeface="Arial Narrow" panose="020B0606020202030204" pitchFamily="34" charset="0"/>
          </a:endParaRPr>
        </a:p>
      </dgm:t>
    </dgm:pt>
    <dgm:pt modelId="{7569271E-3D14-480A-9048-66EA74BAAF1E}" type="sibTrans" cxnId="{2EFA5FC4-20A3-454E-BC82-8A872D57A717}">
      <dgm:prSet/>
      <dgm:spPr/>
      <dgm:t>
        <a:bodyPr/>
        <a:lstStyle/>
        <a:p>
          <a:endParaRPr lang="en-US" sz="2000" b="1">
            <a:latin typeface="Arial Narrow" panose="020B0606020202030204" pitchFamily="34" charset="0"/>
          </a:endParaRPr>
        </a:p>
      </dgm:t>
    </dgm:pt>
    <dgm:pt modelId="{A290B2A7-BABF-4B70-B75C-568610249A05}">
      <dgm:prSet phldrT="[Text]" custT="1"/>
      <dgm:spPr/>
      <dgm:t>
        <a:bodyPr/>
        <a:lstStyle/>
        <a:p>
          <a:pPr algn="l"/>
          <a:r>
            <a:rPr lang="en-US" sz="2000" b="1" dirty="0">
              <a:latin typeface="Arial Narrow" panose="020B0606020202030204" pitchFamily="34" charset="0"/>
            </a:rPr>
            <a:t>Environment</a:t>
          </a:r>
        </a:p>
      </dgm:t>
    </dgm:pt>
    <dgm:pt modelId="{1F869CF9-3EE4-44CD-A309-7CA69FA05692}" type="parTrans" cxnId="{52160B31-CB85-4BCA-969E-80963732F7AE}">
      <dgm:prSet/>
      <dgm:spPr/>
      <dgm:t>
        <a:bodyPr/>
        <a:lstStyle/>
        <a:p>
          <a:endParaRPr lang="en-US" sz="2000" b="1">
            <a:latin typeface="Arial Narrow" panose="020B0606020202030204" pitchFamily="34" charset="0"/>
          </a:endParaRPr>
        </a:p>
      </dgm:t>
    </dgm:pt>
    <dgm:pt modelId="{FEB69467-6FF1-4B1B-93A9-F4FE11DCAA44}" type="sibTrans" cxnId="{52160B31-CB85-4BCA-969E-80963732F7AE}">
      <dgm:prSet/>
      <dgm:spPr/>
      <dgm:t>
        <a:bodyPr/>
        <a:lstStyle/>
        <a:p>
          <a:endParaRPr lang="en-US" sz="2000" b="1">
            <a:latin typeface="Arial Narrow" panose="020B0606020202030204" pitchFamily="34" charset="0"/>
          </a:endParaRPr>
        </a:p>
      </dgm:t>
    </dgm:pt>
    <dgm:pt modelId="{42D542D2-BF98-4F9B-9C0C-68BAC090C7EB}">
      <dgm:prSet phldrT="[Text]" custT="1"/>
      <dgm:spPr/>
      <dgm:t>
        <a:bodyPr/>
        <a:lstStyle/>
        <a:p>
          <a:r>
            <a:rPr lang="en-US" sz="2000" b="1" dirty="0">
              <a:latin typeface="Arial Narrow" panose="020B0606020202030204" pitchFamily="34" charset="0"/>
            </a:rPr>
            <a:t>Feedback</a:t>
          </a:r>
        </a:p>
      </dgm:t>
    </dgm:pt>
    <dgm:pt modelId="{D33A3C9A-3B3B-48AF-8888-1663F15FE7BF}" type="parTrans" cxnId="{D21C5A3B-1135-4D5F-9D6E-7575D2A101BE}">
      <dgm:prSet/>
      <dgm:spPr/>
      <dgm:t>
        <a:bodyPr/>
        <a:lstStyle/>
        <a:p>
          <a:endParaRPr lang="en-US" sz="2000" b="1">
            <a:latin typeface="Arial Narrow" panose="020B0606020202030204" pitchFamily="34" charset="0"/>
          </a:endParaRPr>
        </a:p>
      </dgm:t>
    </dgm:pt>
    <dgm:pt modelId="{FC405B1E-A27B-4D5C-A14D-120FEA2E78E7}" type="sibTrans" cxnId="{D21C5A3B-1135-4D5F-9D6E-7575D2A101BE}">
      <dgm:prSet/>
      <dgm:spPr/>
      <dgm:t>
        <a:bodyPr/>
        <a:lstStyle/>
        <a:p>
          <a:endParaRPr lang="en-US" sz="2000" b="1">
            <a:latin typeface="Arial Narrow" panose="020B0606020202030204" pitchFamily="34" charset="0"/>
          </a:endParaRPr>
        </a:p>
      </dgm:t>
    </dgm:pt>
    <dgm:pt modelId="{EE0F5FA2-7E8C-461A-A14A-99E920105D39}">
      <dgm:prSet phldrT="[Text]" custT="1"/>
      <dgm:spPr/>
      <dgm:t>
        <a:bodyPr/>
        <a:lstStyle/>
        <a:p>
          <a:r>
            <a:rPr lang="en-US" sz="2000" b="1" dirty="0">
              <a:latin typeface="Arial Narrow" panose="020B0606020202030204" pitchFamily="34" charset="0"/>
            </a:rPr>
            <a:t>Skill</a:t>
          </a:r>
        </a:p>
      </dgm:t>
    </dgm:pt>
    <dgm:pt modelId="{733C3525-ACE4-4C28-8EA3-C0A4C98353FC}" type="parTrans" cxnId="{050E389C-E998-410D-B633-CA8A1A24B255}">
      <dgm:prSet/>
      <dgm:spPr/>
      <dgm:t>
        <a:bodyPr/>
        <a:lstStyle/>
        <a:p>
          <a:endParaRPr lang="en-US" sz="2000"/>
        </a:p>
      </dgm:t>
    </dgm:pt>
    <dgm:pt modelId="{DD8D5333-FDC8-4860-90E2-B1CDDF174CAF}" type="sibTrans" cxnId="{050E389C-E998-410D-B633-CA8A1A24B255}">
      <dgm:prSet/>
      <dgm:spPr/>
      <dgm:t>
        <a:bodyPr/>
        <a:lstStyle/>
        <a:p>
          <a:endParaRPr lang="en-US" sz="2000"/>
        </a:p>
      </dgm:t>
    </dgm:pt>
    <dgm:pt modelId="{36EACB7B-0DD0-4260-B4FA-F3E5E153A069}" type="pres">
      <dgm:prSet presAssocID="{D2D85E2D-078C-44B4-B269-2641B6AD390E}" presName="cycle" presStyleCnt="0">
        <dgm:presLayoutVars>
          <dgm:dir/>
          <dgm:resizeHandles val="exact"/>
        </dgm:presLayoutVars>
      </dgm:prSet>
      <dgm:spPr/>
    </dgm:pt>
    <dgm:pt modelId="{E76C169A-0011-4AD9-9B25-59E916F26207}" type="pres">
      <dgm:prSet presAssocID="{F79CDCFA-F9D8-4989-86C6-438EE9437507}" presName="node" presStyleLbl="node1" presStyleIdx="0" presStyleCnt="4">
        <dgm:presLayoutVars>
          <dgm:bulletEnabled val="1"/>
        </dgm:presLayoutVars>
      </dgm:prSet>
      <dgm:spPr/>
    </dgm:pt>
    <dgm:pt modelId="{49139D81-FD06-48F7-96C9-55E4C1BBD23D}" type="pres">
      <dgm:prSet presAssocID="{F79CDCFA-F9D8-4989-86C6-438EE9437507}" presName="spNode" presStyleCnt="0"/>
      <dgm:spPr/>
    </dgm:pt>
    <dgm:pt modelId="{EE456C31-1169-4A72-93B2-EF4F1956F5DF}" type="pres">
      <dgm:prSet presAssocID="{7569271E-3D14-480A-9048-66EA74BAAF1E}" presName="sibTrans" presStyleLbl="sibTrans1D1" presStyleIdx="0" presStyleCnt="4"/>
      <dgm:spPr/>
    </dgm:pt>
    <dgm:pt modelId="{191D3EC9-698A-4344-8B03-81FC57950464}" type="pres">
      <dgm:prSet presAssocID="{A290B2A7-BABF-4B70-B75C-568610249A05}" presName="node" presStyleLbl="node1" presStyleIdx="1" presStyleCnt="4">
        <dgm:presLayoutVars>
          <dgm:bulletEnabled val="1"/>
        </dgm:presLayoutVars>
      </dgm:prSet>
      <dgm:spPr/>
    </dgm:pt>
    <dgm:pt modelId="{87FD7B87-AB72-42D5-8B8A-DA487EC58A93}" type="pres">
      <dgm:prSet presAssocID="{A290B2A7-BABF-4B70-B75C-568610249A05}" presName="spNode" presStyleCnt="0"/>
      <dgm:spPr/>
    </dgm:pt>
    <dgm:pt modelId="{DFBF2EAF-0713-4FE3-BC1C-F1E5BEB03413}" type="pres">
      <dgm:prSet presAssocID="{FEB69467-6FF1-4B1B-93A9-F4FE11DCAA44}" presName="sibTrans" presStyleLbl="sibTrans1D1" presStyleIdx="1" presStyleCnt="4"/>
      <dgm:spPr/>
    </dgm:pt>
    <dgm:pt modelId="{6540DF09-40FB-4F27-BBBD-D460EA570563}" type="pres">
      <dgm:prSet presAssocID="{EE0F5FA2-7E8C-461A-A14A-99E920105D39}" presName="node" presStyleLbl="node1" presStyleIdx="2" presStyleCnt="4">
        <dgm:presLayoutVars>
          <dgm:bulletEnabled val="1"/>
        </dgm:presLayoutVars>
      </dgm:prSet>
      <dgm:spPr/>
    </dgm:pt>
    <dgm:pt modelId="{B224AB1E-4D8E-4BF9-836A-F781DF3688C1}" type="pres">
      <dgm:prSet presAssocID="{EE0F5FA2-7E8C-461A-A14A-99E920105D39}" presName="spNode" presStyleCnt="0"/>
      <dgm:spPr/>
    </dgm:pt>
    <dgm:pt modelId="{69F47E30-4FE4-4061-A98B-2812BA03EE8A}" type="pres">
      <dgm:prSet presAssocID="{DD8D5333-FDC8-4860-90E2-B1CDDF174CAF}" presName="sibTrans" presStyleLbl="sibTrans1D1" presStyleIdx="2" presStyleCnt="4"/>
      <dgm:spPr/>
    </dgm:pt>
    <dgm:pt modelId="{CAA6B97C-297A-4236-BB9A-03EF7DE86F39}" type="pres">
      <dgm:prSet presAssocID="{42D542D2-BF98-4F9B-9C0C-68BAC090C7EB}" presName="node" presStyleLbl="node1" presStyleIdx="3" presStyleCnt="4">
        <dgm:presLayoutVars>
          <dgm:bulletEnabled val="1"/>
        </dgm:presLayoutVars>
      </dgm:prSet>
      <dgm:spPr/>
    </dgm:pt>
    <dgm:pt modelId="{B8A5289B-D01E-4DA1-AF99-553D9A436C97}" type="pres">
      <dgm:prSet presAssocID="{42D542D2-BF98-4F9B-9C0C-68BAC090C7EB}" presName="spNode" presStyleCnt="0"/>
      <dgm:spPr/>
    </dgm:pt>
    <dgm:pt modelId="{BCDFBD74-2AE0-4C5B-AEEA-7B4EFB1B6369}" type="pres">
      <dgm:prSet presAssocID="{FC405B1E-A27B-4D5C-A14D-120FEA2E78E7}" presName="sibTrans" presStyleLbl="sibTrans1D1" presStyleIdx="3" presStyleCnt="4"/>
      <dgm:spPr/>
    </dgm:pt>
  </dgm:ptLst>
  <dgm:cxnLst>
    <dgm:cxn modelId="{1868FC24-2ADB-450D-BDE2-C4A374AFD67A}" type="presOf" srcId="{FEB69467-6FF1-4B1B-93A9-F4FE11DCAA44}" destId="{DFBF2EAF-0713-4FE3-BC1C-F1E5BEB03413}" srcOrd="0" destOrd="0" presId="urn:microsoft.com/office/officeart/2005/8/layout/cycle6"/>
    <dgm:cxn modelId="{7DBF792B-CB75-4D4E-8B64-F4CDD685CB0E}" type="presOf" srcId="{F79CDCFA-F9D8-4989-86C6-438EE9437507}" destId="{E76C169A-0011-4AD9-9B25-59E916F26207}" srcOrd="0" destOrd="0" presId="urn:microsoft.com/office/officeart/2005/8/layout/cycle6"/>
    <dgm:cxn modelId="{52160B31-CB85-4BCA-969E-80963732F7AE}" srcId="{D2D85E2D-078C-44B4-B269-2641B6AD390E}" destId="{A290B2A7-BABF-4B70-B75C-568610249A05}" srcOrd="1" destOrd="0" parTransId="{1F869CF9-3EE4-44CD-A309-7CA69FA05692}" sibTransId="{FEB69467-6FF1-4B1B-93A9-F4FE11DCAA44}"/>
    <dgm:cxn modelId="{D21C5A3B-1135-4D5F-9D6E-7575D2A101BE}" srcId="{D2D85E2D-078C-44B4-B269-2641B6AD390E}" destId="{42D542D2-BF98-4F9B-9C0C-68BAC090C7EB}" srcOrd="3" destOrd="0" parTransId="{D33A3C9A-3B3B-48AF-8888-1663F15FE7BF}" sibTransId="{FC405B1E-A27B-4D5C-A14D-120FEA2E78E7}"/>
    <dgm:cxn modelId="{DE361468-3E27-45C8-994A-CBD3AA5E0380}" type="presOf" srcId="{42D542D2-BF98-4F9B-9C0C-68BAC090C7EB}" destId="{CAA6B97C-297A-4236-BB9A-03EF7DE86F39}" srcOrd="0" destOrd="0" presId="urn:microsoft.com/office/officeart/2005/8/layout/cycle6"/>
    <dgm:cxn modelId="{C23A8850-9058-4441-B3BC-0F8ED758A5ED}" type="presOf" srcId="{7569271E-3D14-480A-9048-66EA74BAAF1E}" destId="{EE456C31-1169-4A72-93B2-EF4F1956F5DF}" srcOrd="0" destOrd="0" presId="urn:microsoft.com/office/officeart/2005/8/layout/cycle6"/>
    <dgm:cxn modelId="{DC766C77-8076-44BB-AC17-5635EB461CA5}" type="presOf" srcId="{D2D85E2D-078C-44B4-B269-2641B6AD390E}" destId="{36EACB7B-0DD0-4260-B4FA-F3E5E153A069}" srcOrd="0" destOrd="0" presId="urn:microsoft.com/office/officeart/2005/8/layout/cycle6"/>
    <dgm:cxn modelId="{417E987B-31AA-4883-88CF-511254F95D60}" type="presOf" srcId="{A290B2A7-BABF-4B70-B75C-568610249A05}" destId="{191D3EC9-698A-4344-8B03-81FC57950464}" srcOrd="0" destOrd="0" presId="urn:microsoft.com/office/officeart/2005/8/layout/cycle6"/>
    <dgm:cxn modelId="{050E389C-E998-410D-B633-CA8A1A24B255}" srcId="{D2D85E2D-078C-44B4-B269-2641B6AD390E}" destId="{EE0F5FA2-7E8C-461A-A14A-99E920105D39}" srcOrd="2" destOrd="0" parTransId="{733C3525-ACE4-4C28-8EA3-C0A4C98353FC}" sibTransId="{DD8D5333-FDC8-4860-90E2-B1CDDF174CAF}"/>
    <dgm:cxn modelId="{A2665CA4-AE9F-4C68-BF4F-9B04758C5D3B}" type="presOf" srcId="{FC405B1E-A27B-4D5C-A14D-120FEA2E78E7}" destId="{BCDFBD74-2AE0-4C5B-AEEA-7B4EFB1B6369}" srcOrd="0" destOrd="0" presId="urn:microsoft.com/office/officeart/2005/8/layout/cycle6"/>
    <dgm:cxn modelId="{173712C2-E422-41F4-BAA9-9A18C67EEB9E}" type="presOf" srcId="{DD8D5333-FDC8-4860-90E2-B1CDDF174CAF}" destId="{69F47E30-4FE4-4061-A98B-2812BA03EE8A}" srcOrd="0" destOrd="0" presId="urn:microsoft.com/office/officeart/2005/8/layout/cycle6"/>
    <dgm:cxn modelId="{2EFA5FC4-20A3-454E-BC82-8A872D57A717}" srcId="{D2D85E2D-078C-44B4-B269-2641B6AD390E}" destId="{F79CDCFA-F9D8-4989-86C6-438EE9437507}" srcOrd="0" destOrd="0" parTransId="{EDB6171E-49A9-4539-BEBF-225809E2B566}" sibTransId="{7569271E-3D14-480A-9048-66EA74BAAF1E}"/>
    <dgm:cxn modelId="{50A737DF-F17E-4DE7-9AC8-BB8F63A3EE30}" type="presOf" srcId="{EE0F5FA2-7E8C-461A-A14A-99E920105D39}" destId="{6540DF09-40FB-4F27-BBBD-D460EA570563}" srcOrd="0" destOrd="0" presId="urn:microsoft.com/office/officeart/2005/8/layout/cycle6"/>
    <dgm:cxn modelId="{6574C076-ECB4-444B-84CD-EAE75AAEE51E}" type="presParOf" srcId="{36EACB7B-0DD0-4260-B4FA-F3E5E153A069}" destId="{E76C169A-0011-4AD9-9B25-59E916F26207}" srcOrd="0" destOrd="0" presId="urn:microsoft.com/office/officeart/2005/8/layout/cycle6"/>
    <dgm:cxn modelId="{AE9D3B5F-F5E6-4D6F-B62E-89496523F423}" type="presParOf" srcId="{36EACB7B-0DD0-4260-B4FA-F3E5E153A069}" destId="{49139D81-FD06-48F7-96C9-55E4C1BBD23D}" srcOrd="1" destOrd="0" presId="urn:microsoft.com/office/officeart/2005/8/layout/cycle6"/>
    <dgm:cxn modelId="{39316702-1EBA-4C0A-9A9E-2572BC1E1B52}" type="presParOf" srcId="{36EACB7B-0DD0-4260-B4FA-F3E5E153A069}" destId="{EE456C31-1169-4A72-93B2-EF4F1956F5DF}" srcOrd="2" destOrd="0" presId="urn:microsoft.com/office/officeart/2005/8/layout/cycle6"/>
    <dgm:cxn modelId="{60A7768F-C0DB-48C1-975D-4C0CE21D1BE4}" type="presParOf" srcId="{36EACB7B-0DD0-4260-B4FA-F3E5E153A069}" destId="{191D3EC9-698A-4344-8B03-81FC57950464}" srcOrd="3" destOrd="0" presId="urn:microsoft.com/office/officeart/2005/8/layout/cycle6"/>
    <dgm:cxn modelId="{277BCFE6-F906-4A16-8128-17F08FCC83A5}" type="presParOf" srcId="{36EACB7B-0DD0-4260-B4FA-F3E5E153A069}" destId="{87FD7B87-AB72-42D5-8B8A-DA487EC58A93}" srcOrd="4" destOrd="0" presId="urn:microsoft.com/office/officeart/2005/8/layout/cycle6"/>
    <dgm:cxn modelId="{FA3CF5C3-7B57-4F7C-9D99-A9314D2BB518}" type="presParOf" srcId="{36EACB7B-0DD0-4260-B4FA-F3E5E153A069}" destId="{DFBF2EAF-0713-4FE3-BC1C-F1E5BEB03413}" srcOrd="5" destOrd="0" presId="urn:microsoft.com/office/officeart/2005/8/layout/cycle6"/>
    <dgm:cxn modelId="{4828F97C-A8D1-49B9-893A-A67AD30D01CE}" type="presParOf" srcId="{36EACB7B-0DD0-4260-B4FA-F3E5E153A069}" destId="{6540DF09-40FB-4F27-BBBD-D460EA570563}" srcOrd="6" destOrd="0" presId="urn:microsoft.com/office/officeart/2005/8/layout/cycle6"/>
    <dgm:cxn modelId="{86CBC3DC-A89D-4296-8BEE-F4BB19D33E7B}" type="presParOf" srcId="{36EACB7B-0DD0-4260-B4FA-F3E5E153A069}" destId="{B224AB1E-4D8E-4BF9-836A-F781DF3688C1}" srcOrd="7" destOrd="0" presId="urn:microsoft.com/office/officeart/2005/8/layout/cycle6"/>
    <dgm:cxn modelId="{A301E296-FE2C-45F8-8F5D-9DC8577997F8}" type="presParOf" srcId="{36EACB7B-0DD0-4260-B4FA-F3E5E153A069}" destId="{69F47E30-4FE4-4061-A98B-2812BA03EE8A}" srcOrd="8" destOrd="0" presId="urn:microsoft.com/office/officeart/2005/8/layout/cycle6"/>
    <dgm:cxn modelId="{D6500214-63D2-4246-B026-7D61FA717CD0}" type="presParOf" srcId="{36EACB7B-0DD0-4260-B4FA-F3E5E153A069}" destId="{CAA6B97C-297A-4236-BB9A-03EF7DE86F39}" srcOrd="9" destOrd="0" presId="urn:microsoft.com/office/officeart/2005/8/layout/cycle6"/>
    <dgm:cxn modelId="{26797BD8-6945-475E-98ED-9689E8CC42BA}" type="presParOf" srcId="{36EACB7B-0DD0-4260-B4FA-F3E5E153A069}" destId="{B8A5289B-D01E-4DA1-AF99-553D9A436C97}" srcOrd="10" destOrd="0" presId="urn:microsoft.com/office/officeart/2005/8/layout/cycle6"/>
    <dgm:cxn modelId="{DD8543B1-AA43-4290-AAB3-23B33D189FA8}" type="presParOf" srcId="{36EACB7B-0DD0-4260-B4FA-F3E5E153A069}" destId="{BCDFBD74-2AE0-4C5B-AEEA-7B4EFB1B6369}" srcOrd="11" destOrd="0" presId="urn:microsoft.com/office/officeart/2005/8/layout/cycle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FDFA7756-2553-AB4E-AA9A-A37728124F53}" type="doc">
      <dgm:prSet loTypeId="urn:microsoft.com/office/officeart/2005/8/layout/bProcess3" loCatId="process" qsTypeId="urn:microsoft.com/office/officeart/2005/8/quickstyle/simple1" qsCatId="simple" csTypeId="urn:microsoft.com/office/officeart/2005/8/colors/accent0_1" csCatId="mainScheme" phldr="1"/>
      <dgm:spPr/>
      <dgm:t>
        <a:bodyPr/>
        <a:lstStyle/>
        <a:p>
          <a:endParaRPr lang="en-US"/>
        </a:p>
      </dgm:t>
    </dgm:pt>
    <dgm:pt modelId="{873E5EC0-A7CB-3F43-91C9-A97E633B7752}">
      <dgm:prSet phldrT="[Text]" custT="1"/>
      <dgm:spPr/>
      <dgm:t>
        <a:bodyPr/>
        <a:lstStyle/>
        <a:p>
          <a:r>
            <a:rPr lang="en-US" sz="1600" b="1" dirty="0">
              <a:latin typeface="Arial Narrow" panose="020B0606020202030204" pitchFamily="34" charset="0"/>
            </a:rPr>
            <a:t>Stable Plasticity</a:t>
          </a:r>
        </a:p>
      </dgm:t>
    </dgm:pt>
    <dgm:pt modelId="{C4CBAA00-E162-F845-9971-D3C2660DA6E4}" type="parTrans" cxnId="{3D31BE91-4BA0-6849-ABC9-0CCC430D395A}">
      <dgm:prSet/>
      <dgm:spPr/>
      <dgm:t>
        <a:bodyPr/>
        <a:lstStyle/>
        <a:p>
          <a:endParaRPr lang="en-US" sz="1600" b="1">
            <a:latin typeface="Arial Narrow" panose="020B0606020202030204" pitchFamily="34" charset="0"/>
          </a:endParaRPr>
        </a:p>
      </dgm:t>
    </dgm:pt>
    <dgm:pt modelId="{420024BD-318F-4244-A709-58214EE025C5}" type="sibTrans" cxnId="{3D31BE91-4BA0-6849-ABC9-0CCC430D395A}">
      <dgm:prSet custT="1"/>
      <dgm:spPr/>
      <dgm:t>
        <a:bodyPr/>
        <a:lstStyle/>
        <a:p>
          <a:endParaRPr lang="en-US" sz="1600" b="1">
            <a:latin typeface="Arial Narrow" panose="020B0606020202030204" pitchFamily="34" charset="0"/>
          </a:endParaRPr>
        </a:p>
      </dgm:t>
    </dgm:pt>
    <dgm:pt modelId="{FAF6AE81-F7CD-014F-B6AF-BCD8CFBAF1DB}">
      <dgm:prSet phldrT="[Text]" custT="1"/>
      <dgm:spPr/>
      <dgm:t>
        <a:bodyPr/>
        <a:lstStyle/>
        <a:p>
          <a:r>
            <a:rPr lang="en-US" sz="1600" b="1" dirty="0">
              <a:latin typeface="Arial Narrow" panose="020B0606020202030204" pitchFamily="34" charset="0"/>
            </a:rPr>
            <a:t>Predicting Outcomes</a:t>
          </a:r>
        </a:p>
      </dgm:t>
    </dgm:pt>
    <dgm:pt modelId="{7546C9D5-2E81-9144-A00C-A066E90EE95D}" type="parTrans" cxnId="{4A19A11E-54DF-FE40-A5B2-F3572F0FD181}">
      <dgm:prSet/>
      <dgm:spPr/>
      <dgm:t>
        <a:bodyPr/>
        <a:lstStyle/>
        <a:p>
          <a:endParaRPr lang="en-US" sz="1600" b="1">
            <a:latin typeface="Arial Narrow" panose="020B0606020202030204" pitchFamily="34" charset="0"/>
          </a:endParaRPr>
        </a:p>
      </dgm:t>
    </dgm:pt>
    <dgm:pt modelId="{9E7A487F-63D6-4340-A9F8-88EF0CD44146}" type="sibTrans" cxnId="{4A19A11E-54DF-FE40-A5B2-F3572F0FD181}">
      <dgm:prSet custT="1"/>
      <dgm:spPr/>
      <dgm:t>
        <a:bodyPr/>
        <a:lstStyle/>
        <a:p>
          <a:endParaRPr lang="en-US" sz="1600" b="1">
            <a:latin typeface="Arial Narrow" panose="020B0606020202030204" pitchFamily="34" charset="0"/>
          </a:endParaRPr>
        </a:p>
      </dgm:t>
    </dgm:pt>
    <dgm:pt modelId="{DA7B9968-E71C-2342-9C50-8474DCE68105}">
      <dgm:prSet phldrT="[Text]" custT="1"/>
      <dgm:spPr/>
      <dgm:t>
        <a:bodyPr/>
        <a:lstStyle/>
        <a:p>
          <a:r>
            <a:rPr lang="en-US" sz="1600" b="1" dirty="0">
              <a:latin typeface="Arial Narrow" panose="020B0606020202030204" pitchFamily="34" charset="0"/>
            </a:rPr>
            <a:t>Mass Practice</a:t>
          </a:r>
        </a:p>
      </dgm:t>
    </dgm:pt>
    <dgm:pt modelId="{F219AB3D-7EF3-3547-B019-E2F6A4007851}" type="parTrans" cxnId="{2F47B42D-5536-A64F-B354-9ABE2EFE052B}">
      <dgm:prSet/>
      <dgm:spPr/>
      <dgm:t>
        <a:bodyPr/>
        <a:lstStyle/>
        <a:p>
          <a:endParaRPr lang="en-US" sz="1600" b="1">
            <a:latin typeface="Arial Narrow" panose="020B0606020202030204" pitchFamily="34" charset="0"/>
          </a:endParaRPr>
        </a:p>
      </dgm:t>
    </dgm:pt>
    <dgm:pt modelId="{0DC72C31-43A6-4144-B85A-413F140E360C}" type="sibTrans" cxnId="{2F47B42D-5536-A64F-B354-9ABE2EFE052B}">
      <dgm:prSet custT="1"/>
      <dgm:spPr/>
      <dgm:t>
        <a:bodyPr/>
        <a:lstStyle/>
        <a:p>
          <a:endParaRPr lang="en-US" sz="1600" b="1">
            <a:latin typeface="Arial Narrow" panose="020B0606020202030204" pitchFamily="34" charset="0"/>
          </a:endParaRPr>
        </a:p>
      </dgm:t>
    </dgm:pt>
    <dgm:pt modelId="{C052CBFC-61EE-264E-A061-F20D95E9D793}">
      <dgm:prSet phldrT="[Text]" custT="1"/>
      <dgm:spPr/>
      <dgm:t>
        <a:bodyPr/>
        <a:lstStyle/>
        <a:p>
          <a:r>
            <a:rPr lang="en-US" sz="1600" b="1" dirty="0">
              <a:latin typeface="Arial Narrow" panose="020B0606020202030204" pitchFamily="34" charset="0"/>
            </a:rPr>
            <a:t>Adaptive Plasticity Changes</a:t>
          </a:r>
        </a:p>
      </dgm:t>
    </dgm:pt>
    <dgm:pt modelId="{D1D06ECB-9291-4B43-BA32-BDABD95CCDD8}" type="parTrans" cxnId="{5E050507-5825-EF43-A5BF-0B1B8B938905}">
      <dgm:prSet/>
      <dgm:spPr/>
      <dgm:t>
        <a:bodyPr/>
        <a:lstStyle/>
        <a:p>
          <a:endParaRPr lang="en-US" sz="1600" b="1">
            <a:latin typeface="Arial Narrow" panose="020B0606020202030204" pitchFamily="34" charset="0"/>
          </a:endParaRPr>
        </a:p>
      </dgm:t>
    </dgm:pt>
    <dgm:pt modelId="{37F7EEB0-1039-C143-B9E3-48F3DD29E724}" type="sibTrans" cxnId="{5E050507-5825-EF43-A5BF-0B1B8B938905}">
      <dgm:prSet/>
      <dgm:spPr/>
      <dgm:t>
        <a:bodyPr/>
        <a:lstStyle/>
        <a:p>
          <a:endParaRPr lang="en-US" sz="1600" b="1">
            <a:latin typeface="Arial Narrow" panose="020B0606020202030204" pitchFamily="34" charset="0"/>
          </a:endParaRPr>
        </a:p>
      </dgm:t>
    </dgm:pt>
    <dgm:pt modelId="{8C05E3F4-77C7-D24B-B3FE-72B021DBA2E3}">
      <dgm:prSet phldrT="[Text]" custT="1"/>
      <dgm:spPr/>
      <dgm:t>
        <a:bodyPr/>
        <a:lstStyle/>
        <a:p>
          <a:r>
            <a:rPr lang="en-US" sz="1600" b="1" dirty="0">
              <a:latin typeface="Arial Narrow" panose="020B0606020202030204" pitchFamily="34" charset="0"/>
            </a:rPr>
            <a:t>Contextual Learning</a:t>
          </a:r>
        </a:p>
      </dgm:t>
    </dgm:pt>
    <dgm:pt modelId="{34B35F57-A966-4641-9740-CA06CE9FEBED}" type="parTrans" cxnId="{138E1DE9-7C74-5C41-9786-59646465F7DF}">
      <dgm:prSet/>
      <dgm:spPr/>
      <dgm:t>
        <a:bodyPr/>
        <a:lstStyle/>
        <a:p>
          <a:endParaRPr lang="en-US" sz="1600" b="1">
            <a:latin typeface="Arial Narrow" panose="020B0606020202030204" pitchFamily="34" charset="0"/>
          </a:endParaRPr>
        </a:p>
      </dgm:t>
    </dgm:pt>
    <dgm:pt modelId="{E24CA608-F82B-CE4A-A9CB-C01C1397DF52}" type="sibTrans" cxnId="{138E1DE9-7C74-5C41-9786-59646465F7DF}">
      <dgm:prSet custT="1"/>
      <dgm:spPr/>
      <dgm:t>
        <a:bodyPr/>
        <a:lstStyle/>
        <a:p>
          <a:endParaRPr lang="en-US" sz="1600" b="1">
            <a:latin typeface="Arial Narrow" panose="020B0606020202030204" pitchFamily="34" charset="0"/>
          </a:endParaRPr>
        </a:p>
      </dgm:t>
    </dgm:pt>
    <dgm:pt modelId="{179F2FCF-42DC-FB42-824D-7E0A552A7633}">
      <dgm:prSet phldrT="[Text]" custT="1"/>
      <dgm:spPr/>
      <dgm:t>
        <a:bodyPr/>
        <a:lstStyle/>
        <a:p>
          <a:r>
            <a:rPr lang="en-US" sz="1600" b="1" dirty="0">
              <a:latin typeface="Arial Narrow" panose="020B0606020202030204" pitchFamily="34" charset="0"/>
            </a:rPr>
            <a:t>Environmental Shifting</a:t>
          </a:r>
        </a:p>
      </dgm:t>
    </dgm:pt>
    <dgm:pt modelId="{EE6A0991-436E-E64E-877D-620D173B31EC}" type="parTrans" cxnId="{0594A75A-4E53-2041-9C5A-358ECCBB33D4}">
      <dgm:prSet/>
      <dgm:spPr/>
      <dgm:t>
        <a:bodyPr/>
        <a:lstStyle/>
        <a:p>
          <a:endParaRPr lang="en-US" sz="1600" b="1">
            <a:latin typeface="Arial Narrow" panose="020B0606020202030204" pitchFamily="34" charset="0"/>
          </a:endParaRPr>
        </a:p>
      </dgm:t>
    </dgm:pt>
    <dgm:pt modelId="{3568B6C0-601C-1E4D-A805-F8BF6F506F5E}" type="sibTrans" cxnId="{0594A75A-4E53-2041-9C5A-358ECCBB33D4}">
      <dgm:prSet custT="1"/>
      <dgm:spPr/>
      <dgm:t>
        <a:bodyPr/>
        <a:lstStyle/>
        <a:p>
          <a:endParaRPr lang="en-US" sz="1600" b="1">
            <a:latin typeface="Arial Narrow" panose="020B0606020202030204" pitchFamily="34" charset="0"/>
          </a:endParaRPr>
        </a:p>
      </dgm:t>
    </dgm:pt>
    <dgm:pt modelId="{5438C600-330B-9B4E-AC00-3D0545F6CAA7}">
      <dgm:prSet phldrT="[Text]" custT="1"/>
      <dgm:spPr/>
      <dgm:t>
        <a:bodyPr/>
        <a:lstStyle/>
        <a:p>
          <a:r>
            <a:rPr lang="en-US" sz="1600" b="1" dirty="0">
              <a:latin typeface="Arial Narrow" panose="020B0606020202030204" pitchFamily="34" charset="0"/>
            </a:rPr>
            <a:t>Variation</a:t>
          </a:r>
        </a:p>
      </dgm:t>
    </dgm:pt>
    <dgm:pt modelId="{C6819B1E-1153-EC4C-A639-833136AA7F8F}" type="parTrans" cxnId="{A9282A6D-6348-B847-AAC3-958EEDA1D2FD}">
      <dgm:prSet/>
      <dgm:spPr/>
      <dgm:t>
        <a:bodyPr/>
        <a:lstStyle/>
        <a:p>
          <a:endParaRPr lang="en-US" sz="1600" b="1">
            <a:latin typeface="Arial Narrow" panose="020B0606020202030204" pitchFamily="34" charset="0"/>
          </a:endParaRPr>
        </a:p>
      </dgm:t>
    </dgm:pt>
    <dgm:pt modelId="{4D1B361E-494A-F64F-8B64-574162441302}" type="sibTrans" cxnId="{A9282A6D-6348-B847-AAC3-958EEDA1D2FD}">
      <dgm:prSet custT="1"/>
      <dgm:spPr/>
      <dgm:t>
        <a:bodyPr/>
        <a:lstStyle/>
        <a:p>
          <a:endParaRPr lang="en-US" sz="1600" b="1">
            <a:latin typeface="Arial Narrow" panose="020B0606020202030204" pitchFamily="34" charset="0"/>
          </a:endParaRPr>
        </a:p>
      </dgm:t>
    </dgm:pt>
    <dgm:pt modelId="{B16B66F0-84C4-D44E-A197-B02B07B2E728}">
      <dgm:prSet phldrT="[Text]" custT="1"/>
      <dgm:spPr/>
      <dgm:t>
        <a:bodyPr/>
        <a:lstStyle/>
        <a:p>
          <a:r>
            <a:rPr lang="en-US" sz="1600" b="1" dirty="0">
              <a:latin typeface="Arial Narrow" panose="020B0606020202030204" pitchFamily="34" charset="0"/>
            </a:rPr>
            <a:t>Neuronal Competition</a:t>
          </a:r>
        </a:p>
      </dgm:t>
    </dgm:pt>
    <dgm:pt modelId="{0BE57F13-34FE-F248-858E-B8BE823D0337}" type="parTrans" cxnId="{E0266D85-7B84-1948-9199-FF6DD0EE3933}">
      <dgm:prSet/>
      <dgm:spPr/>
      <dgm:t>
        <a:bodyPr/>
        <a:lstStyle/>
        <a:p>
          <a:endParaRPr lang="en-US" sz="1600" b="1">
            <a:latin typeface="Arial Narrow" panose="020B0606020202030204" pitchFamily="34" charset="0"/>
          </a:endParaRPr>
        </a:p>
      </dgm:t>
    </dgm:pt>
    <dgm:pt modelId="{FD29245F-F4C8-EC4E-B9D0-EC468DE5BA3C}" type="sibTrans" cxnId="{E0266D85-7B84-1948-9199-FF6DD0EE3933}">
      <dgm:prSet custT="1"/>
      <dgm:spPr/>
      <dgm:t>
        <a:bodyPr/>
        <a:lstStyle/>
        <a:p>
          <a:endParaRPr lang="en-US" sz="1600" b="1">
            <a:latin typeface="Arial Narrow" panose="020B0606020202030204" pitchFamily="34" charset="0"/>
          </a:endParaRPr>
        </a:p>
      </dgm:t>
    </dgm:pt>
    <dgm:pt modelId="{ED4378F1-7292-584B-8842-7048133D81D4}">
      <dgm:prSet phldrT="[Text]" custT="1"/>
      <dgm:spPr/>
      <dgm:t>
        <a:bodyPr/>
        <a:lstStyle/>
        <a:p>
          <a:r>
            <a:rPr lang="en-US" sz="1600" b="1" dirty="0">
              <a:latin typeface="Arial Narrow" panose="020B0606020202030204" pitchFamily="34" charset="0"/>
            </a:rPr>
            <a:t>Building Perceptions</a:t>
          </a:r>
        </a:p>
      </dgm:t>
    </dgm:pt>
    <dgm:pt modelId="{C4FCDC46-D99B-2147-8B3C-547B3F5171D7}" type="parTrans" cxnId="{0A626E05-3E72-F640-A62E-681D4E1BA67D}">
      <dgm:prSet/>
      <dgm:spPr/>
      <dgm:t>
        <a:bodyPr/>
        <a:lstStyle/>
        <a:p>
          <a:endParaRPr lang="en-US" sz="1600" b="1">
            <a:latin typeface="Arial Narrow" panose="020B0606020202030204" pitchFamily="34" charset="0"/>
          </a:endParaRPr>
        </a:p>
      </dgm:t>
    </dgm:pt>
    <dgm:pt modelId="{08FAF497-D255-4B4B-8786-E29AC664A6FB}" type="sibTrans" cxnId="{0A626E05-3E72-F640-A62E-681D4E1BA67D}">
      <dgm:prSet custT="1"/>
      <dgm:spPr/>
      <dgm:t>
        <a:bodyPr/>
        <a:lstStyle/>
        <a:p>
          <a:endParaRPr lang="en-US" sz="1600" b="1">
            <a:latin typeface="Arial Narrow" panose="020B0606020202030204" pitchFamily="34" charset="0"/>
          </a:endParaRPr>
        </a:p>
      </dgm:t>
    </dgm:pt>
    <dgm:pt modelId="{C896D2E8-00A6-0F42-9967-AEDAA0D2607C}">
      <dgm:prSet phldrT="[Text]" custT="1"/>
      <dgm:spPr/>
      <dgm:t>
        <a:bodyPr/>
        <a:lstStyle/>
        <a:p>
          <a:r>
            <a:rPr lang="en-US" sz="1600" b="1" dirty="0">
              <a:latin typeface="Arial Narrow" panose="020B0606020202030204" pitchFamily="34" charset="0"/>
            </a:rPr>
            <a:t>Multiple Dynamic Systems </a:t>
          </a:r>
        </a:p>
      </dgm:t>
    </dgm:pt>
    <dgm:pt modelId="{8D39ABF7-F4ED-0B4C-A1DD-EC3F73B307A6}" type="parTrans" cxnId="{5A14F81D-0BB0-004B-9D50-9E49C2330416}">
      <dgm:prSet/>
      <dgm:spPr/>
      <dgm:t>
        <a:bodyPr/>
        <a:lstStyle/>
        <a:p>
          <a:endParaRPr lang="en-US" sz="1600" b="1">
            <a:latin typeface="Arial Narrow" panose="020B0606020202030204" pitchFamily="34" charset="0"/>
          </a:endParaRPr>
        </a:p>
      </dgm:t>
    </dgm:pt>
    <dgm:pt modelId="{199379F6-E8AE-6E4A-AD8E-F6F1E1519778}" type="sibTrans" cxnId="{5A14F81D-0BB0-004B-9D50-9E49C2330416}">
      <dgm:prSet custT="1"/>
      <dgm:spPr/>
      <dgm:t>
        <a:bodyPr/>
        <a:lstStyle/>
        <a:p>
          <a:endParaRPr lang="en-US" sz="1600" b="1">
            <a:latin typeface="Arial Narrow" panose="020B0606020202030204" pitchFamily="34" charset="0"/>
          </a:endParaRPr>
        </a:p>
      </dgm:t>
    </dgm:pt>
    <dgm:pt modelId="{82581C99-9505-A84E-9C95-6F613260B548}">
      <dgm:prSet phldrT="[Text]" custT="1"/>
      <dgm:spPr/>
      <dgm:t>
        <a:bodyPr/>
        <a:lstStyle/>
        <a:p>
          <a:r>
            <a:rPr lang="en-US" sz="1600" b="1" dirty="0">
              <a:latin typeface="Arial Narrow" panose="020B0606020202030204" pitchFamily="34" charset="0"/>
            </a:rPr>
            <a:t>Defining Skill</a:t>
          </a:r>
        </a:p>
      </dgm:t>
    </dgm:pt>
    <dgm:pt modelId="{AC836D79-7ADC-844E-9336-792DCB2F3EE6}" type="parTrans" cxnId="{60CDB795-55EF-D148-88A3-5ED94C78E976}">
      <dgm:prSet/>
      <dgm:spPr/>
      <dgm:t>
        <a:bodyPr/>
        <a:lstStyle/>
        <a:p>
          <a:endParaRPr lang="en-US" sz="1600" b="1">
            <a:latin typeface="Arial Narrow" panose="020B0606020202030204" pitchFamily="34" charset="0"/>
          </a:endParaRPr>
        </a:p>
      </dgm:t>
    </dgm:pt>
    <dgm:pt modelId="{1484BF84-25A6-D04D-9E80-06080C7FE229}" type="sibTrans" cxnId="{60CDB795-55EF-D148-88A3-5ED94C78E976}">
      <dgm:prSet custT="1"/>
      <dgm:spPr/>
      <dgm:t>
        <a:bodyPr/>
        <a:lstStyle/>
        <a:p>
          <a:endParaRPr lang="en-US" sz="1600" b="1">
            <a:latin typeface="Arial Narrow" panose="020B0606020202030204" pitchFamily="34" charset="0"/>
          </a:endParaRPr>
        </a:p>
      </dgm:t>
    </dgm:pt>
    <dgm:pt modelId="{E2BB3E02-BF2F-464D-BAA9-955F626CDA00}">
      <dgm:prSet phldrT="[Text]" custT="1"/>
      <dgm:spPr/>
      <dgm:t>
        <a:bodyPr/>
        <a:lstStyle/>
        <a:p>
          <a:r>
            <a:rPr lang="en-US" sz="1600" b="1" dirty="0">
              <a:latin typeface="Arial Narrow" panose="020B0606020202030204" pitchFamily="34" charset="0"/>
            </a:rPr>
            <a:t>Out Competing Modal Behaviors</a:t>
          </a:r>
        </a:p>
      </dgm:t>
    </dgm:pt>
    <dgm:pt modelId="{4B5FF62F-BBCA-C542-BACC-EC73845FAE02}" type="parTrans" cxnId="{7AE8F66D-27E0-8E44-A927-E0823D8AE16A}">
      <dgm:prSet/>
      <dgm:spPr/>
      <dgm:t>
        <a:bodyPr/>
        <a:lstStyle/>
        <a:p>
          <a:endParaRPr lang="en-US" sz="1600" b="1">
            <a:latin typeface="Arial Narrow" panose="020B0606020202030204" pitchFamily="34" charset="0"/>
          </a:endParaRPr>
        </a:p>
      </dgm:t>
    </dgm:pt>
    <dgm:pt modelId="{C70332EE-DC01-8947-B732-2E72904A367F}" type="sibTrans" cxnId="{7AE8F66D-27E0-8E44-A927-E0823D8AE16A}">
      <dgm:prSet custT="1"/>
      <dgm:spPr/>
      <dgm:t>
        <a:bodyPr/>
        <a:lstStyle/>
        <a:p>
          <a:endParaRPr lang="en-US" sz="1600" b="1">
            <a:latin typeface="Arial Narrow" panose="020B0606020202030204" pitchFamily="34" charset="0"/>
          </a:endParaRPr>
        </a:p>
      </dgm:t>
    </dgm:pt>
    <dgm:pt modelId="{779F5A0B-8D70-3143-8C8E-05AFB308FF80}">
      <dgm:prSet phldrT="[Text]" custT="1"/>
      <dgm:spPr/>
      <dgm:t>
        <a:bodyPr/>
        <a:lstStyle/>
        <a:p>
          <a:r>
            <a:rPr lang="en-US" sz="1600" b="1" dirty="0">
              <a:latin typeface="Arial Narrow" panose="020B0606020202030204" pitchFamily="34" charset="0"/>
            </a:rPr>
            <a:t>Selective Attention</a:t>
          </a:r>
        </a:p>
      </dgm:t>
    </dgm:pt>
    <dgm:pt modelId="{253501B0-421E-EE43-8D55-BFB1CE57C892}" type="parTrans" cxnId="{A36BBBCA-ABD0-7B45-8E6A-FFB1AAE61CBC}">
      <dgm:prSet/>
      <dgm:spPr/>
      <dgm:t>
        <a:bodyPr/>
        <a:lstStyle/>
        <a:p>
          <a:endParaRPr lang="en-US" sz="1600" b="1">
            <a:latin typeface="Arial Narrow" panose="020B0606020202030204" pitchFamily="34" charset="0"/>
          </a:endParaRPr>
        </a:p>
      </dgm:t>
    </dgm:pt>
    <dgm:pt modelId="{CF9EE715-FDE1-5A4B-BFA6-273578D0C6F3}" type="sibTrans" cxnId="{A36BBBCA-ABD0-7B45-8E6A-FFB1AAE61CBC}">
      <dgm:prSet custT="1"/>
      <dgm:spPr/>
      <dgm:t>
        <a:bodyPr/>
        <a:lstStyle/>
        <a:p>
          <a:endParaRPr lang="en-US" sz="1600" b="1">
            <a:latin typeface="Arial Narrow" panose="020B0606020202030204" pitchFamily="34" charset="0"/>
          </a:endParaRPr>
        </a:p>
      </dgm:t>
    </dgm:pt>
    <dgm:pt modelId="{7D0FE9EB-0276-6F46-AAA1-D16922C9C2EC}">
      <dgm:prSet phldrT="[Text]" custT="1"/>
      <dgm:spPr/>
      <dgm:t>
        <a:bodyPr/>
        <a:lstStyle/>
        <a:p>
          <a:r>
            <a:rPr lang="en-US" sz="1600" b="1" dirty="0">
              <a:latin typeface="Arial Narrow" panose="020B0606020202030204" pitchFamily="34" charset="0"/>
            </a:rPr>
            <a:t>Constraint Induced </a:t>
          </a:r>
        </a:p>
      </dgm:t>
    </dgm:pt>
    <dgm:pt modelId="{D93E5C79-8FEA-274A-908B-9B64CF06D758}" type="parTrans" cxnId="{5205B3FF-4E6C-B744-9ACB-E724CE64CDD5}">
      <dgm:prSet/>
      <dgm:spPr/>
      <dgm:t>
        <a:bodyPr/>
        <a:lstStyle/>
        <a:p>
          <a:endParaRPr lang="en-US" sz="1600" b="1">
            <a:latin typeface="Arial Narrow" panose="020B0606020202030204" pitchFamily="34" charset="0"/>
          </a:endParaRPr>
        </a:p>
      </dgm:t>
    </dgm:pt>
    <dgm:pt modelId="{183F1EBB-D349-534B-8967-4BE68253E04A}" type="sibTrans" cxnId="{5205B3FF-4E6C-B744-9ACB-E724CE64CDD5}">
      <dgm:prSet custT="1"/>
      <dgm:spPr/>
      <dgm:t>
        <a:bodyPr/>
        <a:lstStyle/>
        <a:p>
          <a:endParaRPr lang="en-US" sz="1600" b="1">
            <a:latin typeface="Arial Narrow" panose="020B0606020202030204" pitchFamily="34" charset="0"/>
          </a:endParaRPr>
        </a:p>
      </dgm:t>
    </dgm:pt>
    <dgm:pt modelId="{E7C70812-B99D-D84D-8AEF-ED3163B03379}">
      <dgm:prSet phldrT="[Text]" custT="1"/>
      <dgm:spPr/>
      <dgm:t>
        <a:bodyPr/>
        <a:lstStyle/>
        <a:p>
          <a:r>
            <a:rPr lang="en-US" sz="1600" b="1" dirty="0">
              <a:latin typeface="Arial Narrow" panose="020B0606020202030204" pitchFamily="34" charset="0"/>
            </a:rPr>
            <a:t>Building Patterns</a:t>
          </a:r>
        </a:p>
      </dgm:t>
    </dgm:pt>
    <dgm:pt modelId="{926E5AB5-B4FE-6F40-9AA3-752B0346EB69}" type="parTrans" cxnId="{F616FB39-5177-FD45-96EB-8B576D551121}">
      <dgm:prSet/>
      <dgm:spPr/>
      <dgm:t>
        <a:bodyPr/>
        <a:lstStyle/>
        <a:p>
          <a:endParaRPr lang="en-US" sz="1600" b="1">
            <a:latin typeface="Arial Narrow" panose="020B0606020202030204" pitchFamily="34" charset="0"/>
          </a:endParaRPr>
        </a:p>
      </dgm:t>
    </dgm:pt>
    <dgm:pt modelId="{68E6AEC5-D5A4-CA47-9FE5-6E0AC50B5171}" type="sibTrans" cxnId="{F616FB39-5177-FD45-96EB-8B576D551121}">
      <dgm:prSet custT="1"/>
      <dgm:spPr/>
      <dgm:t>
        <a:bodyPr/>
        <a:lstStyle/>
        <a:p>
          <a:endParaRPr lang="en-US" sz="1600" b="1">
            <a:latin typeface="Arial Narrow" panose="020B0606020202030204" pitchFamily="34" charset="0"/>
          </a:endParaRPr>
        </a:p>
      </dgm:t>
    </dgm:pt>
    <dgm:pt modelId="{3FDC8D34-EC96-46D6-ABCD-A60269C1C2C1}" type="pres">
      <dgm:prSet presAssocID="{FDFA7756-2553-AB4E-AA9A-A37728124F53}" presName="Name0" presStyleCnt="0">
        <dgm:presLayoutVars>
          <dgm:dir/>
          <dgm:resizeHandles val="exact"/>
        </dgm:presLayoutVars>
      </dgm:prSet>
      <dgm:spPr/>
    </dgm:pt>
    <dgm:pt modelId="{C5A3C25E-D0A8-4FB3-876B-0B4E71C15A6B}" type="pres">
      <dgm:prSet presAssocID="{873E5EC0-A7CB-3F43-91C9-A97E633B7752}" presName="node" presStyleLbl="node1" presStyleIdx="0" presStyleCnt="15">
        <dgm:presLayoutVars>
          <dgm:bulletEnabled val="1"/>
        </dgm:presLayoutVars>
      </dgm:prSet>
      <dgm:spPr/>
    </dgm:pt>
    <dgm:pt modelId="{A62B4D33-6F5B-4957-95EE-507A60F391EB}" type="pres">
      <dgm:prSet presAssocID="{420024BD-318F-4244-A709-58214EE025C5}" presName="sibTrans" presStyleLbl="sibTrans1D1" presStyleIdx="0" presStyleCnt="14"/>
      <dgm:spPr/>
    </dgm:pt>
    <dgm:pt modelId="{5AE7A92C-58F1-46F8-BD88-0B5B5A4987DA}" type="pres">
      <dgm:prSet presAssocID="{420024BD-318F-4244-A709-58214EE025C5}" presName="connectorText" presStyleLbl="sibTrans1D1" presStyleIdx="0" presStyleCnt="14"/>
      <dgm:spPr/>
    </dgm:pt>
    <dgm:pt modelId="{C855B953-E5B0-4205-A881-919B72288E6F}" type="pres">
      <dgm:prSet presAssocID="{7D0FE9EB-0276-6F46-AAA1-D16922C9C2EC}" presName="node" presStyleLbl="node1" presStyleIdx="1" presStyleCnt="15">
        <dgm:presLayoutVars>
          <dgm:bulletEnabled val="1"/>
        </dgm:presLayoutVars>
      </dgm:prSet>
      <dgm:spPr/>
    </dgm:pt>
    <dgm:pt modelId="{ECE384F8-CB47-4693-A742-07F56D8629A5}" type="pres">
      <dgm:prSet presAssocID="{183F1EBB-D349-534B-8967-4BE68253E04A}" presName="sibTrans" presStyleLbl="sibTrans1D1" presStyleIdx="1" presStyleCnt="14"/>
      <dgm:spPr/>
    </dgm:pt>
    <dgm:pt modelId="{38147DD1-D2F4-4227-9E5F-B769E4FDA3D3}" type="pres">
      <dgm:prSet presAssocID="{183F1EBB-D349-534B-8967-4BE68253E04A}" presName="connectorText" presStyleLbl="sibTrans1D1" presStyleIdx="1" presStyleCnt="14"/>
      <dgm:spPr/>
    </dgm:pt>
    <dgm:pt modelId="{0D48158F-C83D-45FC-9FF4-52A2F0112EE3}" type="pres">
      <dgm:prSet presAssocID="{82581C99-9505-A84E-9C95-6F613260B548}" presName="node" presStyleLbl="node1" presStyleIdx="2" presStyleCnt="15">
        <dgm:presLayoutVars>
          <dgm:bulletEnabled val="1"/>
        </dgm:presLayoutVars>
      </dgm:prSet>
      <dgm:spPr/>
    </dgm:pt>
    <dgm:pt modelId="{AC16BE28-CE54-4241-BE6C-FA117FCA9749}" type="pres">
      <dgm:prSet presAssocID="{1484BF84-25A6-D04D-9E80-06080C7FE229}" presName="sibTrans" presStyleLbl="sibTrans1D1" presStyleIdx="2" presStyleCnt="14"/>
      <dgm:spPr/>
    </dgm:pt>
    <dgm:pt modelId="{840BBAD2-B351-40F7-819B-EAC72E140C97}" type="pres">
      <dgm:prSet presAssocID="{1484BF84-25A6-D04D-9E80-06080C7FE229}" presName="connectorText" presStyleLbl="sibTrans1D1" presStyleIdx="2" presStyleCnt="14"/>
      <dgm:spPr/>
    </dgm:pt>
    <dgm:pt modelId="{4708A2CF-37E5-49DA-904F-64CDCEB75F3C}" type="pres">
      <dgm:prSet presAssocID="{8C05E3F4-77C7-D24B-B3FE-72B021DBA2E3}" presName="node" presStyleLbl="node1" presStyleIdx="3" presStyleCnt="15">
        <dgm:presLayoutVars>
          <dgm:bulletEnabled val="1"/>
        </dgm:presLayoutVars>
      </dgm:prSet>
      <dgm:spPr/>
    </dgm:pt>
    <dgm:pt modelId="{A57B0840-206E-40EB-8D59-CD6CA6D58AA4}" type="pres">
      <dgm:prSet presAssocID="{E24CA608-F82B-CE4A-A9CB-C01C1397DF52}" presName="sibTrans" presStyleLbl="sibTrans1D1" presStyleIdx="3" presStyleCnt="14"/>
      <dgm:spPr/>
    </dgm:pt>
    <dgm:pt modelId="{CF87EB6F-D88F-46F2-B9D5-E509A751407D}" type="pres">
      <dgm:prSet presAssocID="{E24CA608-F82B-CE4A-A9CB-C01C1397DF52}" presName="connectorText" presStyleLbl="sibTrans1D1" presStyleIdx="3" presStyleCnt="14"/>
      <dgm:spPr/>
    </dgm:pt>
    <dgm:pt modelId="{E9B82142-5338-4D3E-9624-91A154EE9DBE}" type="pres">
      <dgm:prSet presAssocID="{179F2FCF-42DC-FB42-824D-7E0A552A7633}" presName="node" presStyleLbl="node1" presStyleIdx="4" presStyleCnt="15" custScaleX="117310">
        <dgm:presLayoutVars>
          <dgm:bulletEnabled val="1"/>
        </dgm:presLayoutVars>
      </dgm:prSet>
      <dgm:spPr/>
    </dgm:pt>
    <dgm:pt modelId="{3FB9D83B-A31D-486D-A762-EC20A3B9D32D}" type="pres">
      <dgm:prSet presAssocID="{3568B6C0-601C-1E4D-A805-F8BF6F506F5E}" presName="sibTrans" presStyleLbl="sibTrans1D1" presStyleIdx="4" presStyleCnt="14"/>
      <dgm:spPr/>
    </dgm:pt>
    <dgm:pt modelId="{272DBF21-AC86-4717-AC1A-28DBABEAF5EE}" type="pres">
      <dgm:prSet presAssocID="{3568B6C0-601C-1E4D-A805-F8BF6F506F5E}" presName="connectorText" presStyleLbl="sibTrans1D1" presStyleIdx="4" presStyleCnt="14"/>
      <dgm:spPr/>
    </dgm:pt>
    <dgm:pt modelId="{62360338-0978-4D27-AB79-2421699BC33E}" type="pres">
      <dgm:prSet presAssocID="{779F5A0B-8D70-3143-8C8E-05AFB308FF80}" presName="node" presStyleLbl="node1" presStyleIdx="5" presStyleCnt="15">
        <dgm:presLayoutVars>
          <dgm:bulletEnabled val="1"/>
        </dgm:presLayoutVars>
      </dgm:prSet>
      <dgm:spPr/>
    </dgm:pt>
    <dgm:pt modelId="{52D303A3-ABB4-48D2-9744-F1372D93A1DC}" type="pres">
      <dgm:prSet presAssocID="{CF9EE715-FDE1-5A4B-BFA6-273578D0C6F3}" presName="sibTrans" presStyleLbl="sibTrans1D1" presStyleIdx="5" presStyleCnt="14"/>
      <dgm:spPr/>
    </dgm:pt>
    <dgm:pt modelId="{4ADEBB13-C6A3-4C62-B496-73BE786F2859}" type="pres">
      <dgm:prSet presAssocID="{CF9EE715-FDE1-5A4B-BFA6-273578D0C6F3}" presName="connectorText" presStyleLbl="sibTrans1D1" presStyleIdx="5" presStyleCnt="14"/>
      <dgm:spPr/>
    </dgm:pt>
    <dgm:pt modelId="{368453EF-1D25-4A9A-BC5B-8CE2DCDA74FF}" type="pres">
      <dgm:prSet presAssocID="{5438C600-330B-9B4E-AC00-3D0545F6CAA7}" presName="node" presStyleLbl="node1" presStyleIdx="6" presStyleCnt="15">
        <dgm:presLayoutVars>
          <dgm:bulletEnabled val="1"/>
        </dgm:presLayoutVars>
      </dgm:prSet>
      <dgm:spPr/>
    </dgm:pt>
    <dgm:pt modelId="{E4818877-5679-4A87-8D7D-4344594DC144}" type="pres">
      <dgm:prSet presAssocID="{4D1B361E-494A-F64F-8B64-574162441302}" presName="sibTrans" presStyleLbl="sibTrans1D1" presStyleIdx="6" presStyleCnt="14"/>
      <dgm:spPr/>
    </dgm:pt>
    <dgm:pt modelId="{402BE560-9132-40F1-8218-B9B15CD4818C}" type="pres">
      <dgm:prSet presAssocID="{4D1B361E-494A-F64F-8B64-574162441302}" presName="connectorText" presStyleLbl="sibTrans1D1" presStyleIdx="6" presStyleCnt="14"/>
      <dgm:spPr/>
    </dgm:pt>
    <dgm:pt modelId="{29D755D2-FCC2-4F96-A8EE-4A7C3FB33D1A}" type="pres">
      <dgm:prSet presAssocID="{B16B66F0-84C4-D44E-A197-B02B07B2E728}" presName="node" presStyleLbl="node1" presStyleIdx="7" presStyleCnt="15">
        <dgm:presLayoutVars>
          <dgm:bulletEnabled val="1"/>
        </dgm:presLayoutVars>
      </dgm:prSet>
      <dgm:spPr/>
    </dgm:pt>
    <dgm:pt modelId="{B4AF139B-1F4C-4548-A85D-AF1A48DB4D94}" type="pres">
      <dgm:prSet presAssocID="{FD29245F-F4C8-EC4E-B9D0-EC468DE5BA3C}" presName="sibTrans" presStyleLbl="sibTrans1D1" presStyleIdx="7" presStyleCnt="14"/>
      <dgm:spPr/>
    </dgm:pt>
    <dgm:pt modelId="{A377453D-17FE-48A1-A4B3-057D8254968B}" type="pres">
      <dgm:prSet presAssocID="{FD29245F-F4C8-EC4E-B9D0-EC468DE5BA3C}" presName="connectorText" presStyleLbl="sibTrans1D1" presStyleIdx="7" presStyleCnt="14"/>
      <dgm:spPr/>
    </dgm:pt>
    <dgm:pt modelId="{2696AE62-D9EE-4245-BC45-0F0304FF4EDA}" type="pres">
      <dgm:prSet presAssocID="{ED4378F1-7292-584B-8842-7048133D81D4}" presName="node" presStyleLbl="node1" presStyleIdx="8" presStyleCnt="15">
        <dgm:presLayoutVars>
          <dgm:bulletEnabled val="1"/>
        </dgm:presLayoutVars>
      </dgm:prSet>
      <dgm:spPr/>
    </dgm:pt>
    <dgm:pt modelId="{DE6B5678-D110-42A3-9559-5B388A5F7604}" type="pres">
      <dgm:prSet presAssocID="{08FAF497-D255-4B4B-8786-E29AC664A6FB}" presName="sibTrans" presStyleLbl="sibTrans1D1" presStyleIdx="8" presStyleCnt="14"/>
      <dgm:spPr/>
    </dgm:pt>
    <dgm:pt modelId="{F61C481B-3418-4682-B74E-6002FE323DA2}" type="pres">
      <dgm:prSet presAssocID="{08FAF497-D255-4B4B-8786-E29AC664A6FB}" presName="connectorText" presStyleLbl="sibTrans1D1" presStyleIdx="8" presStyleCnt="14"/>
      <dgm:spPr/>
    </dgm:pt>
    <dgm:pt modelId="{B4DD2050-11C7-448E-AF2E-C2CDA3608C81}" type="pres">
      <dgm:prSet presAssocID="{E7C70812-B99D-D84D-8AEF-ED3163B03379}" presName="node" presStyleLbl="node1" presStyleIdx="9" presStyleCnt="15">
        <dgm:presLayoutVars>
          <dgm:bulletEnabled val="1"/>
        </dgm:presLayoutVars>
      </dgm:prSet>
      <dgm:spPr/>
    </dgm:pt>
    <dgm:pt modelId="{4535663C-3A95-4964-B979-36375A5911DA}" type="pres">
      <dgm:prSet presAssocID="{68E6AEC5-D5A4-CA47-9FE5-6E0AC50B5171}" presName="sibTrans" presStyleLbl="sibTrans1D1" presStyleIdx="9" presStyleCnt="14"/>
      <dgm:spPr/>
    </dgm:pt>
    <dgm:pt modelId="{E361C9A3-1411-4175-A475-20C7CBB5BF15}" type="pres">
      <dgm:prSet presAssocID="{68E6AEC5-D5A4-CA47-9FE5-6E0AC50B5171}" presName="connectorText" presStyleLbl="sibTrans1D1" presStyleIdx="9" presStyleCnt="14"/>
      <dgm:spPr/>
    </dgm:pt>
    <dgm:pt modelId="{EAB68980-8650-48A9-8DA4-04F51A557FDA}" type="pres">
      <dgm:prSet presAssocID="{FAF6AE81-F7CD-014F-B6AF-BCD8CFBAF1DB}" presName="node" presStyleLbl="node1" presStyleIdx="10" presStyleCnt="15">
        <dgm:presLayoutVars>
          <dgm:bulletEnabled val="1"/>
        </dgm:presLayoutVars>
      </dgm:prSet>
      <dgm:spPr/>
    </dgm:pt>
    <dgm:pt modelId="{DD6FF700-B8FE-4636-89BA-F96C4915533B}" type="pres">
      <dgm:prSet presAssocID="{9E7A487F-63D6-4340-A9F8-88EF0CD44146}" presName="sibTrans" presStyleLbl="sibTrans1D1" presStyleIdx="10" presStyleCnt="14"/>
      <dgm:spPr/>
    </dgm:pt>
    <dgm:pt modelId="{C743CA63-698C-4625-BF51-D805EAB26BEC}" type="pres">
      <dgm:prSet presAssocID="{9E7A487F-63D6-4340-A9F8-88EF0CD44146}" presName="connectorText" presStyleLbl="sibTrans1D1" presStyleIdx="10" presStyleCnt="14"/>
      <dgm:spPr/>
    </dgm:pt>
    <dgm:pt modelId="{EA3068D5-9AF1-4318-BD13-A8A6F6B2E205}" type="pres">
      <dgm:prSet presAssocID="{DA7B9968-E71C-2342-9C50-8474DCE68105}" presName="node" presStyleLbl="node1" presStyleIdx="11" presStyleCnt="15">
        <dgm:presLayoutVars>
          <dgm:bulletEnabled val="1"/>
        </dgm:presLayoutVars>
      </dgm:prSet>
      <dgm:spPr/>
    </dgm:pt>
    <dgm:pt modelId="{BE04F49F-AEF0-4871-90B4-F751CB48C4CE}" type="pres">
      <dgm:prSet presAssocID="{0DC72C31-43A6-4144-B85A-413F140E360C}" presName="sibTrans" presStyleLbl="sibTrans1D1" presStyleIdx="11" presStyleCnt="14"/>
      <dgm:spPr/>
    </dgm:pt>
    <dgm:pt modelId="{B08F7ACA-3BF7-4436-A228-C413952FB610}" type="pres">
      <dgm:prSet presAssocID="{0DC72C31-43A6-4144-B85A-413F140E360C}" presName="connectorText" presStyleLbl="sibTrans1D1" presStyleIdx="11" presStyleCnt="14"/>
      <dgm:spPr/>
    </dgm:pt>
    <dgm:pt modelId="{D95BF5E5-F59E-49E2-A863-E96685E14275}" type="pres">
      <dgm:prSet presAssocID="{C896D2E8-00A6-0F42-9967-AEDAA0D2607C}" presName="node" presStyleLbl="node1" presStyleIdx="12" presStyleCnt="15">
        <dgm:presLayoutVars>
          <dgm:bulletEnabled val="1"/>
        </dgm:presLayoutVars>
      </dgm:prSet>
      <dgm:spPr/>
    </dgm:pt>
    <dgm:pt modelId="{D49050E5-BBCD-4D01-A6A9-0E9A7E62941B}" type="pres">
      <dgm:prSet presAssocID="{199379F6-E8AE-6E4A-AD8E-F6F1E1519778}" presName="sibTrans" presStyleLbl="sibTrans1D1" presStyleIdx="12" presStyleCnt="14"/>
      <dgm:spPr/>
    </dgm:pt>
    <dgm:pt modelId="{AB5B7A57-8576-4009-9666-E76A75003169}" type="pres">
      <dgm:prSet presAssocID="{199379F6-E8AE-6E4A-AD8E-F6F1E1519778}" presName="connectorText" presStyleLbl="sibTrans1D1" presStyleIdx="12" presStyleCnt="14"/>
      <dgm:spPr/>
    </dgm:pt>
    <dgm:pt modelId="{AF06DD28-5D25-46C2-ADBC-7D0E309D191A}" type="pres">
      <dgm:prSet presAssocID="{E2BB3E02-BF2F-464D-BAA9-955F626CDA00}" presName="node" presStyleLbl="node1" presStyleIdx="13" presStyleCnt="15" custScaleY="111125">
        <dgm:presLayoutVars>
          <dgm:bulletEnabled val="1"/>
        </dgm:presLayoutVars>
      </dgm:prSet>
      <dgm:spPr/>
    </dgm:pt>
    <dgm:pt modelId="{6EABE1A5-D24C-465C-93F7-B49192BDB022}" type="pres">
      <dgm:prSet presAssocID="{C70332EE-DC01-8947-B732-2E72904A367F}" presName="sibTrans" presStyleLbl="sibTrans1D1" presStyleIdx="13" presStyleCnt="14"/>
      <dgm:spPr/>
    </dgm:pt>
    <dgm:pt modelId="{D53BEE82-BDA7-4A92-AC0B-64F6A55F2247}" type="pres">
      <dgm:prSet presAssocID="{C70332EE-DC01-8947-B732-2E72904A367F}" presName="connectorText" presStyleLbl="sibTrans1D1" presStyleIdx="13" presStyleCnt="14"/>
      <dgm:spPr/>
    </dgm:pt>
    <dgm:pt modelId="{6BE6F3AC-527F-4A86-B85C-7DCBB38E37AC}" type="pres">
      <dgm:prSet presAssocID="{C052CBFC-61EE-264E-A061-F20D95E9D793}" presName="node" presStyleLbl="node1" presStyleIdx="14" presStyleCnt="15">
        <dgm:presLayoutVars>
          <dgm:bulletEnabled val="1"/>
        </dgm:presLayoutVars>
      </dgm:prSet>
      <dgm:spPr/>
    </dgm:pt>
  </dgm:ptLst>
  <dgm:cxnLst>
    <dgm:cxn modelId="{0A626E05-3E72-F640-A62E-681D4E1BA67D}" srcId="{FDFA7756-2553-AB4E-AA9A-A37728124F53}" destId="{ED4378F1-7292-584B-8842-7048133D81D4}" srcOrd="8" destOrd="0" parTransId="{C4FCDC46-D99B-2147-8B3C-547B3F5171D7}" sibTransId="{08FAF497-D255-4B4B-8786-E29AC664A6FB}"/>
    <dgm:cxn modelId="{5E050507-5825-EF43-A5BF-0B1B8B938905}" srcId="{FDFA7756-2553-AB4E-AA9A-A37728124F53}" destId="{C052CBFC-61EE-264E-A061-F20D95E9D793}" srcOrd="14" destOrd="0" parTransId="{D1D06ECB-9291-4B43-BA32-BDABD95CCDD8}" sibTransId="{37F7EEB0-1039-C143-B9E3-48F3DD29E724}"/>
    <dgm:cxn modelId="{CD9CA519-1A2E-49AA-A8BA-1A35548073B7}" type="presOf" srcId="{420024BD-318F-4244-A709-58214EE025C5}" destId="{5AE7A92C-58F1-46F8-BD88-0B5B5A4987DA}" srcOrd="1" destOrd="0" presId="urn:microsoft.com/office/officeart/2005/8/layout/bProcess3"/>
    <dgm:cxn modelId="{5A14F81D-0BB0-004B-9D50-9E49C2330416}" srcId="{FDFA7756-2553-AB4E-AA9A-A37728124F53}" destId="{C896D2E8-00A6-0F42-9967-AEDAA0D2607C}" srcOrd="12" destOrd="0" parTransId="{8D39ABF7-F4ED-0B4C-A1DD-EC3F73B307A6}" sibTransId="{199379F6-E8AE-6E4A-AD8E-F6F1E1519778}"/>
    <dgm:cxn modelId="{4A19A11E-54DF-FE40-A5B2-F3572F0FD181}" srcId="{FDFA7756-2553-AB4E-AA9A-A37728124F53}" destId="{FAF6AE81-F7CD-014F-B6AF-BCD8CFBAF1DB}" srcOrd="10" destOrd="0" parTransId="{7546C9D5-2E81-9144-A00C-A066E90EE95D}" sibTransId="{9E7A487F-63D6-4340-A9F8-88EF0CD44146}"/>
    <dgm:cxn modelId="{E3AB5E20-1EAA-4AE4-BDF0-33F328F27C2C}" type="presOf" srcId="{4D1B361E-494A-F64F-8B64-574162441302}" destId="{E4818877-5679-4A87-8D7D-4344594DC144}" srcOrd="0" destOrd="0" presId="urn:microsoft.com/office/officeart/2005/8/layout/bProcess3"/>
    <dgm:cxn modelId="{5066F320-91A4-4E6E-98FB-ABE17779B785}" type="presOf" srcId="{E2BB3E02-BF2F-464D-BAA9-955F626CDA00}" destId="{AF06DD28-5D25-46C2-ADBC-7D0E309D191A}" srcOrd="0" destOrd="0" presId="urn:microsoft.com/office/officeart/2005/8/layout/bProcess3"/>
    <dgm:cxn modelId="{A4920722-7118-4C37-A627-B06989DA3311}" type="presOf" srcId="{E24CA608-F82B-CE4A-A9CB-C01C1397DF52}" destId="{CF87EB6F-D88F-46F2-B9D5-E509A751407D}" srcOrd="1" destOrd="0" presId="urn:microsoft.com/office/officeart/2005/8/layout/bProcess3"/>
    <dgm:cxn modelId="{7A3CDD26-29B9-4A04-B563-DC9645D1468D}" type="presOf" srcId="{FD29245F-F4C8-EC4E-B9D0-EC468DE5BA3C}" destId="{B4AF139B-1F4C-4548-A85D-AF1A48DB4D94}" srcOrd="0" destOrd="0" presId="urn:microsoft.com/office/officeart/2005/8/layout/bProcess3"/>
    <dgm:cxn modelId="{ADAAE226-038F-482D-A5E7-9E78DBE3EB0C}" type="presOf" srcId="{E24CA608-F82B-CE4A-A9CB-C01C1397DF52}" destId="{A57B0840-206E-40EB-8D59-CD6CA6D58AA4}" srcOrd="0" destOrd="0" presId="urn:microsoft.com/office/officeart/2005/8/layout/bProcess3"/>
    <dgm:cxn modelId="{498B2628-4E3B-4868-9A7B-3CBA3FDEB79F}" type="presOf" srcId="{3568B6C0-601C-1E4D-A805-F8BF6F506F5E}" destId="{272DBF21-AC86-4717-AC1A-28DBABEAF5EE}" srcOrd="1" destOrd="0" presId="urn:microsoft.com/office/officeart/2005/8/layout/bProcess3"/>
    <dgm:cxn modelId="{B2293A29-31F1-44FB-AB66-5C4A7AE7578F}" type="presOf" srcId="{7D0FE9EB-0276-6F46-AAA1-D16922C9C2EC}" destId="{C855B953-E5B0-4205-A881-919B72288E6F}" srcOrd="0" destOrd="0" presId="urn:microsoft.com/office/officeart/2005/8/layout/bProcess3"/>
    <dgm:cxn modelId="{99C3F42A-4EAE-46F1-8334-C1E261D8DA2E}" type="presOf" srcId="{183F1EBB-D349-534B-8967-4BE68253E04A}" destId="{ECE384F8-CB47-4693-A742-07F56D8629A5}" srcOrd="0" destOrd="0" presId="urn:microsoft.com/office/officeart/2005/8/layout/bProcess3"/>
    <dgm:cxn modelId="{2F47B42D-5536-A64F-B354-9ABE2EFE052B}" srcId="{FDFA7756-2553-AB4E-AA9A-A37728124F53}" destId="{DA7B9968-E71C-2342-9C50-8474DCE68105}" srcOrd="11" destOrd="0" parTransId="{F219AB3D-7EF3-3547-B019-E2F6A4007851}" sibTransId="{0DC72C31-43A6-4144-B85A-413F140E360C}"/>
    <dgm:cxn modelId="{A72FBD35-08FC-4C5C-A78D-457ECC361E54}" type="presOf" srcId="{FD29245F-F4C8-EC4E-B9D0-EC468DE5BA3C}" destId="{A377453D-17FE-48A1-A4B3-057D8254968B}" srcOrd="1" destOrd="0" presId="urn:microsoft.com/office/officeart/2005/8/layout/bProcess3"/>
    <dgm:cxn modelId="{2C669837-0472-4B03-B7AD-793581B6AC34}" type="presOf" srcId="{5438C600-330B-9B4E-AC00-3D0545F6CAA7}" destId="{368453EF-1D25-4A9A-BC5B-8CE2DCDA74FF}" srcOrd="0" destOrd="0" presId="urn:microsoft.com/office/officeart/2005/8/layout/bProcess3"/>
    <dgm:cxn modelId="{F616FB39-5177-FD45-96EB-8B576D551121}" srcId="{FDFA7756-2553-AB4E-AA9A-A37728124F53}" destId="{E7C70812-B99D-D84D-8AEF-ED3163B03379}" srcOrd="9" destOrd="0" parTransId="{926E5AB5-B4FE-6F40-9AA3-752B0346EB69}" sibTransId="{68E6AEC5-D5A4-CA47-9FE5-6E0AC50B5171}"/>
    <dgm:cxn modelId="{854E323C-FB3C-4EF2-8027-EA1F000722D2}" type="presOf" srcId="{C70332EE-DC01-8947-B732-2E72904A367F}" destId="{D53BEE82-BDA7-4A92-AC0B-64F6A55F2247}" srcOrd="1" destOrd="0" presId="urn:microsoft.com/office/officeart/2005/8/layout/bProcess3"/>
    <dgm:cxn modelId="{D5EF653F-C42D-4792-A841-79B32038B467}" type="presOf" srcId="{82581C99-9505-A84E-9C95-6F613260B548}" destId="{0D48158F-C83D-45FC-9FF4-52A2F0112EE3}" srcOrd="0" destOrd="0" presId="urn:microsoft.com/office/officeart/2005/8/layout/bProcess3"/>
    <dgm:cxn modelId="{49414B5D-E46D-40DC-BE83-6865BAA0B197}" type="presOf" srcId="{E7C70812-B99D-D84D-8AEF-ED3163B03379}" destId="{B4DD2050-11C7-448E-AF2E-C2CDA3608C81}" srcOrd="0" destOrd="0" presId="urn:microsoft.com/office/officeart/2005/8/layout/bProcess3"/>
    <dgm:cxn modelId="{00676C5E-F060-4242-A938-522F99963B13}" type="presOf" srcId="{68E6AEC5-D5A4-CA47-9FE5-6E0AC50B5171}" destId="{E361C9A3-1411-4175-A475-20C7CBB5BF15}" srcOrd="1" destOrd="0" presId="urn:microsoft.com/office/officeart/2005/8/layout/bProcess3"/>
    <dgm:cxn modelId="{01C01966-92A1-4F3A-B339-103FB3DF7786}" type="presOf" srcId="{1484BF84-25A6-D04D-9E80-06080C7FE229}" destId="{AC16BE28-CE54-4241-BE6C-FA117FCA9749}" srcOrd="0" destOrd="0" presId="urn:microsoft.com/office/officeart/2005/8/layout/bProcess3"/>
    <dgm:cxn modelId="{2AEB3967-94BD-48A2-BA18-EDEF4D69142B}" type="presOf" srcId="{C052CBFC-61EE-264E-A061-F20D95E9D793}" destId="{6BE6F3AC-527F-4A86-B85C-7DCBB38E37AC}" srcOrd="0" destOrd="0" presId="urn:microsoft.com/office/officeart/2005/8/layout/bProcess3"/>
    <dgm:cxn modelId="{FACEB648-B809-42A0-BC60-ECA5D0E315B1}" type="presOf" srcId="{199379F6-E8AE-6E4A-AD8E-F6F1E1519778}" destId="{D49050E5-BBCD-4D01-A6A9-0E9A7E62941B}" srcOrd="0" destOrd="0" presId="urn:microsoft.com/office/officeart/2005/8/layout/bProcess3"/>
    <dgm:cxn modelId="{3EBEE749-F1A7-4F45-952A-5EA38DD5AFE2}" type="presOf" srcId="{3568B6C0-601C-1E4D-A805-F8BF6F506F5E}" destId="{3FB9D83B-A31D-486D-A762-EC20A3B9D32D}" srcOrd="0" destOrd="0" presId="urn:microsoft.com/office/officeart/2005/8/layout/bProcess3"/>
    <dgm:cxn modelId="{D6B25F4B-B327-47F4-9BEC-F508129CC5B5}" type="presOf" srcId="{0DC72C31-43A6-4144-B85A-413F140E360C}" destId="{B08F7ACA-3BF7-4436-A228-C413952FB610}" srcOrd="1" destOrd="0" presId="urn:microsoft.com/office/officeart/2005/8/layout/bProcess3"/>
    <dgm:cxn modelId="{A9282A6D-6348-B847-AAC3-958EEDA1D2FD}" srcId="{FDFA7756-2553-AB4E-AA9A-A37728124F53}" destId="{5438C600-330B-9B4E-AC00-3D0545F6CAA7}" srcOrd="6" destOrd="0" parTransId="{C6819B1E-1153-EC4C-A639-833136AA7F8F}" sibTransId="{4D1B361E-494A-F64F-8B64-574162441302}"/>
    <dgm:cxn modelId="{7AE8F66D-27E0-8E44-A927-E0823D8AE16A}" srcId="{FDFA7756-2553-AB4E-AA9A-A37728124F53}" destId="{E2BB3E02-BF2F-464D-BAA9-955F626CDA00}" srcOrd="13" destOrd="0" parTransId="{4B5FF62F-BBCA-C542-BACC-EC73845FAE02}" sibTransId="{C70332EE-DC01-8947-B732-2E72904A367F}"/>
    <dgm:cxn modelId="{B7AF5A50-8367-462F-AFC7-07C86EAFCCA0}" type="presOf" srcId="{DA7B9968-E71C-2342-9C50-8474DCE68105}" destId="{EA3068D5-9AF1-4318-BD13-A8A6F6B2E205}" srcOrd="0" destOrd="0" presId="urn:microsoft.com/office/officeart/2005/8/layout/bProcess3"/>
    <dgm:cxn modelId="{AC5DFA51-4358-41A4-B2D4-116D85722118}" type="presOf" srcId="{C70332EE-DC01-8947-B732-2E72904A367F}" destId="{6EABE1A5-D24C-465C-93F7-B49192BDB022}" srcOrd="0" destOrd="0" presId="urn:microsoft.com/office/officeart/2005/8/layout/bProcess3"/>
    <dgm:cxn modelId="{94476872-4D20-4492-A421-07B4D9E89C0E}" type="presOf" srcId="{FAF6AE81-F7CD-014F-B6AF-BCD8CFBAF1DB}" destId="{EAB68980-8650-48A9-8DA4-04F51A557FDA}" srcOrd="0" destOrd="0" presId="urn:microsoft.com/office/officeart/2005/8/layout/bProcess3"/>
    <dgm:cxn modelId="{05190756-1A9C-48E5-915A-8CAAA43E4AAE}" type="presOf" srcId="{CF9EE715-FDE1-5A4B-BFA6-273578D0C6F3}" destId="{4ADEBB13-C6A3-4C62-B496-73BE786F2859}" srcOrd="1" destOrd="0" presId="urn:microsoft.com/office/officeart/2005/8/layout/bProcess3"/>
    <dgm:cxn modelId="{0594A75A-4E53-2041-9C5A-358ECCBB33D4}" srcId="{FDFA7756-2553-AB4E-AA9A-A37728124F53}" destId="{179F2FCF-42DC-FB42-824D-7E0A552A7633}" srcOrd="4" destOrd="0" parTransId="{EE6A0991-436E-E64E-877D-620D173B31EC}" sibTransId="{3568B6C0-601C-1E4D-A805-F8BF6F506F5E}"/>
    <dgm:cxn modelId="{21FEA87A-2400-4373-BBC5-244EF763F523}" type="presOf" srcId="{FDFA7756-2553-AB4E-AA9A-A37728124F53}" destId="{3FDC8D34-EC96-46D6-ABCD-A60269C1C2C1}" srcOrd="0" destOrd="0" presId="urn:microsoft.com/office/officeart/2005/8/layout/bProcess3"/>
    <dgm:cxn modelId="{EE5CD681-A4BF-43DB-A9A7-FD5B99B3F8E3}" type="presOf" srcId="{9E7A487F-63D6-4340-A9F8-88EF0CD44146}" destId="{C743CA63-698C-4625-BF51-D805EAB26BEC}" srcOrd="1" destOrd="0" presId="urn:microsoft.com/office/officeart/2005/8/layout/bProcess3"/>
    <dgm:cxn modelId="{E0266D85-7B84-1948-9199-FF6DD0EE3933}" srcId="{FDFA7756-2553-AB4E-AA9A-A37728124F53}" destId="{B16B66F0-84C4-D44E-A197-B02B07B2E728}" srcOrd="7" destOrd="0" parTransId="{0BE57F13-34FE-F248-858E-B8BE823D0337}" sibTransId="{FD29245F-F4C8-EC4E-B9D0-EC468DE5BA3C}"/>
    <dgm:cxn modelId="{24DDFD87-7509-4649-A0C2-426362B9039A}" type="presOf" srcId="{08FAF497-D255-4B4B-8786-E29AC664A6FB}" destId="{DE6B5678-D110-42A3-9559-5B388A5F7604}" srcOrd="0" destOrd="0" presId="urn:microsoft.com/office/officeart/2005/8/layout/bProcess3"/>
    <dgm:cxn modelId="{3D31BE91-4BA0-6849-ABC9-0CCC430D395A}" srcId="{FDFA7756-2553-AB4E-AA9A-A37728124F53}" destId="{873E5EC0-A7CB-3F43-91C9-A97E633B7752}" srcOrd="0" destOrd="0" parTransId="{C4CBAA00-E162-F845-9971-D3C2660DA6E4}" sibTransId="{420024BD-318F-4244-A709-58214EE025C5}"/>
    <dgm:cxn modelId="{9EB0B093-AF14-4253-8DFB-0A2C54CA0BF8}" type="presOf" srcId="{4D1B361E-494A-F64F-8B64-574162441302}" destId="{402BE560-9132-40F1-8218-B9B15CD4818C}" srcOrd="1" destOrd="0" presId="urn:microsoft.com/office/officeart/2005/8/layout/bProcess3"/>
    <dgm:cxn modelId="{60CDB795-55EF-D148-88A3-5ED94C78E976}" srcId="{FDFA7756-2553-AB4E-AA9A-A37728124F53}" destId="{82581C99-9505-A84E-9C95-6F613260B548}" srcOrd="2" destOrd="0" parTransId="{AC836D79-7ADC-844E-9336-792DCB2F3EE6}" sibTransId="{1484BF84-25A6-D04D-9E80-06080C7FE229}"/>
    <dgm:cxn modelId="{A091B99F-566B-430A-9187-C5C1B7254AD3}" type="presOf" srcId="{873E5EC0-A7CB-3F43-91C9-A97E633B7752}" destId="{C5A3C25E-D0A8-4FB3-876B-0B4E71C15A6B}" srcOrd="0" destOrd="0" presId="urn:microsoft.com/office/officeart/2005/8/layout/bProcess3"/>
    <dgm:cxn modelId="{F60F58AA-B6B3-4BD0-B9FC-029C74C58E77}" type="presOf" srcId="{183F1EBB-D349-534B-8967-4BE68253E04A}" destId="{38147DD1-D2F4-4227-9E5F-B769E4FDA3D3}" srcOrd="1" destOrd="0" presId="urn:microsoft.com/office/officeart/2005/8/layout/bProcess3"/>
    <dgm:cxn modelId="{13DC2DB7-FB7F-4EC3-89B6-6F0F0CFF5DAE}" type="presOf" srcId="{B16B66F0-84C4-D44E-A197-B02B07B2E728}" destId="{29D755D2-FCC2-4F96-A8EE-4A7C3FB33D1A}" srcOrd="0" destOrd="0" presId="urn:microsoft.com/office/officeart/2005/8/layout/bProcess3"/>
    <dgm:cxn modelId="{F0C74DC6-2B61-476A-81DF-CC84BFEB5D15}" type="presOf" srcId="{ED4378F1-7292-584B-8842-7048133D81D4}" destId="{2696AE62-D9EE-4245-BC45-0F0304FF4EDA}" srcOrd="0" destOrd="0" presId="urn:microsoft.com/office/officeart/2005/8/layout/bProcess3"/>
    <dgm:cxn modelId="{A36BBBCA-ABD0-7B45-8E6A-FFB1AAE61CBC}" srcId="{FDFA7756-2553-AB4E-AA9A-A37728124F53}" destId="{779F5A0B-8D70-3143-8C8E-05AFB308FF80}" srcOrd="5" destOrd="0" parTransId="{253501B0-421E-EE43-8D55-BFB1CE57C892}" sibTransId="{CF9EE715-FDE1-5A4B-BFA6-273578D0C6F3}"/>
    <dgm:cxn modelId="{57FC27CC-DE94-4160-B33A-7136943FAA1D}" type="presOf" srcId="{0DC72C31-43A6-4144-B85A-413F140E360C}" destId="{BE04F49F-AEF0-4871-90B4-F751CB48C4CE}" srcOrd="0" destOrd="0" presId="urn:microsoft.com/office/officeart/2005/8/layout/bProcess3"/>
    <dgm:cxn modelId="{AE4BA7CF-C486-4541-9748-96582B9E0B88}" type="presOf" srcId="{199379F6-E8AE-6E4A-AD8E-F6F1E1519778}" destId="{AB5B7A57-8576-4009-9666-E76A75003169}" srcOrd="1" destOrd="0" presId="urn:microsoft.com/office/officeart/2005/8/layout/bProcess3"/>
    <dgm:cxn modelId="{24BCE2D0-3743-421C-B86D-56EE29B3A354}" type="presOf" srcId="{1484BF84-25A6-D04D-9E80-06080C7FE229}" destId="{840BBAD2-B351-40F7-819B-EAC72E140C97}" srcOrd="1" destOrd="0" presId="urn:microsoft.com/office/officeart/2005/8/layout/bProcess3"/>
    <dgm:cxn modelId="{0BA346D4-A911-4B14-A069-91B617A60B77}" type="presOf" srcId="{08FAF497-D255-4B4B-8786-E29AC664A6FB}" destId="{F61C481B-3418-4682-B74E-6002FE323DA2}" srcOrd="1" destOrd="0" presId="urn:microsoft.com/office/officeart/2005/8/layout/bProcess3"/>
    <dgm:cxn modelId="{6463ABE0-8E8E-4582-8CD2-8E82E46BA057}" type="presOf" srcId="{CF9EE715-FDE1-5A4B-BFA6-273578D0C6F3}" destId="{52D303A3-ABB4-48D2-9744-F1372D93A1DC}" srcOrd="0" destOrd="0" presId="urn:microsoft.com/office/officeart/2005/8/layout/bProcess3"/>
    <dgm:cxn modelId="{3F195CE4-5852-4B6A-BC50-2E6A0D70ECB5}" type="presOf" srcId="{8C05E3F4-77C7-D24B-B3FE-72B021DBA2E3}" destId="{4708A2CF-37E5-49DA-904F-64CDCEB75F3C}" srcOrd="0" destOrd="0" presId="urn:microsoft.com/office/officeart/2005/8/layout/bProcess3"/>
    <dgm:cxn modelId="{138E1DE9-7C74-5C41-9786-59646465F7DF}" srcId="{FDFA7756-2553-AB4E-AA9A-A37728124F53}" destId="{8C05E3F4-77C7-D24B-B3FE-72B021DBA2E3}" srcOrd="3" destOrd="0" parTransId="{34B35F57-A966-4641-9740-CA06CE9FEBED}" sibTransId="{E24CA608-F82B-CE4A-A9CB-C01C1397DF52}"/>
    <dgm:cxn modelId="{287CC7E9-A8B5-4F53-838A-523F3FF2D236}" type="presOf" srcId="{179F2FCF-42DC-FB42-824D-7E0A552A7633}" destId="{E9B82142-5338-4D3E-9624-91A154EE9DBE}" srcOrd="0" destOrd="0" presId="urn:microsoft.com/office/officeart/2005/8/layout/bProcess3"/>
    <dgm:cxn modelId="{4EBA02EE-527B-415C-87B3-FD1ED4462E92}" type="presOf" srcId="{420024BD-318F-4244-A709-58214EE025C5}" destId="{A62B4D33-6F5B-4957-95EE-507A60F391EB}" srcOrd="0" destOrd="0" presId="urn:microsoft.com/office/officeart/2005/8/layout/bProcess3"/>
    <dgm:cxn modelId="{14DC69F3-7C0E-4404-A31E-D9977FBBC2F3}" type="presOf" srcId="{9E7A487F-63D6-4340-A9F8-88EF0CD44146}" destId="{DD6FF700-B8FE-4636-89BA-F96C4915533B}" srcOrd="0" destOrd="0" presId="urn:microsoft.com/office/officeart/2005/8/layout/bProcess3"/>
    <dgm:cxn modelId="{35B97AF6-333D-4CC5-B5A8-9D650CCD618D}" type="presOf" srcId="{68E6AEC5-D5A4-CA47-9FE5-6E0AC50B5171}" destId="{4535663C-3A95-4964-B979-36375A5911DA}" srcOrd="0" destOrd="0" presId="urn:microsoft.com/office/officeart/2005/8/layout/bProcess3"/>
    <dgm:cxn modelId="{A8311BF7-1C47-428F-878E-8B38C0C4B588}" type="presOf" srcId="{C896D2E8-00A6-0F42-9967-AEDAA0D2607C}" destId="{D95BF5E5-F59E-49E2-A863-E96685E14275}" srcOrd="0" destOrd="0" presId="urn:microsoft.com/office/officeart/2005/8/layout/bProcess3"/>
    <dgm:cxn modelId="{9FC367FD-BC8F-4948-A11A-2724DB2AAF16}" type="presOf" srcId="{779F5A0B-8D70-3143-8C8E-05AFB308FF80}" destId="{62360338-0978-4D27-AB79-2421699BC33E}" srcOrd="0" destOrd="0" presId="urn:microsoft.com/office/officeart/2005/8/layout/bProcess3"/>
    <dgm:cxn modelId="{5205B3FF-4E6C-B744-9ACB-E724CE64CDD5}" srcId="{FDFA7756-2553-AB4E-AA9A-A37728124F53}" destId="{7D0FE9EB-0276-6F46-AAA1-D16922C9C2EC}" srcOrd="1" destOrd="0" parTransId="{D93E5C79-8FEA-274A-908B-9B64CF06D758}" sibTransId="{183F1EBB-D349-534B-8967-4BE68253E04A}"/>
    <dgm:cxn modelId="{E6051B7E-9D9F-4313-81AF-FEE491CCC5E8}" type="presParOf" srcId="{3FDC8D34-EC96-46D6-ABCD-A60269C1C2C1}" destId="{C5A3C25E-D0A8-4FB3-876B-0B4E71C15A6B}" srcOrd="0" destOrd="0" presId="urn:microsoft.com/office/officeart/2005/8/layout/bProcess3"/>
    <dgm:cxn modelId="{D240F42D-D884-4E7D-A096-5CA4B46FBBFA}" type="presParOf" srcId="{3FDC8D34-EC96-46D6-ABCD-A60269C1C2C1}" destId="{A62B4D33-6F5B-4957-95EE-507A60F391EB}" srcOrd="1" destOrd="0" presId="urn:microsoft.com/office/officeart/2005/8/layout/bProcess3"/>
    <dgm:cxn modelId="{BC3A69AF-31CA-4BD2-ADD9-326CC793EBF8}" type="presParOf" srcId="{A62B4D33-6F5B-4957-95EE-507A60F391EB}" destId="{5AE7A92C-58F1-46F8-BD88-0B5B5A4987DA}" srcOrd="0" destOrd="0" presId="urn:microsoft.com/office/officeart/2005/8/layout/bProcess3"/>
    <dgm:cxn modelId="{4DACE8B5-88E2-40B6-A650-792E01CF0CD2}" type="presParOf" srcId="{3FDC8D34-EC96-46D6-ABCD-A60269C1C2C1}" destId="{C855B953-E5B0-4205-A881-919B72288E6F}" srcOrd="2" destOrd="0" presId="urn:microsoft.com/office/officeart/2005/8/layout/bProcess3"/>
    <dgm:cxn modelId="{8DB40E00-3996-4A52-9E8C-9B2F231EC6BC}" type="presParOf" srcId="{3FDC8D34-EC96-46D6-ABCD-A60269C1C2C1}" destId="{ECE384F8-CB47-4693-A742-07F56D8629A5}" srcOrd="3" destOrd="0" presId="urn:microsoft.com/office/officeart/2005/8/layout/bProcess3"/>
    <dgm:cxn modelId="{0E95DF03-88E4-4274-A579-26C13FBAA336}" type="presParOf" srcId="{ECE384F8-CB47-4693-A742-07F56D8629A5}" destId="{38147DD1-D2F4-4227-9E5F-B769E4FDA3D3}" srcOrd="0" destOrd="0" presId="urn:microsoft.com/office/officeart/2005/8/layout/bProcess3"/>
    <dgm:cxn modelId="{21849C44-88EC-4D3F-98CE-D5399FE03CE3}" type="presParOf" srcId="{3FDC8D34-EC96-46D6-ABCD-A60269C1C2C1}" destId="{0D48158F-C83D-45FC-9FF4-52A2F0112EE3}" srcOrd="4" destOrd="0" presId="urn:microsoft.com/office/officeart/2005/8/layout/bProcess3"/>
    <dgm:cxn modelId="{CC3E5D35-DE07-40AB-8F84-6FC8AC5E7AF5}" type="presParOf" srcId="{3FDC8D34-EC96-46D6-ABCD-A60269C1C2C1}" destId="{AC16BE28-CE54-4241-BE6C-FA117FCA9749}" srcOrd="5" destOrd="0" presId="urn:microsoft.com/office/officeart/2005/8/layout/bProcess3"/>
    <dgm:cxn modelId="{F7AEF6CB-0779-492E-9C5D-CB9D02F1005E}" type="presParOf" srcId="{AC16BE28-CE54-4241-BE6C-FA117FCA9749}" destId="{840BBAD2-B351-40F7-819B-EAC72E140C97}" srcOrd="0" destOrd="0" presId="urn:microsoft.com/office/officeart/2005/8/layout/bProcess3"/>
    <dgm:cxn modelId="{D9AB5F1A-69AE-42E2-8F69-B333002A2898}" type="presParOf" srcId="{3FDC8D34-EC96-46D6-ABCD-A60269C1C2C1}" destId="{4708A2CF-37E5-49DA-904F-64CDCEB75F3C}" srcOrd="6" destOrd="0" presId="urn:microsoft.com/office/officeart/2005/8/layout/bProcess3"/>
    <dgm:cxn modelId="{E8A46EE9-ABD2-4FE8-9E1F-AD824B9338BD}" type="presParOf" srcId="{3FDC8D34-EC96-46D6-ABCD-A60269C1C2C1}" destId="{A57B0840-206E-40EB-8D59-CD6CA6D58AA4}" srcOrd="7" destOrd="0" presId="urn:microsoft.com/office/officeart/2005/8/layout/bProcess3"/>
    <dgm:cxn modelId="{3BEE857F-7F17-4159-8843-EEAA1A36FBD1}" type="presParOf" srcId="{A57B0840-206E-40EB-8D59-CD6CA6D58AA4}" destId="{CF87EB6F-D88F-46F2-B9D5-E509A751407D}" srcOrd="0" destOrd="0" presId="urn:microsoft.com/office/officeart/2005/8/layout/bProcess3"/>
    <dgm:cxn modelId="{88DC5BDB-DAED-43F2-8A87-7448FF2D0F94}" type="presParOf" srcId="{3FDC8D34-EC96-46D6-ABCD-A60269C1C2C1}" destId="{E9B82142-5338-4D3E-9624-91A154EE9DBE}" srcOrd="8" destOrd="0" presId="urn:microsoft.com/office/officeart/2005/8/layout/bProcess3"/>
    <dgm:cxn modelId="{5045D35B-249E-469B-9713-B8AB998B8715}" type="presParOf" srcId="{3FDC8D34-EC96-46D6-ABCD-A60269C1C2C1}" destId="{3FB9D83B-A31D-486D-A762-EC20A3B9D32D}" srcOrd="9" destOrd="0" presId="urn:microsoft.com/office/officeart/2005/8/layout/bProcess3"/>
    <dgm:cxn modelId="{DF56F343-1DF5-4425-B71A-9C3AF61C4841}" type="presParOf" srcId="{3FB9D83B-A31D-486D-A762-EC20A3B9D32D}" destId="{272DBF21-AC86-4717-AC1A-28DBABEAF5EE}" srcOrd="0" destOrd="0" presId="urn:microsoft.com/office/officeart/2005/8/layout/bProcess3"/>
    <dgm:cxn modelId="{EA538A99-E611-4190-BDCB-675894C18119}" type="presParOf" srcId="{3FDC8D34-EC96-46D6-ABCD-A60269C1C2C1}" destId="{62360338-0978-4D27-AB79-2421699BC33E}" srcOrd="10" destOrd="0" presId="urn:microsoft.com/office/officeart/2005/8/layout/bProcess3"/>
    <dgm:cxn modelId="{0BF3FB75-A4A9-49A4-BE6F-D9D616A61B18}" type="presParOf" srcId="{3FDC8D34-EC96-46D6-ABCD-A60269C1C2C1}" destId="{52D303A3-ABB4-48D2-9744-F1372D93A1DC}" srcOrd="11" destOrd="0" presId="urn:microsoft.com/office/officeart/2005/8/layout/bProcess3"/>
    <dgm:cxn modelId="{E5238931-67D5-4B71-8484-381AF8B8B986}" type="presParOf" srcId="{52D303A3-ABB4-48D2-9744-F1372D93A1DC}" destId="{4ADEBB13-C6A3-4C62-B496-73BE786F2859}" srcOrd="0" destOrd="0" presId="urn:microsoft.com/office/officeart/2005/8/layout/bProcess3"/>
    <dgm:cxn modelId="{B56AF59F-D40D-4538-BC65-63AF2E78A9D9}" type="presParOf" srcId="{3FDC8D34-EC96-46D6-ABCD-A60269C1C2C1}" destId="{368453EF-1D25-4A9A-BC5B-8CE2DCDA74FF}" srcOrd="12" destOrd="0" presId="urn:microsoft.com/office/officeart/2005/8/layout/bProcess3"/>
    <dgm:cxn modelId="{303E8F44-86DB-4C78-BDA4-C7F0B6FFD37E}" type="presParOf" srcId="{3FDC8D34-EC96-46D6-ABCD-A60269C1C2C1}" destId="{E4818877-5679-4A87-8D7D-4344594DC144}" srcOrd="13" destOrd="0" presId="urn:microsoft.com/office/officeart/2005/8/layout/bProcess3"/>
    <dgm:cxn modelId="{B833A949-41FB-43C0-821A-6435841FB53B}" type="presParOf" srcId="{E4818877-5679-4A87-8D7D-4344594DC144}" destId="{402BE560-9132-40F1-8218-B9B15CD4818C}" srcOrd="0" destOrd="0" presId="urn:microsoft.com/office/officeart/2005/8/layout/bProcess3"/>
    <dgm:cxn modelId="{8C70CC15-5364-468F-978F-F6739F0704EC}" type="presParOf" srcId="{3FDC8D34-EC96-46D6-ABCD-A60269C1C2C1}" destId="{29D755D2-FCC2-4F96-A8EE-4A7C3FB33D1A}" srcOrd="14" destOrd="0" presId="urn:microsoft.com/office/officeart/2005/8/layout/bProcess3"/>
    <dgm:cxn modelId="{86D3EC00-73B5-4718-8E6D-4AB9717D2FEE}" type="presParOf" srcId="{3FDC8D34-EC96-46D6-ABCD-A60269C1C2C1}" destId="{B4AF139B-1F4C-4548-A85D-AF1A48DB4D94}" srcOrd="15" destOrd="0" presId="urn:microsoft.com/office/officeart/2005/8/layout/bProcess3"/>
    <dgm:cxn modelId="{9795594B-1DE7-4E66-939E-13192E2FC6A2}" type="presParOf" srcId="{B4AF139B-1F4C-4548-A85D-AF1A48DB4D94}" destId="{A377453D-17FE-48A1-A4B3-057D8254968B}" srcOrd="0" destOrd="0" presId="urn:microsoft.com/office/officeart/2005/8/layout/bProcess3"/>
    <dgm:cxn modelId="{D21BC0C6-6696-480A-93DB-D7157C3121A3}" type="presParOf" srcId="{3FDC8D34-EC96-46D6-ABCD-A60269C1C2C1}" destId="{2696AE62-D9EE-4245-BC45-0F0304FF4EDA}" srcOrd="16" destOrd="0" presId="urn:microsoft.com/office/officeart/2005/8/layout/bProcess3"/>
    <dgm:cxn modelId="{09A4B0F2-038F-440F-B4AC-1AC0408A9833}" type="presParOf" srcId="{3FDC8D34-EC96-46D6-ABCD-A60269C1C2C1}" destId="{DE6B5678-D110-42A3-9559-5B388A5F7604}" srcOrd="17" destOrd="0" presId="urn:microsoft.com/office/officeart/2005/8/layout/bProcess3"/>
    <dgm:cxn modelId="{C8BAE40B-5064-47D3-B319-528A1EB17918}" type="presParOf" srcId="{DE6B5678-D110-42A3-9559-5B388A5F7604}" destId="{F61C481B-3418-4682-B74E-6002FE323DA2}" srcOrd="0" destOrd="0" presId="urn:microsoft.com/office/officeart/2005/8/layout/bProcess3"/>
    <dgm:cxn modelId="{56719B38-9066-45A3-A23F-D539C4B8EB02}" type="presParOf" srcId="{3FDC8D34-EC96-46D6-ABCD-A60269C1C2C1}" destId="{B4DD2050-11C7-448E-AF2E-C2CDA3608C81}" srcOrd="18" destOrd="0" presId="urn:microsoft.com/office/officeart/2005/8/layout/bProcess3"/>
    <dgm:cxn modelId="{5DD164E9-DA48-48E9-A848-C81A22EC4929}" type="presParOf" srcId="{3FDC8D34-EC96-46D6-ABCD-A60269C1C2C1}" destId="{4535663C-3A95-4964-B979-36375A5911DA}" srcOrd="19" destOrd="0" presId="urn:microsoft.com/office/officeart/2005/8/layout/bProcess3"/>
    <dgm:cxn modelId="{F4EFC80A-06B7-4F5B-858E-23CF46FB502F}" type="presParOf" srcId="{4535663C-3A95-4964-B979-36375A5911DA}" destId="{E361C9A3-1411-4175-A475-20C7CBB5BF15}" srcOrd="0" destOrd="0" presId="urn:microsoft.com/office/officeart/2005/8/layout/bProcess3"/>
    <dgm:cxn modelId="{018B4305-A5EB-48CC-871D-206A7E58DE07}" type="presParOf" srcId="{3FDC8D34-EC96-46D6-ABCD-A60269C1C2C1}" destId="{EAB68980-8650-48A9-8DA4-04F51A557FDA}" srcOrd="20" destOrd="0" presId="urn:microsoft.com/office/officeart/2005/8/layout/bProcess3"/>
    <dgm:cxn modelId="{2424FFB2-7822-4B44-888B-12EA465E4D40}" type="presParOf" srcId="{3FDC8D34-EC96-46D6-ABCD-A60269C1C2C1}" destId="{DD6FF700-B8FE-4636-89BA-F96C4915533B}" srcOrd="21" destOrd="0" presId="urn:microsoft.com/office/officeart/2005/8/layout/bProcess3"/>
    <dgm:cxn modelId="{D7D43BC3-D091-4A5D-B017-995FB6E9C4D0}" type="presParOf" srcId="{DD6FF700-B8FE-4636-89BA-F96C4915533B}" destId="{C743CA63-698C-4625-BF51-D805EAB26BEC}" srcOrd="0" destOrd="0" presId="urn:microsoft.com/office/officeart/2005/8/layout/bProcess3"/>
    <dgm:cxn modelId="{597DCC93-5FE8-4F80-BF4D-7B69BD49AD89}" type="presParOf" srcId="{3FDC8D34-EC96-46D6-ABCD-A60269C1C2C1}" destId="{EA3068D5-9AF1-4318-BD13-A8A6F6B2E205}" srcOrd="22" destOrd="0" presId="urn:microsoft.com/office/officeart/2005/8/layout/bProcess3"/>
    <dgm:cxn modelId="{BD424B31-7B15-4810-ABD9-4D1959A17E57}" type="presParOf" srcId="{3FDC8D34-EC96-46D6-ABCD-A60269C1C2C1}" destId="{BE04F49F-AEF0-4871-90B4-F751CB48C4CE}" srcOrd="23" destOrd="0" presId="urn:microsoft.com/office/officeart/2005/8/layout/bProcess3"/>
    <dgm:cxn modelId="{9588BD94-9C06-437C-8E57-47CEE9BE16B5}" type="presParOf" srcId="{BE04F49F-AEF0-4871-90B4-F751CB48C4CE}" destId="{B08F7ACA-3BF7-4436-A228-C413952FB610}" srcOrd="0" destOrd="0" presId="urn:microsoft.com/office/officeart/2005/8/layout/bProcess3"/>
    <dgm:cxn modelId="{B8D81E2E-2EBA-4CAE-9DE3-6EDEE36270D0}" type="presParOf" srcId="{3FDC8D34-EC96-46D6-ABCD-A60269C1C2C1}" destId="{D95BF5E5-F59E-49E2-A863-E96685E14275}" srcOrd="24" destOrd="0" presId="urn:microsoft.com/office/officeart/2005/8/layout/bProcess3"/>
    <dgm:cxn modelId="{B1054C1C-226E-41CF-B09C-9D38B32B3962}" type="presParOf" srcId="{3FDC8D34-EC96-46D6-ABCD-A60269C1C2C1}" destId="{D49050E5-BBCD-4D01-A6A9-0E9A7E62941B}" srcOrd="25" destOrd="0" presId="urn:microsoft.com/office/officeart/2005/8/layout/bProcess3"/>
    <dgm:cxn modelId="{FFF9893B-C4D7-4F76-83CF-6477C5324E49}" type="presParOf" srcId="{D49050E5-BBCD-4D01-A6A9-0E9A7E62941B}" destId="{AB5B7A57-8576-4009-9666-E76A75003169}" srcOrd="0" destOrd="0" presId="urn:microsoft.com/office/officeart/2005/8/layout/bProcess3"/>
    <dgm:cxn modelId="{7111A5B1-F70D-4752-A1F8-2F09895B013B}" type="presParOf" srcId="{3FDC8D34-EC96-46D6-ABCD-A60269C1C2C1}" destId="{AF06DD28-5D25-46C2-ADBC-7D0E309D191A}" srcOrd="26" destOrd="0" presId="urn:microsoft.com/office/officeart/2005/8/layout/bProcess3"/>
    <dgm:cxn modelId="{53003A3B-EA95-432E-ABCD-5DB7BEA2844B}" type="presParOf" srcId="{3FDC8D34-EC96-46D6-ABCD-A60269C1C2C1}" destId="{6EABE1A5-D24C-465C-93F7-B49192BDB022}" srcOrd="27" destOrd="0" presId="urn:microsoft.com/office/officeart/2005/8/layout/bProcess3"/>
    <dgm:cxn modelId="{F72738C1-2009-4959-8361-0A6A7DE03786}" type="presParOf" srcId="{6EABE1A5-D24C-465C-93F7-B49192BDB022}" destId="{D53BEE82-BDA7-4A92-AC0B-64F6A55F2247}" srcOrd="0" destOrd="0" presId="urn:microsoft.com/office/officeart/2005/8/layout/bProcess3"/>
    <dgm:cxn modelId="{B4ED7794-2B81-46A8-BBF0-D9FDA1ACAC0D}" type="presParOf" srcId="{3FDC8D34-EC96-46D6-ABCD-A60269C1C2C1}" destId="{6BE6F3AC-527F-4A86-B85C-7DCBB38E37AC}" srcOrd="28" destOrd="0" presId="urn:microsoft.com/office/officeart/2005/8/layout/b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6BB2940-394E-4968-938B-3DFE4B6CAADA}" type="doc">
      <dgm:prSet loTypeId="urn:microsoft.com/office/officeart/2005/8/layout/cycle5" loCatId="cycle" qsTypeId="urn:microsoft.com/office/officeart/2005/8/quickstyle/simple1" qsCatId="simple" csTypeId="urn:microsoft.com/office/officeart/2005/8/colors/accent0_1" csCatId="mainScheme" phldr="1"/>
      <dgm:spPr/>
      <dgm:t>
        <a:bodyPr/>
        <a:lstStyle/>
        <a:p>
          <a:endParaRPr lang="en-US"/>
        </a:p>
      </dgm:t>
    </dgm:pt>
    <dgm:pt modelId="{94A78A43-FB33-44AF-82FC-F27332A3C8B1}">
      <dgm:prSet phldrT="[Text]" custT="1"/>
      <dgm:spPr/>
      <dgm:t>
        <a:bodyPr/>
        <a:lstStyle/>
        <a:p>
          <a:r>
            <a:rPr lang="en-US" sz="2400" dirty="0">
              <a:latin typeface="Arial Narrow" panose="020B0606020202030204" pitchFamily="34" charset="0"/>
            </a:rPr>
            <a:t>Monitor</a:t>
          </a:r>
        </a:p>
      </dgm:t>
    </dgm:pt>
    <dgm:pt modelId="{63403E93-E653-4A36-ACB3-12744867F8B8}" type="parTrans" cxnId="{EA11BD8E-4B08-4D4C-B801-7E11030B1CE4}">
      <dgm:prSet/>
      <dgm:spPr/>
      <dgm:t>
        <a:bodyPr/>
        <a:lstStyle/>
        <a:p>
          <a:endParaRPr lang="en-US" sz="2400">
            <a:latin typeface="Arial Narrow" panose="020B0606020202030204" pitchFamily="34" charset="0"/>
          </a:endParaRPr>
        </a:p>
      </dgm:t>
    </dgm:pt>
    <dgm:pt modelId="{A75F2A34-9AD4-4951-A9EE-91B73F8770CD}" type="sibTrans" cxnId="{EA11BD8E-4B08-4D4C-B801-7E11030B1CE4}">
      <dgm:prSet/>
      <dgm:spPr/>
      <dgm:t>
        <a:bodyPr/>
        <a:lstStyle/>
        <a:p>
          <a:endParaRPr lang="en-US" sz="2400">
            <a:latin typeface="Arial Narrow" panose="020B0606020202030204" pitchFamily="34" charset="0"/>
          </a:endParaRPr>
        </a:p>
      </dgm:t>
    </dgm:pt>
    <dgm:pt modelId="{2F6CD21E-DDF8-4A5B-AEA9-776450815B08}">
      <dgm:prSet phldrT="[Text]" custT="1"/>
      <dgm:spPr/>
      <dgm:t>
        <a:bodyPr/>
        <a:lstStyle/>
        <a:p>
          <a:r>
            <a:rPr lang="en-US" sz="2400" dirty="0">
              <a:latin typeface="Arial Narrow" panose="020B0606020202030204" pitchFamily="34" charset="0"/>
            </a:rPr>
            <a:t>Evaluate</a:t>
          </a:r>
        </a:p>
      </dgm:t>
    </dgm:pt>
    <dgm:pt modelId="{12FA9493-2DAD-4793-B3E9-550781A705C0}" type="parTrans" cxnId="{D6273604-67D8-4F34-AFBD-0682B8E72632}">
      <dgm:prSet/>
      <dgm:spPr/>
      <dgm:t>
        <a:bodyPr/>
        <a:lstStyle/>
        <a:p>
          <a:endParaRPr lang="en-US" sz="2400">
            <a:latin typeface="Arial Narrow" panose="020B0606020202030204" pitchFamily="34" charset="0"/>
          </a:endParaRPr>
        </a:p>
      </dgm:t>
    </dgm:pt>
    <dgm:pt modelId="{4E52ABD3-7323-4263-A807-AC0D4D22ED14}" type="sibTrans" cxnId="{D6273604-67D8-4F34-AFBD-0682B8E72632}">
      <dgm:prSet/>
      <dgm:spPr/>
      <dgm:t>
        <a:bodyPr/>
        <a:lstStyle/>
        <a:p>
          <a:endParaRPr lang="en-US" sz="2400">
            <a:latin typeface="Arial Narrow" panose="020B0606020202030204" pitchFamily="34" charset="0"/>
          </a:endParaRPr>
        </a:p>
      </dgm:t>
    </dgm:pt>
    <dgm:pt modelId="{FE626566-D6A0-447E-AE3A-410BB53B29CD}">
      <dgm:prSet phldrT="[Text]" custT="1"/>
      <dgm:spPr/>
      <dgm:t>
        <a:bodyPr/>
        <a:lstStyle/>
        <a:p>
          <a:r>
            <a:rPr lang="en-US" sz="2400" dirty="0">
              <a:latin typeface="Arial Narrow" panose="020B0606020202030204" pitchFamily="34" charset="0"/>
            </a:rPr>
            <a:t>Sustain</a:t>
          </a:r>
        </a:p>
      </dgm:t>
    </dgm:pt>
    <dgm:pt modelId="{F62997B1-0604-43DC-B429-AE6C3D867A65}" type="parTrans" cxnId="{B2D40EB3-3457-403F-861A-B95F00C3DBC3}">
      <dgm:prSet/>
      <dgm:spPr/>
      <dgm:t>
        <a:bodyPr/>
        <a:lstStyle/>
        <a:p>
          <a:endParaRPr lang="en-US" sz="2400">
            <a:latin typeface="Arial Narrow" panose="020B0606020202030204" pitchFamily="34" charset="0"/>
          </a:endParaRPr>
        </a:p>
      </dgm:t>
    </dgm:pt>
    <dgm:pt modelId="{D4793288-FE0C-4978-9973-BB628591CCC7}" type="sibTrans" cxnId="{B2D40EB3-3457-403F-861A-B95F00C3DBC3}">
      <dgm:prSet/>
      <dgm:spPr/>
      <dgm:t>
        <a:bodyPr/>
        <a:lstStyle/>
        <a:p>
          <a:endParaRPr lang="en-US" sz="2400">
            <a:latin typeface="Arial Narrow" panose="020B0606020202030204" pitchFamily="34" charset="0"/>
          </a:endParaRPr>
        </a:p>
      </dgm:t>
    </dgm:pt>
    <dgm:pt modelId="{1797695B-3261-4EBC-9F84-55DF2ECFDF12}">
      <dgm:prSet phldrT="[Text]" custT="1"/>
      <dgm:spPr/>
      <dgm:t>
        <a:bodyPr/>
        <a:lstStyle/>
        <a:p>
          <a:r>
            <a:rPr lang="en-US" sz="2400" dirty="0">
              <a:latin typeface="Arial Narrow" panose="020B0606020202030204" pitchFamily="34" charset="0"/>
            </a:rPr>
            <a:t>Adapt</a:t>
          </a:r>
        </a:p>
      </dgm:t>
    </dgm:pt>
    <dgm:pt modelId="{6482B047-366B-46C0-9B6C-909AFD1CA6A1}" type="parTrans" cxnId="{1114D0C6-E5E2-419E-87E9-574DD6BB3F73}">
      <dgm:prSet/>
      <dgm:spPr/>
      <dgm:t>
        <a:bodyPr/>
        <a:lstStyle/>
        <a:p>
          <a:endParaRPr lang="en-US" sz="2400">
            <a:latin typeface="Arial Narrow" panose="020B0606020202030204" pitchFamily="34" charset="0"/>
          </a:endParaRPr>
        </a:p>
      </dgm:t>
    </dgm:pt>
    <dgm:pt modelId="{0DCCA480-CF52-46B9-BFF3-6E5B16F9B666}" type="sibTrans" cxnId="{1114D0C6-E5E2-419E-87E9-574DD6BB3F73}">
      <dgm:prSet/>
      <dgm:spPr/>
      <dgm:t>
        <a:bodyPr/>
        <a:lstStyle/>
        <a:p>
          <a:endParaRPr lang="en-US" sz="2400">
            <a:latin typeface="Arial Narrow" panose="020B0606020202030204" pitchFamily="34" charset="0"/>
          </a:endParaRPr>
        </a:p>
      </dgm:t>
    </dgm:pt>
    <dgm:pt modelId="{9B8CEAE1-8D97-435D-AE0C-FF6052D5B3CA}">
      <dgm:prSet phldrT="[Text]" custT="1"/>
      <dgm:spPr/>
      <dgm:t>
        <a:bodyPr/>
        <a:lstStyle/>
        <a:p>
          <a:r>
            <a:rPr lang="en-US" sz="2400" dirty="0">
              <a:latin typeface="Arial Narrow" panose="020B0606020202030204" pitchFamily="34" charset="0"/>
            </a:rPr>
            <a:t>Assess</a:t>
          </a:r>
        </a:p>
      </dgm:t>
    </dgm:pt>
    <dgm:pt modelId="{22BD9ACA-CC87-41D4-A74C-002FE1DB0744}" type="parTrans" cxnId="{3CA0A073-3DD6-4A03-95C7-C4CFDC14C22F}">
      <dgm:prSet/>
      <dgm:spPr/>
      <dgm:t>
        <a:bodyPr/>
        <a:lstStyle/>
        <a:p>
          <a:endParaRPr lang="en-US" sz="2400">
            <a:latin typeface="Arial Narrow" panose="020B0606020202030204" pitchFamily="34" charset="0"/>
          </a:endParaRPr>
        </a:p>
      </dgm:t>
    </dgm:pt>
    <dgm:pt modelId="{00359F5D-0F1A-4A5E-A741-C9FEA51F4FFA}" type="sibTrans" cxnId="{3CA0A073-3DD6-4A03-95C7-C4CFDC14C22F}">
      <dgm:prSet/>
      <dgm:spPr/>
      <dgm:t>
        <a:bodyPr/>
        <a:lstStyle/>
        <a:p>
          <a:endParaRPr lang="en-US" sz="2400">
            <a:latin typeface="Arial Narrow" panose="020B0606020202030204" pitchFamily="34" charset="0"/>
          </a:endParaRPr>
        </a:p>
      </dgm:t>
    </dgm:pt>
    <dgm:pt modelId="{248AE616-67C5-4EB1-BBFE-103D6C7D1C00}">
      <dgm:prSet phldrT="[Text]" custT="1"/>
      <dgm:spPr/>
      <dgm:t>
        <a:bodyPr/>
        <a:lstStyle/>
        <a:p>
          <a:r>
            <a:rPr lang="en-US" sz="2400" dirty="0">
              <a:latin typeface="Arial Narrow" panose="020B0606020202030204" pitchFamily="34" charset="0"/>
            </a:rPr>
            <a:t>Tailor</a:t>
          </a:r>
        </a:p>
      </dgm:t>
    </dgm:pt>
    <dgm:pt modelId="{C7B14D2D-F5A2-43DF-A44F-BFA0BF4B0262}" type="parTrans" cxnId="{A909727B-269C-4FEF-BAF4-7FA749EDDF6D}">
      <dgm:prSet/>
      <dgm:spPr/>
      <dgm:t>
        <a:bodyPr/>
        <a:lstStyle/>
        <a:p>
          <a:endParaRPr lang="en-US" sz="2400">
            <a:latin typeface="Arial Narrow" panose="020B0606020202030204" pitchFamily="34" charset="0"/>
          </a:endParaRPr>
        </a:p>
      </dgm:t>
    </dgm:pt>
    <dgm:pt modelId="{A8FB0652-E33C-45B8-99A1-24064AB5E8B1}" type="sibTrans" cxnId="{A909727B-269C-4FEF-BAF4-7FA749EDDF6D}">
      <dgm:prSet/>
      <dgm:spPr/>
      <dgm:t>
        <a:bodyPr/>
        <a:lstStyle/>
        <a:p>
          <a:endParaRPr lang="en-US" sz="2400">
            <a:latin typeface="Arial Narrow" panose="020B0606020202030204" pitchFamily="34" charset="0"/>
          </a:endParaRPr>
        </a:p>
      </dgm:t>
    </dgm:pt>
    <dgm:pt modelId="{BB5A2000-5B75-41BB-B541-095B481F1C2B}" type="pres">
      <dgm:prSet presAssocID="{36BB2940-394E-4968-938B-3DFE4B6CAADA}" presName="cycle" presStyleCnt="0">
        <dgm:presLayoutVars>
          <dgm:dir/>
          <dgm:resizeHandles val="exact"/>
        </dgm:presLayoutVars>
      </dgm:prSet>
      <dgm:spPr/>
    </dgm:pt>
    <dgm:pt modelId="{5DB623B3-CDBB-44F1-A7FA-0611F48B1680}" type="pres">
      <dgm:prSet presAssocID="{94A78A43-FB33-44AF-82FC-F27332A3C8B1}" presName="node" presStyleLbl="node1" presStyleIdx="0" presStyleCnt="6" custScaleY="76130">
        <dgm:presLayoutVars>
          <dgm:bulletEnabled val="1"/>
        </dgm:presLayoutVars>
      </dgm:prSet>
      <dgm:spPr/>
    </dgm:pt>
    <dgm:pt modelId="{237F6FFD-6103-4671-91F8-ED018BB9B40D}" type="pres">
      <dgm:prSet presAssocID="{94A78A43-FB33-44AF-82FC-F27332A3C8B1}" presName="spNode" presStyleCnt="0"/>
      <dgm:spPr/>
    </dgm:pt>
    <dgm:pt modelId="{361D9884-D9A9-4E80-9682-7B5497E5A981}" type="pres">
      <dgm:prSet presAssocID="{A75F2A34-9AD4-4951-A9EE-91B73F8770CD}" presName="sibTrans" presStyleLbl="sibTrans1D1" presStyleIdx="0" presStyleCnt="6"/>
      <dgm:spPr/>
    </dgm:pt>
    <dgm:pt modelId="{B78882A2-3EB6-43E4-B596-820AD7548E1F}" type="pres">
      <dgm:prSet presAssocID="{2F6CD21E-DDF8-4A5B-AEA9-776450815B08}" presName="node" presStyleLbl="node1" presStyleIdx="1" presStyleCnt="6" custScaleY="75462" custRadScaleRad="99972" custRadScaleInc="1332">
        <dgm:presLayoutVars>
          <dgm:bulletEnabled val="1"/>
        </dgm:presLayoutVars>
      </dgm:prSet>
      <dgm:spPr/>
    </dgm:pt>
    <dgm:pt modelId="{0963941C-0001-40F1-A923-AC20B731A89D}" type="pres">
      <dgm:prSet presAssocID="{2F6CD21E-DDF8-4A5B-AEA9-776450815B08}" presName="spNode" presStyleCnt="0"/>
      <dgm:spPr/>
    </dgm:pt>
    <dgm:pt modelId="{FBF9BA79-B2CC-420D-AFFD-5544151F7DAC}" type="pres">
      <dgm:prSet presAssocID="{4E52ABD3-7323-4263-A807-AC0D4D22ED14}" presName="sibTrans" presStyleLbl="sibTrans1D1" presStyleIdx="1" presStyleCnt="6"/>
      <dgm:spPr/>
    </dgm:pt>
    <dgm:pt modelId="{678E823E-7BDB-44C2-9E5E-1C74E9B47E06}" type="pres">
      <dgm:prSet presAssocID="{FE626566-D6A0-447E-AE3A-410BB53B29CD}" presName="node" presStyleLbl="node1" presStyleIdx="2" presStyleCnt="6" custScaleY="66159">
        <dgm:presLayoutVars>
          <dgm:bulletEnabled val="1"/>
        </dgm:presLayoutVars>
      </dgm:prSet>
      <dgm:spPr/>
    </dgm:pt>
    <dgm:pt modelId="{5DA1EA03-42FC-4E10-978F-8790BEC400CD}" type="pres">
      <dgm:prSet presAssocID="{FE626566-D6A0-447E-AE3A-410BB53B29CD}" presName="spNode" presStyleCnt="0"/>
      <dgm:spPr/>
    </dgm:pt>
    <dgm:pt modelId="{2A6B94FE-42D4-46D5-9636-A4389F75C795}" type="pres">
      <dgm:prSet presAssocID="{D4793288-FE0C-4978-9973-BB628591CCC7}" presName="sibTrans" presStyleLbl="sibTrans1D1" presStyleIdx="2" presStyleCnt="6"/>
      <dgm:spPr/>
    </dgm:pt>
    <dgm:pt modelId="{0CF552EF-FBDE-4E63-AE27-B1C6FBAF36B3}" type="pres">
      <dgm:prSet presAssocID="{1797695B-3261-4EBC-9F84-55DF2ECFDF12}" presName="node" presStyleLbl="node1" presStyleIdx="3" presStyleCnt="6" custScaleY="69612">
        <dgm:presLayoutVars>
          <dgm:bulletEnabled val="1"/>
        </dgm:presLayoutVars>
      </dgm:prSet>
      <dgm:spPr/>
    </dgm:pt>
    <dgm:pt modelId="{7ED7704A-702A-4C58-9FAA-6127A9848CDB}" type="pres">
      <dgm:prSet presAssocID="{1797695B-3261-4EBC-9F84-55DF2ECFDF12}" presName="spNode" presStyleCnt="0"/>
      <dgm:spPr/>
    </dgm:pt>
    <dgm:pt modelId="{D70795B0-1FDF-4207-94CB-794089EE7428}" type="pres">
      <dgm:prSet presAssocID="{0DCCA480-CF52-46B9-BFF3-6E5B16F9B666}" presName="sibTrans" presStyleLbl="sibTrans1D1" presStyleIdx="3" presStyleCnt="6"/>
      <dgm:spPr/>
    </dgm:pt>
    <dgm:pt modelId="{74B71F70-1F85-428F-9342-FF7996E5AB36}" type="pres">
      <dgm:prSet presAssocID="{9B8CEAE1-8D97-435D-AE0C-FF6052D5B3CA}" presName="node" presStyleLbl="node1" presStyleIdx="4" presStyleCnt="6" custScaleY="75136">
        <dgm:presLayoutVars>
          <dgm:bulletEnabled val="1"/>
        </dgm:presLayoutVars>
      </dgm:prSet>
      <dgm:spPr/>
    </dgm:pt>
    <dgm:pt modelId="{E0E53910-D57A-4ABC-89DC-CD12088CFF90}" type="pres">
      <dgm:prSet presAssocID="{9B8CEAE1-8D97-435D-AE0C-FF6052D5B3CA}" presName="spNode" presStyleCnt="0"/>
      <dgm:spPr/>
    </dgm:pt>
    <dgm:pt modelId="{5E769E0F-7457-4A0C-BB83-12C2E9BCAEC8}" type="pres">
      <dgm:prSet presAssocID="{00359F5D-0F1A-4A5E-A741-C9FEA51F4FFA}" presName="sibTrans" presStyleLbl="sibTrans1D1" presStyleIdx="4" presStyleCnt="6"/>
      <dgm:spPr/>
    </dgm:pt>
    <dgm:pt modelId="{2F642E5E-BC0D-43BD-A38D-ACC7C1E046C9}" type="pres">
      <dgm:prSet presAssocID="{248AE616-67C5-4EB1-BBFE-103D6C7D1C00}" presName="node" presStyleLbl="node1" presStyleIdx="5" presStyleCnt="6" custScaleY="67686">
        <dgm:presLayoutVars>
          <dgm:bulletEnabled val="1"/>
        </dgm:presLayoutVars>
      </dgm:prSet>
      <dgm:spPr/>
    </dgm:pt>
    <dgm:pt modelId="{85002769-2D2D-41DA-B561-80CC78880EFA}" type="pres">
      <dgm:prSet presAssocID="{248AE616-67C5-4EB1-BBFE-103D6C7D1C00}" presName="spNode" presStyleCnt="0"/>
      <dgm:spPr/>
    </dgm:pt>
    <dgm:pt modelId="{4D9032CA-4D32-49DD-A30C-D68B855E7868}" type="pres">
      <dgm:prSet presAssocID="{A8FB0652-E33C-45B8-99A1-24064AB5E8B1}" presName="sibTrans" presStyleLbl="sibTrans1D1" presStyleIdx="5" presStyleCnt="6"/>
      <dgm:spPr/>
    </dgm:pt>
  </dgm:ptLst>
  <dgm:cxnLst>
    <dgm:cxn modelId="{D6273604-67D8-4F34-AFBD-0682B8E72632}" srcId="{36BB2940-394E-4968-938B-3DFE4B6CAADA}" destId="{2F6CD21E-DDF8-4A5B-AEA9-776450815B08}" srcOrd="1" destOrd="0" parTransId="{12FA9493-2DAD-4793-B3E9-550781A705C0}" sibTransId="{4E52ABD3-7323-4263-A807-AC0D4D22ED14}"/>
    <dgm:cxn modelId="{E1BF8F0F-11CA-4781-8C2B-5865FA4198BC}" type="presOf" srcId="{0DCCA480-CF52-46B9-BFF3-6E5B16F9B666}" destId="{D70795B0-1FDF-4207-94CB-794089EE7428}" srcOrd="0" destOrd="0" presId="urn:microsoft.com/office/officeart/2005/8/layout/cycle5"/>
    <dgm:cxn modelId="{ED56BF19-9243-4612-A930-F23A064BB491}" type="presOf" srcId="{00359F5D-0F1A-4A5E-A741-C9FEA51F4FFA}" destId="{5E769E0F-7457-4A0C-BB83-12C2E9BCAEC8}" srcOrd="0" destOrd="0" presId="urn:microsoft.com/office/officeart/2005/8/layout/cycle5"/>
    <dgm:cxn modelId="{717C3433-F59F-4FC0-AF18-8772CAB41E82}" type="presOf" srcId="{D4793288-FE0C-4978-9973-BB628591CCC7}" destId="{2A6B94FE-42D4-46D5-9636-A4389F75C795}" srcOrd="0" destOrd="0" presId="urn:microsoft.com/office/officeart/2005/8/layout/cycle5"/>
    <dgm:cxn modelId="{E3FED746-E560-4573-8EA4-B0A7203A4012}" type="presOf" srcId="{A8FB0652-E33C-45B8-99A1-24064AB5E8B1}" destId="{4D9032CA-4D32-49DD-A30C-D68B855E7868}" srcOrd="0" destOrd="0" presId="urn:microsoft.com/office/officeart/2005/8/layout/cycle5"/>
    <dgm:cxn modelId="{C08D5871-3F23-4F0E-8C2C-0FDE9A68B4CB}" type="presOf" srcId="{1797695B-3261-4EBC-9F84-55DF2ECFDF12}" destId="{0CF552EF-FBDE-4E63-AE27-B1C6FBAF36B3}" srcOrd="0" destOrd="0" presId="urn:microsoft.com/office/officeart/2005/8/layout/cycle5"/>
    <dgm:cxn modelId="{3CA0A073-3DD6-4A03-95C7-C4CFDC14C22F}" srcId="{36BB2940-394E-4968-938B-3DFE4B6CAADA}" destId="{9B8CEAE1-8D97-435D-AE0C-FF6052D5B3CA}" srcOrd="4" destOrd="0" parTransId="{22BD9ACA-CC87-41D4-A74C-002FE1DB0744}" sibTransId="{00359F5D-0F1A-4A5E-A741-C9FEA51F4FFA}"/>
    <dgm:cxn modelId="{CC70E975-CA70-450B-AE70-E5C67A74272A}" type="presOf" srcId="{2F6CD21E-DDF8-4A5B-AEA9-776450815B08}" destId="{B78882A2-3EB6-43E4-B596-820AD7548E1F}" srcOrd="0" destOrd="0" presId="urn:microsoft.com/office/officeart/2005/8/layout/cycle5"/>
    <dgm:cxn modelId="{A909727B-269C-4FEF-BAF4-7FA749EDDF6D}" srcId="{36BB2940-394E-4968-938B-3DFE4B6CAADA}" destId="{248AE616-67C5-4EB1-BBFE-103D6C7D1C00}" srcOrd="5" destOrd="0" parTransId="{C7B14D2D-F5A2-43DF-A44F-BFA0BF4B0262}" sibTransId="{A8FB0652-E33C-45B8-99A1-24064AB5E8B1}"/>
    <dgm:cxn modelId="{E6955D7C-2F0D-4DDA-8D0C-5E3D1867B189}" type="presOf" srcId="{36BB2940-394E-4968-938B-3DFE4B6CAADA}" destId="{BB5A2000-5B75-41BB-B541-095B481F1C2B}" srcOrd="0" destOrd="0" presId="urn:microsoft.com/office/officeart/2005/8/layout/cycle5"/>
    <dgm:cxn modelId="{EA11BD8E-4B08-4D4C-B801-7E11030B1CE4}" srcId="{36BB2940-394E-4968-938B-3DFE4B6CAADA}" destId="{94A78A43-FB33-44AF-82FC-F27332A3C8B1}" srcOrd="0" destOrd="0" parTransId="{63403E93-E653-4A36-ACB3-12744867F8B8}" sibTransId="{A75F2A34-9AD4-4951-A9EE-91B73F8770CD}"/>
    <dgm:cxn modelId="{B2D40EB3-3457-403F-861A-B95F00C3DBC3}" srcId="{36BB2940-394E-4968-938B-3DFE4B6CAADA}" destId="{FE626566-D6A0-447E-AE3A-410BB53B29CD}" srcOrd="2" destOrd="0" parTransId="{F62997B1-0604-43DC-B429-AE6C3D867A65}" sibTransId="{D4793288-FE0C-4978-9973-BB628591CCC7}"/>
    <dgm:cxn modelId="{246959B9-6CCF-4C61-97C4-FD84AFE9DFC5}" type="presOf" srcId="{FE626566-D6A0-447E-AE3A-410BB53B29CD}" destId="{678E823E-7BDB-44C2-9E5E-1C74E9B47E06}" srcOrd="0" destOrd="0" presId="urn:microsoft.com/office/officeart/2005/8/layout/cycle5"/>
    <dgm:cxn modelId="{1114D0C6-E5E2-419E-87E9-574DD6BB3F73}" srcId="{36BB2940-394E-4968-938B-3DFE4B6CAADA}" destId="{1797695B-3261-4EBC-9F84-55DF2ECFDF12}" srcOrd="3" destOrd="0" parTransId="{6482B047-366B-46C0-9B6C-909AFD1CA6A1}" sibTransId="{0DCCA480-CF52-46B9-BFF3-6E5B16F9B666}"/>
    <dgm:cxn modelId="{EA3724D3-AAC5-48F8-A613-41788A72F3CC}" type="presOf" srcId="{94A78A43-FB33-44AF-82FC-F27332A3C8B1}" destId="{5DB623B3-CDBB-44F1-A7FA-0611F48B1680}" srcOrd="0" destOrd="0" presId="urn:microsoft.com/office/officeart/2005/8/layout/cycle5"/>
    <dgm:cxn modelId="{8881BFD9-26B0-4046-BC4F-F09DDE52B8BA}" type="presOf" srcId="{4E52ABD3-7323-4263-A807-AC0D4D22ED14}" destId="{FBF9BA79-B2CC-420D-AFFD-5544151F7DAC}" srcOrd="0" destOrd="0" presId="urn:microsoft.com/office/officeart/2005/8/layout/cycle5"/>
    <dgm:cxn modelId="{E1D31CDA-87E4-433D-BBC0-A4F59F46054D}" type="presOf" srcId="{9B8CEAE1-8D97-435D-AE0C-FF6052D5B3CA}" destId="{74B71F70-1F85-428F-9342-FF7996E5AB36}" srcOrd="0" destOrd="0" presId="urn:microsoft.com/office/officeart/2005/8/layout/cycle5"/>
    <dgm:cxn modelId="{5DCB0DE7-6B3C-4101-9AEC-CD3436049D71}" type="presOf" srcId="{A75F2A34-9AD4-4951-A9EE-91B73F8770CD}" destId="{361D9884-D9A9-4E80-9682-7B5497E5A981}" srcOrd="0" destOrd="0" presId="urn:microsoft.com/office/officeart/2005/8/layout/cycle5"/>
    <dgm:cxn modelId="{F33689ED-6020-4013-963F-5544D59BF8DA}" type="presOf" srcId="{248AE616-67C5-4EB1-BBFE-103D6C7D1C00}" destId="{2F642E5E-BC0D-43BD-A38D-ACC7C1E046C9}" srcOrd="0" destOrd="0" presId="urn:microsoft.com/office/officeart/2005/8/layout/cycle5"/>
    <dgm:cxn modelId="{DA008312-98E5-4A75-853C-BAE920219732}" type="presParOf" srcId="{BB5A2000-5B75-41BB-B541-095B481F1C2B}" destId="{5DB623B3-CDBB-44F1-A7FA-0611F48B1680}" srcOrd="0" destOrd="0" presId="urn:microsoft.com/office/officeart/2005/8/layout/cycle5"/>
    <dgm:cxn modelId="{FED02227-DC04-4276-AE57-51E38B5E3F46}" type="presParOf" srcId="{BB5A2000-5B75-41BB-B541-095B481F1C2B}" destId="{237F6FFD-6103-4671-91F8-ED018BB9B40D}" srcOrd="1" destOrd="0" presId="urn:microsoft.com/office/officeart/2005/8/layout/cycle5"/>
    <dgm:cxn modelId="{C6A19792-B1E7-4059-9713-316721F30D72}" type="presParOf" srcId="{BB5A2000-5B75-41BB-B541-095B481F1C2B}" destId="{361D9884-D9A9-4E80-9682-7B5497E5A981}" srcOrd="2" destOrd="0" presId="urn:microsoft.com/office/officeart/2005/8/layout/cycle5"/>
    <dgm:cxn modelId="{49C97FB2-3F72-4A9E-A8DA-3961F908EE10}" type="presParOf" srcId="{BB5A2000-5B75-41BB-B541-095B481F1C2B}" destId="{B78882A2-3EB6-43E4-B596-820AD7548E1F}" srcOrd="3" destOrd="0" presId="urn:microsoft.com/office/officeart/2005/8/layout/cycle5"/>
    <dgm:cxn modelId="{C7595FAF-00AF-4FA7-A9F6-E3775D762E26}" type="presParOf" srcId="{BB5A2000-5B75-41BB-B541-095B481F1C2B}" destId="{0963941C-0001-40F1-A923-AC20B731A89D}" srcOrd="4" destOrd="0" presId="urn:microsoft.com/office/officeart/2005/8/layout/cycle5"/>
    <dgm:cxn modelId="{168B5EAB-CE91-4E68-B3DC-4EC8F585CC5A}" type="presParOf" srcId="{BB5A2000-5B75-41BB-B541-095B481F1C2B}" destId="{FBF9BA79-B2CC-420D-AFFD-5544151F7DAC}" srcOrd="5" destOrd="0" presId="urn:microsoft.com/office/officeart/2005/8/layout/cycle5"/>
    <dgm:cxn modelId="{8D4CF4A6-EAE6-4762-B25A-BB1FB463C533}" type="presParOf" srcId="{BB5A2000-5B75-41BB-B541-095B481F1C2B}" destId="{678E823E-7BDB-44C2-9E5E-1C74E9B47E06}" srcOrd="6" destOrd="0" presId="urn:microsoft.com/office/officeart/2005/8/layout/cycle5"/>
    <dgm:cxn modelId="{779A3170-42C5-4176-BBEE-206C9CEA944C}" type="presParOf" srcId="{BB5A2000-5B75-41BB-B541-095B481F1C2B}" destId="{5DA1EA03-42FC-4E10-978F-8790BEC400CD}" srcOrd="7" destOrd="0" presId="urn:microsoft.com/office/officeart/2005/8/layout/cycle5"/>
    <dgm:cxn modelId="{38D7CA05-6085-40B3-B091-EC5F8C2B9641}" type="presParOf" srcId="{BB5A2000-5B75-41BB-B541-095B481F1C2B}" destId="{2A6B94FE-42D4-46D5-9636-A4389F75C795}" srcOrd="8" destOrd="0" presId="urn:microsoft.com/office/officeart/2005/8/layout/cycle5"/>
    <dgm:cxn modelId="{B782F8B6-3A09-4ADF-83C5-D2C89F8AAA94}" type="presParOf" srcId="{BB5A2000-5B75-41BB-B541-095B481F1C2B}" destId="{0CF552EF-FBDE-4E63-AE27-B1C6FBAF36B3}" srcOrd="9" destOrd="0" presId="urn:microsoft.com/office/officeart/2005/8/layout/cycle5"/>
    <dgm:cxn modelId="{0DEE0359-FF3B-4BE1-AAB4-8AFCCAE50362}" type="presParOf" srcId="{BB5A2000-5B75-41BB-B541-095B481F1C2B}" destId="{7ED7704A-702A-4C58-9FAA-6127A9848CDB}" srcOrd="10" destOrd="0" presId="urn:microsoft.com/office/officeart/2005/8/layout/cycle5"/>
    <dgm:cxn modelId="{A965AC34-B1C8-4901-A39F-05A5F9E0CF64}" type="presParOf" srcId="{BB5A2000-5B75-41BB-B541-095B481F1C2B}" destId="{D70795B0-1FDF-4207-94CB-794089EE7428}" srcOrd="11" destOrd="0" presId="urn:microsoft.com/office/officeart/2005/8/layout/cycle5"/>
    <dgm:cxn modelId="{55F94F2C-A374-433E-B3C7-C5E1E859899A}" type="presParOf" srcId="{BB5A2000-5B75-41BB-B541-095B481F1C2B}" destId="{74B71F70-1F85-428F-9342-FF7996E5AB36}" srcOrd="12" destOrd="0" presId="urn:microsoft.com/office/officeart/2005/8/layout/cycle5"/>
    <dgm:cxn modelId="{622DB4FE-666D-4755-B272-841B83EBFD18}" type="presParOf" srcId="{BB5A2000-5B75-41BB-B541-095B481F1C2B}" destId="{E0E53910-D57A-4ABC-89DC-CD12088CFF90}" srcOrd="13" destOrd="0" presId="urn:microsoft.com/office/officeart/2005/8/layout/cycle5"/>
    <dgm:cxn modelId="{782A0C71-6AC4-4A82-A740-81E9F64546E5}" type="presParOf" srcId="{BB5A2000-5B75-41BB-B541-095B481F1C2B}" destId="{5E769E0F-7457-4A0C-BB83-12C2E9BCAEC8}" srcOrd="14" destOrd="0" presId="urn:microsoft.com/office/officeart/2005/8/layout/cycle5"/>
    <dgm:cxn modelId="{9847B3B6-F264-4E9D-A8E0-C81A3AB48DB2}" type="presParOf" srcId="{BB5A2000-5B75-41BB-B541-095B481F1C2B}" destId="{2F642E5E-BC0D-43BD-A38D-ACC7C1E046C9}" srcOrd="15" destOrd="0" presId="urn:microsoft.com/office/officeart/2005/8/layout/cycle5"/>
    <dgm:cxn modelId="{F6F50ECA-388D-43EC-9487-D0F14B15150F}" type="presParOf" srcId="{BB5A2000-5B75-41BB-B541-095B481F1C2B}" destId="{85002769-2D2D-41DA-B561-80CC78880EFA}" srcOrd="16" destOrd="0" presId="urn:microsoft.com/office/officeart/2005/8/layout/cycle5"/>
    <dgm:cxn modelId="{C3359BFE-E9B6-4C84-86CE-73DE9A7ED227}" type="presParOf" srcId="{BB5A2000-5B75-41BB-B541-095B481F1C2B}" destId="{4D9032CA-4D32-49DD-A30C-D68B855E7868}" srcOrd="17" destOrd="0" presId="urn:microsoft.com/office/officeart/2005/8/layout/cycle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B7DAEE0-4954-4BEB-B434-A3342071D2F6}" type="doc">
      <dgm:prSet loTypeId="urn:microsoft.com/office/officeart/2011/layout/CircleProcess" loCatId="process" qsTypeId="urn:microsoft.com/office/officeart/2005/8/quickstyle/simple1" qsCatId="simple" csTypeId="urn:microsoft.com/office/officeart/2005/8/colors/colorful4" csCatId="colorful" phldr="1"/>
      <dgm:spPr/>
      <dgm:t>
        <a:bodyPr/>
        <a:lstStyle/>
        <a:p>
          <a:endParaRPr lang="en-US"/>
        </a:p>
      </dgm:t>
    </dgm:pt>
    <dgm:pt modelId="{B5D641B9-1412-475F-AB30-48ACD918546B}">
      <dgm:prSet phldrT="[Text]" custT="1"/>
      <dgm:spPr/>
      <dgm:t>
        <a:bodyPr/>
        <a:lstStyle/>
        <a:p>
          <a:r>
            <a:rPr lang="en-US" sz="1200" b="1" dirty="0"/>
            <a:t>Knowledge Inquiry</a:t>
          </a:r>
        </a:p>
      </dgm:t>
    </dgm:pt>
    <dgm:pt modelId="{E222522A-CB7E-4922-8510-22A3541592CB}" type="parTrans" cxnId="{4AC7C449-5B7E-4D09-AA57-4A80BACFFB23}">
      <dgm:prSet/>
      <dgm:spPr/>
      <dgm:t>
        <a:bodyPr/>
        <a:lstStyle/>
        <a:p>
          <a:endParaRPr lang="en-US" sz="1200"/>
        </a:p>
      </dgm:t>
    </dgm:pt>
    <dgm:pt modelId="{254F4F0C-53F8-47D2-A699-8DB37D4A6E1E}" type="sibTrans" cxnId="{4AC7C449-5B7E-4D09-AA57-4A80BACFFB23}">
      <dgm:prSet/>
      <dgm:spPr/>
      <dgm:t>
        <a:bodyPr/>
        <a:lstStyle/>
        <a:p>
          <a:endParaRPr lang="en-US" sz="1200"/>
        </a:p>
      </dgm:t>
    </dgm:pt>
    <dgm:pt modelId="{59B57ADA-8612-4586-84F7-7FEDC2AB09CA}">
      <dgm:prSet phldrT="[Text]" custT="1"/>
      <dgm:spPr/>
      <dgm:t>
        <a:bodyPr/>
        <a:lstStyle/>
        <a:p>
          <a:r>
            <a:rPr lang="en-US" sz="1200" b="1" dirty="0"/>
            <a:t>Synthesis</a:t>
          </a:r>
        </a:p>
      </dgm:t>
    </dgm:pt>
    <dgm:pt modelId="{515A4F6E-6E36-410A-8116-DC9CC46B72D3}" type="parTrans" cxnId="{13126FC2-9C9F-4B92-922C-D75EFB5709E8}">
      <dgm:prSet/>
      <dgm:spPr/>
      <dgm:t>
        <a:bodyPr/>
        <a:lstStyle/>
        <a:p>
          <a:endParaRPr lang="en-US" sz="1200"/>
        </a:p>
      </dgm:t>
    </dgm:pt>
    <dgm:pt modelId="{5623958B-1C03-4F48-A10C-5F9CF6EAB7B9}" type="sibTrans" cxnId="{13126FC2-9C9F-4B92-922C-D75EFB5709E8}">
      <dgm:prSet/>
      <dgm:spPr/>
      <dgm:t>
        <a:bodyPr/>
        <a:lstStyle/>
        <a:p>
          <a:endParaRPr lang="en-US" sz="1200"/>
        </a:p>
      </dgm:t>
    </dgm:pt>
    <dgm:pt modelId="{557BE3E5-6298-4CA7-809F-818CEAF7DDDC}">
      <dgm:prSet phldrT="[Text]" custT="1"/>
      <dgm:spPr>
        <a:solidFill>
          <a:srgbClr val="99C7FF">
            <a:alpha val="90000"/>
          </a:srgbClr>
        </a:solidFill>
        <a:ln>
          <a:solidFill>
            <a:srgbClr val="000099"/>
          </a:solidFill>
        </a:ln>
      </dgm:spPr>
      <dgm:t>
        <a:bodyPr/>
        <a:lstStyle/>
        <a:p>
          <a:r>
            <a:rPr lang="en-US" sz="1200" b="1" dirty="0">
              <a:solidFill>
                <a:schemeClr val="bg1"/>
              </a:solidFill>
            </a:rPr>
            <a:t>Product Development</a:t>
          </a:r>
        </a:p>
      </dgm:t>
    </dgm:pt>
    <dgm:pt modelId="{5DD13523-B1DE-4854-862A-E483C828B1F1}" type="parTrans" cxnId="{842092C6-1EE8-4D65-8B7B-8C6F5CBABEDE}">
      <dgm:prSet/>
      <dgm:spPr/>
      <dgm:t>
        <a:bodyPr/>
        <a:lstStyle/>
        <a:p>
          <a:endParaRPr lang="en-US" sz="1200"/>
        </a:p>
      </dgm:t>
    </dgm:pt>
    <dgm:pt modelId="{2E375229-0721-4015-AC40-130E77EE243F}" type="sibTrans" cxnId="{842092C6-1EE8-4D65-8B7B-8C6F5CBABEDE}">
      <dgm:prSet/>
      <dgm:spPr/>
      <dgm:t>
        <a:bodyPr/>
        <a:lstStyle/>
        <a:p>
          <a:endParaRPr lang="en-US" sz="1200"/>
        </a:p>
      </dgm:t>
    </dgm:pt>
    <dgm:pt modelId="{335A2A5D-D92B-4FFA-9346-E767B962CD5E}" type="pres">
      <dgm:prSet presAssocID="{9B7DAEE0-4954-4BEB-B434-A3342071D2F6}" presName="Name0" presStyleCnt="0">
        <dgm:presLayoutVars>
          <dgm:chMax val="11"/>
          <dgm:chPref val="11"/>
          <dgm:dir/>
          <dgm:resizeHandles/>
        </dgm:presLayoutVars>
      </dgm:prSet>
      <dgm:spPr/>
    </dgm:pt>
    <dgm:pt modelId="{855768F5-DEA6-4538-A759-53F8D214C110}" type="pres">
      <dgm:prSet presAssocID="{557BE3E5-6298-4CA7-809F-818CEAF7DDDC}" presName="Accent3" presStyleCnt="0"/>
      <dgm:spPr/>
    </dgm:pt>
    <dgm:pt modelId="{D537288B-6F2D-4221-8F8D-ACEB91E83E2C}" type="pres">
      <dgm:prSet presAssocID="{557BE3E5-6298-4CA7-809F-818CEAF7DDDC}" presName="Accent" presStyleLbl="node1" presStyleIdx="0" presStyleCnt="3"/>
      <dgm:spPr/>
    </dgm:pt>
    <dgm:pt modelId="{0D902CA6-7AAD-4159-9EAF-3C941BD1F7E5}" type="pres">
      <dgm:prSet presAssocID="{557BE3E5-6298-4CA7-809F-818CEAF7DDDC}" presName="ParentBackground3" presStyleCnt="0"/>
      <dgm:spPr/>
    </dgm:pt>
    <dgm:pt modelId="{278AEEA8-5588-4CFA-9F80-59ACEE632CD9}" type="pres">
      <dgm:prSet presAssocID="{557BE3E5-6298-4CA7-809F-818CEAF7DDDC}" presName="ParentBackground" presStyleLbl="fgAcc1" presStyleIdx="0" presStyleCnt="3"/>
      <dgm:spPr/>
    </dgm:pt>
    <dgm:pt modelId="{181B47F1-7CAD-4BF1-8784-648A187F5A37}" type="pres">
      <dgm:prSet presAssocID="{557BE3E5-6298-4CA7-809F-818CEAF7DDDC}" presName="Parent3" presStyleLbl="revTx" presStyleIdx="0" presStyleCnt="0">
        <dgm:presLayoutVars>
          <dgm:chMax val="1"/>
          <dgm:chPref val="1"/>
          <dgm:bulletEnabled val="1"/>
        </dgm:presLayoutVars>
      </dgm:prSet>
      <dgm:spPr/>
    </dgm:pt>
    <dgm:pt modelId="{EEB99733-0A4D-4DE3-959B-862D5543FDE4}" type="pres">
      <dgm:prSet presAssocID="{59B57ADA-8612-4586-84F7-7FEDC2AB09CA}" presName="Accent2" presStyleCnt="0"/>
      <dgm:spPr/>
    </dgm:pt>
    <dgm:pt modelId="{58A30C41-48A9-48EC-BC7E-8A2C1724AC29}" type="pres">
      <dgm:prSet presAssocID="{59B57ADA-8612-4586-84F7-7FEDC2AB09CA}" presName="Accent" presStyleLbl="node1" presStyleIdx="1" presStyleCnt="3"/>
      <dgm:spPr>
        <a:solidFill>
          <a:srgbClr val="2B56AB"/>
        </a:solidFill>
      </dgm:spPr>
    </dgm:pt>
    <dgm:pt modelId="{B4DA5D83-DF4B-4BA6-BD26-2563A7730661}" type="pres">
      <dgm:prSet presAssocID="{59B57ADA-8612-4586-84F7-7FEDC2AB09CA}" presName="ParentBackground2" presStyleCnt="0"/>
      <dgm:spPr/>
    </dgm:pt>
    <dgm:pt modelId="{7FE26620-D643-4891-9864-BCFE53585734}" type="pres">
      <dgm:prSet presAssocID="{59B57ADA-8612-4586-84F7-7FEDC2AB09CA}" presName="ParentBackground" presStyleLbl="fgAcc1" presStyleIdx="1" presStyleCnt="3"/>
      <dgm:spPr/>
    </dgm:pt>
    <dgm:pt modelId="{2A88BF8B-A2B3-467E-AE92-49A0804D659A}" type="pres">
      <dgm:prSet presAssocID="{59B57ADA-8612-4586-84F7-7FEDC2AB09CA}" presName="Parent2" presStyleLbl="revTx" presStyleIdx="0" presStyleCnt="0">
        <dgm:presLayoutVars>
          <dgm:chMax val="1"/>
          <dgm:chPref val="1"/>
          <dgm:bulletEnabled val="1"/>
        </dgm:presLayoutVars>
      </dgm:prSet>
      <dgm:spPr/>
    </dgm:pt>
    <dgm:pt modelId="{0DDE1704-F403-4F22-8BFB-46F767749F0F}" type="pres">
      <dgm:prSet presAssocID="{B5D641B9-1412-475F-AB30-48ACD918546B}" presName="Accent1" presStyleCnt="0"/>
      <dgm:spPr/>
    </dgm:pt>
    <dgm:pt modelId="{C4AE2F9C-93F6-4DAB-A24C-59B1F59BE135}" type="pres">
      <dgm:prSet presAssocID="{B5D641B9-1412-475F-AB30-48ACD918546B}" presName="Accent" presStyleLbl="node1" presStyleIdx="2" presStyleCnt="3"/>
      <dgm:spPr>
        <a:solidFill>
          <a:srgbClr val="2B56AB"/>
        </a:solidFill>
      </dgm:spPr>
    </dgm:pt>
    <dgm:pt modelId="{C246725B-B6A4-40BC-8517-B0092E742370}" type="pres">
      <dgm:prSet presAssocID="{B5D641B9-1412-475F-AB30-48ACD918546B}" presName="ParentBackground1" presStyleCnt="0"/>
      <dgm:spPr/>
    </dgm:pt>
    <dgm:pt modelId="{3FF8297B-D1FC-413E-952F-1659A21D600C}" type="pres">
      <dgm:prSet presAssocID="{B5D641B9-1412-475F-AB30-48ACD918546B}" presName="ParentBackground" presStyleLbl="fgAcc1" presStyleIdx="2" presStyleCnt="3"/>
      <dgm:spPr/>
    </dgm:pt>
    <dgm:pt modelId="{865EBB6A-3EBA-42CA-B031-761266BC53EB}" type="pres">
      <dgm:prSet presAssocID="{B5D641B9-1412-475F-AB30-48ACD918546B}" presName="Parent1" presStyleLbl="revTx" presStyleIdx="0" presStyleCnt="0">
        <dgm:presLayoutVars>
          <dgm:chMax val="1"/>
          <dgm:chPref val="1"/>
          <dgm:bulletEnabled val="1"/>
        </dgm:presLayoutVars>
      </dgm:prSet>
      <dgm:spPr/>
    </dgm:pt>
  </dgm:ptLst>
  <dgm:cxnLst>
    <dgm:cxn modelId="{36BF8003-3E15-4380-AA85-9654D47F129A}" type="presOf" srcId="{B5D641B9-1412-475F-AB30-48ACD918546B}" destId="{3FF8297B-D1FC-413E-952F-1659A21D600C}" srcOrd="0" destOrd="0" presId="urn:microsoft.com/office/officeart/2011/layout/CircleProcess"/>
    <dgm:cxn modelId="{43F74309-B034-4B97-A6F7-039F058C2E27}" type="presOf" srcId="{557BE3E5-6298-4CA7-809F-818CEAF7DDDC}" destId="{181B47F1-7CAD-4BF1-8784-648A187F5A37}" srcOrd="1" destOrd="0" presId="urn:microsoft.com/office/officeart/2011/layout/CircleProcess"/>
    <dgm:cxn modelId="{2C9D391C-C59F-46B4-97A2-3FADA75FF1D0}" type="presOf" srcId="{9B7DAEE0-4954-4BEB-B434-A3342071D2F6}" destId="{335A2A5D-D92B-4FFA-9346-E767B962CD5E}" srcOrd="0" destOrd="0" presId="urn:microsoft.com/office/officeart/2011/layout/CircleProcess"/>
    <dgm:cxn modelId="{82DE7464-0390-4AA9-9F09-13217A10657E}" type="presOf" srcId="{59B57ADA-8612-4586-84F7-7FEDC2AB09CA}" destId="{7FE26620-D643-4891-9864-BCFE53585734}" srcOrd="0" destOrd="0" presId="urn:microsoft.com/office/officeart/2011/layout/CircleProcess"/>
    <dgm:cxn modelId="{4AC7C449-5B7E-4D09-AA57-4A80BACFFB23}" srcId="{9B7DAEE0-4954-4BEB-B434-A3342071D2F6}" destId="{B5D641B9-1412-475F-AB30-48ACD918546B}" srcOrd="0" destOrd="0" parTransId="{E222522A-CB7E-4922-8510-22A3541592CB}" sibTransId="{254F4F0C-53F8-47D2-A699-8DB37D4A6E1E}"/>
    <dgm:cxn modelId="{4736C4B5-4542-4F76-8B4A-BE96156D7EC8}" type="presOf" srcId="{B5D641B9-1412-475F-AB30-48ACD918546B}" destId="{865EBB6A-3EBA-42CA-B031-761266BC53EB}" srcOrd="1" destOrd="0" presId="urn:microsoft.com/office/officeart/2011/layout/CircleProcess"/>
    <dgm:cxn modelId="{13126FC2-9C9F-4B92-922C-D75EFB5709E8}" srcId="{9B7DAEE0-4954-4BEB-B434-A3342071D2F6}" destId="{59B57ADA-8612-4586-84F7-7FEDC2AB09CA}" srcOrd="1" destOrd="0" parTransId="{515A4F6E-6E36-410A-8116-DC9CC46B72D3}" sibTransId="{5623958B-1C03-4F48-A10C-5F9CF6EAB7B9}"/>
    <dgm:cxn modelId="{842092C6-1EE8-4D65-8B7B-8C6F5CBABEDE}" srcId="{9B7DAEE0-4954-4BEB-B434-A3342071D2F6}" destId="{557BE3E5-6298-4CA7-809F-818CEAF7DDDC}" srcOrd="2" destOrd="0" parTransId="{5DD13523-B1DE-4854-862A-E483C828B1F1}" sibTransId="{2E375229-0721-4015-AC40-130E77EE243F}"/>
    <dgm:cxn modelId="{E294FCD0-0A7E-4A79-82EE-4EFDA516A3E5}" type="presOf" srcId="{59B57ADA-8612-4586-84F7-7FEDC2AB09CA}" destId="{2A88BF8B-A2B3-467E-AE92-49A0804D659A}" srcOrd="1" destOrd="0" presId="urn:microsoft.com/office/officeart/2011/layout/CircleProcess"/>
    <dgm:cxn modelId="{48F0C6DC-0DCD-4E78-9A88-4BA16DA55461}" type="presOf" srcId="{557BE3E5-6298-4CA7-809F-818CEAF7DDDC}" destId="{278AEEA8-5588-4CFA-9F80-59ACEE632CD9}" srcOrd="0" destOrd="0" presId="urn:microsoft.com/office/officeart/2011/layout/CircleProcess"/>
    <dgm:cxn modelId="{F605EB78-4D2E-4ACE-8A8A-656B47C42500}" type="presParOf" srcId="{335A2A5D-D92B-4FFA-9346-E767B962CD5E}" destId="{855768F5-DEA6-4538-A759-53F8D214C110}" srcOrd="0" destOrd="0" presId="urn:microsoft.com/office/officeart/2011/layout/CircleProcess"/>
    <dgm:cxn modelId="{02A5C725-E2D8-4FD0-A6F7-A2C621A4E5F2}" type="presParOf" srcId="{855768F5-DEA6-4538-A759-53F8D214C110}" destId="{D537288B-6F2D-4221-8F8D-ACEB91E83E2C}" srcOrd="0" destOrd="0" presId="urn:microsoft.com/office/officeart/2011/layout/CircleProcess"/>
    <dgm:cxn modelId="{B9DB56F6-D7E9-4F60-A081-2B89DB87C254}" type="presParOf" srcId="{335A2A5D-D92B-4FFA-9346-E767B962CD5E}" destId="{0D902CA6-7AAD-4159-9EAF-3C941BD1F7E5}" srcOrd="1" destOrd="0" presId="urn:microsoft.com/office/officeart/2011/layout/CircleProcess"/>
    <dgm:cxn modelId="{546643DA-E28A-453F-A402-730746845501}" type="presParOf" srcId="{0D902CA6-7AAD-4159-9EAF-3C941BD1F7E5}" destId="{278AEEA8-5588-4CFA-9F80-59ACEE632CD9}" srcOrd="0" destOrd="0" presId="urn:microsoft.com/office/officeart/2011/layout/CircleProcess"/>
    <dgm:cxn modelId="{351BA608-A082-413E-B980-42780ACCD9C7}" type="presParOf" srcId="{335A2A5D-D92B-4FFA-9346-E767B962CD5E}" destId="{181B47F1-7CAD-4BF1-8784-648A187F5A37}" srcOrd="2" destOrd="0" presId="urn:microsoft.com/office/officeart/2011/layout/CircleProcess"/>
    <dgm:cxn modelId="{D1D837AA-ED06-4396-97F5-EEFC17C48D0A}" type="presParOf" srcId="{335A2A5D-D92B-4FFA-9346-E767B962CD5E}" destId="{EEB99733-0A4D-4DE3-959B-862D5543FDE4}" srcOrd="3" destOrd="0" presId="urn:microsoft.com/office/officeart/2011/layout/CircleProcess"/>
    <dgm:cxn modelId="{D4C829DA-3C7C-4B3A-96F3-CC6644D1340D}" type="presParOf" srcId="{EEB99733-0A4D-4DE3-959B-862D5543FDE4}" destId="{58A30C41-48A9-48EC-BC7E-8A2C1724AC29}" srcOrd="0" destOrd="0" presId="urn:microsoft.com/office/officeart/2011/layout/CircleProcess"/>
    <dgm:cxn modelId="{0D1AA5AD-465D-48A2-B68F-222F5C7C5899}" type="presParOf" srcId="{335A2A5D-D92B-4FFA-9346-E767B962CD5E}" destId="{B4DA5D83-DF4B-4BA6-BD26-2563A7730661}" srcOrd="4" destOrd="0" presId="urn:microsoft.com/office/officeart/2011/layout/CircleProcess"/>
    <dgm:cxn modelId="{4BB63AA9-A810-4349-9031-B88C016176D1}" type="presParOf" srcId="{B4DA5D83-DF4B-4BA6-BD26-2563A7730661}" destId="{7FE26620-D643-4891-9864-BCFE53585734}" srcOrd="0" destOrd="0" presId="urn:microsoft.com/office/officeart/2011/layout/CircleProcess"/>
    <dgm:cxn modelId="{3ADBEBD4-5A56-4CF5-AB55-6ECCABCCC187}" type="presParOf" srcId="{335A2A5D-D92B-4FFA-9346-E767B962CD5E}" destId="{2A88BF8B-A2B3-467E-AE92-49A0804D659A}" srcOrd="5" destOrd="0" presId="urn:microsoft.com/office/officeart/2011/layout/CircleProcess"/>
    <dgm:cxn modelId="{4B913A5C-C899-4A82-9687-23EE759D6F7C}" type="presParOf" srcId="{335A2A5D-D92B-4FFA-9346-E767B962CD5E}" destId="{0DDE1704-F403-4F22-8BFB-46F767749F0F}" srcOrd="6" destOrd="0" presId="urn:microsoft.com/office/officeart/2011/layout/CircleProcess"/>
    <dgm:cxn modelId="{3F0A1D69-7776-460E-A66C-6991711B34E4}" type="presParOf" srcId="{0DDE1704-F403-4F22-8BFB-46F767749F0F}" destId="{C4AE2F9C-93F6-4DAB-A24C-59B1F59BE135}" srcOrd="0" destOrd="0" presId="urn:microsoft.com/office/officeart/2011/layout/CircleProcess"/>
    <dgm:cxn modelId="{54D9EE5F-8CDB-46D6-811A-265AFEF6C483}" type="presParOf" srcId="{335A2A5D-D92B-4FFA-9346-E767B962CD5E}" destId="{C246725B-B6A4-40BC-8517-B0092E742370}" srcOrd="7" destOrd="0" presId="urn:microsoft.com/office/officeart/2011/layout/CircleProcess"/>
    <dgm:cxn modelId="{489E19AA-CB67-48BF-AB5C-4E18B3116349}" type="presParOf" srcId="{C246725B-B6A4-40BC-8517-B0092E742370}" destId="{3FF8297B-D1FC-413E-952F-1659A21D600C}" srcOrd="0" destOrd="0" presId="urn:microsoft.com/office/officeart/2011/layout/CircleProcess"/>
    <dgm:cxn modelId="{F32E3421-8C62-4A5A-97D7-1346D6B35271}" type="presParOf" srcId="{335A2A5D-D92B-4FFA-9346-E767B962CD5E}" destId="{865EBB6A-3EBA-42CA-B031-761266BC53EB}" srcOrd="8" destOrd="0" presId="urn:microsoft.com/office/officeart/2011/layout/CircleProcess"/>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B42439-F607-4543-A271-39A1C90F993F}" type="doc">
      <dgm:prSet loTypeId="urn:microsoft.com/office/officeart/2008/layout/BendingPictureSemiTransparentText" loCatId="picture" qsTypeId="urn:microsoft.com/office/officeart/2005/8/quickstyle/simple5" qsCatId="simple" csTypeId="urn:microsoft.com/office/officeart/2005/8/colors/accent0_3" csCatId="mainScheme" phldr="1"/>
      <dgm:spPr/>
      <dgm:t>
        <a:bodyPr/>
        <a:lstStyle/>
        <a:p>
          <a:endParaRPr lang="en-US"/>
        </a:p>
      </dgm:t>
    </dgm:pt>
    <dgm:pt modelId="{091E0348-E9FA-488B-8EE5-F1E79F9C7367}">
      <dgm:prSet phldrT="[Text]" custT="1"/>
      <dgm:spPr/>
      <dgm:t>
        <a:bodyPr/>
        <a:lstStyle/>
        <a:p>
          <a:r>
            <a:rPr lang="en-US" sz="2000" b="1" dirty="0">
              <a:latin typeface="+mj-lt"/>
            </a:rPr>
            <a:t>End User Input</a:t>
          </a:r>
        </a:p>
      </dgm:t>
    </dgm:pt>
    <dgm:pt modelId="{9D82DDD9-E832-4C71-8146-ACDD4803723D}" type="parTrans" cxnId="{322DA0C7-AF7E-4DAA-BB1F-6956D7A31F94}">
      <dgm:prSet/>
      <dgm:spPr/>
      <dgm:t>
        <a:bodyPr/>
        <a:lstStyle/>
        <a:p>
          <a:endParaRPr lang="en-US" sz="2000" b="1">
            <a:latin typeface="+mj-lt"/>
          </a:endParaRPr>
        </a:p>
      </dgm:t>
    </dgm:pt>
    <dgm:pt modelId="{C2B47A4D-281E-4F8A-8179-87C370056A52}" type="sibTrans" cxnId="{322DA0C7-AF7E-4DAA-BB1F-6956D7A31F94}">
      <dgm:prSet/>
      <dgm:spPr/>
      <dgm:t>
        <a:bodyPr/>
        <a:lstStyle/>
        <a:p>
          <a:endParaRPr lang="en-US" sz="2000" b="1">
            <a:latin typeface="+mj-lt"/>
          </a:endParaRPr>
        </a:p>
      </dgm:t>
    </dgm:pt>
    <dgm:pt modelId="{61C79150-2029-4B5A-9ADF-3FF21200D462}">
      <dgm:prSet phldrT="[Text]" custT="1"/>
      <dgm:spPr/>
      <dgm:t>
        <a:bodyPr/>
        <a:lstStyle/>
        <a:p>
          <a:r>
            <a:rPr lang="en-US" sz="2000" b="1" dirty="0">
              <a:latin typeface="+mj-lt"/>
            </a:rPr>
            <a:t>Defining Skill</a:t>
          </a:r>
        </a:p>
      </dgm:t>
    </dgm:pt>
    <dgm:pt modelId="{21A8D694-A292-4887-8192-55B633C5792D}" type="parTrans" cxnId="{B182DBFB-9DA0-4149-AE05-9594C8264D9C}">
      <dgm:prSet/>
      <dgm:spPr/>
      <dgm:t>
        <a:bodyPr/>
        <a:lstStyle/>
        <a:p>
          <a:endParaRPr lang="en-US" sz="2000" b="1">
            <a:latin typeface="+mj-lt"/>
          </a:endParaRPr>
        </a:p>
      </dgm:t>
    </dgm:pt>
    <dgm:pt modelId="{F56199FB-3E39-41C6-ACE2-109B4D92577D}" type="sibTrans" cxnId="{B182DBFB-9DA0-4149-AE05-9594C8264D9C}">
      <dgm:prSet/>
      <dgm:spPr/>
      <dgm:t>
        <a:bodyPr/>
        <a:lstStyle/>
        <a:p>
          <a:endParaRPr lang="en-US" sz="2000" b="1">
            <a:latin typeface="+mj-lt"/>
          </a:endParaRPr>
        </a:p>
      </dgm:t>
    </dgm:pt>
    <dgm:pt modelId="{028792D6-EA82-47A1-A1B8-45B96CD3CB55}">
      <dgm:prSet phldrT="[Text]" custT="1"/>
      <dgm:spPr/>
      <dgm:t>
        <a:bodyPr/>
        <a:lstStyle/>
        <a:p>
          <a:r>
            <a:rPr lang="en-US" sz="2000" b="1" dirty="0">
              <a:latin typeface="+mj-lt"/>
            </a:rPr>
            <a:t>Outcome Metrics</a:t>
          </a:r>
        </a:p>
      </dgm:t>
    </dgm:pt>
    <dgm:pt modelId="{D743D334-2B41-45A7-B080-55C11B0F20FC}" type="parTrans" cxnId="{AB882049-D0CD-48BF-A2DC-5C37E64F0AD9}">
      <dgm:prSet/>
      <dgm:spPr/>
      <dgm:t>
        <a:bodyPr/>
        <a:lstStyle/>
        <a:p>
          <a:endParaRPr lang="en-US" sz="2000" b="1">
            <a:latin typeface="+mj-lt"/>
          </a:endParaRPr>
        </a:p>
      </dgm:t>
    </dgm:pt>
    <dgm:pt modelId="{562C6447-B26A-4749-9BDF-ECA25853E49A}" type="sibTrans" cxnId="{AB882049-D0CD-48BF-A2DC-5C37E64F0AD9}">
      <dgm:prSet/>
      <dgm:spPr/>
      <dgm:t>
        <a:bodyPr/>
        <a:lstStyle/>
        <a:p>
          <a:endParaRPr lang="en-US" sz="2000" b="1">
            <a:latin typeface="+mj-lt"/>
          </a:endParaRPr>
        </a:p>
      </dgm:t>
    </dgm:pt>
    <dgm:pt modelId="{E8B7E8A6-4B04-489A-BBD0-BB01D1258260}">
      <dgm:prSet phldrT="[Text]" custT="1"/>
      <dgm:spPr/>
      <dgm:t>
        <a:bodyPr/>
        <a:lstStyle/>
        <a:p>
          <a:r>
            <a:rPr lang="en-US" sz="2000" b="1" dirty="0">
              <a:latin typeface="+mj-lt"/>
            </a:rPr>
            <a:t>Principles of Neuroplasticity</a:t>
          </a:r>
        </a:p>
      </dgm:t>
    </dgm:pt>
    <dgm:pt modelId="{5790A926-F30E-47D8-8EFF-914501B1BAF2}" type="parTrans" cxnId="{9CB89A1C-C5D6-4AC4-A8BC-45805F0383E8}">
      <dgm:prSet/>
      <dgm:spPr/>
      <dgm:t>
        <a:bodyPr/>
        <a:lstStyle/>
        <a:p>
          <a:endParaRPr lang="en-US" sz="2000" b="1">
            <a:latin typeface="+mj-lt"/>
          </a:endParaRPr>
        </a:p>
      </dgm:t>
    </dgm:pt>
    <dgm:pt modelId="{C61C50FC-9CA8-42DA-9927-9B8EDC8E4F91}" type="sibTrans" cxnId="{9CB89A1C-C5D6-4AC4-A8BC-45805F0383E8}">
      <dgm:prSet/>
      <dgm:spPr/>
      <dgm:t>
        <a:bodyPr/>
        <a:lstStyle/>
        <a:p>
          <a:endParaRPr lang="en-US" sz="2000" b="1">
            <a:latin typeface="+mj-lt"/>
          </a:endParaRPr>
        </a:p>
      </dgm:t>
    </dgm:pt>
    <dgm:pt modelId="{D455D45D-5643-4A59-A2CE-059E3340143E}">
      <dgm:prSet phldrT="[Text]" custT="1"/>
      <dgm:spPr/>
      <dgm:t>
        <a:bodyPr/>
        <a:lstStyle/>
        <a:p>
          <a:r>
            <a:rPr lang="en-US" sz="2000" b="1" dirty="0">
              <a:latin typeface="+mj-lt"/>
            </a:rPr>
            <a:t>Simulation Variation</a:t>
          </a:r>
        </a:p>
      </dgm:t>
    </dgm:pt>
    <dgm:pt modelId="{3C8E0477-AC2B-46A6-89F7-9DDB080E626F}" type="parTrans" cxnId="{532D92BC-869B-4709-A72C-F2433B308575}">
      <dgm:prSet/>
      <dgm:spPr/>
      <dgm:t>
        <a:bodyPr/>
        <a:lstStyle/>
        <a:p>
          <a:endParaRPr lang="en-US" sz="2000" b="1">
            <a:latin typeface="+mj-lt"/>
          </a:endParaRPr>
        </a:p>
      </dgm:t>
    </dgm:pt>
    <dgm:pt modelId="{A0E440B4-5DDB-4BCC-99E0-63B71DA2BF3E}" type="sibTrans" cxnId="{532D92BC-869B-4709-A72C-F2433B308575}">
      <dgm:prSet/>
      <dgm:spPr/>
      <dgm:t>
        <a:bodyPr/>
        <a:lstStyle/>
        <a:p>
          <a:endParaRPr lang="en-US" sz="2000" b="1">
            <a:latin typeface="+mj-lt"/>
          </a:endParaRPr>
        </a:p>
      </dgm:t>
    </dgm:pt>
    <dgm:pt modelId="{3491C22F-96D5-42E0-834A-B5053CFEAE91}">
      <dgm:prSet phldrT="[Text]" custT="1"/>
      <dgm:spPr/>
      <dgm:t>
        <a:bodyPr/>
        <a:lstStyle/>
        <a:p>
          <a:r>
            <a:rPr lang="en-US" sz="2000" b="1" dirty="0">
              <a:latin typeface="+mj-lt"/>
            </a:rPr>
            <a:t>Predictive Modeling</a:t>
          </a:r>
        </a:p>
      </dgm:t>
    </dgm:pt>
    <dgm:pt modelId="{AF5C6EF3-8524-4F93-9C26-DD82074A0F79}" type="parTrans" cxnId="{0B97E3A9-FBF6-4216-863F-0B5C1676CD64}">
      <dgm:prSet/>
      <dgm:spPr/>
      <dgm:t>
        <a:bodyPr/>
        <a:lstStyle/>
        <a:p>
          <a:endParaRPr lang="en-US" sz="2000" b="1">
            <a:latin typeface="+mj-lt"/>
          </a:endParaRPr>
        </a:p>
      </dgm:t>
    </dgm:pt>
    <dgm:pt modelId="{331CDAD0-10CF-4E71-8D0F-09DB6D09664B}" type="sibTrans" cxnId="{0B97E3A9-FBF6-4216-863F-0B5C1676CD64}">
      <dgm:prSet/>
      <dgm:spPr/>
      <dgm:t>
        <a:bodyPr/>
        <a:lstStyle/>
        <a:p>
          <a:endParaRPr lang="en-US" sz="2000" b="1">
            <a:latin typeface="+mj-lt"/>
          </a:endParaRPr>
        </a:p>
      </dgm:t>
    </dgm:pt>
    <dgm:pt modelId="{CB07500D-156C-4456-B162-53BE4EE4EF32}">
      <dgm:prSet phldrT="[Text]" custT="1"/>
      <dgm:spPr/>
      <dgm:t>
        <a:bodyPr/>
        <a:lstStyle/>
        <a:p>
          <a:r>
            <a:rPr lang="en-US" sz="2000" b="1" dirty="0">
              <a:latin typeface="+mj-lt"/>
            </a:rPr>
            <a:t>Automated Data Processing and Analysis</a:t>
          </a:r>
        </a:p>
      </dgm:t>
    </dgm:pt>
    <dgm:pt modelId="{A227C46D-707F-4D10-98C2-1896F710A048}" type="parTrans" cxnId="{1D2CC87E-D10E-4CC3-9397-9D36A4E0698C}">
      <dgm:prSet/>
      <dgm:spPr/>
      <dgm:t>
        <a:bodyPr/>
        <a:lstStyle/>
        <a:p>
          <a:endParaRPr lang="en-US" sz="2000" b="1">
            <a:latin typeface="+mj-lt"/>
          </a:endParaRPr>
        </a:p>
      </dgm:t>
    </dgm:pt>
    <dgm:pt modelId="{5D829E0F-E5F5-4733-A2C3-10DAC77696BA}" type="sibTrans" cxnId="{1D2CC87E-D10E-4CC3-9397-9D36A4E0698C}">
      <dgm:prSet/>
      <dgm:spPr/>
      <dgm:t>
        <a:bodyPr/>
        <a:lstStyle/>
        <a:p>
          <a:endParaRPr lang="en-US" sz="2000" b="1">
            <a:latin typeface="+mj-lt"/>
          </a:endParaRPr>
        </a:p>
      </dgm:t>
    </dgm:pt>
    <dgm:pt modelId="{845F4660-13ED-4BD8-ABC8-2F9F853F6D4B}" type="pres">
      <dgm:prSet presAssocID="{68B42439-F607-4543-A271-39A1C90F993F}" presName="Name0" presStyleCnt="0">
        <dgm:presLayoutVars>
          <dgm:dir/>
          <dgm:resizeHandles val="exact"/>
        </dgm:presLayoutVars>
      </dgm:prSet>
      <dgm:spPr/>
    </dgm:pt>
    <dgm:pt modelId="{A1741741-B2FA-4B31-B5E9-BF96647178FC}" type="pres">
      <dgm:prSet presAssocID="{091E0348-E9FA-488B-8EE5-F1E79F9C7367}" presName="composite" presStyleCnt="0"/>
      <dgm:spPr/>
    </dgm:pt>
    <dgm:pt modelId="{33FCE29B-C00A-4C8F-9011-36AFB92C9C15}" type="pres">
      <dgm:prSet presAssocID="{091E0348-E9FA-488B-8EE5-F1E79F9C7367}" presName="rect1" presStyleLbl="bgShp" presStyleIdx="0" presStyleCnt="7"/>
      <dgm:spPr>
        <a:blipFill>
          <a:blip xmlns:r="http://schemas.openxmlformats.org/officeDocument/2006/relationships" r:embed="rId1"/>
          <a:srcRect/>
          <a:stretch>
            <a:fillRect t="-28000" b="-28000"/>
          </a:stretch>
        </a:blipFill>
      </dgm:spPr>
      <dgm:extLst>
        <a:ext uri="{E40237B7-FDA0-4F09-8148-C483321AD2D9}">
          <dgm14:cNvPr xmlns:dgm14="http://schemas.microsoft.com/office/drawing/2010/diagram" id="0" name="" descr="Two people with speech bubbles"/>
        </a:ext>
      </dgm:extLst>
    </dgm:pt>
    <dgm:pt modelId="{D39E5F91-6388-4844-9F3F-040DA5A32DC4}" type="pres">
      <dgm:prSet presAssocID="{091E0348-E9FA-488B-8EE5-F1E79F9C7367}" presName="rect2" presStyleLbl="trBgShp" presStyleIdx="0" presStyleCnt="7">
        <dgm:presLayoutVars>
          <dgm:bulletEnabled val="1"/>
        </dgm:presLayoutVars>
      </dgm:prSet>
      <dgm:spPr/>
    </dgm:pt>
    <dgm:pt modelId="{BE6FD7F1-87C4-4B9A-AD8C-E22F41BB2E40}" type="pres">
      <dgm:prSet presAssocID="{C2B47A4D-281E-4F8A-8179-87C370056A52}" presName="sibTrans" presStyleCnt="0"/>
      <dgm:spPr/>
    </dgm:pt>
    <dgm:pt modelId="{71792D8A-3421-4E7A-B530-17273E69382A}" type="pres">
      <dgm:prSet presAssocID="{61C79150-2029-4B5A-9ADF-3FF21200D462}" presName="composite" presStyleCnt="0"/>
      <dgm:spPr/>
    </dgm:pt>
    <dgm:pt modelId="{DE6DC862-E7A6-4404-8DA0-1FA9829032C3}" type="pres">
      <dgm:prSet presAssocID="{61C79150-2029-4B5A-9ADF-3FF21200D462}" presName="rect1" presStyleLbl="bgShp" presStyleIdx="1" presStyleCnt="7"/>
      <dgm:spPr>
        <a:blipFill>
          <a:blip xmlns:r="http://schemas.openxmlformats.org/officeDocument/2006/relationships" r:embed="rId2"/>
          <a:srcRect/>
          <a:stretch>
            <a:fillRect l="-14000" r="-14000"/>
          </a:stretch>
        </a:blipFill>
      </dgm:spPr>
      <dgm:extLst>
        <a:ext uri="{E40237B7-FDA0-4F09-8148-C483321AD2D9}">
          <dgm14:cNvPr xmlns:dgm14="http://schemas.microsoft.com/office/drawing/2010/diagram" id="0" name="" descr="Dart arrow in the center of dartboard"/>
        </a:ext>
      </dgm:extLst>
    </dgm:pt>
    <dgm:pt modelId="{67B0453C-1D9C-4DED-AC5A-7E5E3B2B4C66}" type="pres">
      <dgm:prSet presAssocID="{61C79150-2029-4B5A-9ADF-3FF21200D462}" presName="rect2" presStyleLbl="trBgShp" presStyleIdx="1" presStyleCnt="7">
        <dgm:presLayoutVars>
          <dgm:bulletEnabled val="1"/>
        </dgm:presLayoutVars>
      </dgm:prSet>
      <dgm:spPr/>
    </dgm:pt>
    <dgm:pt modelId="{0FCFDF0E-37B0-45A6-A9DE-4EFE43239FF4}" type="pres">
      <dgm:prSet presAssocID="{F56199FB-3E39-41C6-ACE2-109B4D92577D}" presName="sibTrans" presStyleCnt="0"/>
      <dgm:spPr/>
    </dgm:pt>
    <dgm:pt modelId="{EC6ABDB8-845A-4915-9F69-8ABEF09FF3FD}" type="pres">
      <dgm:prSet presAssocID="{028792D6-EA82-47A1-A1B8-45B96CD3CB55}" presName="composite" presStyleCnt="0"/>
      <dgm:spPr/>
    </dgm:pt>
    <dgm:pt modelId="{142FD3C5-97C1-43ED-BBD8-01D347FB4610}" type="pres">
      <dgm:prSet presAssocID="{028792D6-EA82-47A1-A1B8-45B96CD3CB55}" presName="rect1" presStyleLbl="bgShp" presStyleIdx="2" presStyleCnt="7"/>
      <dgm:spPr>
        <a:blipFill>
          <a:blip xmlns:r="http://schemas.openxmlformats.org/officeDocument/2006/relationships" r:embed="rId3"/>
          <a:srcRect/>
          <a:stretch>
            <a:fillRect l="-14000" r="-14000"/>
          </a:stretch>
        </a:blipFill>
      </dgm:spPr>
      <dgm:extLst>
        <a:ext uri="{E40237B7-FDA0-4F09-8148-C483321AD2D9}">
          <dgm14:cNvPr xmlns:dgm14="http://schemas.microsoft.com/office/drawing/2010/diagram" id="0" name="" descr="Magnifying glass showing decling performance"/>
        </a:ext>
      </dgm:extLst>
    </dgm:pt>
    <dgm:pt modelId="{6CE9DBE6-E997-4156-8D1F-D4E45477F39C}" type="pres">
      <dgm:prSet presAssocID="{028792D6-EA82-47A1-A1B8-45B96CD3CB55}" presName="rect2" presStyleLbl="trBgShp" presStyleIdx="2" presStyleCnt="7">
        <dgm:presLayoutVars>
          <dgm:bulletEnabled val="1"/>
        </dgm:presLayoutVars>
      </dgm:prSet>
      <dgm:spPr/>
    </dgm:pt>
    <dgm:pt modelId="{173133EF-F3A6-4428-A977-259123B470DB}" type="pres">
      <dgm:prSet presAssocID="{562C6447-B26A-4749-9BDF-ECA25853E49A}" presName="sibTrans" presStyleCnt="0"/>
      <dgm:spPr/>
    </dgm:pt>
    <dgm:pt modelId="{94E70A59-4CE3-42ED-8A1C-6D4DFEB1EDB4}" type="pres">
      <dgm:prSet presAssocID="{E8B7E8A6-4B04-489A-BBD0-BB01D1258260}" presName="composite" presStyleCnt="0"/>
      <dgm:spPr/>
    </dgm:pt>
    <dgm:pt modelId="{61982FFF-1926-4D14-B7BE-5EBF4B34D15B}" type="pres">
      <dgm:prSet presAssocID="{E8B7E8A6-4B04-489A-BBD0-BB01D1258260}" presName="rect1" presStyleLbl="bgShp" presStyleIdx="3" presStyleCnt="7"/>
      <dgm:spPr>
        <a:blipFill>
          <a:blip xmlns:r="http://schemas.openxmlformats.org/officeDocument/2006/relationships" r:embed="rId4"/>
          <a:srcRect/>
          <a:stretch>
            <a:fillRect l="-8000" r="-8000"/>
          </a:stretch>
        </a:blipFill>
      </dgm:spPr>
      <dgm:extLst>
        <a:ext uri="{E40237B7-FDA0-4F09-8148-C483321AD2D9}">
          <dgm14:cNvPr xmlns:dgm14="http://schemas.microsoft.com/office/drawing/2010/diagram" id="0" name="" descr="Computer Generated Lights"/>
        </a:ext>
      </dgm:extLst>
    </dgm:pt>
    <dgm:pt modelId="{C454D898-5AE0-4401-B1B5-26C859DD7B4A}" type="pres">
      <dgm:prSet presAssocID="{E8B7E8A6-4B04-489A-BBD0-BB01D1258260}" presName="rect2" presStyleLbl="trBgShp" presStyleIdx="3" presStyleCnt="7">
        <dgm:presLayoutVars>
          <dgm:bulletEnabled val="1"/>
        </dgm:presLayoutVars>
      </dgm:prSet>
      <dgm:spPr/>
    </dgm:pt>
    <dgm:pt modelId="{DFB6F37B-2110-424D-9604-6BA07B4A154F}" type="pres">
      <dgm:prSet presAssocID="{C61C50FC-9CA8-42DA-9927-9B8EDC8E4F91}" presName="sibTrans" presStyleCnt="0"/>
      <dgm:spPr/>
    </dgm:pt>
    <dgm:pt modelId="{434B42BD-4C50-4395-8349-66D7964107A0}" type="pres">
      <dgm:prSet presAssocID="{D455D45D-5643-4A59-A2CE-059E3340143E}" presName="composite" presStyleCnt="0"/>
      <dgm:spPr/>
    </dgm:pt>
    <dgm:pt modelId="{687BF0A9-D60B-40CB-82E6-182CDCD5EC54}" type="pres">
      <dgm:prSet presAssocID="{D455D45D-5643-4A59-A2CE-059E3340143E}" presName="rect1" presStyleLbl="bgShp" presStyleIdx="4" presStyleCnt="7"/>
      <dgm:spPr>
        <a:blipFill>
          <a:blip xmlns:r="http://schemas.openxmlformats.org/officeDocument/2006/relationships" r:embed="rId5"/>
          <a:srcRect/>
          <a:stretch>
            <a:fillRect l="-14000" r="-14000"/>
          </a:stretch>
        </a:blipFill>
      </dgm:spPr>
      <dgm:extLst>
        <a:ext uri="{E40237B7-FDA0-4F09-8148-C483321AD2D9}">
          <dgm14:cNvPr xmlns:dgm14="http://schemas.microsoft.com/office/drawing/2010/diagram" id="0" name="" descr="Person using virtual reality headset"/>
        </a:ext>
      </dgm:extLst>
    </dgm:pt>
    <dgm:pt modelId="{5295D1F2-8C0F-4060-A5C4-AC8099EE9AAB}" type="pres">
      <dgm:prSet presAssocID="{D455D45D-5643-4A59-A2CE-059E3340143E}" presName="rect2" presStyleLbl="trBgShp" presStyleIdx="4" presStyleCnt="7">
        <dgm:presLayoutVars>
          <dgm:bulletEnabled val="1"/>
        </dgm:presLayoutVars>
      </dgm:prSet>
      <dgm:spPr/>
    </dgm:pt>
    <dgm:pt modelId="{C9A16DB1-F44D-48F2-A8B7-42F7ECDAA812}" type="pres">
      <dgm:prSet presAssocID="{A0E440B4-5DDB-4BCC-99E0-63B71DA2BF3E}" presName="sibTrans" presStyleCnt="0"/>
      <dgm:spPr/>
    </dgm:pt>
    <dgm:pt modelId="{4C7813A0-488F-4C46-B1EE-7B1EA5DF8D94}" type="pres">
      <dgm:prSet presAssocID="{3491C22F-96D5-42E0-834A-B5053CFEAE91}" presName="composite" presStyleCnt="0"/>
      <dgm:spPr/>
    </dgm:pt>
    <dgm:pt modelId="{49DDEF63-E56E-4422-A441-41B94C758FF3}" type="pres">
      <dgm:prSet presAssocID="{3491C22F-96D5-42E0-834A-B5053CFEAE91}" presName="rect1" presStyleLbl="bgShp" presStyleIdx="5" presStyleCnt="7"/>
      <dgm:spPr>
        <a:blipFill>
          <a:blip xmlns:r="http://schemas.openxmlformats.org/officeDocument/2006/relationships" r:embed="rId6"/>
          <a:srcRect/>
          <a:stretch>
            <a:fillRect l="-14000" r="-14000"/>
          </a:stretch>
        </a:blipFill>
      </dgm:spPr>
      <dgm:extLst>
        <a:ext uri="{E40237B7-FDA0-4F09-8148-C483321AD2D9}">
          <dgm14:cNvPr xmlns:dgm14="http://schemas.microsoft.com/office/drawing/2010/diagram" id="0" name="" descr="Maze"/>
        </a:ext>
      </dgm:extLst>
    </dgm:pt>
    <dgm:pt modelId="{D0452FB2-5B27-4DAE-9261-D5EFEBB7B679}" type="pres">
      <dgm:prSet presAssocID="{3491C22F-96D5-42E0-834A-B5053CFEAE91}" presName="rect2" presStyleLbl="trBgShp" presStyleIdx="5" presStyleCnt="7">
        <dgm:presLayoutVars>
          <dgm:bulletEnabled val="1"/>
        </dgm:presLayoutVars>
      </dgm:prSet>
      <dgm:spPr/>
    </dgm:pt>
    <dgm:pt modelId="{17AAE78A-9FAD-43C0-A7EC-4B96C51D6CB8}" type="pres">
      <dgm:prSet presAssocID="{331CDAD0-10CF-4E71-8D0F-09DB6D09664B}" presName="sibTrans" presStyleCnt="0"/>
      <dgm:spPr/>
    </dgm:pt>
    <dgm:pt modelId="{42C494A1-95C8-47E1-96C0-FC68E32EDB18}" type="pres">
      <dgm:prSet presAssocID="{CB07500D-156C-4456-B162-53BE4EE4EF32}" presName="composite" presStyleCnt="0"/>
      <dgm:spPr/>
    </dgm:pt>
    <dgm:pt modelId="{A97BB8D0-1E04-4B55-A6B6-B4BC0D76A5B9}" type="pres">
      <dgm:prSet presAssocID="{CB07500D-156C-4456-B162-53BE4EE4EF32}" presName="rect1" presStyleLbl="bgShp" presStyleIdx="6" presStyleCnt="7"/>
      <dgm:spPr>
        <a:blipFill>
          <a:blip xmlns:r="http://schemas.openxmlformats.org/officeDocument/2006/relationships" r:embed="rId7"/>
          <a:srcRect/>
          <a:stretch>
            <a:fillRect l="-14000" r="-14000"/>
          </a:stretch>
        </a:blipFill>
      </dgm:spPr>
      <dgm:extLst>
        <a:ext uri="{E40237B7-FDA0-4F09-8148-C483321AD2D9}">
          <dgm14:cNvPr xmlns:dgm14="http://schemas.microsoft.com/office/drawing/2010/diagram" id="0" name="" descr="Pen pointing to a graph on a screen"/>
        </a:ext>
      </dgm:extLst>
    </dgm:pt>
    <dgm:pt modelId="{F8BDE099-D0F4-41FB-8920-CB6ADC4C8F7F}" type="pres">
      <dgm:prSet presAssocID="{CB07500D-156C-4456-B162-53BE4EE4EF32}" presName="rect2" presStyleLbl="trBgShp" presStyleIdx="6" presStyleCnt="7">
        <dgm:presLayoutVars>
          <dgm:bulletEnabled val="1"/>
        </dgm:presLayoutVars>
      </dgm:prSet>
      <dgm:spPr/>
    </dgm:pt>
  </dgm:ptLst>
  <dgm:cxnLst>
    <dgm:cxn modelId="{5181B914-1410-4ECA-B07B-5AAE4F33F7F3}" type="presOf" srcId="{D455D45D-5643-4A59-A2CE-059E3340143E}" destId="{5295D1F2-8C0F-4060-A5C4-AC8099EE9AAB}" srcOrd="0" destOrd="0" presId="urn:microsoft.com/office/officeart/2008/layout/BendingPictureSemiTransparentText"/>
    <dgm:cxn modelId="{9CB89A1C-C5D6-4AC4-A8BC-45805F0383E8}" srcId="{68B42439-F607-4543-A271-39A1C90F993F}" destId="{E8B7E8A6-4B04-489A-BBD0-BB01D1258260}" srcOrd="3" destOrd="0" parTransId="{5790A926-F30E-47D8-8EFF-914501B1BAF2}" sibTransId="{C61C50FC-9CA8-42DA-9927-9B8EDC8E4F91}"/>
    <dgm:cxn modelId="{4FCED425-0B99-4EB3-B023-D5BF9F9D1297}" type="presOf" srcId="{091E0348-E9FA-488B-8EE5-F1E79F9C7367}" destId="{D39E5F91-6388-4844-9F3F-040DA5A32DC4}" srcOrd="0" destOrd="0" presId="urn:microsoft.com/office/officeart/2008/layout/BendingPictureSemiTransparentText"/>
    <dgm:cxn modelId="{8E935029-FA12-4B3E-93DA-DE60BECE6D8E}" type="presOf" srcId="{E8B7E8A6-4B04-489A-BBD0-BB01D1258260}" destId="{C454D898-5AE0-4401-B1B5-26C859DD7B4A}" srcOrd="0" destOrd="0" presId="urn:microsoft.com/office/officeart/2008/layout/BendingPictureSemiTransparentText"/>
    <dgm:cxn modelId="{D5D0922B-E24D-437C-8E54-200E2E6D011A}" type="presOf" srcId="{CB07500D-156C-4456-B162-53BE4EE4EF32}" destId="{F8BDE099-D0F4-41FB-8920-CB6ADC4C8F7F}" srcOrd="0" destOrd="0" presId="urn:microsoft.com/office/officeart/2008/layout/BendingPictureSemiTransparentText"/>
    <dgm:cxn modelId="{AB882049-D0CD-48BF-A2DC-5C37E64F0AD9}" srcId="{68B42439-F607-4543-A271-39A1C90F993F}" destId="{028792D6-EA82-47A1-A1B8-45B96CD3CB55}" srcOrd="2" destOrd="0" parTransId="{D743D334-2B41-45A7-B080-55C11B0F20FC}" sibTransId="{562C6447-B26A-4749-9BDF-ECA25853E49A}"/>
    <dgm:cxn modelId="{1D2CC87E-D10E-4CC3-9397-9D36A4E0698C}" srcId="{68B42439-F607-4543-A271-39A1C90F993F}" destId="{CB07500D-156C-4456-B162-53BE4EE4EF32}" srcOrd="6" destOrd="0" parTransId="{A227C46D-707F-4D10-98C2-1896F710A048}" sibTransId="{5D829E0F-E5F5-4733-A2C3-10DAC77696BA}"/>
    <dgm:cxn modelId="{6E1CCC84-7124-4976-807A-3AC669983716}" type="presOf" srcId="{61C79150-2029-4B5A-9ADF-3FF21200D462}" destId="{67B0453C-1D9C-4DED-AC5A-7E5E3B2B4C66}" srcOrd="0" destOrd="0" presId="urn:microsoft.com/office/officeart/2008/layout/BendingPictureSemiTransparentText"/>
    <dgm:cxn modelId="{C79C1689-BE6B-44E0-8D10-B13314004A35}" type="presOf" srcId="{028792D6-EA82-47A1-A1B8-45B96CD3CB55}" destId="{6CE9DBE6-E997-4156-8D1F-D4E45477F39C}" srcOrd="0" destOrd="0" presId="urn:microsoft.com/office/officeart/2008/layout/BendingPictureSemiTransparentText"/>
    <dgm:cxn modelId="{773F119D-197A-40A9-91C5-91BF940E2CB8}" type="presOf" srcId="{3491C22F-96D5-42E0-834A-B5053CFEAE91}" destId="{D0452FB2-5B27-4DAE-9261-D5EFEBB7B679}" srcOrd="0" destOrd="0" presId="urn:microsoft.com/office/officeart/2008/layout/BendingPictureSemiTransparentText"/>
    <dgm:cxn modelId="{0B97E3A9-FBF6-4216-863F-0B5C1676CD64}" srcId="{68B42439-F607-4543-A271-39A1C90F993F}" destId="{3491C22F-96D5-42E0-834A-B5053CFEAE91}" srcOrd="5" destOrd="0" parTransId="{AF5C6EF3-8524-4F93-9C26-DD82074A0F79}" sibTransId="{331CDAD0-10CF-4E71-8D0F-09DB6D09664B}"/>
    <dgm:cxn modelId="{532D92BC-869B-4709-A72C-F2433B308575}" srcId="{68B42439-F607-4543-A271-39A1C90F993F}" destId="{D455D45D-5643-4A59-A2CE-059E3340143E}" srcOrd="4" destOrd="0" parTransId="{3C8E0477-AC2B-46A6-89F7-9DDB080E626F}" sibTransId="{A0E440B4-5DDB-4BCC-99E0-63B71DA2BF3E}"/>
    <dgm:cxn modelId="{322DA0C7-AF7E-4DAA-BB1F-6956D7A31F94}" srcId="{68B42439-F607-4543-A271-39A1C90F993F}" destId="{091E0348-E9FA-488B-8EE5-F1E79F9C7367}" srcOrd="0" destOrd="0" parTransId="{9D82DDD9-E832-4C71-8146-ACDD4803723D}" sibTransId="{C2B47A4D-281E-4F8A-8179-87C370056A52}"/>
    <dgm:cxn modelId="{6D8F7CE3-71EB-49FE-9333-C7366B6C894A}" type="presOf" srcId="{68B42439-F607-4543-A271-39A1C90F993F}" destId="{845F4660-13ED-4BD8-ABC8-2F9F853F6D4B}" srcOrd="0" destOrd="0" presId="urn:microsoft.com/office/officeart/2008/layout/BendingPictureSemiTransparentText"/>
    <dgm:cxn modelId="{B182DBFB-9DA0-4149-AE05-9594C8264D9C}" srcId="{68B42439-F607-4543-A271-39A1C90F993F}" destId="{61C79150-2029-4B5A-9ADF-3FF21200D462}" srcOrd="1" destOrd="0" parTransId="{21A8D694-A292-4887-8192-55B633C5792D}" sibTransId="{F56199FB-3E39-41C6-ACE2-109B4D92577D}"/>
    <dgm:cxn modelId="{6F39FEEF-ED7F-4211-9119-B0F1FD61413D}" type="presParOf" srcId="{845F4660-13ED-4BD8-ABC8-2F9F853F6D4B}" destId="{A1741741-B2FA-4B31-B5E9-BF96647178FC}" srcOrd="0" destOrd="0" presId="urn:microsoft.com/office/officeart/2008/layout/BendingPictureSemiTransparentText"/>
    <dgm:cxn modelId="{3A661D5E-A94E-4E27-9F4C-DD1CE7713018}" type="presParOf" srcId="{A1741741-B2FA-4B31-B5E9-BF96647178FC}" destId="{33FCE29B-C00A-4C8F-9011-36AFB92C9C15}" srcOrd="0" destOrd="0" presId="urn:microsoft.com/office/officeart/2008/layout/BendingPictureSemiTransparentText"/>
    <dgm:cxn modelId="{052821EC-9426-4A4D-9EF6-4D571C1D37DC}" type="presParOf" srcId="{A1741741-B2FA-4B31-B5E9-BF96647178FC}" destId="{D39E5F91-6388-4844-9F3F-040DA5A32DC4}" srcOrd="1" destOrd="0" presId="urn:microsoft.com/office/officeart/2008/layout/BendingPictureSemiTransparentText"/>
    <dgm:cxn modelId="{91448F27-0549-4E2A-A383-60CB8DC01E37}" type="presParOf" srcId="{845F4660-13ED-4BD8-ABC8-2F9F853F6D4B}" destId="{BE6FD7F1-87C4-4B9A-AD8C-E22F41BB2E40}" srcOrd="1" destOrd="0" presId="urn:microsoft.com/office/officeart/2008/layout/BendingPictureSemiTransparentText"/>
    <dgm:cxn modelId="{97555ECA-9620-4901-87EF-A07BBF83A17C}" type="presParOf" srcId="{845F4660-13ED-4BD8-ABC8-2F9F853F6D4B}" destId="{71792D8A-3421-4E7A-B530-17273E69382A}" srcOrd="2" destOrd="0" presId="urn:microsoft.com/office/officeart/2008/layout/BendingPictureSemiTransparentText"/>
    <dgm:cxn modelId="{5C9A22B7-82FF-410A-85DF-22AAC3056429}" type="presParOf" srcId="{71792D8A-3421-4E7A-B530-17273E69382A}" destId="{DE6DC862-E7A6-4404-8DA0-1FA9829032C3}" srcOrd="0" destOrd="0" presId="urn:microsoft.com/office/officeart/2008/layout/BendingPictureSemiTransparentText"/>
    <dgm:cxn modelId="{03CC9351-56E6-43B7-83ED-3376BE966D7F}" type="presParOf" srcId="{71792D8A-3421-4E7A-B530-17273E69382A}" destId="{67B0453C-1D9C-4DED-AC5A-7E5E3B2B4C66}" srcOrd="1" destOrd="0" presId="urn:microsoft.com/office/officeart/2008/layout/BendingPictureSemiTransparentText"/>
    <dgm:cxn modelId="{E994C067-7CD0-4340-9FD4-A79808FFE108}" type="presParOf" srcId="{845F4660-13ED-4BD8-ABC8-2F9F853F6D4B}" destId="{0FCFDF0E-37B0-45A6-A9DE-4EFE43239FF4}" srcOrd="3" destOrd="0" presId="urn:microsoft.com/office/officeart/2008/layout/BendingPictureSemiTransparentText"/>
    <dgm:cxn modelId="{BDCC94FC-E018-43E3-8F18-416551592259}" type="presParOf" srcId="{845F4660-13ED-4BD8-ABC8-2F9F853F6D4B}" destId="{EC6ABDB8-845A-4915-9F69-8ABEF09FF3FD}" srcOrd="4" destOrd="0" presId="urn:microsoft.com/office/officeart/2008/layout/BendingPictureSemiTransparentText"/>
    <dgm:cxn modelId="{AD9AB877-6E58-47B9-95F7-8F2BEDA02917}" type="presParOf" srcId="{EC6ABDB8-845A-4915-9F69-8ABEF09FF3FD}" destId="{142FD3C5-97C1-43ED-BBD8-01D347FB4610}" srcOrd="0" destOrd="0" presId="urn:microsoft.com/office/officeart/2008/layout/BendingPictureSemiTransparentText"/>
    <dgm:cxn modelId="{5AFE326E-5D78-4169-8E46-CD3790EB2DAC}" type="presParOf" srcId="{EC6ABDB8-845A-4915-9F69-8ABEF09FF3FD}" destId="{6CE9DBE6-E997-4156-8D1F-D4E45477F39C}" srcOrd="1" destOrd="0" presId="urn:microsoft.com/office/officeart/2008/layout/BendingPictureSemiTransparentText"/>
    <dgm:cxn modelId="{A73EAE63-F69E-4710-9804-F04D354D3D4B}" type="presParOf" srcId="{845F4660-13ED-4BD8-ABC8-2F9F853F6D4B}" destId="{173133EF-F3A6-4428-A977-259123B470DB}" srcOrd="5" destOrd="0" presId="urn:microsoft.com/office/officeart/2008/layout/BendingPictureSemiTransparentText"/>
    <dgm:cxn modelId="{A3546628-6D3D-473C-8EC0-6D02ECA1A194}" type="presParOf" srcId="{845F4660-13ED-4BD8-ABC8-2F9F853F6D4B}" destId="{94E70A59-4CE3-42ED-8A1C-6D4DFEB1EDB4}" srcOrd="6" destOrd="0" presId="urn:microsoft.com/office/officeart/2008/layout/BendingPictureSemiTransparentText"/>
    <dgm:cxn modelId="{0D61E4AD-ED94-4DD7-90C7-DC515BA2E837}" type="presParOf" srcId="{94E70A59-4CE3-42ED-8A1C-6D4DFEB1EDB4}" destId="{61982FFF-1926-4D14-B7BE-5EBF4B34D15B}" srcOrd="0" destOrd="0" presId="urn:microsoft.com/office/officeart/2008/layout/BendingPictureSemiTransparentText"/>
    <dgm:cxn modelId="{A71E05DB-4880-4612-803C-04F72AE4A8C9}" type="presParOf" srcId="{94E70A59-4CE3-42ED-8A1C-6D4DFEB1EDB4}" destId="{C454D898-5AE0-4401-B1B5-26C859DD7B4A}" srcOrd="1" destOrd="0" presId="urn:microsoft.com/office/officeart/2008/layout/BendingPictureSemiTransparentText"/>
    <dgm:cxn modelId="{2EC0430D-AB18-4117-8D63-3155713C9666}" type="presParOf" srcId="{845F4660-13ED-4BD8-ABC8-2F9F853F6D4B}" destId="{DFB6F37B-2110-424D-9604-6BA07B4A154F}" srcOrd="7" destOrd="0" presId="urn:microsoft.com/office/officeart/2008/layout/BendingPictureSemiTransparentText"/>
    <dgm:cxn modelId="{849C936D-BFC9-483A-AF74-83A4C2DD4BF0}" type="presParOf" srcId="{845F4660-13ED-4BD8-ABC8-2F9F853F6D4B}" destId="{434B42BD-4C50-4395-8349-66D7964107A0}" srcOrd="8" destOrd="0" presId="urn:microsoft.com/office/officeart/2008/layout/BendingPictureSemiTransparentText"/>
    <dgm:cxn modelId="{FD9AB398-7FE4-4F06-857F-B626EE60B149}" type="presParOf" srcId="{434B42BD-4C50-4395-8349-66D7964107A0}" destId="{687BF0A9-D60B-40CB-82E6-182CDCD5EC54}" srcOrd="0" destOrd="0" presId="urn:microsoft.com/office/officeart/2008/layout/BendingPictureSemiTransparentText"/>
    <dgm:cxn modelId="{AA555502-5A64-40BD-87F0-B8D6EAA1A0D9}" type="presParOf" srcId="{434B42BD-4C50-4395-8349-66D7964107A0}" destId="{5295D1F2-8C0F-4060-A5C4-AC8099EE9AAB}" srcOrd="1" destOrd="0" presId="urn:microsoft.com/office/officeart/2008/layout/BendingPictureSemiTransparentText"/>
    <dgm:cxn modelId="{0187F89E-D763-43EA-BAFC-DE358C662826}" type="presParOf" srcId="{845F4660-13ED-4BD8-ABC8-2F9F853F6D4B}" destId="{C9A16DB1-F44D-48F2-A8B7-42F7ECDAA812}" srcOrd="9" destOrd="0" presId="urn:microsoft.com/office/officeart/2008/layout/BendingPictureSemiTransparentText"/>
    <dgm:cxn modelId="{80CF2C22-339C-4B53-9EB3-88C0D8ADD30A}" type="presParOf" srcId="{845F4660-13ED-4BD8-ABC8-2F9F853F6D4B}" destId="{4C7813A0-488F-4C46-B1EE-7B1EA5DF8D94}" srcOrd="10" destOrd="0" presId="urn:microsoft.com/office/officeart/2008/layout/BendingPictureSemiTransparentText"/>
    <dgm:cxn modelId="{481CD0E1-6014-48EF-B1F6-0E0DA3EAF431}" type="presParOf" srcId="{4C7813A0-488F-4C46-B1EE-7B1EA5DF8D94}" destId="{49DDEF63-E56E-4422-A441-41B94C758FF3}" srcOrd="0" destOrd="0" presId="urn:microsoft.com/office/officeart/2008/layout/BendingPictureSemiTransparentText"/>
    <dgm:cxn modelId="{B4C84726-AAED-427E-9D30-F9D892CB0B7A}" type="presParOf" srcId="{4C7813A0-488F-4C46-B1EE-7B1EA5DF8D94}" destId="{D0452FB2-5B27-4DAE-9261-D5EFEBB7B679}" srcOrd="1" destOrd="0" presId="urn:microsoft.com/office/officeart/2008/layout/BendingPictureSemiTransparentText"/>
    <dgm:cxn modelId="{0C3E959A-D5DA-4228-B6AA-4069C0C11463}" type="presParOf" srcId="{845F4660-13ED-4BD8-ABC8-2F9F853F6D4B}" destId="{17AAE78A-9FAD-43C0-A7EC-4B96C51D6CB8}" srcOrd="11" destOrd="0" presId="urn:microsoft.com/office/officeart/2008/layout/BendingPictureSemiTransparentText"/>
    <dgm:cxn modelId="{8290D82B-9AB1-48AE-9397-AE88A2AFEFDC}" type="presParOf" srcId="{845F4660-13ED-4BD8-ABC8-2F9F853F6D4B}" destId="{42C494A1-95C8-47E1-96C0-FC68E32EDB18}" srcOrd="12" destOrd="0" presId="urn:microsoft.com/office/officeart/2008/layout/BendingPictureSemiTransparentText"/>
    <dgm:cxn modelId="{A16EEA27-0DAB-4A1C-8ED8-C0798DCC37B8}" type="presParOf" srcId="{42C494A1-95C8-47E1-96C0-FC68E32EDB18}" destId="{A97BB8D0-1E04-4B55-A6B6-B4BC0D76A5B9}" srcOrd="0" destOrd="0" presId="urn:microsoft.com/office/officeart/2008/layout/BendingPictureSemiTransparentText"/>
    <dgm:cxn modelId="{7DF6A1A8-E792-4F4E-9361-140447DF3012}" type="presParOf" srcId="{42C494A1-95C8-47E1-96C0-FC68E32EDB18}" destId="{F8BDE099-D0F4-41FB-8920-CB6ADC4C8F7F}" srcOrd="1" destOrd="0" presId="urn:microsoft.com/office/officeart/2008/layout/BendingPictureSemiTransparentTex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00557D0-45DB-43D4-8DA5-2D6BD9E9CF88}">
      <dsp:nvSpPr>
        <dsp:cNvPr id="0" name=""/>
        <dsp:cNvSpPr/>
      </dsp:nvSpPr>
      <dsp:spPr>
        <a:xfrm>
          <a:off x="1064524" y="372568"/>
          <a:ext cx="2741781" cy="2741781"/>
        </a:xfrm>
        <a:prstGeom prst="ellipse">
          <a:avLst/>
        </a:prstGeom>
        <a:blipFill rotWithShape="1">
          <a:blip xmlns:r="http://schemas.openxmlformats.org/officeDocument/2006/relationships" r:embed="rId1" cstate="print">
            <a:alphaModFix amt="70000"/>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3C8DA66-6231-4AB9-A818-0F42380F9632}">
      <dsp:nvSpPr>
        <dsp:cNvPr id="0" name=""/>
        <dsp:cNvSpPr/>
      </dsp:nvSpPr>
      <dsp:spPr>
        <a:xfrm>
          <a:off x="1236091" y="1368519"/>
          <a:ext cx="2350123" cy="904787"/>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0" rIns="0" bIns="0" numCol="1" spcCol="1270" anchor="b" anchorCtr="0">
          <a:noAutofit/>
        </a:bodyPr>
        <a:lstStyle/>
        <a:p>
          <a:pPr marL="0" lvl="0" indent="0" algn="ctr" defTabSz="1511300">
            <a:lnSpc>
              <a:spcPct val="90000"/>
            </a:lnSpc>
            <a:spcBef>
              <a:spcPct val="0"/>
            </a:spcBef>
            <a:spcAft>
              <a:spcPct val="35000"/>
            </a:spcAft>
            <a:buNone/>
          </a:pPr>
          <a:r>
            <a:rPr lang="en-US" sz="3400" b="1" kern="1200" dirty="0">
              <a:latin typeface="+mn-lt"/>
            </a:rPr>
            <a:t>Warfighter Readiness</a:t>
          </a:r>
        </a:p>
      </dsp:txBody>
      <dsp:txXfrm>
        <a:off x="1236091" y="1368519"/>
        <a:ext cx="2350123" cy="904787"/>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64915A-36E4-41B1-972C-94AFEC50AD0F}">
      <dsp:nvSpPr>
        <dsp:cNvPr id="0" name=""/>
        <dsp:cNvSpPr/>
      </dsp:nvSpPr>
      <dsp:spPr>
        <a:xfrm>
          <a:off x="7683168" y="1685956"/>
          <a:ext cx="190088" cy="2660589"/>
        </a:xfrm>
        <a:custGeom>
          <a:avLst/>
          <a:gdLst/>
          <a:ahLst/>
          <a:cxnLst/>
          <a:rect l="0" t="0" r="0" b="0"/>
          <a:pathLst>
            <a:path>
              <a:moveTo>
                <a:pt x="0" y="0"/>
              </a:moveTo>
              <a:lnTo>
                <a:pt x="0" y="2660589"/>
              </a:lnTo>
              <a:lnTo>
                <a:pt x="190088" y="266058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CF4F8F-0D10-4FFA-B0B4-E777E461BB0B}">
      <dsp:nvSpPr>
        <dsp:cNvPr id="0" name=""/>
        <dsp:cNvSpPr/>
      </dsp:nvSpPr>
      <dsp:spPr>
        <a:xfrm>
          <a:off x="7683168" y="1685956"/>
          <a:ext cx="176602" cy="1632019"/>
        </a:xfrm>
        <a:custGeom>
          <a:avLst/>
          <a:gdLst/>
          <a:ahLst/>
          <a:cxnLst/>
          <a:rect l="0" t="0" r="0" b="0"/>
          <a:pathLst>
            <a:path>
              <a:moveTo>
                <a:pt x="0" y="0"/>
              </a:moveTo>
              <a:lnTo>
                <a:pt x="0" y="1632019"/>
              </a:lnTo>
              <a:lnTo>
                <a:pt x="176602" y="163201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470169-E9D1-4E8C-901C-92A564E5F2FC}">
      <dsp:nvSpPr>
        <dsp:cNvPr id="0" name=""/>
        <dsp:cNvSpPr/>
      </dsp:nvSpPr>
      <dsp:spPr>
        <a:xfrm>
          <a:off x="7683168" y="1685956"/>
          <a:ext cx="203560" cy="640649"/>
        </a:xfrm>
        <a:custGeom>
          <a:avLst/>
          <a:gdLst/>
          <a:ahLst/>
          <a:cxnLst/>
          <a:rect l="0" t="0" r="0" b="0"/>
          <a:pathLst>
            <a:path>
              <a:moveTo>
                <a:pt x="0" y="0"/>
              </a:moveTo>
              <a:lnTo>
                <a:pt x="0" y="640649"/>
              </a:lnTo>
              <a:lnTo>
                <a:pt x="203560" y="64064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FEB1264-88E2-404A-9F2C-4C299FF26C49}">
      <dsp:nvSpPr>
        <dsp:cNvPr id="0" name=""/>
        <dsp:cNvSpPr/>
      </dsp:nvSpPr>
      <dsp:spPr>
        <a:xfrm>
          <a:off x="5048491" y="766934"/>
          <a:ext cx="3427827" cy="223163"/>
        </a:xfrm>
        <a:custGeom>
          <a:avLst/>
          <a:gdLst/>
          <a:ahLst/>
          <a:cxnLst/>
          <a:rect l="0" t="0" r="0" b="0"/>
          <a:pathLst>
            <a:path>
              <a:moveTo>
                <a:pt x="0" y="0"/>
              </a:moveTo>
              <a:lnTo>
                <a:pt x="0" y="77033"/>
              </a:lnTo>
              <a:lnTo>
                <a:pt x="3427827" y="77033"/>
              </a:lnTo>
              <a:lnTo>
                <a:pt x="3427827" y="223163"/>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7669F13-13C3-4BB1-BA6C-56A1CC41C68D}">
      <dsp:nvSpPr>
        <dsp:cNvPr id="0" name=""/>
        <dsp:cNvSpPr/>
      </dsp:nvSpPr>
      <dsp:spPr>
        <a:xfrm>
          <a:off x="3963502" y="1682247"/>
          <a:ext cx="174813" cy="2664298"/>
        </a:xfrm>
        <a:custGeom>
          <a:avLst/>
          <a:gdLst/>
          <a:ahLst/>
          <a:cxnLst/>
          <a:rect l="0" t="0" r="0" b="0"/>
          <a:pathLst>
            <a:path>
              <a:moveTo>
                <a:pt x="0" y="0"/>
              </a:moveTo>
              <a:lnTo>
                <a:pt x="0" y="2664298"/>
              </a:lnTo>
              <a:lnTo>
                <a:pt x="174813" y="266429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9AF89A-720F-4A4D-8906-B86195CB7D18}">
      <dsp:nvSpPr>
        <dsp:cNvPr id="0" name=""/>
        <dsp:cNvSpPr/>
      </dsp:nvSpPr>
      <dsp:spPr>
        <a:xfrm>
          <a:off x="3963502" y="1682247"/>
          <a:ext cx="131044" cy="1682802"/>
        </a:xfrm>
        <a:custGeom>
          <a:avLst/>
          <a:gdLst/>
          <a:ahLst/>
          <a:cxnLst/>
          <a:rect l="0" t="0" r="0" b="0"/>
          <a:pathLst>
            <a:path>
              <a:moveTo>
                <a:pt x="0" y="0"/>
              </a:moveTo>
              <a:lnTo>
                <a:pt x="0" y="1682802"/>
              </a:lnTo>
              <a:lnTo>
                <a:pt x="131044" y="168280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370BDEF-204B-4AA2-BC5C-5C33704BC582}">
      <dsp:nvSpPr>
        <dsp:cNvPr id="0" name=""/>
        <dsp:cNvSpPr/>
      </dsp:nvSpPr>
      <dsp:spPr>
        <a:xfrm>
          <a:off x="3963502" y="1682247"/>
          <a:ext cx="121051" cy="704891"/>
        </a:xfrm>
        <a:custGeom>
          <a:avLst/>
          <a:gdLst/>
          <a:ahLst/>
          <a:cxnLst/>
          <a:rect l="0" t="0" r="0" b="0"/>
          <a:pathLst>
            <a:path>
              <a:moveTo>
                <a:pt x="0" y="0"/>
              </a:moveTo>
              <a:lnTo>
                <a:pt x="0" y="704891"/>
              </a:lnTo>
              <a:lnTo>
                <a:pt x="121051" y="70489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427A252-5D12-41A4-B61B-1CB24A0149DB}">
      <dsp:nvSpPr>
        <dsp:cNvPr id="0" name=""/>
        <dsp:cNvSpPr/>
      </dsp:nvSpPr>
      <dsp:spPr>
        <a:xfrm>
          <a:off x="4520190" y="766934"/>
          <a:ext cx="528301" cy="219454"/>
        </a:xfrm>
        <a:custGeom>
          <a:avLst/>
          <a:gdLst/>
          <a:ahLst/>
          <a:cxnLst/>
          <a:rect l="0" t="0" r="0" b="0"/>
          <a:pathLst>
            <a:path>
              <a:moveTo>
                <a:pt x="528301" y="0"/>
              </a:moveTo>
              <a:lnTo>
                <a:pt x="528301" y="73324"/>
              </a:lnTo>
              <a:lnTo>
                <a:pt x="0" y="73324"/>
              </a:lnTo>
              <a:lnTo>
                <a:pt x="0" y="219454"/>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573DFC-058C-4C5A-8698-7BEE69948EF6}">
      <dsp:nvSpPr>
        <dsp:cNvPr id="0" name=""/>
        <dsp:cNvSpPr/>
      </dsp:nvSpPr>
      <dsp:spPr>
        <a:xfrm>
          <a:off x="93451" y="1676179"/>
          <a:ext cx="91440" cy="3429249"/>
        </a:xfrm>
        <a:custGeom>
          <a:avLst/>
          <a:gdLst/>
          <a:ahLst/>
          <a:cxnLst/>
          <a:rect l="0" t="0" r="0" b="0"/>
          <a:pathLst>
            <a:path>
              <a:moveTo>
                <a:pt x="45720" y="0"/>
              </a:moveTo>
              <a:lnTo>
                <a:pt x="45720" y="3429249"/>
              </a:lnTo>
              <a:lnTo>
                <a:pt x="135723" y="342924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5552C1D-1692-4FA2-AF29-DFB8F0AD248D}">
      <dsp:nvSpPr>
        <dsp:cNvPr id="0" name=""/>
        <dsp:cNvSpPr/>
      </dsp:nvSpPr>
      <dsp:spPr>
        <a:xfrm>
          <a:off x="93451" y="1676179"/>
          <a:ext cx="91440" cy="2468100"/>
        </a:xfrm>
        <a:custGeom>
          <a:avLst/>
          <a:gdLst/>
          <a:ahLst/>
          <a:cxnLst/>
          <a:rect l="0" t="0" r="0" b="0"/>
          <a:pathLst>
            <a:path>
              <a:moveTo>
                <a:pt x="45720" y="0"/>
              </a:moveTo>
              <a:lnTo>
                <a:pt x="45720" y="2468100"/>
              </a:lnTo>
              <a:lnTo>
                <a:pt x="122223" y="2468100"/>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B120ED4-DF19-46BF-9F6B-C7A757043FD6}">
      <dsp:nvSpPr>
        <dsp:cNvPr id="0" name=""/>
        <dsp:cNvSpPr/>
      </dsp:nvSpPr>
      <dsp:spPr>
        <a:xfrm>
          <a:off x="139171" y="1676179"/>
          <a:ext cx="103489" cy="1574367"/>
        </a:xfrm>
        <a:custGeom>
          <a:avLst/>
          <a:gdLst/>
          <a:ahLst/>
          <a:cxnLst/>
          <a:rect l="0" t="0" r="0" b="0"/>
          <a:pathLst>
            <a:path>
              <a:moveTo>
                <a:pt x="0" y="0"/>
              </a:moveTo>
              <a:lnTo>
                <a:pt x="0" y="1574367"/>
              </a:lnTo>
              <a:lnTo>
                <a:pt x="103489" y="157436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988A36A-54C9-4E14-A12E-930FCEAA7303}">
      <dsp:nvSpPr>
        <dsp:cNvPr id="0" name=""/>
        <dsp:cNvSpPr/>
      </dsp:nvSpPr>
      <dsp:spPr>
        <a:xfrm>
          <a:off x="139171" y="1676179"/>
          <a:ext cx="116974" cy="650426"/>
        </a:xfrm>
        <a:custGeom>
          <a:avLst/>
          <a:gdLst/>
          <a:ahLst/>
          <a:cxnLst/>
          <a:rect l="0" t="0" r="0" b="0"/>
          <a:pathLst>
            <a:path>
              <a:moveTo>
                <a:pt x="0" y="0"/>
              </a:moveTo>
              <a:lnTo>
                <a:pt x="0" y="650426"/>
              </a:lnTo>
              <a:lnTo>
                <a:pt x="116974" y="65042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401F869-7FFF-411C-AA81-67A4047666C1}">
      <dsp:nvSpPr>
        <dsp:cNvPr id="0" name=""/>
        <dsp:cNvSpPr/>
      </dsp:nvSpPr>
      <dsp:spPr>
        <a:xfrm>
          <a:off x="695859" y="766934"/>
          <a:ext cx="4352632" cy="213386"/>
        </a:xfrm>
        <a:custGeom>
          <a:avLst/>
          <a:gdLst/>
          <a:ahLst/>
          <a:cxnLst/>
          <a:rect l="0" t="0" r="0" b="0"/>
          <a:pathLst>
            <a:path>
              <a:moveTo>
                <a:pt x="4352632" y="0"/>
              </a:moveTo>
              <a:lnTo>
                <a:pt x="4352632" y="67256"/>
              </a:lnTo>
              <a:lnTo>
                <a:pt x="0" y="67256"/>
              </a:lnTo>
              <a:lnTo>
                <a:pt x="0" y="213386"/>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7B6CF78-7544-4663-8363-578FC1D0E0AD}">
      <dsp:nvSpPr>
        <dsp:cNvPr id="0" name=""/>
        <dsp:cNvSpPr/>
      </dsp:nvSpPr>
      <dsp:spPr>
        <a:xfrm>
          <a:off x="3500942" y="0"/>
          <a:ext cx="3095097" cy="766934"/>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Healthcare Fields</a:t>
          </a:r>
        </a:p>
      </dsp:txBody>
      <dsp:txXfrm>
        <a:off x="3500942" y="0"/>
        <a:ext cx="3095097" cy="766934"/>
      </dsp:txXfrm>
    </dsp:sp>
    <dsp:sp modelId="{8952C8A8-7F48-4B8F-859B-31999A3A37BE}">
      <dsp:nvSpPr>
        <dsp:cNvPr id="0" name=""/>
        <dsp:cNvSpPr/>
      </dsp:nvSpPr>
      <dsp:spPr>
        <a:xfrm>
          <a:off x="0" y="980320"/>
          <a:ext cx="1391718"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b="1" kern="1200" dirty="0"/>
            <a:t>Specialists</a:t>
          </a:r>
        </a:p>
      </dsp:txBody>
      <dsp:txXfrm>
        <a:off x="0" y="980320"/>
        <a:ext cx="1391718" cy="695859"/>
      </dsp:txXfrm>
    </dsp:sp>
    <dsp:sp modelId="{728FB75D-F3D5-49D0-ADEA-D6EFD13C7A30}">
      <dsp:nvSpPr>
        <dsp:cNvPr id="0" name=""/>
        <dsp:cNvSpPr/>
      </dsp:nvSpPr>
      <dsp:spPr>
        <a:xfrm>
          <a:off x="256146" y="1978676"/>
          <a:ext cx="2415438"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Font typeface="Arial" panose="020B0604020202020204" pitchFamily="34" charset="0"/>
            <a:buNone/>
          </a:pPr>
          <a:r>
            <a:rPr lang="en-US" sz="2000" kern="1200" dirty="0"/>
            <a:t>Psychology</a:t>
          </a:r>
        </a:p>
      </dsp:txBody>
      <dsp:txXfrm>
        <a:off x="256146" y="1978676"/>
        <a:ext cx="2415438" cy="695859"/>
      </dsp:txXfrm>
    </dsp:sp>
    <dsp:sp modelId="{1609508E-4888-4435-AB34-00284CB1F1A4}">
      <dsp:nvSpPr>
        <dsp:cNvPr id="0" name=""/>
        <dsp:cNvSpPr/>
      </dsp:nvSpPr>
      <dsp:spPr>
        <a:xfrm>
          <a:off x="242661" y="2902617"/>
          <a:ext cx="2526775"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Neuropsychology</a:t>
          </a:r>
        </a:p>
      </dsp:txBody>
      <dsp:txXfrm>
        <a:off x="242661" y="2902617"/>
        <a:ext cx="2526775" cy="695859"/>
      </dsp:txXfrm>
    </dsp:sp>
    <dsp:sp modelId="{3306046E-6D15-4447-925F-11C2F4BD5045}">
      <dsp:nvSpPr>
        <dsp:cNvPr id="0" name=""/>
        <dsp:cNvSpPr/>
      </dsp:nvSpPr>
      <dsp:spPr>
        <a:xfrm>
          <a:off x="215675" y="3796350"/>
          <a:ext cx="2647173"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Physical Medicine &amp; Rehabilitation</a:t>
          </a:r>
        </a:p>
      </dsp:txBody>
      <dsp:txXfrm>
        <a:off x="215675" y="3796350"/>
        <a:ext cx="2647173" cy="695859"/>
      </dsp:txXfrm>
    </dsp:sp>
    <dsp:sp modelId="{2C6C4A69-7A09-4624-83FE-86863301A436}">
      <dsp:nvSpPr>
        <dsp:cNvPr id="0" name=""/>
        <dsp:cNvSpPr/>
      </dsp:nvSpPr>
      <dsp:spPr>
        <a:xfrm>
          <a:off x="229175" y="4757499"/>
          <a:ext cx="2573008"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Behavioral Medicine</a:t>
          </a:r>
        </a:p>
      </dsp:txBody>
      <dsp:txXfrm>
        <a:off x="229175" y="4757499"/>
        <a:ext cx="2573008" cy="695859"/>
      </dsp:txXfrm>
    </dsp:sp>
    <dsp:sp modelId="{0802604C-8273-44F8-A76E-62790610C552}">
      <dsp:nvSpPr>
        <dsp:cNvPr id="0" name=""/>
        <dsp:cNvSpPr/>
      </dsp:nvSpPr>
      <dsp:spPr>
        <a:xfrm>
          <a:off x="3824331" y="986388"/>
          <a:ext cx="1391718"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Training</a:t>
          </a:r>
        </a:p>
      </dsp:txBody>
      <dsp:txXfrm>
        <a:off x="3824331" y="986388"/>
        <a:ext cx="1391718" cy="695859"/>
      </dsp:txXfrm>
    </dsp:sp>
    <dsp:sp modelId="{BAB32911-8C73-4E87-93D7-E86F548D22A2}">
      <dsp:nvSpPr>
        <dsp:cNvPr id="0" name=""/>
        <dsp:cNvSpPr/>
      </dsp:nvSpPr>
      <dsp:spPr>
        <a:xfrm>
          <a:off x="4084554" y="2039209"/>
          <a:ext cx="2703746"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Athletic Training</a:t>
          </a:r>
          <a:endParaRPr lang="en-US" sz="2000" kern="1200" dirty="0"/>
        </a:p>
      </dsp:txBody>
      <dsp:txXfrm>
        <a:off x="4084554" y="2039209"/>
        <a:ext cx="2703746" cy="695859"/>
      </dsp:txXfrm>
    </dsp:sp>
    <dsp:sp modelId="{62639281-4672-4EED-B36C-F35BF9524DFD}">
      <dsp:nvSpPr>
        <dsp:cNvPr id="0" name=""/>
        <dsp:cNvSpPr/>
      </dsp:nvSpPr>
      <dsp:spPr>
        <a:xfrm>
          <a:off x="4094547" y="3017121"/>
          <a:ext cx="2726821"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Strength and Conditioning</a:t>
          </a:r>
        </a:p>
      </dsp:txBody>
      <dsp:txXfrm>
        <a:off x="4094547" y="3017121"/>
        <a:ext cx="2726821" cy="695859"/>
      </dsp:txXfrm>
    </dsp:sp>
    <dsp:sp modelId="{59B91748-E4E5-4176-9BBD-14CCB71BACDE}">
      <dsp:nvSpPr>
        <dsp:cNvPr id="0" name=""/>
        <dsp:cNvSpPr/>
      </dsp:nvSpPr>
      <dsp:spPr>
        <a:xfrm>
          <a:off x="4138316" y="3998616"/>
          <a:ext cx="2683803"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Sports Psychology</a:t>
          </a:r>
        </a:p>
      </dsp:txBody>
      <dsp:txXfrm>
        <a:off x="4138316" y="3998616"/>
        <a:ext cx="2683803" cy="695859"/>
      </dsp:txXfrm>
    </dsp:sp>
    <dsp:sp modelId="{421C6931-A372-401E-AA27-2A84C3AE64C1}">
      <dsp:nvSpPr>
        <dsp:cNvPr id="0" name=""/>
        <dsp:cNvSpPr/>
      </dsp:nvSpPr>
      <dsp:spPr>
        <a:xfrm>
          <a:off x="7484880" y="990097"/>
          <a:ext cx="1982878"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t>Rehabilitation</a:t>
          </a:r>
        </a:p>
      </dsp:txBody>
      <dsp:txXfrm>
        <a:off x="7484880" y="990097"/>
        <a:ext cx="1982878" cy="695859"/>
      </dsp:txXfrm>
    </dsp:sp>
    <dsp:sp modelId="{585A96FF-731D-49CC-B03D-16A9B983E08A}">
      <dsp:nvSpPr>
        <dsp:cNvPr id="0" name=""/>
        <dsp:cNvSpPr/>
      </dsp:nvSpPr>
      <dsp:spPr>
        <a:xfrm>
          <a:off x="7886728" y="1978676"/>
          <a:ext cx="1975780"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Speech Therapy</a:t>
          </a:r>
          <a:endParaRPr lang="en-US" sz="2000" kern="1200" dirty="0"/>
        </a:p>
      </dsp:txBody>
      <dsp:txXfrm>
        <a:off x="7886728" y="1978676"/>
        <a:ext cx="1975780" cy="695859"/>
      </dsp:txXfrm>
    </dsp:sp>
    <dsp:sp modelId="{865E7455-BD4A-4C29-B33C-F6BE8E7950B5}">
      <dsp:nvSpPr>
        <dsp:cNvPr id="0" name=""/>
        <dsp:cNvSpPr/>
      </dsp:nvSpPr>
      <dsp:spPr>
        <a:xfrm>
          <a:off x="7859770" y="2970046"/>
          <a:ext cx="2365781"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Occupational Therapy</a:t>
          </a:r>
        </a:p>
      </dsp:txBody>
      <dsp:txXfrm>
        <a:off x="7859770" y="2970046"/>
        <a:ext cx="2365781" cy="695859"/>
      </dsp:txXfrm>
    </dsp:sp>
    <dsp:sp modelId="{563B5853-E359-457A-9654-0D8ACD0F1355}">
      <dsp:nvSpPr>
        <dsp:cNvPr id="0" name=""/>
        <dsp:cNvSpPr/>
      </dsp:nvSpPr>
      <dsp:spPr>
        <a:xfrm>
          <a:off x="7873256" y="3998616"/>
          <a:ext cx="2315025" cy="695859"/>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a:t>Physical Therapy</a:t>
          </a:r>
          <a:endParaRPr lang="en-US" sz="2000" kern="1200" dirty="0"/>
        </a:p>
      </dsp:txBody>
      <dsp:txXfrm>
        <a:off x="7873256" y="3998616"/>
        <a:ext cx="2315025" cy="69585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B4DB5F7-1425-41DA-A52C-0D5A1B37A080}">
      <dsp:nvSpPr>
        <dsp:cNvPr id="0" name=""/>
        <dsp:cNvSpPr/>
      </dsp:nvSpPr>
      <dsp:spPr>
        <a:xfrm>
          <a:off x="7391987" y="1603792"/>
          <a:ext cx="219214" cy="3243971"/>
        </a:xfrm>
        <a:custGeom>
          <a:avLst/>
          <a:gdLst/>
          <a:ahLst/>
          <a:cxnLst/>
          <a:rect l="0" t="0" r="0" b="0"/>
          <a:pathLst>
            <a:path>
              <a:moveTo>
                <a:pt x="0" y="0"/>
              </a:moveTo>
              <a:lnTo>
                <a:pt x="0" y="3243971"/>
              </a:lnTo>
              <a:lnTo>
                <a:pt x="219214" y="324397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B858037-6D2E-4EF1-9DCA-7C70F71C2FB7}">
      <dsp:nvSpPr>
        <dsp:cNvPr id="0" name=""/>
        <dsp:cNvSpPr/>
      </dsp:nvSpPr>
      <dsp:spPr>
        <a:xfrm>
          <a:off x="7391987" y="1603792"/>
          <a:ext cx="228973" cy="2371105"/>
        </a:xfrm>
        <a:custGeom>
          <a:avLst/>
          <a:gdLst/>
          <a:ahLst/>
          <a:cxnLst/>
          <a:rect l="0" t="0" r="0" b="0"/>
          <a:pathLst>
            <a:path>
              <a:moveTo>
                <a:pt x="0" y="0"/>
              </a:moveTo>
              <a:lnTo>
                <a:pt x="0" y="2371105"/>
              </a:lnTo>
              <a:lnTo>
                <a:pt x="228973" y="237110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938711-017D-431E-AD12-25C72362C4C9}">
      <dsp:nvSpPr>
        <dsp:cNvPr id="0" name=""/>
        <dsp:cNvSpPr/>
      </dsp:nvSpPr>
      <dsp:spPr>
        <a:xfrm>
          <a:off x="7391987" y="1603792"/>
          <a:ext cx="264949" cy="1511609"/>
        </a:xfrm>
        <a:custGeom>
          <a:avLst/>
          <a:gdLst/>
          <a:ahLst/>
          <a:cxnLst/>
          <a:rect l="0" t="0" r="0" b="0"/>
          <a:pathLst>
            <a:path>
              <a:moveTo>
                <a:pt x="0" y="0"/>
              </a:moveTo>
              <a:lnTo>
                <a:pt x="0" y="1511609"/>
              </a:lnTo>
              <a:lnTo>
                <a:pt x="264949" y="151160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94D278-22C6-4398-A949-DB5329647F4A}">
      <dsp:nvSpPr>
        <dsp:cNvPr id="0" name=""/>
        <dsp:cNvSpPr/>
      </dsp:nvSpPr>
      <dsp:spPr>
        <a:xfrm>
          <a:off x="7391987" y="1603792"/>
          <a:ext cx="264949" cy="638742"/>
        </a:xfrm>
        <a:custGeom>
          <a:avLst/>
          <a:gdLst/>
          <a:ahLst/>
          <a:cxnLst/>
          <a:rect l="0" t="0" r="0" b="0"/>
          <a:pathLst>
            <a:path>
              <a:moveTo>
                <a:pt x="0" y="0"/>
              </a:moveTo>
              <a:lnTo>
                <a:pt x="0" y="638742"/>
              </a:lnTo>
              <a:lnTo>
                <a:pt x="264949" y="63874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307E6B-3F2A-4E5A-90F0-DAC816C8CDF6}">
      <dsp:nvSpPr>
        <dsp:cNvPr id="0" name=""/>
        <dsp:cNvSpPr/>
      </dsp:nvSpPr>
      <dsp:spPr>
        <a:xfrm>
          <a:off x="5932936" y="671955"/>
          <a:ext cx="2461692" cy="260649"/>
        </a:xfrm>
        <a:custGeom>
          <a:avLst/>
          <a:gdLst/>
          <a:ahLst/>
          <a:cxnLst/>
          <a:rect l="0" t="0" r="0" b="0"/>
          <a:pathLst>
            <a:path>
              <a:moveTo>
                <a:pt x="0" y="0"/>
              </a:moveTo>
              <a:lnTo>
                <a:pt x="0" y="119699"/>
              </a:lnTo>
              <a:lnTo>
                <a:pt x="2461692" y="119699"/>
              </a:lnTo>
              <a:lnTo>
                <a:pt x="2461692" y="26064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DCCBC65-0798-49DD-BA48-9F2CC3E12789}">
      <dsp:nvSpPr>
        <dsp:cNvPr id="0" name=""/>
        <dsp:cNvSpPr/>
      </dsp:nvSpPr>
      <dsp:spPr>
        <a:xfrm>
          <a:off x="2730279" y="1611672"/>
          <a:ext cx="150846" cy="3302942"/>
        </a:xfrm>
        <a:custGeom>
          <a:avLst/>
          <a:gdLst/>
          <a:ahLst/>
          <a:cxnLst/>
          <a:rect l="0" t="0" r="0" b="0"/>
          <a:pathLst>
            <a:path>
              <a:moveTo>
                <a:pt x="0" y="0"/>
              </a:moveTo>
              <a:lnTo>
                <a:pt x="0" y="3302942"/>
              </a:lnTo>
              <a:lnTo>
                <a:pt x="150846" y="330294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FF63B5A-BE8A-4E3F-BF47-6346D647C6D6}">
      <dsp:nvSpPr>
        <dsp:cNvPr id="0" name=""/>
        <dsp:cNvSpPr/>
      </dsp:nvSpPr>
      <dsp:spPr>
        <a:xfrm>
          <a:off x="2730279" y="1611672"/>
          <a:ext cx="177586" cy="2403335"/>
        </a:xfrm>
        <a:custGeom>
          <a:avLst/>
          <a:gdLst/>
          <a:ahLst/>
          <a:cxnLst/>
          <a:rect l="0" t="0" r="0" b="0"/>
          <a:pathLst>
            <a:path>
              <a:moveTo>
                <a:pt x="0" y="0"/>
              </a:moveTo>
              <a:lnTo>
                <a:pt x="0" y="2403335"/>
              </a:lnTo>
              <a:lnTo>
                <a:pt x="177586" y="240333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DEFDC4-F25D-4FFD-B72C-B0DA2CCED179}">
      <dsp:nvSpPr>
        <dsp:cNvPr id="0" name=""/>
        <dsp:cNvSpPr/>
      </dsp:nvSpPr>
      <dsp:spPr>
        <a:xfrm>
          <a:off x="2730279" y="1611672"/>
          <a:ext cx="164216" cy="1517099"/>
        </a:xfrm>
        <a:custGeom>
          <a:avLst/>
          <a:gdLst/>
          <a:ahLst/>
          <a:cxnLst/>
          <a:rect l="0" t="0" r="0" b="0"/>
          <a:pathLst>
            <a:path>
              <a:moveTo>
                <a:pt x="0" y="0"/>
              </a:moveTo>
              <a:lnTo>
                <a:pt x="0" y="1517099"/>
              </a:lnTo>
              <a:lnTo>
                <a:pt x="164216" y="151709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D5101C-7DF8-4E04-B621-40BAB99FFBEE}">
      <dsp:nvSpPr>
        <dsp:cNvPr id="0" name=""/>
        <dsp:cNvSpPr/>
      </dsp:nvSpPr>
      <dsp:spPr>
        <a:xfrm>
          <a:off x="2730279" y="1611672"/>
          <a:ext cx="150859" cy="670973"/>
        </a:xfrm>
        <a:custGeom>
          <a:avLst/>
          <a:gdLst/>
          <a:ahLst/>
          <a:cxnLst/>
          <a:rect l="0" t="0" r="0" b="0"/>
          <a:pathLst>
            <a:path>
              <a:moveTo>
                <a:pt x="0" y="0"/>
              </a:moveTo>
              <a:lnTo>
                <a:pt x="0" y="670973"/>
              </a:lnTo>
              <a:lnTo>
                <a:pt x="150859" y="670973"/>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9976B81-5CC2-46F3-97EC-4BF28008C982}">
      <dsp:nvSpPr>
        <dsp:cNvPr id="0" name=""/>
        <dsp:cNvSpPr/>
      </dsp:nvSpPr>
      <dsp:spPr>
        <a:xfrm>
          <a:off x="3738645" y="671955"/>
          <a:ext cx="2194291" cy="268528"/>
        </a:xfrm>
        <a:custGeom>
          <a:avLst/>
          <a:gdLst/>
          <a:ahLst/>
          <a:cxnLst/>
          <a:rect l="0" t="0" r="0" b="0"/>
          <a:pathLst>
            <a:path>
              <a:moveTo>
                <a:pt x="2194291" y="0"/>
              </a:moveTo>
              <a:lnTo>
                <a:pt x="2194291" y="127579"/>
              </a:lnTo>
              <a:lnTo>
                <a:pt x="0" y="127579"/>
              </a:lnTo>
              <a:lnTo>
                <a:pt x="0" y="268528"/>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7969BA3-82B7-4C57-8D31-8DF33A6073B4}">
      <dsp:nvSpPr>
        <dsp:cNvPr id="0" name=""/>
        <dsp:cNvSpPr/>
      </dsp:nvSpPr>
      <dsp:spPr>
        <a:xfrm>
          <a:off x="3180623" y="767"/>
          <a:ext cx="5504626"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End User Demographics</a:t>
          </a:r>
        </a:p>
      </dsp:txBody>
      <dsp:txXfrm>
        <a:off x="3180623" y="767"/>
        <a:ext cx="5504626" cy="671187"/>
      </dsp:txXfrm>
    </dsp:sp>
    <dsp:sp modelId="{592D39F9-5C6C-4124-94B7-542D97034653}">
      <dsp:nvSpPr>
        <dsp:cNvPr id="0" name=""/>
        <dsp:cNvSpPr/>
      </dsp:nvSpPr>
      <dsp:spPr>
        <a:xfrm>
          <a:off x="2478188" y="940484"/>
          <a:ext cx="2520914"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Brain Health Symptoms</a:t>
          </a:r>
        </a:p>
      </dsp:txBody>
      <dsp:txXfrm>
        <a:off x="2478188" y="940484"/>
        <a:ext cx="2520914" cy="671187"/>
      </dsp:txXfrm>
    </dsp:sp>
    <dsp:sp modelId="{9E673D36-E24F-4606-967E-B4414F557D91}">
      <dsp:nvSpPr>
        <dsp:cNvPr id="0" name=""/>
        <dsp:cNvSpPr/>
      </dsp:nvSpPr>
      <dsp:spPr>
        <a:xfrm>
          <a:off x="2881139" y="1947051"/>
          <a:ext cx="2465729"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TBI History</a:t>
          </a:r>
        </a:p>
      </dsp:txBody>
      <dsp:txXfrm>
        <a:off x="2881139" y="1947051"/>
        <a:ext cx="2465729" cy="671187"/>
      </dsp:txXfrm>
    </dsp:sp>
    <dsp:sp modelId="{D2C71E3E-681C-409D-8C6E-AFBF944E3475}">
      <dsp:nvSpPr>
        <dsp:cNvPr id="0" name=""/>
        <dsp:cNvSpPr/>
      </dsp:nvSpPr>
      <dsp:spPr>
        <a:xfrm>
          <a:off x="2894495" y="2793177"/>
          <a:ext cx="2452721"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Mental Health History</a:t>
          </a:r>
        </a:p>
      </dsp:txBody>
      <dsp:txXfrm>
        <a:off x="2894495" y="2793177"/>
        <a:ext cx="2452721" cy="671187"/>
      </dsp:txXfrm>
    </dsp:sp>
    <dsp:sp modelId="{F804F8B2-F0C3-41F8-9609-899DD23465FD}">
      <dsp:nvSpPr>
        <dsp:cNvPr id="0" name=""/>
        <dsp:cNvSpPr/>
      </dsp:nvSpPr>
      <dsp:spPr>
        <a:xfrm>
          <a:off x="2907866" y="3679414"/>
          <a:ext cx="2471716"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Polytrauma History</a:t>
          </a:r>
        </a:p>
      </dsp:txBody>
      <dsp:txXfrm>
        <a:off x="2907866" y="3679414"/>
        <a:ext cx="2471716" cy="671187"/>
      </dsp:txXfrm>
    </dsp:sp>
    <dsp:sp modelId="{16D4C372-80B8-4A04-B9C7-8D1C5EE306E6}">
      <dsp:nvSpPr>
        <dsp:cNvPr id="0" name=""/>
        <dsp:cNvSpPr/>
      </dsp:nvSpPr>
      <dsp:spPr>
        <a:xfrm>
          <a:off x="2881125" y="4579020"/>
          <a:ext cx="2566515"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Blast Exposure History</a:t>
          </a:r>
        </a:p>
      </dsp:txBody>
      <dsp:txXfrm>
        <a:off x="2881125" y="4579020"/>
        <a:ext cx="2566515" cy="671187"/>
      </dsp:txXfrm>
    </dsp:sp>
    <dsp:sp modelId="{3A57C565-C947-4376-86A2-B4C9343CD923}">
      <dsp:nvSpPr>
        <dsp:cNvPr id="0" name=""/>
        <dsp:cNvSpPr/>
      </dsp:nvSpPr>
      <dsp:spPr>
        <a:xfrm>
          <a:off x="7141326" y="932604"/>
          <a:ext cx="2506604"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Service Demographics</a:t>
          </a:r>
        </a:p>
      </dsp:txBody>
      <dsp:txXfrm>
        <a:off x="7141326" y="932604"/>
        <a:ext cx="2506604" cy="671187"/>
      </dsp:txXfrm>
    </dsp:sp>
    <dsp:sp modelId="{237D4BDC-5BD4-41AE-B6B9-13C3119905A9}">
      <dsp:nvSpPr>
        <dsp:cNvPr id="0" name=""/>
        <dsp:cNvSpPr/>
      </dsp:nvSpPr>
      <dsp:spPr>
        <a:xfrm>
          <a:off x="7656936" y="1906941"/>
          <a:ext cx="2512793"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Time in Service</a:t>
          </a:r>
        </a:p>
      </dsp:txBody>
      <dsp:txXfrm>
        <a:off x="7656936" y="1906941"/>
        <a:ext cx="2512793" cy="671187"/>
      </dsp:txXfrm>
    </dsp:sp>
    <dsp:sp modelId="{B979ECB7-6D92-4821-AAAD-3C294E557209}">
      <dsp:nvSpPr>
        <dsp:cNvPr id="0" name=""/>
        <dsp:cNvSpPr/>
      </dsp:nvSpPr>
      <dsp:spPr>
        <a:xfrm>
          <a:off x="7656936" y="2779807"/>
          <a:ext cx="2483059"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Military Occupational Specialty</a:t>
          </a:r>
        </a:p>
      </dsp:txBody>
      <dsp:txXfrm>
        <a:off x="7656936" y="2779807"/>
        <a:ext cx="2483059" cy="671187"/>
      </dsp:txXfrm>
    </dsp:sp>
    <dsp:sp modelId="{65452913-D72A-4E38-80ED-B40CE6E353F5}">
      <dsp:nvSpPr>
        <dsp:cNvPr id="0" name=""/>
        <dsp:cNvSpPr/>
      </dsp:nvSpPr>
      <dsp:spPr>
        <a:xfrm>
          <a:off x="7620960" y="3639303"/>
          <a:ext cx="2512793"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Deployment History</a:t>
          </a:r>
        </a:p>
      </dsp:txBody>
      <dsp:txXfrm>
        <a:off x="7620960" y="3639303"/>
        <a:ext cx="2512793" cy="671187"/>
      </dsp:txXfrm>
    </dsp:sp>
    <dsp:sp modelId="{0D2B3719-DA61-4803-B88E-078B37CFAA67}">
      <dsp:nvSpPr>
        <dsp:cNvPr id="0" name=""/>
        <dsp:cNvSpPr/>
      </dsp:nvSpPr>
      <dsp:spPr>
        <a:xfrm>
          <a:off x="7611201" y="4512170"/>
          <a:ext cx="2466293" cy="671187"/>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Combat History</a:t>
          </a:r>
        </a:p>
      </dsp:txBody>
      <dsp:txXfrm>
        <a:off x="7611201" y="4512170"/>
        <a:ext cx="2466293" cy="67118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837746-67D5-457C-A96A-F70BD2B68009}">
      <dsp:nvSpPr>
        <dsp:cNvPr id="0" name=""/>
        <dsp:cNvSpPr/>
      </dsp:nvSpPr>
      <dsp:spPr>
        <a:xfrm>
          <a:off x="8713577" y="1925614"/>
          <a:ext cx="140226" cy="2936125"/>
        </a:xfrm>
        <a:custGeom>
          <a:avLst/>
          <a:gdLst/>
          <a:ahLst/>
          <a:cxnLst/>
          <a:rect l="0" t="0" r="0" b="0"/>
          <a:pathLst>
            <a:path>
              <a:moveTo>
                <a:pt x="0" y="0"/>
              </a:moveTo>
              <a:lnTo>
                <a:pt x="0" y="2936125"/>
              </a:lnTo>
              <a:lnTo>
                <a:pt x="140226" y="2936125"/>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9E7F0F3-B332-4F16-A3F0-8FADD3E57B10}">
      <dsp:nvSpPr>
        <dsp:cNvPr id="0" name=""/>
        <dsp:cNvSpPr/>
      </dsp:nvSpPr>
      <dsp:spPr>
        <a:xfrm>
          <a:off x="8713577" y="1925614"/>
          <a:ext cx="97051" cy="1825178"/>
        </a:xfrm>
        <a:custGeom>
          <a:avLst/>
          <a:gdLst/>
          <a:ahLst/>
          <a:cxnLst/>
          <a:rect l="0" t="0" r="0" b="0"/>
          <a:pathLst>
            <a:path>
              <a:moveTo>
                <a:pt x="0" y="0"/>
              </a:moveTo>
              <a:lnTo>
                <a:pt x="0" y="1825178"/>
              </a:lnTo>
              <a:lnTo>
                <a:pt x="97051" y="1825178"/>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3A3A7EF-EB0B-49F9-937B-AA8905B91709}">
      <dsp:nvSpPr>
        <dsp:cNvPr id="0" name=""/>
        <dsp:cNvSpPr/>
      </dsp:nvSpPr>
      <dsp:spPr>
        <a:xfrm>
          <a:off x="8713577" y="1925614"/>
          <a:ext cx="97051" cy="682912"/>
        </a:xfrm>
        <a:custGeom>
          <a:avLst/>
          <a:gdLst/>
          <a:ahLst/>
          <a:cxnLst/>
          <a:rect l="0" t="0" r="0" b="0"/>
          <a:pathLst>
            <a:path>
              <a:moveTo>
                <a:pt x="0" y="0"/>
              </a:moveTo>
              <a:lnTo>
                <a:pt x="0" y="682912"/>
              </a:lnTo>
              <a:lnTo>
                <a:pt x="97051" y="682912"/>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C1493AD-1D1A-41F4-B806-D4186653A633}">
      <dsp:nvSpPr>
        <dsp:cNvPr id="0" name=""/>
        <dsp:cNvSpPr/>
      </dsp:nvSpPr>
      <dsp:spPr>
        <a:xfrm>
          <a:off x="5757686" y="798943"/>
          <a:ext cx="3595046" cy="327727"/>
        </a:xfrm>
        <a:custGeom>
          <a:avLst/>
          <a:gdLst/>
          <a:ahLst/>
          <a:cxnLst/>
          <a:rect l="0" t="0" r="0" b="0"/>
          <a:pathLst>
            <a:path>
              <a:moveTo>
                <a:pt x="0" y="0"/>
              </a:moveTo>
              <a:lnTo>
                <a:pt x="0" y="159949"/>
              </a:lnTo>
              <a:lnTo>
                <a:pt x="3595046" y="159949"/>
              </a:lnTo>
              <a:lnTo>
                <a:pt x="3595046" y="327727"/>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E65F5EA-D773-49F3-8C2A-423962837508}">
      <dsp:nvSpPr>
        <dsp:cNvPr id="0" name=""/>
        <dsp:cNvSpPr/>
      </dsp:nvSpPr>
      <dsp:spPr>
        <a:xfrm>
          <a:off x="4800943" y="1937566"/>
          <a:ext cx="195805" cy="2832941"/>
        </a:xfrm>
        <a:custGeom>
          <a:avLst/>
          <a:gdLst/>
          <a:ahLst/>
          <a:cxnLst/>
          <a:rect l="0" t="0" r="0" b="0"/>
          <a:pathLst>
            <a:path>
              <a:moveTo>
                <a:pt x="0" y="0"/>
              </a:moveTo>
              <a:lnTo>
                <a:pt x="0" y="2832941"/>
              </a:lnTo>
              <a:lnTo>
                <a:pt x="195805" y="2832941"/>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0A31DC4-B7E0-4CD6-8624-F146F7B4B9EF}">
      <dsp:nvSpPr>
        <dsp:cNvPr id="0" name=""/>
        <dsp:cNvSpPr/>
      </dsp:nvSpPr>
      <dsp:spPr>
        <a:xfrm>
          <a:off x="4800943" y="1937566"/>
          <a:ext cx="196923" cy="1707286"/>
        </a:xfrm>
        <a:custGeom>
          <a:avLst/>
          <a:gdLst/>
          <a:ahLst/>
          <a:cxnLst/>
          <a:rect l="0" t="0" r="0" b="0"/>
          <a:pathLst>
            <a:path>
              <a:moveTo>
                <a:pt x="0" y="0"/>
              </a:moveTo>
              <a:lnTo>
                <a:pt x="0" y="1707286"/>
              </a:lnTo>
              <a:lnTo>
                <a:pt x="196923" y="1707286"/>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8491FD-0DC5-432E-BAF9-2E98ACF4C2FE}">
      <dsp:nvSpPr>
        <dsp:cNvPr id="0" name=""/>
        <dsp:cNvSpPr/>
      </dsp:nvSpPr>
      <dsp:spPr>
        <a:xfrm>
          <a:off x="4800943" y="1937566"/>
          <a:ext cx="175336" cy="638379"/>
        </a:xfrm>
        <a:custGeom>
          <a:avLst/>
          <a:gdLst/>
          <a:ahLst/>
          <a:cxnLst/>
          <a:rect l="0" t="0" r="0" b="0"/>
          <a:pathLst>
            <a:path>
              <a:moveTo>
                <a:pt x="0" y="0"/>
              </a:moveTo>
              <a:lnTo>
                <a:pt x="0" y="638379"/>
              </a:lnTo>
              <a:lnTo>
                <a:pt x="175336" y="638379"/>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3EE1437-95D8-4E52-B4B8-8094950D7DB4}">
      <dsp:nvSpPr>
        <dsp:cNvPr id="0" name=""/>
        <dsp:cNvSpPr/>
      </dsp:nvSpPr>
      <dsp:spPr>
        <a:xfrm>
          <a:off x="5440098" y="798943"/>
          <a:ext cx="317588" cy="339679"/>
        </a:xfrm>
        <a:custGeom>
          <a:avLst/>
          <a:gdLst/>
          <a:ahLst/>
          <a:cxnLst/>
          <a:rect l="0" t="0" r="0" b="0"/>
          <a:pathLst>
            <a:path>
              <a:moveTo>
                <a:pt x="317588" y="0"/>
              </a:moveTo>
              <a:lnTo>
                <a:pt x="317588" y="171901"/>
              </a:lnTo>
              <a:lnTo>
                <a:pt x="0" y="171901"/>
              </a:lnTo>
              <a:lnTo>
                <a:pt x="0" y="33967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0FFB8E-DA73-4D40-B90E-FDB286BCF6F8}">
      <dsp:nvSpPr>
        <dsp:cNvPr id="0" name=""/>
        <dsp:cNvSpPr/>
      </dsp:nvSpPr>
      <dsp:spPr>
        <a:xfrm>
          <a:off x="934248" y="1934162"/>
          <a:ext cx="239683" cy="1869527"/>
        </a:xfrm>
        <a:custGeom>
          <a:avLst/>
          <a:gdLst/>
          <a:ahLst/>
          <a:cxnLst/>
          <a:rect l="0" t="0" r="0" b="0"/>
          <a:pathLst>
            <a:path>
              <a:moveTo>
                <a:pt x="0" y="0"/>
              </a:moveTo>
              <a:lnTo>
                <a:pt x="0" y="1869527"/>
              </a:lnTo>
              <a:lnTo>
                <a:pt x="239683" y="1869527"/>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47C403C-D52D-431B-8F54-2ADABCE72FEC}">
      <dsp:nvSpPr>
        <dsp:cNvPr id="0" name=""/>
        <dsp:cNvSpPr/>
      </dsp:nvSpPr>
      <dsp:spPr>
        <a:xfrm>
          <a:off x="934248" y="1934162"/>
          <a:ext cx="178867" cy="674364"/>
        </a:xfrm>
        <a:custGeom>
          <a:avLst/>
          <a:gdLst/>
          <a:ahLst/>
          <a:cxnLst/>
          <a:rect l="0" t="0" r="0" b="0"/>
          <a:pathLst>
            <a:path>
              <a:moveTo>
                <a:pt x="0" y="0"/>
              </a:moveTo>
              <a:lnTo>
                <a:pt x="0" y="674364"/>
              </a:lnTo>
              <a:lnTo>
                <a:pt x="178867" y="674364"/>
              </a:lnTo>
            </a:path>
          </a:pathLst>
        </a:custGeom>
        <a:noFill/>
        <a:ln w="25400" cap="flat" cmpd="sng" algn="ctr">
          <a:solidFill>
            <a:schemeClr val="dk1">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7B98F6-5F58-465A-9C76-A4FE1413768D}">
      <dsp:nvSpPr>
        <dsp:cNvPr id="0" name=""/>
        <dsp:cNvSpPr/>
      </dsp:nvSpPr>
      <dsp:spPr>
        <a:xfrm>
          <a:off x="1573403" y="798943"/>
          <a:ext cx="4184282" cy="336275"/>
        </a:xfrm>
        <a:custGeom>
          <a:avLst/>
          <a:gdLst/>
          <a:ahLst/>
          <a:cxnLst/>
          <a:rect l="0" t="0" r="0" b="0"/>
          <a:pathLst>
            <a:path>
              <a:moveTo>
                <a:pt x="4184282" y="0"/>
              </a:moveTo>
              <a:lnTo>
                <a:pt x="4184282" y="168497"/>
              </a:lnTo>
              <a:lnTo>
                <a:pt x="0" y="168497"/>
              </a:lnTo>
              <a:lnTo>
                <a:pt x="0" y="336275"/>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76C359-BD7E-4208-801D-DECCD99E1188}">
      <dsp:nvSpPr>
        <dsp:cNvPr id="0" name=""/>
        <dsp:cNvSpPr/>
      </dsp:nvSpPr>
      <dsp:spPr>
        <a:xfrm>
          <a:off x="3960878" y="0"/>
          <a:ext cx="3593616"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Variation Options</a:t>
          </a:r>
        </a:p>
      </dsp:txBody>
      <dsp:txXfrm>
        <a:off x="3960878" y="0"/>
        <a:ext cx="3593616" cy="798943"/>
      </dsp:txXfrm>
    </dsp:sp>
    <dsp:sp modelId="{C82AB934-692F-4E3C-A64D-96841E59D038}">
      <dsp:nvSpPr>
        <dsp:cNvPr id="0" name=""/>
        <dsp:cNvSpPr/>
      </dsp:nvSpPr>
      <dsp:spPr>
        <a:xfrm>
          <a:off x="774459" y="1135219"/>
          <a:ext cx="1597887"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Environment</a:t>
          </a:r>
        </a:p>
      </dsp:txBody>
      <dsp:txXfrm>
        <a:off x="774459" y="1135219"/>
        <a:ext cx="1597887" cy="798943"/>
      </dsp:txXfrm>
    </dsp:sp>
    <dsp:sp modelId="{A38FA586-E1A2-42DB-91BF-8CDE8600A453}">
      <dsp:nvSpPr>
        <dsp:cNvPr id="0" name=""/>
        <dsp:cNvSpPr/>
      </dsp:nvSpPr>
      <dsp:spPr>
        <a:xfrm>
          <a:off x="1113115" y="2209055"/>
          <a:ext cx="2981801"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Operational, Training, Garrison, Off-Duty</a:t>
          </a:r>
        </a:p>
      </dsp:txBody>
      <dsp:txXfrm>
        <a:off x="1113115" y="2209055"/>
        <a:ext cx="2981801" cy="798943"/>
      </dsp:txXfrm>
    </dsp:sp>
    <dsp:sp modelId="{F17FE3BD-3874-43F6-8673-10250A1BA5D7}">
      <dsp:nvSpPr>
        <dsp:cNvPr id="0" name=""/>
        <dsp:cNvSpPr/>
      </dsp:nvSpPr>
      <dsp:spPr>
        <a:xfrm>
          <a:off x="1173931" y="3404219"/>
          <a:ext cx="2923669"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Interactive </a:t>
          </a:r>
        </a:p>
      </dsp:txBody>
      <dsp:txXfrm>
        <a:off x="1173931" y="3404219"/>
        <a:ext cx="2923669" cy="798943"/>
      </dsp:txXfrm>
    </dsp:sp>
    <dsp:sp modelId="{873A3B5A-3837-42E0-9CBB-6EFB9BD3AA16}">
      <dsp:nvSpPr>
        <dsp:cNvPr id="0" name=""/>
        <dsp:cNvSpPr/>
      </dsp:nvSpPr>
      <dsp:spPr>
        <a:xfrm>
          <a:off x="4641154" y="1138622"/>
          <a:ext cx="1597887"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Sensation</a:t>
          </a:r>
        </a:p>
      </dsp:txBody>
      <dsp:txXfrm>
        <a:off x="4641154" y="1138622"/>
        <a:ext cx="1597887" cy="798943"/>
      </dsp:txXfrm>
    </dsp:sp>
    <dsp:sp modelId="{4A21D8C3-0E50-4354-9C70-47392169F47B}">
      <dsp:nvSpPr>
        <dsp:cNvPr id="0" name=""/>
        <dsp:cNvSpPr/>
      </dsp:nvSpPr>
      <dsp:spPr>
        <a:xfrm>
          <a:off x="4976279" y="2176474"/>
          <a:ext cx="3196381"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Haptic Feedback</a:t>
          </a:r>
        </a:p>
      </dsp:txBody>
      <dsp:txXfrm>
        <a:off x="4976279" y="2176474"/>
        <a:ext cx="3196381" cy="798943"/>
      </dsp:txXfrm>
    </dsp:sp>
    <dsp:sp modelId="{B9A03D8F-5451-430D-B7D5-B3ED255B8CD6}">
      <dsp:nvSpPr>
        <dsp:cNvPr id="0" name=""/>
        <dsp:cNvSpPr/>
      </dsp:nvSpPr>
      <dsp:spPr>
        <a:xfrm>
          <a:off x="4997866" y="3245381"/>
          <a:ext cx="3182495"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Fluctuating Modalities and Intensities</a:t>
          </a:r>
        </a:p>
      </dsp:txBody>
      <dsp:txXfrm>
        <a:off x="4997866" y="3245381"/>
        <a:ext cx="3182495" cy="798943"/>
      </dsp:txXfrm>
    </dsp:sp>
    <dsp:sp modelId="{09F6A07E-03EA-4E64-B219-A194140648A5}">
      <dsp:nvSpPr>
        <dsp:cNvPr id="0" name=""/>
        <dsp:cNvSpPr/>
      </dsp:nvSpPr>
      <dsp:spPr>
        <a:xfrm>
          <a:off x="4996748" y="4371036"/>
          <a:ext cx="3209324"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Integration of Weapons, Communication, Adversaries</a:t>
          </a:r>
        </a:p>
      </dsp:txBody>
      <dsp:txXfrm>
        <a:off x="4996748" y="4371036"/>
        <a:ext cx="3209324" cy="798943"/>
      </dsp:txXfrm>
    </dsp:sp>
    <dsp:sp modelId="{B60C88E9-0268-400D-899E-61EB63491DF3}">
      <dsp:nvSpPr>
        <dsp:cNvPr id="0" name=""/>
        <dsp:cNvSpPr/>
      </dsp:nvSpPr>
      <dsp:spPr>
        <a:xfrm>
          <a:off x="8553788" y="1126670"/>
          <a:ext cx="1597887"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Tasks</a:t>
          </a:r>
        </a:p>
      </dsp:txBody>
      <dsp:txXfrm>
        <a:off x="8553788" y="1126670"/>
        <a:ext cx="1597887" cy="798943"/>
      </dsp:txXfrm>
    </dsp:sp>
    <dsp:sp modelId="{722BB5FF-6FB6-4E21-8BCF-BD25BEA95C35}">
      <dsp:nvSpPr>
        <dsp:cNvPr id="0" name=""/>
        <dsp:cNvSpPr/>
      </dsp:nvSpPr>
      <dsp:spPr>
        <a:xfrm>
          <a:off x="8810628" y="2209055"/>
          <a:ext cx="3035426"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Dynamic Assessment and Training (Individual/Team)</a:t>
          </a:r>
        </a:p>
      </dsp:txBody>
      <dsp:txXfrm>
        <a:off x="8810628" y="2209055"/>
        <a:ext cx="3035426" cy="798943"/>
      </dsp:txXfrm>
    </dsp:sp>
    <dsp:sp modelId="{AFC4A355-AFE3-47A2-8D30-E3BB073595AA}">
      <dsp:nvSpPr>
        <dsp:cNvPr id="0" name=""/>
        <dsp:cNvSpPr/>
      </dsp:nvSpPr>
      <dsp:spPr>
        <a:xfrm>
          <a:off x="8810628" y="3351320"/>
          <a:ext cx="3035426"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Contextually Relevant (Role Specific)</a:t>
          </a:r>
        </a:p>
      </dsp:txBody>
      <dsp:txXfrm>
        <a:off x="8810628" y="3351320"/>
        <a:ext cx="3035426" cy="798943"/>
      </dsp:txXfrm>
    </dsp:sp>
    <dsp:sp modelId="{7DE521F2-38A8-42E7-9306-287E335BAE5C}">
      <dsp:nvSpPr>
        <dsp:cNvPr id="0" name=""/>
        <dsp:cNvSpPr/>
      </dsp:nvSpPr>
      <dsp:spPr>
        <a:xfrm>
          <a:off x="8853803" y="4462267"/>
          <a:ext cx="2992251" cy="798943"/>
        </a:xfrm>
        <a:prstGeom prst="rect">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0" kern="1200" dirty="0">
              <a:latin typeface="Arial Narrow" panose="020B0606020202030204" pitchFamily="34" charset="0"/>
            </a:rPr>
            <a:t>Repetitive Practice</a:t>
          </a:r>
        </a:p>
      </dsp:txBody>
      <dsp:txXfrm>
        <a:off x="8853803" y="4462267"/>
        <a:ext cx="2992251" cy="79894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8811A0-1E48-4E6C-A1A5-26AD28D5C03D}">
      <dsp:nvSpPr>
        <dsp:cNvPr id="0" name=""/>
        <dsp:cNvSpPr/>
      </dsp:nvSpPr>
      <dsp:spPr>
        <a:xfrm>
          <a:off x="3294872" y="33270"/>
          <a:ext cx="1350802" cy="114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Exposure Monitoring</a:t>
          </a:r>
        </a:p>
      </dsp:txBody>
      <dsp:txXfrm>
        <a:off x="3294872" y="33270"/>
        <a:ext cx="1350802" cy="1143691"/>
      </dsp:txXfrm>
    </dsp:sp>
    <dsp:sp modelId="{8DC84D38-1634-4A6B-97F3-69B50CCC441F}">
      <dsp:nvSpPr>
        <dsp:cNvPr id="0" name=""/>
        <dsp:cNvSpPr/>
      </dsp:nvSpPr>
      <dsp:spPr>
        <a:xfrm>
          <a:off x="766466" y="95168"/>
          <a:ext cx="4290141" cy="4290141"/>
        </a:xfrm>
        <a:prstGeom prst="circularArrow">
          <a:avLst>
            <a:gd name="adj1" fmla="val 5198"/>
            <a:gd name="adj2" fmla="val 335787"/>
            <a:gd name="adj3" fmla="val 21187300"/>
            <a:gd name="adj4" fmla="val 19562455"/>
            <a:gd name="adj5" fmla="val 6065"/>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8AA82B0-2ED6-4D41-8A35-7D6E1B890B05}">
      <dsp:nvSpPr>
        <dsp:cNvPr id="0" name=""/>
        <dsp:cNvSpPr/>
      </dsp:nvSpPr>
      <dsp:spPr>
        <a:xfrm>
          <a:off x="4035729" y="2197656"/>
          <a:ext cx="1355148" cy="114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Diagnostic Tools</a:t>
          </a:r>
        </a:p>
      </dsp:txBody>
      <dsp:txXfrm>
        <a:off x="4035729" y="2197656"/>
        <a:ext cx="1355148" cy="1143691"/>
      </dsp:txXfrm>
    </dsp:sp>
    <dsp:sp modelId="{307008DB-427E-47ED-808E-67A6E7285437}">
      <dsp:nvSpPr>
        <dsp:cNvPr id="0" name=""/>
        <dsp:cNvSpPr/>
      </dsp:nvSpPr>
      <dsp:spPr>
        <a:xfrm>
          <a:off x="806095" y="-27857"/>
          <a:ext cx="4290141" cy="4290141"/>
        </a:xfrm>
        <a:prstGeom prst="circularArrow">
          <a:avLst>
            <a:gd name="adj1" fmla="val 5198"/>
            <a:gd name="adj2" fmla="val 335787"/>
            <a:gd name="adj3" fmla="val 4172732"/>
            <a:gd name="adj4" fmla="val 2401439"/>
            <a:gd name="adj5" fmla="val 6065"/>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446C4C7B-1EA0-4FB5-978D-B893AE86CE44}">
      <dsp:nvSpPr>
        <dsp:cNvPr id="0" name=""/>
        <dsp:cNvSpPr/>
      </dsp:nvSpPr>
      <dsp:spPr>
        <a:xfrm>
          <a:off x="2295570" y="3478083"/>
          <a:ext cx="1143691" cy="114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Treatment Tools</a:t>
          </a:r>
        </a:p>
      </dsp:txBody>
      <dsp:txXfrm>
        <a:off x="2295570" y="3478083"/>
        <a:ext cx="1143691" cy="1143691"/>
      </dsp:txXfrm>
    </dsp:sp>
    <dsp:sp modelId="{635E5066-5D5B-4251-AFB1-8D3D7389363D}">
      <dsp:nvSpPr>
        <dsp:cNvPr id="0" name=""/>
        <dsp:cNvSpPr/>
      </dsp:nvSpPr>
      <dsp:spPr>
        <a:xfrm>
          <a:off x="458233" y="-56407"/>
          <a:ext cx="4290141" cy="4290141"/>
        </a:xfrm>
        <a:prstGeom prst="circularArrow">
          <a:avLst>
            <a:gd name="adj1" fmla="val 5198"/>
            <a:gd name="adj2" fmla="val 335787"/>
            <a:gd name="adj3" fmla="val 8051810"/>
            <a:gd name="adj4" fmla="val 5958233"/>
            <a:gd name="adj5" fmla="val 6065"/>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89763348-4FD1-48A7-BB0D-F3F42506ABC3}">
      <dsp:nvSpPr>
        <dsp:cNvPr id="0" name=""/>
        <dsp:cNvSpPr/>
      </dsp:nvSpPr>
      <dsp:spPr>
        <a:xfrm>
          <a:off x="144426" y="2173748"/>
          <a:ext cx="1459213" cy="114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Short Term Monitoring</a:t>
          </a:r>
        </a:p>
      </dsp:txBody>
      <dsp:txXfrm>
        <a:off x="144426" y="2173748"/>
        <a:ext cx="1459213" cy="1143691"/>
      </dsp:txXfrm>
    </dsp:sp>
    <dsp:sp modelId="{C308587B-9CC6-4FD7-B443-B8D86445D3FD}">
      <dsp:nvSpPr>
        <dsp:cNvPr id="0" name=""/>
        <dsp:cNvSpPr/>
      </dsp:nvSpPr>
      <dsp:spPr>
        <a:xfrm>
          <a:off x="530599" y="249452"/>
          <a:ext cx="4290141" cy="4290141"/>
        </a:xfrm>
        <a:prstGeom prst="circularArrow">
          <a:avLst>
            <a:gd name="adj1" fmla="val 5198"/>
            <a:gd name="adj2" fmla="val 335787"/>
            <a:gd name="adj3" fmla="val 12850178"/>
            <a:gd name="adj4" fmla="val 11199628"/>
            <a:gd name="adj5" fmla="val 6065"/>
          </a:avLst>
        </a:prstGeom>
        <a:solidFill>
          <a:schemeClr val="tx1">
            <a:lumMod val="65000"/>
            <a:lumOff val="3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 modelId="{ADCD1BBB-9578-43D0-BFEA-082277DDB6F7}">
      <dsp:nvSpPr>
        <dsp:cNvPr id="0" name=""/>
        <dsp:cNvSpPr/>
      </dsp:nvSpPr>
      <dsp:spPr>
        <a:xfrm>
          <a:off x="1040264" y="33270"/>
          <a:ext cx="1384701" cy="114369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Long Term Monitoring</a:t>
          </a:r>
        </a:p>
      </dsp:txBody>
      <dsp:txXfrm>
        <a:off x="1040264" y="33270"/>
        <a:ext cx="1384701" cy="1143691"/>
      </dsp:txXfrm>
    </dsp:sp>
    <dsp:sp modelId="{55667E5D-FF80-4C03-988F-0738AE1F9ADC}">
      <dsp:nvSpPr>
        <dsp:cNvPr id="0" name=""/>
        <dsp:cNvSpPr/>
      </dsp:nvSpPr>
      <dsp:spPr>
        <a:xfrm>
          <a:off x="706374" y="-18"/>
          <a:ext cx="4290141" cy="4290141"/>
        </a:xfrm>
        <a:prstGeom prst="circularArrow">
          <a:avLst>
            <a:gd name="adj1" fmla="val 5198"/>
            <a:gd name="adj2" fmla="val 335787"/>
            <a:gd name="adj3" fmla="val 16672491"/>
            <a:gd name="adj4" fmla="val 15423166"/>
            <a:gd name="adj5" fmla="val 6065"/>
          </a:avLst>
        </a:prstGeom>
        <a:solidFill>
          <a:schemeClr val="bg2">
            <a:lumMod val="75000"/>
            <a:lumOff val="2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43105F4-4FED-47C7-BBC8-180D80169F85}">
      <dsp:nvSpPr>
        <dsp:cNvPr id="0" name=""/>
        <dsp:cNvSpPr/>
      </dsp:nvSpPr>
      <dsp:spPr>
        <a:xfrm>
          <a:off x="3062791" y="2375265"/>
          <a:ext cx="468474" cy="2014439"/>
        </a:xfrm>
        <a:custGeom>
          <a:avLst/>
          <a:gdLst/>
          <a:ahLst/>
          <a:cxnLst/>
          <a:rect l="0" t="0" r="0" b="0"/>
          <a:pathLst>
            <a:path>
              <a:moveTo>
                <a:pt x="0" y="0"/>
              </a:moveTo>
              <a:lnTo>
                <a:pt x="234237" y="0"/>
              </a:lnTo>
              <a:lnTo>
                <a:pt x="234237" y="2014439"/>
              </a:lnTo>
              <a:lnTo>
                <a:pt x="468474" y="201443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70BA855-445B-468F-A6C4-D78D9113270D}">
      <dsp:nvSpPr>
        <dsp:cNvPr id="0" name=""/>
        <dsp:cNvSpPr/>
      </dsp:nvSpPr>
      <dsp:spPr>
        <a:xfrm>
          <a:off x="3062791" y="2375265"/>
          <a:ext cx="468474" cy="1007219"/>
        </a:xfrm>
        <a:custGeom>
          <a:avLst/>
          <a:gdLst/>
          <a:ahLst/>
          <a:cxnLst/>
          <a:rect l="0" t="0" r="0" b="0"/>
          <a:pathLst>
            <a:path>
              <a:moveTo>
                <a:pt x="0" y="0"/>
              </a:moveTo>
              <a:lnTo>
                <a:pt x="234237" y="0"/>
              </a:lnTo>
              <a:lnTo>
                <a:pt x="234237" y="1007219"/>
              </a:lnTo>
              <a:lnTo>
                <a:pt x="468474" y="1007219"/>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0B4F65B-3AD4-4F4F-9804-DF28A1615C7C}">
      <dsp:nvSpPr>
        <dsp:cNvPr id="0" name=""/>
        <dsp:cNvSpPr/>
      </dsp:nvSpPr>
      <dsp:spPr>
        <a:xfrm>
          <a:off x="3062791" y="2329545"/>
          <a:ext cx="468474" cy="91440"/>
        </a:xfrm>
        <a:custGeom>
          <a:avLst/>
          <a:gdLst/>
          <a:ahLst/>
          <a:cxnLst/>
          <a:rect l="0" t="0" r="0" b="0"/>
          <a:pathLst>
            <a:path>
              <a:moveTo>
                <a:pt x="0" y="45720"/>
              </a:moveTo>
              <a:lnTo>
                <a:pt x="468474" y="4572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262D70D-AA99-4962-89DE-A31FCAB4D413}">
      <dsp:nvSpPr>
        <dsp:cNvPr id="0" name=""/>
        <dsp:cNvSpPr/>
      </dsp:nvSpPr>
      <dsp:spPr>
        <a:xfrm>
          <a:off x="3062791" y="1368045"/>
          <a:ext cx="468474" cy="1007219"/>
        </a:xfrm>
        <a:custGeom>
          <a:avLst/>
          <a:gdLst/>
          <a:ahLst/>
          <a:cxnLst/>
          <a:rect l="0" t="0" r="0" b="0"/>
          <a:pathLst>
            <a:path>
              <a:moveTo>
                <a:pt x="0" y="1007219"/>
              </a:moveTo>
              <a:lnTo>
                <a:pt x="234237" y="1007219"/>
              </a:lnTo>
              <a:lnTo>
                <a:pt x="234237" y="0"/>
              </a:lnTo>
              <a:lnTo>
                <a:pt x="468474"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C899919-7D9A-41EE-A1E9-646C1EB3FB3F}">
      <dsp:nvSpPr>
        <dsp:cNvPr id="0" name=""/>
        <dsp:cNvSpPr/>
      </dsp:nvSpPr>
      <dsp:spPr>
        <a:xfrm>
          <a:off x="3062791" y="360825"/>
          <a:ext cx="468474" cy="2014439"/>
        </a:xfrm>
        <a:custGeom>
          <a:avLst/>
          <a:gdLst/>
          <a:ahLst/>
          <a:cxnLst/>
          <a:rect l="0" t="0" r="0" b="0"/>
          <a:pathLst>
            <a:path>
              <a:moveTo>
                <a:pt x="0" y="2014439"/>
              </a:moveTo>
              <a:lnTo>
                <a:pt x="234237" y="2014439"/>
              </a:lnTo>
              <a:lnTo>
                <a:pt x="234237" y="0"/>
              </a:lnTo>
              <a:lnTo>
                <a:pt x="468474" y="0"/>
              </a:lnTo>
            </a:path>
          </a:pathLst>
        </a:cu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D62BC60-6F5B-4EF3-A136-A6F1FFABB6FA}">
      <dsp:nvSpPr>
        <dsp:cNvPr id="0" name=""/>
        <dsp:cNvSpPr/>
      </dsp:nvSpPr>
      <dsp:spPr>
        <a:xfrm>
          <a:off x="720420" y="2018053"/>
          <a:ext cx="2342371" cy="7144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Comprehensive Strategy</a:t>
          </a:r>
        </a:p>
      </dsp:txBody>
      <dsp:txXfrm>
        <a:off x="720420" y="2018053"/>
        <a:ext cx="2342371" cy="714423"/>
      </dsp:txXfrm>
    </dsp:sp>
    <dsp:sp modelId="{92CD0592-0C81-43CB-A2DD-833A33FCDD5D}">
      <dsp:nvSpPr>
        <dsp:cNvPr id="0" name=""/>
        <dsp:cNvSpPr/>
      </dsp:nvSpPr>
      <dsp:spPr>
        <a:xfrm>
          <a:off x="3531266" y="3614"/>
          <a:ext cx="2342371" cy="7144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Identify, Monitor, and Mitigate</a:t>
          </a:r>
        </a:p>
      </dsp:txBody>
      <dsp:txXfrm>
        <a:off x="3531266" y="3614"/>
        <a:ext cx="2342371" cy="714423"/>
      </dsp:txXfrm>
    </dsp:sp>
    <dsp:sp modelId="{5A407D51-80A0-4C17-B261-C64C64D14606}">
      <dsp:nvSpPr>
        <dsp:cNvPr id="0" name=""/>
        <dsp:cNvSpPr/>
      </dsp:nvSpPr>
      <dsp:spPr>
        <a:xfrm>
          <a:off x="3531266" y="1010833"/>
          <a:ext cx="2342371" cy="7144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Reduce, and Eliminate</a:t>
          </a:r>
        </a:p>
      </dsp:txBody>
      <dsp:txXfrm>
        <a:off x="3531266" y="1010833"/>
        <a:ext cx="2342371" cy="714423"/>
      </dsp:txXfrm>
    </dsp:sp>
    <dsp:sp modelId="{B38973E4-EC91-4824-8B7B-74945BB97700}">
      <dsp:nvSpPr>
        <dsp:cNvPr id="0" name=""/>
        <dsp:cNvSpPr/>
      </dsp:nvSpPr>
      <dsp:spPr>
        <a:xfrm>
          <a:off x="3531266" y="2018053"/>
          <a:ext cx="2342371" cy="7144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Prevent, Recognize, and Minimize</a:t>
          </a:r>
        </a:p>
      </dsp:txBody>
      <dsp:txXfrm>
        <a:off x="3531266" y="2018053"/>
        <a:ext cx="2342371" cy="714423"/>
      </dsp:txXfrm>
    </dsp:sp>
    <dsp:sp modelId="{161E6EC8-11B4-42C6-85A3-F516487344C2}">
      <dsp:nvSpPr>
        <dsp:cNvPr id="0" name=""/>
        <dsp:cNvSpPr/>
      </dsp:nvSpPr>
      <dsp:spPr>
        <a:xfrm>
          <a:off x="3531266" y="3025273"/>
          <a:ext cx="2342371" cy="7144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Optimize</a:t>
          </a:r>
        </a:p>
      </dsp:txBody>
      <dsp:txXfrm>
        <a:off x="3531266" y="3025273"/>
        <a:ext cx="2342371" cy="714423"/>
      </dsp:txXfrm>
    </dsp:sp>
    <dsp:sp modelId="{FEFCA237-149D-417C-8B26-3AAC76F5254E}">
      <dsp:nvSpPr>
        <dsp:cNvPr id="0" name=""/>
        <dsp:cNvSpPr/>
      </dsp:nvSpPr>
      <dsp:spPr>
        <a:xfrm>
          <a:off x="3531266" y="4032493"/>
          <a:ext cx="2342371" cy="714423"/>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Advance</a:t>
          </a:r>
        </a:p>
      </dsp:txBody>
      <dsp:txXfrm>
        <a:off x="3531266" y="4032493"/>
        <a:ext cx="2342371" cy="71442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5515BC-0D2E-4E1F-B7BE-2F6BA4387394}">
      <dsp:nvSpPr>
        <dsp:cNvPr id="0" name=""/>
        <dsp:cNvSpPr/>
      </dsp:nvSpPr>
      <dsp:spPr>
        <a:xfrm>
          <a:off x="0" y="735449"/>
          <a:ext cx="4495368" cy="2809605"/>
        </a:xfrm>
        <a:prstGeom prst="swooshArrow">
          <a:avLst>
            <a:gd name="adj1" fmla="val 25000"/>
            <a:gd name="adj2" fmla="val 25000"/>
          </a:avLst>
        </a:prstGeom>
        <a:gradFill flip="none" rotWithShape="1">
          <a:gsLst>
            <a:gs pos="23000">
              <a:schemeClr val="accent1">
                <a:lumMod val="50000"/>
              </a:schemeClr>
            </a:gs>
            <a:gs pos="46000">
              <a:schemeClr val="accent2">
                <a:lumMod val="60000"/>
                <a:lumOff val="40000"/>
              </a:schemeClr>
            </a:gs>
            <a:gs pos="83000">
              <a:schemeClr val="accent2">
                <a:lumMod val="75000"/>
              </a:schemeClr>
            </a:gs>
            <a:gs pos="100000">
              <a:srgbClr val="C00000"/>
            </a:gs>
          </a:gsLst>
          <a:lin ang="8100000" scaled="1"/>
          <a:tileRect/>
        </a:gradFill>
        <a:ln>
          <a:noFill/>
        </a:ln>
        <a:effectLst/>
      </dsp:spPr>
      <dsp:style>
        <a:lnRef idx="0">
          <a:scrgbClr r="0" g="0" b="0"/>
        </a:lnRef>
        <a:fillRef idx="1">
          <a:scrgbClr r="0" g="0" b="0"/>
        </a:fillRef>
        <a:effectRef idx="0">
          <a:scrgbClr r="0" g="0" b="0"/>
        </a:effectRef>
        <a:fontRef idx="minor"/>
      </dsp:style>
    </dsp:sp>
    <dsp:sp modelId="{1618A9EC-517F-41F8-914B-CF1E16FE3E8D}">
      <dsp:nvSpPr>
        <dsp:cNvPr id="0" name=""/>
        <dsp:cNvSpPr/>
      </dsp:nvSpPr>
      <dsp:spPr>
        <a:xfrm>
          <a:off x="570911" y="2674638"/>
          <a:ext cx="116879" cy="116879"/>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11F7F5A-5CC1-4ECC-BBFD-01A79744360B}">
      <dsp:nvSpPr>
        <dsp:cNvPr id="0" name=""/>
        <dsp:cNvSpPr/>
      </dsp:nvSpPr>
      <dsp:spPr>
        <a:xfrm>
          <a:off x="629351" y="2733078"/>
          <a:ext cx="1047420" cy="8119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1932"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Narrow" panose="020B0606020202030204" pitchFamily="34" charset="0"/>
            </a:rPr>
            <a:t>Crawl</a:t>
          </a:r>
        </a:p>
      </dsp:txBody>
      <dsp:txXfrm>
        <a:off x="629351" y="2733078"/>
        <a:ext cx="1047420" cy="811975"/>
      </dsp:txXfrm>
    </dsp:sp>
    <dsp:sp modelId="{AF06528D-4464-494E-9382-1F074683C821}">
      <dsp:nvSpPr>
        <dsp:cNvPr id="0" name=""/>
        <dsp:cNvSpPr/>
      </dsp:nvSpPr>
      <dsp:spPr>
        <a:xfrm>
          <a:off x="1602598" y="1910988"/>
          <a:ext cx="211282" cy="211282"/>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F88682-B7AD-459D-AA44-E0C4497D50ED}">
      <dsp:nvSpPr>
        <dsp:cNvPr id="0" name=""/>
        <dsp:cNvSpPr/>
      </dsp:nvSpPr>
      <dsp:spPr>
        <a:xfrm>
          <a:off x="1708239" y="2016629"/>
          <a:ext cx="1078888" cy="15284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1954"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Narrow" panose="020B0606020202030204" pitchFamily="34" charset="0"/>
            </a:rPr>
            <a:t>Walk</a:t>
          </a:r>
        </a:p>
      </dsp:txBody>
      <dsp:txXfrm>
        <a:off x="1708239" y="2016629"/>
        <a:ext cx="1078888" cy="1528425"/>
      </dsp:txXfrm>
    </dsp:sp>
    <dsp:sp modelId="{315DDB6D-7249-4799-851B-AFCD8ABD9DFE}">
      <dsp:nvSpPr>
        <dsp:cNvPr id="0" name=""/>
        <dsp:cNvSpPr/>
      </dsp:nvSpPr>
      <dsp:spPr>
        <a:xfrm>
          <a:off x="2843320" y="1446279"/>
          <a:ext cx="292198" cy="292198"/>
        </a:xfrm>
        <a:prstGeom prst="ellipse">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7615B1-642F-4562-9502-2BA166F4059E}">
      <dsp:nvSpPr>
        <dsp:cNvPr id="0" name=""/>
        <dsp:cNvSpPr/>
      </dsp:nvSpPr>
      <dsp:spPr>
        <a:xfrm>
          <a:off x="2989419" y="1592379"/>
          <a:ext cx="1078888" cy="19526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4830"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latin typeface="Arial Narrow" panose="020B0606020202030204" pitchFamily="34" charset="0"/>
            </a:rPr>
            <a:t>Run</a:t>
          </a:r>
        </a:p>
      </dsp:txBody>
      <dsp:txXfrm>
        <a:off x="2989419" y="1592379"/>
        <a:ext cx="1078888" cy="1952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6C169A-0011-4AD9-9B25-59E916F26207}">
      <dsp:nvSpPr>
        <dsp:cNvPr id="0" name=""/>
        <dsp:cNvSpPr/>
      </dsp:nvSpPr>
      <dsp:spPr>
        <a:xfrm>
          <a:off x="1823110" y="699"/>
          <a:ext cx="1561213" cy="101478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Task</a:t>
          </a:r>
        </a:p>
      </dsp:txBody>
      <dsp:txXfrm>
        <a:off x="1872648" y="50237"/>
        <a:ext cx="1462137" cy="915712"/>
      </dsp:txXfrm>
    </dsp:sp>
    <dsp:sp modelId="{EE456C31-1169-4A72-93B2-EF4F1956F5DF}">
      <dsp:nvSpPr>
        <dsp:cNvPr id="0" name=""/>
        <dsp:cNvSpPr/>
      </dsp:nvSpPr>
      <dsp:spPr>
        <a:xfrm>
          <a:off x="925643" y="508093"/>
          <a:ext cx="3356147" cy="3356147"/>
        </a:xfrm>
        <a:custGeom>
          <a:avLst/>
          <a:gdLst/>
          <a:ahLst/>
          <a:cxnLst/>
          <a:rect l="0" t="0" r="0" b="0"/>
          <a:pathLst>
            <a:path>
              <a:moveTo>
                <a:pt x="2469949" y="198592"/>
              </a:moveTo>
              <a:arcTo wR="1678073" hR="1678073" stAng="17889446" swAng="2628431"/>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191D3EC9-698A-4344-8B03-81FC57950464}">
      <dsp:nvSpPr>
        <dsp:cNvPr id="0" name=""/>
        <dsp:cNvSpPr/>
      </dsp:nvSpPr>
      <dsp:spPr>
        <a:xfrm>
          <a:off x="3501184" y="1678773"/>
          <a:ext cx="1561213" cy="101478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dirty="0">
              <a:latin typeface="Arial Narrow" panose="020B0606020202030204" pitchFamily="34" charset="0"/>
            </a:rPr>
            <a:t>Environment</a:t>
          </a:r>
        </a:p>
      </dsp:txBody>
      <dsp:txXfrm>
        <a:off x="3550722" y="1728311"/>
        <a:ext cx="1462137" cy="915712"/>
      </dsp:txXfrm>
    </dsp:sp>
    <dsp:sp modelId="{DFBF2EAF-0713-4FE3-BC1C-F1E5BEB03413}">
      <dsp:nvSpPr>
        <dsp:cNvPr id="0" name=""/>
        <dsp:cNvSpPr/>
      </dsp:nvSpPr>
      <dsp:spPr>
        <a:xfrm>
          <a:off x="925643" y="508093"/>
          <a:ext cx="3356147" cy="3356147"/>
        </a:xfrm>
        <a:custGeom>
          <a:avLst/>
          <a:gdLst/>
          <a:ahLst/>
          <a:cxnLst/>
          <a:rect l="0" t="0" r="0" b="0"/>
          <a:pathLst>
            <a:path>
              <a:moveTo>
                <a:pt x="3273696" y="2197612"/>
              </a:moveTo>
              <a:arcTo wR="1678073" hR="1678073" stAng="1082123" swAng="2628431"/>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6540DF09-40FB-4F27-BBBD-D460EA570563}">
      <dsp:nvSpPr>
        <dsp:cNvPr id="0" name=""/>
        <dsp:cNvSpPr/>
      </dsp:nvSpPr>
      <dsp:spPr>
        <a:xfrm>
          <a:off x="1823110" y="3356846"/>
          <a:ext cx="1561213" cy="101478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Skill</a:t>
          </a:r>
        </a:p>
      </dsp:txBody>
      <dsp:txXfrm>
        <a:off x="1872648" y="3406384"/>
        <a:ext cx="1462137" cy="915712"/>
      </dsp:txXfrm>
    </dsp:sp>
    <dsp:sp modelId="{69F47E30-4FE4-4061-A98B-2812BA03EE8A}">
      <dsp:nvSpPr>
        <dsp:cNvPr id="0" name=""/>
        <dsp:cNvSpPr/>
      </dsp:nvSpPr>
      <dsp:spPr>
        <a:xfrm>
          <a:off x="925643" y="508093"/>
          <a:ext cx="3356147" cy="3356147"/>
        </a:xfrm>
        <a:custGeom>
          <a:avLst/>
          <a:gdLst/>
          <a:ahLst/>
          <a:cxnLst/>
          <a:rect l="0" t="0" r="0" b="0"/>
          <a:pathLst>
            <a:path>
              <a:moveTo>
                <a:pt x="886197" y="3157554"/>
              </a:moveTo>
              <a:arcTo wR="1678073" hR="1678073" stAng="7089446" swAng="2628431"/>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 modelId="{CAA6B97C-297A-4236-BB9A-03EF7DE86F39}">
      <dsp:nvSpPr>
        <dsp:cNvPr id="0" name=""/>
        <dsp:cNvSpPr/>
      </dsp:nvSpPr>
      <dsp:spPr>
        <a:xfrm>
          <a:off x="145037" y="1678773"/>
          <a:ext cx="1561213" cy="1014788"/>
        </a:xfrm>
        <a:prstGeom prst="roundRect">
          <a:avLst/>
        </a:prstGeom>
        <a:solidFill>
          <a:schemeClr val="lt1">
            <a:hueOff val="0"/>
            <a:satOff val="0"/>
            <a:lumOff val="0"/>
            <a:alphaOff val="0"/>
          </a:schemeClr>
        </a:solidFill>
        <a:ln w="38100"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Feedback</a:t>
          </a:r>
        </a:p>
      </dsp:txBody>
      <dsp:txXfrm>
        <a:off x="194575" y="1728311"/>
        <a:ext cx="1462137" cy="915712"/>
      </dsp:txXfrm>
    </dsp:sp>
    <dsp:sp modelId="{BCDFBD74-2AE0-4C5B-AEEA-7B4EFB1B6369}">
      <dsp:nvSpPr>
        <dsp:cNvPr id="0" name=""/>
        <dsp:cNvSpPr/>
      </dsp:nvSpPr>
      <dsp:spPr>
        <a:xfrm>
          <a:off x="925643" y="508093"/>
          <a:ext cx="3356147" cy="3356147"/>
        </a:xfrm>
        <a:custGeom>
          <a:avLst/>
          <a:gdLst/>
          <a:ahLst/>
          <a:cxnLst/>
          <a:rect l="0" t="0" r="0" b="0"/>
          <a:pathLst>
            <a:path>
              <a:moveTo>
                <a:pt x="82451" y="1158534"/>
              </a:moveTo>
              <a:arcTo wR="1678073" hR="1678073" stAng="11882123" swAng="2628431"/>
            </a:path>
          </a:pathLst>
        </a:custGeom>
        <a:noFill/>
        <a:ln w="9525" cap="flat" cmpd="sng" algn="ctr">
          <a:solidFill>
            <a:schemeClr val="dk1">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2B4D33-6F5B-4957-95EE-507A60F391EB}">
      <dsp:nvSpPr>
        <dsp:cNvPr id="0" name=""/>
        <dsp:cNvSpPr/>
      </dsp:nvSpPr>
      <dsp:spPr>
        <a:xfrm>
          <a:off x="1391103" y="453325"/>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1527489" y="497446"/>
        <a:ext cx="15966" cy="3196"/>
      </dsp:txXfrm>
    </dsp:sp>
    <dsp:sp modelId="{C5A3C25E-D0A8-4FB3-876B-0B4E71C15A6B}">
      <dsp:nvSpPr>
        <dsp:cNvPr id="0" name=""/>
        <dsp:cNvSpPr/>
      </dsp:nvSpPr>
      <dsp:spPr>
        <a:xfrm>
          <a:off x="4480" y="82518"/>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Stable Plasticity</a:t>
          </a:r>
        </a:p>
      </dsp:txBody>
      <dsp:txXfrm>
        <a:off x="4480" y="82518"/>
        <a:ext cx="1388423" cy="833054"/>
      </dsp:txXfrm>
    </dsp:sp>
    <dsp:sp modelId="{ECE384F8-CB47-4693-A742-07F56D8629A5}">
      <dsp:nvSpPr>
        <dsp:cNvPr id="0" name=""/>
        <dsp:cNvSpPr/>
      </dsp:nvSpPr>
      <dsp:spPr>
        <a:xfrm>
          <a:off x="3098865" y="453325"/>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3235250" y="497446"/>
        <a:ext cx="15966" cy="3196"/>
      </dsp:txXfrm>
    </dsp:sp>
    <dsp:sp modelId="{C855B953-E5B0-4205-A881-919B72288E6F}">
      <dsp:nvSpPr>
        <dsp:cNvPr id="0" name=""/>
        <dsp:cNvSpPr/>
      </dsp:nvSpPr>
      <dsp:spPr>
        <a:xfrm>
          <a:off x="1712241" y="82518"/>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Constraint Induced </a:t>
          </a:r>
        </a:p>
      </dsp:txBody>
      <dsp:txXfrm>
        <a:off x="1712241" y="82518"/>
        <a:ext cx="1388423" cy="833054"/>
      </dsp:txXfrm>
    </dsp:sp>
    <dsp:sp modelId="{AC16BE28-CE54-4241-BE6C-FA117FCA9749}">
      <dsp:nvSpPr>
        <dsp:cNvPr id="0" name=""/>
        <dsp:cNvSpPr/>
      </dsp:nvSpPr>
      <dsp:spPr>
        <a:xfrm>
          <a:off x="4806626" y="453325"/>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4943011" y="497446"/>
        <a:ext cx="15966" cy="3196"/>
      </dsp:txXfrm>
    </dsp:sp>
    <dsp:sp modelId="{0D48158F-C83D-45FC-9FF4-52A2F0112EE3}">
      <dsp:nvSpPr>
        <dsp:cNvPr id="0" name=""/>
        <dsp:cNvSpPr/>
      </dsp:nvSpPr>
      <dsp:spPr>
        <a:xfrm>
          <a:off x="3420002" y="82518"/>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Defining Skill</a:t>
          </a:r>
        </a:p>
      </dsp:txBody>
      <dsp:txXfrm>
        <a:off x="3420002" y="82518"/>
        <a:ext cx="1388423" cy="833054"/>
      </dsp:txXfrm>
    </dsp:sp>
    <dsp:sp modelId="{A57B0840-206E-40EB-8D59-CD6CA6D58AA4}">
      <dsp:nvSpPr>
        <dsp:cNvPr id="0" name=""/>
        <dsp:cNvSpPr/>
      </dsp:nvSpPr>
      <dsp:spPr>
        <a:xfrm>
          <a:off x="818860" y="913772"/>
          <a:ext cx="5003115" cy="288737"/>
        </a:xfrm>
        <a:custGeom>
          <a:avLst/>
          <a:gdLst/>
          <a:ahLst/>
          <a:cxnLst/>
          <a:rect l="0" t="0" r="0" b="0"/>
          <a:pathLst>
            <a:path>
              <a:moveTo>
                <a:pt x="5003115" y="0"/>
              </a:moveTo>
              <a:lnTo>
                <a:pt x="5003115" y="161468"/>
              </a:lnTo>
              <a:lnTo>
                <a:pt x="0" y="161468"/>
              </a:lnTo>
              <a:lnTo>
                <a:pt x="0" y="288737"/>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3195085" y="1056542"/>
        <a:ext cx="250664" cy="3196"/>
      </dsp:txXfrm>
    </dsp:sp>
    <dsp:sp modelId="{4708A2CF-37E5-49DA-904F-64CDCEB75F3C}">
      <dsp:nvSpPr>
        <dsp:cNvPr id="0" name=""/>
        <dsp:cNvSpPr/>
      </dsp:nvSpPr>
      <dsp:spPr>
        <a:xfrm>
          <a:off x="5127764" y="82518"/>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Contextual Learning</a:t>
          </a:r>
        </a:p>
      </dsp:txBody>
      <dsp:txXfrm>
        <a:off x="5127764" y="82518"/>
        <a:ext cx="1388423" cy="833054"/>
      </dsp:txXfrm>
    </dsp:sp>
    <dsp:sp modelId="{3FB9D83B-A31D-486D-A762-EC20A3B9D32D}">
      <dsp:nvSpPr>
        <dsp:cNvPr id="0" name=""/>
        <dsp:cNvSpPr/>
      </dsp:nvSpPr>
      <dsp:spPr>
        <a:xfrm>
          <a:off x="1631440" y="1605716"/>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1767825" y="1649838"/>
        <a:ext cx="15966" cy="3196"/>
      </dsp:txXfrm>
    </dsp:sp>
    <dsp:sp modelId="{E9B82142-5338-4D3E-9624-91A154EE9DBE}">
      <dsp:nvSpPr>
        <dsp:cNvPr id="0" name=""/>
        <dsp:cNvSpPr/>
      </dsp:nvSpPr>
      <dsp:spPr>
        <a:xfrm>
          <a:off x="4480" y="1234909"/>
          <a:ext cx="1628760"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Environmental Shifting</a:t>
          </a:r>
        </a:p>
      </dsp:txBody>
      <dsp:txXfrm>
        <a:off x="4480" y="1234909"/>
        <a:ext cx="1628760" cy="833054"/>
      </dsp:txXfrm>
    </dsp:sp>
    <dsp:sp modelId="{52D303A3-ABB4-48D2-9744-F1372D93A1DC}">
      <dsp:nvSpPr>
        <dsp:cNvPr id="0" name=""/>
        <dsp:cNvSpPr/>
      </dsp:nvSpPr>
      <dsp:spPr>
        <a:xfrm>
          <a:off x="3339201" y="1605716"/>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3475586" y="1649838"/>
        <a:ext cx="15966" cy="3196"/>
      </dsp:txXfrm>
    </dsp:sp>
    <dsp:sp modelId="{62360338-0978-4D27-AB79-2421699BC33E}">
      <dsp:nvSpPr>
        <dsp:cNvPr id="0" name=""/>
        <dsp:cNvSpPr/>
      </dsp:nvSpPr>
      <dsp:spPr>
        <a:xfrm>
          <a:off x="1952577" y="1234909"/>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Selective Attention</a:t>
          </a:r>
        </a:p>
      </dsp:txBody>
      <dsp:txXfrm>
        <a:off x="1952577" y="1234909"/>
        <a:ext cx="1388423" cy="833054"/>
      </dsp:txXfrm>
    </dsp:sp>
    <dsp:sp modelId="{E4818877-5679-4A87-8D7D-4344594DC144}">
      <dsp:nvSpPr>
        <dsp:cNvPr id="0" name=""/>
        <dsp:cNvSpPr/>
      </dsp:nvSpPr>
      <dsp:spPr>
        <a:xfrm>
          <a:off x="698692" y="2066164"/>
          <a:ext cx="3655858" cy="288737"/>
        </a:xfrm>
        <a:custGeom>
          <a:avLst/>
          <a:gdLst/>
          <a:ahLst/>
          <a:cxnLst/>
          <a:rect l="0" t="0" r="0" b="0"/>
          <a:pathLst>
            <a:path>
              <a:moveTo>
                <a:pt x="3655858" y="0"/>
              </a:moveTo>
              <a:lnTo>
                <a:pt x="3655858" y="161468"/>
              </a:lnTo>
              <a:lnTo>
                <a:pt x="0" y="161468"/>
              </a:lnTo>
              <a:lnTo>
                <a:pt x="0" y="288737"/>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2434876" y="2208934"/>
        <a:ext cx="183488" cy="3196"/>
      </dsp:txXfrm>
    </dsp:sp>
    <dsp:sp modelId="{368453EF-1D25-4A9A-BC5B-8CE2DCDA74FF}">
      <dsp:nvSpPr>
        <dsp:cNvPr id="0" name=""/>
        <dsp:cNvSpPr/>
      </dsp:nvSpPr>
      <dsp:spPr>
        <a:xfrm>
          <a:off x="3660338" y="1234909"/>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Variation</a:t>
          </a:r>
        </a:p>
      </dsp:txBody>
      <dsp:txXfrm>
        <a:off x="3660338" y="1234909"/>
        <a:ext cx="1388423" cy="833054"/>
      </dsp:txXfrm>
    </dsp:sp>
    <dsp:sp modelId="{B4AF139B-1F4C-4548-A85D-AF1A48DB4D94}">
      <dsp:nvSpPr>
        <dsp:cNvPr id="0" name=""/>
        <dsp:cNvSpPr/>
      </dsp:nvSpPr>
      <dsp:spPr>
        <a:xfrm>
          <a:off x="1391103" y="2758108"/>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1527489" y="2802230"/>
        <a:ext cx="15966" cy="3196"/>
      </dsp:txXfrm>
    </dsp:sp>
    <dsp:sp modelId="{29D755D2-FCC2-4F96-A8EE-4A7C3FB33D1A}">
      <dsp:nvSpPr>
        <dsp:cNvPr id="0" name=""/>
        <dsp:cNvSpPr/>
      </dsp:nvSpPr>
      <dsp:spPr>
        <a:xfrm>
          <a:off x="4480" y="2387301"/>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Neuronal Competition</a:t>
          </a:r>
        </a:p>
      </dsp:txBody>
      <dsp:txXfrm>
        <a:off x="4480" y="2387301"/>
        <a:ext cx="1388423" cy="833054"/>
      </dsp:txXfrm>
    </dsp:sp>
    <dsp:sp modelId="{DE6B5678-D110-42A3-9559-5B388A5F7604}">
      <dsp:nvSpPr>
        <dsp:cNvPr id="0" name=""/>
        <dsp:cNvSpPr/>
      </dsp:nvSpPr>
      <dsp:spPr>
        <a:xfrm>
          <a:off x="3098865" y="2758108"/>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3235250" y="2802230"/>
        <a:ext cx="15966" cy="3196"/>
      </dsp:txXfrm>
    </dsp:sp>
    <dsp:sp modelId="{2696AE62-D9EE-4245-BC45-0F0304FF4EDA}">
      <dsp:nvSpPr>
        <dsp:cNvPr id="0" name=""/>
        <dsp:cNvSpPr/>
      </dsp:nvSpPr>
      <dsp:spPr>
        <a:xfrm>
          <a:off x="1712241" y="2387301"/>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Building Perceptions</a:t>
          </a:r>
        </a:p>
      </dsp:txBody>
      <dsp:txXfrm>
        <a:off x="1712241" y="2387301"/>
        <a:ext cx="1388423" cy="833054"/>
      </dsp:txXfrm>
    </dsp:sp>
    <dsp:sp modelId="{4535663C-3A95-4964-B979-36375A5911DA}">
      <dsp:nvSpPr>
        <dsp:cNvPr id="0" name=""/>
        <dsp:cNvSpPr/>
      </dsp:nvSpPr>
      <dsp:spPr>
        <a:xfrm>
          <a:off x="4806626" y="2758108"/>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4943011" y="2802230"/>
        <a:ext cx="15966" cy="3196"/>
      </dsp:txXfrm>
    </dsp:sp>
    <dsp:sp modelId="{B4DD2050-11C7-448E-AF2E-C2CDA3608C81}">
      <dsp:nvSpPr>
        <dsp:cNvPr id="0" name=""/>
        <dsp:cNvSpPr/>
      </dsp:nvSpPr>
      <dsp:spPr>
        <a:xfrm>
          <a:off x="3420002" y="2387301"/>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Building Patterns</a:t>
          </a:r>
        </a:p>
      </dsp:txBody>
      <dsp:txXfrm>
        <a:off x="3420002" y="2387301"/>
        <a:ext cx="1388423" cy="833054"/>
      </dsp:txXfrm>
    </dsp:sp>
    <dsp:sp modelId="{DD6FF700-B8FE-4636-89BA-F96C4915533B}">
      <dsp:nvSpPr>
        <dsp:cNvPr id="0" name=""/>
        <dsp:cNvSpPr/>
      </dsp:nvSpPr>
      <dsp:spPr>
        <a:xfrm>
          <a:off x="698692" y="3218555"/>
          <a:ext cx="5123283" cy="335076"/>
        </a:xfrm>
        <a:custGeom>
          <a:avLst/>
          <a:gdLst/>
          <a:ahLst/>
          <a:cxnLst/>
          <a:rect l="0" t="0" r="0" b="0"/>
          <a:pathLst>
            <a:path>
              <a:moveTo>
                <a:pt x="5123283" y="0"/>
              </a:moveTo>
              <a:lnTo>
                <a:pt x="5123283" y="184638"/>
              </a:lnTo>
              <a:lnTo>
                <a:pt x="0" y="184638"/>
              </a:lnTo>
              <a:lnTo>
                <a:pt x="0" y="335076"/>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3131926" y="3384495"/>
        <a:ext cx="256815" cy="3196"/>
      </dsp:txXfrm>
    </dsp:sp>
    <dsp:sp modelId="{EAB68980-8650-48A9-8DA4-04F51A557FDA}">
      <dsp:nvSpPr>
        <dsp:cNvPr id="0" name=""/>
        <dsp:cNvSpPr/>
      </dsp:nvSpPr>
      <dsp:spPr>
        <a:xfrm>
          <a:off x="5127764" y="2387301"/>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Predicting Outcomes</a:t>
          </a:r>
        </a:p>
      </dsp:txBody>
      <dsp:txXfrm>
        <a:off x="5127764" y="2387301"/>
        <a:ext cx="1388423" cy="833054"/>
      </dsp:txXfrm>
    </dsp:sp>
    <dsp:sp modelId="{BE04F49F-AEF0-4871-90B4-F751CB48C4CE}">
      <dsp:nvSpPr>
        <dsp:cNvPr id="0" name=""/>
        <dsp:cNvSpPr/>
      </dsp:nvSpPr>
      <dsp:spPr>
        <a:xfrm>
          <a:off x="1391103" y="3956839"/>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1527489" y="4000960"/>
        <a:ext cx="15966" cy="3196"/>
      </dsp:txXfrm>
    </dsp:sp>
    <dsp:sp modelId="{EA3068D5-9AF1-4318-BD13-A8A6F6B2E205}">
      <dsp:nvSpPr>
        <dsp:cNvPr id="0" name=""/>
        <dsp:cNvSpPr/>
      </dsp:nvSpPr>
      <dsp:spPr>
        <a:xfrm>
          <a:off x="4480" y="3586032"/>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Mass Practice</a:t>
          </a:r>
        </a:p>
      </dsp:txBody>
      <dsp:txXfrm>
        <a:off x="4480" y="3586032"/>
        <a:ext cx="1388423" cy="833054"/>
      </dsp:txXfrm>
    </dsp:sp>
    <dsp:sp modelId="{D49050E5-BBCD-4D01-A6A9-0E9A7E62941B}">
      <dsp:nvSpPr>
        <dsp:cNvPr id="0" name=""/>
        <dsp:cNvSpPr/>
      </dsp:nvSpPr>
      <dsp:spPr>
        <a:xfrm>
          <a:off x="3098865" y="3956839"/>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3235250" y="4000960"/>
        <a:ext cx="15966" cy="3196"/>
      </dsp:txXfrm>
    </dsp:sp>
    <dsp:sp modelId="{D95BF5E5-F59E-49E2-A863-E96685E14275}">
      <dsp:nvSpPr>
        <dsp:cNvPr id="0" name=""/>
        <dsp:cNvSpPr/>
      </dsp:nvSpPr>
      <dsp:spPr>
        <a:xfrm>
          <a:off x="1712241" y="3586032"/>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Multiple Dynamic Systems </a:t>
          </a:r>
        </a:p>
      </dsp:txBody>
      <dsp:txXfrm>
        <a:off x="1712241" y="3586032"/>
        <a:ext cx="1388423" cy="833054"/>
      </dsp:txXfrm>
    </dsp:sp>
    <dsp:sp modelId="{6EABE1A5-D24C-465C-93F7-B49192BDB022}">
      <dsp:nvSpPr>
        <dsp:cNvPr id="0" name=""/>
        <dsp:cNvSpPr/>
      </dsp:nvSpPr>
      <dsp:spPr>
        <a:xfrm>
          <a:off x="4806626" y="3956839"/>
          <a:ext cx="288737" cy="91440"/>
        </a:xfrm>
        <a:custGeom>
          <a:avLst/>
          <a:gdLst/>
          <a:ahLst/>
          <a:cxnLst/>
          <a:rect l="0" t="0" r="0" b="0"/>
          <a:pathLst>
            <a:path>
              <a:moveTo>
                <a:pt x="0" y="45720"/>
              </a:moveTo>
              <a:lnTo>
                <a:pt x="288737" y="45720"/>
              </a:lnTo>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711200">
            <a:lnSpc>
              <a:spcPct val="90000"/>
            </a:lnSpc>
            <a:spcBef>
              <a:spcPct val="0"/>
            </a:spcBef>
            <a:spcAft>
              <a:spcPct val="35000"/>
            </a:spcAft>
            <a:buNone/>
          </a:pPr>
          <a:endParaRPr lang="en-US" sz="1600" b="1" kern="1200">
            <a:latin typeface="Arial Narrow" panose="020B0606020202030204" pitchFamily="34" charset="0"/>
          </a:endParaRPr>
        </a:p>
      </dsp:txBody>
      <dsp:txXfrm>
        <a:off x="4943011" y="4000960"/>
        <a:ext cx="15966" cy="3196"/>
      </dsp:txXfrm>
    </dsp:sp>
    <dsp:sp modelId="{AF06DD28-5D25-46C2-ADBC-7D0E309D191A}">
      <dsp:nvSpPr>
        <dsp:cNvPr id="0" name=""/>
        <dsp:cNvSpPr/>
      </dsp:nvSpPr>
      <dsp:spPr>
        <a:xfrm>
          <a:off x="3420002" y="3539693"/>
          <a:ext cx="1388423" cy="925731"/>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Out Competing Modal Behaviors</a:t>
          </a:r>
        </a:p>
      </dsp:txBody>
      <dsp:txXfrm>
        <a:off x="3420002" y="3539693"/>
        <a:ext cx="1388423" cy="925731"/>
      </dsp:txXfrm>
    </dsp:sp>
    <dsp:sp modelId="{6BE6F3AC-527F-4A86-B85C-7DCBB38E37AC}">
      <dsp:nvSpPr>
        <dsp:cNvPr id="0" name=""/>
        <dsp:cNvSpPr/>
      </dsp:nvSpPr>
      <dsp:spPr>
        <a:xfrm>
          <a:off x="5127764" y="3586032"/>
          <a:ext cx="1388423" cy="833054"/>
        </a:xfrm>
        <a:prstGeom prst="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3792" tIns="113792" rIns="113792" bIns="113792" numCol="1" spcCol="1270" anchor="ctr" anchorCtr="0">
          <a:noAutofit/>
        </a:bodyPr>
        <a:lstStyle/>
        <a:p>
          <a:pPr marL="0" lvl="0" indent="0" algn="ctr" defTabSz="711200">
            <a:lnSpc>
              <a:spcPct val="90000"/>
            </a:lnSpc>
            <a:spcBef>
              <a:spcPct val="0"/>
            </a:spcBef>
            <a:spcAft>
              <a:spcPct val="35000"/>
            </a:spcAft>
            <a:buNone/>
          </a:pPr>
          <a:r>
            <a:rPr lang="en-US" sz="1600" b="1" kern="1200" dirty="0">
              <a:latin typeface="Arial Narrow" panose="020B0606020202030204" pitchFamily="34" charset="0"/>
            </a:rPr>
            <a:t>Adaptive Plasticity Changes</a:t>
          </a:r>
        </a:p>
      </dsp:txBody>
      <dsp:txXfrm>
        <a:off x="5127764" y="3586032"/>
        <a:ext cx="1388423" cy="83305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B623B3-CDBB-44F1-A7FA-0611F48B1680}">
      <dsp:nvSpPr>
        <dsp:cNvPr id="0" name=""/>
        <dsp:cNvSpPr/>
      </dsp:nvSpPr>
      <dsp:spPr>
        <a:xfrm>
          <a:off x="2840237" y="121047"/>
          <a:ext cx="1334063" cy="660154"/>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Narrow" panose="020B0606020202030204" pitchFamily="34" charset="0"/>
            </a:rPr>
            <a:t>Monitor</a:t>
          </a:r>
        </a:p>
      </dsp:txBody>
      <dsp:txXfrm>
        <a:off x="2872463" y="153273"/>
        <a:ext cx="1269611" cy="595702"/>
      </dsp:txXfrm>
    </dsp:sp>
    <dsp:sp modelId="{361D9884-D9A9-4E80-9682-7B5497E5A981}">
      <dsp:nvSpPr>
        <dsp:cNvPr id="0" name=""/>
        <dsp:cNvSpPr/>
      </dsp:nvSpPr>
      <dsp:spPr>
        <a:xfrm>
          <a:off x="1465188" y="450750"/>
          <a:ext cx="4081996" cy="4081996"/>
        </a:xfrm>
        <a:custGeom>
          <a:avLst/>
          <a:gdLst/>
          <a:ahLst/>
          <a:cxnLst/>
          <a:rect l="0" t="0" r="0" b="0"/>
          <a:pathLst>
            <a:path>
              <a:moveTo>
                <a:pt x="2904216" y="191531"/>
              </a:moveTo>
              <a:arcTo wR="2040998" hR="2040998" stAng="17701218" swAng="1084531"/>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B78882A2-3EB6-43E4-B596-820AD7548E1F}">
      <dsp:nvSpPr>
        <dsp:cNvPr id="0" name=""/>
        <dsp:cNvSpPr/>
      </dsp:nvSpPr>
      <dsp:spPr>
        <a:xfrm>
          <a:off x="4612023" y="1152955"/>
          <a:ext cx="1334063" cy="65436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Narrow" panose="020B0606020202030204" pitchFamily="34" charset="0"/>
            </a:rPr>
            <a:t>Evaluate</a:t>
          </a:r>
        </a:p>
      </dsp:txBody>
      <dsp:txXfrm>
        <a:off x="4643966" y="1184898"/>
        <a:ext cx="1270177" cy="590476"/>
      </dsp:txXfrm>
    </dsp:sp>
    <dsp:sp modelId="{FBF9BA79-B2CC-420D-AFFD-5544151F7DAC}">
      <dsp:nvSpPr>
        <dsp:cNvPr id="0" name=""/>
        <dsp:cNvSpPr/>
      </dsp:nvSpPr>
      <dsp:spPr>
        <a:xfrm>
          <a:off x="1465956" y="451943"/>
          <a:ext cx="4081996" cy="4081996"/>
        </a:xfrm>
        <a:custGeom>
          <a:avLst/>
          <a:gdLst/>
          <a:ahLst/>
          <a:cxnLst/>
          <a:rect l="0" t="0" r="0" b="0"/>
          <a:pathLst>
            <a:path>
              <a:moveTo>
                <a:pt x="4039847" y="1628354"/>
              </a:moveTo>
              <a:arcTo wR="2040998" hR="2040998" stAng="20900141" swAng="1484525"/>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678E823E-7BDB-44C2-9E5E-1C74E9B47E06}">
      <dsp:nvSpPr>
        <dsp:cNvPr id="0" name=""/>
        <dsp:cNvSpPr/>
      </dsp:nvSpPr>
      <dsp:spPr>
        <a:xfrm>
          <a:off x="4607793" y="3225776"/>
          <a:ext cx="1334063" cy="573692"/>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Narrow" panose="020B0606020202030204" pitchFamily="34" charset="0"/>
            </a:rPr>
            <a:t>Sustain</a:t>
          </a:r>
        </a:p>
      </dsp:txBody>
      <dsp:txXfrm>
        <a:off x="4635798" y="3253781"/>
        <a:ext cx="1278053" cy="517682"/>
      </dsp:txXfrm>
    </dsp:sp>
    <dsp:sp modelId="{2A6B94FE-42D4-46D5-9636-A4389F75C795}">
      <dsp:nvSpPr>
        <dsp:cNvPr id="0" name=""/>
        <dsp:cNvSpPr/>
      </dsp:nvSpPr>
      <dsp:spPr>
        <a:xfrm>
          <a:off x="1466271" y="451125"/>
          <a:ext cx="4081996" cy="4081996"/>
        </a:xfrm>
        <a:custGeom>
          <a:avLst/>
          <a:gdLst/>
          <a:ahLst/>
          <a:cxnLst/>
          <a:rect l="0" t="0" r="0" b="0"/>
          <a:pathLst>
            <a:path>
              <a:moveTo>
                <a:pt x="3459443" y="3508541"/>
              </a:moveTo>
              <a:arcTo wR="2040998" hR="2040998" stAng="2758479" swAng="1128437"/>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0CF552EF-FBDE-4E63-AE27-B1C6FBAF36B3}">
      <dsp:nvSpPr>
        <dsp:cNvPr id="0" name=""/>
        <dsp:cNvSpPr/>
      </dsp:nvSpPr>
      <dsp:spPr>
        <a:xfrm>
          <a:off x="2840237" y="4231303"/>
          <a:ext cx="1334063" cy="603634"/>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Narrow" panose="020B0606020202030204" pitchFamily="34" charset="0"/>
            </a:rPr>
            <a:t>Adapt</a:t>
          </a:r>
        </a:p>
      </dsp:txBody>
      <dsp:txXfrm>
        <a:off x="2869704" y="4260770"/>
        <a:ext cx="1275129" cy="544700"/>
      </dsp:txXfrm>
    </dsp:sp>
    <dsp:sp modelId="{D70795B0-1FDF-4207-94CB-794089EE7428}">
      <dsp:nvSpPr>
        <dsp:cNvPr id="0" name=""/>
        <dsp:cNvSpPr/>
      </dsp:nvSpPr>
      <dsp:spPr>
        <a:xfrm>
          <a:off x="1466271" y="451125"/>
          <a:ext cx="4081996" cy="4081996"/>
        </a:xfrm>
        <a:custGeom>
          <a:avLst/>
          <a:gdLst/>
          <a:ahLst/>
          <a:cxnLst/>
          <a:rect l="0" t="0" r="0" b="0"/>
          <a:pathLst>
            <a:path>
              <a:moveTo>
                <a:pt x="1180356" y="3891665"/>
              </a:moveTo>
              <a:arcTo wR="2040998" hR="2040998" stAng="6896430" swAng="1075462"/>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74B71F70-1F85-428F-9342-FF7996E5AB36}">
      <dsp:nvSpPr>
        <dsp:cNvPr id="0" name=""/>
        <dsp:cNvSpPr/>
      </dsp:nvSpPr>
      <dsp:spPr>
        <a:xfrm>
          <a:off x="1072681" y="3186854"/>
          <a:ext cx="1334063" cy="651535"/>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Narrow" panose="020B0606020202030204" pitchFamily="34" charset="0"/>
            </a:rPr>
            <a:t>Assess</a:t>
          </a:r>
        </a:p>
      </dsp:txBody>
      <dsp:txXfrm>
        <a:off x="1104486" y="3218659"/>
        <a:ext cx="1270453" cy="587925"/>
      </dsp:txXfrm>
    </dsp:sp>
    <dsp:sp modelId="{5E769E0F-7457-4A0C-BB83-12C2E9BCAEC8}">
      <dsp:nvSpPr>
        <dsp:cNvPr id="0" name=""/>
        <dsp:cNvSpPr/>
      </dsp:nvSpPr>
      <dsp:spPr>
        <a:xfrm>
          <a:off x="1466271" y="451125"/>
          <a:ext cx="4081996" cy="4081996"/>
        </a:xfrm>
        <a:custGeom>
          <a:avLst/>
          <a:gdLst/>
          <a:ahLst/>
          <a:cxnLst/>
          <a:rect l="0" t="0" r="0" b="0"/>
          <a:pathLst>
            <a:path>
              <a:moveTo>
                <a:pt x="43993" y="2462479"/>
              </a:moveTo>
              <a:arcTo wR="2040998" hR="2040998" stAng="10084934" swAng="1488173"/>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 modelId="{2F642E5E-BC0D-43BD-A38D-ACC7C1E046C9}">
      <dsp:nvSpPr>
        <dsp:cNvPr id="0" name=""/>
        <dsp:cNvSpPr/>
      </dsp:nvSpPr>
      <dsp:spPr>
        <a:xfrm>
          <a:off x="1072681" y="1178157"/>
          <a:ext cx="1334063" cy="586933"/>
        </a:xfrm>
        <a:prstGeom prst="roundRect">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latin typeface="Arial Narrow" panose="020B0606020202030204" pitchFamily="34" charset="0"/>
            </a:rPr>
            <a:t>Tailor</a:t>
          </a:r>
        </a:p>
      </dsp:txBody>
      <dsp:txXfrm>
        <a:off x="1101333" y="1206809"/>
        <a:ext cx="1276759" cy="529629"/>
      </dsp:txXfrm>
    </dsp:sp>
    <dsp:sp modelId="{4D9032CA-4D32-49DD-A30C-D68B855E7868}">
      <dsp:nvSpPr>
        <dsp:cNvPr id="0" name=""/>
        <dsp:cNvSpPr/>
      </dsp:nvSpPr>
      <dsp:spPr>
        <a:xfrm>
          <a:off x="1466271" y="451125"/>
          <a:ext cx="4081996" cy="4081996"/>
        </a:xfrm>
        <a:custGeom>
          <a:avLst/>
          <a:gdLst/>
          <a:ahLst/>
          <a:cxnLst/>
          <a:rect l="0" t="0" r="0" b="0"/>
          <a:pathLst>
            <a:path>
              <a:moveTo>
                <a:pt x="627573" y="568617"/>
              </a:moveTo>
              <a:arcTo wR="2040998" hR="2040998" stAng="13570222" swAng="1119498"/>
            </a:path>
          </a:pathLst>
        </a:custGeom>
        <a:noFill/>
        <a:ln w="9525" cap="flat" cmpd="sng" algn="ctr">
          <a:solidFill>
            <a:schemeClr val="dk1">
              <a:hueOff val="0"/>
              <a:satOff val="0"/>
              <a:lumOff val="0"/>
              <a:alphaOff val="0"/>
            </a:schemeClr>
          </a:solidFill>
          <a:prstDash val="solid"/>
          <a:tailEnd type="arrow"/>
        </a:ln>
        <a:effectLst/>
      </dsp:spPr>
      <dsp:style>
        <a:lnRef idx="1">
          <a:scrgbClr r="0" g="0" b="0"/>
        </a:lnRef>
        <a:fillRef idx="0">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537288B-6F2D-4221-8F8D-ACEB91E83E2C}">
      <dsp:nvSpPr>
        <dsp:cNvPr id="0" name=""/>
        <dsp:cNvSpPr/>
      </dsp:nvSpPr>
      <dsp:spPr>
        <a:xfrm>
          <a:off x="2903172" y="819349"/>
          <a:ext cx="1266415" cy="1266649"/>
        </a:xfrm>
        <a:prstGeom prst="ellipse">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78AEEA8-5588-4CFA-9F80-59ACEE632CD9}">
      <dsp:nvSpPr>
        <dsp:cNvPr id="0" name=""/>
        <dsp:cNvSpPr/>
      </dsp:nvSpPr>
      <dsp:spPr>
        <a:xfrm>
          <a:off x="2945221" y="861578"/>
          <a:ext cx="1182317" cy="1182191"/>
        </a:xfrm>
        <a:prstGeom prst="ellipse">
          <a:avLst/>
        </a:prstGeom>
        <a:solidFill>
          <a:srgbClr val="99C7FF">
            <a:alpha val="90000"/>
          </a:srgbClr>
        </a:solidFill>
        <a:ln w="25400" cap="flat" cmpd="sng" algn="ctr">
          <a:solidFill>
            <a:srgbClr val="000099"/>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solidFill>
                <a:schemeClr val="bg1"/>
              </a:solidFill>
            </a:rPr>
            <a:t>Product Development</a:t>
          </a:r>
        </a:p>
      </dsp:txBody>
      <dsp:txXfrm>
        <a:off x="3114242" y="1030494"/>
        <a:ext cx="844276" cy="844358"/>
      </dsp:txXfrm>
    </dsp:sp>
    <dsp:sp modelId="{58A30C41-48A9-48EC-BC7E-8A2C1724AC29}">
      <dsp:nvSpPr>
        <dsp:cNvPr id="0" name=""/>
        <dsp:cNvSpPr/>
      </dsp:nvSpPr>
      <dsp:spPr>
        <a:xfrm rot="2700000">
          <a:off x="1595821" y="820880"/>
          <a:ext cx="1263364" cy="1263364"/>
        </a:xfrm>
        <a:prstGeom prst="teardrop">
          <a:avLst>
            <a:gd name="adj" fmla="val 100000"/>
          </a:avLst>
        </a:prstGeom>
        <a:solidFill>
          <a:srgbClr val="2B56A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FE26620-D643-4891-9864-BCFE53585734}">
      <dsp:nvSpPr>
        <dsp:cNvPr id="0" name=""/>
        <dsp:cNvSpPr/>
      </dsp:nvSpPr>
      <dsp:spPr>
        <a:xfrm>
          <a:off x="1636345" y="861578"/>
          <a:ext cx="1182317" cy="1182191"/>
        </a:xfrm>
        <a:prstGeom prst="ellipse">
          <a:avLst/>
        </a:prstGeom>
        <a:solidFill>
          <a:schemeClr val="lt1">
            <a:alpha val="90000"/>
            <a:hueOff val="0"/>
            <a:satOff val="0"/>
            <a:lumOff val="0"/>
            <a:alphaOff val="0"/>
          </a:schemeClr>
        </a:solidFill>
        <a:ln w="25400" cap="flat" cmpd="sng" algn="ctr">
          <a:solidFill>
            <a:schemeClr val="accent4">
              <a:hueOff val="4617393"/>
              <a:satOff val="34159"/>
              <a:lumOff val="4009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Synthesis</a:t>
          </a:r>
        </a:p>
      </dsp:txBody>
      <dsp:txXfrm>
        <a:off x="1805365" y="1030494"/>
        <a:ext cx="844276" cy="844358"/>
      </dsp:txXfrm>
    </dsp:sp>
    <dsp:sp modelId="{C4AE2F9C-93F6-4DAB-A24C-59B1F59BE135}">
      <dsp:nvSpPr>
        <dsp:cNvPr id="0" name=""/>
        <dsp:cNvSpPr/>
      </dsp:nvSpPr>
      <dsp:spPr>
        <a:xfrm rot="2700000">
          <a:off x="286945" y="820880"/>
          <a:ext cx="1263364" cy="1263364"/>
        </a:xfrm>
        <a:prstGeom prst="teardrop">
          <a:avLst>
            <a:gd name="adj" fmla="val 100000"/>
          </a:avLst>
        </a:prstGeom>
        <a:solidFill>
          <a:srgbClr val="2B56AB"/>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FF8297B-D1FC-413E-952F-1659A21D600C}">
      <dsp:nvSpPr>
        <dsp:cNvPr id="0" name=""/>
        <dsp:cNvSpPr/>
      </dsp:nvSpPr>
      <dsp:spPr>
        <a:xfrm>
          <a:off x="327469" y="861578"/>
          <a:ext cx="1182317" cy="1182191"/>
        </a:xfrm>
        <a:prstGeom prst="ellipse">
          <a:avLst/>
        </a:prstGeom>
        <a:solidFill>
          <a:schemeClr val="lt1">
            <a:alpha val="90000"/>
            <a:hueOff val="0"/>
            <a:satOff val="0"/>
            <a:lumOff val="0"/>
            <a:alphaOff val="0"/>
          </a:schemeClr>
        </a:solidFill>
        <a:ln w="25400" cap="flat" cmpd="sng" algn="ctr">
          <a:solidFill>
            <a:schemeClr val="accent4">
              <a:hueOff val="9234786"/>
              <a:satOff val="68317"/>
              <a:lumOff val="80196"/>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b="1" kern="1200" dirty="0"/>
            <a:t>Knowledge Inquiry</a:t>
          </a:r>
        </a:p>
      </dsp:txBody>
      <dsp:txXfrm>
        <a:off x="496489" y="1030494"/>
        <a:ext cx="844276" cy="844358"/>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3FCE29B-C00A-4C8F-9011-36AFB92C9C15}">
      <dsp:nvSpPr>
        <dsp:cNvPr id="0" name=""/>
        <dsp:cNvSpPr/>
      </dsp:nvSpPr>
      <dsp:spPr>
        <a:xfrm>
          <a:off x="5538" y="842377"/>
          <a:ext cx="2070804" cy="1774924"/>
        </a:xfrm>
        <a:prstGeom prst="rect">
          <a:avLst/>
        </a:prstGeom>
        <a:blipFill>
          <a:blip xmlns:r="http://schemas.openxmlformats.org/officeDocument/2006/relationships" r:embed="rId1"/>
          <a:srcRect/>
          <a:stretch>
            <a:fillRect t="-28000" b="-28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39E5F91-6388-4844-9F3F-040DA5A32DC4}">
      <dsp:nvSpPr>
        <dsp:cNvPr id="0" name=""/>
        <dsp:cNvSpPr/>
      </dsp:nvSpPr>
      <dsp:spPr>
        <a:xfrm>
          <a:off x="5538" y="2084825"/>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End User Input</a:t>
          </a:r>
        </a:p>
      </dsp:txBody>
      <dsp:txXfrm>
        <a:off x="5538" y="2084825"/>
        <a:ext cx="2070804" cy="425981"/>
      </dsp:txXfrm>
    </dsp:sp>
    <dsp:sp modelId="{DE6DC862-E7A6-4404-8DA0-1FA9829032C3}">
      <dsp:nvSpPr>
        <dsp:cNvPr id="0" name=""/>
        <dsp:cNvSpPr/>
      </dsp:nvSpPr>
      <dsp:spPr>
        <a:xfrm>
          <a:off x="2287559" y="842377"/>
          <a:ext cx="2070804" cy="1774924"/>
        </a:xfrm>
        <a:prstGeom prst="rect">
          <a:avLst/>
        </a:prstGeom>
        <a:blipFill>
          <a:blip xmlns:r="http://schemas.openxmlformats.org/officeDocument/2006/relationships" r:embed="rId2"/>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7B0453C-1D9C-4DED-AC5A-7E5E3B2B4C66}">
      <dsp:nvSpPr>
        <dsp:cNvPr id="0" name=""/>
        <dsp:cNvSpPr/>
      </dsp:nvSpPr>
      <dsp:spPr>
        <a:xfrm>
          <a:off x="2287559" y="2084825"/>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Defining Skill</a:t>
          </a:r>
        </a:p>
      </dsp:txBody>
      <dsp:txXfrm>
        <a:off x="2287559" y="2084825"/>
        <a:ext cx="2070804" cy="425981"/>
      </dsp:txXfrm>
    </dsp:sp>
    <dsp:sp modelId="{142FD3C5-97C1-43ED-BBD8-01D347FB4610}">
      <dsp:nvSpPr>
        <dsp:cNvPr id="0" name=""/>
        <dsp:cNvSpPr/>
      </dsp:nvSpPr>
      <dsp:spPr>
        <a:xfrm>
          <a:off x="4569580" y="842377"/>
          <a:ext cx="2070804" cy="1774924"/>
        </a:xfrm>
        <a:prstGeom prst="rect">
          <a:avLst/>
        </a:prstGeom>
        <a:blipFill>
          <a:blip xmlns:r="http://schemas.openxmlformats.org/officeDocument/2006/relationships" r:embed="rId3"/>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6CE9DBE6-E997-4156-8D1F-D4E45477F39C}">
      <dsp:nvSpPr>
        <dsp:cNvPr id="0" name=""/>
        <dsp:cNvSpPr/>
      </dsp:nvSpPr>
      <dsp:spPr>
        <a:xfrm>
          <a:off x="4569580" y="2084825"/>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Outcome Metrics</a:t>
          </a:r>
        </a:p>
      </dsp:txBody>
      <dsp:txXfrm>
        <a:off x="4569580" y="2084825"/>
        <a:ext cx="2070804" cy="425981"/>
      </dsp:txXfrm>
    </dsp:sp>
    <dsp:sp modelId="{61982FFF-1926-4D14-B7BE-5EBF4B34D15B}">
      <dsp:nvSpPr>
        <dsp:cNvPr id="0" name=""/>
        <dsp:cNvSpPr/>
      </dsp:nvSpPr>
      <dsp:spPr>
        <a:xfrm>
          <a:off x="6851601" y="842377"/>
          <a:ext cx="2070804" cy="1774924"/>
        </a:xfrm>
        <a:prstGeom prst="rect">
          <a:avLst/>
        </a:prstGeom>
        <a:blipFill>
          <a:blip xmlns:r="http://schemas.openxmlformats.org/officeDocument/2006/relationships" r:embed="rId4"/>
          <a:srcRect/>
          <a:stretch>
            <a:fillRect l="-8000" r="-8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C454D898-5AE0-4401-B1B5-26C859DD7B4A}">
      <dsp:nvSpPr>
        <dsp:cNvPr id="0" name=""/>
        <dsp:cNvSpPr/>
      </dsp:nvSpPr>
      <dsp:spPr>
        <a:xfrm>
          <a:off x="6851601" y="2084825"/>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Principles of Neuroplasticity</a:t>
          </a:r>
        </a:p>
      </dsp:txBody>
      <dsp:txXfrm>
        <a:off x="6851601" y="2084825"/>
        <a:ext cx="2070804" cy="425981"/>
      </dsp:txXfrm>
    </dsp:sp>
    <dsp:sp modelId="{687BF0A9-D60B-40CB-82E6-182CDCD5EC54}">
      <dsp:nvSpPr>
        <dsp:cNvPr id="0" name=""/>
        <dsp:cNvSpPr/>
      </dsp:nvSpPr>
      <dsp:spPr>
        <a:xfrm>
          <a:off x="1146549" y="2824383"/>
          <a:ext cx="2070804" cy="1774924"/>
        </a:xfrm>
        <a:prstGeom prst="rect">
          <a:avLst/>
        </a:prstGeom>
        <a:blipFill>
          <a:blip xmlns:r="http://schemas.openxmlformats.org/officeDocument/2006/relationships" r:embed="rId5"/>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5295D1F2-8C0F-4060-A5C4-AC8099EE9AAB}">
      <dsp:nvSpPr>
        <dsp:cNvPr id="0" name=""/>
        <dsp:cNvSpPr/>
      </dsp:nvSpPr>
      <dsp:spPr>
        <a:xfrm>
          <a:off x="1146549" y="4066830"/>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Simulation Variation</a:t>
          </a:r>
        </a:p>
      </dsp:txBody>
      <dsp:txXfrm>
        <a:off x="1146549" y="4066830"/>
        <a:ext cx="2070804" cy="425981"/>
      </dsp:txXfrm>
    </dsp:sp>
    <dsp:sp modelId="{49DDEF63-E56E-4422-A441-41B94C758FF3}">
      <dsp:nvSpPr>
        <dsp:cNvPr id="0" name=""/>
        <dsp:cNvSpPr/>
      </dsp:nvSpPr>
      <dsp:spPr>
        <a:xfrm>
          <a:off x="3428570" y="2824383"/>
          <a:ext cx="2070804" cy="1774924"/>
        </a:xfrm>
        <a:prstGeom prst="rect">
          <a:avLst/>
        </a:prstGeom>
        <a:blipFill>
          <a:blip xmlns:r="http://schemas.openxmlformats.org/officeDocument/2006/relationships" r:embed="rId6"/>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D0452FB2-5B27-4DAE-9261-D5EFEBB7B679}">
      <dsp:nvSpPr>
        <dsp:cNvPr id="0" name=""/>
        <dsp:cNvSpPr/>
      </dsp:nvSpPr>
      <dsp:spPr>
        <a:xfrm>
          <a:off x="3428570" y="4066830"/>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Predictive Modeling</a:t>
          </a:r>
        </a:p>
      </dsp:txBody>
      <dsp:txXfrm>
        <a:off x="3428570" y="4066830"/>
        <a:ext cx="2070804" cy="425981"/>
      </dsp:txXfrm>
    </dsp:sp>
    <dsp:sp modelId="{A97BB8D0-1E04-4B55-A6B6-B4BC0D76A5B9}">
      <dsp:nvSpPr>
        <dsp:cNvPr id="0" name=""/>
        <dsp:cNvSpPr/>
      </dsp:nvSpPr>
      <dsp:spPr>
        <a:xfrm>
          <a:off x="5710591" y="2824383"/>
          <a:ext cx="2070804" cy="1774924"/>
        </a:xfrm>
        <a:prstGeom prst="rect">
          <a:avLst/>
        </a:prstGeom>
        <a:blipFill>
          <a:blip xmlns:r="http://schemas.openxmlformats.org/officeDocument/2006/relationships" r:embed="rId7"/>
          <a:srcRect/>
          <a:stretch>
            <a:fillRect l="-14000" r="-14000"/>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F8BDE099-D0F4-41FB-8920-CB6ADC4C8F7F}">
      <dsp:nvSpPr>
        <dsp:cNvPr id="0" name=""/>
        <dsp:cNvSpPr/>
      </dsp:nvSpPr>
      <dsp:spPr>
        <a:xfrm>
          <a:off x="5710591" y="4066830"/>
          <a:ext cx="2070804" cy="425981"/>
        </a:xfrm>
        <a:prstGeom prst="rect">
          <a:avLst/>
        </a:prstGeom>
        <a:solidFill>
          <a:schemeClr val="dk2">
            <a:tint val="50000"/>
            <a:alpha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txBody>
        <a:bodyPr spcFirstLastPara="0" vert="horz" wrap="square" lIns="50800" tIns="50800" rIns="50800" bIns="508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mj-lt"/>
            </a:rPr>
            <a:t>Automated Data Processing and Analysis</a:t>
          </a:r>
        </a:p>
      </dsp:txBody>
      <dsp:txXfrm>
        <a:off x="5710591" y="4066830"/>
        <a:ext cx="2070804" cy="425981"/>
      </dsp:txXfrm>
    </dsp:sp>
  </dsp:spTree>
</dsp:drawing>
</file>

<file path=ppt/diagrams/layout1.xml><?xml version="1.0" encoding="utf-8"?>
<dgm:layoutDef xmlns:dgm="http://schemas.openxmlformats.org/drawingml/2006/diagram" xmlns:a="http://schemas.openxmlformats.org/drawingml/2006/main" uniqueId="urn:microsoft.com/office/officeart/2008/layout/CircularPictureCallout">
  <dgm:title val=""/>
  <dgm:desc val=""/>
  <dgm:catLst>
    <dgm:cat type="picture" pri="2000"/>
    <dgm:cat type="pictureconvert" pri="2000"/>
  </dgm:catLst>
  <dgm:sampData>
    <dgm:dataModel>
      <dgm:ptLst>
        <dgm:pt modelId="0" type="doc"/>
        <dgm:pt modelId="1"/>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2"/>
    </dgm:constrLst>
    <dgm:layoutNode name="Name1">
      <dgm:alg type="composite"/>
      <dgm:shape xmlns:r="http://schemas.openxmlformats.org/officeDocument/2006/relationships" r:blip="">
        <dgm:adjLst/>
      </dgm:shape>
      <dgm:choose name="Name2">
        <dgm:if name="Name3" axis="ch" ptType="node" func="cnt" op="lte" val="1">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w" refFor="ch" refForName="picture_1" fact="0.18"/>
            <dgm:constr type="t" for="ch" forName="text_1" refType="h" refFor="ch" refForName="picture_1" fact="0.531"/>
          </dgm:constrLst>
        </dgm:if>
        <dgm:if name="Name4" axis="ch" ptType="node" func="cnt" op="lte" val="2">
          <dgm:choose name="Name5">
            <dgm:if name="Name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l" for="ch" forName="picture_2" refType="w" refFor="ch" refForName="picture_1" fact="1.21"/>
                <dgm:constr type="ctrY" for="ch" forName="picture_2" refType="h" refFor="ch" refForName="picture_1" fact="0.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Lst>
            </dgm:if>
            <dgm:else name="Name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5"/>
                <dgm:constr type="h" for="ch" forName="picture_2" refType="h" refFor="ch" refForName="picture_1" fact="0.5"/>
                <dgm:constr type="r" for="ch" forName="picture_2" refType="w"/>
                <dgm:constr type="rOff" for="ch" forName="picture_2" refType="w" refFor="ch" refForName="picture_1" fact="-1.21"/>
                <dgm:constr type="ctrY" for="ch" forName="picture_2" refType="h" refFor="ch" refForName="picture_1" fact="0.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Lst>
            </dgm:else>
          </dgm:choose>
        </dgm:if>
        <dgm:if name="Name8" axis="ch" ptType="node" func="cnt" op="lte" val="3">
          <dgm:choose name="Name9">
            <dgm:if name="Name10"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l" for="ch" forName="picture_2" refType="w" refFor="ch" refForName="picture_1" fact="1.21"/>
                <dgm:constr type="ctrY" for="ch" forName="picture_2" refType="h" refFor="ch" refForName="picture_1" fact="0.18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l" for="ch" forName="picture_3" refType="w" refFor="ch" refForName="picture_1" fact="1.21"/>
                <dgm:constr type="ctrY" for="ch" forName="picture_3" refType="h" refFor="ch" refForName="picture_1" fact="0.812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Lst>
            </dgm:if>
            <dgm:else name="Name11">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75"/>
                <dgm:constr type="h" for="ch" forName="picture_2" refType="h" refFor="ch" refForName="picture_1" fact="0.375"/>
                <dgm:constr type="r" for="ch" forName="picture_2" refType="w"/>
                <dgm:constr type="rOff" for="ch" forName="picture_2" refType="w" refFor="ch" refForName="picture_1" fact="-1.21"/>
                <dgm:constr type="ctrY" for="ch" forName="picture_2" refType="h" refFor="ch" refForName="picture_1" fact="0.18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75"/>
                <dgm:constr type="h" for="ch" forName="picture_3" refType="h" refFor="ch" refForName="picture_1" fact="0.375"/>
                <dgm:constr type="r" for="ch" forName="picture_3" refType="w"/>
                <dgm:constr type="rOff" for="ch" forName="picture_3" refType="w" refFor="ch" refForName="picture_1" fact="-1.21"/>
                <dgm:constr type="ctrY" for="ch" forName="picture_3" refType="h" refFor="ch" refForName="picture_1" fact="0.812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Lst>
            </dgm:else>
          </dgm:choose>
        </dgm:if>
        <dgm:if name="Name12" axis="ch" ptType="node" func="cnt" op="lte" val="4">
          <dgm:choose name="Name13">
            <dgm:if name="Name14"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l" for="ch" forName="picture_2" refType="w" refFor="ch" refForName="picture_1" fact="1.354"/>
                <dgm:constr type="ctrY" for="ch" forName="picture_2" refType="h" refFor="ch" refForName="picture_1" fact="0.1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l" for="ch" forName="picture_3" refType="w" refFor="ch" refForName="picture_1" fact="1.21"/>
                <dgm:constr type="ctrY" for="ch" forName="picture_3" refType="h" refFor="ch" refForName="picture_1" fact="0.5"/>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l" for="ch" forName="picture_4" refType="w" refFor="ch" refForName="picture_1" fact="1.354"/>
                <dgm:constr type="ctrY" for="ch" forName="picture_4" refType="h" refFor="ch" refForName="picture_1" fact="0.8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Lst>
            </dgm:if>
            <dgm:else name="Name15">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3"/>
                <dgm:constr type="h" for="ch" forName="picture_2" refType="h" refFor="ch" refForName="picture_1" fact="0.3"/>
                <dgm:constr type="r" for="ch" forName="picture_2" refType="w"/>
                <dgm:constr type="rOff" for="ch" forName="picture_2" refType="w" refFor="ch" refForName="picture_1" fact="-1.354"/>
                <dgm:constr type="ctrY" for="ch" forName="picture_2" refType="h" refFor="ch" refForName="picture_1" fact="0.1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3"/>
                <dgm:constr type="h" for="ch" forName="picture_3" refType="h" refFor="ch" refForName="picture_1" fact="0.3"/>
                <dgm:constr type="r" for="ch" forName="picture_3" refType="w"/>
                <dgm:constr type="rOff" for="ch" forName="picture_3" refType="w" refFor="ch" refForName="picture_1" fact="-1.21"/>
                <dgm:constr type="ctrY" for="ch" forName="picture_3" refType="h" refFor="ch" refForName="picture_1" fact="0.5"/>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3"/>
                <dgm:constr type="h" for="ch" forName="picture_4" refType="h" refFor="ch" refForName="picture_1" fact="0.3"/>
                <dgm:constr type="r" for="ch" forName="picture_4" refType="w"/>
                <dgm:constr type="rOff" for="ch" forName="picture_4" refType="w" refFor="ch" refForName="picture_1" fact="-1.354"/>
                <dgm:constr type="ctrY" for="ch" forName="picture_4" refType="h" refFor="ch" refForName="picture_1" fact="0.8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Lst>
            </dgm:else>
          </dgm:choose>
        </dgm:if>
        <dgm:if name="Name16" axis="ch" ptType="node" func="cnt" op="lte" val="5">
          <dgm:choose name="Name17">
            <dgm:if name="Name18"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l" for="ch" forName="picture_2" refType="w" refFor="ch" refForName="picture_1" fact="1.375"/>
                <dgm:constr type="ctrY" for="ch" forName="picture_2" refType="h" refFor="ch" refForName="picture_1" fact="0.11"/>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l" for="ch" forName="picture_3" refType="w" refFor="ch" refForName="picture_1" fact="1.21"/>
                <dgm:constr type="ctrY" for="ch" forName="picture_3" refType="h" refFor="ch" refForName="picture_1" fact="0.353"/>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l" for="ch" forName="picture_4" refType="w" refFor="ch" refForName="picture_1" fact="1.21"/>
                <dgm:constr type="ctrY" for="ch" forName="picture_4" refType="h" refFor="ch" refForName="picture_1" fact="0.647"/>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l" for="ch" forName="picture_5" refType="w" refFor="ch" refForName="picture_1" fact="1.375"/>
                <dgm:constr type="ctrY" for="ch" forName="picture_5" refType="h" refFor="ch" refForName="picture_1" fact="0.8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Lst>
            </dgm:if>
            <dgm:else name="Name19">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22"/>
                <dgm:constr type="h" for="ch" forName="picture_2" refType="h" refFor="ch" refForName="picture_1" fact="0.22"/>
                <dgm:constr type="r" for="ch" forName="picture_2" refType="w"/>
                <dgm:constr type="rOff" for="ch" forName="picture_2" refType="w" refFor="ch" refForName="picture_1" fact="-1.375"/>
                <dgm:constr type="ctrY" for="ch" forName="picture_2" refType="h" refFor="ch" refForName="picture_1" fact="0.11"/>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22"/>
                <dgm:constr type="h" for="ch" forName="picture_3" refType="h" refFor="ch" refForName="picture_1" fact="0.22"/>
                <dgm:constr type="r" for="ch" forName="picture_3" refType="w"/>
                <dgm:constr type="rOff" for="ch" forName="picture_3" refType="w" refFor="ch" refForName="picture_1" fact="-1.21"/>
                <dgm:constr type="ctrY" for="ch" forName="picture_3" refType="h" refFor="ch" refForName="picture_1" fact="0.353"/>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22"/>
                <dgm:constr type="h" for="ch" forName="picture_4" refType="h" refFor="ch" refForName="picture_1" fact="0.22"/>
                <dgm:constr type="r" for="ch" forName="picture_4" refType="w"/>
                <dgm:constr type="rOff" for="ch" forName="picture_4" refType="w" refFor="ch" refForName="picture_1" fact="-1.21"/>
                <dgm:constr type="ctrY" for="ch" forName="picture_4" refType="h" refFor="ch" refForName="picture_1" fact="0.647"/>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22"/>
                <dgm:constr type="h" for="ch" forName="picture_5" refType="h" refFor="ch" refForName="picture_1" fact="0.22"/>
                <dgm:constr type="r" for="ch" forName="picture_5" refType="w"/>
                <dgm:constr type="rOff" for="ch" forName="picture_5" refType="w" refFor="ch" refForName="picture_1" fact="-1.375"/>
                <dgm:constr type="ctrY" for="ch" forName="picture_5" refType="h" refFor="ch" refForName="picture_1" fact="0.8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Lst>
            </dgm:else>
          </dgm:choose>
        </dgm:if>
        <dgm:if name="Name20" axis="ch" ptType="node" func="cnt" op="lte" val="6">
          <dgm:choose name="Name21">
            <dgm:if name="Name22"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l" for="ch" forName="picture_2" refType="w" refFor="ch" refForName="picture_1" fact="1.4238"/>
                <dgm:constr type="ctrY" for="ch" forName="picture_2" refType="h" refFor="ch" refForName="picture_1" fact="0.09"/>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l" for="ch" forName="picture_3" refType="w" refFor="ch" refForName="picture_1" fact="1.2667"/>
                <dgm:constr type="ctrY" for="ch" forName="picture_3" refType="h" refFor="ch" refForName="picture_1" fact="0.261"/>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l" for="ch" forName="picture_4" refType="w" refFor="ch" refForName="picture_1" fact="1.21"/>
                <dgm:constr type="ctrY" for="ch" forName="picture_4" refType="h" refFor="ch" refForName="picture_1" fact="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l" for="ch" forName="picture_5" refType="w" refFor="ch" refForName="picture_1" fact="1.2667"/>
                <dgm:constr type="ctrY" for="ch" forName="picture_5" refType="h" refFor="ch" refForName="picture_1" fact="0.739"/>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l" for="ch" forName="picture_6" refType="w" refFor="ch" refForName="picture_1" fact="1.4238"/>
                <dgm:constr type="ctrY" for="ch" forName="picture_6" refType="h" refFor="ch" refForName="picture_1" fact="0.91"/>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Lst>
            </dgm:if>
            <dgm:else name="Name23">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8"/>
                <dgm:constr type="h" for="ch" forName="picture_2" refType="h" refFor="ch" refForName="picture_1" fact="0.18"/>
                <dgm:constr type="r" for="ch" forName="picture_2" refType="w"/>
                <dgm:constr type="rOff" for="ch" forName="picture_2" refType="w" refFor="ch" refForName="picture_1" fact="-1.4238"/>
                <dgm:constr type="ctrY" for="ch" forName="picture_2" refType="h" refFor="ch" refForName="picture_1" fact="0.09"/>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8"/>
                <dgm:constr type="h" for="ch" forName="picture_3" refType="h" refFor="ch" refForName="picture_1" fact="0.18"/>
                <dgm:constr type="r" for="ch" forName="picture_3" refType="w"/>
                <dgm:constr type="rOff" for="ch" forName="picture_3" refType="w" refFor="ch" refForName="picture_1" fact="-1.2667"/>
                <dgm:constr type="ctrY" for="ch" forName="picture_3" refType="h" refFor="ch" refForName="picture_1" fact="0.261"/>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8"/>
                <dgm:constr type="h" for="ch" forName="picture_4" refType="h" refFor="ch" refForName="picture_1" fact="0.18"/>
                <dgm:constr type="r" for="ch" forName="picture_4" refType="w"/>
                <dgm:constr type="rOff" for="ch" forName="picture_4" refType="w" refFor="ch" refForName="picture_1" fact="-1.21"/>
                <dgm:constr type="ctrY" for="ch" forName="picture_4" refType="h" refFor="ch" refForName="picture_1" fact="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8"/>
                <dgm:constr type="h" for="ch" forName="picture_5" refType="h" refFor="ch" refForName="picture_1" fact="0.18"/>
                <dgm:constr type="r" for="ch" forName="picture_5" refType="w"/>
                <dgm:constr type="rOff" for="ch" forName="picture_5" refType="w" refFor="ch" refForName="picture_1" fact="-1.2667"/>
                <dgm:constr type="ctrY" for="ch" forName="picture_5" refType="h" refFor="ch" refForName="picture_1" fact="0.739"/>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8"/>
                <dgm:constr type="h" for="ch" forName="picture_6" refType="h" refFor="ch" refForName="picture_1" fact="0.18"/>
                <dgm:constr type="r" for="ch" forName="picture_6" refType="w"/>
                <dgm:constr type="rOff" for="ch" forName="picture_6" refType="w" refFor="ch" refForName="picture_1" fact="-1.4238"/>
                <dgm:constr type="ctrY" for="ch" forName="picture_6" refType="h" refFor="ch" refForName="picture_1" fact="0.91"/>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Lst>
            </dgm:else>
          </dgm:choose>
        </dgm:if>
        <dgm:else name="Name24">
          <dgm:choose name="Name25">
            <dgm:if name="Name26" func="var" arg="dir" op="equ" val="norm">
              <dgm:constrLst>
                <dgm:constr type="h" for="ch" forName="picture_1" refType="h"/>
                <dgm:constr type="w" for="ch" forName="picture_1" refType="h" refFor="ch" refForName="picture_1" op="equ"/>
                <dgm:constr type="l" for="ch" forName="picture_1"/>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l" for="ch" forName="picture_2" refType="w" refFor="ch" refForName="picture_1" fact="1.4363"/>
                <dgm:constr type="ctrY" for="ch" forName="picture_2" refType="h" refFor="ch" refForName="picture_1" fact="0.075"/>
                <dgm:constr type="l" for="ch" forName="line_2" refType="ctrX" refFor="ch" refForName="picture_1"/>
                <dgm:constr type="h" for="ch" forName="line_2"/>
                <dgm:constr type="r" for="ch" forName="line_2" refType="ctrX" refFor="ch" refForName="picture_2"/>
                <dgm:constr type="ctrY" for="ch" forName="line_2" refType="ctrY" refFor="ch" refForName="picture_2"/>
                <dgm:constr type="r" for="ch" forName="textparent_2" refType="w"/>
                <dgm:constr type="h" for="ch" forName="textparent_2" refType="h" refFor="ch" refForName="picture_2"/>
                <dgm:constr type="l" for="ch" forName="textparent_2" refType="r"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l" for="ch" forName="picture_3" refType="w" refFor="ch" refForName="picture_1" fact="1.2898"/>
                <dgm:constr type="ctrY" for="ch" forName="picture_3" refType="h" refFor="ch" refForName="picture_1" fact="0.227"/>
                <dgm:constr type="l" for="ch" forName="line_3" refType="ctrX" refFor="ch" refForName="picture_1"/>
                <dgm:constr type="h" for="ch" forName="line_3"/>
                <dgm:constr type="r" for="ch" forName="line_3" refType="ctrX" refFor="ch" refForName="picture_3"/>
                <dgm:constr type="ctrY" for="ch" forName="line_3" refType="ctrY" refFor="ch" refForName="picture_3"/>
                <dgm:constr type="r" for="ch" forName="textparent_3" refType="w"/>
                <dgm:constr type="h" for="ch" forName="textparent_3" refType="h" refFor="ch" refForName="picture_3"/>
                <dgm:constr type="l" for="ch" forName="textparent_3" refType="r"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l" for="ch" forName="picture_4" refType="w" refFor="ch" refForName="picture_1" fact="1.21"/>
                <dgm:constr type="ctrY" for="ch" forName="picture_4" refType="h" refFor="ch" refForName="picture_1" fact="0.405"/>
                <dgm:constr type="l" for="ch" forName="line_4" refType="ctrX" refFor="ch" refForName="picture_1"/>
                <dgm:constr type="h" for="ch" forName="line_4"/>
                <dgm:constr type="r" for="ch" forName="line_4" refType="ctrX" refFor="ch" refForName="picture_4"/>
                <dgm:constr type="ctrY" for="ch" forName="line_4" refType="ctrY" refFor="ch" refForName="picture_4"/>
                <dgm:constr type="r" for="ch" forName="textparent_4" refType="w"/>
                <dgm:constr type="h" for="ch" forName="textparent_4" refType="h" refFor="ch" refForName="picture_4"/>
                <dgm:constr type="l" for="ch" forName="textparent_4" refType="r"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l" for="ch" forName="picture_5" refType="w" refFor="ch" refForName="picture_1" fact="1.21"/>
                <dgm:constr type="ctrY" for="ch" forName="picture_5" refType="h" refFor="ch" refForName="picture_1" fact="0.595"/>
                <dgm:constr type="l" for="ch" forName="line_5" refType="ctrX" refFor="ch" refForName="picture_1"/>
                <dgm:constr type="h" for="ch" forName="line_5"/>
                <dgm:constr type="r" for="ch" forName="line_5" refType="ctrX" refFor="ch" refForName="picture_5"/>
                <dgm:constr type="ctrY" for="ch" forName="line_5" refType="ctrY" refFor="ch" refForName="picture_5"/>
                <dgm:constr type="r" for="ch" forName="textparent_5" refType="w"/>
                <dgm:constr type="h" for="ch" forName="textparent_5" refType="h" refFor="ch" refForName="picture_5"/>
                <dgm:constr type="l" for="ch" forName="textparent_5" refType="r"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l" for="ch" forName="picture_6" refType="w" refFor="ch" refForName="picture_1" fact="1.2898"/>
                <dgm:constr type="ctrY" for="ch" forName="picture_6" refType="h" refFor="ch" refForName="picture_1" fact="0.773"/>
                <dgm:constr type="l" for="ch" forName="line_6" refType="ctrX" refFor="ch" refForName="picture_1"/>
                <dgm:constr type="h" for="ch" forName="line_6"/>
                <dgm:constr type="r" for="ch" forName="line_6" refType="ctrX" refFor="ch" refForName="picture_6"/>
                <dgm:constr type="ctrY" for="ch" forName="line_6" refType="ctrY" refFor="ch" refForName="picture_6"/>
                <dgm:constr type="r" for="ch" forName="textparent_6" refType="w"/>
                <dgm:constr type="h" for="ch" forName="textparent_6" refType="h" refFor="ch" refForName="picture_6"/>
                <dgm:constr type="l" for="ch" forName="textparent_6" refType="r"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l" for="ch" forName="picture_7" refType="w" refFor="ch" refForName="picture_1" fact="1.4363"/>
                <dgm:constr type="ctrY" for="ch" forName="picture_7" refType="h" refFor="ch" refForName="picture_1" fact="0.925"/>
                <dgm:constr type="l" for="ch" forName="line_7" refType="ctrX" refFor="ch" refForName="picture_1"/>
                <dgm:constr type="h" for="ch" forName="line_7"/>
                <dgm:constr type="r" for="ch" forName="line_7" refType="ctrX" refFor="ch" refForName="picture_7"/>
                <dgm:constr type="ctrY" for="ch" forName="line_7" refType="ctrY" refFor="ch" refForName="picture_7"/>
                <dgm:constr type="r" for="ch" forName="textparent_7" refType="w"/>
                <dgm:constr type="h" for="ch" forName="textparent_7" refType="h" refFor="ch" refForName="picture_7"/>
                <dgm:constr type="l" for="ch" forName="textparent_7" refType="r" refFor="ch" refForName="picture_7"/>
                <dgm:constr type="ctrY" for="ch" forName="textparent_7" refType="ctrY" refFor="ch" refForName="picture_7"/>
                <dgm:constr type="primFontSz" for="des" forName="text_7" refType="primFontSz" refFor="des" refForName="text_2" op="equ"/>
              </dgm:constrLst>
            </dgm:if>
            <dgm:else name="Name27">
              <dgm:constrLst>
                <dgm:constr type="h" for="ch" forName="picture_1" refType="h"/>
                <dgm:constr type="w" for="ch" forName="picture_1" refType="h" refFor="ch" refForName="picture_1" op="equ"/>
                <dgm:constr type="r" for="ch" forName="picture_1" refType="w"/>
                <dgm:constr type="t" for="ch" forName="picture_1"/>
                <dgm:constr type="w" for="ch" forName="text_1" refType="w" refFor="ch" refForName="picture_1" fact="0.64"/>
                <dgm:constr type="h" for="ch" forName="text_1" refType="h" refFor="ch" refForName="picture_1" fact="0.33"/>
                <dgm:constr type="l" for="ch" forName="text_1" refType="l" refFor="ch" refForName="picture_1"/>
                <dgm:constr type="lOff" for="ch" forName="text_1" refType="w" refFor="ch" refForName="picture_1" fact="0.18"/>
                <dgm:constr type="t" for="ch" forName="text_1" refType="h" refFor="ch" refForName="picture_1" fact="0.531"/>
                <dgm:constr type="w" for="ch" forName="picture_2" refType="w" refFor="ch" refForName="picture_1" fact="0.15"/>
                <dgm:constr type="h" for="ch" forName="picture_2" refType="h" refFor="ch" refForName="picture_1" fact="0.15"/>
                <dgm:constr type="r" for="ch" forName="picture_2" refType="w"/>
                <dgm:constr type="rOff" for="ch" forName="picture_2" refType="w" refFor="ch" refForName="picture_1" fact="-1.4363"/>
                <dgm:constr type="ctrY" for="ch" forName="picture_2" refType="h" refFor="ch" refForName="picture_1" fact="0.075"/>
                <dgm:constr type="r" for="ch" forName="line_2" refType="ctrX" refFor="ch" refForName="picture_1"/>
                <dgm:constr type="h" for="ch" forName="line_2"/>
                <dgm:constr type="l" for="ch" forName="line_2" refType="ctrX" refFor="ch" refForName="picture_2"/>
                <dgm:constr type="ctrY" for="ch" forName="line_2" refType="ctrY" refFor="ch" refForName="picture_2"/>
                <dgm:constr type="l" for="ch" forName="textparent_2"/>
                <dgm:constr type="h" for="ch" forName="textparent_2" refType="h" refFor="ch" refForName="picture_2"/>
                <dgm:constr type="r" for="ch" forName="textparent_2" refType="l" refFor="ch" refForName="picture_2"/>
                <dgm:constr type="ctrY" for="ch" forName="textparent_2" refType="ctrY" refFor="ch" refForName="picture_2"/>
                <dgm:constr type="primFontSz" for="des" forName="text_2" val="65"/>
                <dgm:constr type="w" for="ch" forName="picture_3" refType="w" refFor="ch" refForName="picture_1" fact="0.15"/>
                <dgm:constr type="h" for="ch" forName="picture_3" refType="h" refFor="ch" refForName="picture_1" fact="0.15"/>
                <dgm:constr type="r" for="ch" forName="picture_3" refType="w"/>
                <dgm:constr type="rOff" for="ch" forName="picture_3" refType="w" refFor="ch" refForName="picture_1" fact="-1.2898"/>
                <dgm:constr type="ctrY" for="ch" forName="picture_3" refType="h" refFor="ch" refForName="picture_1" fact="0.227"/>
                <dgm:constr type="r" for="ch" forName="line_3" refType="ctrX" refFor="ch" refForName="picture_1"/>
                <dgm:constr type="h" for="ch" forName="line_3"/>
                <dgm:constr type="l" for="ch" forName="line_3" refType="ctrX" refFor="ch" refForName="picture_3"/>
                <dgm:constr type="ctrY" for="ch" forName="line_3" refType="ctrY" refFor="ch" refForName="picture_3"/>
                <dgm:constr type="l" for="ch" forName="textparent_3"/>
                <dgm:constr type="h" for="ch" forName="textparent_3" refType="h" refFor="ch" refForName="picture_3"/>
                <dgm:constr type="r" for="ch" forName="textparent_3" refType="l" refFor="ch" refForName="picture_3"/>
                <dgm:constr type="ctrY" for="ch" forName="textparent_3" refType="ctrY" refFor="ch" refForName="picture_3"/>
                <dgm:constr type="primFontSz" for="des" forName="text_3" refType="primFontSz" refFor="des" refForName="text_2" op="equ"/>
                <dgm:constr type="w" for="ch" forName="picture_4" refType="w" refFor="ch" refForName="picture_1" fact="0.15"/>
                <dgm:constr type="h" for="ch" forName="picture_4" refType="h" refFor="ch" refForName="picture_1" fact="0.15"/>
                <dgm:constr type="r" for="ch" forName="picture_4" refType="w"/>
                <dgm:constr type="rOff" for="ch" forName="picture_4" refType="w" refFor="ch" refForName="picture_1" fact="-1.21"/>
                <dgm:constr type="ctrY" for="ch" forName="picture_4" refType="h" refFor="ch" refForName="picture_1" fact="0.405"/>
                <dgm:constr type="r" for="ch" forName="line_4" refType="ctrX" refFor="ch" refForName="picture_1"/>
                <dgm:constr type="h" for="ch" forName="line_4"/>
                <dgm:constr type="l" for="ch" forName="line_4" refType="ctrX" refFor="ch" refForName="picture_4"/>
                <dgm:constr type="ctrY" for="ch" forName="line_4" refType="ctrY" refFor="ch" refForName="picture_4"/>
                <dgm:constr type="l" for="ch" forName="textparent_4"/>
                <dgm:constr type="h" for="ch" forName="textparent_4" refType="h" refFor="ch" refForName="picture_4"/>
                <dgm:constr type="r" for="ch" forName="textparent_4" refType="l" refFor="ch" refForName="picture_4"/>
                <dgm:constr type="ctrY" for="ch" forName="textparent_4" refType="ctrY" refFor="ch" refForName="picture_4"/>
                <dgm:constr type="primFontSz" for="des" forName="text_4" refType="primFontSz" refFor="des" refForName="text_2" op="equ"/>
                <dgm:constr type="w" for="ch" forName="picture_5" refType="w" refFor="ch" refForName="picture_1" fact="0.15"/>
                <dgm:constr type="h" for="ch" forName="picture_5" refType="h" refFor="ch" refForName="picture_1" fact="0.15"/>
                <dgm:constr type="r" for="ch" forName="picture_5" refType="w"/>
                <dgm:constr type="rOff" for="ch" forName="picture_5" refType="w" refFor="ch" refForName="picture_1" fact="-1.21"/>
                <dgm:constr type="ctrY" for="ch" forName="picture_5" refType="h" refFor="ch" refForName="picture_1" fact="0.595"/>
                <dgm:constr type="r" for="ch" forName="line_5" refType="ctrX" refFor="ch" refForName="picture_1"/>
                <dgm:constr type="h" for="ch" forName="line_5"/>
                <dgm:constr type="l" for="ch" forName="line_5" refType="ctrX" refFor="ch" refForName="picture_5"/>
                <dgm:constr type="ctrY" for="ch" forName="line_5" refType="ctrY" refFor="ch" refForName="picture_5"/>
                <dgm:constr type="l" for="ch" forName="textparent_5"/>
                <dgm:constr type="h" for="ch" forName="textparent_5" refType="h" refFor="ch" refForName="picture_5"/>
                <dgm:constr type="r" for="ch" forName="textparent_5" refType="l" refFor="ch" refForName="picture_5"/>
                <dgm:constr type="ctrY" for="ch" forName="textparent_5" refType="ctrY" refFor="ch" refForName="picture_5"/>
                <dgm:constr type="primFontSz" for="des" forName="text_5" refType="primFontSz" refFor="des" refForName="text_2" op="equ"/>
                <dgm:constr type="w" for="ch" forName="picture_6" refType="w" refFor="ch" refForName="picture_1" fact="0.15"/>
                <dgm:constr type="h" for="ch" forName="picture_6" refType="h" refFor="ch" refForName="picture_1" fact="0.15"/>
                <dgm:constr type="r" for="ch" forName="picture_6" refType="w"/>
                <dgm:constr type="rOff" for="ch" forName="picture_6" refType="w" refFor="ch" refForName="picture_1" fact="-1.2898"/>
                <dgm:constr type="ctrY" for="ch" forName="picture_6" refType="h" refFor="ch" refForName="picture_1" fact="0.773"/>
                <dgm:constr type="r" for="ch" forName="line_6" refType="ctrX" refFor="ch" refForName="picture_1"/>
                <dgm:constr type="h" for="ch" forName="line_6"/>
                <dgm:constr type="l" for="ch" forName="line_6" refType="ctrX" refFor="ch" refForName="picture_6"/>
                <dgm:constr type="ctrY" for="ch" forName="line_6" refType="ctrY" refFor="ch" refForName="picture_6"/>
                <dgm:constr type="l" for="ch" forName="textparent_6"/>
                <dgm:constr type="h" for="ch" forName="textparent_6" refType="h" refFor="ch" refForName="picture_6"/>
                <dgm:constr type="r" for="ch" forName="textparent_6" refType="l" refFor="ch" refForName="picture_6"/>
                <dgm:constr type="ctrY" for="ch" forName="textparent_6" refType="ctrY" refFor="ch" refForName="picture_6"/>
                <dgm:constr type="primFontSz" for="des" forName="text_6" refType="primFontSz" refFor="des" refForName="text_2" op="equ"/>
                <dgm:constr type="w" for="ch" forName="picture_7" refType="w" refFor="ch" refForName="picture_1" fact="0.15"/>
                <dgm:constr type="h" for="ch" forName="picture_7" refType="h" refFor="ch" refForName="picture_1" fact="0.15"/>
                <dgm:constr type="r" for="ch" forName="picture_7" refType="w"/>
                <dgm:constr type="rOff" for="ch" forName="picture_7" refType="w" refFor="ch" refForName="picture_1" fact="-1.4363"/>
                <dgm:constr type="ctrY" for="ch" forName="picture_7" refType="h" refFor="ch" refForName="picture_1" fact="0.925"/>
                <dgm:constr type="r" for="ch" forName="line_7" refType="ctrX" refFor="ch" refForName="picture_1"/>
                <dgm:constr type="h" for="ch" forName="line_7"/>
                <dgm:constr type="l" for="ch" forName="line_7" refType="ctrX" refFor="ch" refForName="picture_7"/>
                <dgm:constr type="ctrY" for="ch" forName="line_7" refType="ctrY" refFor="ch" refForName="picture_7"/>
                <dgm:constr type="l" for="ch" forName="textparent_7"/>
                <dgm:constr type="h" for="ch" forName="textparent_7" refType="h" refFor="ch" refForName="picture_7"/>
                <dgm:constr type="r" for="ch" forName="textparent_7" refType="l" refFor="ch" refForName="picture_7"/>
                <dgm:constr type="ctrY" for="ch" forName="textparent_7" refType="ctrY" refFor="ch" refForName="picture_7"/>
                <dgm:constr type="primFontSz" for="des" forName="text_7" refType="primFontSz" refFor="des" refForName="text_2" op="equ"/>
              </dgm:constrLst>
            </dgm:else>
          </dgm:choose>
        </dgm:else>
      </dgm:choose>
      <dgm:forEach name="wrapper" axis="self" ptType="parTrans">
        <dgm:forEach name="wrapper2" axis="self" ptType="sibTrans" st="2">
          <dgm:forEach name="pictureRepeat" axis="self">
            <dgm:layoutNode name="pictureRepeatNode" styleLbl="alignImgPlace1">
              <dgm:alg type="sp"/>
              <dgm:shape xmlns:r="http://schemas.openxmlformats.org/officeDocument/2006/relationships" type="ellipse" r:blip="" blipPhldr="1">
                <dgm:adjLst/>
              </dgm:shape>
              <dgm:presOf axis="self"/>
            </dgm:layoutNode>
          </dgm:forEach>
        </dgm:forEach>
      </dgm:forEach>
      <dgm:forEach name="Name28" axis="ch" ptType="sibTrans" hideLastTrans="0" cnt="1">
        <dgm:layoutNode name="picture_1">
          <dgm:alg type="sp"/>
          <dgm:shape xmlns:r="http://schemas.openxmlformats.org/officeDocument/2006/relationships" r:blip="">
            <dgm:adjLst/>
          </dgm:shape>
          <dgm:presOf/>
          <dgm:constrLst/>
          <dgm:forEach name="Name29" ref="pictureRepeat"/>
        </dgm:layoutNode>
      </dgm:forEach>
      <dgm:forEach name="Name30" axis="ch" ptType="node" cnt="1">
        <dgm:layoutNode name="text_1" styleLbl="node1">
          <dgm:varLst>
            <dgm:bulletEnabled val="1"/>
          </dgm:varLst>
          <dgm:alg type="tx">
            <dgm:param type="txAnchorVert" val="b"/>
            <dgm:param type="txAnchorVertCh" val="b"/>
            <dgm:param type="parTxRTLAlign" val="r"/>
            <dgm:param type="shpTxRTLAlignCh" val="r"/>
          </dgm:alg>
          <dgm:shape xmlns:r="http://schemas.openxmlformats.org/officeDocument/2006/relationships" type="rect" r:blip="" hideGeom="1">
            <dgm:adjLst/>
          </dgm:shape>
          <dgm:presOf axis="desOrSelf" ptType="node"/>
          <dgm:constrLst>
            <dgm:constr type="primFontSz" val="65"/>
            <dgm:constr type="lMarg"/>
            <dgm:constr type="rMarg"/>
            <dgm:constr type="tMarg"/>
            <dgm:constr type="bMarg"/>
          </dgm:constrLst>
          <dgm:ruleLst>
            <dgm:rule type="primFontSz" val="5" fact="NaN" max="NaN"/>
          </dgm:ruleLst>
        </dgm:layoutNode>
      </dgm:forEach>
      <dgm:forEach name="Name31" axis="ch" ptType="sibTrans" hideLastTrans="0" st="2" cnt="1">
        <dgm:layoutNode name="picture_2">
          <dgm:alg type="sp"/>
          <dgm:shape xmlns:r="http://schemas.openxmlformats.org/officeDocument/2006/relationships" r:blip="">
            <dgm:adjLst/>
          </dgm:shape>
          <dgm:presOf/>
          <dgm:constrLst/>
          <dgm:forEach name="Name32" ref="pictureRepeat"/>
        </dgm:layoutNode>
      </dgm:forEach>
      <dgm:forEach name="Name33" axis="ch" ptType="node" st="2" cnt="1">
        <dgm:layoutNode name="line_2" styleLbl="parChTrans1D1">
          <dgm:alg type="sp"/>
          <dgm:shape xmlns:r="http://schemas.openxmlformats.org/officeDocument/2006/relationships" type="line" r:blip="" zOrderOff="-100">
            <dgm:adjLst/>
          </dgm:shape>
          <dgm:presOf/>
        </dgm:layoutNode>
        <dgm:layoutNode name="textparent_2">
          <dgm:choose name="Name34">
            <dgm:if name="Name35" func="var" arg="dir" op="equ" val="norm">
              <dgm:alg type="lin">
                <dgm:param type="horzAlign" val="l"/>
              </dgm:alg>
            </dgm:if>
            <dgm:else name="Name36">
              <dgm:alg type="lin">
                <dgm:param type="horzAlign" val="r"/>
              </dgm:alg>
            </dgm:else>
          </dgm:choose>
          <dgm:shape xmlns:r="http://schemas.openxmlformats.org/officeDocument/2006/relationships" type="rect" r:blip="" hideGeom="1">
            <dgm:adjLst/>
          </dgm:shape>
          <dgm:constrLst>
            <dgm:constr type="userW" for="ch" forName="text_2" refType="w"/>
            <dgm:constr type="h" for="ch" forName="text_2" refType="h"/>
          </dgm:constrLst>
          <dgm:presOf/>
          <dgm:layoutNode name="text_2" styleLbl="revTx">
            <dgm:varLst>
              <dgm:bulletEnabled val="1"/>
            </dgm:varLst>
            <dgm:choose name="Name37">
              <dgm:if name="Name38" func="var" arg="dir" op="equ" val="norm">
                <dgm:alg type="tx">
                  <dgm:param type="parTxLTRAlign" val="l"/>
                  <dgm:param type="shpTxLTRAlignCh" val="l"/>
                  <dgm:param type="parTxRTLAlign" val="r"/>
                  <dgm:param type="shpTxRTLAlignCh" val="r"/>
                </dgm:alg>
              </dgm:if>
              <dgm:else name="Name39">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0" axis="ch" ptType="sibTrans" hideLastTrans="0" st="3" cnt="1">
        <dgm:layoutNode name="picture_3">
          <dgm:alg type="sp"/>
          <dgm:shape xmlns:r="http://schemas.openxmlformats.org/officeDocument/2006/relationships" r:blip="">
            <dgm:adjLst/>
          </dgm:shape>
          <dgm:presOf/>
          <dgm:constrLst/>
          <dgm:forEach name="Name41" ref="pictureRepeat"/>
        </dgm:layoutNode>
      </dgm:forEach>
      <dgm:forEach name="Name42" axis="ch" ptType="node" st="3" cnt="1">
        <dgm:layoutNode name="line_3" styleLbl="parChTrans1D1">
          <dgm:alg type="sp"/>
          <dgm:shape xmlns:r="http://schemas.openxmlformats.org/officeDocument/2006/relationships" type="line" r:blip="" zOrderOff="-100">
            <dgm:adjLst/>
          </dgm:shape>
          <dgm:presOf/>
        </dgm:layoutNode>
        <dgm:layoutNode name="textparent_3">
          <dgm:choose name="Name43">
            <dgm:if name="Name44" func="var" arg="dir" op="equ" val="norm">
              <dgm:alg type="lin">
                <dgm:param type="horzAlign" val="l"/>
              </dgm:alg>
            </dgm:if>
            <dgm:else name="Name45">
              <dgm:alg type="lin">
                <dgm:param type="horzAlign" val="r"/>
              </dgm:alg>
            </dgm:else>
          </dgm:choose>
          <dgm:shape xmlns:r="http://schemas.openxmlformats.org/officeDocument/2006/relationships" type="rect" r:blip="" hideGeom="1">
            <dgm:adjLst/>
          </dgm:shape>
          <dgm:constrLst>
            <dgm:constr type="userW" for="ch" forName="text_3" refType="w"/>
            <dgm:constr type="h" for="ch" forName="text_3" refType="h"/>
          </dgm:constrLst>
          <dgm:presOf/>
          <dgm:layoutNode name="text_3" styleLbl="revTx">
            <dgm:varLst>
              <dgm:bulletEnabled val="1"/>
            </dgm:varLst>
            <dgm:choose name="Name46">
              <dgm:if name="Name47" func="var" arg="dir" op="equ" val="norm">
                <dgm:alg type="tx">
                  <dgm:param type="parTxLTRAlign" val="l"/>
                  <dgm:param type="shpTxLTRAlignCh" val="l"/>
                  <dgm:param type="parTxRTLAlign" val="r"/>
                  <dgm:param type="shpTxRTLAlignCh" val="r"/>
                </dgm:alg>
              </dgm:if>
              <dgm:else name="Name48">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49" axis="ch" ptType="sibTrans" hideLastTrans="0" st="4" cnt="1">
        <dgm:layoutNode name="picture_4">
          <dgm:alg type="sp"/>
          <dgm:shape xmlns:r="http://schemas.openxmlformats.org/officeDocument/2006/relationships" r:blip="">
            <dgm:adjLst/>
          </dgm:shape>
          <dgm:presOf/>
          <dgm:constrLst/>
          <dgm:forEach name="Name50" ref="pictureRepeat"/>
        </dgm:layoutNode>
      </dgm:forEach>
      <dgm:forEach name="Name51" axis="ch" ptType="node" st="4" cnt="1">
        <dgm:layoutNode name="line_4" styleLbl="parChTrans1D1">
          <dgm:alg type="sp"/>
          <dgm:shape xmlns:r="http://schemas.openxmlformats.org/officeDocument/2006/relationships" type="line" r:blip="" zOrderOff="-100">
            <dgm:adjLst/>
          </dgm:shape>
          <dgm:presOf/>
        </dgm:layoutNode>
        <dgm:layoutNode name="textparent_4">
          <dgm:choose name="Name52">
            <dgm:if name="Name53" func="var" arg="dir" op="equ" val="norm">
              <dgm:alg type="lin">
                <dgm:param type="horzAlign" val="l"/>
              </dgm:alg>
            </dgm:if>
            <dgm:else name="Name54">
              <dgm:alg type="lin">
                <dgm:param type="horzAlign" val="r"/>
              </dgm:alg>
            </dgm:else>
          </dgm:choose>
          <dgm:shape xmlns:r="http://schemas.openxmlformats.org/officeDocument/2006/relationships" type="rect" r:blip="" hideGeom="1">
            <dgm:adjLst/>
          </dgm:shape>
          <dgm:constrLst>
            <dgm:constr type="userW" for="ch" forName="text_4" refType="w"/>
            <dgm:constr type="h" for="ch" forName="text_4" refType="h"/>
          </dgm:constrLst>
          <dgm:presOf/>
          <dgm:layoutNode name="text_4" styleLbl="revTx">
            <dgm:varLst>
              <dgm:bulletEnabled val="1"/>
            </dgm:varLst>
            <dgm:choose name="Name55">
              <dgm:if name="Name56" func="var" arg="dir" op="equ" val="norm">
                <dgm:alg type="tx">
                  <dgm:param type="parTxLTRAlign" val="l"/>
                  <dgm:param type="shpTxLTRAlignCh" val="l"/>
                  <dgm:param type="parTxRTLAlign" val="r"/>
                  <dgm:param type="shpTxRTLAlignCh" val="r"/>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58" axis="ch" ptType="sibTrans" hideLastTrans="0" st="5" cnt="1">
        <dgm:layoutNode name="picture_5">
          <dgm:alg type="sp"/>
          <dgm:shape xmlns:r="http://schemas.openxmlformats.org/officeDocument/2006/relationships" r:blip="">
            <dgm:adjLst/>
          </dgm:shape>
          <dgm:presOf/>
          <dgm:constrLst/>
          <dgm:forEach name="Name59" ref="pictureRepeat"/>
        </dgm:layoutNode>
      </dgm:forEach>
      <dgm:forEach name="Name60" axis="ch" ptType="node" st="5" cnt="1">
        <dgm:layoutNode name="line_5" styleLbl="parChTrans1D1">
          <dgm:alg type="sp"/>
          <dgm:shape xmlns:r="http://schemas.openxmlformats.org/officeDocument/2006/relationships" type="line" r:blip="" zOrderOff="-100">
            <dgm:adjLst/>
          </dgm:shape>
          <dgm:presOf/>
        </dgm:layoutNode>
        <dgm:layoutNode name="textparent_5">
          <dgm:choose name="Name61">
            <dgm:if name="Name62" func="var" arg="dir" op="equ" val="norm">
              <dgm:alg type="lin">
                <dgm:param type="horzAlign" val="l"/>
              </dgm:alg>
            </dgm:if>
            <dgm:else name="Name63">
              <dgm:alg type="lin">
                <dgm:param type="horzAlign" val="r"/>
              </dgm:alg>
            </dgm:else>
          </dgm:choose>
          <dgm:shape xmlns:r="http://schemas.openxmlformats.org/officeDocument/2006/relationships" type="rect" r:blip="" hideGeom="1">
            <dgm:adjLst/>
          </dgm:shape>
          <dgm:constrLst>
            <dgm:constr type="userW" for="ch" forName="text_5" refType="w"/>
            <dgm:constr type="h" for="ch" forName="text_5" refType="h"/>
          </dgm:constrLst>
          <dgm:presOf/>
          <dgm:layoutNode name="text_5" styleLbl="revTx">
            <dgm:varLst>
              <dgm:bulletEnabled val="1"/>
            </dgm:varLst>
            <dgm:choose name="Name64">
              <dgm:if name="Name65" func="var" arg="dir" op="equ" val="norm">
                <dgm:alg type="tx">
                  <dgm:param type="parTxLTRAlign" val="l"/>
                  <dgm:param type="shpTxLTRAlignCh" val="l"/>
                  <dgm:param type="parTxRTLAlign" val="r"/>
                  <dgm:param type="shpTxRTLAlignCh" val="r"/>
                </dgm:alg>
              </dgm:if>
              <dgm:else name="Name66">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67" axis="ch" ptType="sibTrans" hideLastTrans="0" st="6" cnt="1">
        <dgm:layoutNode name="picture_6">
          <dgm:alg type="sp"/>
          <dgm:shape xmlns:r="http://schemas.openxmlformats.org/officeDocument/2006/relationships" r:blip="">
            <dgm:adjLst/>
          </dgm:shape>
          <dgm:presOf/>
          <dgm:constrLst/>
          <dgm:forEach name="Name68" ref="pictureRepeat"/>
        </dgm:layoutNode>
      </dgm:forEach>
      <dgm:forEach name="Name69" axis="ch" ptType="node" st="6" cnt="1">
        <dgm:layoutNode name="line_6" styleLbl="parChTrans1D1">
          <dgm:alg type="sp"/>
          <dgm:shape xmlns:r="http://schemas.openxmlformats.org/officeDocument/2006/relationships" type="line" r:blip="" zOrderOff="-100">
            <dgm:adjLst/>
          </dgm:shape>
          <dgm:presOf/>
        </dgm:layoutNode>
        <dgm:layoutNode name="textparent_6">
          <dgm:choose name="Name70">
            <dgm:if name="Name71" func="var" arg="dir" op="equ" val="norm">
              <dgm:alg type="lin">
                <dgm:param type="horzAlign" val="l"/>
              </dgm:alg>
            </dgm:if>
            <dgm:else name="Name72">
              <dgm:alg type="lin">
                <dgm:param type="horzAlign" val="r"/>
              </dgm:alg>
            </dgm:else>
          </dgm:choose>
          <dgm:shape xmlns:r="http://schemas.openxmlformats.org/officeDocument/2006/relationships" type="rect" r:blip="" hideGeom="1">
            <dgm:adjLst/>
          </dgm:shape>
          <dgm:constrLst>
            <dgm:constr type="userW" for="ch" forName="text_6" refType="w"/>
            <dgm:constr type="h" for="ch" forName="text_6" refType="h"/>
          </dgm:constrLst>
          <dgm:presOf/>
          <dgm:layoutNode name="text_6" styleLbl="revTx">
            <dgm:varLst>
              <dgm:bulletEnabled val="1"/>
            </dgm:varLst>
            <dgm:choose name="Name73">
              <dgm:if name="Name74" func="var" arg="dir" op="equ" val="norm">
                <dgm:alg type="tx">
                  <dgm:param type="parTxLTRAlign" val="l"/>
                  <dgm:param type="shpTxLTRAlignCh" val="l"/>
                  <dgm:param type="parTxRTLAlign" val="r"/>
                  <dgm:param type="shpTxRTLAlignCh" val="r"/>
                </dgm:alg>
              </dgm:if>
              <dgm:else name="Name75">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forEach name="Name76" axis="ch" ptType="sibTrans" hideLastTrans="0" st="7" cnt="1">
        <dgm:layoutNode name="picture_7">
          <dgm:alg type="sp"/>
          <dgm:shape xmlns:r="http://schemas.openxmlformats.org/officeDocument/2006/relationships" r:blip="">
            <dgm:adjLst/>
          </dgm:shape>
          <dgm:presOf/>
          <dgm:constrLst/>
          <dgm:forEach name="Name77" ref="pictureRepeat"/>
        </dgm:layoutNode>
      </dgm:forEach>
      <dgm:forEach name="Name78" axis="ch" ptType="node" st="7" cnt="1">
        <dgm:layoutNode name="line_7" styleLbl="parChTrans1D1">
          <dgm:alg type="sp"/>
          <dgm:shape xmlns:r="http://schemas.openxmlformats.org/officeDocument/2006/relationships" type="line" r:blip="" zOrderOff="-100">
            <dgm:adjLst/>
          </dgm:shape>
          <dgm:presOf/>
        </dgm:layoutNode>
        <dgm:layoutNode name="textparent_7">
          <dgm:choose name="Name79">
            <dgm:if name="Name80" func="var" arg="dir" op="equ" val="norm">
              <dgm:alg type="lin">
                <dgm:param type="horzAlign" val="l"/>
              </dgm:alg>
            </dgm:if>
            <dgm:else name="Name81">
              <dgm:alg type="lin">
                <dgm:param type="horzAlign" val="r"/>
              </dgm:alg>
            </dgm:else>
          </dgm:choose>
          <dgm:shape xmlns:r="http://schemas.openxmlformats.org/officeDocument/2006/relationships" type="rect" r:blip="" hideGeom="1">
            <dgm:adjLst/>
          </dgm:shape>
          <dgm:constrLst>
            <dgm:constr type="userW" for="ch" forName="text_7" refType="w"/>
            <dgm:constr type="h" for="ch" forName="text_7" refType="h"/>
          </dgm:constrLst>
          <dgm:presOf/>
          <dgm:layoutNode name="text_7" styleLbl="revTx">
            <dgm:varLst>
              <dgm:bulletEnabled val="1"/>
            </dgm:varLst>
            <dgm:choose name="Name82">
              <dgm:if name="Name83" func="var" arg="dir" op="equ" val="norm">
                <dgm:alg type="tx">
                  <dgm:param type="parTxLTRAlign" val="l"/>
                  <dgm:param type="shpTxLTRAlignCh" val="l"/>
                  <dgm:param type="parTxRTLAlign" val="r"/>
                  <dgm:param type="shpTxRTLAlignCh" val="r"/>
                </dgm:alg>
              </dgm:if>
              <dgm:else name="Name84">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userW"/>
              <dgm:constr type="w" refType="userW" fact="0.1"/>
              <dgm:constr type="lMarg" refType="primFontSz" fact="0.3"/>
              <dgm:constr type="rMarg" refType="primFontSz" fact="0.3"/>
              <dgm:constr type="tMarg"/>
              <dgm:constr type="bMarg"/>
            </dgm:constrLst>
            <dgm:ruleLst>
              <dgm:rule type="w" val="NaN" fact="1" max="NaN"/>
              <dgm:rule type="primFontSz" val="5" fact="NaN" max="NaN"/>
            </dgm:ruleLst>
          </dgm:layoutNode>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9/3/layout/HorizontalOrganizationChart">
  <dgm:title val=""/>
  <dgm:desc val=""/>
  <dgm:catLst>
    <dgm:cat type="hierarchy" pri="43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305"/>
      <dgm:constr type="w" for="des" forName="rootComposite" refType="w" fact="10"/>
      <dgm:constr type="h" for="des" forName="rootComposite" refType="w" refFor="des" refForName="rootComposite1" fact="0.305"/>
      <dgm:constr type="w" for="des" forName="rootComposite3" refType="w" fact="10"/>
      <dgm:constr type="h" for="des" forName="rootComposite3" refType="w" refFor="des" refForName="rootComposite1" fact="0.305"/>
      <dgm:constr type="primFontSz" for="des" ptType="node" op="equ"/>
      <dgm:constr type="sp" for="des" op="equ"/>
      <dgm:constr type="sp" for="des" forName="hierRoot1" refType="w" refFor="des" refForName="rootComposite1" fact="0.2"/>
      <dgm:constr type="sp" for="des" forName="hierRoot2" refType="sp" refFor="des" refForName="hierRoot1"/>
      <dgm:constr type="sp" for="des" forName="hierRoot3" refType="sp" refFor="des" refForName="hierRoot1"/>
      <dgm:constr type="sibSp" refType="w" refFor="des" refForName="rootComposite1" fact="0.125"/>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125"/>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func="var" arg="dir" op="equ" val="norm">
                  <dgm:alg type="hierRoot">
                    <dgm:param type="hierAlign" val="lT"/>
                  </dgm:alg>
                  <dgm:constrLst>
                    <dgm:constr type="alignOff" val="0.75"/>
                  </dgm:constrLst>
                </dgm:if>
                <dgm:else name="Name9">
                  <dgm:alg type="hierRoot">
                    <dgm:param type="hierAlign" val="rT"/>
                  </dgm:alg>
                  <dgm:constrLst>
                    <dgm:constr type="alignOff" val="0.75"/>
                  </dgm:constrLst>
                </dgm:else>
              </dgm:choose>
            </dgm:if>
            <dgm:if name="Name10" func="var" arg="hierBranch" op="equ" val="r">
              <dgm:choose name="Name11">
                <dgm:if name="Name12" func="var" arg="dir" op="equ" val="norm">
                  <dgm:alg type="hierRoot">
                    <dgm:param type="hierAlign" val="lB"/>
                  </dgm:alg>
                  <dgm:constrLst>
                    <dgm:constr type="alignOff" val="0.75"/>
                  </dgm:constrLst>
                </dgm:if>
                <dgm:else name="Name13">
                  <dgm:alg type="hierRoot">
                    <dgm:param type="hierAlign" val="rB"/>
                  </dgm:alg>
                  <dgm:constrLst>
                    <dgm:constr type="alignOff" val="0.75"/>
                  </dgm:constrLst>
                </dgm:else>
              </dgm:choose>
            </dgm:if>
            <dgm:if name="Name14" func="var" arg="hierBranch" op="equ" val="hang">
              <dgm:choose name="Name15">
                <dgm:if name="Name16" func="var" arg="dir" op="equ" val="norm">
                  <dgm:alg type="hierRoot">
                    <dgm:param type="hierAlign" val="lCtrCh"/>
                  </dgm:alg>
                  <dgm:constrLst>
                    <dgm:constr type="alignOff" val="0.65"/>
                  </dgm:constrLst>
                </dgm:if>
                <dgm:else name="Name17">
                  <dgm:alg type="hierRoot">
                    <dgm:param type="hierAlign" val="rCtrCh"/>
                  </dgm:alg>
                  <dgm:constrLst>
                    <dgm:constr type="alignOff" val="0.65"/>
                  </dgm:constrLst>
                </dgm:else>
              </dgm:choose>
            </dgm:if>
            <dgm:else name="Name18">
              <dgm:choose name="Name19">
                <dgm:if name="Name20" func="var" arg="dir" op="equ" val="norm">
                  <dgm:alg type="hierRoot">
                    <dgm:param type="hierAlign" val="lCtrCh"/>
                  </dgm:alg>
                  <dgm:constrLst>
                    <dgm:constr type="alignOff"/>
                    <dgm:constr type="bendDist" for="des" ptType="parTrans" refType="sp" fact="0.5"/>
                  </dgm:constrLst>
                </dgm:if>
                <dgm:else name="Name21">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22">
              <dgm:if name="Name23"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24"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25"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6">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7">
              <dgm:if name="Name28" func="var" arg="hierBranch" op="equ" val="l">
                <dgm:choose name="Name29">
                  <dgm:if name="Name30" func="var" arg="dir" op="equ" val="norm">
                    <dgm:alg type="hierChild">
                      <dgm:param type="chAlign" val="t"/>
                      <dgm:param type="linDir" val="fromL"/>
                    </dgm:alg>
                  </dgm:if>
                  <dgm:else name="Name31">
                    <dgm:alg type="hierChild">
                      <dgm:param type="chAlign" val="t"/>
                      <dgm:param type="linDir" val="fromR"/>
                    </dgm:alg>
                  </dgm:else>
                </dgm:choose>
              </dgm:if>
              <dgm:if name="Name32" func="var" arg="hierBranch" op="equ" val="r">
                <dgm:choose name="Name33">
                  <dgm:if name="Name34" func="var" arg="dir" op="equ" val="norm">
                    <dgm:alg type="hierChild">
                      <dgm:param type="chAlign" val="b"/>
                      <dgm:param type="linDir" val="fromL"/>
                    </dgm:alg>
                  </dgm:if>
                  <dgm:else name="Name35">
                    <dgm:alg type="hierChild">
                      <dgm:param type="chAlign" val="b"/>
                      <dgm:param type="linDir" val="fromR"/>
                    </dgm:alg>
                  </dgm:else>
                </dgm:choose>
              </dgm:if>
              <dgm:if name="Name36" func="var" arg="hierBranch" op="equ" val="hang">
                <dgm:choose name="Name37">
                  <dgm:if name="Name38" func="var" arg="dir" op="equ" val="norm">
                    <dgm:alg type="hierChild">
                      <dgm:param type="chAlign" val="l"/>
                      <dgm:param type="linDir" val="fromT"/>
                      <dgm:param type="secChAlign" val="t"/>
                      <dgm:param type="secLinDir" val="fromL"/>
                    </dgm:alg>
                  </dgm:if>
                  <dgm:else name="Name39">
                    <dgm:alg type="hierChild">
                      <dgm:param type="chAlign" val="r"/>
                      <dgm:param type="linDir" val="fromT"/>
                      <dgm:param type="secChAlign" val="t"/>
                      <dgm:param type="secLinDir" val="fromR"/>
                    </dgm:alg>
                  </dgm:else>
                </dgm:choose>
              </dgm:if>
              <dgm:else name="Name40">
                <dgm:choose name="Name41">
                  <dgm:if name="Name42" func="var" arg="dir" op="equ" val="norm">
                    <dgm:alg type="hierChild">
                      <dgm:param type="linDir" val="fromT"/>
                      <dgm:param type="chAlign" val="l"/>
                    </dgm:alg>
                  </dgm:if>
                  <dgm:else name="Name43">
                    <dgm:alg type="hierChild">
                      <dgm:param type="linDir" val="fromT"/>
                      <dgm:param type="chAlign" val="r"/>
                    </dgm:alg>
                  </dgm:else>
                </dgm:choose>
              </dgm:else>
            </dgm:choose>
            <dgm:shape xmlns:r="http://schemas.openxmlformats.org/officeDocument/2006/relationships" r:blip="">
              <dgm:adjLst/>
            </dgm:shape>
            <dgm:presOf/>
            <dgm:constrLst/>
            <dgm:ruleLst/>
            <dgm:forEach name="rep2a" axis="ch" ptType="nonAsst">
              <dgm:forEach name="Name44" axis="precedSib" ptType="parTrans" st="-1" cnt="1">
                <dgm:choose name="Name45">
                  <dgm:if name="Name46" func="var" arg="hierBranch" op="equ" val="hang">
                    <dgm:layoutNode name="Name47">
                      <dgm:choose name="Name48">
                        <dgm:if name="Name49" func="var" arg="dir" op="equ" val="norm">
                          <dgm:alg type="conn">
                            <dgm:param type="connRout" val="bend"/>
                            <dgm:param type="dim" val="1D"/>
                            <dgm:param type="endSty" val="noArr"/>
                            <dgm:param type="begPts" val="midR"/>
                            <dgm:param type="endPts" val="bCtr tCtr"/>
                          </dgm:alg>
                        </dgm:if>
                        <dgm:else name="Name50">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1" func="var" arg="hierBranch" op="equ" val="l">
                    <dgm:layoutNode name="Name52">
                      <dgm:choose name="Name53">
                        <dgm:if name="Name54" func="var" arg="dir" op="equ" val="norm">
                          <dgm:alg type="conn">
                            <dgm:param type="connRout" val="bend"/>
                            <dgm:param type="dim" val="1D"/>
                            <dgm:param type="endSty" val="noArr"/>
                            <dgm:param type="begPts" val="midR"/>
                            <dgm:param type="endPts" val="tCtr"/>
                          </dgm:alg>
                        </dgm:if>
                        <dgm:else name="Name55">
                          <dgm:alg type="conn">
                            <dgm:param type="connRout" val="bend"/>
                            <dgm:param type="dim" val="1D"/>
                            <dgm:param type="endSty" val="noArr"/>
                            <dgm:param type="begPts" val="midL"/>
                            <dgm:param type="endPts" val="tCtr"/>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56" func="var" arg="hierBranch" op="equ" val="r">
                    <dgm:layoutNode name="Name57">
                      <dgm:choose name="Name58">
                        <dgm:if name="Name59" func="var" arg="dir" op="equ" val="norm">
                          <dgm:alg type="conn">
                            <dgm:param type="connRout" val="bend"/>
                            <dgm:param type="dim" val="1D"/>
                            <dgm:param type="endSty" val="noArr"/>
                            <dgm:param type="begPts" val="midR"/>
                            <dgm:param type="endPts" val="bCtr"/>
                          </dgm:alg>
                        </dgm:if>
                        <dgm:else name="Name60">
                          <dgm:alg type="conn">
                            <dgm:param type="connRout" val="bend"/>
                            <dgm:param type="dim" val="1D"/>
                            <dgm:param type="endSty" val="noArr"/>
                            <dgm:param type="begPts" val="midL"/>
                            <dgm:param type="endPts" val="bCtr"/>
                          </dgm:alg>
                        </dgm:else>
                      </dgm:choose>
                      <dgm:shape xmlns:r="http://schemas.openxmlformats.org/officeDocument/2006/relationships" type="conn" r:blip="" zOrderOff="-99999">
                        <dgm:adjLst/>
                      </dgm:shape>
                      <dgm:presOf axis="self"/>
                      <dgm:constrLst>
                        <dgm:constr type="begPad"/>
                        <dgm:constr type="endPad"/>
                      </dgm:constrLst>
                      <dgm:ruleLst/>
                    </dgm:layoutNode>
                  </dgm:if>
                  <dgm:else name="Name61">
                    <dgm:choose name="Name62">
                      <dgm:if name="Name63" func="var" arg="dir" op="equ" val="norm">
                        <dgm:layoutNode name="Name64">
                          <dgm:alg type="conn">
                            <dgm:param type="connRout" val="bend"/>
                            <dgm:param type="dim" val="1D"/>
                            <dgm:param type="endSty" val="noArr"/>
                            <dgm:param type="begPts" val="midR"/>
                            <dgm:param type="endPts" val="midL"/>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else name="Name65">
                        <dgm:layoutNode name="Name66">
                          <dgm:alg type="conn">
                            <dgm:param type="connRout" val="bend"/>
                            <dgm:param type="dim" val="1D"/>
                            <dgm:param type="endSty" val="noArr"/>
                            <dgm:param type="begPts" val="midL"/>
                            <dgm:param type="endPts" val="midR"/>
                            <dgm:param type="bendPt" val="end"/>
                          </dgm:alg>
                          <dgm:shape xmlns:r="http://schemas.openxmlformats.org/officeDocument/2006/relationships" type="conn" r:blip="" zOrderOff="-99999">
                            <dgm:adjLst/>
                          </dgm:shape>
                          <dgm:presOf axis="self"/>
                          <dgm:constrLst>
                            <dgm:constr type="begPad"/>
                            <dgm:constr type="endPad"/>
                          </dgm:constrLst>
                          <dgm:ruleLst/>
                        </dgm:layoutNode>
                      </dgm:else>
                    </dgm:choose>
                  </dgm:else>
                </dgm:choose>
              </dgm:forEach>
              <dgm:layoutNode name="hierRoot2">
                <dgm:varLst>
                  <dgm:hierBranch val="init"/>
                </dgm:varLst>
                <dgm:choose name="Name67">
                  <dgm:if name="Name68" func="var" arg="hierBranch" op="equ" val="l">
                    <dgm:choose name="Name69">
                      <dgm:if name="Name70" func="var" arg="dir" op="equ" val="norm">
                        <dgm:alg type="hierRoot">
                          <dgm:param type="hierAlign" val="lT"/>
                        </dgm:alg>
                        <dgm:constrLst>
                          <dgm:constr type="alignOff" val="0.75"/>
                        </dgm:constrLst>
                      </dgm:if>
                      <dgm:else name="Name71">
                        <dgm:alg type="hierRoot">
                          <dgm:param type="hierAlign" val="rT"/>
                        </dgm:alg>
                        <dgm:constrLst>
                          <dgm:constr type="alignOff" val="0.75"/>
                        </dgm:constrLst>
                      </dgm:else>
                    </dgm:choose>
                  </dgm:if>
                  <dgm:if name="Name72" func="var" arg="hierBranch" op="equ" val="r">
                    <dgm:choose name="Name73">
                      <dgm:if name="Name74" func="var" arg="dir" op="equ" val="norm">
                        <dgm:alg type="hierRoot">
                          <dgm:param type="hierAlign" val="lB"/>
                        </dgm:alg>
                        <dgm:constrLst>
                          <dgm:constr type="alignOff" val="0.75"/>
                        </dgm:constrLst>
                      </dgm:if>
                      <dgm:else name="Name75">
                        <dgm:alg type="hierRoot">
                          <dgm:param type="hierAlign" val="rB"/>
                        </dgm:alg>
                        <dgm:constrLst>
                          <dgm:constr type="alignOff" val="0.75"/>
                        </dgm:constrLst>
                      </dgm:else>
                    </dgm:choose>
                  </dgm:if>
                  <dgm:if name="Name76" func="var" arg="hierBranch" op="equ" val="hang">
                    <dgm:choose name="Name77">
                      <dgm:if name="Name78" func="var" arg="dir" op="equ" val="norm">
                        <dgm:alg type="hierRoot">
                          <dgm:param type="hierAlign" val="lCtrCh"/>
                        </dgm:alg>
                        <dgm:constrLst>
                          <dgm:constr type="alignOff" val="0.65"/>
                        </dgm:constrLst>
                      </dgm:if>
                      <dgm:else name="Name79">
                        <dgm:alg type="hierRoot">
                          <dgm:param type="hierAlign" val="rCtrCh"/>
                        </dgm:alg>
                        <dgm:constrLst>
                          <dgm:constr type="alignOff" val="0.65"/>
                        </dgm:constrLst>
                      </dgm:else>
                    </dgm:choose>
                  </dgm:if>
                  <dgm:else name="Name80">
                    <dgm:choose name="Name81">
                      <dgm:if name="Name82" func="var" arg="dir" op="equ" val="norm">
                        <dgm:alg type="hierRoot">
                          <dgm:param type="hierAlign" val="lCtrCh"/>
                        </dgm:alg>
                        <dgm:constrLst>
                          <dgm:constr type="alignOff"/>
                          <dgm:constr type="bendDist" for="des" ptType="parTrans" refType="sp" fact="0.5"/>
                        </dgm:constrLst>
                      </dgm:if>
                      <dgm:else name="Name83">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
                  <dgm:alg type="composite"/>
                  <dgm:shape xmlns:r="http://schemas.openxmlformats.org/officeDocument/2006/relationships" r:blip="">
                    <dgm:adjLst/>
                  </dgm:shape>
                  <dgm:presOf axis="self" ptType="node" cnt="1"/>
                  <dgm:choose name="Name84">
                    <dgm:if name="Name85"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6"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7"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8">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9">
                    <dgm:if name="Name90" func="var" arg="hierBranch" op="equ" val="l">
                      <dgm:choose name="Name91">
                        <dgm:if name="Name92" func="var" arg="dir" op="equ" val="norm">
                          <dgm:alg type="hierChild">
                            <dgm:param type="chAlign" val="t"/>
                            <dgm:param type="linDir" val="fromL"/>
                          </dgm:alg>
                        </dgm:if>
                        <dgm:else name="Name93">
                          <dgm:alg type="hierChild">
                            <dgm:param type="chAlign" val="t"/>
                            <dgm:param type="linDir" val="fromR"/>
                          </dgm:alg>
                        </dgm:else>
                      </dgm:choose>
                    </dgm:if>
                    <dgm:if name="Name94" func="var" arg="hierBranch" op="equ" val="r">
                      <dgm:choose name="Name95">
                        <dgm:if name="Name96" func="var" arg="dir" op="equ" val="norm">
                          <dgm:alg type="hierChild">
                            <dgm:param type="chAlign" val="b"/>
                            <dgm:param type="linDir" val="fromL"/>
                          </dgm:alg>
                        </dgm:if>
                        <dgm:else name="Name97">
                          <dgm:alg type="hierChild">
                            <dgm:param type="chAlign" val="b"/>
                            <dgm:param type="linDir" val="fromR"/>
                          </dgm:alg>
                        </dgm:else>
                      </dgm:choose>
                    </dgm:if>
                    <dgm:if name="Name98" func="var" arg="hierBranch" op="equ" val="hang">
                      <dgm:choose name="Name99">
                        <dgm:if name="Name100" func="var" arg="dir" op="equ" val="norm">
                          <dgm:alg type="hierChild">
                            <dgm:param type="chAlign" val="l"/>
                            <dgm:param type="linDir" val="fromT"/>
                            <dgm:param type="secChAlign" val="t"/>
                            <dgm:param type="secLinDir" val="fromL"/>
                          </dgm:alg>
                        </dgm:if>
                        <dgm:else name="Name101">
                          <dgm:alg type="hierChild">
                            <dgm:param type="chAlign" val="r"/>
                            <dgm:param type="linDir" val="fromT"/>
                            <dgm:param type="secChAlign" val="t"/>
                            <dgm:param type="secLinDir" val="fromR"/>
                          </dgm:alg>
                        </dgm:else>
                      </dgm:choose>
                    </dgm:if>
                    <dgm:else name="Name102">
                      <dgm:choose name="Name103">
                        <dgm:if name="Name104" func="var" arg="dir" op="equ" val="norm">
                          <dgm:alg type="hierChild">
                            <dgm:param type="linDir" val="fromT"/>
                            <dgm:param type="chAlign" val="l"/>
                          </dgm:alg>
                        </dgm:if>
                        <dgm:else name="Name105">
                          <dgm:alg type="hierChild">
                            <dgm:param type="linDir" val="fromT"/>
                            <dgm:param type="chAlign" val="r"/>
                          </dgm:alg>
                        </dgm:else>
                      </dgm:choose>
                    </dgm:else>
                  </dgm:choose>
                  <dgm:shape xmlns:r="http://schemas.openxmlformats.org/officeDocument/2006/relationships" r:blip="">
                    <dgm:adjLst/>
                  </dgm:shape>
                  <dgm:presOf/>
                  <dgm:constrLst/>
                  <dgm:ruleLst/>
                  <dgm:forEach name="Name106" ref="rep2a"/>
                </dgm:layoutNode>
                <dgm:layoutNode name="hierChild5">
                  <dgm:choose name="Name107">
                    <dgm:if name="Name108" func="var" arg="dir" op="equ" val="norm">
                      <dgm:alg type="hierChild">
                        <dgm:param type="chAlign" val="l"/>
                        <dgm:param type="linDir" val="fromT"/>
                        <dgm:param type="secChAlign" val="t"/>
                        <dgm:param type="secLinDir" val="fromL"/>
                      </dgm:alg>
                    </dgm:if>
                    <dgm:else name="Name109">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10" ref="rep2b"/>
                </dgm:layoutNode>
              </dgm:layoutNode>
            </dgm:forEach>
          </dgm:layoutNode>
          <dgm:layoutNode name="hierChild3">
            <dgm:choose name="Name111">
              <dgm:if name="Name112" func="var" arg="dir" op="equ" val="norm">
                <dgm:alg type="hierChild">
                  <dgm:param type="chAlign" val="l"/>
                  <dgm:param type="linDir" val="fromT"/>
                  <dgm:param type="secChAlign" val="t"/>
                  <dgm:param type="secLinDir" val="fromL"/>
                </dgm:alg>
              </dgm:if>
              <dgm:else name="Name113">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rep2b" axis="ch" ptType="asst">
              <dgm:forEach name="Name114" axis="precedSib" ptType="parTrans" st="-1" cnt="1">
                <dgm:layoutNode name="Name115">
                  <dgm:choose name="Name116">
                    <dgm:if name="Name117" func="var" arg="dir" op="equ" val="norm">
                      <dgm:alg type="conn">
                        <dgm:param type="connRout" val="bend"/>
                        <dgm:param type="dim" val="1D"/>
                        <dgm:param type="endSty" val="noArr"/>
                        <dgm:param type="begPts" val="midR"/>
                        <dgm:param type="endPts" val="bCtr tCtr"/>
                      </dgm:alg>
                    </dgm:if>
                    <dgm:else name="Name118">
                      <dgm:alg type="conn">
                        <dgm:param type="connRout" val="bend"/>
                        <dgm:param type="dim" val="1D"/>
                        <dgm:param type="endSty" val="noArr"/>
                        <dgm:param type="begPts" val="midL"/>
                        <dgm:param type="endPts" val="bCtr tCtr"/>
                      </dgm:alg>
                    </dgm:else>
                  </dgm:choose>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9">
                  <dgm:if name="Name120" func="var" arg="hierBranch" op="equ" val="l">
                    <dgm:choose name="Name121">
                      <dgm:if name="Name122" func="var" arg="dir" op="equ" val="norm">
                        <dgm:alg type="hierRoot">
                          <dgm:param type="hierAlign" val="lT"/>
                        </dgm:alg>
                        <dgm:constrLst>
                          <dgm:constr type="alignOff" val="0.75"/>
                        </dgm:constrLst>
                      </dgm:if>
                      <dgm:else name="Name123">
                        <dgm:alg type="hierRoot">
                          <dgm:param type="hierAlign" val="rT"/>
                        </dgm:alg>
                        <dgm:constrLst>
                          <dgm:constr type="alignOff" val="0.75"/>
                        </dgm:constrLst>
                      </dgm:else>
                    </dgm:choose>
                  </dgm:if>
                  <dgm:if name="Name124" func="var" arg="hierBranch" op="equ" val="r">
                    <dgm:choose name="Name125">
                      <dgm:if name="Name126" func="var" arg="dir" op="equ" val="norm">
                        <dgm:alg type="hierRoot">
                          <dgm:param type="hierAlign" val="lB"/>
                        </dgm:alg>
                        <dgm:constrLst>
                          <dgm:constr type="alignOff" val="0.75"/>
                        </dgm:constrLst>
                      </dgm:if>
                      <dgm:else name="Name127">
                        <dgm:alg type="hierRoot">
                          <dgm:param type="hierAlign" val="rB"/>
                        </dgm:alg>
                        <dgm:constrLst>
                          <dgm:constr type="alignOff" val="0.75"/>
                        </dgm:constrLst>
                      </dgm:else>
                    </dgm:choose>
                  </dgm:if>
                  <dgm:if name="Name128" func="var" arg="hierBranch" op="equ" val="hang">
                    <dgm:choose name="Name129">
                      <dgm:if name="Name130" func="var" arg="dir" op="equ" val="norm">
                        <dgm:alg type="hierRoot">
                          <dgm:param type="hierAlign" val="lCtrCh"/>
                        </dgm:alg>
                        <dgm:constrLst>
                          <dgm:constr type="alignOff" val="0.65"/>
                        </dgm:constrLst>
                      </dgm:if>
                      <dgm:else name="Name131">
                        <dgm:alg type="hierRoot">
                          <dgm:param type="hierAlign" val="rCtrCh"/>
                        </dgm:alg>
                        <dgm:constrLst>
                          <dgm:constr type="alignOff" val="0.65"/>
                        </dgm:constrLst>
                      </dgm:else>
                    </dgm:choose>
                  </dgm:if>
                  <dgm:else name="Name132">
                    <dgm:choose name="Name133">
                      <dgm:if name="Name134" func="var" arg="dir" op="equ" val="norm">
                        <dgm:alg type="hierRoot">
                          <dgm:param type="hierAlign" val="lCtrCh"/>
                        </dgm:alg>
                        <dgm:constrLst>
                          <dgm:constr type="alignOff"/>
                          <dgm:constr type="bendDist" for="des" ptType="parTrans" refType="sp" fact="0.5"/>
                        </dgm:constrLst>
                      </dgm:if>
                      <dgm:else name="Name135">
                        <dgm:alg type="hierRoot">
                          <dgm:param type="hierAlign" val="rCtrCh"/>
                        </dgm:alg>
                        <dgm:constrLst>
                          <dgm:constr type="alignOff"/>
                          <dgm:constr type="bendDist" for="des" ptType="parTrans" refType="sp" fact="0.5"/>
                        </dgm:constrLst>
                      </dgm:else>
                    </dgm:choose>
                  </dgm:else>
                </dgm:choose>
                <dgm:shape xmlns:r="http://schemas.openxmlformats.org/officeDocument/2006/relationships" r:blip="">
                  <dgm:adjLst/>
                </dgm:shape>
                <dgm:presOf/>
                <dgm:ruleLst/>
                <dgm:layoutNode name="rootComposite3">
                  <dgm:alg type="composite"/>
                  <dgm:shape xmlns:r="http://schemas.openxmlformats.org/officeDocument/2006/relationships" r:blip="">
                    <dgm:adjLst/>
                  </dgm:shape>
                  <dgm:presOf axis="self" ptType="node" cnt="1"/>
                  <dgm:choose name="Name136">
                    <dgm:if name="Name137"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38"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39"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40">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41">
                    <dgm:if name="Name142" func="var" arg="hierBranch" op="equ" val="l">
                      <dgm:choose name="Name143">
                        <dgm:if name="Name144" func="var" arg="dir" op="equ" val="norm">
                          <dgm:alg type="hierChild">
                            <dgm:param type="chAlign" val="t"/>
                            <dgm:param type="linDir" val="fromL"/>
                          </dgm:alg>
                        </dgm:if>
                        <dgm:else name="Name145">
                          <dgm:alg type="hierChild">
                            <dgm:param type="chAlign" val="t"/>
                            <dgm:param type="linDir" val="fromR"/>
                          </dgm:alg>
                        </dgm:else>
                      </dgm:choose>
                    </dgm:if>
                    <dgm:if name="Name146" func="var" arg="hierBranch" op="equ" val="r">
                      <dgm:choose name="Name147">
                        <dgm:if name="Name148" func="var" arg="dir" op="equ" val="norm">
                          <dgm:alg type="hierChild">
                            <dgm:param type="chAlign" val="b"/>
                            <dgm:param type="linDir" val="fromL"/>
                          </dgm:alg>
                        </dgm:if>
                        <dgm:else name="Name149">
                          <dgm:alg type="hierChild">
                            <dgm:param type="chAlign" val="b"/>
                            <dgm:param type="linDir" val="fromR"/>
                          </dgm:alg>
                        </dgm:else>
                      </dgm:choose>
                    </dgm:if>
                    <dgm:if name="Name150" func="var" arg="hierBranch" op="equ" val="hang">
                      <dgm:choose name="Name151">
                        <dgm:if name="Name152" func="var" arg="dir" op="equ" val="norm">
                          <dgm:alg type="hierChild">
                            <dgm:param type="chAlign" val="l"/>
                            <dgm:param type="linDir" val="fromT"/>
                            <dgm:param type="secChAlign" val="t"/>
                            <dgm:param type="secLinDir" val="fromL"/>
                          </dgm:alg>
                        </dgm:if>
                        <dgm:else name="Name153">
                          <dgm:alg type="hierChild">
                            <dgm:param type="chAlign" val="r"/>
                            <dgm:param type="linDir" val="fromT"/>
                            <dgm:param type="secChAlign" val="t"/>
                            <dgm:param type="secLinDir" val="fromR"/>
                          </dgm:alg>
                        </dgm:else>
                      </dgm:choose>
                    </dgm:if>
                    <dgm:else name="Name154">
                      <dgm:choose name="Name155">
                        <dgm:if name="Name156" func="var" arg="dir" op="equ" val="norm">
                          <dgm:alg type="hierChild">
                            <dgm:param type="linDir" val="fromT"/>
                            <dgm:param type="chAlign" val="l"/>
                          </dgm:alg>
                        </dgm:if>
                        <dgm:else name="Name157">
                          <dgm:alg type="hierChild">
                            <dgm:param type="linDir" val="fromT"/>
                            <dgm:param type="chAlign" val="r"/>
                          </dgm:alg>
                        </dgm:else>
                      </dgm:choose>
                    </dgm:else>
                  </dgm:choose>
                  <dgm:shape xmlns:r="http://schemas.openxmlformats.org/officeDocument/2006/relationships" r:blip="">
                    <dgm:adjLst/>
                  </dgm:shape>
                  <dgm:presOf/>
                  <dgm:constrLst/>
                  <dgm:ruleLst/>
                  <dgm:forEach name="Name158" ref="rep2a"/>
                </dgm:layoutNode>
                <dgm:layoutNode name="hierChild7">
                  <dgm:choose name="Name159">
                    <dgm:if name="Name160" func="var" arg="dir" op="equ" val="norm">
                      <dgm:alg type="hierChild">
                        <dgm:param type="chAlign" val="l"/>
                        <dgm:param type="linDir" val="fromT"/>
                        <dgm:param type="secChAlign" val="t"/>
                        <dgm:param type="secLinDir" val="fromL"/>
                      </dgm:alg>
                    </dgm:if>
                    <dgm:else name="Name161">
                      <dgm:alg type="hierChild">
                        <dgm:param type="chAlign" val="r"/>
                        <dgm:param type="linDir" val="fromT"/>
                        <dgm:param type="secChAlign" val="t"/>
                        <dgm:param type="secLinDir" val="fromR"/>
                      </dgm:alg>
                    </dgm:else>
                  </dgm:choose>
                  <dgm:shape xmlns:r="http://schemas.openxmlformats.org/officeDocument/2006/relationships" r:blip="">
                    <dgm:adjLst/>
                  </dgm:shape>
                  <dgm:presOf/>
                  <dgm:constrLst/>
                  <dgm:ruleLst/>
                  <dgm:forEach name="Name162" ref="rep2b"/>
                </dgm:layoutNode>
              </dgm:layoutNode>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5.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cycle5">
  <dgm:title val=""/>
  <dgm:desc val=""/>
  <dgm:catLst>
    <dgm:cat type="cycle" pri="3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fact="-1"/>
          <dgm:constr type="diam" for="ch"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connDist"/>
                <dgm:constr type="begPad" refType="connDist" fact="0.2"/>
                <dgm:constr type="endPad" refType="connDist" fact="0.2"/>
              </dgm:constrLst>
              <dgm:ruleLst/>
            </dgm:layoutNode>
          </dgm:forEach>
        </dgm:if>
        <dgm:else name="Name16"/>
      </dgm:choose>
    </dgm:forEach>
  </dgm:layoutNode>
</dgm:layoutDef>
</file>

<file path=ppt/diagrams/layout8.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9.xml><?xml version="1.0" encoding="utf-8"?>
<dgm:layoutDef xmlns:dgm="http://schemas.openxmlformats.org/drawingml/2006/diagram" xmlns:a="http://schemas.openxmlformats.org/drawingml/2006/main" uniqueId="urn:microsoft.com/office/officeart/2008/layout/BendingPictureSemiTransparentText">
  <dgm:title val=""/>
  <dgm:desc val=""/>
  <dgm:catLst>
    <dgm:cat type="picture" pri="7000"/>
    <dgm:cat type="pictureconvert" pri="70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h" fact="1.19"/>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1667"/>
        </dgm:alg>
        <dgm:shape xmlns:r="http://schemas.openxmlformats.org/officeDocument/2006/relationships" r:blip="">
          <dgm:adjLst/>
        </dgm:shape>
        <dgm:constrLst>
          <dgm:constr type="l" for="ch" forName="rect1" refType="w" fact="0"/>
          <dgm:constr type="t" for="ch" forName="rect1" refType="h" fact="0"/>
          <dgm:constr type="w" for="ch" forName="rect1" refType="w"/>
          <dgm:constr type="h" for="ch" forName="rect1" refType="h"/>
          <dgm:constr type="l" for="ch" forName="rect2" refType="w" fact="0"/>
          <dgm:constr type="t" for="ch" forName="rect2" refType="h" fact="0.7"/>
          <dgm:constr type="w" for="ch" forName="rect2" refType="w"/>
          <dgm:constr type="h" for="ch" forName="rect2" refType="h" fact="0.24"/>
        </dgm:constrLst>
        <dgm:layoutNode name="rect1" styleLbl="bgShp">
          <dgm:alg type="sp"/>
          <dgm:shape xmlns:r="http://schemas.openxmlformats.org/officeDocument/2006/relationships" type="rect" r:blip="" blipPhldr="1">
            <dgm:adjLst/>
          </dgm:shape>
          <dgm:presOf/>
        </dgm:layoutNode>
        <dgm:layoutNode name="rect2" styleLbl="trBgShp">
          <dgm:varLst>
            <dgm:bulletEnabled val="1"/>
          </dgm:varLst>
          <dgm:alg type="tx">
            <dgm:param type="txAnchorVertCh" val="mid"/>
          </dgm:alg>
          <dgm:shape xmlns:r="http://schemas.openxmlformats.org/officeDocument/2006/relationships" type="rect" r:blip="">
            <dgm:adjLst/>
          </dgm:shape>
          <dgm:presOf axis="desOrSelf"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8546"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8547" name="Rectangle 3"/>
          <p:cNvSpPr>
            <a:spLocks noGrp="1" noChangeArrowheads="1"/>
          </p:cNvSpPr>
          <p:nvPr>
            <p:ph type="dt" sz="quarter"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8548" name="Rectangle 4"/>
          <p:cNvSpPr>
            <a:spLocks noGrp="1" noChangeArrowheads="1"/>
          </p:cNvSpPr>
          <p:nvPr>
            <p:ph type="ftr" sz="quarter" idx="2"/>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8549" name="Rectangle 5"/>
          <p:cNvSpPr>
            <a:spLocks noGrp="1" noChangeArrowheads="1"/>
          </p:cNvSpPr>
          <p:nvPr>
            <p:ph type="sldNum" sz="quarter" idx="3"/>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4F2942F5-6495-4924-A5BF-A11924438D24}" type="slidenum">
              <a:rPr lang="en-US"/>
              <a:pPr/>
              <a:t>‹#›</a:t>
            </a:fld>
            <a:endParaRPr lang="en-US" dirty="0"/>
          </a:p>
        </p:txBody>
      </p:sp>
    </p:spTree>
    <p:extLst>
      <p:ext uri="{BB962C8B-B14F-4D97-AF65-F5344CB8AC3E}">
        <p14:creationId xmlns:p14="http://schemas.microsoft.com/office/powerpoint/2010/main" val="403710261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defTabSz="908050">
              <a:defRPr sz="1200"/>
            </a:lvl1pPr>
          </a:lstStyle>
          <a:p>
            <a:endParaRPr lang="en-US" dirty="0"/>
          </a:p>
        </p:txBody>
      </p:sp>
      <p:sp>
        <p:nvSpPr>
          <p:cNvPr id="105475" name="Rectangle 3"/>
          <p:cNvSpPr>
            <a:spLocks noGrp="1" noChangeArrowheads="1"/>
          </p:cNvSpPr>
          <p:nvPr>
            <p:ph type="dt" idx="1"/>
          </p:nvPr>
        </p:nvSpPr>
        <p:spPr bwMode="auto">
          <a:xfrm>
            <a:off x="3886200" y="0"/>
            <a:ext cx="2971800" cy="452438"/>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lvl1pPr algn="r" defTabSz="908050">
              <a:defRPr sz="1200"/>
            </a:lvl1pPr>
          </a:lstStyle>
          <a:p>
            <a:endParaRPr lang="en-US" dirty="0"/>
          </a:p>
        </p:txBody>
      </p:sp>
      <p:sp>
        <p:nvSpPr>
          <p:cNvPr id="105476" name="Rectangle 4"/>
          <p:cNvSpPr>
            <a:spLocks noGrp="1" noRot="1" noChangeAspect="1" noChangeArrowheads="1" noTextEdit="1"/>
          </p:cNvSpPr>
          <p:nvPr>
            <p:ph type="sldImg" idx="2"/>
          </p:nvPr>
        </p:nvSpPr>
        <p:spPr bwMode="auto">
          <a:xfrm>
            <a:off x="419100" y="676275"/>
            <a:ext cx="6019800" cy="3386138"/>
          </a:xfrm>
          <a:prstGeom prst="rect">
            <a:avLst/>
          </a:prstGeom>
          <a:noFill/>
          <a:ln w="9525">
            <a:solidFill>
              <a:srgbClr val="000000"/>
            </a:solidFill>
            <a:miter lim="800000"/>
            <a:headEnd/>
            <a:tailEnd/>
          </a:ln>
          <a:effectLst/>
        </p:spPr>
      </p:sp>
      <p:sp>
        <p:nvSpPr>
          <p:cNvPr id="105477" name="Rectangle 5"/>
          <p:cNvSpPr>
            <a:spLocks noGrp="1" noChangeArrowheads="1"/>
          </p:cNvSpPr>
          <p:nvPr>
            <p:ph type="body" sz="quarter" idx="3"/>
          </p:nvPr>
        </p:nvSpPr>
        <p:spPr bwMode="auto">
          <a:xfrm>
            <a:off x="914400" y="4289425"/>
            <a:ext cx="5029200" cy="4064000"/>
          </a:xfrm>
          <a:prstGeom prst="rect">
            <a:avLst/>
          </a:prstGeom>
          <a:noFill/>
          <a:ln w="9525">
            <a:noFill/>
            <a:miter lim="800000"/>
            <a:headEnd/>
            <a:tailEnd/>
          </a:ln>
          <a:effectLst/>
        </p:spPr>
        <p:txBody>
          <a:bodyPr vert="horz" wrap="square" lIns="90773" tIns="45387" rIns="90773" bIns="45387"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5478" name="Rectangle 6"/>
          <p:cNvSpPr>
            <a:spLocks noGrp="1" noChangeArrowheads="1"/>
          </p:cNvSpPr>
          <p:nvPr>
            <p:ph type="ftr" sz="quarter" idx="4"/>
          </p:nvPr>
        </p:nvSpPr>
        <p:spPr bwMode="auto">
          <a:xfrm>
            <a:off x="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defTabSz="908050">
              <a:defRPr sz="1200"/>
            </a:lvl1pPr>
          </a:lstStyle>
          <a:p>
            <a:endParaRPr lang="en-US" dirty="0"/>
          </a:p>
        </p:txBody>
      </p:sp>
      <p:sp>
        <p:nvSpPr>
          <p:cNvPr id="105479" name="Rectangle 7"/>
          <p:cNvSpPr>
            <a:spLocks noGrp="1" noChangeArrowheads="1"/>
          </p:cNvSpPr>
          <p:nvPr>
            <p:ph type="sldNum" sz="quarter" idx="5"/>
          </p:nvPr>
        </p:nvSpPr>
        <p:spPr bwMode="auto">
          <a:xfrm>
            <a:off x="3886200" y="8577263"/>
            <a:ext cx="2971800" cy="452437"/>
          </a:xfrm>
          <a:prstGeom prst="rect">
            <a:avLst/>
          </a:prstGeom>
          <a:noFill/>
          <a:ln w="9525">
            <a:noFill/>
            <a:miter lim="800000"/>
            <a:headEnd/>
            <a:tailEnd/>
          </a:ln>
          <a:effectLst/>
        </p:spPr>
        <p:txBody>
          <a:bodyPr vert="horz" wrap="square" lIns="90773" tIns="45387" rIns="90773" bIns="45387" numCol="1" anchor="b" anchorCtr="0" compatLnSpc="1">
            <a:prstTxWarp prst="textNoShape">
              <a:avLst/>
            </a:prstTxWarp>
          </a:bodyPr>
          <a:lstStyle>
            <a:lvl1pPr algn="r" defTabSz="908050">
              <a:defRPr sz="1200"/>
            </a:lvl1pPr>
          </a:lstStyle>
          <a:p>
            <a:fld id="{85D9B890-3B6E-417C-BD92-47816D5AB620}" type="slidenum">
              <a:rPr lang="en-US"/>
              <a:pPr/>
              <a:t>‹#›</a:t>
            </a:fld>
            <a:endParaRPr lang="en-US" dirty="0"/>
          </a:p>
        </p:txBody>
      </p:sp>
    </p:spTree>
    <p:extLst>
      <p:ext uri="{BB962C8B-B14F-4D97-AF65-F5344CB8AC3E}">
        <p14:creationId xmlns:p14="http://schemas.microsoft.com/office/powerpoint/2010/main" val="3280561452"/>
      </p:ext>
    </p:extLst>
  </p:cSld>
  <p:clrMap bg1="lt1" tx1="dk1" bg2="lt2" tx2="dk2" accent1="accent1" accent2="accent2" accent3="accent3" accent4="accent4" accent5="accent5" accent6="accent6" hlink="hlink" folHlink="folHlink"/>
  <p:hf ftr="0" dt="0"/>
  <p:notesStyle>
    <a:lvl1pPr algn="l" rtl="0" eaLnBrk="0" fontAlgn="base" hangingPunct="0">
      <a:spcBef>
        <a:spcPct val="30000"/>
      </a:spcBef>
      <a:spcAft>
        <a:spcPct val="0"/>
      </a:spcAft>
      <a:defRPr kumimoji="1" sz="1600" kern="1200">
        <a:solidFill>
          <a:schemeClr val="tx1"/>
        </a:solidFill>
        <a:latin typeface="Arial" charset="0"/>
        <a:ea typeface="+mn-ea"/>
        <a:cs typeface="+mn-cs"/>
      </a:defRPr>
    </a:lvl1pPr>
    <a:lvl2pPr marL="609585" algn="l" rtl="0" eaLnBrk="0" fontAlgn="base" hangingPunct="0">
      <a:spcBef>
        <a:spcPct val="30000"/>
      </a:spcBef>
      <a:spcAft>
        <a:spcPct val="0"/>
      </a:spcAft>
      <a:defRPr kumimoji="1" sz="1600" kern="1200">
        <a:solidFill>
          <a:schemeClr val="tx1"/>
        </a:solidFill>
        <a:latin typeface="Arial" charset="0"/>
        <a:ea typeface="+mn-ea"/>
        <a:cs typeface="+mn-cs"/>
      </a:defRPr>
    </a:lvl2pPr>
    <a:lvl3pPr marL="1219170" algn="l" rtl="0" eaLnBrk="0" fontAlgn="base" hangingPunct="0">
      <a:spcBef>
        <a:spcPct val="30000"/>
      </a:spcBef>
      <a:spcAft>
        <a:spcPct val="0"/>
      </a:spcAft>
      <a:defRPr kumimoji="1" sz="1600" kern="1200">
        <a:solidFill>
          <a:schemeClr val="tx1"/>
        </a:solidFill>
        <a:latin typeface="Arial" charset="0"/>
        <a:ea typeface="+mn-ea"/>
        <a:cs typeface="+mn-cs"/>
      </a:defRPr>
    </a:lvl3pPr>
    <a:lvl4pPr marL="1828754" algn="l" rtl="0" eaLnBrk="0" fontAlgn="base" hangingPunct="0">
      <a:spcBef>
        <a:spcPct val="30000"/>
      </a:spcBef>
      <a:spcAft>
        <a:spcPct val="0"/>
      </a:spcAft>
      <a:defRPr kumimoji="1" sz="1600" kern="1200">
        <a:solidFill>
          <a:schemeClr val="tx1"/>
        </a:solidFill>
        <a:latin typeface="Arial" charset="0"/>
        <a:ea typeface="+mn-ea"/>
        <a:cs typeface="+mn-cs"/>
      </a:defRPr>
    </a:lvl4pPr>
    <a:lvl5pPr marL="2438339" algn="l" rtl="0" eaLnBrk="0" fontAlgn="base" hangingPunct="0">
      <a:spcBef>
        <a:spcPct val="30000"/>
      </a:spcBef>
      <a:spcAft>
        <a:spcPct val="0"/>
      </a:spcAft>
      <a:defRPr kumimoji="1" sz="1600" kern="1200">
        <a:solidFill>
          <a:schemeClr val="tx1"/>
        </a:solidFill>
        <a:latin typeface="Arial"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C86FA95-754A-4FEF-9130-0A7EC231E6A0}" type="slidenum">
              <a:rPr lang="en-US"/>
              <a:pPr/>
              <a:t>1</a:t>
            </a:fld>
            <a:endParaRPr lang="en-US" dirty="0"/>
          </a:p>
        </p:txBody>
      </p:sp>
      <p:sp>
        <p:nvSpPr>
          <p:cNvPr id="132098" name="Rectangle 2"/>
          <p:cNvSpPr>
            <a:spLocks noGrp="1" noRot="1" noChangeAspect="1" noChangeArrowheads="1" noTextEdit="1"/>
          </p:cNvSpPr>
          <p:nvPr>
            <p:ph type="sldImg"/>
          </p:nvPr>
        </p:nvSpPr>
        <p:spPr>
          <a:xfrm>
            <a:off x="419100" y="676275"/>
            <a:ext cx="6019800" cy="3386138"/>
          </a:xfrm>
          <a:ln/>
        </p:spPr>
      </p:sp>
      <p:sp>
        <p:nvSpPr>
          <p:cNvPr id="132099" name="Rectangle 3"/>
          <p:cNvSpPr>
            <a:spLocks noGrp="1" noChangeArrowheads="1"/>
          </p:cNvSpPr>
          <p:nvPr>
            <p:ph type="body" idx="1"/>
          </p:nvPr>
        </p:nvSpPr>
        <p:spPr/>
        <p:txBody>
          <a:bodyPr/>
          <a:lstStyle/>
          <a:p>
            <a:endParaRPr lang="en-US" dirty="0"/>
          </a:p>
        </p:txBody>
      </p:sp>
      <p:sp>
        <p:nvSpPr>
          <p:cNvPr id="3" name="Header Placeholder 2">
            <a:extLst>
              <a:ext uri="{FF2B5EF4-FFF2-40B4-BE49-F238E27FC236}">
                <a16:creationId xmlns:a16="http://schemas.microsoft.com/office/drawing/2014/main" id="{7D23403F-15FE-5AA7-CF79-E919F3A5608F}"/>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78598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12 mTBI (chronic stage) and 18 healthy controls ages 20 – 54</a:t>
            </a:r>
          </a:p>
          <a:p>
            <a:pPr lvl="1"/>
            <a:r>
              <a:rPr lang="en-US" dirty="0"/>
              <a:t>Computer-based Lexical Decision Task with Distractions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29</a:t>
            </a:fld>
            <a:endParaRPr lang="en-US" dirty="0"/>
          </a:p>
        </p:txBody>
      </p:sp>
      <p:sp>
        <p:nvSpPr>
          <p:cNvPr id="6" name="Header Placeholder 5">
            <a:extLst>
              <a:ext uri="{FF2B5EF4-FFF2-40B4-BE49-F238E27FC236}">
                <a16:creationId xmlns:a16="http://schemas.microsoft.com/office/drawing/2014/main" id="{3918F5E0-7BAC-FDA1-144E-210DF3CAF94E}"/>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287300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Sampling rate 100 – 200 Hz</a:t>
            </a:r>
          </a:p>
          <a:p>
            <a:pPr lvl="2"/>
            <a:r>
              <a:rPr lang="en-US" dirty="0"/>
              <a:t>De-blinking</a:t>
            </a:r>
          </a:p>
          <a:p>
            <a:pPr lvl="2"/>
            <a:r>
              <a:rPr lang="en-US" dirty="0"/>
              <a:t>Binning</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35</a:t>
            </a:fld>
            <a:endParaRPr lang="en-US" dirty="0"/>
          </a:p>
        </p:txBody>
      </p:sp>
      <p:sp>
        <p:nvSpPr>
          <p:cNvPr id="6" name="Header Placeholder 5">
            <a:extLst>
              <a:ext uri="{FF2B5EF4-FFF2-40B4-BE49-F238E27FC236}">
                <a16:creationId xmlns:a16="http://schemas.microsoft.com/office/drawing/2014/main" id="{563D54E2-6560-7EFE-58CC-A66E45D8F373}"/>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6932449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in response to dynamic cognitive demands</a:t>
            </a:r>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38</a:t>
            </a:fld>
            <a:endParaRPr lang="en-US" dirty="0"/>
          </a:p>
        </p:txBody>
      </p:sp>
    </p:spTree>
    <p:extLst>
      <p:ext uri="{BB962C8B-B14F-4D97-AF65-F5344CB8AC3E}">
        <p14:creationId xmlns:p14="http://schemas.microsoft.com/office/powerpoint/2010/main" val="3934747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7</a:t>
            </a:fld>
            <a:endParaRPr lang="en-US" dirty="0"/>
          </a:p>
        </p:txBody>
      </p:sp>
      <p:sp>
        <p:nvSpPr>
          <p:cNvPr id="6" name="Header Placeholder 5">
            <a:extLst>
              <a:ext uri="{FF2B5EF4-FFF2-40B4-BE49-F238E27FC236}">
                <a16:creationId xmlns:a16="http://schemas.microsoft.com/office/drawing/2014/main" id="{B6A1DCC2-5472-A2A2-6170-E3EC08E3EA5B}"/>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0748569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Structural injury or physiologic disruption of brain function by an external force</a:t>
            </a:r>
          </a:p>
          <a:p>
            <a:endParaRPr lang="en-US" dirty="0"/>
          </a:p>
          <a:p>
            <a:endParaRPr lang="en-US" dirty="0"/>
          </a:p>
          <a:p>
            <a:r>
              <a:rPr lang="en-US" dirty="0"/>
              <a:t>Significant different between pre-enlistment and service-related mechanisms of injury</a:t>
            </a:r>
          </a:p>
          <a:p>
            <a:endParaRPr lang="en-US" dirty="0"/>
          </a:p>
          <a:p>
            <a:r>
              <a:rPr lang="en-US" dirty="0"/>
              <a:t>Numbers do not account for more than one injury </a:t>
            </a:r>
          </a:p>
          <a:p>
            <a:r>
              <a:rPr lang="en-US" dirty="0"/>
              <a:t>*high probability there are significantly more service members with a history of TBI due to pre enlistment injuries from sports, MVA, </a:t>
            </a:r>
          </a:p>
          <a:p>
            <a:endParaRPr lang="en-US" dirty="0"/>
          </a:p>
          <a:p>
            <a:r>
              <a:rPr lang="en-US" dirty="0"/>
              <a:t>Causes: Blast , MVA, Combatives, Airborne Jumps</a:t>
            </a:r>
          </a:p>
          <a:p>
            <a:endParaRPr lang="en-US" dirty="0"/>
          </a:p>
          <a:p>
            <a:r>
              <a:rPr lang="en-US" sz="2400" dirty="0"/>
              <a:t>Concussion = Mild TBI Diagnostic Criteria</a:t>
            </a:r>
          </a:p>
          <a:p>
            <a:pPr lvl="1"/>
            <a:r>
              <a:rPr lang="en-US" dirty="0"/>
              <a:t>Loss of Consciousness &lt; 30 minutes</a:t>
            </a:r>
          </a:p>
          <a:p>
            <a:pPr lvl="1"/>
            <a:r>
              <a:rPr lang="en-US" dirty="0"/>
              <a:t>Alteration of Consciousness &lt; 24 hours</a:t>
            </a:r>
          </a:p>
          <a:p>
            <a:pPr lvl="1"/>
            <a:r>
              <a:rPr lang="en-US" dirty="0"/>
              <a:t>Post-traumatic Amnesia 0-1 Day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8</a:t>
            </a:fld>
            <a:endParaRPr lang="en-US" dirty="0"/>
          </a:p>
        </p:txBody>
      </p:sp>
      <p:sp>
        <p:nvSpPr>
          <p:cNvPr id="6" name="Header Placeholder 5">
            <a:extLst>
              <a:ext uri="{FF2B5EF4-FFF2-40B4-BE49-F238E27FC236}">
                <a16:creationId xmlns:a16="http://schemas.microsoft.com/office/drawing/2014/main" id="{FF042430-90F0-4894-3554-783E756E0759}"/>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37144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sz="3600" dirty="0"/>
              <a:t>Prior TBI(s)</a:t>
            </a:r>
          </a:p>
          <a:p>
            <a:pPr lvl="1"/>
            <a:r>
              <a:rPr lang="en-US" sz="3600" dirty="0"/>
              <a:t>Pre-deployment psychological stress</a:t>
            </a:r>
          </a:p>
          <a:p>
            <a:pPr lvl="1"/>
            <a:r>
              <a:rPr lang="en-US" sz="3600" dirty="0"/>
              <a:t>Severe deployment stress</a:t>
            </a:r>
          </a:p>
          <a:p>
            <a:pPr lvl="1"/>
            <a:r>
              <a:rPr lang="en-US" sz="3600" dirty="0"/>
              <a:t>Loss of consciousness or Post Traumatic Amnesia  </a:t>
            </a:r>
            <a:endParaRPr lang="en-US" sz="2400" dirty="0"/>
          </a:p>
          <a:p>
            <a:endParaRPr lang="en-US" sz="2400" dirty="0"/>
          </a:p>
          <a:p>
            <a:r>
              <a:rPr lang="en-US" sz="2400" dirty="0"/>
              <a:t>Brain Exposures</a:t>
            </a:r>
          </a:p>
          <a:p>
            <a:pPr lvl="1"/>
            <a:r>
              <a:rPr lang="en-US" dirty="0"/>
              <a:t>Direct blow to the head or witnessed loss of consciousness</a:t>
            </a:r>
          </a:p>
          <a:p>
            <a:pPr lvl="1"/>
            <a:r>
              <a:rPr lang="en-US" dirty="0"/>
              <a:t>Vehicle collision, rollover, or blast</a:t>
            </a:r>
          </a:p>
          <a:p>
            <a:pPr lvl="1"/>
            <a:r>
              <a:rPr lang="en-US" dirty="0"/>
              <a:t>Within 50 meters of a blast</a:t>
            </a:r>
          </a:p>
          <a:p>
            <a:pPr lvl="1"/>
            <a:r>
              <a:rPr lang="en-US" dirty="0"/>
              <a:t>Exposure to more than one blast</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9</a:t>
            </a:fld>
            <a:endParaRPr lang="en-US" dirty="0"/>
          </a:p>
        </p:txBody>
      </p:sp>
      <p:sp>
        <p:nvSpPr>
          <p:cNvPr id="6" name="Header Placeholder 5">
            <a:extLst>
              <a:ext uri="{FF2B5EF4-FFF2-40B4-BE49-F238E27FC236}">
                <a16:creationId xmlns:a16="http://schemas.microsoft.com/office/drawing/2014/main" id="{D36A19B8-ACA4-C17E-EE62-644CE9DEDE43}"/>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22243450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Wingdings" panose="05000000000000000000" pitchFamily="2" charset="2"/>
              <a:buChar char="Ø"/>
            </a:pPr>
            <a:r>
              <a:rPr lang="en-US" sz="1600" u="sng" dirty="0"/>
              <a:t>Optimizing</a:t>
            </a:r>
            <a:r>
              <a:rPr lang="en-US" sz="1600" dirty="0"/>
              <a:t> cognitive and physical performance</a:t>
            </a:r>
          </a:p>
          <a:p>
            <a:pPr>
              <a:buFont typeface="Wingdings" panose="05000000000000000000" pitchFamily="2" charset="2"/>
              <a:buChar char="Ø"/>
            </a:pPr>
            <a:r>
              <a:rPr lang="en-US" sz="1600" u="sng" dirty="0"/>
              <a:t>Identifying</a:t>
            </a:r>
            <a:r>
              <a:rPr lang="en-US" sz="1600" dirty="0"/>
              <a:t>, </a:t>
            </a:r>
            <a:r>
              <a:rPr lang="en-US" sz="1600" u="sng" dirty="0"/>
              <a:t>monitoring</a:t>
            </a:r>
            <a:r>
              <a:rPr lang="en-US" sz="1600" dirty="0"/>
              <a:t>, and </a:t>
            </a:r>
            <a:r>
              <a:rPr lang="en-US" sz="1600" u="sng" dirty="0"/>
              <a:t>mitigating</a:t>
            </a:r>
            <a:r>
              <a:rPr lang="en-US" sz="1600" dirty="0"/>
              <a:t> brain exposures</a:t>
            </a:r>
          </a:p>
          <a:p>
            <a:pPr>
              <a:buFont typeface="Wingdings" panose="05000000000000000000" pitchFamily="2" charset="2"/>
              <a:buChar char="Ø"/>
            </a:pPr>
            <a:r>
              <a:rPr lang="en-US" sz="1600" u="sng" dirty="0"/>
              <a:t>Preventing</a:t>
            </a:r>
            <a:r>
              <a:rPr lang="en-US" sz="1600" dirty="0"/>
              <a:t>, </a:t>
            </a:r>
            <a:r>
              <a:rPr lang="en-US" sz="1600" u="sng" dirty="0"/>
              <a:t>recognizing,</a:t>
            </a:r>
            <a:r>
              <a:rPr lang="en-US" sz="1600" dirty="0"/>
              <a:t> and </a:t>
            </a:r>
            <a:r>
              <a:rPr lang="en-US" sz="1600" u="sng" dirty="0"/>
              <a:t>minimizing </a:t>
            </a:r>
            <a:r>
              <a:rPr lang="en-US" sz="1600" dirty="0"/>
              <a:t>traumatic brain injuries (TBI)</a:t>
            </a:r>
          </a:p>
          <a:p>
            <a:pPr>
              <a:buFont typeface="Wingdings" panose="05000000000000000000" pitchFamily="2" charset="2"/>
              <a:buChar char="Ø"/>
            </a:pPr>
            <a:r>
              <a:rPr lang="en-US" sz="1600" u="sng" dirty="0"/>
              <a:t>Reducing</a:t>
            </a:r>
            <a:r>
              <a:rPr lang="en-US" sz="1600" dirty="0"/>
              <a:t> and </a:t>
            </a:r>
            <a:r>
              <a:rPr lang="en-US" sz="1600" u="sng" dirty="0"/>
              <a:t>eliminating</a:t>
            </a:r>
            <a:r>
              <a:rPr lang="en-US" sz="1600" dirty="0"/>
              <a:t> long-term or late effects of traumatic brain injury (TBI)</a:t>
            </a:r>
          </a:p>
          <a:p>
            <a:pPr>
              <a:buFont typeface="Wingdings" panose="05000000000000000000" pitchFamily="2" charset="2"/>
              <a:buChar char="Ø"/>
            </a:pPr>
            <a:r>
              <a:rPr lang="en-US" sz="1600" u="sng" dirty="0"/>
              <a:t>Advancing </a:t>
            </a:r>
            <a:r>
              <a:rPr lang="en-US" sz="1600" dirty="0"/>
              <a:t>warfighter brain health science</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10</a:t>
            </a:fld>
            <a:endParaRPr lang="en-US" dirty="0"/>
          </a:p>
        </p:txBody>
      </p:sp>
      <p:sp>
        <p:nvSpPr>
          <p:cNvPr id="6" name="Header Placeholder 5">
            <a:extLst>
              <a:ext uri="{FF2B5EF4-FFF2-40B4-BE49-F238E27FC236}">
                <a16:creationId xmlns:a16="http://schemas.microsoft.com/office/drawing/2014/main" id="{F6F89946-F667-CD7C-DB4C-C169ACE03B28}"/>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4552222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Innovation – development of novel tools to fit the service member, healthcare provider, and operational needs</a:t>
            </a:r>
          </a:p>
          <a:p>
            <a:pPr lvl="1"/>
            <a:r>
              <a:rPr lang="en-US" dirty="0"/>
              <a:t>Collaboration - community-based participatory, implementation, and translational research approaches</a:t>
            </a:r>
          </a:p>
          <a:p>
            <a:pPr lvl="1"/>
            <a:r>
              <a:rPr lang="en-US" dirty="0"/>
              <a:t>Optimize outcomes – facilitating meaningful brain health changes by merging technology with multiple principles of neuroplasticity</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13</a:t>
            </a:fld>
            <a:endParaRPr lang="en-US" dirty="0"/>
          </a:p>
        </p:txBody>
      </p:sp>
      <p:sp>
        <p:nvSpPr>
          <p:cNvPr id="6" name="Header Placeholder 5">
            <a:extLst>
              <a:ext uri="{FF2B5EF4-FFF2-40B4-BE49-F238E27FC236}">
                <a16:creationId xmlns:a16="http://schemas.microsoft.com/office/drawing/2014/main" id="{9C4B1368-1B73-EE63-D045-82DE6CE522CC}"/>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17912034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latin typeface="Arial Narrow" panose="020B0606020202030204" pitchFamily="34" charset="0"/>
              </a:rPr>
              <a:t>Minimal simulation products/tools available</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Slide Number Placeholder 4"/>
          <p:cNvSpPr>
            <a:spLocks noGrp="1"/>
          </p:cNvSpPr>
          <p:nvPr>
            <p:ph type="sldNum" sz="quarter" idx="5"/>
          </p:nvPr>
        </p:nvSpPr>
        <p:spPr/>
        <p:txBody>
          <a:bodyPr/>
          <a:lstStyle/>
          <a:p>
            <a:fld id="{85D9B890-3B6E-417C-BD92-47816D5AB620}" type="slidenum">
              <a:rPr lang="en-US" smtClean="0"/>
              <a:pPr/>
              <a:t>14</a:t>
            </a:fld>
            <a:endParaRPr lang="en-US" dirty="0"/>
          </a:p>
        </p:txBody>
      </p:sp>
    </p:spTree>
    <p:extLst>
      <p:ext uri="{BB962C8B-B14F-4D97-AF65-F5344CB8AC3E}">
        <p14:creationId xmlns:p14="http://schemas.microsoft.com/office/powerpoint/2010/main" val="8523820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(i.e., the nature, anatomy, and function of the Nervous System)</a:t>
            </a:r>
          </a:p>
          <a:p>
            <a:endParaRPr lang="en-US" dirty="0"/>
          </a:p>
          <a:p>
            <a:r>
              <a:rPr lang="en-US" dirty="0"/>
              <a:t>Examples: learning how to walk, ride a bike, use a weapon, fly a plane </a:t>
            </a:r>
          </a:p>
          <a:p>
            <a:endParaRPr lang="en-US" dirty="0"/>
          </a:p>
          <a:p>
            <a:r>
              <a:rPr lang="en-US" dirty="0"/>
              <a:t>Without the inclusion of sensation and perception cognitive skills will remain within the context of the learning environment vs within operational environments</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16</a:t>
            </a:fld>
            <a:endParaRPr lang="en-US" dirty="0"/>
          </a:p>
        </p:txBody>
      </p:sp>
      <p:sp>
        <p:nvSpPr>
          <p:cNvPr id="6" name="Header Placeholder 5">
            <a:extLst>
              <a:ext uri="{FF2B5EF4-FFF2-40B4-BE49-F238E27FC236}">
                <a16:creationId xmlns:a16="http://schemas.microsoft.com/office/drawing/2014/main" id="{C7201AF2-7577-E738-A1F2-4A6CB4B2C82E}"/>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3792994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2"/>
            <a:r>
              <a:rPr lang="en-US" dirty="0"/>
              <a:t>Stuttering</a:t>
            </a:r>
          </a:p>
          <a:p>
            <a:pPr lvl="2"/>
            <a:r>
              <a:rPr lang="en-US" dirty="0"/>
              <a:t>PTSD</a:t>
            </a:r>
          </a:p>
          <a:p>
            <a:endParaRPr lang="en-US" dirty="0"/>
          </a:p>
        </p:txBody>
      </p:sp>
      <p:sp>
        <p:nvSpPr>
          <p:cNvPr id="4" name="Slide Number Placeholder 3"/>
          <p:cNvSpPr>
            <a:spLocks noGrp="1"/>
          </p:cNvSpPr>
          <p:nvPr>
            <p:ph type="sldNum" sz="quarter" idx="5"/>
          </p:nvPr>
        </p:nvSpPr>
        <p:spPr/>
        <p:txBody>
          <a:bodyPr/>
          <a:lstStyle/>
          <a:p>
            <a:fld id="{85D9B890-3B6E-417C-BD92-47816D5AB620}" type="slidenum">
              <a:rPr lang="en-US" smtClean="0"/>
              <a:pPr/>
              <a:t>19</a:t>
            </a:fld>
            <a:endParaRPr lang="en-US" dirty="0"/>
          </a:p>
        </p:txBody>
      </p:sp>
      <p:sp>
        <p:nvSpPr>
          <p:cNvPr id="6" name="Header Placeholder 5">
            <a:extLst>
              <a:ext uri="{FF2B5EF4-FFF2-40B4-BE49-F238E27FC236}">
                <a16:creationId xmlns:a16="http://schemas.microsoft.com/office/drawing/2014/main" id="{169407D8-136C-5791-D7A0-A83E64CD644B}"/>
              </a:ext>
            </a:extLst>
          </p:cNvPr>
          <p:cNvSpPr>
            <a:spLocks noGrp="1"/>
          </p:cNvSpPr>
          <p:nvPr>
            <p:ph type="hdr" sz="quarter"/>
          </p:nvPr>
        </p:nvSpPr>
        <p:spPr/>
        <p:txBody>
          <a:bodyPr/>
          <a:lstStyle/>
          <a:p>
            <a:endParaRPr lang="en-US" dirty="0"/>
          </a:p>
        </p:txBody>
      </p:sp>
    </p:spTree>
    <p:extLst>
      <p:ext uri="{BB962C8B-B14F-4D97-AF65-F5344CB8AC3E}">
        <p14:creationId xmlns:p14="http://schemas.microsoft.com/office/powerpoint/2010/main" val="95288742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6.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9" name="Text Placeholder 38"/>
          <p:cNvSpPr>
            <a:spLocks noGrp="1"/>
          </p:cNvSpPr>
          <p:nvPr>
            <p:ph type="body" sz="quarter" idx="10"/>
          </p:nvPr>
        </p:nvSpPr>
        <p:spPr>
          <a:xfrm>
            <a:off x="871093" y="1858346"/>
            <a:ext cx="10449813" cy="1229411"/>
          </a:xfrm>
        </p:spPr>
        <p:txBody>
          <a:bodyPr/>
          <a:lstStyle>
            <a:lvl1pPr marL="0" indent="0" algn="ctr">
              <a:buNone/>
              <a:defRPr sz="2800" b="1">
                <a:solidFill>
                  <a:srgbClr val="CC3300"/>
                </a:solidFill>
                <a:latin typeface="+mj-lt"/>
              </a:defRPr>
            </a:lvl1pPr>
          </a:lstStyle>
          <a:p>
            <a:pPr lvl="0"/>
            <a:r>
              <a:rPr lang="en-US"/>
              <a:t>Click to edit Master text styles</a:t>
            </a:r>
          </a:p>
        </p:txBody>
      </p:sp>
      <p:sp>
        <p:nvSpPr>
          <p:cNvPr id="41" name="Text Placeholder 40"/>
          <p:cNvSpPr>
            <a:spLocks noGrp="1"/>
          </p:cNvSpPr>
          <p:nvPr>
            <p:ph type="body" sz="quarter" idx="11"/>
          </p:nvPr>
        </p:nvSpPr>
        <p:spPr>
          <a:xfrm>
            <a:off x="2070100" y="3565525"/>
            <a:ext cx="8478838" cy="1934127"/>
          </a:xfrm>
        </p:spPr>
        <p:txBody>
          <a:bodyPr/>
          <a:lstStyle>
            <a:lvl1pPr marL="0" indent="0" algn="ctr">
              <a:buNone/>
              <a:defRPr sz="2400" b="1">
                <a:latin typeface="Arial Narrow" charset="0"/>
                <a:ea typeface="Arial Narrow" charset="0"/>
                <a:cs typeface="Arial Narrow" charset="0"/>
              </a:defRPr>
            </a:lvl1pPr>
          </a:lstStyle>
          <a:p>
            <a:pPr lvl="0"/>
            <a:r>
              <a:rPr lang="en-US"/>
              <a:t>Click to edit Master text styles</a:t>
            </a:r>
          </a:p>
        </p:txBody>
      </p:sp>
      <p:grpSp>
        <p:nvGrpSpPr>
          <p:cNvPr id="20" name="Group 19"/>
          <p:cNvGrpSpPr/>
          <p:nvPr userDrawn="1"/>
        </p:nvGrpSpPr>
        <p:grpSpPr>
          <a:xfrm>
            <a:off x="1305124" y="6512595"/>
            <a:ext cx="1338900" cy="276999"/>
            <a:chOff x="2207996" y="6472185"/>
            <a:chExt cx="1338900" cy="276999"/>
          </a:xfrm>
        </p:grpSpPr>
        <p:pic>
          <p:nvPicPr>
            <p:cNvPr id="21" name="Picture 20" descr="YouTube_icon_block.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2" name="Rectangle 21"/>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29" name="Picture 28" descr="Text, logo&#10;&#10;Description automatically generated">
            <a:extLst>
              <a:ext uri="{FF2B5EF4-FFF2-40B4-BE49-F238E27FC236}">
                <a16:creationId xmlns:a16="http://schemas.microsoft.com/office/drawing/2014/main" id="{1268F2DD-8B4A-B745-B423-049FE7016817}"/>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848997" y="6371281"/>
            <a:ext cx="1094689" cy="438303"/>
          </a:xfrm>
          <a:prstGeom prst="rect">
            <a:avLst/>
          </a:prstGeom>
        </p:spPr>
      </p:pic>
      <p:sp>
        <p:nvSpPr>
          <p:cNvPr id="30" name="Slide Number Placeholder 2">
            <a:extLst>
              <a:ext uri="{FF2B5EF4-FFF2-40B4-BE49-F238E27FC236}">
                <a16:creationId xmlns:a16="http://schemas.microsoft.com/office/drawing/2014/main" id="{8FAAA619-D59D-024E-83F2-04B759B36D5D}"/>
              </a:ext>
            </a:extLst>
          </p:cNvPr>
          <p:cNvSpPr>
            <a:spLocks noGrp="1"/>
          </p:cNvSpPr>
          <p:nvPr>
            <p:ph type="sldNum" sz="quarter" idx="12"/>
          </p:nvPr>
        </p:nvSpPr>
        <p:spPr>
          <a:xfrm>
            <a:off x="10886876" y="6419966"/>
            <a:ext cx="821634" cy="340935"/>
          </a:xfrm>
        </p:spPr>
        <p:txBody>
          <a:bodyPr/>
          <a:lstStyle/>
          <a:p>
            <a:pPr>
              <a:defRPr/>
            </a:pPr>
            <a:fld id="{D68E8870-17DE-45C4-A8DD-7644B2422933}" type="slidenum">
              <a:rPr lang="en-US" smtClean="0"/>
              <a:pPr>
                <a:defRPr/>
              </a:pPr>
              <a:t>‹#›</a:t>
            </a:fld>
            <a:endParaRPr lang="en-US" dirty="0"/>
          </a:p>
        </p:txBody>
      </p:sp>
      <p:cxnSp>
        <p:nvCxnSpPr>
          <p:cNvPr id="2" name="Straight Connector 1">
            <a:extLst>
              <a:ext uri="{FF2B5EF4-FFF2-40B4-BE49-F238E27FC236}">
                <a16:creationId xmlns:a16="http://schemas.microsoft.com/office/drawing/2014/main" id="{763CD88B-3D8E-5930-8860-B89DE42D2953}"/>
              </a:ext>
            </a:extLst>
          </p:cNvPr>
          <p:cNvCxnSpPr/>
          <p:nvPr userDrawn="1"/>
        </p:nvCxnSpPr>
        <p:spPr bwMode="auto">
          <a:xfrm>
            <a:off x="0" y="1361190"/>
            <a:ext cx="12192000" cy="0"/>
          </a:xfrm>
          <a:prstGeom prst="line">
            <a:avLst/>
          </a:prstGeom>
          <a:ln>
            <a:headEnd type="none" w="med" len="med"/>
            <a:tailEnd type="none" w="med" len="med"/>
          </a:ln>
        </p:spPr>
        <p:style>
          <a:lnRef idx="3">
            <a:schemeClr val="accent6"/>
          </a:lnRef>
          <a:fillRef idx="0">
            <a:schemeClr val="accent6"/>
          </a:fillRef>
          <a:effectRef idx="2">
            <a:schemeClr val="accent6"/>
          </a:effectRef>
          <a:fontRef idx="minor">
            <a:schemeClr val="tx1"/>
          </a:fontRef>
        </p:style>
      </p:cxnSp>
      <p:pic>
        <p:nvPicPr>
          <p:cNvPr id="5" name="Picture 4">
            <a:extLst>
              <a:ext uri="{FF2B5EF4-FFF2-40B4-BE49-F238E27FC236}">
                <a16:creationId xmlns:a16="http://schemas.microsoft.com/office/drawing/2014/main" id="{C33F177E-FD1D-3429-0967-6E068024731E}"/>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0" y="-16800"/>
            <a:ext cx="12192000" cy="1362456"/>
          </a:xfrm>
          <a:prstGeom prst="rect">
            <a:avLst/>
          </a:prstGeom>
        </p:spPr>
      </p:pic>
      <p:grpSp>
        <p:nvGrpSpPr>
          <p:cNvPr id="3" name="Group 2">
            <a:extLst>
              <a:ext uri="{FF2B5EF4-FFF2-40B4-BE49-F238E27FC236}">
                <a16:creationId xmlns:a16="http://schemas.microsoft.com/office/drawing/2014/main" id="{D3790B48-04B0-C7FD-F0C1-BEFEA9C62337}"/>
              </a:ext>
            </a:extLst>
          </p:cNvPr>
          <p:cNvGrpSpPr/>
          <p:nvPr userDrawn="1"/>
        </p:nvGrpSpPr>
        <p:grpSpPr>
          <a:xfrm>
            <a:off x="260862" y="6503087"/>
            <a:ext cx="1044262" cy="282877"/>
            <a:chOff x="260862" y="6503087"/>
            <a:chExt cx="1044262" cy="282877"/>
          </a:xfrm>
        </p:grpSpPr>
        <p:sp>
          <p:nvSpPr>
            <p:cNvPr id="6" name="Rectangle 5">
              <a:extLst>
                <a:ext uri="{FF2B5EF4-FFF2-40B4-BE49-F238E27FC236}">
                  <a16:creationId xmlns:a16="http://schemas.microsoft.com/office/drawing/2014/main" id="{365A881C-A917-6498-85C6-F1C8BEBFFF0A}"/>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7" name="Picture 6">
              <a:extLst>
                <a:ext uri="{FF2B5EF4-FFF2-40B4-BE49-F238E27FC236}">
                  <a16:creationId xmlns:a16="http://schemas.microsoft.com/office/drawing/2014/main" id="{176AF24A-A2C7-4537-ED5B-1FB8F20C863E}"/>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8" name="Picture 7">
            <a:extLst>
              <a:ext uri="{FF2B5EF4-FFF2-40B4-BE49-F238E27FC236}">
                <a16:creationId xmlns:a16="http://schemas.microsoft.com/office/drawing/2014/main" id="{22007856-D53C-82C6-78C1-CE86F095E76D}"/>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ulleted Tex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sz="1200">
                <a:latin typeface="Arial Narrow" panose="020B0606020202030204" pitchFamily="34" charset="0"/>
              </a:defRPr>
            </a:lvl1pPr>
          </a:lstStyle>
          <a:p>
            <a:pPr>
              <a:defRPr/>
            </a:pPr>
            <a:fld id="{D68E8870-17DE-45C4-A8DD-7644B2422933}" type="slidenum">
              <a:rPr lang="en-US" smtClean="0"/>
              <a:pPr>
                <a:defRPr/>
              </a:pPr>
              <a:t>‹#›</a:t>
            </a:fld>
            <a:endParaRPr lang="en-US" dirty="0"/>
          </a:p>
        </p:txBody>
      </p:sp>
      <p:sp>
        <p:nvSpPr>
          <p:cNvPr id="4" name="Title 3"/>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1"/>
          </p:nvPr>
        </p:nvSpPr>
        <p:spPr>
          <a:xfrm>
            <a:off x="480132" y="1046715"/>
            <a:ext cx="11250613" cy="5075237"/>
          </a:xfrm>
        </p:spPr>
        <p:txBody>
          <a:bodyPr/>
          <a:lstStyle>
            <a:lvl3pPr marL="1523962" indent="-304792">
              <a:buClr>
                <a:schemeClr val="tx1"/>
              </a:buClr>
              <a:buFont typeface="Wingdings" charset="2"/>
              <a:buChar char="v"/>
              <a:defRPr sz="2000">
                <a:latin typeface="Arial Narrow" charset="0"/>
                <a:ea typeface="Arial Narrow" charset="0"/>
                <a:cs typeface="Arial Narrow" charset="0"/>
              </a:defRPr>
            </a:lvl3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810832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ulleted Text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Slide Number Placeholder 2"/>
          <p:cNvSpPr>
            <a:spLocks noGrp="1"/>
          </p:cNvSpPr>
          <p:nvPr>
            <p:ph type="sldNum" sz="quarter" idx="10"/>
          </p:nvPr>
        </p:nvSpPr>
        <p:spPr/>
        <p:txBody>
          <a:bodyPr/>
          <a:lstStyle/>
          <a:p>
            <a:pPr>
              <a:defRPr/>
            </a:pPr>
            <a:fld id="{D68E8870-17DE-45C4-A8DD-7644B2422933}" type="slidenum">
              <a:rPr lang="en-US" smtClean="0"/>
              <a:pPr>
                <a:defRPr/>
              </a:pPr>
              <a:t>‹#›</a:t>
            </a:fld>
            <a:endParaRPr lang="en-US" dirty="0"/>
          </a:p>
        </p:txBody>
      </p:sp>
      <p:sp>
        <p:nvSpPr>
          <p:cNvPr id="6" name="Picture Placeholder 5"/>
          <p:cNvSpPr>
            <a:spLocks noGrp="1"/>
          </p:cNvSpPr>
          <p:nvPr>
            <p:ph type="pic" sz="quarter" idx="11"/>
          </p:nvPr>
        </p:nvSpPr>
        <p:spPr>
          <a:xfrm>
            <a:off x="6105439" y="989946"/>
            <a:ext cx="5609483" cy="4896678"/>
          </a:xfrm>
        </p:spPr>
        <p:txBody>
          <a:bodyPr/>
          <a:lstStyle/>
          <a:p>
            <a:r>
              <a:rPr lang="en-US"/>
              <a:t>Click icon to add picture</a:t>
            </a:r>
          </a:p>
        </p:txBody>
      </p:sp>
      <p:sp>
        <p:nvSpPr>
          <p:cNvPr id="8" name="Text Placeholder 7"/>
          <p:cNvSpPr>
            <a:spLocks noGrp="1"/>
          </p:cNvSpPr>
          <p:nvPr>
            <p:ph type="body" sz="quarter" idx="12"/>
          </p:nvPr>
        </p:nvSpPr>
        <p:spPr>
          <a:xfrm>
            <a:off x="410817" y="990774"/>
            <a:ext cx="5446091" cy="4895850"/>
          </a:xfrm>
        </p:spPr>
        <p:txBody>
          <a:bodyPr/>
          <a:lstStyle>
            <a:lvl3pPr marL="1523962" indent="-304792">
              <a:defRPr lang="en-US" sz="2000" dirty="0" smtClean="0">
                <a:solidFill>
                  <a:schemeClr val="tx1"/>
                </a:solidFill>
                <a:latin typeface="Arial Narrow" charset="0"/>
                <a:ea typeface="Arial Narrow" charset="0"/>
                <a:cs typeface="Arial Narrow" charset="0"/>
              </a:defRPr>
            </a:lvl3pPr>
          </a:lstStyle>
          <a:p>
            <a:pPr lvl="0"/>
            <a:r>
              <a:rPr lang="en-US" dirty="0"/>
              <a:t>Click to edit Master text styles</a:t>
            </a:r>
          </a:p>
          <a:p>
            <a:pPr lvl="1"/>
            <a:r>
              <a:rPr lang="en-US" dirty="0"/>
              <a:t>Second level</a:t>
            </a:r>
          </a:p>
          <a:p>
            <a:pPr lvl="2"/>
            <a:r>
              <a:rPr lang="en-US" dirty="0"/>
              <a:t>Third level</a:t>
            </a:r>
          </a:p>
        </p:txBody>
      </p:sp>
    </p:spTree>
    <p:extLst>
      <p:ext uri="{BB962C8B-B14F-4D97-AF65-F5344CB8AC3E}">
        <p14:creationId xmlns:p14="http://schemas.microsoft.com/office/powerpoint/2010/main" val="19332139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3.xml"/><Relationship Id="rId7" Type="http://schemas.openxmlformats.org/officeDocument/2006/relationships/image" Target="../media/image3.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theme" Target="../theme/theme1.xml"/><Relationship Id="rId9"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8314" name="Rectangle 10"/>
          <p:cNvSpPr>
            <a:spLocks noGrp="1" noChangeArrowheads="1"/>
          </p:cNvSpPr>
          <p:nvPr>
            <p:ph type="body" idx="1"/>
          </p:nvPr>
        </p:nvSpPr>
        <p:spPr bwMode="auto">
          <a:xfrm>
            <a:off x="601963" y="989946"/>
            <a:ext cx="11006952" cy="4896678"/>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p:txBody>
      </p:sp>
      <p:sp>
        <p:nvSpPr>
          <p:cNvPr id="98324" name="Rectangle 20"/>
          <p:cNvSpPr>
            <a:spLocks noGrp="1" noChangeArrowheads="1"/>
          </p:cNvSpPr>
          <p:nvPr>
            <p:ph type="title"/>
          </p:nvPr>
        </p:nvSpPr>
        <p:spPr bwMode="auto">
          <a:xfrm>
            <a:off x="2397039" y="0"/>
            <a:ext cx="7416800" cy="79513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a:t>
            </a:r>
          </a:p>
        </p:txBody>
      </p:sp>
      <p:sp>
        <p:nvSpPr>
          <p:cNvPr id="10" name="Rectangle 3"/>
          <p:cNvSpPr>
            <a:spLocks noGrp="1" noChangeArrowheads="1"/>
          </p:cNvSpPr>
          <p:nvPr>
            <p:ph type="sldNum" sz="quarter" idx="4"/>
          </p:nvPr>
        </p:nvSpPr>
        <p:spPr>
          <a:xfrm>
            <a:off x="10893288" y="6477001"/>
            <a:ext cx="821634" cy="340935"/>
          </a:xfrm>
          <a:prstGeom prst="rect">
            <a:avLst/>
          </a:prstGeom>
        </p:spPr>
        <p:txBody>
          <a:bodyPr/>
          <a:lstStyle>
            <a:lvl1pPr algn="r">
              <a:defRPr sz="2133"/>
            </a:lvl1pPr>
          </a:lstStyle>
          <a:p>
            <a:pPr>
              <a:defRPr/>
            </a:pPr>
            <a:fld id="{D68E8870-17DE-45C4-A8DD-7644B2422933}" type="slidenum">
              <a:rPr lang="en-US" smtClean="0"/>
              <a:pPr>
                <a:defRPr/>
              </a:pPr>
              <a:t>‹#›</a:t>
            </a:fld>
            <a:endParaRPr lang="en-US" dirty="0"/>
          </a:p>
        </p:txBody>
      </p:sp>
      <p:grpSp>
        <p:nvGrpSpPr>
          <p:cNvPr id="5" name="Group 4"/>
          <p:cNvGrpSpPr/>
          <p:nvPr userDrawn="1"/>
        </p:nvGrpSpPr>
        <p:grpSpPr>
          <a:xfrm>
            <a:off x="1305124" y="6512595"/>
            <a:ext cx="1338900" cy="276999"/>
            <a:chOff x="2207996" y="6472185"/>
            <a:chExt cx="1338900" cy="276999"/>
          </a:xfrm>
        </p:grpSpPr>
        <p:pic>
          <p:nvPicPr>
            <p:cNvPr id="25" name="Picture 24" descr="YouTube_icon_block.pn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07996" y="6485179"/>
              <a:ext cx="334590" cy="250942"/>
            </a:xfrm>
            <a:prstGeom prst="rect">
              <a:avLst/>
            </a:prstGeom>
          </p:spPr>
        </p:pic>
        <p:sp>
          <p:nvSpPr>
            <p:cNvPr id="26" name="Rectangle 25"/>
            <p:cNvSpPr/>
            <p:nvPr/>
          </p:nvSpPr>
          <p:spPr>
            <a:xfrm>
              <a:off x="2513023" y="6472185"/>
              <a:ext cx="1033873" cy="276999"/>
            </a:xfrm>
            <a:prstGeom prst="rect">
              <a:avLst/>
            </a:prstGeom>
          </p:spPr>
          <p:txBody>
            <a:bodyPr wrap="none">
              <a:spAutoFit/>
            </a:bodyPr>
            <a:lstStyle/>
            <a:p>
              <a:r>
                <a:rPr lang="en-US" sz="1200" b="1" dirty="0" err="1">
                  <a:latin typeface="Arial"/>
                  <a:cs typeface="Arial"/>
                </a:rPr>
                <a:t>NTSAToday</a:t>
              </a:r>
              <a:endParaRPr lang="en-US" sz="1200" b="1" dirty="0">
                <a:latin typeface="Arial"/>
                <a:cs typeface="Arial"/>
              </a:endParaRPr>
            </a:p>
          </p:txBody>
        </p:sp>
      </p:grpSp>
      <p:pic>
        <p:nvPicPr>
          <p:cNvPr id="17" name="Picture 16" descr="Text, logo&#10;&#10;Description automatically generated">
            <a:extLst>
              <a:ext uri="{FF2B5EF4-FFF2-40B4-BE49-F238E27FC236}">
                <a16:creationId xmlns:a16="http://schemas.microsoft.com/office/drawing/2014/main" id="{54782887-490E-0144-831D-68E3D84E5E2D}"/>
              </a:ext>
            </a:extLst>
          </p:cNvPr>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9937392" y="6352841"/>
            <a:ext cx="1094689" cy="438303"/>
          </a:xfrm>
          <a:prstGeom prst="rect">
            <a:avLst/>
          </a:prstGeom>
        </p:spPr>
      </p:pic>
      <p:pic>
        <p:nvPicPr>
          <p:cNvPr id="2" name="Picture 1">
            <a:extLst>
              <a:ext uri="{FF2B5EF4-FFF2-40B4-BE49-F238E27FC236}">
                <a16:creationId xmlns:a16="http://schemas.microsoft.com/office/drawing/2014/main" id="{E329B4E3-77EA-8607-736D-5A7B3EC41ECC}"/>
              </a:ext>
            </a:extLst>
          </p:cNvPr>
          <p:cNvPicPr>
            <a:picLocks noChangeAspect="1"/>
          </p:cNvPicPr>
          <p:nvPr userDrawn="1"/>
        </p:nvPicPr>
        <p:blipFill>
          <a:blip r:embed="rId7">
            <a:extLst>
              <a:ext uri="{28A0092B-C50C-407E-A947-70E740481C1C}">
                <a14:useLocalDpi xmlns:a14="http://schemas.microsoft.com/office/drawing/2010/main" val="0"/>
              </a:ext>
            </a:extLst>
          </a:blip>
          <a:srcRect t="100" b="100"/>
          <a:stretch/>
        </p:blipFill>
        <p:spPr>
          <a:xfrm>
            <a:off x="0" y="1474"/>
            <a:ext cx="12212320" cy="823509"/>
          </a:xfrm>
          <a:prstGeom prst="rect">
            <a:avLst/>
          </a:prstGeom>
        </p:spPr>
      </p:pic>
      <p:grpSp>
        <p:nvGrpSpPr>
          <p:cNvPr id="7" name="Group 6">
            <a:extLst>
              <a:ext uri="{FF2B5EF4-FFF2-40B4-BE49-F238E27FC236}">
                <a16:creationId xmlns:a16="http://schemas.microsoft.com/office/drawing/2014/main" id="{5D750FDE-2C1F-0237-67D9-0E156FC60F2F}"/>
              </a:ext>
            </a:extLst>
          </p:cNvPr>
          <p:cNvGrpSpPr/>
          <p:nvPr userDrawn="1"/>
        </p:nvGrpSpPr>
        <p:grpSpPr>
          <a:xfrm>
            <a:off x="260862" y="6503087"/>
            <a:ext cx="1044262" cy="282877"/>
            <a:chOff x="260862" y="6503087"/>
            <a:chExt cx="1044262" cy="282877"/>
          </a:xfrm>
        </p:grpSpPr>
        <p:sp>
          <p:nvSpPr>
            <p:cNvPr id="8" name="Rectangle 7">
              <a:extLst>
                <a:ext uri="{FF2B5EF4-FFF2-40B4-BE49-F238E27FC236}">
                  <a16:creationId xmlns:a16="http://schemas.microsoft.com/office/drawing/2014/main" id="{A065A0FB-53D2-D257-9A2D-FF80A7CD33CE}"/>
                </a:ext>
              </a:extLst>
            </p:cNvPr>
            <p:cNvSpPr/>
            <p:nvPr/>
          </p:nvSpPr>
          <p:spPr>
            <a:xfrm>
              <a:off x="468035" y="6508965"/>
              <a:ext cx="837089" cy="276999"/>
            </a:xfrm>
            <a:prstGeom prst="rect">
              <a:avLst/>
            </a:prstGeom>
          </p:spPr>
          <p:txBody>
            <a:bodyPr wrap="none">
              <a:spAutoFit/>
            </a:bodyPr>
            <a:lstStyle/>
            <a:p>
              <a:r>
                <a:rPr lang="en-US" sz="1200" b="1" dirty="0">
                  <a:latin typeface="Arial"/>
                  <a:cs typeface="Arial"/>
                </a:rPr>
                <a:t>@IITSEC</a:t>
              </a:r>
            </a:p>
          </p:txBody>
        </p:sp>
        <p:pic>
          <p:nvPicPr>
            <p:cNvPr id="9" name="Picture 8">
              <a:extLst>
                <a:ext uri="{FF2B5EF4-FFF2-40B4-BE49-F238E27FC236}">
                  <a16:creationId xmlns:a16="http://schemas.microsoft.com/office/drawing/2014/main" id="{16A85FD3-3D3E-319A-77BE-25186D06BB45}"/>
                </a:ext>
              </a:extLst>
            </p:cNvPr>
            <p:cNvPicPr>
              <a:picLocks noChangeAspect="1"/>
            </p:cNvPicPr>
            <p:nvPr/>
          </p:nvPicPr>
          <p:blipFill>
            <a:blip r:embed="rId8" cstate="print">
              <a:extLst>
                <a:ext uri="{28A0092B-C50C-407E-A947-70E740481C1C}">
                  <a14:useLocalDpi xmlns:a14="http://schemas.microsoft.com/office/drawing/2010/main" val="0"/>
                </a:ext>
              </a:extLst>
            </a:blip>
            <a:srcRect/>
            <a:stretch/>
          </p:blipFill>
          <p:spPr>
            <a:xfrm>
              <a:off x="260862" y="6503087"/>
              <a:ext cx="257814" cy="257814"/>
            </a:xfrm>
            <a:prstGeom prst="rect">
              <a:avLst/>
            </a:prstGeom>
          </p:spPr>
        </p:pic>
      </p:grpSp>
      <p:pic>
        <p:nvPicPr>
          <p:cNvPr id="11" name="Picture 10">
            <a:extLst>
              <a:ext uri="{FF2B5EF4-FFF2-40B4-BE49-F238E27FC236}">
                <a16:creationId xmlns:a16="http://schemas.microsoft.com/office/drawing/2014/main" id="{CDBDE676-EE96-D8BE-61A7-D8B05F2F3BA8}"/>
              </a:ext>
            </a:extLst>
          </p:cNvPr>
          <p:cNvPicPr>
            <a:picLocks noChangeAspect="1"/>
          </p:cNvPicPr>
          <p:nvPr userDrawn="1"/>
        </p:nvPicPr>
        <p:blipFill rotWithShape="1">
          <a:blip r:embed="rId9" cstate="print">
            <a:extLst>
              <a:ext uri="{28A0092B-C50C-407E-A947-70E740481C1C}">
                <a14:useLocalDpi xmlns:a14="http://schemas.microsoft.com/office/drawing/2010/main" val="0"/>
              </a:ext>
            </a:extLst>
          </a:blip>
          <a:srcRect l="22380" t="14145" r="22571" b="14339"/>
          <a:stretch/>
        </p:blipFill>
        <p:spPr>
          <a:xfrm>
            <a:off x="11720949" y="6333477"/>
            <a:ext cx="473689" cy="475488"/>
          </a:xfrm>
          <a:prstGeom prst="rect">
            <a:avLst/>
          </a:prstGeom>
        </p:spPr>
      </p:pic>
      <p:sp>
        <p:nvSpPr>
          <p:cNvPr id="3" name="Rectangle 190">
            <a:extLst>
              <a:ext uri="{FF2B5EF4-FFF2-40B4-BE49-F238E27FC236}">
                <a16:creationId xmlns:a16="http://schemas.microsoft.com/office/drawing/2014/main" id="{507EFA47-7CD4-F4F1-42EB-6CB1614E646D}"/>
              </a:ext>
            </a:extLst>
          </p:cNvPr>
          <p:cNvSpPr>
            <a:spLocks noChangeArrowheads="1"/>
          </p:cNvSpPr>
          <p:nvPr userDrawn="1"/>
        </p:nvSpPr>
        <p:spPr bwMode="auto">
          <a:xfrm>
            <a:off x="5709497" y="6561087"/>
            <a:ext cx="79188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400" dirty="0">
                <a:solidFill>
                  <a:srgbClr val="000000"/>
                </a:solidFill>
                <a:latin typeface="Arial Narrow" panose="020B0606020202030204" pitchFamily="34" charset="0"/>
              </a:rPr>
              <a:t>Unclassified</a:t>
            </a:r>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Lst>
  <p:hf hdr="0" ftr="0" dt="0"/>
  <p:txStyles>
    <p:titleStyle>
      <a:lvl1pPr algn="ctr" rtl="0" eaLnBrk="1" fontAlgn="base" hangingPunct="1">
        <a:spcBef>
          <a:spcPct val="0"/>
        </a:spcBef>
        <a:spcAft>
          <a:spcPct val="0"/>
        </a:spcAft>
        <a:defRPr sz="2800" b="1">
          <a:solidFill>
            <a:schemeClr val="bg1"/>
          </a:solidFill>
          <a:latin typeface="+mj-lt"/>
          <a:ea typeface="+mj-ea"/>
          <a:cs typeface="+mj-cs"/>
        </a:defRPr>
      </a:lvl1pPr>
      <a:lvl2pPr algn="l" rtl="0" eaLnBrk="1" fontAlgn="base" hangingPunct="1">
        <a:spcBef>
          <a:spcPct val="0"/>
        </a:spcBef>
        <a:spcAft>
          <a:spcPct val="0"/>
        </a:spcAft>
        <a:defRPr sz="4267" b="1">
          <a:solidFill>
            <a:srgbClr val="F77B0B"/>
          </a:solidFill>
          <a:latin typeface="Tahoma" charset="0"/>
        </a:defRPr>
      </a:lvl2pPr>
      <a:lvl3pPr algn="l" rtl="0" eaLnBrk="1" fontAlgn="base" hangingPunct="1">
        <a:spcBef>
          <a:spcPct val="0"/>
        </a:spcBef>
        <a:spcAft>
          <a:spcPct val="0"/>
        </a:spcAft>
        <a:defRPr sz="4267" b="1">
          <a:solidFill>
            <a:srgbClr val="F77B0B"/>
          </a:solidFill>
          <a:latin typeface="Tahoma" charset="0"/>
        </a:defRPr>
      </a:lvl3pPr>
      <a:lvl4pPr algn="l" rtl="0" eaLnBrk="1" fontAlgn="base" hangingPunct="1">
        <a:spcBef>
          <a:spcPct val="0"/>
        </a:spcBef>
        <a:spcAft>
          <a:spcPct val="0"/>
        </a:spcAft>
        <a:defRPr sz="4267" b="1">
          <a:solidFill>
            <a:srgbClr val="F77B0B"/>
          </a:solidFill>
          <a:latin typeface="Tahoma" charset="0"/>
        </a:defRPr>
      </a:lvl4pPr>
      <a:lvl5pPr algn="l" rtl="0" eaLnBrk="1" fontAlgn="base" hangingPunct="1">
        <a:spcBef>
          <a:spcPct val="0"/>
        </a:spcBef>
        <a:spcAft>
          <a:spcPct val="0"/>
        </a:spcAft>
        <a:defRPr sz="4267" b="1">
          <a:solidFill>
            <a:srgbClr val="F77B0B"/>
          </a:solidFill>
          <a:latin typeface="Tahoma" charset="0"/>
        </a:defRPr>
      </a:lvl5pPr>
      <a:lvl6pPr marL="609585" algn="l" rtl="0" eaLnBrk="1" fontAlgn="base" hangingPunct="1">
        <a:spcBef>
          <a:spcPct val="0"/>
        </a:spcBef>
        <a:spcAft>
          <a:spcPct val="0"/>
        </a:spcAft>
        <a:defRPr sz="4267" b="1">
          <a:solidFill>
            <a:srgbClr val="F77B0B"/>
          </a:solidFill>
          <a:latin typeface="Tahoma" charset="0"/>
        </a:defRPr>
      </a:lvl6pPr>
      <a:lvl7pPr marL="1219170" algn="l" rtl="0" eaLnBrk="1" fontAlgn="base" hangingPunct="1">
        <a:spcBef>
          <a:spcPct val="0"/>
        </a:spcBef>
        <a:spcAft>
          <a:spcPct val="0"/>
        </a:spcAft>
        <a:defRPr sz="4267" b="1">
          <a:solidFill>
            <a:srgbClr val="F77B0B"/>
          </a:solidFill>
          <a:latin typeface="Tahoma" charset="0"/>
        </a:defRPr>
      </a:lvl7pPr>
      <a:lvl8pPr marL="1828754" algn="l" rtl="0" eaLnBrk="1" fontAlgn="base" hangingPunct="1">
        <a:spcBef>
          <a:spcPct val="0"/>
        </a:spcBef>
        <a:spcAft>
          <a:spcPct val="0"/>
        </a:spcAft>
        <a:defRPr sz="4267" b="1">
          <a:solidFill>
            <a:srgbClr val="F77B0B"/>
          </a:solidFill>
          <a:latin typeface="Tahoma" charset="0"/>
        </a:defRPr>
      </a:lvl8pPr>
      <a:lvl9pPr marL="2438339" algn="l" rtl="0" eaLnBrk="1" fontAlgn="base" hangingPunct="1">
        <a:spcBef>
          <a:spcPct val="0"/>
        </a:spcBef>
        <a:spcAft>
          <a:spcPct val="0"/>
        </a:spcAft>
        <a:defRPr sz="4267" b="1">
          <a:solidFill>
            <a:srgbClr val="F77B0B"/>
          </a:solidFill>
          <a:latin typeface="Tahoma" charset="0"/>
        </a:defRPr>
      </a:lvl9pPr>
    </p:titleStyle>
    <p:bodyStyle>
      <a:lvl1pPr marL="457189" indent="-457189" algn="l" rtl="0" eaLnBrk="1" fontAlgn="base" hangingPunct="1">
        <a:spcBef>
          <a:spcPct val="20000"/>
        </a:spcBef>
        <a:spcAft>
          <a:spcPct val="0"/>
        </a:spcAft>
        <a:buClr>
          <a:schemeClr val="tx1"/>
        </a:buClr>
        <a:buSzPct val="75000"/>
        <a:buFont typeface="Wingdings" charset="2"/>
        <a:buChar char="Ø"/>
        <a:defRPr sz="2800">
          <a:solidFill>
            <a:schemeClr val="tx1"/>
          </a:solidFill>
          <a:latin typeface="Arial Narrow" charset="0"/>
          <a:ea typeface="Arial Narrow" charset="0"/>
          <a:cs typeface="Arial Narrow" charset="0"/>
        </a:defRPr>
      </a:lvl1pPr>
      <a:lvl2pPr marL="990575" indent="-380990" algn="l" rtl="0" eaLnBrk="1" fontAlgn="base" hangingPunct="1">
        <a:spcBef>
          <a:spcPct val="20000"/>
        </a:spcBef>
        <a:spcAft>
          <a:spcPct val="0"/>
        </a:spcAft>
        <a:buClr>
          <a:schemeClr val="tx1"/>
        </a:buClr>
        <a:buSzPct val="75000"/>
        <a:buFont typeface="Wingdings" pitchFamily="2" charset="2"/>
        <a:buChar char="n"/>
        <a:defRPr sz="2400">
          <a:solidFill>
            <a:schemeClr val="tx1"/>
          </a:solidFill>
          <a:latin typeface="Arial Narrow" charset="0"/>
          <a:ea typeface="Arial Narrow" charset="0"/>
          <a:cs typeface="Arial Narrow" charset="0"/>
        </a:defRPr>
      </a:lvl2pPr>
      <a:lvl3pPr marL="1523962" indent="-304792" algn="l" rtl="0" eaLnBrk="1" fontAlgn="base" hangingPunct="1">
        <a:spcBef>
          <a:spcPct val="20000"/>
        </a:spcBef>
        <a:spcAft>
          <a:spcPct val="0"/>
        </a:spcAft>
        <a:buClr>
          <a:schemeClr val="folHlink"/>
        </a:buClr>
        <a:buSzPct val="50000"/>
        <a:buFont typeface="Wingdings" pitchFamily="2" charset="2"/>
        <a:buChar char="n"/>
        <a:defRPr sz="3200">
          <a:solidFill>
            <a:schemeClr val="tx1"/>
          </a:solidFill>
          <a:latin typeface="+mn-lt"/>
        </a:defRPr>
      </a:lvl3pPr>
      <a:lvl4pPr marL="2133547" indent="-304792" algn="l" rtl="0" eaLnBrk="1" fontAlgn="base" hangingPunct="1">
        <a:spcBef>
          <a:spcPct val="20000"/>
        </a:spcBef>
        <a:spcAft>
          <a:spcPct val="0"/>
        </a:spcAft>
        <a:buClr>
          <a:schemeClr val="accent2"/>
        </a:buClr>
        <a:buSzPct val="55000"/>
        <a:buFont typeface="Wingdings" pitchFamily="2" charset="2"/>
        <a:buChar char="n"/>
        <a:defRPr sz="2667">
          <a:solidFill>
            <a:schemeClr val="tx1"/>
          </a:solidFill>
          <a:latin typeface="+mn-lt"/>
        </a:defRPr>
      </a:lvl4pPr>
      <a:lvl5pPr marL="274313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5pPr>
      <a:lvl6pPr marL="335271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6pPr>
      <a:lvl7pPr marL="3962301"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7pPr>
      <a:lvl8pPr marL="4571886"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8pPr>
      <a:lvl9pPr marL="5181470" indent="-304792" algn="l" rtl="0" eaLnBrk="1" fontAlgn="base" hangingPunct="1">
        <a:spcBef>
          <a:spcPct val="20000"/>
        </a:spcBef>
        <a:spcAft>
          <a:spcPct val="0"/>
        </a:spcAft>
        <a:buClr>
          <a:schemeClr val="accent1"/>
        </a:buClr>
        <a:buSzPct val="50000"/>
        <a:buFont typeface="Wingdings" pitchFamily="2" charset="2"/>
        <a:buChar char="n"/>
        <a:defRPr sz="2667">
          <a:solidFill>
            <a:schemeClr val="tx1"/>
          </a:solidFill>
          <a:latin typeface="+mn-lt"/>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hyperlink" Target="https://www.health.mil/Military-Health-Topics/Warfighter-Brain-Health" TargetMode="External"/><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image" Target="../media/image22.svg"/><Relationship Id="rId3" Type="http://schemas.openxmlformats.org/officeDocument/2006/relationships/diagramData" Target="../diagrams/data4.xml"/><Relationship Id="rId7" Type="http://schemas.microsoft.com/office/2007/relationships/diagramDrawing" Target="../diagrams/drawing4.xml"/><Relationship Id="rId12"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Colors" Target="../diagrams/colors4.xml"/><Relationship Id="rId11" Type="http://schemas.openxmlformats.org/officeDocument/2006/relationships/image" Target="../media/image20.svg"/><Relationship Id="rId5" Type="http://schemas.openxmlformats.org/officeDocument/2006/relationships/diagramQuickStyle" Target="../diagrams/quickStyle4.xml"/><Relationship Id="rId10" Type="http://schemas.openxmlformats.org/officeDocument/2006/relationships/image" Target="../media/image19.png"/><Relationship Id="rId4" Type="http://schemas.openxmlformats.org/officeDocument/2006/relationships/diagramLayout" Target="../diagrams/layout4.xml"/><Relationship Id="rId9" Type="http://schemas.openxmlformats.org/officeDocument/2006/relationships/image" Target="../media/image18.svg"/></Relationships>
</file>

<file path=ppt/slides/_rels/slide1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24.jpe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diagramLayout" Target="../diagrams/layout8.xml"/><Relationship Id="rId3" Type="http://schemas.openxmlformats.org/officeDocument/2006/relationships/diagramLayout" Target="../diagrams/layout7.xml"/><Relationship Id="rId7" Type="http://schemas.openxmlformats.org/officeDocument/2006/relationships/diagramData" Target="../diagrams/data8.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0" Type="http://schemas.openxmlformats.org/officeDocument/2006/relationships/diagramColors" Target="../diagrams/colors8.xml"/><Relationship Id="rId4" Type="http://schemas.openxmlformats.org/officeDocument/2006/relationships/diagramQuickStyle" Target="../diagrams/quickStyle7.xml"/><Relationship Id="rId9" Type="http://schemas.openxmlformats.org/officeDocument/2006/relationships/diagramQuickStyle" Target="../diagrams/quickStyle8.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47.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4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hyperlink" Target="mailto:jamie.n.hershaw.ctr@health.mil" TargetMode="External"/><Relationship Id="rId2" Type="http://schemas.openxmlformats.org/officeDocument/2006/relationships/hyperlink" Target="mailto:deanna.r.pinnow.ctr@health.mil" TargetMode="Externa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hyperlink" Target="https://doi.org/10.1089/neu.2015.4320" TargetMode="External"/><Relationship Id="rId3" Type="http://schemas.openxmlformats.org/officeDocument/2006/relationships/hyperlink" Target="https://doi.org/10.16910/jemr.14.2.4" TargetMode="External"/><Relationship Id="rId7" Type="http://schemas.openxmlformats.org/officeDocument/2006/relationships/hyperlink" Target="https://doi.org/10.1080/13854046.2014.894576" TargetMode="External"/><Relationship Id="rId2" Type="http://schemas.openxmlformats.org/officeDocument/2006/relationships/hyperlink" Target="https://doi.org/10.1007/s10055-022-00738-z" TargetMode="External"/><Relationship Id="rId1" Type="http://schemas.openxmlformats.org/officeDocument/2006/relationships/slideLayout" Target="../slideLayouts/slideLayout2.xml"/><Relationship Id="rId6" Type="http://schemas.openxmlformats.org/officeDocument/2006/relationships/hyperlink" Target="https://doi.org/10.16910/jemr.13.6.1" TargetMode="External"/><Relationship Id="rId5" Type="http://schemas.openxmlformats.org/officeDocument/2006/relationships/hyperlink" Target="https://doi.org/10.1093/milmed/usac189" TargetMode="External"/><Relationship Id="rId4" Type="http://schemas.openxmlformats.org/officeDocument/2006/relationships/hyperlink" Target="https://www.ncbi.nlm.nih.gov/pubmed/16557505"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hyperlink" Target="https://health.mil/Military-Health-Topics/Centers-of-Excellence/Traumatic-Brain-Injury-Center-of-Excellence/DOD-TBI-Worldwide-Numbers?type=Videos" TargetMode="External"/></Relationships>
</file>

<file path=ppt/slides/_rels/slide9.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p:cNvSpPr>
            <a:spLocks noGrp="1"/>
          </p:cNvSpPr>
          <p:nvPr>
            <p:ph type="body" sz="quarter" idx="10"/>
          </p:nvPr>
        </p:nvSpPr>
        <p:spPr/>
        <p:txBody>
          <a:bodyPr/>
          <a:lstStyle/>
          <a:p>
            <a:r>
              <a:rPr lang="en-US" dirty="0"/>
              <a:t>Harnessing the Power of Simulation-Based Tools to Enhance Warfighter Brain Health</a:t>
            </a:r>
          </a:p>
          <a:p>
            <a:endParaRPr lang="en-US" sz="2000" dirty="0">
              <a:solidFill>
                <a:srgbClr val="00B050"/>
              </a:solidFill>
            </a:endParaRPr>
          </a:p>
          <a:p>
            <a:endParaRPr lang="en-US" dirty="0"/>
          </a:p>
          <a:p>
            <a:endParaRPr lang="en-US" dirty="0"/>
          </a:p>
        </p:txBody>
      </p:sp>
      <p:sp>
        <p:nvSpPr>
          <p:cNvPr id="10" name="Text Placeholder 9"/>
          <p:cNvSpPr>
            <a:spLocks noGrp="1"/>
          </p:cNvSpPr>
          <p:nvPr>
            <p:ph type="body" sz="quarter" idx="11"/>
          </p:nvPr>
        </p:nvSpPr>
        <p:spPr>
          <a:xfrm>
            <a:off x="871093" y="3457423"/>
            <a:ext cx="10847665" cy="1934127"/>
          </a:xfrm>
        </p:spPr>
        <p:txBody>
          <a:bodyPr/>
          <a:lstStyle/>
          <a:p>
            <a:pPr eaLnBrk="1" hangingPunct="1"/>
            <a:r>
              <a:rPr lang="en-US" dirty="0">
                <a:latin typeface="+mn-lt"/>
              </a:rPr>
              <a:t>DeAnna Pinnow, PhD, Traumatic Brain Injury Center of Excellence Fort Carson, CO</a:t>
            </a:r>
          </a:p>
          <a:p>
            <a:pPr eaLnBrk="1" hangingPunct="1"/>
            <a:r>
              <a:rPr lang="en-US" dirty="0">
                <a:latin typeface="+mn-lt"/>
              </a:rPr>
              <a:t>Jamie Hershaw, PhD, Traumatic Brain Injury Center of Excellence Fort Sam Houston, TX</a:t>
            </a:r>
          </a:p>
        </p:txBody>
      </p:sp>
      <p:sp>
        <p:nvSpPr>
          <p:cNvPr id="2" name="Rectangle 190">
            <a:extLst>
              <a:ext uri="{FF2B5EF4-FFF2-40B4-BE49-F238E27FC236}">
                <a16:creationId xmlns:a16="http://schemas.microsoft.com/office/drawing/2014/main" id="{7E3DBEEC-33A0-32E4-B19C-E3B5766217C6}"/>
              </a:ext>
            </a:extLst>
          </p:cNvPr>
          <p:cNvSpPr>
            <a:spLocks noChangeArrowheads="1"/>
          </p:cNvSpPr>
          <p:nvPr/>
        </p:nvSpPr>
        <p:spPr bwMode="auto">
          <a:xfrm>
            <a:off x="5664630" y="6446751"/>
            <a:ext cx="862737" cy="2000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en-US" sz="1300" dirty="0">
                <a:solidFill>
                  <a:srgbClr val="000000"/>
                </a:solidFill>
              </a:rPr>
              <a:t>Unclassified</a:t>
            </a:r>
            <a:endParaRPr lang="en-US" sz="2400" dirty="0">
              <a:solidFill>
                <a:srgbClr val="000000"/>
              </a:solidFill>
            </a:endParaRPr>
          </a:p>
        </p:txBody>
      </p:sp>
      <p:pic>
        <p:nvPicPr>
          <p:cNvPr id="1026" name="Picture 2">
            <a:extLst>
              <a:ext uri="{FF2B5EF4-FFF2-40B4-BE49-F238E27FC236}">
                <a16:creationId xmlns:a16="http://schemas.microsoft.com/office/drawing/2014/main" id="{F9A537AC-78B4-2D7E-B655-77E69C20E5C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50407" y="5135880"/>
            <a:ext cx="1091184" cy="10911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46863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E4E6-C7D3-A327-E9E9-F8CB86F86685}"/>
              </a:ext>
            </a:extLst>
          </p:cNvPr>
          <p:cNvSpPr>
            <a:spLocks noGrp="1"/>
          </p:cNvSpPr>
          <p:nvPr>
            <p:ph type="title"/>
          </p:nvPr>
        </p:nvSpPr>
        <p:spPr>
          <a:xfrm>
            <a:off x="255637" y="56924"/>
            <a:ext cx="10835149" cy="795130"/>
          </a:xfrm>
        </p:spPr>
        <p:txBody>
          <a:bodyPr/>
          <a:lstStyle/>
          <a:p>
            <a:r>
              <a:rPr lang="en-US" dirty="0"/>
              <a:t>What is Warfighter Brain Health and Why is it Important?</a:t>
            </a:r>
          </a:p>
        </p:txBody>
      </p:sp>
      <p:sp>
        <p:nvSpPr>
          <p:cNvPr id="3" name="Content Placeholder 2">
            <a:extLst>
              <a:ext uri="{FF2B5EF4-FFF2-40B4-BE49-F238E27FC236}">
                <a16:creationId xmlns:a16="http://schemas.microsoft.com/office/drawing/2014/main" id="{CAE0B918-574C-24DE-3BCB-85D16C340343}"/>
              </a:ext>
            </a:extLst>
          </p:cNvPr>
          <p:cNvSpPr>
            <a:spLocks noGrp="1"/>
          </p:cNvSpPr>
          <p:nvPr>
            <p:ph sz="quarter" idx="11"/>
          </p:nvPr>
        </p:nvSpPr>
        <p:spPr>
          <a:xfrm>
            <a:off x="91691" y="1026702"/>
            <a:ext cx="7668677" cy="5281349"/>
          </a:xfrm>
        </p:spPr>
        <p:txBody>
          <a:bodyPr/>
          <a:lstStyle/>
          <a:p>
            <a:pPr marL="0" indent="0">
              <a:buNone/>
            </a:pPr>
            <a:r>
              <a:rPr lang="en-US" u="sng" dirty="0">
                <a:latin typeface="Arial Narrow" panose="020B0606020202030204" pitchFamily="34" charset="0"/>
              </a:rPr>
              <a:t>Definition</a:t>
            </a:r>
          </a:p>
          <a:p>
            <a:pPr lvl="1"/>
            <a:r>
              <a:rPr lang="en-US" dirty="0">
                <a:latin typeface="+mn-lt"/>
              </a:rPr>
              <a:t>T</a:t>
            </a:r>
            <a:r>
              <a:rPr lang="en-US" dirty="0">
                <a:effectLst/>
                <a:latin typeface="+mn-lt"/>
              </a:rPr>
              <a:t>he physical, psychological, and cognitive status that affects a warfighter's capacity to function adaptively in any environment and impacts readiness, operational capability, mission effectiveness, and the goal to achieve overmatch or superior lethality</a:t>
            </a:r>
          </a:p>
          <a:p>
            <a:pPr marL="609585" lvl="1" indent="0">
              <a:buNone/>
            </a:pPr>
            <a:r>
              <a:rPr lang="en-US" sz="1100" dirty="0">
                <a:latin typeface="+mn-lt"/>
              </a:rPr>
              <a:t>	</a:t>
            </a:r>
            <a:r>
              <a:rPr lang="en-US" sz="1100" dirty="0">
                <a:effectLst/>
                <a:latin typeface="+mn-lt"/>
              </a:rPr>
              <a:t>(Deputy Secretary of Defense memorandum, “Comprehensive Strategy and Action Plan for                                	    	Warfighter Brain</a:t>
            </a:r>
            <a:r>
              <a:rPr lang="en-US" sz="1100" dirty="0">
                <a:latin typeface="+mn-lt"/>
              </a:rPr>
              <a:t> </a:t>
            </a:r>
            <a:r>
              <a:rPr lang="en-US" sz="1100" dirty="0">
                <a:effectLst/>
                <a:latin typeface="+mn-lt"/>
              </a:rPr>
              <a:t>Health,” dated October 1, 2018 and National Defense Strategy, January 2018)</a:t>
            </a:r>
            <a:endParaRPr lang="en-US" sz="1100" b="1" dirty="0">
              <a:latin typeface="+mn-lt"/>
            </a:endParaRPr>
          </a:p>
          <a:p>
            <a:pPr marL="0" indent="0">
              <a:buNone/>
            </a:pPr>
            <a:endParaRPr lang="en-US" sz="2400" u="sng" dirty="0">
              <a:latin typeface="Arial Narrow" panose="020B0606020202030204" pitchFamily="34" charset="0"/>
            </a:endParaRPr>
          </a:p>
          <a:p>
            <a:pPr marL="0" indent="0">
              <a:buNone/>
            </a:pPr>
            <a:r>
              <a:rPr lang="en-US" u="sng" dirty="0">
                <a:latin typeface="Arial Narrow" panose="020B0606020202030204" pitchFamily="34" charset="0"/>
              </a:rPr>
              <a:t>Warfighter Brain Health Initiative</a:t>
            </a:r>
          </a:p>
          <a:p>
            <a:pPr lvl="1"/>
            <a:r>
              <a:rPr lang="en-US" dirty="0">
                <a:latin typeface="Arial Narrow" panose="020B0606020202030204" pitchFamily="34" charset="0"/>
              </a:rPr>
              <a:t>Joining operational and medical communities in a unified approach for optimizing service member brain health and countering TBIs</a:t>
            </a:r>
          </a:p>
          <a:p>
            <a:pPr marL="0" indent="0">
              <a:buNone/>
            </a:pPr>
            <a:endParaRPr lang="en-US" dirty="0">
              <a:latin typeface="Arial Narrow" panose="020B0606020202030204" pitchFamily="34" charset="0"/>
            </a:endParaRPr>
          </a:p>
        </p:txBody>
      </p:sp>
      <p:sp>
        <p:nvSpPr>
          <p:cNvPr id="7" name="TextBox 6">
            <a:extLst>
              <a:ext uri="{FF2B5EF4-FFF2-40B4-BE49-F238E27FC236}">
                <a16:creationId xmlns:a16="http://schemas.microsoft.com/office/drawing/2014/main" id="{1C6202EE-8666-9D5A-8F89-05F9B78E899D}"/>
              </a:ext>
            </a:extLst>
          </p:cNvPr>
          <p:cNvSpPr txBox="1"/>
          <p:nvPr/>
        </p:nvSpPr>
        <p:spPr>
          <a:xfrm>
            <a:off x="9531280" y="6107051"/>
            <a:ext cx="2569029" cy="275771"/>
          </a:xfrm>
          <a:prstGeom prst="rect">
            <a:avLst/>
          </a:prstGeom>
          <a:noFill/>
        </p:spPr>
        <p:txBody>
          <a:bodyPr wrap="square" rtlCol="0">
            <a:spAutoFit/>
          </a:bodyPr>
          <a:lstStyle/>
          <a:p>
            <a:r>
              <a:rPr lang="en-US" sz="1200" dirty="0">
                <a:latin typeface="Arial Narrow" panose="020B0606020202030204" pitchFamily="34" charset="0"/>
                <a:hlinkClick r:id="rId3"/>
              </a:rPr>
              <a:t>Warfighter Brain Health Hub | Health.mil</a:t>
            </a:r>
            <a:endParaRPr lang="en-US" sz="1200" dirty="0">
              <a:latin typeface="Arial Narrow" panose="020B0606020202030204" pitchFamily="34" charset="0"/>
            </a:endParaRPr>
          </a:p>
        </p:txBody>
      </p:sp>
      <p:graphicFrame>
        <p:nvGraphicFramePr>
          <p:cNvPr id="10" name="Diagram 9">
            <a:extLst>
              <a:ext uri="{FF2B5EF4-FFF2-40B4-BE49-F238E27FC236}">
                <a16:creationId xmlns:a16="http://schemas.microsoft.com/office/drawing/2014/main" id="{6D72DD12-2DCE-2856-A3CF-5BDA2DCB9697}"/>
              </a:ext>
            </a:extLst>
          </p:cNvPr>
          <p:cNvGraphicFramePr/>
          <p:nvPr>
            <p:extLst>
              <p:ext uri="{D42A27DB-BD31-4B8C-83A1-F6EECF244321}">
                <p14:modId xmlns:p14="http://schemas.microsoft.com/office/powerpoint/2010/main" val="1556727030"/>
              </p:ext>
            </p:extLst>
          </p:nvPr>
        </p:nvGraphicFramePr>
        <p:xfrm>
          <a:off x="6096000" y="1262341"/>
          <a:ext cx="6594058" cy="4750531"/>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Slide Number Placeholder 4">
            <a:extLst>
              <a:ext uri="{FF2B5EF4-FFF2-40B4-BE49-F238E27FC236}">
                <a16:creationId xmlns:a16="http://schemas.microsoft.com/office/drawing/2014/main" id="{D2FEEB02-5C2C-56A4-1CF1-011BDB4C847B}"/>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10</a:t>
            </a:fld>
            <a:endParaRPr lang="en-US" sz="1200" dirty="0">
              <a:latin typeface="Arial Narrow" panose="020B0606020202030204" pitchFamily="34" charset="0"/>
            </a:endParaRPr>
          </a:p>
        </p:txBody>
      </p:sp>
    </p:spTree>
    <p:extLst>
      <p:ext uri="{BB962C8B-B14F-4D97-AF65-F5344CB8AC3E}">
        <p14:creationId xmlns:p14="http://schemas.microsoft.com/office/powerpoint/2010/main" val="6450392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2">
            <a:extLst>
              <a:ext uri="{FF2B5EF4-FFF2-40B4-BE49-F238E27FC236}">
                <a16:creationId xmlns:a16="http://schemas.microsoft.com/office/drawing/2014/main" id="{1913FF2F-2F3B-2D79-082B-EA033D22CF24}"/>
              </a:ext>
            </a:extLst>
          </p:cNvPr>
          <p:cNvSpPr/>
          <p:nvPr/>
        </p:nvSpPr>
        <p:spPr>
          <a:xfrm>
            <a:off x="0" y="822929"/>
            <a:ext cx="12192000" cy="5493650"/>
          </a:xfrm>
          <a:custGeom>
            <a:avLst/>
            <a:gdLst/>
            <a:ahLst/>
            <a:cxnLst/>
            <a:rect l="l" t="t" r="r" b="b"/>
            <a:pathLst>
              <a:path w="14597960" h="8229600">
                <a:moveTo>
                  <a:pt x="0" y="0"/>
                </a:moveTo>
                <a:lnTo>
                  <a:pt x="14597960" y="0"/>
                </a:lnTo>
                <a:lnTo>
                  <a:pt x="14597960" y="8229600"/>
                </a:lnTo>
                <a:lnTo>
                  <a:pt x="0" y="8229600"/>
                </a:lnTo>
                <a:lnTo>
                  <a:pt x="0" y="0"/>
                </a:lnTo>
                <a:close/>
              </a:path>
            </a:pathLst>
          </a:custGeom>
          <a:blipFill>
            <a:blip r:embed="rId2">
              <a:alphaModFix amt="39000"/>
            </a:blip>
            <a:stretch>
              <a:fillRect/>
            </a:stretch>
          </a:blipFill>
        </p:spPr>
        <p:txBody>
          <a:bodyPr/>
          <a:lstStyle/>
          <a:p>
            <a:endParaRPr lang="en-US" dirty="0"/>
          </a:p>
        </p:txBody>
      </p:sp>
      <p:sp>
        <p:nvSpPr>
          <p:cNvPr id="3" name="Content Placeholder 2">
            <a:extLst>
              <a:ext uri="{FF2B5EF4-FFF2-40B4-BE49-F238E27FC236}">
                <a16:creationId xmlns:a16="http://schemas.microsoft.com/office/drawing/2014/main" id="{B77EF64B-0DCA-5487-18E4-DF1827842931}"/>
              </a:ext>
            </a:extLst>
          </p:cNvPr>
          <p:cNvSpPr>
            <a:spLocks noGrp="1"/>
          </p:cNvSpPr>
          <p:nvPr>
            <p:ph sz="quarter" idx="11"/>
          </p:nvPr>
        </p:nvSpPr>
        <p:spPr>
          <a:xfrm>
            <a:off x="1" y="891381"/>
            <a:ext cx="11721306" cy="5075237"/>
          </a:xfrm>
        </p:spPr>
        <p:txBody>
          <a:bodyPr/>
          <a:lstStyle/>
          <a:p>
            <a:pPr marL="0" indent="0">
              <a:buNone/>
            </a:pPr>
            <a:endParaRPr lang="en-US" sz="5400" b="1" dirty="0"/>
          </a:p>
          <a:p>
            <a:pPr marL="0" indent="0" algn="ctr">
              <a:buNone/>
            </a:pPr>
            <a:endParaRPr lang="en-US" sz="4400" b="1" dirty="0">
              <a:latin typeface="Arial Narrow" panose="020B0606020202030204" pitchFamily="34" charset="0"/>
            </a:endParaRPr>
          </a:p>
          <a:p>
            <a:pPr marL="0" indent="0" algn="ctr">
              <a:buNone/>
            </a:pPr>
            <a:r>
              <a:rPr lang="en-US" sz="4400" b="1" dirty="0">
                <a:latin typeface="Arial Narrow" panose="020B0606020202030204" pitchFamily="34" charset="0"/>
              </a:rPr>
              <a:t>But first…………..</a:t>
            </a:r>
          </a:p>
          <a:p>
            <a:pPr marL="0" indent="0" algn="ctr">
              <a:buNone/>
            </a:pPr>
            <a:r>
              <a:rPr lang="en-US" sz="4400" b="1" dirty="0">
                <a:latin typeface="Arial Narrow" panose="020B0606020202030204" pitchFamily="34" charset="0"/>
              </a:rPr>
              <a:t>Aren’t there already applications for brain training?</a:t>
            </a:r>
          </a:p>
        </p:txBody>
      </p:sp>
      <p:sp>
        <p:nvSpPr>
          <p:cNvPr id="4" name="Slide Number Placeholder 3">
            <a:extLst>
              <a:ext uri="{FF2B5EF4-FFF2-40B4-BE49-F238E27FC236}">
                <a16:creationId xmlns:a16="http://schemas.microsoft.com/office/drawing/2014/main" id="{B4A08C2A-945D-21D6-3A52-5AA303B1D845}"/>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11</a:t>
            </a:fld>
            <a:endParaRPr lang="en-US" sz="1200" dirty="0">
              <a:latin typeface="Arial Narrow" panose="020B0606020202030204" pitchFamily="34" charset="0"/>
            </a:endParaRPr>
          </a:p>
        </p:txBody>
      </p:sp>
      <p:sp>
        <p:nvSpPr>
          <p:cNvPr id="6" name="TextBox 5">
            <a:extLst>
              <a:ext uri="{FF2B5EF4-FFF2-40B4-BE49-F238E27FC236}">
                <a16:creationId xmlns:a16="http://schemas.microsoft.com/office/drawing/2014/main" id="{AE53FD48-5BB0-2E5A-C41B-D51E95EF5A3E}"/>
              </a:ext>
            </a:extLst>
          </p:cNvPr>
          <p:cNvSpPr txBox="1"/>
          <p:nvPr/>
        </p:nvSpPr>
        <p:spPr>
          <a:xfrm>
            <a:off x="10893288" y="6073095"/>
            <a:ext cx="1374140"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2313929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E4E6-C7D3-A327-E9E9-F8CB86F86685}"/>
              </a:ext>
            </a:extLst>
          </p:cNvPr>
          <p:cNvSpPr>
            <a:spLocks noGrp="1"/>
          </p:cNvSpPr>
          <p:nvPr>
            <p:ph type="title"/>
          </p:nvPr>
        </p:nvSpPr>
        <p:spPr>
          <a:xfrm>
            <a:off x="933450" y="0"/>
            <a:ext cx="9991725" cy="795130"/>
          </a:xfrm>
        </p:spPr>
        <p:txBody>
          <a:bodyPr/>
          <a:lstStyle/>
          <a:p>
            <a:r>
              <a:rPr lang="en-US" dirty="0"/>
              <a:t>Brain Training vs. Integrated Warfighter Cognitive Performance Training</a:t>
            </a:r>
          </a:p>
        </p:txBody>
      </p:sp>
      <p:sp>
        <p:nvSpPr>
          <p:cNvPr id="3" name="Content Placeholder 2">
            <a:extLst>
              <a:ext uri="{FF2B5EF4-FFF2-40B4-BE49-F238E27FC236}">
                <a16:creationId xmlns:a16="http://schemas.microsoft.com/office/drawing/2014/main" id="{CAE0B918-574C-24DE-3BCB-85D16C340343}"/>
              </a:ext>
            </a:extLst>
          </p:cNvPr>
          <p:cNvSpPr>
            <a:spLocks noGrp="1"/>
          </p:cNvSpPr>
          <p:nvPr>
            <p:ph sz="quarter" idx="11"/>
          </p:nvPr>
        </p:nvSpPr>
        <p:spPr>
          <a:xfrm>
            <a:off x="175952" y="983994"/>
            <a:ext cx="6787000" cy="5258392"/>
          </a:xfrm>
        </p:spPr>
        <p:txBody>
          <a:bodyPr/>
          <a:lstStyle/>
          <a:p>
            <a:pPr marL="0" indent="0">
              <a:buNone/>
            </a:pPr>
            <a:r>
              <a:rPr lang="en-US" u="sng" dirty="0">
                <a:latin typeface="Arial Narrow" panose="020B0606020202030204" pitchFamily="34" charset="0"/>
              </a:rPr>
              <a:t>Brain Training Applications</a:t>
            </a:r>
          </a:p>
          <a:p>
            <a:pPr lvl="1"/>
            <a:r>
              <a:rPr lang="en-US" dirty="0">
                <a:latin typeface="Arial Narrow" panose="020B0606020202030204" pitchFamily="34" charset="0"/>
              </a:rPr>
              <a:t>Training environment utilizes mobile devices and computers</a:t>
            </a:r>
          </a:p>
          <a:p>
            <a:pPr lvl="2"/>
            <a:r>
              <a:rPr lang="en-US" dirty="0">
                <a:latin typeface="Arial Narrow" panose="020B0606020202030204" pitchFamily="34" charset="0"/>
              </a:rPr>
              <a:t>Lack of sensory integration – targeted cognitive training (i.e., auditory, visual, tactile)</a:t>
            </a:r>
          </a:p>
          <a:p>
            <a:pPr lvl="1"/>
            <a:r>
              <a:rPr lang="en-US" dirty="0">
                <a:latin typeface="Arial Narrow" panose="020B0606020202030204" pitchFamily="34" charset="0"/>
              </a:rPr>
              <a:t>Context of tasks is game-based </a:t>
            </a:r>
          </a:p>
          <a:p>
            <a:pPr marL="609585" lvl="1" indent="0">
              <a:buNone/>
            </a:pPr>
            <a:r>
              <a:rPr lang="en-US" dirty="0">
                <a:latin typeface="Arial Narrow" panose="020B0606020202030204" pitchFamily="34" charset="0"/>
              </a:rPr>
              <a:t>     (i.e., card sorting, matching)</a:t>
            </a:r>
          </a:p>
          <a:p>
            <a:pPr lvl="1"/>
            <a:r>
              <a:rPr lang="en-US" dirty="0">
                <a:latin typeface="Arial Narrow" panose="020B0606020202030204" pitchFamily="34" charset="0"/>
              </a:rPr>
              <a:t>TBI is not accounted for</a:t>
            </a:r>
          </a:p>
          <a:p>
            <a:pPr marL="0" indent="0">
              <a:buNone/>
            </a:pPr>
            <a:endParaRPr lang="en-US" u="sng" dirty="0">
              <a:latin typeface="Arial Narrow" panose="020B0606020202030204" pitchFamily="34" charset="0"/>
            </a:endParaRPr>
          </a:p>
          <a:p>
            <a:pPr marL="0" indent="0">
              <a:buNone/>
            </a:pPr>
            <a:r>
              <a:rPr lang="en-US" u="sng" dirty="0">
                <a:latin typeface="Arial Narrow" panose="020B0606020202030204" pitchFamily="34" charset="0"/>
              </a:rPr>
              <a:t>Evidence (Good or bad?)</a:t>
            </a:r>
          </a:p>
          <a:p>
            <a:pPr lvl="1"/>
            <a:r>
              <a:rPr lang="en-US" dirty="0">
                <a:latin typeface="Arial Narrow" panose="020B0606020202030204" pitchFamily="34" charset="0"/>
              </a:rPr>
              <a:t>Some evidence of efficacy in aging populations </a:t>
            </a:r>
            <a:endParaRPr lang="en-US" sz="1600" dirty="0">
              <a:latin typeface="Arial Narrow" panose="020B0606020202030204" pitchFamily="34" charset="0"/>
            </a:endParaRPr>
          </a:p>
          <a:p>
            <a:pPr lvl="1"/>
            <a:r>
              <a:rPr lang="en-US" dirty="0">
                <a:latin typeface="Arial Narrow" panose="020B0606020202030204" pitchFamily="34" charset="0"/>
              </a:rPr>
              <a:t>Little to no evidence of efficacy in </a:t>
            </a:r>
            <a:r>
              <a:rPr lang="en-US" u="sng" dirty="0">
                <a:latin typeface="Arial Narrow" panose="020B0606020202030204" pitchFamily="34" charset="0"/>
              </a:rPr>
              <a:t>TBI populations </a:t>
            </a:r>
            <a:endParaRPr lang="en-US" sz="1600" u="sng" dirty="0">
              <a:latin typeface="Arial Narrow" panose="020B0606020202030204" pitchFamily="34" charset="0"/>
            </a:endParaRPr>
          </a:p>
        </p:txBody>
      </p:sp>
      <p:sp>
        <p:nvSpPr>
          <p:cNvPr id="5" name="TextBox 4">
            <a:extLst>
              <a:ext uri="{FF2B5EF4-FFF2-40B4-BE49-F238E27FC236}">
                <a16:creationId xmlns:a16="http://schemas.microsoft.com/office/drawing/2014/main" id="{913D0164-A522-BEB3-7307-500DBA66FEDE}"/>
              </a:ext>
            </a:extLst>
          </p:cNvPr>
          <p:cNvSpPr txBox="1"/>
          <p:nvPr/>
        </p:nvSpPr>
        <p:spPr>
          <a:xfrm>
            <a:off x="8145379" y="6053756"/>
            <a:ext cx="4173979" cy="246221"/>
          </a:xfrm>
          <a:prstGeom prst="rect">
            <a:avLst/>
          </a:prstGeom>
          <a:noFill/>
        </p:spPr>
        <p:txBody>
          <a:bodyPr wrap="square" rtlCol="0">
            <a:spAutoFit/>
          </a:bodyPr>
          <a:lstStyle/>
          <a:p>
            <a:pPr lvl="1"/>
            <a:r>
              <a:rPr lang="en-US" sz="1000" dirty="0">
                <a:latin typeface="Arial Narrow" panose="020B0606020202030204" pitchFamily="34" charset="0"/>
              </a:rPr>
              <a:t>(Bonnechere et al., 2021; Christopher et al., 2019: Edwards et al., 2017)</a:t>
            </a:r>
          </a:p>
        </p:txBody>
      </p:sp>
      <p:pic>
        <p:nvPicPr>
          <p:cNvPr id="10" name="Picture 9" descr="Target with various rings of accuracy">
            <a:extLst>
              <a:ext uri="{FF2B5EF4-FFF2-40B4-BE49-F238E27FC236}">
                <a16:creationId xmlns:a16="http://schemas.microsoft.com/office/drawing/2014/main" id="{2C9A7378-2A67-E818-AFF8-523F7B597A2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3933"/>
          <a:stretch/>
        </p:blipFill>
        <p:spPr>
          <a:xfrm>
            <a:off x="9372817" y="2702507"/>
            <a:ext cx="1773062" cy="1555344"/>
          </a:xfrm>
          <a:prstGeom prst="roundRect">
            <a:avLst/>
          </a:prstGeom>
        </p:spPr>
      </p:pic>
      <p:sp>
        <p:nvSpPr>
          <p:cNvPr id="11" name="TextBox 10">
            <a:extLst>
              <a:ext uri="{FF2B5EF4-FFF2-40B4-BE49-F238E27FC236}">
                <a16:creationId xmlns:a16="http://schemas.microsoft.com/office/drawing/2014/main" id="{DC5F5629-A410-40E3-5B4A-A746F5B64085}"/>
              </a:ext>
            </a:extLst>
          </p:cNvPr>
          <p:cNvSpPr txBox="1"/>
          <p:nvPr/>
        </p:nvSpPr>
        <p:spPr>
          <a:xfrm>
            <a:off x="8890000" y="3320802"/>
            <a:ext cx="549299" cy="461665"/>
          </a:xfrm>
          <a:prstGeom prst="rect">
            <a:avLst/>
          </a:prstGeom>
          <a:noFill/>
        </p:spPr>
        <p:txBody>
          <a:bodyPr wrap="square" rtlCol="0">
            <a:spAutoFit/>
          </a:bodyPr>
          <a:lstStyle/>
          <a:p>
            <a:r>
              <a:rPr lang="en-US" sz="2400" b="1" dirty="0">
                <a:latin typeface="+mj-lt"/>
              </a:rPr>
              <a:t>═</a:t>
            </a:r>
          </a:p>
        </p:txBody>
      </p:sp>
      <p:sp>
        <p:nvSpPr>
          <p:cNvPr id="12" name="TextBox 11">
            <a:extLst>
              <a:ext uri="{FF2B5EF4-FFF2-40B4-BE49-F238E27FC236}">
                <a16:creationId xmlns:a16="http://schemas.microsoft.com/office/drawing/2014/main" id="{54BC1D67-C4C8-48F0-943B-FF57B8B47C55}"/>
              </a:ext>
            </a:extLst>
          </p:cNvPr>
          <p:cNvSpPr txBox="1"/>
          <p:nvPr/>
        </p:nvSpPr>
        <p:spPr>
          <a:xfrm>
            <a:off x="11304105" y="3299722"/>
            <a:ext cx="523900" cy="461665"/>
          </a:xfrm>
          <a:prstGeom prst="rect">
            <a:avLst/>
          </a:prstGeom>
          <a:noFill/>
        </p:spPr>
        <p:txBody>
          <a:bodyPr wrap="square" rtlCol="0">
            <a:spAutoFit/>
          </a:bodyPr>
          <a:lstStyle/>
          <a:p>
            <a:r>
              <a:rPr lang="en-US" sz="2400" b="1" dirty="0">
                <a:latin typeface="+mj-lt"/>
              </a:rPr>
              <a:t>?</a:t>
            </a:r>
          </a:p>
        </p:txBody>
      </p:sp>
      <p:sp>
        <p:nvSpPr>
          <p:cNvPr id="13" name="TextBox 12">
            <a:extLst>
              <a:ext uri="{FF2B5EF4-FFF2-40B4-BE49-F238E27FC236}">
                <a16:creationId xmlns:a16="http://schemas.microsoft.com/office/drawing/2014/main" id="{71CDE480-A158-E69E-15BB-9AE015793FE6}"/>
              </a:ext>
            </a:extLst>
          </p:cNvPr>
          <p:cNvSpPr txBox="1"/>
          <p:nvPr/>
        </p:nvSpPr>
        <p:spPr>
          <a:xfrm>
            <a:off x="8398330" y="1665559"/>
            <a:ext cx="1927499" cy="461665"/>
          </a:xfrm>
          <a:prstGeom prst="rect">
            <a:avLst/>
          </a:prstGeom>
          <a:noFill/>
        </p:spPr>
        <p:txBody>
          <a:bodyPr wrap="square" rtlCol="0">
            <a:spAutoFit/>
          </a:bodyPr>
          <a:lstStyle/>
          <a:p>
            <a:r>
              <a:rPr lang="en-US" sz="2400" b="1" u="sng" dirty="0">
                <a:latin typeface="+mj-lt"/>
              </a:rPr>
              <a:t>Example</a:t>
            </a:r>
          </a:p>
        </p:txBody>
      </p:sp>
      <p:sp>
        <p:nvSpPr>
          <p:cNvPr id="6" name="Slide Number Placeholder 5">
            <a:extLst>
              <a:ext uri="{FF2B5EF4-FFF2-40B4-BE49-F238E27FC236}">
                <a16:creationId xmlns:a16="http://schemas.microsoft.com/office/drawing/2014/main" id="{DFE5D53C-907F-E05E-449C-7304DEA8262D}"/>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12</a:t>
            </a:fld>
            <a:endParaRPr lang="en-US" sz="1200" dirty="0">
              <a:latin typeface="Arial Narrow" panose="020B0606020202030204" pitchFamily="34" charset="0"/>
            </a:endParaRPr>
          </a:p>
        </p:txBody>
      </p:sp>
      <p:sp>
        <p:nvSpPr>
          <p:cNvPr id="7" name="TextBox 6">
            <a:extLst>
              <a:ext uri="{FF2B5EF4-FFF2-40B4-BE49-F238E27FC236}">
                <a16:creationId xmlns:a16="http://schemas.microsoft.com/office/drawing/2014/main" id="{5CCD86D1-FF8E-0BCA-416A-BE5DEBBEB9D3}"/>
              </a:ext>
            </a:extLst>
          </p:cNvPr>
          <p:cNvSpPr txBox="1"/>
          <p:nvPr/>
        </p:nvSpPr>
        <p:spPr>
          <a:xfrm>
            <a:off x="10853357" y="5807535"/>
            <a:ext cx="1551864"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
        <p:nvSpPr>
          <p:cNvPr id="15" name="Isosceles Triangle 14">
            <a:extLst>
              <a:ext uri="{FF2B5EF4-FFF2-40B4-BE49-F238E27FC236}">
                <a16:creationId xmlns:a16="http://schemas.microsoft.com/office/drawing/2014/main" id="{23E87EF8-8DA8-7F40-4554-C8A0B5C103F2}"/>
              </a:ext>
            </a:extLst>
          </p:cNvPr>
          <p:cNvSpPr/>
          <p:nvPr/>
        </p:nvSpPr>
        <p:spPr bwMode="auto">
          <a:xfrm>
            <a:off x="7748252" y="3347568"/>
            <a:ext cx="116005" cy="159377"/>
          </a:xfrm>
          <a:prstGeom prst="triangle">
            <a:avLst/>
          </a:prstGeom>
          <a:solidFill>
            <a:schemeClr val="accent1">
              <a:lumMod val="75000"/>
            </a:schemeClr>
          </a:solidFill>
          <a:ln w="9525" cap="flat" cmpd="sng" algn="ctr">
            <a:solidFill>
              <a:schemeClr val="accent1">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6" name="Isosceles Triangle 15">
            <a:extLst>
              <a:ext uri="{FF2B5EF4-FFF2-40B4-BE49-F238E27FC236}">
                <a16:creationId xmlns:a16="http://schemas.microsoft.com/office/drawing/2014/main" id="{31EB64FB-934A-FE14-4729-137B47C44D27}"/>
              </a:ext>
            </a:extLst>
          </p:cNvPr>
          <p:cNvSpPr/>
          <p:nvPr/>
        </p:nvSpPr>
        <p:spPr bwMode="auto">
          <a:xfrm>
            <a:off x="8498209" y="3923129"/>
            <a:ext cx="116005" cy="159377"/>
          </a:xfrm>
          <a:prstGeom prst="triangle">
            <a:avLst/>
          </a:prstGeom>
          <a:solidFill>
            <a:srgbClr val="C00000"/>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7" name="Isosceles Triangle 16">
            <a:extLst>
              <a:ext uri="{FF2B5EF4-FFF2-40B4-BE49-F238E27FC236}">
                <a16:creationId xmlns:a16="http://schemas.microsoft.com/office/drawing/2014/main" id="{F5E93BA8-D0BA-FCCE-73EF-8A5B9C18E40D}"/>
              </a:ext>
            </a:extLst>
          </p:cNvPr>
          <p:cNvSpPr/>
          <p:nvPr/>
        </p:nvSpPr>
        <p:spPr bwMode="auto">
          <a:xfrm>
            <a:off x="8429998" y="2887494"/>
            <a:ext cx="116005" cy="159377"/>
          </a:xfrm>
          <a:prstGeom prst="triangle">
            <a:avLst/>
          </a:prstGeom>
          <a:solidFill>
            <a:srgbClr val="C00000"/>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8" name="Isosceles Triangle 17">
            <a:extLst>
              <a:ext uri="{FF2B5EF4-FFF2-40B4-BE49-F238E27FC236}">
                <a16:creationId xmlns:a16="http://schemas.microsoft.com/office/drawing/2014/main" id="{10C87735-CEED-0C27-0445-34E4055B290B}"/>
              </a:ext>
            </a:extLst>
          </p:cNvPr>
          <p:cNvSpPr/>
          <p:nvPr/>
        </p:nvSpPr>
        <p:spPr bwMode="auto">
          <a:xfrm>
            <a:off x="8218902" y="3877000"/>
            <a:ext cx="116005" cy="159377"/>
          </a:xfrm>
          <a:prstGeom prst="triangle">
            <a:avLst/>
          </a:prstGeom>
          <a:solidFill>
            <a:schemeClr val="accent1">
              <a:lumMod val="75000"/>
            </a:schemeClr>
          </a:solidFill>
          <a:ln w="9525" cap="flat" cmpd="sng" algn="ctr">
            <a:solidFill>
              <a:schemeClr val="accent1">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9" name="Oval 18">
            <a:extLst>
              <a:ext uri="{FF2B5EF4-FFF2-40B4-BE49-F238E27FC236}">
                <a16:creationId xmlns:a16="http://schemas.microsoft.com/office/drawing/2014/main" id="{304B390A-4DF7-A52A-8153-F6B4A1D425C7}"/>
              </a:ext>
            </a:extLst>
          </p:cNvPr>
          <p:cNvSpPr/>
          <p:nvPr/>
        </p:nvSpPr>
        <p:spPr bwMode="auto">
          <a:xfrm>
            <a:off x="7844589" y="4239175"/>
            <a:ext cx="163773" cy="159377"/>
          </a:xfrm>
          <a:prstGeom prst="ellipse">
            <a:avLst/>
          </a:prstGeom>
          <a:solidFill>
            <a:srgbClr val="C00000"/>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0" name="Oval 19">
            <a:extLst>
              <a:ext uri="{FF2B5EF4-FFF2-40B4-BE49-F238E27FC236}">
                <a16:creationId xmlns:a16="http://schemas.microsoft.com/office/drawing/2014/main" id="{006EC87A-E930-1738-C681-E4A06CD0C358}"/>
              </a:ext>
            </a:extLst>
          </p:cNvPr>
          <p:cNvSpPr/>
          <p:nvPr/>
        </p:nvSpPr>
        <p:spPr bwMode="auto">
          <a:xfrm>
            <a:off x="7745104" y="2859369"/>
            <a:ext cx="163773" cy="159377"/>
          </a:xfrm>
          <a:prstGeom prst="ellipse">
            <a:avLst/>
          </a:prstGeom>
          <a:solidFill>
            <a:schemeClr val="accent1">
              <a:lumMod val="50000"/>
            </a:schemeClr>
          </a:solidFill>
          <a:ln w="9525" cap="flat" cmpd="sng" algn="ctr">
            <a:solidFill>
              <a:schemeClr val="accent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1" name="Oval 20">
            <a:extLst>
              <a:ext uri="{FF2B5EF4-FFF2-40B4-BE49-F238E27FC236}">
                <a16:creationId xmlns:a16="http://schemas.microsoft.com/office/drawing/2014/main" id="{6C22E83A-04D6-5A2F-B1BE-39137EB2E2E4}"/>
              </a:ext>
            </a:extLst>
          </p:cNvPr>
          <p:cNvSpPr/>
          <p:nvPr/>
        </p:nvSpPr>
        <p:spPr bwMode="auto">
          <a:xfrm>
            <a:off x="8425091" y="3224592"/>
            <a:ext cx="163773" cy="159377"/>
          </a:xfrm>
          <a:prstGeom prst="ellipse">
            <a:avLst/>
          </a:prstGeom>
          <a:solidFill>
            <a:schemeClr val="accent1">
              <a:lumMod val="50000"/>
            </a:schemeClr>
          </a:solidFill>
          <a:ln w="9525" cap="flat" cmpd="sng" algn="ctr">
            <a:solidFill>
              <a:schemeClr val="accent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2" name="Oval 21">
            <a:extLst>
              <a:ext uri="{FF2B5EF4-FFF2-40B4-BE49-F238E27FC236}">
                <a16:creationId xmlns:a16="http://schemas.microsoft.com/office/drawing/2014/main" id="{887443D5-25E9-D94E-99EC-F14F05A02038}"/>
              </a:ext>
            </a:extLst>
          </p:cNvPr>
          <p:cNvSpPr/>
          <p:nvPr/>
        </p:nvSpPr>
        <p:spPr bwMode="auto">
          <a:xfrm>
            <a:off x="7997680" y="3681698"/>
            <a:ext cx="163773" cy="159377"/>
          </a:xfrm>
          <a:prstGeom prst="ellipse">
            <a:avLst/>
          </a:prstGeom>
          <a:solidFill>
            <a:srgbClr val="C00000"/>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3" name="Isosceles Triangle 22">
            <a:extLst>
              <a:ext uri="{FF2B5EF4-FFF2-40B4-BE49-F238E27FC236}">
                <a16:creationId xmlns:a16="http://schemas.microsoft.com/office/drawing/2014/main" id="{B94F1B02-F916-A2C9-1928-C711B0E80676}"/>
              </a:ext>
            </a:extLst>
          </p:cNvPr>
          <p:cNvSpPr/>
          <p:nvPr/>
        </p:nvSpPr>
        <p:spPr bwMode="auto">
          <a:xfrm>
            <a:off x="7768987" y="3772567"/>
            <a:ext cx="116005" cy="159377"/>
          </a:xfrm>
          <a:prstGeom prst="triangle">
            <a:avLst/>
          </a:prstGeom>
          <a:solidFill>
            <a:schemeClr val="accent1">
              <a:lumMod val="75000"/>
            </a:schemeClr>
          </a:solidFill>
          <a:ln w="9525" cap="flat" cmpd="sng" algn="ctr">
            <a:solidFill>
              <a:schemeClr val="accent1">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4" name="Oval 23">
            <a:extLst>
              <a:ext uri="{FF2B5EF4-FFF2-40B4-BE49-F238E27FC236}">
                <a16:creationId xmlns:a16="http://schemas.microsoft.com/office/drawing/2014/main" id="{45ED397E-40A0-CE0F-073A-1F07FECB3002}"/>
              </a:ext>
            </a:extLst>
          </p:cNvPr>
          <p:cNvSpPr/>
          <p:nvPr/>
        </p:nvSpPr>
        <p:spPr bwMode="auto">
          <a:xfrm>
            <a:off x="8129567" y="3337378"/>
            <a:ext cx="163773" cy="159377"/>
          </a:xfrm>
          <a:prstGeom prst="ellipse">
            <a:avLst/>
          </a:prstGeom>
          <a:solidFill>
            <a:srgbClr val="C00000"/>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5" name="Oval 24">
            <a:extLst>
              <a:ext uri="{FF2B5EF4-FFF2-40B4-BE49-F238E27FC236}">
                <a16:creationId xmlns:a16="http://schemas.microsoft.com/office/drawing/2014/main" id="{5968C7C3-7A61-A6A4-B34A-038C39573DEF}"/>
              </a:ext>
            </a:extLst>
          </p:cNvPr>
          <p:cNvSpPr/>
          <p:nvPr/>
        </p:nvSpPr>
        <p:spPr bwMode="auto">
          <a:xfrm>
            <a:off x="8261318" y="4239176"/>
            <a:ext cx="163773" cy="159377"/>
          </a:xfrm>
          <a:prstGeom prst="ellipse">
            <a:avLst/>
          </a:prstGeom>
          <a:solidFill>
            <a:schemeClr val="accent1">
              <a:lumMod val="50000"/>
            </a:schemeClr>
          </a:solidFill>
          <a:ln w="9525" cap="flat" cmpd="sng" algn="ctr">
            <a:solidFill>
              <a:schemeClr val="accent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6" name="Isosceles Triangle 25">
            <a:extLst>
              <a:ext uri="{FF2B5EF4-FFF2-40B4-BE49-F238E27FC236}">
                <a16:creationId xmlns:a16="http://schemas.microsoft.com/office/drawing/2014/main" id="{E08D797F-745E-8AF0-0C36-67CC9163C67B}"/>
              </a:ext>
            </a:extLst>
          </p:cNvPr>
          <p:cNvSpPr/>
          <p:nvPr/>
        </p:nvSpPr>
        <p:spPr bwMode="auto">
          <a:xfrm>
            <a:off x="7990880" y="2981566"/>
            <a:ext cx="116005" cy="159377"/>
          </a:xfrm>
          <a:prstGeom prst="triangle">
            <a:avLst/>
          </a:prstGeom>
          <a:solidFill>
            <a:srgbClr val="C00000"/>
          </a:solidFill>
          <a:ln w="9525" cap="flat" cmpd="sng" algn="ctr">
            <a:solidFill>
              <a:srgbClr val="C00000"/>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7" name="Isosceles Triangle 26">
            <a:extLst>
              <a:ext uri="{FF2B5EF4-FFF2-40B4-BE49-F238E27FC236}">
                <a16:creationId xmlns:a16="http://schemas.microsoft.com/office/drawing/2014/main" id="{A9EA88BB-A7A4-3B4A-CE86-8FD7E224F11E}"/>
              </a:ext>
            </a:extLst>
          </p:cNvPr>
          <p:cNvSpPr/>
          <p:nvPr/>
        </p:nvSpPr>
        <p:spPr bwMode="auto">
          <a:xfrm>
            <a:off x="8478897" y="3555014"/>
            <a:ext cx="116005" cy="159377"/>
          </a:xfrm>
          <a:prstGeom prst="triangle">
            <a:avLst/>
          </a:prstGeom>
          <a:solidFill>
            <a:schemeClr val="accent1">
              <a:lumMod val="75000"/>
            </a:schemeClr>
          </a:solidFill>
          <a:ln w="9525" cap="flat" cmpd="sng" algn="ctr">
            <a:solidFill>
              <a:schemeClr val="accent1">
                <a:lumMod val="75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8" name="Oval 27">
            <a:extLst>
              <a:ext uri="{FF2B5EF4-FFF2-40B4-BE49-F238E27FC236}">
                <a16:creationId xmlns:a16="http://schemas.microsoft.com/office/drawing/2014/main" id="{96E9F138-3C76-E878-F1AC-29DCFBEC876D}"/>
              </a:ext>
            </a:extLst>
          </p:cNvPr>
          <p:cNvSpPr/>
          <p:nvPr/>
        </p:nvSpPr>
        <p:spPr bwMode="auto">
          <a:xfrm>
            <a:off x="8203380" y="2757451"/>
            <a:ext cx="163773" cy="159377"/>
          </a:xfrm>
          <a:prstGeom prst="ellipse">
            <a:avLst/>
          </a:prstGeom>
          <a:solidFill>
            <a:schemeClr val="accent1">
              <a:lumMod val="50000"/>
            </a:schemeClr>
          </a:solidFill>
          <a:ln w="9525" cap="flat" cmpd="sng" algn="ctr">
            <a:solidFill>
              <a:schemeClr val="accent1">
                <a:lumMod val="50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29" name="Rectangle 28">
            <a:extLst>
              <a:ext uri="{FF2B5EF4-FFF2-40B4-BE49-F238E27FC236}">
                <a16:creationId xmlns:a16="http://schemas.microsoft.com/office/drawing/2014/main" id="{C7FC3323-7C65-3451-CD95-A597E40DC13B}"/>
              </a:ext>
            </a:extLst>
          </p:cNvPr>
          <p:cNvSpPr/>
          <p:nvPr/>
        </p:nvSpPr>
        <p:spPr bwMode="auto">
          <a:xfrm>
            <a:off x="7697972" y="2713867"/>
            <a:ext cx="1033802" cy="1798646"/>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0" name="Rectangle: Rounded Corners 29">
            <a:extLst>
              <a:ext uri="{FF2B5EF4-FFF2-40B4-BE49-F238E27FC236}">
                <a16:creationId xmlns:a16="http://schemas.microsoft.com/office/drawing/2014/main" id="{AD60E88F-A398-3BF1-3173-73035BC0C78B}"/>
              </a:ext>
            </a:extLst>
          </p:cNvPr>
          <p:cNvSpPr/>
          <p:nvPr/>
        </p:nvSpPr>
        <p:spPr bwMode="auto">
          <a:xfrm>
            <a:off x="7566697" y="2551395"/>
            <a:ext cx="1273365" cy="2179382"/>
          </a:xfrm>
          <a:prstGeom prst="round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31" name="Rectangle 30">
            <a:extLst>
              <a:ext uri="{FF2B5EF4-FFF2-40B4-BE49-F238E27FC236}">
                <a16:creationId xmlns:a16="http://schemas.microsoft.com/office/drawing/2014/main" id="{DB8D1001-E05B-5BB1-4318-A2979C9A79E2}"/>
              </a:ext>
            </a:extLst>
          </p:cNvPr>
          <p:cNvSpPr/>
          <p:nvPr/>
        </p:nvSpPr>
        <p:spPr bwMode="auto">
          <a:xfrm>
            <a:off x="8071750" y="4587903"/>
            <a:ext cx="271454" cy="87464"/>
          </a:xfrm>
          <a:prstGeom prst="rect">
            <a:avLst/>
          </a:prstGeom>
          <a:noFill/>
          <a:ln w="19050" cap="flat" cmpd="sng" algn="ctr">
            <a:solidFill>
              <a:schemeClr val="tx1"/>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Tree>
    <p:extLst>
      <p:ext uri="{BB962C8B-B14F-4D97-AF65-F5344CB8AC3E}">
        <p14:creationId xmlns:p14="http://schemas.microsoft.com/office/powerpoint/2010/main" val="4932680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4DC17836-9489-1FDC-D6B1-B567E6432831}"/>
              </a:ext>
            </a:extLst>
          </p:cNvPr>
          <p:cNvSpPr/>
          <p:nvPr/>
        </p:nvSpPr>
        <p:spPr>
          <a:xfrm>
            <a:off x="1704109" y="824561"/>
            <a:ext cx="8614064" cy="5561556"/>
          </a:xfrm>
          <a:custGeom>
            <a:avLst/>
            <a:gdLst/>
            <a:ahLst/>
            <a:cxnLst/>
            <a:rect l="l" t="t" r="r" b="b"/>
            <a:pathLst>
              <a:path w="12352120" h="8229600">
                <a:moveTo>
                  <a:pt x="0" y="0"/>
                </a:moveTo>
                <a:lnTo>
                  <a:pt x="12352120" y="0"/>
                </a:lnTo>
                <a:lnTo>
                  <a:pt x="12352120" y="8229600"/>
                </a:lnTo>
                <a:lnTo>
                  <a:pt x="0" y="8229600"/>
                </a:lnTo>
                <a:lnTo>
                  <a:pt x="0" y="0"/>
                </a:lnTo>
                <a:close/>
              </a:path>
            </a:pathLst>
          </a:custGeom>
          <a:blipFill>
            <a:blip r:embed="rId3"/>
            <a:stretch>
              <a:fillRect/>
            </a:stretch>
          </a:blipFill>
        </p:spPr>
        <p:txBody>
          <a:bodyPr/>
          <a:lstStyle/>
          <a:p>
            <a:endParaRPr lang="en-US"/>
          </a:p>
        </p:txBody>
      </p:sp>
      <p:sp>
        <p:nvSpPr>
          <p:cNvPr id="2" name="Title 1">
            <a:extLst>
              <a:ext uri="{FF2B5EF4-FFF2-40B4-BE49-F238E27FC236}">
                <a16:creationId xmlns:a16="http://schemas.microsoft.com/office/drawing/2014/main" id="{1FEDE4E6-C7D3-A327-E9E9-F8CB86F86685}"/>
              </a:ext>
            </a:extLst>
          </p:cNvPr>
          <p:cNvSpPr>
            <a:spLocks noGrp="1"/>
          </p:cNvSpPr>
          <p:nvPr>
            <p:ph type="title"/>
          </p:nvPr>
        </p:nvSpPr>
        <p:spPr>
          <a:xfrm>
            <a:off x="329184" y="29431"/>
            <a:ext cx="11045952" cy="795130"/>
          </a:xfrm>
        </p:spPr>
        <p:txBody>
          <a:bodyPr/>
          <a:lstStyle/>
          <a:p>
            <a:r>
              <a:rPr lang="en-US" dirty="0"/>
              <a:t>Bridging the Gap - Advancing Warfighter Brain Health Science</a:t>
            </a:r>
          </a:p>
        </p:txBody>
      </p:sp>
      <p:sp>
        <p:nvSpPr>
          <p:cNvPr id="3" name="Content Placeholder 2">
            <a:extLst>
              <a:ext uri="{FF2B5EF4-FFF2-40B4-BE49-F238E27FC236}">
                <a16:creationId xmlns:a16="http://schemas.microsoft.com/office/drawing/2014/main" id="{CAE0B918-574C-24DE-3BCB-85D16C340343}"/>
              </a:ext>
            </a:extLst>
          </p:cNvPr>
          <p:cNvSpPr>
            <a:spLocks noGrp="1"/>
          </p:cNvSpPr>
          <p:nvPr>
            <p:ph sz="quarter" idx="11"/>
          </p:nvPr>
        </p:nvSpPr>
        <p:spPr>
          <a:xfrm>
            <a:off x="3264718" y="939059"/>
            <a:ext cx="6569425" cy="647147"/>
          </a:xfrm>
        </p:spPr>
        <p:txBody>
          <a:bodyPr/>
          <a:lstStyle/>
          <a:p>
            <a:pPr marL="0" indent="0">
              <a:buNone/>
            </a:pPr>
            <a:r>
              <a:rPr lang="en-US" b="1" dirty="0">
                <a:solidFill>
                  <a:schemeClr val="bg1"/>
                </a:solidFill>
                <a:latin typeface="Arial Narrow" panose="020B0606020202030204" pitchFamily="34" charset="0"/>
              </a:rPr>
              <a:t>Opportunities for Brain Health Science</a:t>
            </a:r>
          </a:p>
        </p:txBody>
      </p:sp>
      <p:sp>
        <p:nvSpPr>
          <p:cNvPr id="5" name="TextBox 4">
            <a:extLst>
              <a:ext uri="{FF2B5EF4-FFF2-40B4-BE49-F238E27FC236}">
                <a16:creationId xmlns:a16="http://schemas.microsoft.com/office/drawing/2014/main" id="{193674F1-2BFA-F20B-8EF4-C3F5479D0F1C}"/>
              </a:ext>
            </a:extLst>
          </p:cNvPr>
          <p:cNvSpPr txBox="1"/>
          <p:nvPr/>
        </p:nvSpPr>
        <p:spPr>
          <a:xfrm>
            <a:off x="1286973" y="5297473"/>
            <a:ext cx="9819271" cy="1077218"/>
          </a:xfrm>
          <a:prstGeom prst="rect">
            <a:avLst/>
          </a:prstGeom>
          <a:noFill/>
        </p:spPr>
        <p:txBody>
          <a:bodyPr wrap="square" rtlCol="0">
            <a:spAutoFit/>
          </a:bodyPr>
          <a:lstStyle/>
          <a:p>
            <a:pPr algn="ctr"/>
            <a:r>
              <a:rPr lang="en-US" b="1" i="1" dirty="0">
                <a:solidFill>
                  <a:schemeClr val="bg1"/>
                </a:solidFill>
                <a:latin typeface="Arial Narrow" panose="020B0606020202030204" pitchFamily="34" charset="0"/>
              </a:rPr>
              <a:t>Train Like You Fight…..Assess Like You Fight…..</a:t>
            </a:r>
          </a:p>
          <a:p>
            <a:pPr algn="ctr"/>
            <a:r>
              <a:rPr lang="en-US" b="1" i="1" dirty="0">
                <a:solidFill>
                  <a:schemeClr val="bg1"/>
                </a:solidFill>
                <a:latin typeface="Arial Narrow" panose="020B0606020202030204" pitchFamily="34" charset="0"/>
              </a:rPr>
              <a:t>Rehabilitate like You Fight</a:t>
            </a:r>
          </a:p>
        </p:txBody>
      </p:sp>
      <p:sp>
        <p:nvSpPr>
          <p:cNvPr id="7" name="TextBox 6">
            <a:extLst>
              <a:ext uri="{FF2B5EF4-FFF2-40B4-BE49-F238E27FC236}">
                <a16:creationId xmlns:a16="http://schemas.microsoft.com/office/drawing/2014/main" id="{E2A30643-00CD-F7AC-FA43-91574687A374}"/>
              </a:ext>
            </a:extLst>
          </p:cNvPr>
          <p:cNvSpPr txBox="1"/>
          <p:nvPr/>
        </p:nvSpPr>
        <p:spPr>
          <a:xfrm>
            <a:off x="3264718" y="2126270"/>
            <a:ext cx="1957298"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Identify</a:t>
            </a:r>
          </a:p>
        </p:txBody>
      </p:sp>
      <p:sp>
        <p:nvSpPr>
          <p:cNvPr id="8" name="TextBox 7">
            <a:extLst>
              <a:ext uri="{FF2B5EF4-FFF2-40B4-BE49-F238E27FC236}">
                <a16:creationId xmlns:a16="http://schemas.microsoft.com/office/drawing/2014/main" id="{A4E3A653-E888-5B3F-D865-BB26BE72540E}"/>
              </a:ext>
            </a:extLst>
          </p:cNvPr>
          <p:cNvSpPr txBox="1"/>
          <p:nvPr/>
        </p:nvSpPr>
        <p:spPr>
          <a:xfrm>
            <a:off x="5664630" y="1527466"/>
            <a:ext cx="1525728"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Reduce</a:t>
            </a:r>
          </a:p>
        </p:txBody>
      </p:sp>
      <p:sp>
        <p:nvSpPr>
          <p:cNvPr id="9" name="TextBox 8">
            <a:extLst>
              <a:ext uri="{FF2B5EF4-FFF2-40B4-BE49-F238E27FC236}">
                <a16:creationId xmlns:a16="http://schemas.microsoft.com/office/drawing/2014/main" id="{9135DF60-336E-425D-5D1A-15DF00401F51}"/>
              </a:ext>
            </a:extLst>
          </p:cNvPr>
          <p:cNvSpPr txBox="1"/>
          <p:nvPr/>
        </p:nvSpPr>
        <p:spPr>
          <a:xfrm>
            <a:off x="7871906" y="2126270"/>
            <a:ext cx="2058874"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Optimize</a:t>
            </a:r>
          </a:p>
        </p:txBody>
      </p:sp>
      <p:sp>
        <p:nvSpPr>
          <p:cNvPr id="6" name="TextBox 5">
            <a:extLst>
              <a:ext uri="{FF2B5EF4-FFF2-40B4-BE49-F238E27FC236}">
                <a16:creationId xmlns:a16="http://schemas.microsoft.com/office/drawing/2014/main" id="{0433CA6A-D0D9-7FB1-F932-C440600F6414}"/>
              </a:ext>
            </a:extLst>
          </p:cNvPr>
          <p:cNvSpPr txBox="1"/>
          <p:nvPr/>
        </p:nvSpPr>
        <p:spPr>
          <a:xfrm>
            <a:off x="4632158" y="2943303"/>
            <a:ext cx="1032472"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Basic</a:t>
            </a:r>
          </a:p>
        </p:txBody>
      </p:sp>
      <p:sp>
        <p:nvSpPr>
          <p:cNvPr id="10" name="TextBox 9">
            <a:extLst>
              <a:ext uri="{FF2B5EF4-FFF2-40B4-BE49-F238E27FC236}">
                <a16:creationId xmlns:a16="http://schemas.microsoft.com/office/drawing/2014/main" id="{F8817C2D-780F-1A83-D7F3-6341BB5D28BF}"/>
              </a:ext>
            </a:extLst>
          </p:cNvPr>
          <p:cNvSpPr txBox="1"/>
          <p:nvPr/>
        </p:nvSpPr>
        <p:spPr>
          <a:xfrm>
            <a:off x="5618851" y="3660023"/>
            <a:ext cx="1525728"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Clinical</a:t>
            </a:r>
          </a:p>
        </p:txBody>
      </p:sp>
      <p:sp>
        <p:nvSpPr>
          <p:cNvPr id="11" name="TextBox 10">
            <a:extLst>
              <a:ext uri="{FF2B5EF4-FFF2-40B4-BE49-F238E27FC236}">
                <a16:creationId xmlns:a16="http://schemas.microsoft.com/office/drawing/2014/main" id="{8EA019C3-4647-ECC1-6517-B7A8D08890B3}"/>
              </a:ext>
            </a:extLst>
          </p:cNvPr>
          <p:cNvSpPr txBox="1"/>
          <p:nvPr/>
        </p:nvSpPr>
        <p:spPr>
          <a:xfrm>
            <a:off x="6567358" y="2938890"/>
            <a:ext cx="1154442" cy="461665"/>
          </a:xfrm>
          <a:prstGeom prst="rect">
            <a:avLst/>
          </a:prstGeom>
          <a:noFill/>
        </p:spPr>
        <p:txBody>
          <a:bodyPr wrap="square" rtlCol="0">
            <a:spAutoFit/>
          </a:bodyPr>
          <a:lstStyle/>
          <a:p>
            <a:r>
              <a:rPr lang="en-US" sz="2400" b="1" dirty="0">
                <a:solidFill>
                  <a:schemeClr val="bg1"/>
                </a:solidFill>
                <a:latin typeface="Arial Narrow" panose="020B0606020202030204" pitchFamily="34" charset="0"/>
              </a:rPr>
              <a:t>Neuro</a:t>
            </a:r>
          </a:p>
        </p:txBody>
      </p:sp>
      <p:sp>
        <p:nvSpPr>
          <p:cNvPr id="12" name="Slide Number Placeholder 11">
            <a:extLst>
              <a:ext uri="{FF2B5EF4-FFF2-40B4-BE49-F238E27FC236}">
                <a16:creationId xmlns:a16="http://schemas.microsoft.com/office/drawing/2014/main" id="{0219E829-705B-D43A-A8CB-6C98A4D094D4}"/>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13</a:t>
            </a:fld>
            <a:endParaRPr lang="en-US" sz="1200" dirty="0">
              <a:latin typeface="Arial Narrow" panose="020B0606020202030204" pitchFamily="34" charset="0"/>
            </a:endParaRPr>
          </a:p>
        </p:txBody>
      </p:sp>
      <p:sp>
        <p:nvSpPr>
          <p:cNvPr id="13" name="TextBox 12">
            <a:extLst>
              <a:ext uri="{FF2B5EF4-FFF2-40B4-BE49-F238E27FC236}">
                <a16:creationId xmlns:a16="http://schemas.microsoft.com/office/drawing/2014/main" id="{A351E646-F962-8D8E-4210-A429A437EB2A}"/>
              </a:ext>
            </a:extLst>
          </p:cNvPr>
          <p:cNvSpPr txBox="1"/>
          <p:nvPr/>
        </p:nvSpPr>
        <p:spPr>
          <a:xfrm>
            <a:off x="10825796" y="6128470"/>
            <a:ext cx="1413485"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35115597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CAE0B918-574C-24DE-3BCB-85D16C340343}"/>
              </a:ext>
            </a:extLst>
          </p:cNvPr>
          <p:cNvSpPr>
            <a:spLocks noGrp="1"/>
          </p:cNvSpPr>
          <p:nvPr>
            <p:ph sz="quarter" idx="11"/>
          </p:nvPr>
        </p:nvSpPr>
        <p:spPr>
          <a:xfrm>
            <a:off x="97934" y="947561"/>
            <a:ext cx="8090723" cy="5529440"/>
          </a:xfrm>
          <a:solidFill>
            <a:schemeClr val="bg1"/>
          </a:solidFill>
        </p:spPr>
        <p:txBody>
          <a:bodyPr/>
          <a:lstStyle/>
          <a:p>
            <a:pPr marL="0" indent="0">
              <a:buNone/>
            </a:pPr>
            <a:r>
              <a:rPr lang="en-US" u="sng" dirty="0">
                <a:latin typeface="Arial Narrow" panose="020B0606020202030204" pitchFamily="34" charset="0"/>
              </a:rPr>
              <a:t>What are the Current Gaps in Brain Health Tools? </a:t>
            </a:r>
          </a:p>
          <a:p>
            <a:pPr lvl="1"/>
            <a:r>
              <a:rPr lang="en-US" dirty="0">
                <a:latin typeface="Arial Narrow" panose="020B0606020202030204" pitchFamily="34" charset="0"/>
              </a:rPr>
              <a:t>Identify: Predictive Capabilities</a:t>
            </a:r>
          </a:p>
          <a:p>
            <a:pPr lvl="2"/>
            <a:r>
              <a:rPr lang="en-US" dirty="0">
                <a:latin typeface="Arial Narrow" panose="020B0606020202030204" pitchFamily="34" charset="0"/>
              </a:rPr>
              <a:t>Military normed tools (contextually relevant)</a:t>
            </a:r>
          </a:p>
          <a:p>
            <a:pPr lvl="2"/>
            <a:r>
              <a:rPr lang="en-US" dirty="0">
                <a:latin typeface="Arial Narrow" panose="020B0606020202030204" pitchFamily="34" charset="0"/>
              </a:rPr>
              <a:t>Ecological validity </a:t>
            </a:r>
          </a:p>
          <a:p>
            <a:pPr lvl="1"/>
            <a:r>
              <a:rPr lang="en-US" dirty="0">
                <a:latin typeface="Arial Narrow" panose="020B0606020202030204" pitchFamily="34" charset="0"/>
              </a:rPr>
              <a:t>Reduce: Treat Subtle mTBI Symptoms</a:t>
            </a:r>
          </a:p>
          <a:p>
            <a:pPr lvl="2"/>
            <a:r>
              <a:rPr lang="en-US" dirty="0">
                <a:latin typeface="Arial Narrow" panose="020B0606020202030204" pitchFamily="34" charset="0"/>
              </a:rPr>
              <a:t>Clinic vs. operational needs</a:t>
            </a:r>
          </a:p>
          <a:p>
            <a:pPr lvl="2"/>
            <a:r>
              <a:rPr lang="en-US" dirty="0">
                <a:latin typeface="Arial Narrow" panose="020B0606020202030204" pitchFamily="34" charset="0"/>
              </a:rPr>
              <a:t>Siloed approaches for brain health</a:t>
            </a:r>
          </a:p>
          <a:p>
            <a:pPr lvl="1"/>
            <a:r>
              <a:rPr lang="en-US" dirty="0">
                <a:latin typeface="Arial Narrow" panose="020B0606020202030204" pitchFamily="34" charset="0"/>
              </a:rPr>
              <a:t>Prevent: Minimize Short and Long-Term Impacts</a:t>
            </a:r>
          </a:p>
          <a:p>
            <a:pPr lvl="2"/>
            <a:r>
              <a:rPr lang="en-US" dirty="0">
                <a:latin typeface="Arial Narrow" panose="020B0606020202030204" pitchFamily="34" charset="0"/>
              </a:rPr>
              <a:t>Compounding symptoms with multiple TBIs</a:t>
            </a:r>
          </a:p>
          <a:p>
            <a:pPr lvl="1"/>
            <a:r>
              <a:rPr lang="en-US" dirty="0">
                <a:latin typeface="Arial Narrow" panose="020B0606020202030204" pitchFamily="34" charset="0"/>
              </a:rPr>
              <a:t>Optimize: Feedforward vs. Feedback Approaches</a:t>
            </a:r>
          </a:p>
          <a:p>
            <a:pPr lvl="2"/>
            <a:r>
              <a:rPr lang="en-US" dirty="0">
                <a:latin typeface="Arial Narrow" panose="020B0606020202030204" pitchFamily="34" charset="0"/>
              </a:rPr>
              <a:t>Minimal opportunities to shape cognitive skills in real time</a:t>
            </a:r>
          </a:p>
          <a:p>
            <a:pPr lvl="2"/>
            <a:r>
              <a:rPr lang="en-US" dirty="0">
                <a:latin typeface="Arial Narrow" panose="020B0606020202030204" pitchFamily="34" charset="0"/>
              </a:rPr>
              <a:t>Constrained ability to facilitate neuroplasticity across environments</a:t>
            </a:r>
          </a:p>
        </p:txBody>
      </p:sp>
      <p:sp>
        <p:nvSpPr>
          <p:cNvPr id="8" name="Rectangle 7">
            <a:extLst>
              <a:ext uri="{FF2B5EF4-FFF2-40B4-BE49-F238E27FC236}">
                <a16:creationId xmlns:a16="http://schemas.microsoft.com/office/drawing/2014/main" id="{281936FA-2386-FD71-9B22-440226B57F4F}"/>
              </a:ext>
            </a:extLst>
          </p:cNvPr>
          <p:cNvSpPr/>
          <p:nvPr/>
        </p:nvSpPr>
        <p:spPr>
          <a:xfrm>
            <a:off x="7475621" y="1227446"/>
            <a:ext cx="4716379" cy="4248925"/>
          </a:xfrm>
          <a:prstGeom prst="rect">
            <a:avLst/>
          </a:prstGeom>
          <a:blipFill>
            <a:blip r:embed="rId3">
              <a:alphaModFix amt="20000"/>
            </a:blip>
            <a:stretch>
              <a:fillRect l="-10598" r="-15298"/>
            </a:stretch>
          </a:blipFill>
        </p:spPr>
        <p:txBody>
          <a:bodyPr/>
          <a:lstStyle/>
          <a:p>
            <a:endParaRPr lang="en-US" dirty="0">
              <a:latin typeface="+mj-lt"/>
            </a:endParaRPr>
          </a:p>
        </p:txBody>
      </p:sp>
      <p:sp>
        <p:nvSpPr>
          <p:cNvPr id="2" name="Title 1">
            <a:extLst>
              <a:ext uri="{FF2B5EF4-FFF2-40B4-BE49-F238E27FC236}">
                <a16:creationId xmlns:a16="http://schemas.microsoft.com/office/drawing/2014/main" id="{1FEDE4E6-C7D3-A327-E9E9-F8CB86F86685}"/>
              </a:ext>
            </a:extLst>
          </p:cNvPr>
          <p:cNvSpPr>
            <a:spLocks noGrp="1"/>
          </p:cNvSpPr>
          <p:nvPr>
            <p:ph type="title"/>
          </p:nvPr>
        </p:nvSpPr>
        <p:spPr>
          <a:xfrm>
            <a:off x="2397038" y="0"/>
            <a:ext cx="7777475" cy="795130"/>
          </a:xfrm>
        </p:spPr>
        <p:txBody>
          <a:bodyPr/>
          <a:lstStyle/>
          <a:p>
            <a:r>
              <a:rPr lang="en-US" dirty="0"/>
              <a:t>There’s a Simulation for That Right? </a:t>
            </a:r>
            <a:br>
              <a:rPr lang="en-US" dirty="0"/>
            </a:br>
            <a:r>
              <a:rPr lang="en-US" dirty="0"/>
              <a:t> Healthcare and Simulation Worlds Collide</a:t>
            </a:r>
          </a:p>
        </p:txBody>
      </p:sp>
      <p:sp>
        <p:nvSpPr>
          <p:cNvPr id="11" name="Freeform: Shape 10">
            <a:extLst>
              <a:ext uri="{FF2B5EF4-FFF2-40B4-BE49-F238E27FC236}">
                <a16:creationId xmlns:a16="http://schemas.microsoft.com/office/drawing/2014/main" id="{1911AB16-181E-3197-88C2-54811B3B45B9}"/>
              </a:ext>
            </a:extLst>
          </p:cNvPr>
          <p:cNvSpPr/>
          <p:nvPr/>
        </p:nvSpPr>
        <p:spPr>
          <a:xfrm>
            <a:off x="8351867" y="3528628"/>
            <a:ext cx="410971" cy="94372"/>
          </a:xfrm>
          <a:custGeom>
            <a:avLst/>
            <a:gdLst/>
            <a:ahLst/>
            <a:cxnLst/>
            <a:rect l="0" t="0" r="0" b="0"/>
            <a:pathLst>
              <a:path>
                <a:moveTo>
                  <a:pt x="0" y="45720"/>
                </a:moveTo>
                <a:lnTo>
                  <a:pt x="405919" y="45720"/>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2" name="Freeform: Shape 11">
            <a:extLst>
              <a:ext uri="{FF2B5EF4-FFF2-40B4-BE49-F238E27FC236}">
                <a16:creationId xmlns:a16="http://schemas.microsoft.com/office/drawing/2014/main" id="{779027FE-8A31-B9A4-3E2F-0DC390AC8FBE}"/>
              </a:ext>
            </a:extLst>
          </p:cNvPr>
          <p:cNvSpPr/>
          <p:nvPr/>
        </p:nvSpPr>
        <p:spPr>
          <a:xfrm>
            <a:off x="9182046" y="2608974"/>
            <a:ext cx="410971" cy="900714"/>
          </a:xfrm>
          <a:custGeom>
            <a:avLst/>
            <a:gdLst/>
            <a:ahLst/>
            <a:cxnLst/>
            <a:rect l="0" t="0" r="0" b="0"/>
            <a:pathLst>
              <a:path>
                <a:moveTo>
                  <a:pt x="0" y="872727"/>
                </a:moveTo>
                <a:lnTo>
                  <a:pt x="202959" y="872727"/>
                </a:lnTo>
                <a:lnTo>
                  <a:pt x="202959" y="0"/>
                </a:lnTo>
                <a:lnTo>
                  <a:pt x="405919" y="0"/>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6" name="Freeform: Shape 15">
            <a:extLst>
              <a:ext uri="{FF2B5EF4-FFF2-40B4-BE49-F238E27FC236}">
                <a16:creationId xmlns:a16="http://schemas.microsoft.com/office/drawing/2014/main" id="{EC956388-F8A0-617E-F89E-AE27AAA1DE9D}"/>
              </a:ext>
            </a:extLst>
          </p:cNvPr>
          <p:cNvSpPr/>
          <p:nvPr/>
        </p:nvSpPr>
        <p:spPr>
          <a:xfrm>
            <a:off x="9593018" y="2289535"/>
            <a:ext cx="2054858" cy="638878"/>
          </a:xfrm>
          <a:custGeom>
            <a:avLst/>
            <a:gdLst>
              <a:gd name="connsiteX0" fmla="*/ 0 w 2029598"/>
              <a:gd name="connsiteY0" fmla="*/ 0 h 619027"/>
              <a:gd name="connsiteX1" fmla="*/ 2029598 w 2029598"/>
              <a:gd name="connsiteY1" fmla="*/ 0 h 619027"/>
              <a:gd name="connsiteX2" fmla="*/ 2029598 w 2029598"/>
              <a:gd name="connsiteY2" fmla="*/ 619027 h 619027"/>
              <a:gd name="connsiteX3" fmla="*/ 0 w 2029598"/>
              <a:gd name="connsiteY3" fmla="*/ 619027 h 619027"/>
              <a:gd name="connsiteX4" fmla="*/ 0 w 2029598"/>
              <a:gd name="connsiteY4" fmla="*/ 0 h 6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598" h="619027">
                <a:moveTo>
                  <a:pt x="0" y="0"/>
                </a:moveTo>
                <a:lnTo>
                  <a:pt x="2029598" y="0"/>
                </a:lnTo>
                <a:lnTo>
                  <a:pt x="2029598" y="619027"/>
                </a:lnTo>
                <a:lnTo>
                  <a:pt x="0" y="619027"/>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Reduce, and Eliminate</a:t>
            </a:r>
            <a:r>
              <a:rPr lang="en-US" sz="2000" b="1" kern="1200" dirty="0">
                <a:solidFill>
                  <a:srgbClr val="FF0000"/>
                </a:solidFill>
                <a:latin typeface="Arial Narrow" panose="020B0606020202030204" pitchFamily="34" charset="0"/>
              </a:rPr>
              <a:t>*</a:t>
            </a:r>
          </a:p>
        </p:txBody>
      </p:sp>
      <p:grpSp>
        <p:nvGrpSpPr>
          <p:cNvPr id="20" name="Group 19">
            <a:extLst>
              <a:ext uri="{FF2B5EF4-FFF2-40B4-BE49-F238E27FC236}">
                <a16:creationId xmlns:a16="http://schemas.microsoft.com/office/drawing/2014/main" id="{19C8AE14-45F0-74A9-6B79-7B87F0D8C8DF}"/>
              </a:ext>
            </a:extLst>
          </p:cNvPr>
          <p:cNvGrpSpPr/>
          <p:nvPr/>
        </p:nvGrpSpPr>
        <p:grpSpPr>
          <a:xfrm>
            <a:off x="7127188" y="1388821"/>
            <a:ext cx="4520688" cy="4241733"/>
            <a:chOff x="6297009" y="1454947"/>
            <a:chExt cx="4520688" cy="4241733"/>
          </a:xfrm>
        </p:grpSpPr>
        <p:sp>
          <p:nvSpPr>
            <p:cNvPr id="9" name="Freeform: Shape 8">
              <a:extLst>
                <a:ext uri="{FF2B5EF4-FFF2-40B4-BE49-F238E27FC236}">
                  <a16:creationId xmlns:a16="http://schemas.microsoft.com/office/drawing/2014/main" id="{C72C06EA-5542-39B2-A1DC-8D3E48C48785}"/>
                </a:ext>
              </a:extLst>
            </p:cNvPr>
            <p:cNvSpPr/>
            <p:nvPr/>
          </p:nvSpPr>
          <p:spPr>
            <a:xfrm>
              <a:off x="8351867" y="3575815"/>
              <a:ext cx="410971" cy="1801427"/>
            </a:xfrm>
            <a:custGeom>
              <a:avLst/>
              <a:gdLst/>
              <a:ahLst/>
              <a:cxnLst/>
              <a:rect l="0" t="0" r="0" b="0"/>
              <a:pathLst>
                <a:path>
                  <a:moveTo>
                    <a:pt x="0" y="0"/>
                  </a:moveTo>
                  <a:lnTo>
                    <a:pt x="202959" y="0"/>
                  </a:lnTo>
                  <a:lnTo>
                    <a:pt x="202959" y="1745454"/>
                  </a:lnTo>
                  <a:lnTo>
                    <a:pt x="405919" y="1745454"/>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0" name="Freeform: Shape 9">
              <a:extLst>
                <a:ext uri="{FF2B5EF4-FFF2-40B4-BE49-F238E27FC236}">
                  <a16:creationId xmlns:a16="http://schemas.microsoft.com/office/drawing/2014/main" id="{8DBBE575-7F60-8A55-82E6-EB252916C34B}"/>
                </a:ext>
              </a:extLst>
            </p:cNvPr>
            <p:cNvSpPr/>
            <p:nvPr/>
          </p:nvSpPr>
          <p:spPr>
            <a:xfrm>
              <a:off x="8351867" y="3575815"/>
              <a:ext cx="410971" cy="900714"/>
            </a:xfrm>
            <a:custGeom>
              <a:avLst/>
              <a:gdLst/>
              <a:ahLst/>
              <a:cxnLst/>
              <a:rect l="0" t="0" r="0" b="0"/>
              <a:pathLst>
                <a:path>
                  <a:moveTo>
                    <a:pt x="0" y="0"/>
                  </a:moveTo>
                  <a:lnTo>
                    <a:pt x="202959" y="0"/>
                  </a:lnTo>
                  <a:lnTo>
                    <a:pt x="202959" y="872727"/>
                  </a:lnTo>
                  <a:lnTo>
                    <a:pt x="405919" y="872727"/>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3" name="Freeform: Shape 12">
              <a:extLst>
                <a:ext uri="{FF2B5EF4-FFF2-40B4-BE49-F238E27FC236}">
                  <a16:creationId xmlns:a16="http://schemas.microsoft.com/office/drawing/2014/main" id="{CB228AE5-6156-8729-972B-067C83234E88}"/>
                </a:ext>
              </a:extLst>
            </p:cNvPr>
            <p:cNvSpPr/>
            <p:nvPr/>
          </p:nvSpPr>
          <p:spPr>
            <a:xfrm>
              <a:off x="8351867" y="1774386"/>
              <a:ext cx="410971" cy="1801427"/>
            </a:xfrm>
            <a:custGeom>
              <a:avLst/>
              <a:gdLst/>
              <a:ahLst/>
              <a:cxnLst/>
              <a:rect l="0" t="0" r="0" b="0"/>
              <a:pathLst>
                <a:path>
                  <a:moveTo>
                    <a:pt x="0" y="1745454"/>
                  </a:moveTo>
                  <a:lnTo>
                    <a:pt x="202959" y="1745454"/>
                  </a:lnTo>
                  <a:lnTo>
                    <a:pt x="202959" y="0"/>
                  </a:lnTo>
                  <a:lnTo>
                    <a:pt x="405919" y="0"/>
                  </a:lnTo>
                </a:path>
              </a:pathLst>
            </a:custGeom>
            <a:noFill/>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4" name="Freeform: Shape 13">
              <a:extLst>
                <a:ext uri="{FF2B5EF4-FFF2-40B4-BE49-F238E27FC236}">
                  <a16:creationId xmlns:a16="http://schemas.microsoft.com/office/drawing/2014/main" id="{1C60686E-4C7D-CEF9-7395-342A1B235421}"/>
                </a:ext>
              </a:extLst>
            </p:cNvPr>
            <p:cNvSpPr/>
            <p:nvPr/>
          </p:nvSpPr>
          <p:spPr>
            <a:xfrm>
              <a:off x="6297009" y="3256375"/>
              <a:ext cx="2054858" cy="638878"/>
            </a:xfrm>
            <a:custGeom>
              <a:avLst/>
              <a:gdLst>
                <a:gd name="connsiteX0" fmla="*/ 0 w 2029598"/>
                <a:gd name="connsiteY0" fmla="*/ 0 h 619027"/>
                <a:gd name="connsiteX1" fmla="*/ 2029598 w 2029598"/>
                <a:gd name="connsiteY1" fmla="*/ 0 h 619027"/>
                <a:gd name="connsiteX2" fmla="*/ 2029598 w 2029598"/>
                <a:gd name="connsiteY2" fmla="*/ 619027 h 619027"/>
                <a:gd name="connsiteX3" fmla="*/ 0 w 2029598"/>
                <a:gd name="connsiteY3" fmla="*/ 619027 h 619027"/>
                <a:gd name="connsiteX4" fmla="*/ 0 w 2029598"/>
                <a:gd name="connsiteY4" fmla="*/ 0 h 6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598" h="619027">
                  <a:moveTo>
                    <a:pt x="0" y="0"/>
                  </a:moveTo>
                  <a:lnTo>
                    <a:pt x="2029598" y="0"/>
                  </a:lnTo>
                  <a:lnTo>
                    <a:pt x="2029598" y="619027"/>
                  </a:lnTo>
                  <a:lnTo>
                    <a:pt x="0" y="619027"/>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Comprehensive Strategy</a:t>
              </a:r>
            </a:p>
          </p:txBody>
        </p:sp>
        <p:sp>
          <p:nvSpPr>
            <p:cNvPr id="15" name="Freeform: Shape 14">
              <a:extLst>
                <a:ext uri="{FF2B5EF4-FFF2-40B4-BE49-F238E27FC236}">
                  <a16:creationId xmlns:a16="http://schemas.microsoft.com/office/drawing/2014/main" id="{EB874A84-2E45-E5F8-F2E5-77EC65AB9B47}"/>
                </a:ext>
              </a:extLst>
            </p:cNvPr>
            <p:cNvSpPr/>
            <p:nvPr/>
          </p:nvSpPr>
          <p:spPr>
            <a:xfrm>
              <a:off x="8762839" y="1454947"/>
              <a:ext cx="2054858" cy="638878"/>
            </a:xfrm>
            <a:custGeom>
              <a:avLst/>
              <a:gdLst>
                <a:gd name="connsiteX0" fmla="*/ 0 w 2029598"/>
                <a:gd name="connsiteY0" fmla="*/ 0 h 619027"/>
                <a:gd name="connsiteX1" fmla="*/ 2029598 w 2029598"/>
                <a:gd name="connsiteY1" fmla="*/ 0 h 619027"/>
                <a:gd name="connsiteX2" fmla="*/ 2029598 w 2029598"/>
                <a:gd name="connsiteY2" fmla="*/ 619027 h 619027"/>
                <a:gd name="connsiteX3" fmla="*/ 0 w 2029598"/>
                <a:gd name="connsiteY3" fmla="*/ 619027 h 619027"/>
                <a:gd name="connsiteX4" fmla="*/ 0 w 2029598"/>
                <a:gd name="connsiteY4" fmla="*/ 0 h 6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598" h="619027">
                  <a:moveTo>
                    <a:pt x="0" y="0"/>
                  </a:moveTo>
                  <a:lnTo>
                    <a:pt x="2029598" y="0"/>
                  </a:lnTo>
                  <a:lnTo>
                    <a:pt x="2029598" y="619027"/>
                  </a:lnTo>
                  <a:lnTo>
                    <a:pt x="0" y="619027"/>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Identify, Monitor, and Mitigate</a:t>
              </a:r>
              <a:r>
                <a:rPr lang="en-US" sz="2000" b="1" kern="1200" dirty="0">
                  <a:solidFill>
                    <a:srgbClr val="FF0000"/>
                  </a:solidFill>
                  <a:latin typeface="Arial Narrow" panose="020B0606020202030204" pitchFamily="34" charset="0"/>
                </a:rPr>
                <a:t>*</a:t>
              </a:r>
            </a:p>
          </p:txBody>
        </p:sp>
        <p:sp>
          <p:nvSpPr>
            <p:cNvPr id="17" name="Freeform: Shape 16">
              <a:extLst>
                <a:ext uri="{FF2B5EF4-FFF2-40B4-BE49-F238E27FC236}">
                  <a16:creationId xmlns:a16="http://schemas.microsoft.com/office/drawing/2014/main" id="{2E025651-7B55-9FF4-4E57-6C47AC91869A}"/>
                </a:ext>
              </a:extLst>
            </p:cNvPr>
            <p:cNvSpPr/>
            <p:nvPr/>
          </p:nvSpPr>
          <p:spPr>
            <a:xfrm>
              <a:off x="8762839" y="3256375"/>
              <a:ext cx="2054858" cy="638878"/>
            </a:xfrm>
            <a:custGeom>
              <a:avLst/>
              <a:gdLst>
                <a:gd name="connsiteX0" fmla="*/ 0 w 2029598"/>
                <a:gd name="connsiteY0" fmla="*/ 0 h 619027"/>
                <a:gd name="connsiteX1" fmla="*/ 2029598 w 2029598"/>
                <a:gd name="connsiteY1" fmla="*/ 0 h 619027"/>
                <a:gd name="connsiteX2" fmla="*/ 2029598 w 2029598"/>
                <a:gd name="connsiteY2" fmla="*/ 619027 h 619027"/>
                <a:gd name="connsiteX3" fmla="*/ 0 w 2029598"/>
                <a:gd name="connsiteY3" fmla="*/ 619027 h 619027"/>
                <a:gd name="connsiteX4" fmla="*/ 0 w 2029598"/>
                <a:gd name="connsiteY4" fmla="*/ 0 h 6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598" h="619027">
                  <a:moveTo>
                    <a:pt x="0" y="0"/>
                  </a:moveTo>
                  <a:lnTo>
                    <a:pt x="2029598" y="0"/>
                  </a:lnTo>
                  <a:lnTo>
                    <a:pt x="2029598" y="619027"/>
                  </a:lnTo>
                  <a:lnTo>
                    <a:pt x="0" y="619027"/>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Prevent, Recognize, and Minimize</a:t>
              </a:r>
              <a:r>
                <a:rPr lang="en-US" sz="2000" b="1" kern="1200" dirty="0">
                  <a:solidFill>
                    <a:srgbClr val="FF0000"/>
                  </a:solidFill>
                  <a:latin typeface="Arial Narrow" panose="020B0606020202030204" pitchFamily="34" charset="0"/>
                </a:rPr>
                <a:t>*</a:t>
              </a:r>
            </a:p>
          </p:txBody>
        </p:sp>
        <p:sp>
          <p:nvSpPr>
            <p:cNvPr id="18" name="Freeform: Shape 17">
              <a:extLst>
                <a:ext uri="{FF2B5EF4-FFF2-40B4-BE49-F238E27FC236}">
                  <a16:creationId xmlns:a16="http://schemas.microsoft.com/office/drawing/2014/main" id="{FA3360DF-FB61-EC63-DFE1-F1E41F2A7499}"/>
                </a:ext>
              </a:extLst>
            </p:cNvPr>
            <p:cNvSpPr/>
            <p:nvPr/>
          </p:nvSpPr>
          <p:spPr>
            <a:xfrm>
              <a:off x="8762839" y="4157089"/>
              <a:ext cx="2054858" cy="638878"/>
            </a:xfrm>
            <a:custGeom>
              <a:avLst/>
              <a:gdLst>
                <a:gd name="connsiteX0" fmla="*/ 0 w 2029598"/>
                <a:gd name="connsiteY0" fmla="*/ 0 h 619027"/>
                <a:gd name="connsiteX1" fmla="*/ 2029598 w 2029598"/>
                <a:gd name="connsiteY1" fmla="*/ 0 h 619027"/>
                <a:gd name="connsiteX2" fmla="*/ 2029598 w 2029598"/>
                <a:gd name="connsiteY2" fmla="*/ 619027 h 619027"/>
                <a:gd name="connsiteX3" fmla="*/ 0 w 2029598"/>
                <a:gd name="connsiteY3" fmla="*/ 619027 h 619027"/>
                <a:gd name="connsiteX4" fmla="*/ 0 w 2029598"/>
                <a:gd name="connsiteY4" fmla="*/ 0 h 6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598" h="619027">
                  <a:moveTo>
                    <a:pt x="0" y="0"/>
                  </a:moveTo>
                  <a:lnTo>
                    <a:pt x="2029598" y="0"/>
                  </a:lnTo>
                  <a:lnTo>
                    <a:pt x="2029598" y="619027"/>
                  </a:lnTo>
                  <a:lnTo>
                    <a:pt x="0" y="619027"/>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Optimize</a:t>
              </a:r>
              <a:r>
                <a:rPr lang="en-US" sz="2000" b="1" kern="1200" dirty="0">
                  <a:solidFill>
                    <a:srgbClr val="FF0000"/>
                  </a:solidFill>
                  <a:latin typeface="Arial Narrow" panose="020B0606020202030204" pitchFamily="34" charset="0"/>
                </a:rPr>
                <a:t>*</a:t>
              </a:r>
            </a:p>
          </p:txBody>
        </p:sp>
        <p:sp>
          <p:nvSpPr>
            <p:cNvPr id="19" name="Freeform: Shape 18">
              <a:extLst>
                <a:ext uri="{FF2B5EF4-FFF2-40B4-BE49-F238E27FC236}">
                  <a16:creationId xmlns:a16="http://schemas.microsoft.com/office/drawing/2014/main" id="{7629E721-4BF2-ABC2-9C44-57C995EB054D}"/>
                </a:ext>
              </a:extLst>
            </p:cNvPr>
            <p:cNvSpPr/>
            <p:nvPr/>
          </p:nvSpPr>
          <p:spPr>
            <a:xfrm>
              <a:off x="8762839" y="5057802"/>
              <a:ext cx="2054858" cy="638878"/>
            </a:xfrm>
            <a:custGeom>
              <a:avLst/>
              <a:gdLst>
                <a:gd name="connsiteX0" fmla="*/ 0 w 2029598"/>
                <a:gd name="connsiteY0" fmla="*/ 0 h 619027"/>
                <a:gd name="connsiteX1" fmla="*/ 2029598 w 2029598"/>
                <a:gd name="connsiteY1" fmla="*/ 0 h 619027"/>
                <a:gd name="connsiteX2" fmla="*/ 2029598 w 2029598"/>
                <a:gd name="connsiteY2" fmla="*/ 619027 h 619027"/>
                <a:gd name="connsiteX3" fmla="*/ 0 w 2029598"/>
                <a:gd name="connsiteY3" fmla="*/ 619027 h 619027"/>
                <a:gd name="connsiteX4" fmla="*/ 0 w 2029598"/>
                <a:gd name="connsiteY4" fmla="*/ 0 h 6190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9598" h="619027">
                  <a:moveTo>
                    <a:pt x="0" y="0"/>
                  </a:moveTo>
                  <a:lnTo>
                    <a:pt x="2029598" y="0"/>
                  </a:lnTo>
                  <a:lnTo>
                    <a:pt x="2029598" y="619027"/>
                  </a:lnTo>
                  <a:lnTo>
                    <a:pt x="0" y="619027"/>
                  </a:lnTo>
                  <a:lnTo>
                    <a:pt x="0" y="0"/>
                  </a:lnTo>
                  <a:close/>
                </a:path>
              </a:pathLst>
            </a:custGeom>
          </p:spPr>
          <p:style>
            <a:lnRef idx="2">
              <a:schemeClr val="dk1">
                <a:shade val="80000"/>
                <a:hueOff val="0"/>
                <a:satOff val="0"/>
                <a:lumOff val="0"/>
                <a:alphaOff val="0"/>
              </a:schemeClr>
            </a:lnRef>
            <a:fillRef idx="1">
              <a:schemeClr val="lt1">
                <a:hueOff val="0"/>
                <a:satOff val="0"/>
                <a:lumOff val="0"/>
                <a:alphaOff val="0"/>
              </a:schemeClr>
            </a:fillRef>
            <a:effectRef idx="0">
              <a:schemeClr val="lt1">
                <a:hueOff val="0"/>
                <a:satOff val="0"/>
                <a:lumOff val="0"/>
                <a:alphaOff val="0"/>
              </a:schemeClr>
            </a:effectRef>
            <a:fontRef idx="minor">
              <a:schemeClr val="dk1">
                <a:hueOff val="0"/>
                <a:satOff val="0"/>
                <a:lumOff val="0"/>
                <a:alphaOff val="0"/>
              </a:schemeClr>
            </a:fontRef>
          </p:style>
          <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Arial Narrow" panose="020B0606020202030204" pitchFamily="34" charset="0"/>
                </a:rPr>
                <a:t>Advance</a:t>
              </a:r>
              <a:r>
                <a:rPr lang="en-US" sz="2000" b="1" kern="1200" dirty="0">
                  <a:solidFill>
                    <a:srgbClr val="FF0000"/>
                  </a:solidFill>
                  <a:latin typeface="Arial Narrow" panose="020B0606020202030204" pitchFamily="34" charset="0"/>
                </a:rPr>
                <a:t>*</a:t>
              </a:r>
            </a:p>
          </p:txBody>
        </p:sp>
      </p:grpSp>
      <p:sp>
        <p:nvSpPr>
          <p:cNvPr id="5" name="Slide Number Placeholder 4">
            <a:extLst>
              <a:ext uri="{FF2B5EF4-FFF2-40B4-BE49-F238E27FC236}">
                <a16:creationId xmlns:a16="http://schemas.microsoft.com/office/drawing/2014/main" id="{2E317D9A-04C2-FD73-77EE-30894A28A167}"/>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14</a:t>
            </a:fld>
            <a:endParaRPr lang="en-US" sz="1200" dirty="0">
              <a:latin typeface="Arial Narrow" panose="020B0606020202030204" pitchFamily="34" charset="0"/>
            </a:endParaRPr>
          </a:p>
        </p:txBody>
      </p:sp>
      <p:sp>
        <p:nvSpPr>
          <p:cNvPr id="6" name="TextBox 5">
            <a:extLst>
              <a:ext uri="{FF2B5EF4-FFF2-40B4-BE49-F238E27FC236}">
                <a16:creationId xmlns:a16="http://schemas.microsoft.com/office/drawing/2014/main" id="{E554B47E-2BA1-F6C6-55C9-935738A0BD0F}"/>
              </a:ext>
            </a:extLst>
          </p:cNvPr>
          <p:cNvSpPr txBox="1"/>
          <p:nvPr/>
        </p:nvSpPr>
        <p:spPr>
          <a:xfrm>
            <a:off x="10857775" y="6045819"/>
            <a:ext cx="1580202"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36300407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AC1CAD8-45BA-8FDF-D1BF-22DFB9EB98D0}"/>
              </a:ext>
            </a:extLst>
          </p:cNvPr>
          <p:cNvSpPr>
            <a:spLocks noGrp="1"/>
          </p:cNvSpPr>
          <p:nvPr>
            <p:ph sz="quarter" idx="11"/>
          </p:nvPr>
        </p:nvSpPr>
        <p:spPr>
          <a:xfrm>
            <a:off x="1235075" y="914400"/>
            <a:ext cx="10004425" cy="5432882"/>
          </a:xfrm>
        </p:spPr>
        <p:txBody>
          <a:bodyPr/>
          <a:lstStyle/>
          <a:p>
            <a:pPr marL="0" indent="0" algn="ctr">
              <a:buNone/>
            </a:pPr>
            <a:r>
              <a:rPr lang="en-US" sz="4000" b="1" dirty="0"/>
              <a:t>Harnessing simulation technology for enhancing warfighter brain health</a:t>
            </a:r>
          </a:p>
          <a:p>
            <a:pPr marL="0" indent="0" algn="ctr">
              <a:buNone/>
            </a:pPr>
            <a:endParaRPr lang="en-US" sz="4000" b="1" dirty="0"/>
          </a:p>
          <a:p>
            <a:pPr marL="0" indent="0" algn="ctr">
              <a:buNone/>
            </a:pPr>
            <a:endParaRPr lang="en-US" sz="4000" b="1" dirty="0"/>
          </a:p>
          <a:p>
            <a:pPr marL="0" indent="0" algn="ctr">
              <a:buNone/>
            </a:pPr>
            <a:endParaRPr lang="en-US" sz="4000" b="1" dirty="0"/>
          </a:p>
          <a:p>
            <a:pPr marL="0" indent="0" algn="ctr">
              <a:buNone/>
            </a:pPr>
            <a:r>
              <a:rPr lang="en-US" sz="4000" b="1" dirty="0"/>
              <a:t>It’s all about neuroplasticity, who is on the team, optimal outcome metrics, and translating data.</a:t>
            </a:r>
          </a:p>
        </p:txBody>
      </p:sp>
      <p:sp>
        <p:nvSpPr>
          <p:cNvPr id="4" name="Slide Number Placeholder 3">
            <a:extLst>
              <a:ext uri="{FF2B5EF4-FFF2-40B4-BE49-F238E27FC236}">
                <a16:creationId xmlns:a16="http://schemas.microsoft.com/office/drawing/2014/main" id="{0697D042-C99E-A8BB-AD49-42DBC1CA1817}"/>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15</a:t>
            </a:fld>
            <a:endParaRPr lang="en-US" sz="1200" dirty="0">
              <a:latin typeface="Arial Narrow" panose="020B0606020202030204" pitchFamily="34" charset="0"/>
            </a:endParaRPr>
          </a:p>
        </p:txBody>
      </p:sp>
      <p:pic>
        <p:nvPicPr>
          <p:cNvPr id="9" name="Picture 8" descr="Blue and green glass panels">
            <a:extLst>
              <a:ext uri="{FF2B5EF4-FFF2-40B4-BE49-F238E27FC236}">
                <a16:creationId xmlns:a16="http://schemas.microsoft.com/office/drawing/2014/main" id="{36A56B39-A42A-2073-090B-22ACB0BFA412}"/>
              </a:ext>
            </a:extLst>
          </p:cNvPr>
          <p:cNvPicPr>
            <a:picLocks noChangeAspect="1"/>
          </p:cNvPicPr>
          <p:nvPr/>
        </p:nvPicPr>
        <p:blipFill>
          <a:blip r:embed="rId2">
            <a:alphaModFix amt="20000"/>
            <a:extLst>
              <a:ext uri="{28A0092B-C50C-407E-A947-70E740481C1C}">
                <a14:useLocalDpi xmlns:a14="http://schemas.microsoft.com/office/drawing/2010/main" val="0"/>
              </a:ext>
            </a:extLst>
          </a:blip>
          <a:stretch>
            <a:fillRect/>
          </a:stretch>
        </p:blipFill>
        <p:spPr>
          <a:xfrm>
            <a:off x="1235075" y="815473"/>
            <a:ext cx="9262311" cy="6174874"/>
          </a:xfrm>
          <a:prstGeom prst="rect">
            <a:avLst/>
          </a:prstGeom>
        </p:spPr>
      </p:pic>
      <p:sp>
        <p:nvSpPr>
          <p:cNvPr id="10" name="TextBox 9">
            <a:extLst>
              <a:ext uri="{FF2B5EF4-FFF2-40B4-BE49-F238E27FC236}">
                <a16:creationId xmlns:a16="http://schemas.microsoft.com/office/drawing/2014/main" id="{80C2F9AD-26BD-ED84-6A35-3CD23BF3B3AC}"/>
              </a:ext>
            </a:extLst>
          </p:cNvPr>
          <p:cNvSpPr txBox="1"/>
          <p:nvPr/>
        </p:nvSpPr>
        <p:spPr>
          <a:xfrm>
            <a:off x="10661519" y="6101061"/>
            <a:ext cx="1551864"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38076849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Diagram 12">
            <a:extLst>
              <a:ext uri="{FF2B5EF4-FFF2-40B4-BE49-F238E27FC236}">
                <a16:creationId xmlns:a16="http://schemas.microsoft.com/office/drawing/2014/main" id="{E35740EE-3590-873B-0BCE-A515D0F00B23}"/>
              </a:ext>
            </a:extLst>
          </p:cNvPr>
          <p:cNvGraphicFramePr/>
          <p:nvPr>
            <p:extLst>
              <p:ext uri="{D42A27DB-BD31-4B8C-83A1-F6EECF244321}">
                <p14:modId xmlns:p14="http://schemas.microsoft.com/office/powerpoint/2010/main" val="191741365"/>
              </p:ext>
            </p:extLst>
          </p:nvPr>
        </p:nvGraphicFramePr>
        <p:xfrm>
          <a:off x="7491703" y="1735285"/>
          <a:ext cx="4495368" cy="42805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332B56EF-5293-D898-CD2C-888FC240F224}"/>
              </a:ext>
            </a:extLst>
          </p:cNvPr>
          <p:cNvSpPr>
            <a:spLocks noGrp="1"/>
          </p:cNvSpPr>
          <p:nvPr>
            <p:ph type="title"/>
          </p:nvPr>
        </p:nvSpPr>
        <p:spPr/>
        <p:txBody>
          <a:bodyPr/>
          <a:lstStyle/>
          <a:p>
            <a:r>
              <a:rPr lang="en-US" dirty="0"/>
              <a:t>Neuroplasticity</a:t>
            </a:r>
          </a:p>
        </p:txBody>
      </p:sp>
      <p:sp>
        <p:nvSpPr>
          <p:cNvPr id="3" name="Content Placeholder 2">
            <a:extLst>
              <a:ext uri="{FF2B5EF4-FFF2-40B4-BE49-F238E27FC236}">
                <a16:creationId xmlns:a16="http://schemas.microsoft.com/office/drawing/2014/main" id="{95A44A4F-A8AD-FA48-57D2-501FBBF1EEBF}"/>
              </a:ext>
            </a:extLst>
          </p:cNvPr>
          <p:cNvSpPr>
            <a:spLocks noGrp="1"/>
          </p:cNvSpPr>
          <p:nvPr>
            <p:ph sz="quarter" idx="11"/>
          </p:nvPr>
        </p:nvSpPr>
        <p:spPr>
          <a:xfrm>
            <a:off x="204929" y="926432"/>
            <a:ext cx="8210462" cy="5089357"/>
          </a:xfrm>
        </p:spPr>
        <p:txBody>
          <a:bodyPr/>
          <a:lstStyle/>
          <a:p>
            <a:pPr marL="0" indent="0">
              <a:buNone/>
            </a:pPr>
            <a:r>
              <a:rPr lang="en-US" u="sng" dirty="0"/>
              <a:t>What is it and how do we facilitate it?</a:t>
            </a:r>
          </a:p>
          <a:p>
            <a:pPr lvl="1"/>
            <a:r>
              <a:rPr lang="en-US" dirty="0"/>
              <a:t>Changing behavior, perception, and cognitive state</a:t>
            </a:r>
          </a:p>
          <a:p>
            <a:pPr lvl="2"/>
            <a:r>
              <a:rPr lang="en-US" dirty="0"/>
              <a:t>Learning and Adapting</a:t>
            </a:r>
          </a:p>
          <a:p>
            <a:pPr lvl="1"/>
            <a:r>
              <a:rPr lang="en-US" dirty="0"/>
              <a:t>Our brain’s ability to reorganize synaptic connections (neuropathways) in response to </a:t>
            </a:r>
            <a:r>
              <a:rPr lang="en-US" u="sng" dirty="0"/>
              <a:t>experiential learning            </a:t>
            </a:r>
            <a:r>
              <a:rPr lang="en-US" dirty="0"/>
              <a:t>and after an </a:t>
            </a:r>
            <a:r>
              <a:rPr lang="en-US" u="sng" dirty="0"/>
              <a:t>injury</a:t>
            </a:r>
          </a:p>
          <a:p>
            <a:pPr lvl="2"/>
            <a:r>
              <a:rPr lang="en-US" dirty="0"/>
              <a:t>Developed over time, with feedback, and repetition across environments</a:t>
            </a:r>
          </a:p>
          <a:p>
            <a:pPr lvl="1"/>
            <a:r>
              <a:rPr lang="en-US" u="sng" dirty="0"/>
              <a:t>REQUIRES</a:t>
            </a:r>
            <a:r>
              <a:rPr lang="en-US" dirty="0"/>
              <a:t> integration of sensation and perception</a:t>
            </a:r>
          </a:p>
          <a:p>
            <a:pPr lvl="2"/>
            <a:r>
              <a:rPr lang="en-US" dirty="0"/>
              <a:t>Matching </a:t>
            </a:r>
            <a:r>
              <a:rPr lang="en-US" u="sng" dirty="0"/>
              <a:t>skills</a:t>
            </a:r>
            <a:r>
              <a:rPr lang="en-US" dirty="0"/>
              <a:t> with </a:t>
            </a:r>
            <a:r>
              <a:rPr lang="en-US" u="sng" dirty="0"/>
              <a:t>environmental demand</a:t>
            </a:r>
          </a:p>
          <a:p>
            <a:pPr lvl="2"/>
            <a:r>
              <a:rPr lang="en-US" dirty="0"/>
              <a:t>Internal and external factors</a:t>
            </a:r>
          </a:p>
          <a:p>
            <a:pPr lvl="2"/>
            <a:r>
              <a:rPr lang="en-US" dirty="0"/>
              <a:t>Optimal for post TBI recovery</a:t>
            </a:r>
          </a:p>
          <a:p>
            <a:pPr marL="609585" lvl="1" indent="0">
              <a:buNone/>
            </a:pPr>
            <a:endParaRPr lang="en-US" dirty="0"/>
          </a:p>
        </p:txBody>
      </p:sp>
      <p:pic>
        <p:nvPicPr>
          <p:cNvPr id="8" name="Graphic 7" descr="Crawl outline">
            <a:extLst>
              <a:ext uri="{FF2B5EF4-FFF2-40B4-BE49-F238E27FC236}">
                <a16:creationId xmlns:a16="http://schemas.microsoft.com/office/drawing/2014/main" id="{5304EDA6-8E95-3FC0-7BED-740664D4DCB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rot="20528904">
            <a:off x="7739872" y="3428497"/>
            <a:ext cx="914400" cy="914400"/>
          </a:xfrm>
          <a:prstGeom prst="rect">
            <a:avLst/>
          </a:prstGeom>
        </p:spPr>
      </p:pic>
      <p:pic>
        <p:nvPicPr>
          <p:cNvPr id="10" name="Graphic 9" descr="Walk outline">
            <a:extLst>
              <a:ext uri="{FF2B5EF4-FFF2-40B4-BE49-F238E27FC236}">
                <a16:creationId xmlns:a16="http://schemas.microsoft.com/office/drawing/2014/main" id="{851F46F6-F3C9-D569-D58B-EDEE046C749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rot="20760014">
            <a:off x="8870410" y="2538452"/>
            <a:ext cx="914400" cy="914400"/>
          </a:xfrm>
          <a:prstGeom prst="rect">
            <a:avLst/>
          </a:prstGeom>
        </p:spPr>
      </p:pic>
      <p:pic>
        <p:nvPicPr>
          <p:cNvPr id="12" name="Graphic 11" descr="Run outline">
            <a:extLst>
              <a:ext uri="{FF2B5EF4-FFF2-40B4-BE49-F238E27FC236}">
                <a16:creationId xmlns:a16="http://schemas.microsoft.com/office/drawing/2014/main" id="{22590363-598F-9F18-1765-7083287CE20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239829" y="2081252"/>
            <a:ext cx="914400" cy="914400"/>
          </a:xfrm>
          <a:prstGeom prst="rect">
            <a:avLst/>
          </a:prstGeom>
        </p:spPr>
      </p:pic>
      <p:sp>
        <p:nvSpPr>
          <p:cNvPr id="4" name="Slide Number Placeholder 3">
            <a:extLst>
              <a:ext uri="{FF2B5EF4-FFF2-40B4-BE49-F238E27FC236}">
                <a16:creationId xmlns:a16="http://schemas.microsoft.com/office/drawing/2014/main" id="{A6A3367B-F579-D8A8-2F4A-4EE76777FD19}"/>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16</a:t>
            </a:fld>
            <a:endParaRPr lang="en-US" sz="1200" dirty="0">
              <a:latin typeface="Arial Narrow" panose="020B0606020202030204" pitchFamily="34" charset="0"/>
            </a:endParaRPr>
          </a:p>
        </p:txBody>
      </p:sp>
    </p:spTree>
    <p:extLst>
      <p:ext uri="{BB962C8B-B14F-4D97-AF65-F5344CB8AC3E}">
        <p14:creationId xmlns:p14="http://schemas.microsoft.com/office/powerpoint/2010/main" val="197928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2">
            <a:extLst>
              <a:ext uri="{FF2B5EF4-FFF2-40B4-BE49-F238E27FC236}">
                <a16:creationId xmlns:a16="http://schemas.microsoft.com/office/drawing/2014/main" id="{FE1324F9-6D74-7141-E71F-34D8F2C5E3D8}"/>
              </a:ext>
            </a:extLst>
          </p:cNvPr>
          <p:cNvSpPr/>
          <p:nvPr/>
        </p:nvSpPr>
        <p:spPr>
          <a:xfrm>
            <a:off x="1953226" y="1100315"/>
            <a:ext cx="5644412" cy="5717621"/>
          </a:xfrm>
          <a:custGeom>
            <a:avLst/>
            <a:gdLst/>
            <a:ahLst/>
            <a:cxnLst/>
            <a:rect l="l" t="t" r="r" b="b"/>
            <a:pathLst>
              <a:path w="9500260" h="8229600">
                <a:moveTo>
                  <a:pt x="0" y="0"/>
                </a:moveTo>
                <a:lnTo>
                  <a:pt x="9500260" y="0"/>
                </a:lnTo>
                <a:lnTo>
                  <a:pt x="9500260" y="8229600"/>
                </a:lnTo>
                <a:lnTo>
                  <a:pt x="0" y="8229600"/>
                </a:lnTo>
                <a:lnTo>
                  <a:pt x="0" y="0"/>
                </a:lnTo>
                <a:close/>
              </a:path>
            </a:pathLst>
          </a:custGeom>
          <a:blipFill>
            <a:blip r:embed="rId2">
              <a:alphaModFix/>
              <a:extLst>
                <a:ext uri="{BEBA8EAE-BF5A-486C-A8C5-ECC9F3942E4B}">
                  <a14:imgProps xmlns:a14="http://schemas.microsoft.com/office/drawing/2010/main">
                    <a14:imgLayer r:embed="rId3">
                      <a14:imgEffect>
                        <a14:backgroundRemoval t="10000" b="90000" l="10000" r="90000"/>
                      </a14:imgEffect>
                      <a14:imgEffect>
                        <a14:artisticCrisscrossEtching/>
                      </a14:imgEffect>
                    </a14:imgLayer>
                  </a14:imgProps>
                </a:ext>
              </a:extLst>
            </a:blip>
            <a:stretch>
              <a:fillRect l="-20562" t="-13023" r="-21690" b="-37001"/>
            </a:stretch>
          </a:blipFill>
        </p:spPr>
        <p:txBody>
          <a:bodyPr/>
          <a:lstStyle/>
          <a:p>
            <a:endParaRPr lang="en-US" dirty="0"/>
          </a:p>
        </p:txBody>
      </p:sp>
      <p:sp>
        <p:nvSpPr>
          <p:cNvPr id="2" name="Title 1">
            <a:extLst>
              <a:ext uri="{FF2B5EF4-FFF2-40B4-BE49-F238E27FC236}">
                <a16:creationId xmlns:a16="http://schemas.microsoft.com/office/drawing/2014/main" id="{429189DE-24E4-8CA8-6B57-4E4D35BDA8A3}"/>
              </a:ext>
            </a:extLst>
          </p:cNvPr>
          <p:cNvSpPr>
            <a:spLocks noGrp="1"/>
          </p:cNvSpPr>
          <p:nvPr>
            <p:ph type="title"/>
          </p:nvPr>
        </p:nvSpPr>
        <p:spPr>
          <a:xfrm>
            <a:off x="2387600" y="-66071"/>
            <a:ext cx="7416800" cy="795130"/>
          </a:xfrm>
        </p:spPr>
        <p:txBody>
          <a:bodyPr/>
          <a:lstStyle/>
          <a:p>
            <a:r>
              <a:rPr lang="en-US" dirty="0"/>
              <a:t>Principles of Neuroplasticity</a:t>
            </a:r>
          </a:p>
        </p:txBody>
      </p:sp>
      <p:sp>
        <p:nvSpPr>
          <p:cNvPr id="27" name="Freeform: Shape 26">
            <a:extLst>
              <a:ext uri="{FF2B5EF4-FFF2-40B4-BE49-F238E27FC236}">
                <a16:creationId xmlns:a16="http://schemas.microsoft.com/office/drawing/2014/main" id="{F5DB87A4-9BF0-B1AB-6AA9-CCE5D83AC16C}"/>
              </a:ext>
            </a:extLst>
          </p:cNvPr>
          <p:cNvSpPr/>
          <p:nvPr/>
        </p:nvSpPr>
        <p:spPr>
          <a:xfrm>
            <a:off x="3539719" y="2954216"/>
            <a:ext cx="1043019" cy="525336"/>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noFill/>
          <a:ln>
            <a:noFill/>
          </a:ln>
        </p:spPr>
        <p:style>
          <a:lnRef idx="2">
            <a:schemeClr val="accent3"/>
          </a:lnRef>
          <a:fillRef idx="1">
            <a:schemeClr val="lt1"/>
          </a:fillRef>
          <a:effectRef idx="0">
            <a:schemeClr val="accent3"/>
          </a:effectRef>
          <a:fontRef idx="minor">
            <a:schemeClr val="dk1"/>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endParaRPr lang="en-US" sz="1800" b="1" kern="1200" dirty="0">
              <a:ln>
                <a:noFill/>
              </a:ln>
              <a:noFill/>
              <a:latin typeface="Arial Narrow" panose="020B0606020202030204" pitchFamily="34" charset="0"/>
            </a:endParaRPr>
          </a:p>
        </p:txBody>
      </p:sp>
      <p:sp>
        <p:nvSpPr>
          <p:cNvPr id="28" name="Freeform: Shape 27">
            <a:extLst>
              <a:ext uri="{FF2B5EF4-FFF2-40B4-BE49-F238E27FC236}">
                <a16:creationId xmlns:a16="http://schemas.microsoft.com/office/drawing/2014/main" id="{A5AA52E6-163E-9663-8916-432466DD0DD2}"/>
              </a:ext>
            </a:extLst>
          </p:cNvPr>
          <p:cNvSpPr/>
          <p:nvPr/>
        </p:nvSpPr>
        <p:spPr>
          <a:xfrm rot="20120868">
            <a:off x="4374896" y="2258812"/>
            <a:ext cx="4560781" cy="17626"/>
          </a:xfrm>
          <a:custGeom>
            <a:avLst/>
            <a:gdLst>
              <a:gd name="connsiteX0" fmla="*/ 0 w 4560781"/>
              <a:gd name="connsiteY0" fmla="*/ 8813 h 17626"/>
              <a:gd name="connsiteX1" fmla="*/ 4560781 w 4560781"/>
              <a:gd name="connsiteY1" fmla="*/ 8813 h 17626"/>
            </a:gdLst>
            <a:ahLst/>
            <a:cxnLst>
              <a:cxn ang="0">
                <a:pos x="connsiteX0" y="connsiteY0"/>
              </a:cxn>
              <a:cxn ang="0">
                <a:pos x="connsiteX1" y="connsiteY1"/>
              </a:cxn>
            </a:cxnLst>
            <a:rect l="l" t="t" r="r" b="b"/>
            <a:pathLst>
              <a:path w="4560781" h="17626">
                <a:moveTo>
                  <a:pt x="0" y="8813"/>
                </a:moveTo>
                <a:lnTo>
                  <a:pt x="4560781"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179070" tIns="-105206" rIns="2179071" bIns="-105208"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29" name="Freeform: Shape 28">
            <a:extLst>
              <a:ext uri="{FF2B5EF4-FFF2-40B4-BE49-F238E27FC236}">
                <a16:creationId xmlns:a16="http://schemas.microsoft.com/office/drawing/2014/main" id="{10F2C01B-3C38-FC33-E640-7504FB748325}"/>
              </a:ext>
            </a:extLst>
          </p:cNvPr>
          <p:cNvSpPr/>
          <p:nvPr/>
        </p:nvSpPr>
        <p:spPr>
          <a:xfrm>
            <a:off x="8697118" y="882236"/>
            <a:ext cx="1708682" cy="599736"/>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Age</a:t>
            </a:r>
          </a:p>
        </p:txBody>
      </p:sp>
      <p:sp>
        <p:nvSpPr>
          <p:cNvPr id="30" name="Freeform: Shape 29">
            <a:extLst>
              <a:ext uri="{FF2B5EF4-FFF2-40B4-BE49-F238E27FC236}">
                <a16:creationId xmlns:a16="http://schemas.microsoft.com/office/drawing/2014/main" id="{00F98309-F38E-33E0-5212-D1A70C5FC907}"/>
              </a:ext>
            </a:extLst>
          </p:cNvPr>
          <p:cNvSpPr/>
          <p:nvPr/>
        </p:nvSpPr>
        <p:spPr>
          <a:xfrm rot="20553273">
            <a:off x="4482811" y="2558680"/>
            <a:ext cx="4344951" cy="17626"/>
          </a:xfrm>
          <a:custGeom>
            <a:avLst/>
            <a:gdLst>
              <a:gd name="connsiteX0" fmla="*/ 0 w 4344951"/>
              <a:gd name="connsiteY0" fmla="*/ 8813 h 17626"/>
              <a:gd name="connsiteX1" fmla="*/ 4344951 w 4344951"/>
              <a:gd name="connsiteY1" fmla="*/ 8813 h 17626"/>
            </a:gdLst>
            <a:ahLst/>
            <a:cxnLst>
              <a:cxn ang="0">
                <a:pos x="connsiteX0" y="connsiteY0"/>
              </a:cxn>
              <a:cxn ang="0">
                <a:pos x="connsiteX1" y="connsiteY1"/>
              </a:cxn>
            </a:cxnLst>
            <a:rect l="l" t="t" r="r" b="b"/>
            <a:pathLst>
              <a:path w="4344951" h="17626">
                <a:moveTo>
                  <a:pt x="0" y="8813"/>
                </a:moveTo>
                <a:lnTo>
                  <a:pt x="4344951"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076550" tIns="-99811" rIns="2076553" bIns="-99811"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31" name="Freeform: Shape 30">
            <a:extLst>
              <a:ext uri="{FF2B5EF4-FFF2-40B4-BE49-F238E27FC236}">
                <a16:creationId xmlns:a16="http://schemas.microsoft.com/office/drawing/2014/main" id="{3C8AC278-A6C9-A889-E0A0-73CF23AFF47C}"/>
              </a:ext>
            </a:extLst>
          </p:cNvPr>
          <p:cNvSpPr/>
          <p:nvPr/>
        </p:nvSpPr>
        <p:spPr>
          <a:xfrm>
            <a:off x="8727834" y="1514274"/>
            <a:ext cx="1708682" cy="533175"/>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Time</a:t>
            </a:r>
          </a:p>
        </p:txBody>
      </p:sp>
      <p:sp>
        <p:nvSpPr>
          <p:cNvPr id="32" name="Freeform: Shape 31">
            <a:extLst>
              <a:ext uri="{FF2B5EF4-FFF2-40B4-BE49-F238E27FC236}">
                <a16:creationId xmlns:a16="http://schemas.microsoft.com/office/drawing/2014/main" id="{27203C38-7193-7ACB-3437-E21CB8ABA002}"/>
              </a:ext>
            </a:extLst>
          </p:cNvPr>
          <p:cNvSpPr/>
          <p:nvPr/>
        </p:nvSpPr>
        <p:spPr>
          <a:xfrm rot="21022565">
            <a:off x="4553154" y="2858549"/>
            <a:ext cx="4204264" cy="17626"/>
          </a:xfrm>
          <a:custGeom>
            <a:avLst/>
            <a:gdLst>
              <a:gd name="connsiteX0" fmla="*/ 0 w 4204264"/>
              <a:gd name="connsiteY0" fmla="*/ 8813 h 17626"/>
              <a:gd name="connsiteX1" fmla="*/ 4204264 w 4204264"/>
              <a:gd name="connsiteY1" fmla="*/ 8813 h 17626"/>
            </a:gdLst>
            <a:ahLst/>
            <a:cxnLst>
              <a:cxn ang="0">
                <a:pos x="connsiteX0" y="connsiteY0"/>
              </a:cxn>
              <a:cxn ang="0">
                <a:pos x="connsiteX1" y="connsiteY1"/>
              </a:cxn>
            </a:cxnLst>
            <a:rect l="l" t="t" r="r" b="b"/>
            <a:pathLst>
              <a:path w="4204264" h="17626">
                <a:moveTo>
                  <a:pt x="0" y="8813"/>
                </a:moveTo>
                <a:lnTo>
                  <a:pt x="4204264"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009726" tIns="-96294" rIns="2009724" bIns="-96294"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33" name="Freeform: Shape 32">
            <a:extLst>
              <a:ext uri="{FF2B5EF4-FFF2-40B4-BE49-F238E27FC236}">
                <a16:creationId xmlns:a16="http://schemas.microsoft.com/office/drawing/2014/main" id="{83A70B5F-5059-0339-D2A1-F0A8EF4CD9B1}"/>
              </a:ext>
            </a:extLst>
          </p:cNvPr>
          <p:cNvSpPr/>
          <p:nvPr/>
        </p:nvSpPr>
        <p:spPr>
          <a:xfrm>
            <a:off x="8727834" y="2114010"/>
            <a:ext cx="1708682" cy="524680"/>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Salience</a:t>
            </a:r>
          </a:p>
        </p:txBody>
      </p:sp>
      <p:sp>
        <p:nvSpPr>
          <p:cNvPr id="34" name="Freeform: Shape 33">
            <a:extLst>
              <a:ext uri="{FF2B5EF4-FFF2-40B4-BE49-F238E27FC236}">
                <a16:creationId xmlns:a16="http://schemas.microsoft.com/office/drawing/2014/main" id="{A8C29580-A7B0-78ED-EA2D-327848D1547B}"/>
              </a:ext>
            </a:extLst>
          </p:cNvPr>
          <p:cNvSpPr/>
          <p:nvPr/>
        </p:nvSpPr>
        <p:spPr>
          <a:xfrm rot="21514483">
            <a:off x="4582097" y="3158417"/>
            <a:ext cx="4146378" cy="17626"/>
          </a:xfrm>
          <a:custGeom>
            <a:avLst/>
            <a:gdLst>
              <a:gd name="connsiteX0" fmla="*/ 0 w 4146378"/>
              <a:gd name="connsiteY0" fmla="*/ 8813 h 17626"/>
              <a:gd name="connsiteX1" fmla="*/ 4146378 w 4146378"/>
              <a:gd name="connsiteY1" fmla="*/ 8813 h 17626"/>
            </a:gdLst>
            <a:ahLst/>
            <a:cxnLst>
              <a:cxn ang="0">
                <a:pos x="connsiteX0" y="connsiteY0"/>
              </a:cxn>
              <a:cxn ang="0">
                <a:pos x="connsiteX1" y="connsiteY1"/>
              </a:cxn>
            </a:cxnLst>
            <a:rect l="l" t="t" r="r" b="b"/>
            <a:pathLst>
              <a:path w="4146378" h="17626">
                <a:moveTo>
                  <a:pt x="0" y="8813"/>
                </a:moveTo>
                <a:lnTo>
                  <a:pt x="4146378"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982229" tIns="-94847" rIns="1982230" bIns="-94846"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35" name="Freeform: Shape 34">
            <a:extLst>
              <a:ext uri="{FF2B5EF4-FFF2-40B4-BE49-F238E27FC236}">
                <a16:creationId xmlns:a16="http://schemas.microsoft.com/office/drawing/2014/main" id="{BD862A70-8DDA-41DC-2E39-0F1DE5CA8E55}"/>
              </a:ext>
            </a:extLst>
          </p:cNvPr>
          <p:cNvSpPr/>
          <p:nvPr/>
        </p:nvSpPr>
        <p:spPr>
          <a:xfrm>
            <a:off x="8727834" y="2713746"/>
            <a:ext cx="1708682" cy="524399"/>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Specificity</a:t>
            </a:r>
          </a:p>
        </p:txBody>
      </p:sp>
      <p:sp>
        <p:nvSpPr>
          <p:cNvPr id="36" name="Freeform: Shape 35">
            <a:extLst>
              <a:ext uri="{FF2B5EF4-FFF2-40B4-BE49-F238E27FC236}">
                <a16:creationId xmlns:a16="http://schemas.microsoft.com/office/drawing/2014/main" id="{6E8AE9D0-6586-EB71-5B21-1AC5173A7F23}"/>
              </a:ext>
            </a:extLst>
          </p:cNvPr>
          <p:cNvSpPr/>
          <p:nvPr/>
        </p:nvSpPr>
        <p:spPr>
          <a:xfrm rot="409905">
            <a:off x="4567917" y="3458285"/>
            <a:ext cx="4174737" cy="17626"/>
          </a:xfrm>
          <a:custGeom>
            <a:avLst/>
            <a:gdLst>
              <a:gd name="connsiteX0" fmla="*/ 0 w 4174737"/>
              <a:gd name="connsiteY0" fmla="*/ 8813 h 17626"/>
              <a:gd name="connsiteX1" fmla="*/ 4174737 w 4174737"/>
              <a:gd name="connsiteY1" fmla="*/ 8813 h 17626"/>
            </a:gdLst>
            <a:ahLst/>
            <a:cxnLst>
              <a:cxn ang="0">
                <a:pos x="connsiteX0" y="connsiteY0"/>
              </a:cxn>
              <a:cxn ang="0">
                <a:pos x="connsiteX1" y="connsiteY1"/>
              </a:cxn>
            </a:cxnLst>
            <a:rect l="l" t="t" r="r" b="b"/>
            <a:pathLst>
              <a:path w="4174737" h="17626">
                <a:moveTo>
                  <a:pt x="0" y="8813"/>
                </a:moveTo>
                <a:lnTo>
                  <a:pt x="4174737"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1995700" tIns="-95556" rIns="1995700" bIns="-95555"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37" name="Freeform: Shape 36">
            <a:extLst>
              <a:ext uri="{FF2B5EF4-FFF2-40B4-BE49-F238E27FC236}">
                <a16:creationId xmlns:a16="http://schemas.microsoft.com/office/drawing/2014/main" id="{35DAD1C4-C77A-67B4-B8DB-C4C656549488}"/>
              </a:ext>
            </a:extLst>
          </p:cNvPr>
          <p:cNvSpPr/>
          <p:nvPr/>
        </p:nvSpPr>
        <p:spPr>
          <a:xfrm>
            <a:off x="8727834" y="3313483"/>
            <a:ext cx="1708682" cy="524277"/>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Intensity</a:t>
            </a:r>
          </a:p>
        </p:txBody>
      </p:sp>
      <p:sp>
        <p:nvSpPr>
          <p:cNvPr id="38" name="Freeform: Shape 37">
            <a:extLst>
              <a:ext uri="{FF2B5EF4-FFF2-40B4-BE49-F238E27FC236}">
                <a16:creationId xmlns:a16="http://schemas.microsoft.com/office/drawing/2014/main" id="{ED4F7156-12FF-909D-883C-9167F2ED3745}"/>
              </a:ext>
            </a:extLst>
          </p:cNvPr>
          <p:cNvSpPr/>
          <p:nvPr/>
        </p:nvSpPr>
        <p:spPr>
          <a:xfrm rot="888897">
            <a:off x="4511471" y="3758153"/>
            <a:ext cx="4287630" cy="17626"/>
          </a:xfrm>
          <a:custGeom>
            <a:avLst/>
            <a:gdLst>
              <a:gd name="connsiteX0" fmla="*/ 0 w 4287630"/>
              <a:gd name="connsiteY0" fmla="*/ 8813 h 17626"/>
              <a:gd name="connsiteX1" fmla="*/ 4287630 w 4287630"/>
              <a:gd name="connsiteY1" fmla="*/ 8813 h 17626"/>
            </a:gdLst>
            <a:ahLst/>
            <a:cxnLst>
              <a:cxn ang="0">
                <a:pos x="connsiteX0" y="connsiteY0"/>
              </a:cxn>
              <a:cxn ang="0">
                <a:pos x="connsiteX1" y="connsiteY1"/>
              </a:cxn>
            </a:cxnLst>
            <a:rect l="l" t="t" r="r" b="b"/>
            <a:pathLst>
              <a:path w="4287630" h="17626">
                <a:moveTo>
                  <a:pt x="0" y="8813"/>
                </a:moveTo>
                <a:lnTo>
                  <a:pt x="4287630"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049324" tIns="-98377" rIns="2049324" bIns="-98379"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39" name="Freeform: Shape 38">
            <a:extLst>
              <a:ext uri="{FF2B5EF4-FFF2-40B4-BE49-F238E27FC236}">
                <a16:creationId xmlns:a16="http://schemas.microsoft.com/office/drawing/2014/main" id="{F9AA4B04-CCFA-6966-A084-D85E1EF47558}"/>
              </a:ext>
            </a:extLst>
          </p:cNvPr>
          <p:cNvSpPr/>
          <p:nvPr/>
        </p:nvSpPr>
        <p:spPr>
          <a:xfrm>
            <a:off x="8727834" y="3913219"/>
            <a:ext cx="1708682" cy="513861"/>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Inference</a:t>
            </a:r>
          </a:p>
        </p:txBody>
      </p:sp>
      <p:sp>
        <p:nvSpPr>
          <p:cNvPr id="40" name="Freeform: Shape 39">
            <a:extLst>
              <a:ext uri="{FF2B5EF4-FFF2-40B4-BE49-F238E27FC236}">
                <a16:creationId xmlns:a16="http://schemas.microsoft.com/office/drawing/2014/main" id="{9759A54E-5D55-984D-1BB3-9028778C3CB4}"/>
              </a:ext>
            </a:extLst>
          </p:cNvPr>
          <p:cNvSpPr/>
          <p:nvPr/>
        </p:nvSpPr>
        <p:spPr>
          <a:xfrm rot="1335193">
            <a:off x="4415951" y="4058021"/>
            <a:ext cx="4478670" cy="17626"/>
          </a:xfrm>
          <a:custGeom>
            <a:avLst/>
            <a:gdLst>
              <a:gd name="connsiteX0" fmla="*/ 0 w 4478670"/>
              <a:gd name="connsiteY0" fmla="*/ 8813 h 17626"/>
              <a:gd name="connsiteX1" fmla="*/ 4478670 w 4478670"/>
              <a:gd name="connsiteY1" fmla="*/ 8813 h 17626"/>
            </a:gdLst>
            <a:ahLst/>
            <a:cxnLst>
              <a:cxn ang="0">
                <a:pos x="connsiteX0" y="connsiteY0"/>
              </a:cxn>
              <a:cxn ang="0">
                <a:pos x="connsiteX1" y="connsiteY1"/>
              </a:cxn>
            </a:cxnLst>
            <a:rect l="l" t="t" r="r" b="b"/>
            <a:pathLst>
              <a:path w="4478670" h="17626">
                <a:moveTo>
                  <a:pt x="0" y="8813"/>
                </a:moveTo>
                <a:lnTo>
                  <a:pt x="4478670"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140068" tIns="-103153" rIns="2140068" bIns="-103155"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41" name="Freeform: Shape 40">
            <a:extLst>
              <a:ext uri="{FF2B5EF4-FFF2-40B4-BE49-F238E27FC236}">
                <a16:creationId xmlns:a16="http://schemas.microsoft.com/office/drawing/2014/main" id="{DE400A3D-393B-5F99-F59A-CFD235425478}"/>
              </a:ext>
            </a:extLst>
          </p:cNvPr>
          <p:cNvSpPr/>
          <p:nvPr/>
        </p:nvSpPr>
        <p:spPr>
          <a:xfrm>
            <a:off x="8727834" y="4512955"/>
            <a:ext cx="1708682" cy="523167"/>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Variability</a:t>
            </a:r>
          </a:p>
        </p:txBody>
      </p:sp>
      <p:sp>
        <p:nvSpPr>
          <p:cNvPr id="42" name="Freeform: Shape 41">
            <a:extLst>
              <a:ext uri="{FF2B5EF4-FFF2-40B4-BE49-F238E27FC236}">
                <a16:creationId xmlns:a16="http://schemas.microsoft.com/office/drawing/2014/main" id="{800AE7D4-6C00-DBFF-60EF-D0FBE9F7A83F}"/>
              </a:ext>
            </a:extLst>
          </p:cNvPr>
          <p:cNvSpPr/>
          <p:nvPr/>
        </p:nvSpPr>
        <p:spPr>
          <a:xfrm rot="1738824">
            <a:off x="4286079" y="4357889"/>
            <a:ext cx="4738413" cy="17626"/>
          </a:xfrm>
          <a:custGeom>
            <a:avLst/>
            <a:gdLst>
              <a:gd name="connsiteX0" fmla="*/ 0 w 4738413"/>
              <a:gd name="connsiteY0" fmla="*/ 8813 h 17626"/>
              <a:gd name="connsiteX1" fmla="*/ 4738413 w 4738413"/>
              <a:gd name="connsiteY1" fmla="*/ 8813 h 17626"/>
            </a:gdLst>
            <a:ahLst/>
            <a:cxnLst>
              <a:cxn ang="0">
                <a:pos x="connsiteX0" y="connsiteY0"/>
              </a:cxn>
              <a:cxn ang="0">
                <a:pos x="connsiteX1" y="connsiteY1"/>
              </a:cxn>
            </a:cxnLst>
            <a:rect l="l" t="t" r="r" b="b"/>
            <a:pathLst>
              <a:path w="4738413" h="17626">
                <a:moveTo>
                  <a:pt x="0" y="8813"/>
                </a:moveTo>
                <a:lnTo>
                  <a:pt x="4738413"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263446" tIns="-109648" rIns="2263446" bIns="-109647"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43" name="Freeform: Shape 42">
            <a:extLst>
              <a:ext uri="{FF2B5EF4-FFF2-40B4-BE49-F238E27FC236}">
                <a16:creationId xmlns:a16="http://schemas.microsoft.com/office/drawing/2014/main" id="{80B46011-FD69-BE3D-EFB0-BF28E0DB954E}"/>
              </a:ext>
            </a:extLst>
          </p:cNvPr>
          <p:cNvSpPr/>
          <p:nvPr/>
        </p:nvSpPr>
        <p:spPr>
          <a:xfrm>
            <a:off x="8727834" y="5112691"/>
            <a:ext cx="1708682" cy="599373"/>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Use It or Lose It</a:t>
            </a:r>
          </a:p>
        </p:txBody>
      </p:sp>
      <p:sp>
        <p:nvSpPr>
          <p:cNvPr id="44" name="Freeform: Shape 43">
            <a:extLst>
              <a:ext uri="{FF2B5EF4-FFF2-40B4-BE49-F238E27FC236}">
                <a16:creationId xmlns:a16="http://schemas.microsoft.com/office/drawing/2014/main" id="{E5B5C0B3-D9FE-1A97-A3BA-B47E5468B974}"/>
              </a:ext>
            </a:extLst>
          </p:cNvPr>
          <p:cNvSpPr/>
          <p:nvPr/>
        </p:nvSpPr>
        <p:spPr>
          <a:xfrm rot="2096169">
            <a:off x="4127144" y="4657757"/>
            <a:ext cx="5056284" cy="17626"/>
          </a:xfrm>
          <a:custGeom>
            <a:avLst/>
            <a:gdLst>
              <a:gd name="connsiteX0" fmla="*/ 0 w 5056284"/>
              <a:gd name="connsiteY0" fmla="*/ 8813 h 17626"/>
              <a:gd name="connsiteX1" fmla="*/ 5056284 w 5056284"/>
              <a:gd name="connsiteY1" fmla="*/ 8813 h 17626"/>
            </a:gdLst>
            <a:ahLst/>
            <a:cxnLst>
              <a:cxn ang="0">
                <a:pos x="connsiteX0" y="connsiteY0"/>
              </a:cxn>
              <a:cxn ang="0">
                <a:pos x="connsiteX1" y="connsiteY1"/>
              </a:cxn>
            </a:cxnLst>
            <a:rect l="l" t="t" r="r" b="b"/>
            <a:pathLst>
              <a:path w="5056284" h="17626">
                <a:moveTo>
                  <a:pt x="0" y="8813"/>
                </a:moveTo>
                <a:lnTo>
                  <a:pt x="5056284" y="8813"/>
                </a:lnTo>
              </a:path>
            </a:pathLst>
          </a:custGeom>
          <a:noFill/>
          <a:ln>
            <a:solidFill>
              <a:schemeClr val="tx1"/>
            </a:solidFill>
          </a:ln>
          <a:scene3d>
            <a:camera prst="orthographicFront">
              <a:rot lat="0" lon="0" rev="0"/>
            </a:camera>
            <a:lightRig rig="contrasting" dir="t">
              <a:rot lat="0" lon="0" rev="1200000"/>
            </a:lightRig>
          </a:scene3d>
          <a:sp3d z="-110000"/>
        </p:spPr>
        <p:style>
          <a:lnRef idx="2">
            <a:schemeClr val="accent3">
              <a:shade val="60000"/>
              <a:hueOff val="0"/>
              <a:satOff val="0"/>
              <a:lumOff val="0"/>
              <a:alphaOff val="0"/>
            </a:schemeClr>
          </a:lnRef>
          <a:fillRef idx="0">
            <a:scrgbClr r="0" g="0" b="0"/>
          </a:fillRef>
          <a:effectRef idx="0">
            <a:schemeClr val="accent3">
              <a:hueOff val="0"/>
              <a:satOff val="0"/>
              <a:lumOff val="0"/>
              <a:alphaOff val="0"/>
            </a:schemeClr>
          </a:effectRef>
          <a:fontRef idx="minor">
            <a:schemeClr val="tx1">
              <a:hueOff val="0"/>
              <a:satOff val="0"/>
              <a:lumOff val="0"/>
              <a:alphaOff val="0"/>
            </a:schemeClr>
          </a:fontRef>
        </p:style>
        <p:txBody>
          <a:bodyPr spcFirstLastPara="0" vert="horz" wrap="square" lIns="2414435" tIns="-117594" rIns="2414434" bIns="-117595" numCol="1" spcCol="1270" anchor="ctr" anchorCtr="0">
            <a:noAutofit/>
          </a:bodyPr>
          <a:lstStyle/>
          <a:p>
            <a:pPr marL="0" lvl="0" indent="0" algn="ctr" defTabSz="800100">
              <a:lnSpc>
                <a:spcPct val="90000"/>
              </a:lnSpc>
              <a:spcBef>
                <a:spcPct val="0"/>
              </a:spcBef>
              <a:spcAft>
                <a:spcPct val="35000"/>
              </a:spcAft>
              <a:buNone/>
            </a:pPr>
            <a:endParaRPr lang="en-US" sz="1800" b="1" kern="1200">
              <a:latin typeface="Arial Narrow" panose="020B0606020202030204" pitchFamily="34" charset="0"/>
            </a:endParaRPr>
          </a:p>
        </p:txBody>
      </p:sp>
      <p:sp>
        <p:nvSpPr>
          <p:cNvPr id="45" name="Freeform: Shape 44">
            <a:extLst>
              <a:ext uri="{FF2B5EF4-FFF2-40B4-BE49-F238E27FC236}">
                <a16:creationId xmlns:a16="http://schemas.microsoft.com/office/drawing/2014/main" id="{037E324F-6FC0-4D13-2FD8-7071D7AAACD9}"/>
              </a:ext>
            </a:extLst>
          </p:cNvPr>
          <p:cNvSpPr/>
          <p:nvPr/>
        </p:nvSpPr>
        <p:spPr>
          <a:xfrm>
            <a:off x="8727834" y="5825157"/>
            <a:ext cx="1708682" cy="553767"/>
          </a:xfrm>
          <a:custGeom>
            <a:avLst/>
            <a:gdLst>
              <a:gd name="connsiteX0" fmla="*/ 0 w 1043019"/>
              <a:gd name="connsiteY0" fmla="*/ 52151 h 521509"/>
              <a:gd name="connsiteX1" fmla="*/ 52151 w 1043019"/>
              <a:gd name="connsiteY1" fmla="*/ 0 h 521509"/>
              <a:gd name="connsiteX2" fmla="*/ 990868 w 1043019"/>
              <a:gd name="connsiteY2" fmla="*/ 0 h 521509"/>
              <a:gd name="connsiteX3" fmla="*/ 1043019 w 1043019"/>
              <a:gd name="connsiteY3" fmla="*/ 52151 h 521509"/>
              <a:gd name="connsiteX4" fmla="*/ 1043019 w 1043019"/>
              <a:gd name="connsiteY4" fmla="*/ 469358 h 521509"/>
              <a:gd name="connsiteX5" fmla="*/ 990868 w 1043019"/>
              <a:gd name="connsiteY5" fmla="*/ 521509 h 521509"/>
              <a:gd name="connsiteX6" fmla="*/ 52151 w 1043019"/>
              <a:gd name="connsiteY6" fmla="*/ 521509 h 521509"/>
              <a:gd name="connsiteX7" fmla="*/ 0 w 1043019"/>
              <a:gd name="connsiteY7" fmla="*/ 469358 h 521509"/>
              <a:gd name="connsiteX8" fmla="*/ 0 w 1043019"/>
              <a:gd name="connsiteY8" fmla="*/ 52151 h 5215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43019" h="521509">
                <a:moveTo>
                  <a:pt x="0" y="52151"/>
                </a:moveTo>
                <a:cubicBezTo>
                  <a:pt x="0" y="23349"/>
                  <a:pt x="23349" y="0"/>
                  <a:pt x="52151" y="0"/>
                </a:cubicBezTo>
                <a:lnTo>
                  <a:pt x="990868" y="0"/>
                </a:lnTo>
                <a:cubicBezTo>
                  <a:pt x="1019670" y="0"/>
                  <a:pt x="1043019" y="23349"/>
                  <a:pt x="1043019" y="52151"/>
                </a:cubicBezTo>
                <a:lnTo>
                  <a:pt x="1043019" y="469358"/>
                </a:lnTo>
                <a:cubicBezTo>
                  <a:pt x="1043019" y="498160"/>
                  <a:pt x="1019670" y="521509"/>
                  <a:pt x="990868" y="521509"/>
                </a:cubicBezTo>
                <a:lnTo>
                  <a:pt x="52151" y="521509"/>
                </a:lnTo>
                <a:cubicBezTo>
                  <a:pt x="23349" y="521509"/>
                  <a:pt x="0" y="498160"/>
                  <a:pt x="0" y="469358"/>
                </a:cubicBezTo>
                <a:lnTo>
                  <a:pt x="0" y="52151"/>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hemeClr val="accent3">
              <a:shade val="80000"/>
              <a:hueOff val="0"/>
              <a:satOff val="0"/>
              <a:lumOff val="0"/>
              <a:alphaOff val="0"/>
            </a:schemeClr>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6704" tIns="26704" rIns="26704" bIns="26704" numCol="1" spcCol="1270" anchor="ctr" anchorCtr="0">
            <a:noAutofit/>
          </a:bodyPr>
          <a:lstStyle/>
          <a:p>
            <a:pPr marL="0" lvl="0" indent="0" algn="ctr" defTabSz="800100">
              <a:lnSpc>
                <a:spcPct val="90000"/>
              </a:lnSpc>
              <a:spcBef>
                <a:spcPct val="0"/>
              </a:spcBef>
              <a:spcAft>
                <a:spcPct val="35000"/>
              </a:spcAft>
              <a:buNone/>
            </a:pPr>
            <a:r>
              <a:rPr lang="en-US" sz="2000" b="1" kern="1200" dirty="0">
                <a:latin typeface="+mj-lt"/>
              </a:rPr>
              <a:t>Use It and Improve It</a:t>
            </a:r>
          </a:p>
        </p:txBody>
      </p:sp>
      <p:sp>
        <p:nvSpPr>
          <p:cNvPr id="3" name="Slide Number Placeholder 2">
            <a:extLst>
              <a:ext uri="{FF2B5EF4-FFF2-40B4-BE49-F238E27FC236}">
                <a16:creationId xmlns:a16="http://schemas.microsoft.com/office/drawing/2014/main" id="{D9F3E071-1BF5-5C78-46B3-8515FF1DFF14}"/>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17</a:t>
            </a:fld>
            <a:endParaRPr lang="en-US" sz="1200" dirty="0">
              <a:latin typeface="Arial Narrow" panose="020B0606020202030204" pitchFamily="34" charset="0"/>
            </a:endParaRPr>
          </a:p>
        </p:txBody>
      </p:sp>
      <p:sp>
        <p:nvSpPr>
          <p:cNvPr id="4" name="TextBox 3">
            <a:extLst>
              <a:ext uri="{FF2B5EF4-FFF2-40B4-BE49-F238E27FC236}">
                <a16:creationId xmlns:a16="http://schemas.microsoft.com/office/drawing/2014/main" id="{A7A51FD4-0073-B9CD-D6D9-CAAE4800C771}"/>
              </a:ext>
            </a:extLst>
          </p:cNvPr>
          <p:cNvSpPr txBox="1"/>
          <p:nvPr/>
        </p:nvSpPr>
        <p:spPr>
          <a:xfrm>
            <a:off x="322031" y="6184698"/>
            <a:ext cx="1433453"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4680641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Neuron system in 3D rendering">
            <a:extLst>
              <a:ext uri="{FF2B5EF4-FFF2-40B4-BE49-F238E27FC236}">
                <a16:creationId xmlns:a16="http://schemas.microsoft.com/office/drawing/2014/main" id="{876E70E8-0A94-AE07-5949-F4DDA62766F0}"/>
              </a:ext>
            </a:extLst>
          </p:cNvPr>
          <p:cNvPicPr>
            <a:picLocks noChangeAspect="1"/>
          </p:cNvPicPr>
          <p:nvPr/>
        </p:nvPicPr>
        <p:blipFill>
          <a:blip r:embed="rId2">
            <a:alphaModFix/>
            <a:extLst>
              <a:ext uri="{28A0092B-C50C-407E-A947-70E740481C1C}">
                <a14:useLocalDpi xmlns:a14="http://schemas.microsoft.com/office/drawing/2010/main" val="0"/>
              </a:ext>
            </a:extLst>
          </a:blip>
          <a:stretch>
            <a:fillRect/>
          </a:stretch>
        </p:blipFill>
        <p:spPr>
          <a:xfrm>
            <a:off x="7901925" y="1774939"/>
            <a:ext cx="3383695" cy="3308121"/>
          </a:xfrm>
          <a:prstGeom prst="ellipse">
            <a:avLst/>
          </a:prstGeom>
        </p:spPr>
      </p:pic>
      <p:graphicFrame>
        <p:nvGraphicFramePr>
          <p:cNvPr id="6" name="Diagram 5">
            <a:extLst>
              <a:ext uri="{FF2B5EF4-FFF2-40B4-BE49-F238E27FC236}">
                <a16:creationId xmlns:a16="http://schemas.microsoft.com/office/drawing/2014/main" id="{778DA9D2-EF4E-A1E0-C49C-A5815B078F8E}"/>
              </a:ext>
            </a:extLst>
          </p:cNvPr>
          <p:cNvGraphicFramePr/>
          <p:nvPr>
            <p:extLst>
              <p:ext uri="{D42A27DB-BD31-4B8C-83A1-F6EECF244321}">
                <p14:modId xmlns:p14="http://schemas.microsoft.com/office/powerpoint/2010/main" val="2599615503"/>
              </p:ext>
            </p:extLst>
          </p:nvPr>
        </p:nvGraphicFramePr>
        <p:xfrm>
          <a:off x="6984565" y="1242831"/>
          <a:ext cx="5207435" cy="437233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B3B44353-5FD1-F0FB-03E2-5F5FAE733562}"/>
              </a:ext>
            </a:extLst>
          </p:cNvPr>
          <p:cNvSpPr>
            <a:spLocks noGrp="1"/>
          </p:cNvSpPr>
          <p:nvPr>
            <p:ph type="title"/>
          </p:nvPr>
        </p:nvSpPr>
        <p:spPr>
          <a:xfrm>
            <a:off x="1387388" y="0"/>
            <a:ext cx="9623512" cy="795130"/>
          </a:xfrm>
        </p:spPr>
        <p:txBody>
          <a:bodyPr/>
          <a:lstStyle/>
          <a:p>
            <a:r>
              <a:rPr lang="en-US" dirty="0"/>
              <a:t>How are Neuropathways Developed and Refined?</a:t>
            </a:r>
          </a:p>
        </p:txBody>
      </p:sp>
      <p:sp>
        <p:nvSpPr>
          <p:cNvPr id="5" name="TextBox 4">
            <a:extLst>
              <a:ext uri="{FF2B5EF4-FFF2-40B4-BE49-F238E27FC236}">
                <a16:creationId xmlns:a16="http://schemas.microsoft.com/office/drawing/2014/main" id="{81C6413E-8CCD-8E9E-4618-F18128C5C393}"/>
              </a:ext>
            </a:extLst>
          </p:cNvPr>
          <p:cNvSpPr txBox="1"/>
          <p:nvPr/>
        </p:nvSpPr>
        <p:spPr>
          <a:xfrm>
            <a:off x="341191" y="981718"/>
            <a:ext cx="7091646" cy="4708981"/>
          </a:xfrm>
          <a:prstGeom prst="rect">
            <a:avLst/>
          </a:prstGeom>
          <a:noFill/>
        </p:spPr>
        <p:txBody>
          <a:bodyPr wrap="square" rtlCol="0">
            <a:spAutoFit/>
          </a:bodyPr>
          <a:lstStyle/>
          <a:p>
            <a:r>
              <a:rPr lang="en-US" sz="2800" u="sng" dirty="0">
                <a:latin typeface="Arial Narrow" panose="020B0606020202030204" pitchFamily="34" charset="0"/>
              </a:rPr>
              <a:t>Age matters</a:t>
            </a:r>
          </a:p>
          <a:p>
            <a:pPr lvl="1" indent="-457200">
              <a:buFont typeface="Wingdings" panose="05000000000000000000" pitchFamily="2" charset="2"/>
              <a:buChar char="§"/>
            </a:pPr>
            <a:r>
              <a:rPr lang="en-US" sz="2400" dirty="0">
                <a:latin typeface="Arial Narrow" panose="020B0606020202030204" pitchFamily="34" charset="0"/>
              </a:rPr>
              <a:t>Occurs throughout your lifetime</a:t>
            </a:r>
          </a:p>
          <a:p>
            <a:pPr marL="152385" lvl="1"/>
            <a:endParaRPr lang="en-US" sz="2400" dirty="0">
              <a:latin typeface="Arial Narrow" panose="020B0606020202030204" pitchFamily="34" charset="0"/>
            </a:endParaRPr>
          </a:p>
          <a:p>
            <a:r>
              <a:rPr lang="en-US" sz="2800" u="sng" dirty="0">
                <a:latin typeface="Arial Narrow" panose="020B0606020202030204" pitchFamily="34" charset="0"/>
              </a:rPr>
              <a:t>Dependent on experiential learning</a:t>
            </a:r>
          </a:p>
          <a:p>
            <a:pPr lvl="1" indent="-457200">
              <a:buFont typeface="Wingdings" panose="05000000000000000000" pitchFamily="2" charset="2"/>
              <a:buChar char="§"/>
            </a:pPr>
            <a:r>
              <a:rPr lang="en-US" sz="2400" dirty="0">
                <a:latin typeface="Arial Narrow" panose="020B0606020202030204" pitchFamily="34" charset="0"/>
              </a:rPr>
              <a:t>Salience</a:t>
            </a:r>
          </a:p>
          <a:p>
            <a:pPr lvl="1" indent="-457200">
              <a:buFont typeface="Wingdings" panose="05000000000000000000" pitchFamily="2" charset="2"/>
              <a:buChar char="§"/>
            </a:pPr>
            <a:r>
              <a:rPr lang="en-US" sz="2400" dirty="0">
                <a:latin typeface="Arial Narrow" panose="020B0606020202030204" pitchFamily="34" charset="0"/>
              </a:rPr>
              <a:t>Specificity</a:t>
            </a:r>
          </a:p>
          <a:p>
            <a:pPr lvl="1" indent="-457200">
              <a:buFont typeface="Wingdings" panose="05000000000000000000" pitchFamily="2" charset="2"/>
              <a:buChar char="§"/>
            </a:pPr>
            <a:r>
              <a:rPr lang="en-US" sz="2400" dirty="0">
                <a:latin typeface="Arial Narrow" panose="020B0606020202030204" pitchFamily="34" charset="0"/>
              </a:rPr>
              <a:t>Intensity</a:t>
            </a:r>
          </a:p>
          <a:p>
            <a:pPr lvl="1" indent="-457200">
              <a:buFont typeface="Wingdings" panose="05000000000000000000" pitchFamily="2" charset="2"/>
              <a:buChar char="§"/>
            </a:pPr>
            <a:r>
              <a:rPr lang="en-US" sz="2400" dirty="0">
                <a:latin typeface="Arial Narrow" panose="020B0606020202030204" pitchFamily="34" charset="0"/>
              </a:rPr>
              <a:t>Repetition</a:t>
            </a:r>
          </a:p>
          <a:p>
            <a:pPr marL="152385" lvl="1"/>
            <a:endParaRPr lang="en-US" sz="2400" dirty="0">
              <a:latin typeface="Arial Narrow" panose="020B0606020202030204" pitchFamily="34" charset="0"/>
            </a:endParaRPr>
          </a:p>
          <a:p>
            <a:r>
              <a:rPr lang="en-US" sz="2800" u="sng" dirty="0">
                <a:latin typeface="Arial Narrow" panose="020B0606020202030204" pitchFamily="34" charset="0"/>
              </a:rPr>
              <a:t>Inclusion of sensation and perception</a:t>
            </a:r>
          </a:p>
          <a:p>
            <a:pPr lvl="1" indent="-457200">
              <a:buFont typeface="Wingdings" panose="05000000000000000000" pitchFamily="2" charset="2"/>
              <a:buChar char="§"/>
            </a:pPr>
            <a:r>
              <a:rPr lang="en-US" sz="2400" dirty="0">
                <a:latin typeface="Arial Narrow" panose="020B0606020202030204" pitchFamily="34" charset="0"/>
              </a:rPr>
              <a:t>Variability</a:t>
            </a:r>
          </a:p>
          <a:p>
            <a:pPr lvl="1" indent="-457200">
              <a:buFont typeface="Wingdings" panose="05000000000000000000" pitchFamily="2" charset="2"/>
              <a:buChar char="§"/>
            </a:pPr>
            <a:r>
              <a:rPr lang="en-US" sz="2400" dirty="0">
                <a:latin typeface="Arial Narrow" panose="020B0606020202030204" pitchFamily="34" charset="0"/>
              </a:rPr>
              <a:t>Specificity</a:t>
            </a:r>
          </a:p>
        </p:txBody>
      </p:sp>
      <p:sp>
        <p:nvSpPr>
          <p:cNvPr id="7" name="Slide Number Placeholder 6">
            <a:extLst>
              <a:ext uri="{FF2B5EF4-FFF2-40B4-BE49-F238E27FC236}">
                <a16:creationId xmlns:a16="http://schemas.microsoft.com/office/drawing/2014/main" id="{D2CA544C-CD7C-48AA-69AF-521034D2BB9B}"/>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18</a:t>
            </a:fld>
            <a:endParaRPr lang="en-US" sz="1200" dirty="0">
              <a:latin typeface="Arial Narrow" panose="020B0606020202030204" pitchFamily="34" charset="0"/>
            </a:endParaRPr>
          </a:p>
        </p:txBody>
      </p:sp>
      <p:sp>
        <p:nvSpPr>
          <p:cNvPr id="8" name="TextBox 7">
            <a:extLst>
              <a:ext uri="{FF2B5EF4-FFF2-40B4-BE49-F238E27FC236}">
                <a16:creationId xmlns:a16="http://schemas.microsoft.com/office/drawing/2014/main" id="{990998BC-0883-FDF3-C08C-25B16BDE5DAD}"/>
              </a:ext>
            </a:extLst>
          </p:cNvPr>
          <p:cNvSpPr txBox="1"/>
          <p:nvPr/>
        </p:nvSpPr>
        <p:spPr>
          <a:xfrm>
            <a:off x="10651056" y="6062867"/>
            <a:ext cx="1593081"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26526473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E4E6-C7D3-A327-E9E9-F8CB86F86685}"/>
              </a:ext>
            </a:extLst>
          </p:cNvPr>
          <p:cNvSpPr>
            <a:spLocks noGrp="1"/>
          </p:cNvSpPr>
          <p:nvPr>
            <p:ph type="title"/>
          </p:nvPr>
        </p:nvSpPr>
        <p:spPr/>
        <p:txBody>
          <a:bodyPr/>
          <a:lstStyle/>
          <a:p>
            <a:r>
              <a:rPr lang="en-US" dirty="0"/>
              <a:t>Neuroplasticity after mTBI</a:t>
            </a:r>
          </a:p>
        </p:txBody>
      </p:sp>
      <p:sp>
        <p:nvSpPr>
          <p:cNvPr id="3" name="Content Placeholder 2">
            <a:extLst>
              <a:ext uri="{FF2B5EF4-FFF2-40B4-BE49-F238E27FC236}">
                <a16:creationId xmlns:a16="http://schemas.microsoft.com/office/drawing/2014/main" id="{CAE0B918-574C-24DE-3BCB-85D16C340343}"/>
              </a:ext>
            </a:extLst>
          </p:cNvPr>
          <p:cNvSpPr>
            <a:spLocks noGrp="1"/>
          </p:cNvSpPr>
          <p:nvPr>
            <p:ph sz="quarter" idx="11"/>
          </p:nvPr>
        </p:nvSpPr>
        <p:spPr>
          <a:xfrm>
            <a:off x="150687" y="1053770"/>
            <a:ext cx="4854450" cy="5075237"/>
          </a:xfrm>
        </p:spPr>
        <p:txBody>
          <a:bodyPr/>
          <a:lstStyle/>
          <a:p>
            <a:pPr marL="0" indent="0">
              <a:buNone/>
            </a:pPr>
            <a:r>
              <a:rPr lang="en-US" u="sng" dirty="0"/>
              <a:t>Not all plasticity is “good” plasticity</a:t>
            </a:r>
          </a:p>
          <a:p>
            <a:pPr lvl="1"/>
            <a:r>
              <a:rPr lang="en-US" dirty="0"/>
              <a:t>Maladaptive </a:t>
            </a:r>
          </a:p>
          <a:p>
            <a:pPr lvl="2"/>
            <a:r>
              <a:rPr lang="en-US" dirty="0"/>
              <a:t>Activation of neuropathways that hinder function</a:t>
            </a:r>
          </a:p>
          <a:p>
            <a:pPr lvl="2"/>
            <a:r>
              <a:rPr lang="en-US" sz="2000" dirty="0">
                <a:latin typeface="Arial Narrow" panose="020B0606020202030204" pitchFamily="34" charset="0"/>
              </a:rPr>
              <a:t>Post-Traumatic Stress Disorder (PTSD)</a:t>
            </a:r>
          </a:p>
          <a:p>
            <a:pPr lvl="2"/>
            <a:r>
              <a:rPr lang="en-US" sz="2000" dirty="0">
                <a:latin typeface="Arial Narrow" panose="020B0606020202030204" pitchFamily="34" charset="0"/>
              </a:rPr>
              <a:t>Stuttering</a:t>
            </a:r>
            <a:endParaRPr lang="en-US" sz="2000" dirty="0"/>
          </a:p>
          <a:p>
            <a:pPr lvl="1"/>
            <a:r>
              <a:rPr lang="en-US" dirty="0"/>
              <a:t>Adaptive </a:t>
            </a:r>
          </a:p>
          <a:p>
            <a:pPr lvl="2"/>
            <a:r>
              <a:rPr lang="en-US" dirty="0"/>
              <a:t>Tailored and layered approaches</a:t>
            </a:r>
            <a:endParaRPr lang="en-US" b="1" dirty="0"/>
          </a:p>
          <a:p>
            <a:pPr lvl="1"/>
            <a:r>
              <a:rPr lang="en-US" dirty="0"/>
              <a:t>Time Matters (injury to intervention)</a:t>
            </a:r>
          </a:p>
        </p:txBody>
      </p:sp>
      <p:graphicFrame>
        <p:nvGraphicFramePr>
          <p:cNvPr id="4" name="Diagram 3">
            <a:extLst>
              <a:ext uri="{FF2B5EF4-FFF2-40B4-BE49-F238E27FC236}">
                <a16:creationId xmlns:a16="http://schemas.microsoft.com/office/drawing/2014/main" id="{0BC696B2-9CC1-193C-AE0D-CA7637F6E34E}"/>
              </a:ext>
            </a:extLst>
          </p:cNvPr>
          <p:cNvGraphicFramePr/>
          <p:nvPr>
            <p:extLst>
              <p:ext uri="{D42A27DB-BD31-4B8C-83A1-F6EECF244321}">
                <p14:modId xmlns:p14="http://schemas.microsoft.com/office/powerpoint/2010/main" val="3801960843"/>
              </p:ext>
            </p:extLst>
          </p:nvPr>
        </p:nvGraphicFramePr>
        <p:xfrm>
          <a:off x="5534526" y="1581064"/>
          <a:ext cx="6520668" cy="454794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5" name="TextBox 4">
            <a:extLst>
              <a:ext uri="{FF2B5EF4-FFF2-40B4-BE49-F238E27FC236}">
                <a16:creationId xmlns:a16="http://schemas.microsoft.com/office/drawing/2014/main" id="{B6DF8102-5F91-002B-5410-CE802F5B5DBC}"/>
              </a:ext>
            </a:extLst>
          </p:cNvPr>
          <p:cNvSpPr txBox="1"/>
          <p:nvPr/>
        </p:nvSpPr>
        <p:spPr>
          <a:xfrm>
            <a:off x="6362846" y="957264"/>
            <a:ext cx="4467078" cy="461665"/>
          </a:xfrm>
          <a:prstGeom prst="rect">
            <a:avLst/>
          </a:prstGeom>
          <a:noFill/>
        </p:spPr>
        <p:txBody>
          <a:bodyPr wrap="square" rtlCol="0">
            <a:spAutoFit/>
          </a:bodyPr>
          <a:lstStyle/>
          <a:p>
            <a:r>
              <a:rPr lang="en-US" sz="2400" b="1" dirty="0">
                <a:latin typeface="Arial Narrow" panose="020B0606020202030204" pitchFamily="34" charset="0"/>
              </a:rPr>
              <a:t>Tailored and Layered Approach</a:t>
            </a:r>
          </a:p>
        </p:txBody>
      </p:sp>
      <p:sp>
        <p:nvSpPr>
          <p:cNvPr id="7" name="Slide Number Placeholder 6">
            <a:extLst>
              <a:ext uri="{FF2B5EF4-FFF2-40B4-BE49-F238E27FC236}">
                <a16:creationId xmlns:a16="http://schemas.microsoft.com/office/drawing/2014/main" id="{8F8DEA3E-A047-785F-329D-93704176AD75}"/>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19</a:t>
            </a:fld>
            <a:endParaRPr lang="en-US" sz="1200" dirty="0">
              <a:latin typeface="Arial Narrow" panose="020B0606020202030204" pitchFamily="34" charset="0"/>
            </a:endParaRPr>
          </a:p>
        </p:txBody>
      </p:sp>
    </p:spTree>
    <p:extLst>
      <p:ext uri="{BB962C8B-B14F-4D97-AF65-F5344CB8AC3E}">
        <p14:creationId xmlns:p14="http://schemas.microsoft.com/office/powerpoint/2010/main" val="839708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AB1A5-EF12-BC02-2C13-4F1822D6AFA6}"/>
              </a:ext>
            </a:extLst>
          </p:cNvPr>
          <p:cNvSpPr>
            <a:spLocks noGrp="1"/>
          </p:cNvSpPr>
          <p:nvPr>
            <p:ph type="title"/>
          </p:nvPr>
        </p:nvSpPr>
        <p:spPr/>
        <p:txBody>
          <a:bodyPr/>
          <a:lstStyle/>
          <a:p>
            <a:r>
              <a:rPr lang="en-US" dirty="0"/>
              <a:t>Presenter Information</a:t>
            </a:r>
          </a:p>
        </p:txBody>
      </p:sp>
      <p:sp>
        <p:nvSpPr>
          <p:cNvPr id="3" name="Content Placeholder 2">
            <a:extLst>
              <a:ext uri="{FF2B5EF4-FFF2-40B4-BE49-F238E27FC236}">
                <a16:creationId xmlns:a16="http://schemas.microsoft.com/office/drawing/2014/main" id="{1A0E7318-E87C-A6DF-A421-33180202BA6D}"/>
              </a:ext>
            </a:extLst>
          </p:cNvPr>
          <p:cNvSpPr>
            <a:spLocks noGrp="1"/>
          </p:cNvSpPr>
          <p:nvPr>
            <p:ph sz="quarter" idx="11"/>
          </p:nvPr>
        </p:nvSpPr>
        <p:spPr/>
        <p:txBody>
          <a:bodyPr/>
          <a:lstStyle/>
          <a:p>
            <a:pPr marL="0" indent="0" algn="ctr">
              <a:buNone/>
            </a:pPr>
            <a:r>
              <a:rPr lang="en-US" sz="2400" b="1" dirty="0"/>
              <a:t>DeAnna Pinnow, PhD</a:t>
            </a:r>
          </a:p>
          <a:p>
            <a:pPr marL="0" indent="0" algn="ctr">
              <a:buNone/>
            </a:pPr>
            <a:r>
              <a:rPr lang="en-US" sz="2400" dirty="0"/>
              <a:t>Research Scientist</a:t>
            </a:r>
          </a:p>
          <a:p>
            <a:pPr marL="0" indent="0" algn="ctr">
              <a:buNone/>
            </a:pPr>
            <a:r>
              <a:rPr lang="en-US" sz="2400" dirty="0"/>
              <a:t>Compass Government Solutions </a:t>
            </a:r>
          </a:p>
          <a:p>
            <a:pPr marL="0" indent="0" algn="ctr">
              <a:buNone/>
            </a:pPr>
            <a:r>
              <a:rPr lang="en-US" sz="2400" dirty="0"/>
              <a:t>Contractor Support to the Traumatic Brain Injury Center of Excellence</a:t>
            </a:r>
          </a:p>
          <a:p>
            <a:pPr marL="0" indent="0" algn="ctr">
              <a:buNone/>
            </a:pPr>
            <a:r>
              <a:rPr lang="en-US" sz="2400" dirty="0"/>
              <a:t>Location: Fort Carson, CO</a:t>
            </a:r>
          </a:p>
          <a:p>
            <a:pPr marL="0" indent="0" algn="ctr">
              <a:buNone/>
            </a:pPr>
            <a:endParaRPr lang="en-US" sz="2400" dirty="0"/>
          </a:p>
          <a:p>
            <a:pPr marL="0" indent="0" algn="ctr">
              <a:buNone/>
            </a:pPr>
            <a:r>
              <a:rPr lang="en-US" sz="2400" b="1" dirty="0"/>
              <a:t>Jamie Hershaw, PhD</a:t>
            </a:r>
          </a:p>
          <a:p>
            <a:pPr marL="0" indent="0" algn="ctr">
              <a:buNone/>
            </a:pPr>
            <a:r>
              <a:rPr lang="en-US" sz="2400" dirty="0"/>
              <a:t>Senior Clinical Research Director</a:t>
            </a:r>
          </a:p>
          <a:p>
            <a:pPr marL="0" indent="0" algn="ctr">
              <a:buNone/>
            </a:pPr>
            <a:r>
              <a:rPr lang="en-US" sz="2400" dirty="0"/>
              <a:t>General Dynamic Information Technology</a:t>
            </a:r>
          </a:p>
          <a:p>
            <a:pPr marL="0" indent="0" algn="ctr">
              <a:buNone/>
            </a:pPr>
            <a:r>
              <a:rPr lang="en-US" sz="2400" dirty="0"/>
              <a:t>Contractor Support to the Traumatic Brain Injury Center of Excellence</a:t>
            </a:r>
          </a:p>
          <a:p>
            <a:pPr marL="0" indent="0" algn="ctr">
              <a:buNone/>
            </a:pPr>
            <a:r>
              <a:rPr lang="en-US" sz="2400" dirty="0"/>
              <a:t>Location: Joint Base San Antonio, Texas</a:t>
            </a:r>
          </a:p>
        </p:txBody>
      </p:sp>
      <p:sp>
        <p:nvSpPr>
          <p:cNvPr id="4" name="Slide Number Placeholder 3">
            <a:extLst>
              <a:ext uri="{FF2B5EF4-FFF2-40B4-BE49-F238E27FC236}">
                <a16:creationId xmlns:a16="http://schemas.microsoft.com/office/drawing/2014/main" id="{3EC1EA50-718F-DB15-CF40-511BA4B2F05A}"/>
              </a:ext>
            </a:extLst>
          </p:cNvPr>
          <p:cNvSpPr>
            <a:spLocks noGrp="1"/>
          </p:cNvSpPr>
          <p:nvPr>
            <p:ph type="sldNum" sz="quarter" idx="10"/>
          </p:nvPr>
        </p:nvSpPr>
        <p:spPr>
          <a:xfrm>
            <a:off x="11420856" y="6477001"/>
            <a:ext cx="294066" cy="340935"/>
          </a:xfrm>
        </p:spPr>
        <p:txBody>
          <a:bodyPr/>
          <a:lstStyle/>
          <a:p>
            <a:pPr>
              <a:defRPr/>
            </a:pPr>
            <a:fld id="{D68E8870-17DE-45C4-A8DD-7644B2422933}" type="slidenum">
              <a:rPr lang="en-US" sz="1200" smtClean="0">
                <a:latin typeface="Arial Narrow" panose="020B0606020202030204" pitchFamily="34" charset="0"/>
              </a:rPr>
              <a:pPr>
                <a:defRPr/>
              </a:pPr>
              <a:t>2</a:t>
            </a:fld>
            <a:endParaRPr lang="en-US" sz="1200" dirty="0">
              <a:latin typeface="Arial Narrow" panose="020B0606020202030204" pitchFamily="34" charset="0"/>
            </a:endParaRPr>
          </a:p>
        </p:txBody>
      </p:sp>
    </p:spTree>
    <p:extLst>
      <p:ext uri="{BB962C8B-B14F-4D97-AF65-F5344CB8AC3E}">
        <p14:creationId xmlns:p14="http://schemas.microsoft.com/office/powerpoint/2010/main" val="160956113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97FCC4-23CA-EABE-915A-28992CE46593}"/>
              </a:ext>
            </a:extLst>
          </p:cNvPr>
          <p:cNvSpPr>
            <a:spLocks noGrp="1"/>
          </p:cNvSpPr>
          <p:nvPr>
            <p:ph type="title"/>
          </p:nvPr>
        </p:nvSpPr>
        <p:spPr>
          <a:xfrm>
            <a:off x="585216" y="0"/>
            <a:ext cx="9939528" cy="795130"/>
          </a:xfrm>
        </p:spPr>
        <p:txBody>
          <a:bodyPr/>
          <a:lstStyle/>
          <a:p>
            <a:r>
              <a:rPr lang="en-US" dirty="0"/>
              <a:t>The Next Frontier – Integration of Neuroplasticity into Brain Health Tools</a:t>
            </a:r>
          </a:p>
        </p:txBody>
      </p:sp>
      <p:sp>
        <p:nvSpPr>
          <p:cNvPr id="3" name="Content Placeholder 2">
            <a:extLst>
              <a:ext uri="{FF2B5EF4-FFF2-40B4-BE49-F238E27FC236}">
                <a16:creationId xmlns:a16="http://schemas.microsoft.com/office/drawing/2014/main" id="{DF6B4361-DEDB-5639-FC5D-BE3941F5D9E8}"/>
              </a:ext>
            </a:extLst>
          </p:cNvPr>
          <p:cNvSpPr>
            <a:spLocks noGrp="1"/>
          </p:cNvSpPr>
          <p:nvPr>
            <p:ph sz="quarter" idx="11"/>
          </p:nvPr>
        </p:nvSpPr>
        <p:spPr>
          <a:xfrm>
            <a:off x="87547" y="949570"/>
            <a:ext cx="11428177" cy="5342778"/>
          </a:xfrm>
        </p:spPr>
        <p:txBody>
          <a:bodyPr/>
          <a:lstStyle/>
          <a:p>
            <a:pPr marL="0" indent="0">
              <a:buNone/>
            </a:pPr>
            <a:r>
              <a:rPr lang="en-US" u="sng" dirty="0"/>
              <a:t>Why is virtual reality simulation ideal for targeting warfighter brain health initiatives?</a:t>
            </a:r>
          </a:p>
          <a:p>
            <a:pPr lvl="1"/>
            <a:r>
              <a:rPr lang="en-US" dirty="0"/>
              <a:t>Incorporates all Principles of Neuroplasticity</a:t>
            </a:r>
          </a:p>
          <a:p>
            <a:pPr lvl="2"/>
            <a:r>
              <a:rPr lang="en-US" dirty="0"/>
              <a:t>Perception and Sensation</a:t>
            </a:r>
          </a:p>
          <a:p>
            <a:pPr lvl="1"/>
            <a:r>
              <a:rPr lang="en-US" dirty="0"/>
              <a:t>Ecological Validity</a:t>
            </a:r>
          </a:p>
          <a:p>
            <a:pPr lvl="1"/>
            <a:r>
              <a:rPr lang="en-US" dirty="0"/>
              <a:t>High Levels of Control</a:t>
            </a:r>
          </a:p>
          <a:p>
            <a:pPr lvl="2"/>
            <a:r>
              <a:rPr lang="en-US" dirty="0"/>
              <a:t>Customized </a:t>
            </a:r>
          </a:p>
          <a:p>
            <a:pPr lvl="2"/>
            <a:r>
              <a:rPr lang="en-US" dirty="0"/>
              <a:t>New and Refined Learning</a:t>
            </a:r>
          </a:p>
          <a:p>
            <a:pPr lvl="1"/>
            <a:r>
              <a:rPr lang="en-US" dirty="0"/>
              <a:t>Measure Physiologic, Behavioral, and Perceptual Metrics (i.e., functional outcomes)</a:t>
            </a:r>
          </a:p>
          <a:p>
            <a:pPr lvl="1"/>
            <a:r>
              <a:rPr lang="en-US" dirty="0"/>
              <a:t>Build Cognitive Skills to Meet Demands of Operational Environments</a:t>
            </a:r>
          </a:p>
          <a:p>
            <a:pPr lvl="2"/>
            <a:r>
              <a:rPr lang="en-US" dirty="0"/>
              <a:t>Cognitive Flexibility and Endurance</a:t>
            </a:r>
          </a:p>
        </p:txBody>
      </p:sp>
      <p:sp>
        <p:nvSpPr>
          <p:cNvPr id="5" name="TextBox 4">
            <a:extLst>
              <a:ext uri="{FF2B5EF4-FFF2-40B4-BE49-F238E27FC236}">
                <a16:creationId xmlns:a16="http://schemas.microsoft.com/office/drawing/2014/main" id="{B587328A-3179-4E43-A070-0CCD09270AF7}"/>
              </a:ext>
            </a:extLst>
          </p:cNvPr>
          <p:cNvSpPr txBox="1"/>
          <p:nvPr/>
        </p:nvSpPr>
        <p:spPr>
          <a:xfrm>
            <a:off x="8442960" y="6083146"/>
            <a:ext cx="3957762" cy="246221"/>
          </a:xfrm>
          <a:prstGeom prst="rect">
            <a:avLst/>
          </a:prstGeom>
          <a:noFill/>
        </p:spPr>
        <p:txBody>
          <a:bodyPr wrap="square" rtlCol="0">
            <a:spAutoFit/>
          </a:bodyPr>
          <a:lstStyle/>
          <a:p>
            <a:pPr lvl="1"/>
            <a:r>
              <a:rPr lang="en-US" sz="1000" dirty="0">
                <a:latin typeface="Arial Narrow" panose="020B0606020202030204" pitchFamily="34" charset="0"/>
              </a:rPr>
              <a:t>(Bogdanova et al., 2024; Faria et al., 2023; Sheehan et al., 2024)</a:t>
            </a:r>
          </a:p>
        </p:txBody>
      </p:sp>
      <p:sp>
        <p:nvSpPr>
          <p:cNvPr id="6" name="Slide Number Placeholder 5">
            <a:extLst>
              <a:ext uri="{FF2B5EF4-FFF2-40B4-BE49-F238E27FC236}">
                <a16:creationId xmlns:a16="http://schemas.microsoft.com/office/drawing/2014/main" id="{350C8116-339A-4F98-D5EC-68F694FF5ECE}"/>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20</a:t>
            </a:fld>
            <a:endParaRPr lang="en-US" sz="1200" dirty="0">
              <a:latin typeface="Arial Narrow" panose="020B0606020202030204" pitchFamily="34" charset="0"/>
            </a:endParaRPr>
          </a:p>
        </p:txBody>
      </p:sp>
    </p:spTree>
    <p:extLst>
      <p:ext uri="{BB962C8B-B14F-4D97-AF65-F5344CB8AC3E}">
        <p14:creationId xmlns:p14="http://schemas.microsoft.com/office/powerpoint/2010/main" val="875767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kern="100" dirty="0">
                <a:effectLst/>
                <a:ea typeface="Tahoma" panose="020B0604030504040204" pitchFamily="34" charset="0"/>
                <a:cs typeface="Tahoma" panose="020B0604030504040204" pitchFamily="34" charset="0"/>
              </a:rPr>
              <a:t>Where Do We Start?  </a:t>
            </a:r>
            <a:endParaRPr lang="en-US" dirty="0">
              <a:ea typeface="Tahoma" panose="020B0604030504040204" pitchFamily="34" charset="0"/>
              <a:cs typeface="Tahoma" panose="020B0604030504040204" pitchFamily="34" charset="0"/>
            </a:endParaRP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a:xfrm>
            <a:off x="152508" y="937727"/>
            <a:ext cx="10958515" cy="5395028"/>
          </a:xfrm>
        </p:spPr>
        <p:txBody>
          <a:bodyPr/>
          <a:lstStyle/>
          <a:p>
            <a:pPr marL="0" indent="0">
              <a:buNone/>
            </a:pPr>
            <a:r>
              <a:rPr lang="en-US" u="sng" dirty="0"/>
              <a:t>Integrative Approach</a:t>
            </a:r>
          </a:p>
          <a:p>
            <a:pPr lvl="1"/>
            <a:r>
              <a:rPr lang="en-US" dirty="0"/>
              <a:t>Bridging the gap between healthcare professionals and operational communities </a:t>
            </a:r>
            <a:endParaRPr lang="en-US" sz="2400" u="sng" dirty="0"/>
          </a:p>
          <a:p>
            <a:pPr marL="0" indent="0">
              <a:buNone/>
            </a:pPr>
            <a:r>
              <a:rPr lang="en-US" u="sng" dirty="0"/>
              <a:t>Build Multi-disciplinary Teams</a:t>
            </a:r>
          </a:p>
          <a:p>
            <a:pPr lvl="1"/>
            <a:r>
              <a:rPr lang="en-US" dirty="0"/>
              <a:t>Healthcare Professionals</a:t>
            </a:r>
          </a:p>
          <a:p>
            <a:pPr lvl="1"/>
            <a:r>
              <a:rPr lang="en-US" dirty="0"/>
              <a:t>Trainers</a:t>
            </a:r>
          </a:p>
          <a:p>
            <a:pPr lvl="1"/>
            <a:r>
              <a:rPr lang="en-US" dirty="0"/>
              <a:t>End users</a:t>
            </a:r>
          </a:p>
          <a:p>
            <a:pPr lvl="1"/>
            <a:r>
              <a:rPr lang="en-US" dirty="0"/>
              <a:t>Industry and Academic Partners</a:t>
            </a:r>
            <a:endParaRPr lang="en-US" sz="2400" u="sng" dirty="0"/>
          </a:p>
          <a:p>
            <a:pPr marL="0" indent="0">
              <a:buNone/>
            </a:pPr>
            <a:r>
              <a:rPr lang="en-US" u="sng" dirty="0"/>
              <a:t>Benefits</a:t>
            </a:r>
          </a:p>
          <a:p>
            <a:pPr lvl="1"/>
            <a:r>
              <a:rPr lang="en-US" dirty="0"/>
              <a:t>Real-world feedback</a:t>
            </a:r>
          </a:p>
          <a:p>
            <a:pPr lvl="1"/>
            <a:r>
              <a:rPr lang="en-US" dirty="0"/>
              <a:t>Healthcare prospective</a:t>
            </a:r>
          </a:p>
          <a:p>
            <a:pPr lvl="1"/>
            <a:r>
              <a:rPr lang="en-US" dirty="0"/>
              <a:t>Builds trust and common understanding</a:t>
            </a:r>
          </a:p>
        </p:txBody>
      </p:sp>
      <p:pic>
        <p:nvPicPr>
          <p:cNvPr id="12" name="Picture 11" descr="A group of people holding hands&#10;&#10;Description automatically generated with low confidence">
            <a:extLst>
              <a:ext uri="{FF2B5EF4-FFF2-40B4-BE49-F238E27FC236}">
                <a16:creationId xmlns:a16="http://schemas.microsoft.com/office/drawing/2014/main" id="{CD1F9471-1CF8-D915-450E-F1F5640E5E3E}"/>
              </a:ext>
            </a:extLst>
          </p:cNvPr>
          <p:cNvPicPr>
            <a:picLocks noChangeAspect="1"/>
          </p:cNvPicPr>
          <p:nvPr/>
        </p:nvPicPr>
        <p:blipFill rotWithShape="1">
          <a:blip r:embed="rId2">
            <a:alphaModFix amt="35000"/>
            <a:extLst>
              <a:ext uri="{28A0092B-C50C-407E-A947-70E740481C1C}">
                <a14:useLocalDpi xmlns:a14="http://schemas.microsoft.com/office/drawing/2010/main" val="0"/>
              </a:ext>
            </a:extLst>
          </a:blip>
          <a:srcRect l="15820" t="11390" r="15995" b="8166"/>
          <a:stretch/>
        </p:blipFill>
        <p:spPr>
          <a:xfrm>
            <a:off x="6919202" y="2085251"/>
            <a:ext cx="5272798" cy="3718361"/>
          </a:xfrm>
          <a:prstGeom prst="roundRect">
            <a:avLst/>
          </a:prstGeom>
        </p:spPr>
      </p:pic>
      <p:sp>
        <p:nvSpPr>
          <p:cNvPr id="5" name="Slide Number Placeholder 4">
            <a:extLst>
              <a:ext uri="{FF2B5EF4-FFF2-40B4-BE49-F238E27FC236}">
                <a16:creationId xmlns:a16="http://schemas.microsoft.com/office/drawing/2014/main" id="{6C3964D4-8153-4F13-AEB5-0BD05F5ED956}"/>
              </a:ext>
            </a:extLst>
          </p:cNvPr>
          <p:cNvSpPr>
            <a:spLocks noGrp="1"/>
          </p:cNvSpPr>
          <p:nvPr>
            <p:ph type="sldNum" sz="quarter" idx="10"/>
          </p:nvPr>
        </p:nvSpPr>
        <p:spPr/>
        <p:txBody>
          <a:bodyPr/>
          <a:lstStyle/>
          <a:p>
            <a:pPr>
              <a:defRPr/>
            </a:pPr>
            <a:fld id="{D68E8870-17DE-45C4-A8DD-7644B2422933}" type="slidenum">
              <a:rPr lang="en-US" smtClean="0"/>
              <a:pPr>
                <a:defRPr/>
              </a:pPr>
              <a:t>21</a:t>
            </a:fld>
            <a:endParaRPr lang="en-US" dirty="0"/>
          </a:p>
        </p:txBody>
      </p:sp>
      <p:sp>
        <p:nvSpPr>
          <p:cNvPr id="6" name="TextBox 5">
            <a:extLst>
              <a:ext uri="{FF2B5EF4-FFF2-40B4-BE49-F238E27FC236}">
                <a16:creationId xmlns:a16="http://schemas.microsoft.com/office/drawing/2014/main" id="{2CCF0A09-C6D7-FE1F-8DEF-0F267F7E5EB3}"/>
              </a:ext>
            </a:extLst>
          </p:cNvPr>
          <p:cNvSpPr txBox="1"/>
          <p:nvPr/>
        </p:nvSpPr>
        <p:spPr>
          <a:xfrm>
            <a:off x="10802726" y="6086534"/>
            <a:ext cx="1593081"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1464543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Diagram 11">
            <a:extLst>
              <a:ext uri="{FF2B5EF4-FFF2-40B4-BE49-F238E27FC236}">
                <a16:creationId xmlns:a16="http://schemas.microsoft.com/office/drawing/2014/main" id="{679F56C0-4895-FB1C-92E0-020ADA6902EA}"/>
              </a:ext>
            </a:extLst>
          </p:cNvPr>
          <p:cNvGraphicFramePr/>
          <p:nvPr>
            <p:extLst>
              <p:ext uri="{D42A27DB-BD31-4B8C-83A1-F6EECF244321}">
                <p14:modId xmlns:p14="http://schemas.microsoft.com/office/powerpoint/2010/main" val="4272929386"/>
              </p:ext>
            </p:extLst>
          </p:nvPr>
        </p:nvGraphicFramePr>
        <p:xfrm>
          <a:off x="5960665" y="1521015"/>
          <a:ext cx="7014539" cy="49559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dirty="0"/>
              <a:t>Incorporate End User Touchpoints</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a:xfrm>
            <a:off x="57721" y="961083"/>
            <a:ext cx="7509151" cy="5401710"/>
          </a:xfrm>
        </p:spPr>
        <p:txBody>
          <a:bodyPr/>
          <a:lstStyle/>
          <a:p>
            <a:pPr marL="0" indent="0">
              <a:buNone/>
            </a:pPr>
            <a:r>
              <a:rPr lang="en-US" u="sng" dirty="0"/>
              <a:t>Implementation and Translational Science Approaches</a:t>
            </a:r>
          </a:p>
          <a:p>
            <a:pPr lvl="1"/>
            <a:r>
              <a:rPr lang="en-US" dirty="0"/>
              <a:t>Community-Based Participatory Approaches</a:t>
            </a:r>
          </a:p>
          <a:p>
            <a:pPr marL="0" indent="0">
              <a:buNone/>
            </a:pPr>
            <a:endParaRPr lang="en-US" sz="2400" u="sng" dirty="0"/>
          </a:p>
          <a:p>
            <a:pPr marL="0" indent="0">
              <a:buNone/>
            </a:pPr>
            <a:r>
              <a:rPr lang="en-US" u="sng" dirty="0"/>
              <a:t>Embedded Mixed Methods</a:t>
            </a:r>
          </a:p>
          <a:p>
            <a:pPr lvl="1"/>
            <a:r>
              <a:rPr lang="en-US" dirty="0"/>
              <a:t>Context and Content Validation</a:t>
            </a:r>
          </a:p>
          <a:p>
            <a:pPr marL="0" indent="0">
              <a:buNone/>
            </a:pPr>
            <a:endParaRPr lang="en-US" sz="2400" u="sng" dirty="0"/>
          </a:p>
          <a:p>
            <a:pPr marL="0" indent="0">
              <a:buNone/>
            </a:pPr>
            <a:r>
              <a:rPr lang="en-US" u="sng" dirty="0"/>
              <a:t>Simulation Design</a:t>
            </a:r>
          </a:p>
          <a:p>
            <a:pPr lvl="1"/>
            <a:r>
              <a:rPr lang="en-US" dirty="0"/>
              <a:t>Conceptualizing Environment</a:t>
            </a:r>
          </a:p>
          <a:p>
            <a:pPr lvl="1"/>
            <a:r>
              <a:rPr lang="en-US" dirty="0"/>
              <a:t>Auditory, Visual, and Haptic Elements</a:t>
            </a:r>
          </a:p>
          <a:p>
            <a:pPr lvl="1"/>
            <a:r>
              <a:rPr lang="en-US" dirty="0"/>
              <a:t>Define Skills</a:t>
            </a:r>
          </a:p>
          <a:p>
            <a:pPr lvl="1"/>
            <a:r>
              <a:rPr lang="en-US" dirty="0"/>
              <a:t>Establish Evaluation Criteria</a:t>
            </a:r>
          </a:p>
          <a:p>
            <a:pPr lvl="2"/>
            <a:r>
              <a:rPr lang="en-US" dirty="0"/>
              <a:t>Psychologic, Behavioral, Perceptual</a:t>
            </a:r>
          </a:p>
        </p:txBody>
      </p:sp>
      <p:graphicFrame>
        <p:nvGraphicFramePr>
          <p:cNvPr id="4" name="Diagram 3">
            <a:extLst>
              <a:ext uri="{FF2B5EF4-FFF2-40B4-BE49-F238E27FC236}">
                <a16:creationId xmlns:a16="http://schemas.microsoft.com/office/drawing/2014/main" id="{0ED99DD4-5917-A008-0026-B1DBB39D6B60}"/>
              </a:ext>
            </a:extLst>
          </p:cNvPr>
          <p:cNvGraphicFramePr/>
          <p:nvPr>
            <p:extLst>
              <p:ext uri="{D42A27DB-BD31-4B8C-83A1-F6EECF244321}">
                <p14:modId xmlns:p14="http://schemas.microsoft.com/office/powerpoint/2010/main" val="3638135954"/>
              </p:ext>
            </p:extLst>
          </p:nvPr>
        </p:nvGraphicFramePr>
        <p:xfrm>
          <a:off x="7242964" y="2546445"/>
          <a:ext cx="4194882" cy="2905126"/>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
        <p:nvSpPr>
          <p:cNvPr id="5" name="TextBox 4">
            <a:extLst>
              <a:ext uri="{FF2B5EF4-FFF2-40B4-BE49-F238E27FC236}">
                <a16:creationId xmlns:a16="http://schemas.microsoft.com/office/drawing/2014/main" id="{DAB4F764-F940-B72F-249E-62AFFC418D0B}"/>
              </a:ext>
            </a:extLst>
          </p:cNvPr>
          <p:cNvSpPr txBox="1"/>
          <p:nvPr/>
        </p:nvSpPr>
        <p:spPr>
          <a:xfrm>
            <a:off x="7456134" y="1151682"/>
            <a:ext cx="4194881" cy="461665"/>
          </a:xfrm>
          <a:prstGeom prst="rect">
            <a:avLst/>
          </a:prstGeom>
          <a:noFill/>
        </p:spPr>
        <p:txBody>
          <a:bodyPr wrap="square" rtlCol="0">
            <a:spAutoFit/>
          </a:bodyPr>
          <a:lstStyle/>
          <a:p>
            <a:r>
              <a:rPr lang="en-US" sz="2400" b="1" dirty="0">
                <a:latin typeface="Arial Narrow" panose="020B0606020202030204" pitchFamily="34" charset="0"/>
              </a:rPr>
              <a:t>Knowledge to Action Framework</a:t>
            </a:r>
          </a:p>
        </p:txBody>
      </p:sp>
      <p:sp>
        <p:nvSpPr>
          <p:cNvPr id="7" name="TextBox 6">
            <a:extLst>
              <a:ext uri="{FF2B5EF4-FFF2-40B4-BE49-F238E27FC236}">
                <a16:creationId xmlns:a16="http://schemas.microsoft.com/office/drawing/2014/main" id="{DE611D34-58AC-9046-DA07-03AE2E4B44A9}"/>
              </a:ext>
            </a:extLst>
          </p:cNvPr>
          <p:cNvSpPr txBox="1"/>
          <p:nvPr/>
        </p:nvSpPr>
        <p:spPr>
          <a:xfrm>
            <a:off x="8556555" y="2941507"/>
            <a:ext cx="1822757" cy="338554"/>
          </a:xfrm>
          <a:prstGeom prst="rect">
            <a:avLst/>
          </a:prstGeom>
          <a:noFill/>
        </p:spPr>
        <p:txBody>
          <a:bodyPr wrap="square" rtlCol="0">
            <a:spAutoFit/>
          </a:bodyPr>
          <a:lstStyle/>
          <a:p>
            <a:r>
              <a:rPr lang="en-US" sz="1600" b="1" dirty="0">
                <a:latin typeface="Arial Narrow" panose="020B0606020202030204" pitchFamily="34" charset="0"/>
              </a:rPr>
              <a:t>Knowledge Creation</a:t>
            </a:r>
          </a:p>
        </p:txBody>
      </p:sp>
      <p:sp>
        <p:nvSpPr>
          <p:cNvPr id="9" name="Arrow: Right 8">
            <a:extLst>
              <a:ext uri="{FF2B5EF4-FFF2-40B4-BE49-F238E27FC236}">
                <a16:creationId xmlns:a16="http://schemas.microsoft.com/office/drawing/2014/main" id="{7BED6730-2115-0204-4299-6988B788F3B3}"/>
              </a:ext>
            </a:extLst>
          </p:cNvPr>
          <p:cNvSpPr/>
          <p:nvPr/>
        </p:nvSpPr>
        <p:spPr bwMode="auto">
          <a:xfrm rot="5400000">
            <a:off x="9234690" y="5018662"/>
            <a:ext cx="475448" cy="162322"/>
          </a:xfrm>
          <a:prstGeom prst="rightArrow">
            <a:avLst/>
          </a:prstGeom>
          <a:solidFill>
            <a:schemeClr val="tx1"/>
          </a:solidFill>
          <a:ln w="0" cap="flat" cmpd="sng" algn="ctr">
            <a:solidFill>
              <a:schemeClr val="tx1">
                <a:alpha val="69000"/>
              </a:schemeClr>
            </a:solid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a:ln>
                <a:noFill/>
              </a:ln>
              <a:effectLst/>
              <a:latin typeface="Tahoma" charset="0"/>
            </a:endParaRPr>
          </a:p>
        </p:txBody>
      </p:sp>
      <p:sp>
        <p:nvSpPr>
          <p:cNvPr id="13" name="TextBox 12">
            <a:extLst>
              <a:ext uri="{FF2B5EF4-FFF2-40B4-BE49-F238E27FC236}">
                <a16:creationId xmlns:a16="http://schemas.microsoft.com/office/drawing/2014/main" id="{1202A809-3D11-1875-93CC-41BDC68ABDE2}"/>
              </a:ext>
            </a:extLst>
          </p:cNvPr>
          <p:cNvSpPr txBox="1"/>
          <p:nvPr/>
        </p:nvSpPr>
        <p:spPr>
          <a:xfrm>
            <a:off x="10950533" y="6138448"/>
            <a:ext cx="1400963" cy="246221"/>
          </a:xfrm>
          <a:prstGeom prst="rect">
            <a:avLst/>
          </a:prstGeom>
          <a:noFill/>
        </p:spPr>
        <p:txBody>
          <a:bodyPr wrap="square" rtlCol="0">
            <a:spAutoFit/>
          </a:bodyPr>
          <a:lstStyle/>
          <a:p>
            <a:r>
              <a:rPr lang="en-US" sz="1000" dirty="0">
                <a:latin typeface="Arial Narrow" panose="020B0606020202030204" pitchFamily="34" charset="0"/>
              </a:rPr>
              <a:t>(Graham et al., 2006)</a:t>
            </a:r>
          </a:p>
        </p:txBody>
      </p:sp>
      <p:sp>
        <p:nvSpPr>
          <p:cNvPr id="8" name="Slide Number Placeholder 7">
            <a:extLst>
              <a:ext uri="{FF2B5EF4-FFF2-40B4-BE49-F238E27FC236}">
                <a16:creationId xmlns:a16="http://schemas.microsoft.com/office/drawing/2014/main" id="{76336903-ECB5-A436-881E-B8FC64BA666D}"/>
              </a:ext>
            </a:extLst>
          </p:cNvPr>
          <p:cNvSpPr>
            <a:spLocks noGrp="1"/>
          </p:cNvSpPr>
          <p:nvPr>
            <p:ph type="sldNum" sz="quarter" idx="10"/>
          </p:nvPr>
        </p:nvSpPr>
        <p:spPr/>
        <p:txBody>
          <a:bodyPr/>
          <a:lstStyle/>
          <a:p>
            <a:pPr>
              <a:defRPr/>
            </a:pPr>
            <a:fld id="{D68E8870-17DE-45C4-A8DD-7644B2422933}" type="slidenum">
              <a:rPr lang="en-US" smtClean="0"/>
              <a:pPr>
                <a:defRPr/>
              </a:pPr>
              <a:t>22</a:t>
            </a:fld>
            <a:endParaRPr lang="en-US" dirty="0"/>
          </a:p>
        </p:txBody>
      </p:sp>
    </p:spTree>
    <p:extLst>
      <p:ext uri="{BB962C8B-B14F-4D97-AF65-F5344CB8AC3E}">
        <p14:creationId xmlns:p14="http://schemas.microsoft.com/office/powerpoint/2010/main" val="187603830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0B1103-D4DD-8AD5-C75D-D2C313CDC614}"/>
              </a:ext>
            </a:extLst>
          </p:cNvPr>
          <p:cNvSpPr>
            <a:spLocks noGrp="1"/>
          </p:cNvSpPr>
          <p:nvPr>
            <p:ph sz="quarter" idx="11"/>
          </p:nvPr>
        </p:nvSpPr>
        <p:spPr/>
        <p:txBody>
          <a:bodyPr/>
          <a:lstStyle/>
          <a:p>
            <a:pPr marL="0" indent="0" algn="ctr">
              <a:buNone/>
            </a:pPr>
            <a:endParaRPr lang="en-US" sz="4800" b="1" dirty="0">
              <a:solidFill>
                <a:schemeClr val="bg2">
                  <a:lumMod val="75000"/>
                  <a:lumOff val="25000"/>
                </a:schemeClr>
              </a:solidFill>
              <a:latin typeface="Arial Narrow" panose="020B0606020202030204" pitchFamily="34" charset="0"/>
            </a:endParaRPr>
          </a:p>
          <a:p>
            <a:pPr marL="0" indent="0" algn="ctr">
              <a:buNone/>
            </a:pPr>
            <a:r>
              <a:rPr lang="en-US" sz="4400" b="1" dirty="0">
                <a:latin typeface="Arial Narrow" panose="020B0606020202030204" pitchFamily="34" charset="0"/>
              </a:rPr>
              <a:t>What are the best outcome metrics to include?</a:t>
            </a:r>
          </a:p>
          <a:p>
            <a:pPr marL="0" indent="0" algn="ctr">
              <a:buNone/>
            </a:pPr>
            <a:endParaRPr lang="en-US" sz="4400" b="1" dirty="0">
              <a:latin typeface="Arial Narrow" panose="020B0606020202030204" pitchFamily="34" charset="0"/>
            </a:endParaRPr>
          </a:p>
          <a:p>
            <a:pPr marL="0" indent="0" algn="ctr">
              <a:buNone/>
            </a:pPr>
            <a:r>
              <a:rPr lang="en-US" sz="4400" b="1" dirty="0">
                <a:latin typeface="Arial Narrow" panose="020B0606020202030204" pitchFamily="34" charset="0"/>
              </a:rPr>
              <a:t>Our ability to target warfighter brain health is only as good as the assessments and training tools we develop.</a:t>
            </a:r>
          </a:p>
        </p:txBody>
      </p:sp>
      <p:pic>
        <p:nvPicPr>
          <p:cNvPr id="5" name="Picture 4" descr="Close up photo of colorful graph data">
            <a:extLst>
              <a:ext uri="{FF2B5EF4-FFF2-40B4-BE49-F238E27FC236}">
                <a16:creationId xmlns:a16="http://schemas.microsoft.com/office/drawing/2014/main" id="{F4B9F746-A217-0154-817A-07D7C9141BD9}"/>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0" y="825447"/>
            <a:ext cx="12191999" cy="5474029"/>
          </a:xfrm>
          <a:prstGeom prst="rect">
            <a:avLst/>
          </a:prstGeom>
        </p:spPr>
      </p:pic>
      <p:sp>
        <p:nvSpPr>
          <p:cNvPr id="4" name="Slide Number Placeholder 3">
            <a:extLst>
              <a:ext uri="{FF2B5EF4-FFF2-40B4-BE49-F238E27FC236}">
                <a16:creationId xmlns:a16="http://schemas.microsoft.com/office/drawing/2014/main" id="{4402FD25-B62A-652D-A519-D5272DAF7D58}"/>
              </a:ext>
            </a:extLst>
          </p:cNvPr>
          <p:cNvSpPr>
            <a:spLocks noGrp="1"/>
          </p:cNvSpPr>
          <p:nvPr>
            <p:ph type="sldNum" sz="quarter" idx="10"/>
          </p:nvPr>
        </p:nvSpPr>
        <p:spPr/>
        <p:txBody>
          <a:bodyPr/>
          <a:lstStyle/>
          <a:p>
            <a:pPr>
              <a:defRPr/>
            </a:pPr>
            <a:fld id="{D68E8870-17DE-45C4-A8DD-7644B2422933}" type="slidenum">
              <a:rPr lang="en-US" smtClean="0"/>
              <a:pPr>
                <a:defRPr/>
              </a:pPr>
              <a:t>23</a:t>
            </a:fld>
            <a:endParaRPr lang="en-US" dirty="0"/>
          </a:p>
        </p:txBody>
      </p:sp>
      <p:sp>
        <p:nvSpPr>
          <p:cNvPr id="6" name="TextBox 5">
            <a:extLst>
              <a:ext uri="{FF2B5EF4-FFF2-40B4-BE49-F238E27FC236}">
                <a16:creationId xmlns:a16="http://schemas.microsoft.com/office/drawing/2014/main" id="{689BFB47-D688-A3DE-6F99-B0DA4389A060}"/>
              </a:ext>
            </a:extLst>
          </p:cNvPr>
          <p:cNvSpPr txBox="1"/>
          <p:nvPr/>
        </p:nvSpPr>
        <p:spPr>
          <a:xfrm>
            <a:off x="10714829" y="6022477"/>
            <a:ext cx="1593081"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27684854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a:xfrm>
            <a:off x="480132" y="0"/>
            <a:ext cx="10873668" cy="795130"/>
          </a:xfrm>
        </p:spPr>
        <p:txBody>
          <a:bodyPr/>
          <a:lstStyle/>
          <a:p>
            <a:r>
              <a:rPr lang="en-US" dirty="0"/>
              <a:t>How to Measure Brain Health? Outcome Metrics</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a:xfrm>
            <a:off x="480133" y="1046715"/>
            <a:ext cx="6697907" cy="5075237"/>
          </a:xfrm>
        </p:spPr>
        <p:txBody>
          <a:bodyPr/>
          <a:lstStyle/>
          <a:p>
            <a:pPr marL="0" indent="0">
              <a:buNone/>
            </a:pPr>
            <a:r>
              <a:rPr lang="en-US" u="sng" dirty="0"/>
              <a:t>Highly debated</a:t>
            </a:r>
          </a:p>
          <a:p>
            <a:pPr lvl="1"/>
            <a:r>
              <a:rPr lang="en-US" dirty="0"/>
              <a:t>Historical Challenges</a:t>
            </a:r>
          </a:p>
          <a:p>
            <a:pPr marL="0" indent="0">
              <a:buNone/>
            </a:pPr>
            <a:r>
              <a:rPr lang="en-US" u="sng" dirty="0"/>
              <a:t>Screeners</a:t>
            </a:r>
          </a:p>
          <a:p>
            <a:pPr lvl="1"/>
            <a:r>
              <a:rPr lang="en-US" dirty="0"/>
              <a:t>TBI Screeners </a:t>
            </a:r>
          </a:p>
          <a:p>
            <a:pPr marL="0" indent="0">
              <a:buNone/>
            </a:pPr>
            <a:r>
              <a:rPr lang="en-US" u="sng" dirty="0"/>
              <a:t>Baseline Measures</a:t>
            </a:r>
          </a:p>
          <a:p>
            <a:pPr lvl="1"/>
            <a:r>
              <a:rPr lang="en-US" dirty="0"/>
              <a:t>TBI History and Self-Report</a:t>
            </a:r>
          </a:p>
          <a:p>
            <a:pPr lvl="1"/>
            <a:r>
              <a:rPr lang="en-US" dirty="0"/>
              <a:t>Standardized Measures</a:t>
            </a:r>
          </a:p>
          <a:p>
            <a:pPr marL="0" indent="0">
              <a:buNone/>
            </a:pPr>
            <a:r>
              <a:rPr lang="en-US" u="sng" dirty="0"/>
              <a:t>Overlapping Outcome Measures</a:t>
            </a:r>
          </a:p>
          <a:p>
            <a:pPr lvl="1"/>
            <a:r>
              <a:rPr lang="en-US" dirty="0"/>
              <a:t>Eye Tracking</a:t>
            </a:r>
          </a:p>
          <a:p>
            <a:pPr lvl="1"/>
            <a:r>
              <a:rPr lang="en-US" dirty="0"/>
              <a:t>Electroencephalogram (EEG)</a:t>
            </a:r>
          </a:p>
        </p:txBody>
      </p:sp>
      <p:sp>
        <p:nvSpPr>
          <p:cNvPr id="5" name="Slide Number Placeholder 4">
            <a:extLst>
              <a:ext uri="{FF2B5EF4-FFF2-40B4-BE49-F238E27FC236}">
                <a16:creationId xmlns:a16="http://schemas.microsoft.com/office/drawing/2014/main" id="{949A28AB-94FE-EEC4-A9E7-1F04F09E6C27}"/>
              </a:ext>
            </a:extLst>
          </p:cNvPr>
          <p:cNvSpPr>
            <a:spLocks noGrp="1"/>
          </p:cNvSpPr>
          <p:nvPr>
            <p:ph type="sldNum" sz="quarter" idx="10"/>
          </p:nvPr>
        </p:nvSpPr>
        <p:spPr/>
        <p:txBody>
          <a:bodyPr/>
          <a:lstStyle/>
          <a:p>
            <a:pPr>
              <a:defRPr/>
            </a:pPr>
            <a:fld id="{D68E8870-17DE-45C4-A8DD-7644B2422933}" type="slidenum">
              <a:rPr lang="en-US" smtClean="0"/>
              <a:pPr>
                <a:defRPr/>
              </a:pPr>
              <a:t>24</a:t>
            </a:fld>
            <a:endParaRPr lang="en-US" dirty="0"/>
          </a:p>
        </p:txBody>
      </p:sp>
      <p:pic>
        <p:nvPicPr>
          <p:cNvPr id="124" name="Picture 123">
            <a:extLst>
              <a:ext uri="{FF2B5EF4-FFF2-40B4-BE49-F238E27FC236}">
                <a16:creationId xmlns:a16="http://schemas.microsoft.com/office/drawing/2014/main" id="{805581A8-DC97-9E95-C846-214A29117732}"/>
              </a:ext>
            </a:extLst>
          </p:cNvPr>
          <p:cNvPicPr>
            <a:picLocks noChangeAspect="1"/>
          </p:cNvPicPr>
          <p:nvPr/>
        </p:nvPicPr>
        <p:blipFill>
          <a:blip r:embed="rId2"/>
          <a:stretch>
            <a:fillRect/>
          </a:stretch>
        </p:blipFill>
        <p:spPr>
          <a:xfrm>
            <a:off x="3679275" y="1363054"/>
            <a:ext cx="7951304" cy="4297971"/>
          </a:xfrm>
          <a:prstGeom prst="rect">
            <a:avLst/>
          </a:prstGeom>
        </p:spPr>
      </p:pic>
    </p:spTree>
    <p:extLst>
      <p:ext uri="{BB962C8B-B14F-4D97-AF65-F5344CB8AC3E}">
        <p14:creationId xmlns:p14="http://schemas.microsoft.com/office/powerpoint/2010/main" val="11305517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C782A3-489D-EDED-6199-188F0224440E}"/>
              </a:ext>
            </a:extLst>
          </p:cNvPr>
          <p:cNvSpPr>
            <a:spLocks noGrp="1"/>
          </p:cNvSpPr>
          <p:nvPr>
            <p:ph type="title"/>
          </p:nvPr>
        </p:nvSpPr>
        <p:spPr/>
        <p:txBody>
          <a:bodyPr/>
          <a:lstStyle/>
          <a:p>
            <a:r>
              <a:rPr lang="en-US" dirty="0"/>
              <a:t>TBI Screeners </a:t>
            </a:r>
          </a:p>
        </p:txBody>
      </p:sp>
      <p:sp>
        <p:nvSpPr>
          <p:cNvPr id="3" name="Content Placeholder 2">
            <a:extLst>
              <a:ext uri="{FF2B5EF4-FFF2-40B4-BE49-F238E27FC236}">
                <a16:creationId xmlns:a16="http://schemas.microsoft.com/office/drawing/2014/main" id="{EAE57272-9616-52E3-4935-A693361F81B9}"/>
              </a:ext>
            </a:extLst>
          </p:cNvPr>
          <p:cNvSpPr>
            <a:spLocks noGrp="1"/>
          </p:cNvSpPr>
          <p:nvPr>
            <p:ph sz="quarter" idx="11"/>
          </p:nvPr>
        </p:nvSpPr>
        <p:spPr>
          <a:xfrm>
            <a:off x="318978" y="1046715"/>
            <a:ext cx="11411768" cy="5609266"/>
          </a:xfrm>
        </p:spPr>
        <p:txBody>
          <a:bodyPr/>
          <a:lstStyle/>
          <a:p>
            <a:pPr marL="0" indent="0">
              <a:buNone/>
            </a:pPr>
            <a:r>
              <a:rPr lang="en-US" u="sng" dirty="0"/>
              <a:t>TBI Screeners</a:t>
            </a:r>
          </a:p>
          <a:p>
            <a:pPr lvl="1"/>
            <a:r>
              <a:rPr lang="en-US" dirty="0"/>
              <a:t>Determine if further assessment is needed</a:t>
            </a:r>
          </a:p>
          <a:p>
            <a:pPr lvl="2"/>
            <a:r>
              <a:rPr lang="en-US" dirty="0"/>
              <a:t>Imaging and standardized assessment</a:t>
            </a:r>
          </a:p>
          <a:p>
            <a:pPr lvl="2"/>
            <a:r>
              <a:rPr lang="en-US" dirty="0"/>
              <a:t>Time dependent (&lt; 48 – 72 hours)</a:t>
            </a:r>
          </a:p>
          <a:p>
            <a:pPr lvl="1"/>
            <a:r>
              <a:rPr lang="en-US" dirty="0"/>
              <a:t>Assessing: altered or loss of consciousness (&gt; 24 hours), posttraumatic amnesia (≤ 24 hours), headache/migraine, depression, anxiety, attention, memory, speech fluency, word finding, grip strength, pupil light response, (observed) smooth pursuits, saccades, convergence, vestibular-ocular reflex, and visual motion sensitivity. </a:t>
            </a:r>
          </a:p>
          <a:p>
            <a:pPr marL="0" indent="0">
              <a:buNone/>
            </a:pPr>
            <a:endParaRPr lang="en-US" u="sng" dirty="0"/>
          </a:p>
          <a:p>
            <a:pPr marL="0" indent="0">
              <a:buNone/>
            </a:pPr>
            <a:r>
              <a:rPr lang="en-US" u="sng" dirty="0"/>
              <a:t>Types of Administered Screeners</a:t>
            </a:r>
          </a:p>
          <a:p>
            <a:pPr lvl="1"/>
            <a:r>
              <a:rPr lang="en-US" dirty="0"/>
              <a:t>Examples: Glasgow Coma Scale, Military Acute Concussion Evaluation 2, National Institutes of Health Toolbox – Cognition Battery, Rancho Los Amigos Scale</a:t>
            </a:r>
          </a:p>
        </p:txBody>
      </p:sp>
      <p:sp>
        <p:nvSpPr>
          <p:cNvPr id="5" name="Slide Number Placeholder 4">
            <a:extLst>
              <a:ext uri="{FF2B5EF4-FFF2-40B4-BE49-F238E27FC236}">
                <a16:creationId xmlns:a16="http://schemas.microsoft.com/office/drawing/2014/main" id="{F83C3C61-D870-AFC5-301C-56C7582F8628}"/>
              </a:ext>
            </a:extLst>
          </p:cNvPr>
          <p:cNvSpPr>
            <a:spLocks noGrp="1"/>
          </p:cNvSpPr>
          <p:nvPr>
            <p:ph type="sldNum" sz="quarter" idx="10"/>
          </p:nvPr>
        </p:nvSpPr>
        <p:spPr/>
        <p:txBody>
          <a:bodyPr/>
          <a:lstStyle/>
          <a:p>
            <a:pPr>
              <a:defRPr/>
            </a:pPr>
            <a:fld id="{D68E8870-17DE-45C4-A8DD-7644B2422933}" type="slidenum">
              <a:rPr lang="en-US" smtClean="0"/>
              <a:pPr>
                <a:defRPr/>
              </a:pPr>
              <a:t>25</a:t>
            </a:fld>
            <a:endParaRPr lang="en-US" dirty="0"/>
          </a:p>
        </p:txBody>
      </p:sp>
    </p:spTree>
    <p:extLst>
      <p:ext uri="{BB962C8B-B14F-4D97-AF65-F5344CB8AC3E}">
        <p14:creationId xmlns:p14="http://schemas.microsoft.com/office/powerpoint/2010/main" val="3119659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5C251-CB69-5E90-BF39-C912AF95CF8A}"/>
              </a:ext>
            </a:extLst>
          </p:cNvPr>
          <p:cNvSpPr>
            <a:spLocks noGrp="1"/>
          </p:cNvSpPr>
          <p:nvPr>
            <p:ph type="title"/>
          </p:nvPr>
        </p:nvSpPr>
        <p:spPr/>
        <p:txBody>
          <a:bodyPr/>
          <a:lstStyle/>
          <a:p>
            <a:r>
              <a:rPr lang="en-US" dirty="0"/>
              <a:t>Outcome Metric – Self-Report</a:t>
            </a:r>
          </a:p>
        </p:txBody>
      </p:sp>
      <p:sp>
        <p:nvSpPr>
          <p:cNvPr id="3" name="Content Placeholder 2">
            <a:extLst>
              <a:ext uri="{FF2B5EF4-FFF2-40B4-BE49-F238E27FC236}">
                <a16:creationId xmlns:a16="http://schemas.microsoft.com/office/drawing/2014/main" id="{C60ADE49-EAF0-46ED-0920-041AE96F5AAF}"/>
              </a:ext>
            </a:extLst>
          </p:cNvPr>
          <p:cNvSpPr>
            <a:spLocks noGrp="1"/>
          </p:cNvSpPr>
          <p:nvPr>
            <p:ph sz="quarter" idx="11"/>
          </p:nvPr>
        </p:nvSpPr>
        <p:spPr>
          <a:xfrm>
            <a:off x="480132" y="1046715"/>
            <a:ext cx="11250613" cy="5087385"/>
          </a:xfrm>
        </p:spPr>
        <p:txBody>
          <a:bodyPr/>
          <a:lstStyle/>
          <a:p>
            <a:pPr marL="0" indent="0">
              <a:buNone/>
            </a:pPr>
            <a:r>
              <a:rPr lang="en-US" u="sng" dirty="0"/>
              <a:t>Surveys and Questionnaires</a:t>
            </a:r>
          </a:p>
          <a:p>
            <a:pPr lvl="1"/>
            <a:r>
              <a:rPr lang="en-US" dirty="0"/>
              <a:t>Obtain frequency and intensity of TBI symptoms </a:t>
            </a:r>
          </a:p>
          <a:p>
            <a:pPr lvl="1"/>
            <a:r>
              <a:rPr lang="en-US" dirty="0"/>
              <a:t>Examples: Neurobehavioral Symptom Inventory (NSI), </a:t>
            </a:r>
            <a:r>
              <a:rPr lang="en-US" dirty="0" err="1"/>
              <a:t>Rivermead</a:t>
            </a:r>
            <a:r>
              <a:rPr lang="en-US" dirty="0"/>
              <a:t> Post Concussion Symptoms Questionnaire, Posttraumatic Stress Disorder Checklist, Pittsburgh Sleep Quality Index, Beck Depression Inventory, Patient Health Questionnaire</a:t>
            </a:r>
          </a:p>
          <a:p>
            <a:pPr marL="0" indent="0">
              <a:buNone/>
            </a:pPr>
            <a:endParaRPr lang="en-US" u="sng" dirty="0"/>
          </a:p>
          <a:p>
            <a:pPr marL="0" indent="0">
              <a:buNone/>
            </a:pPr>
            <a:r>
              <a:rPr lang="en-US" u="sng" dirty="0"/>
              <a:t>Differences in mTBI and Healthy Controls</a:t>
            </a:r>
          </a:p>
          <a:p>
            <a:pPr lvl="1"/>
            <a:r>
              <a:rPr lang="en-US" dirty="0"/>
              <a:t>TBI groups have higher scores across cognitive, executive function, and mental health symptoms</a:t>
            </a:r>
          </a:p>
          <a:p>
            <a:pPr lvl="2"/>
            <a:r>
              <a:rPr lang="en-US" dirty="0"/>
              <a:t>Scores can change throughout the day </a:t>
            </a:r>
          </a:p>
          <a:p>
            <a:pPr lvl="1"/>
            <a:r>
              <a:rPr lang="en-US" dirty="0"/>
              <a:t>TBI symptoms are exacerbated by mental health disorders (PTSD, anxiety, depression) </a:t>
            </a:r>
          </a:p>
        </p:txBody>
      </p:sp>
      <p:sp>
        <p:nvSpPr>
          <p:cNvPr id="5" name="Slide Number Placeholder 4">
            <a:extLst>
              <a:ext uri="{FF2B5EF4-FFF2-40B4-BE49-F238E27FC236}">
                <a16:creationId xmlns:a16="http://schemas.microsoft.com/office/drawing/2014/main" id="{38D65286-0B86-DD2B-992A-DF1AA4D52B5D}"/>
              </a:ext>
            </a:extLst>
          </p:cNvPr>
          <p:cNvSpPr>
            <a:spLocks noGrp="1"/>
          </p:cNvSpPr>
          <p:nvPr>
            <p:ph type="sldNum" sz="quarter" idx="10"/>
          </p:nvPr>
        </p:nvSpPr>
        <p:spPr/>
        <p:txBody>
          <a:bodyPr/>
          <a:lstStyle/>
          <a:p>
            <a:pPr>
              <a:defRPr/>
            </a:pPr>
            <a:fld id="{D68E8870-17DE-45C4-A8DD-7644B2422933}" type="slidenum">
              <a:rPr lang="en-US" smtClean="0"/>
              <a:pPr>
                <a:defRPr/>
              </a:pPr>
              <a:t>26</a:t>
            </a:fld>
            <a:endParaRPr lang="en-US" dirty="0"/>
          </a:p>
        </p:txBody>
      </p:sp>
    </p:spTree>
    <p:extLst>
      <p:ext uri="{BB962C8B-B14F-4D97-AF65-F5344CB8AC3E}">
        <p14:creationId xmlns:p14="http://schemas.microsoft.com/office/powerpoint/2010/main" val="31664564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E7318-4AE4-C724-2EDB-90E3EE8E5B02}"/>
              </a:ext>
            </a:extLst>
          </p:cNvPr>
          <p:cNvSpPr>
            <a:spLocks noGrp="1"/>
          </p:cNvSpPr>
          <p:nvPr>
            <p:ph type="title"/>
          </p:nvPr>
        </p:nvSpPr>
        <p:spPr/>
        <p:txBody>
          <a:bodyPr/>
          <a:lstStyle/>
          <a:p>
            <a:r>
              <a:rPr lang="en-US" dirty="0"/>
              <a:t> Self-Report Methods Considerations</a:t>
            </a:r>
          </a:p>
        </p:txBody>
      </p:sp>
      <p:sp>
        <p:nvSpPr>
          <p:cNvPr id="3" name="Content Placeholder 2">
            <a:extLst>
              <a:ext uri="{FF2B5EF4-FFF2-40B4-BE49-F238E27FC236}">
                <a16:creationId xmlns:a16="http://schemas.microsoft.com/office/drawing/2014/main" id="{E6C38098-0D5A-EAD3-CDFA-822B8AD034F4}"/>
              </a:ext>
            </a:extLst>
          </p:cNvPr>
          <p:cNvSpPr>
            <a:spLocks noGrp="1"/>
          </p:cNvSpPr>
          <p:nvPr>
            <p:ph sz="quarter" idx="11"/>
          </p:nvPr>
        </p:nvSpPr>
        <p:spPr>
          <a:xfrm>
            <a:off x="480132" y="1046715"/>
            <a:ext cx="11250613" cy="5811285"/>
          </a:xfrm>
        </p:spPr>
        <p:txBody>
          <a:bodyPr/>
          <a:lstStyle/>
          <a:p>
            <a:pPr marL="0" indent="0">
              <a:buNone/>
            </a:pPr>
            <a:r>
              <a:rPr lang="en-US" u="sng" dirty="0"/>
              <a:t>TBI History Interview</a:t>
            </a:r>
          </a:p>
          <a:p>
            <a:pPr lvl="1"/>
            <a:r>
              <a:rPr lang="en-US" dirty="0"/>
              <a:t>Ohio State University Traumatic Brain Injury Identification method</a:t>
            </a:r>
          </a:p>
          <a:p>
            <a:pPr lvl="2"/>
            <a:r>
              <a:rPr lang="en-US" dirty="0"/>
              <a:t>Standardized Interview for lifetime TBI History</a:t>
            </a:r>
          </a:p>
          <a:p>
            <a:pPr marL="0" indent="0">
              <a:buNone/>
            </a:pPr>
            <a:r>
              <a:rPr lang="en-US" u="sng" dirty="0"/>
              <a:t>Limitations</a:t>
            </a:r>
          </a:p>
          <a:p>
            <a:pPr lvl="1"/>
            <a:r>
              <a:rPr lang="en-US" dirty="0"/>
              <a:t>Heavily reliant on accurate perception and recall </a:t>
            </a:r>
          </a:p>
          <a:p>
            <a:pPr lvl="1"/>
            <a:r>
              <a:rPr lang="en-US" dirty="0"/>
              <a:t>Low predictive capabilities</a:t>
            </a:r>
          </a:p>
          <a:p>
            <a:pPr lvl="1"/>
            <a:r>
              <a:rPr lang="en-US" dirty="0"/>
              <a:t>Normative Data </a:t>
            </a:r>
            <a:r>
              <a:rPr lang="en-US" sz="2000" dirty="0"/>
              <a:t>(time since injury, mechanism of injury, and service demographics) </a:t>
            </a:r>
          </a:p>
          <a:p>
            <a:pPr marL="0" indent="0">
              <a:buNone/>
            </a:pPr>
            <a:r>
              <a:rPr lang="en-US" u="sng" dirty="0"/>
              <a:t>Data Analysis Approaches</a:t>
            </a:r>
          </a:p>
          <a:p>
            <a:pPr lvl="1"/>
            <a:r>
              <a:rPr lang="en-US" dirty="0"/>
              <a:t>Symptom reporting validity (Validity-10 validity score, NSI)</a:t>
            </a:r>
          </a:p>
          <a:p>
            <a:pPr lvl="1"/>
            <a:r>
              <a:rPr lang="en-US" dirty="0"/>
              <a:t>Assess changes across recovery timepoints and in response intervention, training, or exposures (blast)</a:t>
            </a:r>
          </a:p>
          <a:p>
            <a:pPr lvl="1"/>
            <a:r>
              <a:rPr lang="en-US" dirty="0"/>
              <a:t>Compare across deployment and combat demographics</a:t>
            </a:r>
          </a:p>
          <a:p>
            <a:pPr lvl="1"/>
            <a:endParaRPr lang="en-US" dirty="0"/>
          </a:p>
        </p:txBody>
      </p:sp>
      <p:sp>
        <p:nvSpPr>
          <p:cNvPr id="4" name="TextBox 3">
            <a:extLst>
              <a:ext uri="{FF2B5EF4-FFF2-40B4-BE49-F238E27FC236}">
                <a16:creationId xmlns:a16="http://schemas.microsoft.com/office/drawing/2014/main" id="{46FB57EA-A10F-6C42-9472-D1A5E4C53FA2}"/>
              </a:ext>
            </a:extLst>
          </p:cNvPr>
          <p:cNvSpPr txBox="1"/>
          <p:nvPr/>
        </p:nvSpPr>
        <p:spPr>
          <a:xfrm>
            <a:off x="9412705" y="6102305"/>
            <a:ext cx="2779295" cy="246221"/>
          </a:xfrm>
          <a:prstGeom prst="rect">
            <a:avLst/>
          </a:prstGeom>
          <a:noFill/>
        </p:spPr>
        <p:txBody>
          <a:bodyPr wrap="square" rtlCol="0">
            <a:spAutoFit/>
          </a:bodyPr>
          <a:lstStyle/>
          <a:p>
            <a:r>
              <a:rPr lang="en-US" sz="1000" dirty="0">
                <a:latin typeface="Arial Narrow" panose="020B0606020202030204" pitchFamily="34" charset="0"/>
              </a:rPr>
              <a:t>(Lange et al., 2015; Llop et al., 2023; Sobel et al., 2023)</a:t>
            </a:r>
          </a:p>
        </p:txBody>
      </p:sp>
      <p:sp>
        <p:nvSpPr>
          <p:cNvPr id="6" name="Slide Number Placeholder 5">
            <a:extLst>
              <a:ext uri="{FF2B5EF4-FFF2-40B4-BE49-F238E27FC236}">
                <a16:creationId xmlns:a16="http://schemas.microsoft.com/office/drawing/2014/main" id="{B0AEE469-3A21-1261-9366-D70FF588CFDA}"/>
              </a:ext>
            </a:extLst>
          </p:cNvPr>
          <p:cNvSpPr>
            <a:spLocks noGrp="1"/>
          </p:cNvSpPr>
          <p:nvPr>
            <p:ph type="sldNum" sz="quarter" idx="10"/>
          </p:nvPr>
        </p:nvSpPr>
        <p:spPr/>
        <p:txBody>
          <a:bodyPr/>
          <a:lstStyle/>
          <a:p>
            <a:pPr>
              <a:defRPr/>
            </a:pPr>
            <a:fld id="{D68E8870-17DE-45C4-A8DD-7644B2422933}" type="slidenum">
              <a:rPr lang="en-US" smtClean="0"/>
              <a:pPr>
                <a:defRPr/>
              </a:pPr>
              <a:t>27</a:t>
            </a:fld>
            <a:endParaRPr lang="en-US" dirty="0"/>
          </a:p>
        </p:txBody>
      </p:sp>
    </p:spTree>
    <p:extLst>
      <p:ext uri="{BB962C8B-B14F-4D97-AF65-F5344CB8AC3E}">
        <p14:creationId xmlns:p14="http://schemas.microsoft.com/office/powerpoint/2010/main" val="23337374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27ADB-65BF-AFF9-E960-EC5ACB8B6A87}"/>
              </a:ext>
            </a:extLst>
          </p:cNvPr>
          <p:cNvSpPr>
            <a:spLocks noGrp="1"/>
          </p:cNvSpPr>
          <p:nvPr>
            <p:ph type="title"/>
          </p:nvPr>
        </p:nvSpPr>
        <p:spPr/>
        <p:txBody>
          <a:bodyPr/>
          <a:lstStyle/>
          <a:p>
            <a:r>
              <a:rPr lang="en-US" dirty="0"/>
              <a:t>Standardized Behavioral Measures</a:t>
            </a:r>
          </a:p>
        </p:txBody>
      </p:sp>
      <p:sp>
        <p:nvSpPr>
          <p:cNvPr id="3" name="Content Placeholder 2">
            <a:extLst>
              <a:ext uri="{FF2B5EF4-FFF2-40B4-BE49-F238E27FC236}">
                <a16:creationId xmlns:a16="http://schemas.microsoft.com/office/drawing/2014/main" id="{9B0C99D1-137B-5F5F-1CE2-884F996B4D6F}"/>
              </a:ext>
            </a:extLst>
          </p:cNvPr>
          <p:cNvSpPr>
            <a:spLocks noGrp="1"/>
          </p:cNvSpPr>
          <p:nvPr>
            <p:ph sz="quarter" idx="11"/>
          </p:nvPr>
        </p:nvSpPr>
        <p:spPr>
          <a:xfrm>
            <a:off x="257175" y="980902"/>
            <a:ext cx="11250613" cy="5075237"/>
          </a:xfrm>
        </p:spPr>
        <p:txBody>
          <a:bodyPr/>
          <a:lstStyle/>
          <a:p>
            <a:pPr marL="0" indent="0">
              <a:buNone/>
            </a:pPr>
            <a:r>
              <a:rPr lang="en-US" u="sng" dirty="0"/>
              <a:t>Standardized Measures</a:t>
            </a:r>
          </a:p>
          <a:p>
            <a:pPr lvl="1"/>
            <a:r>
              <a:rPr lang="en-US" dirty="0"/>
              <a:t>Provide objective measures of cognition and executive function</a:t>
            </a:r>
          </a:p>
          <a:p>
            <a:pPr lvl="1"/>
            <a:r>
              <a:rPr lang="en-US" dirty="0"/>
              <a:t>Pen and paper or computer-based</a:t>
            </a:r>
          </a:p>
          <a:p>
            <a:pPr lvl="1"/>
            <a:r>
              <a:rPr lang="en-US" dirty="0"/>
              <a:t>Assessing: attention, memory, processing speed, reaction time, impulsivity, problem solving, organization, mental flexibility, and emotional control</a:t>
            </a:r>
          </a:p>
          <a:p>
            <a:pPr lvl="1"/>
            <a:r>
              <a:rPr lang="en-US" dirty="0"/>
              <a:t>Common measures: accuracy, reaction time, impulsivity</a:t>
            </a:r>
          </a:p>
          <a:p>
            <a:pPr marL="0" indent="0">
              <a:buNone/>
            </a:pPr>
            <a:endParaRPr lang="en-US" dirty="0"/>
          </a:p>
          <a:p>
            <a:pPr marL="0" indent="0">
              <a:buNone/>
            </a:pPr>
            <a:r>
              <a:rPr lang="en-US" u="sng" dirty="0"/>
              <a:t>Types of Administered Standardized Measures</a:t>
            </a:r>
          </a:p>
          <a:p>
            <a:pPr lvl="1"/>
            <a:r>
              <a:rPr lang="en-US" dirty="0"/>
              <a:t>Automated Neuropsychological Assessment Metrics, Trail Making Test, Stroop Test, Rey Auditory Verbal Learning Test, Mini Mental State Examination, Delis-Kaplan Executive Function System, Conners Continuous Performance Test</a:t>
            </a:r>
          </a:p>
        </p:txBody>
      </p:sp>
      <p:sp>
        <p:nvSpPr>
          <p:cNvPr id="4" name="TextBox 3">
            <a:extLst>
              <a:ext uri="{FF2B5EF4-FFF2-40B4-BE49-F238E27FC236}">
                <a16:creationId xmlns:a16="http://schemas.microsoft.com/office/drawing/2014/main" id="{44ADBA63-5074-A00C-73B9-E5D14179D3A2}"/>
              </a:ext>
            </a:extLst>
          </p:cNvPr>
          <p:cNvSpPr txBox="1"/>
          <p:nvPr/>
        </p:nvSpPr>
        <p:spPr>
          <a:xfrm>
            <a:off x="11194807" y="6056139"/>
            <a:ext cx="1040230" cy="246221"/>
          </a:xfrm>
          <a:prstGeom prst="rect">
            <a:avLst/>
          </a:prstGeom>
          <a:noFill/>
        </p:spPr>
        <p:txBody>
          <a:bodyPr wrap="square" rtlCol="0">
            <a:spAutoFit/>
          </a:bodyPr>
          <a:lstStyle/>
          <a:p>
            <a:r>
              <a:rPr lang="en-US" sz="1000" dirty="0">
                <a:latin typeface="Arial Narrow" panose="020B0606020202030204" pitchFamily="34" charset="0"/>
              </a:rPr>
              <a:t>(Lee et al., 2024)</a:t>
            </a:r>
          </a:p>
        </p:txBody>
      </p:sp>
      <p:sp>
        <p:nvSpPr>
          <p:cNvPr id="6" name="Slide Number Placeholder 5">
            <a:extLst>
              <a:ext uri="{FF2B5EF4-FFF2-40B4-BE49-F238E27FC236}">
                <a16:creationId xmlns:a16="http://schemas.microsoft.com/office/drawing/2014/main" id="{08E808BE-5931-ACE4-B392-6A9CF80C8BFE}"/>
              </a:ext>
            </a:extLst>
          </p:cNvPr>
          <p:cNvSpPr>
            <a:spLocks noGrp="1"/>
          </p:cNvSpPr>
          <p:nvPr>
            <p:ph type="sldNum" sz="quarter" idx="10"/>
          </p:nvPr>
        </p:nvSpPr>
        <p:spPr/>
        <p:txBody>
          <a:bodyPr/>
          <a:lstStyle/>
          <a:p>
            <a:pPr>
              <a:defRPr/>
            </a:pPr>
            <a:fld id="{D68E8870-17DE-45C4-A8DD-7644B2422933}" type="slidenum">
              <a:rPr lang="en-US" smtClean="0"/>
              <a:pPr>
                <a:defRPr/>
              </a:pPr>
              <a:t>28</a:t>
            </a:fld>
            <a:endParaRPr lang="en-US" dirty="0"/>
          </a:p>
        </p:txBody>
      </p:sp>
    </p:spTree>
    <p:extLst>
      <p:ext uri="{BB962C8B-B14F-4D97-AF65-F5344CB8AC3E}">
        <p14:creationId xmlns:p14="http://schemas.microsoft.com/office/powerpoint/2010/main" val="121944188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67A10C-5751-5DD9-8A01-0158D92F797D}"/>
              </a:ext>
            </a:extLst>
          </p:cNvPr>
          <p:cNvSpPr>
            <a:spLocks noGrp="1"/>
          </p:cNvSpPr>
          <p:nvPr>
            <p:ph type="title"/>
          </p:nvPr>
        </p:nvSpPr>
        <p:spPr/>
        <p:txBody>
          <a:bodyPr/>
          <a:lstStyle/>
          <a:p>
            <a:r>
              <a:rPr lang="en-US" dirty="0"/>
              <a:t>Example</a:t>
            </a:r>
          </a:p>
        </p:txBody>
      </p:sp>
      <p:sp>
        <p:nvSpPr>
          <p:cNvPr id="5" name="Content Placeholder 2">
            <a:extLst>
              <a:ext uri="{FF2B5EF4-FFF2-40B4-BE49-F238E27FC236}">
                <a16:creationId xmlns:a16="http://schemas.microsoft.com/office/drawing/2014/main" id="{D87519CC-A446-0782-38C3-4DA01EE80D21}"/>
              </a:ext>
            </a:extLst>
          </p:cNvPr>
          <p:cNvSpPr>
            <a:spLocks noGrp="1"/>
          </p:cNvSpPr>
          <p:nvPr>
            <p:ph sz="quarter" idx="11"/>
          </p:nvPr>
        </p:nvSpPr>
        <p:spPr>
          <a:xfrm>
            <a:off x="162374" y="892161"/>
            <a:ext cx="11867252" cy="6040079"/>
          </a:xfrm>
        </p:spPr>
        <p:txBody>
          <a:bodyPr/>
          <a:lstStyle/>
          <a:p>
            <a:pPr marL="0" indent="0">
              <a:buNone/>
            </a:pPr>
            <a:r>
              <a:rPr lang="en-US" u="sng" dirty="0"/>
              <a:t>Key Findings</a:t>
            </a:r>
          </a:p>
          <a:p>
            <a:pPr lvl="1"/>
            <a:r>
              <a:rPr lang="en-US" dirty="0" err="1"/>
              <a:t>mTBI</a:t>
            </a:r>
            <a:r>
              <a:rPr lang="en-US" dirty="0"/>
              <a:t> participants demonstrated a lack of cognitive strategy development and initiation for “go-no-go” task in response to various environmental distractions</a:t>
            </a:r>
          </a:p>
          <a:p>
            <a:pPr lvl="1"/>
            <a:r>
              <a:rPr lang="en-US" dirty="0"/>
              <a:t>Faster reaction time did not equate to less errors</a:t>
            </a:r>
          </a:p>
          <a:p>
            <a:pPr lvl="2"/>
            <a:r>
              <a:rPr lang="en-US" dirty="0"/>
              <a:t>mTBI participants reported inaccurate perceptions of performance</a:t>
            </a:r>
          </a:p>
          <a:p>
            <a:pPr lvl="1"/>
            <a:r>
              <a:rPr lang="en-US" dirty="0"/>
              <a:t>Changes in accuracy across distraction modalities </a:t>
            </a:r>
          </a:p>
          <a:p>
            <a:pPr marL="0" indent="0">
              <a:buNone/>
            </a:pPr>
            <a:endParaRPr lang="en-US" dirty="0"/>
          </a:p>
        </p:txBody>
      </p:sp>
      <p:sp>
        <p:nvSpPr>
          <p:cNvPr id="8" name="Slide Number Placeholder 7">
            <a:extLst>
              <a:ext uri="{FF2B5EF4-FFF2-40B4-BE49-F238E27FC236}">
                <a16:creationId xmlns:a16="http://schemas.microsoft.com/office/drawing/2014/main" id="{B06F1152-1B94-69C1-358B-557091C08DD3}"/>
              </a:ext>
            </a:extLst>
          </p:cNvPr>
          <p:cNvSpPr>
            <a:spLocks noGrp="1"/>
          </p:cNvSpPr>
          <p:nvPr>
            <p:ph type="sldNum" sz="quarter" idx="10"/>
          </p:nvPr>
        </p:nvSpPr>
        <p:spPr/>
        <p:txBody>
          <a:bodyPr/>
          <a:lstStyle/>
          <a:p>
            <a:pPr>
              <a:defRPr/>
            </a:pPr>
            <a:fld id="{D68E8870-17DE-45C4-A8DD-7644B2422933}" type="slidenum">
              <a:rPr lang="en-US" smtClean="0"/>
              <a:pPr>
                <a:defRPr/>
              </a:pPr>
              <a:t>29</a:t>
            </a:fld>
            <a:endParaRPr lang="en-US" dirty="0"/>
          </a:p>
        </p:txBody>
      </p:sp>
      <p:pic>
        <p:nvPicPr>
          <p:cNvPr id="3" name="Picture 2">
            <a:extLst>
              <a:ext uri="{FF2B5EF4-FFF2-40B4-BE49-F238E27FC236}">
                <a16:creationId xmlns:a16="http://schemas.microsoft.com/office/drawing/2014/main" id="{E0FDE2AC-87CC-3107-0C04-A9C7D2291EFE}"/>
              </a:ext>
            </a:extLst>
          </p:cNvPr>
          <p:cNvPicPr>
            <a:picLocks noChangeAspect="1"/>
          </p:cNvPicPr>
          <p:nvPr/>
        </p:nvPicPr>
        <p:blipFill>
          <a:blip r:embed="rId3"/>
          <a:stretch>
            <a:fillRect/>
          </a:stretch>
        </p:blipFill>
        <p:spPr>
          <a:xfrm>
            <a:off x="6198212" y="3514685"/>
            <a:ext cx="4695076" cy="2816366"/>
          </a:xfrm>
          <a:prstGeom prst="rect">
            <a:avLst/>
          </a:prstGeom>
        </p:spPr>
      </p:pic>
      <p:pic>
        <p:nvPicPr>
          <p:cNvPr id="9" name="Picture 8">
            <a:extLst>
              <a:ext uri="{FF2B5EF4-FFF2-40B4-BE49-F238E27FC236}">
                <a16:creationId xmlns:a16="http://schemas.microsoft.com/office/drawing/2014/main" id="{32C946F0-7A73-6B96-7EDD-86A0E09AC329}"/>
              </a:ext>
            </a:extLst>
          </p:cNvPr>
          <p:cNvPicPr>
            <a:picLocks noChangeAspect="1"/>
          </p:cNvPicPr>
          <p:nvPr/>
        </p:nvPicPr>
        <p:blipFill>
          <a:blip r:embed="rId4"/>
          <a:stretch>
            <a:fillRect/>
          </a:stretch>
        </p:blipFill>
        <p:spPr>
          <a:xfrm>
            <a:off x="1410363" y="3518556"/>
            <a:ext cx="4695076" cy="2812495"/>
          </a:xfrm>
          <a:prstGeom prst="rect">
            <a:avLst/>
          </a:prstGeom>
        </p:spPr>
      </p:pic>
      <p:sp>
        <p:nvSpPr>
          <p:cNvPr id="10" name="TextBox 9">
            <a:extLst>
              <a:ext uri="{FF2B5EF4-FFF2-40B4-BE49-F238E27FC236}">
                <a16:creationId xmlns:a16="http://schemas.microsoft.com/office/drawing/2014/main" id="{02BBBADE-D375-C73B-FCA6-D4B06EC0BCB3}"/>
              </a:ext>
            </a:extLst>
          </p:cNvPr>
          <p:cNvSpPr txBox="1"/>
          <p:nvPr/>
        </p:nvSpPr>
        <p:spPr>
          <a:xfrm>
            <a:off x="10449375" y="6084830"/>
            <a:ext cx="1867594" cy="246221"/>
          </a:xfrm>
          <a:prstGeom prst="rect">
            <a:avLst/>
          </a:prstGeom>
          <a:noFill/>
        </p:spPr>
        <p:txBody>
          <a:bodyPr wrap="square" rtlCol="0">
            <a:spAutoFit/>
          </a:bodyPr>
          <a:lstStyle/>
          <a:p>
            <a:r>
              <a:rPr lang="en-US" sz="1000" dirty="0">
                <a:latin typeface="Arial Narrow" panose="020B0606020202030204" pitchFamily="34" charset="0"/>
              </a:rPr>
              <a:t>(Pinnow et al., 2024 (In Progress))</a:t>
            </a:r>
          </a:p>
        </p:txBody>
      </p:sp>
    </p:spTree>
    <p:extLst>
      <p:ext uri="{BB962C8B-B14F-4D97-AF65-F5344CB8AC3E}">
        <p14:creationId xmlns:p14="http://schemas.microsoft.com/office/powerpoint/2010/main" val="312237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4FB886-84DF-1EE7-0A80-1377DC7C9FA1}"/>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10DE8ED7-D2D1-9D0F-DB3C-8BB0E712B8EB}"/>
              </a:ext>
            </a:extLst>
          </p:cNvPr>
          <p:cNvSpPr>
            <a:spLocks noGrp="1"/>
          </p:cNvSpPr>
          <p:nvPr>
            <p:ph sz="quarter" idx="11"/>
          </p:nvPr>
        </p:nvSpPr>
        <p:spPr/>
        <p:txBody>
          <a:bodyPr/>
          <a:lstStyle/>
          <a:p>
            <a:pPr marL="0" indent="0">
              <a:buNone/>
            </a:pPr>
            <a:r>
              <a:rPr lang="en-US" sz="2400" b="0" i="0" u="none" strike="noStrike" baseline="0" dirty="0">
                <a:solidFill>
                  <a:srgbClr val="000000"/>
                </a:solidFill>
                <a:latin typeface="+mn-lt"/>
              </a:rPr>
              <a:t>The views expressed in this presentation are those of the authors and do not necessarily represent the official policy or position of the Defense Health Agency (DHA), Department of Defense (DoD), or any other U.S. government agency. This work was prepared under Contract HT0014-22-C-0016 with DHA Contracting Office (NM-CD) HT0014 and, therefore, is defined as U.S. Government work under Title 17 U.S.C.§101. Per Title 17 U.S.C.§105, copyright protection is not available for any work of the U.S. Government. Oral presentation at the I/ITSEC Conference, December 2024. For more information, please contact dha.TBICOEinfo@health.mil. </a:t>
            </a:r>
          </a:p>
          <a:p>
            <a:pPr marL="0" indent="0">
              <a:buNone/>
            </a:pPr>
            <a:r>
              <a:rPr lang="en-US" sz="2400" b="0" i="0" u="none" strike="noStrike" baseline="0" dirty="0">
                <a:solidFill>
                  <a:srgbClr val="000000"/>
                </a:solidFill>
                <a:latin typeface="+mn-lt"/>
              </a:rPr>
              <a:t>UNCLASSIFIED </a:t>
            </a:r>
            <a:endParaRPr lang="en-US" sz="2400" dirty="0">
              <a:latin typeface="+mn-lt"/>
            </a:endParaRPr>
          </a:p>
        </p:txBody>
      </p:sp>
      <p:sp>
        <p:nvSpPr>
          <p:cNvPr id="5" name="Slide Number Placeholder 4">
            <a:extLst>
              <a:ext uri="{FF2B5EF4-FFF2-40B4-BE49-F238E27FC236}">
                <a16:creationId xmlns:a16="http://schemas.microsoft.com/office/drawing/2014/main" id="{9CF50647-5B5F-F81A-AC40-F8ACEA56F39F}"/>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3</a:t>
            </a:fld>
            <a:endParaRPr lang="en-US" sz="1200" dirty="0">
              <a:latin typeface="Arial Narrow" panose="020B0606020202030204" pitchFamily="34" charset="0"/>
            </a:endParaRPr>
          </a:p>
        </p:txBody>
      </p:sp>
    </p:spTree>
    <p:extLst>
      <p:ext uri="{BB962C8B-B14F-4D97-AF65-F5344CB8AC3E}">
        <p14:creationId xmlns:p14="http://schemas.microsoft.com/office/powerpoint/2010/main" val="32114343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8F1C02-CFFB-6135-49D7-84E44EA0163E}"/>
              </a:ext>
            </a:extLst>
          </p:cNvPr>
          <p:cNvSpPr>
            <a:spLocks noGrp="1"/>
          </p:cNvSpPr>
          <p:nvPr>
            <p:ph type="title"/>
          </p:nvPr>
        </p:nvSpPr>
        <p:spPr>
          <a:xfrm>
            <a:off x="1723898" y="0"/>
            <a:ext cx="8744203" cy="795130"/>
          </a:xfrm>
        </p:spPr>
        <p:txBody>
          <a:bodyPr/>
          <a:lstStyle/>
          <a:p>
            <a:r>
              <a:rPr lang="en-US" dirty="0"/>
              <a:t>Standardized Measures Methods Considerations</a:t>
            </a:r>
          </a:p>
        </p:txBody>
      </p:sp>
      <p:sp>
        <p:nvSpPr>
          <p:cNvPr id="3" name="Content Placeholder 2">
            <a:extLst>
              <a:ext uri="{FF2B5EF4-FFF2-40B4-BE49-F238E27FC236}">
                <a16:creationId xmlns:a16="http://schemas.microsoft.com/office/drawing/2014/main" id="{CAA30751-1EFB-05BA-3510-64D97E6CC7DC}"/>
              </a:ext>
            </a:extLst>
          </p:cNvPr>
          <p:cNvSpPr>
            <a:spLocks noGrp="1"/>
          </p:cNvSpPr>
          <p:nvPr>
            <p:ph sz="quarter" idx="11"/>
          </p:nvPr>
        </p:nvSpPr>
        <p:spPr>
          <a:xfrm>
            <a:off x="480132" y="1046715"/>
            <a:ext cx="11250613" cy="5558801"/>
          </a:xfrm>
        </p:spPr>
        <p:txBody>
          <a:bodyPr/>
          <a:lstStyle/>
          <a:p>
            <a:pPr marL="0" indent="0">
              <a:buNone/>
            </a:pPr>
            <a:r>
              <a:rPr lang="en-US" u="sng" dirty="0"/>
              <a:t>Differences in mTBI and Healthy Controls</a:t>
            </a:r>
          </a:p>
          <a:p>
            <a:pPr lvl="1"/>
            <a:r>
              <a:rPr lang="en-US" dirty="0"/>
              <a:t>Decreased cognitive, executive functions, perception, mental flexibility, and cognitive endurance</a:t>
            </a:r>
          </a:p>
          <a:p>
            <a:pPr lvl="1"/>
            <a:r>
              <a:rPr lang="en-US" dirty="0"/>
              <a:t>Increases in impulsivity and frustration</a:t>
            </a:r>
          </a:p>
          <a:p>
            <a:pPr marL="0" indent="0">
              <a:buNone/>
            </a:pPr>
            <a:r>
              <a:rPr lang="en-US" u="sng" dirty="0"/>
              <a:t>Limitations</a:t>
            </a:r>
          </a:p>
          <a:p>
            <a:pPr lvl="1"/>
            <a:r>
              <a:rPr lang="en-US" dirty="0"/>
              <a:t>Sensitivity (mTBI)</a:t>
            </a:r>
          </a:p>
          <a:p>
            <a:pPr lvl="2"/>
            <a:r>
              <a:rPr lang="en-US" dirty="0"/>
              <a:t>Low predictive capabilities</a:t>
            </a:r>
          </a:p>
          <a:p>
            <a:pPr lvl="1"/>
            <a:r>
              <a:rPr lang="en-US" dirty="0"/>
              <a:t>Ecological validity</a:t>
            </a:r>
          </a:p>
          <a:p>
            <a:pPr lvl="1"/>
            <a:r>
              <a:rPr lang="en-US" dirty="0"/>
              <a:t>Context of tasks</a:t>
            </a:r>
          </a:p>
          <a:p>
            <a:pPr marL="0" indent="0">
              <a:buNone/>
            </a:pPr>
            <a:r>
              <a:rPr lang="en-US" u="sng" dirty="0"/>
              <a:t>Alterations in set up</a:t>
            </a:r>
          </a:p>
          <a:p>
            <a:pPr lvl="1"/>
            <a:r>
              <a:rPr lang="en-US" dirty="0"/>
              <a:t>Real-world scenarios and environments</a:t>
            </a:r>
          </a:p>
          <a:p>
            <a:pPr lvl="1"/>
            <a:r>
              <a:rPr lang="en-US" dirty="0"/>
              <a:t>Re-created stressors </a:t>
            </a:r>
          </a:p>
          <a:p>
            <a:endParaRPr lang="en-US" dirty="0"/>
          </a:p>
        </p:txBody>
      </p:sp>
      <p:sp>
        <p:nvSpPr>
          <p:cNvPr id="5" name="Slide Number Placeholder 4">
            <a:extLst>
              <a:ext uri="{FF2B5EF4-FFF2-40B4-BE49-F238E27FC236}">
                <a16:creationId xmlns:a16="http://schemas.microsoft.com/office/drawing/2014/main" id="{BCD8E902-D3C3-CA80-E821-67B16F32E939}"/>
              </a:ext>
            </a:extLst>
          </p:cNvPr>
          <p:cNvSpPr>
            <a:spLocks noGrp="1"/>
          </p:cNvSpPr>
          <p:nvPr>
            <p:ph type="sldNum" sz="quarter" idx="10"/>
          </p:nvPr>
        </p:nvSpPr>
        <p:spPr/>
        <p:txBody>
          <a:bodyPr/>
          <a:lstStyle/>
          <a:p>
            <a:pPr>
              <a:defRPr/>
            </a:pPr>
            <a:fld id="{D68E8870-17DE-45C4-A8DD-7644B2422933}" type="slidenum">
              <a:rPr lang="en-US" smtClean="0"/>
              <a:pPr>
                <a:defRPr/>
              </a:pPr>
              <a:t>30</a:t>
            </a:fld>
            <a:endParaRPr lang="en-US" dirty="0"/>
          </a:p>
        </p:txBody>
      </p:sp>
    </p:spTree>
    <p:extLst>
      <p:ext uri="{BB962C8B-B14F-4D97-AF65-F5344CB8AC3E}">
        <p14:creationId xmlns:p14="http://schemas.microsoft.com/office/powerpoint/2010/main" val="82259025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A800-98FC-078E-90EA-6A9C3EBC7E84}"/>
              </a:ext>
            </a:extLst>
          </p:cNvPr>
          <p:cNvSpPr>
            <a:spLocks noGrp="1"/>
          </p:cNvSpPr>
          <p:nvPr>
            <p:ph type="title"/>
          </p:nvPr>
        </p:nvSpPr>
        <p:spPr/>
        <p:txBody>
          <a:bodyPr/>
          <a:lstStyle/>
          <a:p>
            <a:r>
              <a:rPr lang="en-US" dirty="0"/>
              <a:t>Standardized Measures Data Analysis</a:t>
            </a:r>
          </a:p>
        </p:txBody>
      </p:sp>
      <p:sp>
        <p:nvSpPr>
          <p:cNvPr id="3" name="Content Placeholder 2">
            <a:extLst>
              <a:ext uri="{FF2B5EF4-FFF2-40B4-BE49-F238E27FC236}">
                <a16:creationId xmlns:a16="http://schemas.microsoft.com/office/drawing/2014/main" id="{B154166D-12A1-D093-D03A-2C50AB301D40}"/>
              </a:ext>
            </a:extLst>
          </p:cNvPr>
          <p:cNvSpPr>
            <a:spLocks noGrp="1"/>
          </p:cNvSpPr>
          <p:nvPr>
            <p:ph sz="quarter" idx="11"/>
          </p:nvPr>
        </p:nvSpPr>
        <p:spPr>
          <a:xfrm>
            <a:off x="233244" y="999994"/>
            <a:ext cx="11250613" cy="5582761"/>
          </a:xfrm>
        </p:spPr>
        <p:txBody>
          <a:bodyPr/>
          <a:lstStyle/>
          <a:p>
            <a:pPr marL="0" indent="0">
              <a:buNone/>
            </a:pPr>
            <a:r>
              <a:rPr lang="en-US" u="sng" dirty="0"/>
              <a:t>Data Analysis Approaches</a:t>
            </a:r>
          </a:p>
          <a:p>
            <a:pPr lvl="1"/>
            <a:r>
              <a:rPr lang="en-US" dirty="0"/>
              <a:t>Triangulate multimodal data</a:t>
            </a:r>
          </a:p>
          <a:p>
            <a:pPr lvl="1"/>
            <a:r>
              <a:rPr lang="en-US" dirty="0"/>
              <a:t>Include observational data (repeated directives, increased frustration, off task)</a:t>
            </a:r>
          </a:p>
          <a:p>
            <a:pPr marL="0" indent="0">
              <a:buNone/>
            </a:pPr>
            <a:endParaRPr lang="en-US" u="sng" dirty="0"/>
          </a:p>
          <a:p>
            <a:pPr marL="0" indent="0">
              <a:buNone/>
            </a:pPr>
            <a:r>
              <a:rPr lang="en-US" u="sng" dirty="0"/>
              <a:t>Indicators of New Learning</a:t>
            </a:r>
          </a:p>
          <a:p>
            <a:pPr lvl="1"/>
            <a:r>
              <a:rPr lang="en-US" dirty="0"/>
              <a:t>Increased recall</a:t>
            </a:r>
          </a:p>
          <a:p>
            <a:pPr lvl="1"/>
            <a:r>
              <a:rPr lang="en-US" dirty="0"/>
              <a:t>Increased prediction</a:t>
            </a:r>
          </a:p>
          <a:p>
            <a:pPr lvl="1"/>
            <a:r>
              <a:rPr lang="en-US" dirty="0"/>
              <a:t>Cognitive skill initiation</a:t>
            </a:r>
          </a:p>
          <a:p>
            <a:pPr lvl="1"/>
            <a:r>
              <a:rPr lang="en-US" dirty="0"/>
              <a:t>Decreased need for clarification</a:t>
            </a:r>
          </a:p>
          <a:p>
            <a:pPr lvl="1"/>
            <a:r>
              <a:rPr lang="en-US" dirty="0"/>
              <a:t>Increased accuracy + decreased reaction time</a:t>
            </a:r>
          </a:p>
        </p:txBody>
      </p:sp>
      <p:sp>
        <p:nvSpPr>
          <p:cNvPr id="5" name="Slide Number Placeholder 4">
            <a:extLst>
              <a:ext uri="{FF2B5EF4-FFF2-40B4-BE49-F238E27FC236}">
                <a16:creationId xmlns:a16="http://schemas.microsoft.com/office/drawing/2014/main" id="{C024014E-23E6-0DA7-26F0-BE45A4CA3E0F}"/>
              </a:ext>
            </a:extLst>
          </p:cNvPr>
          <p:cNvSpPr>
            <a:spLocks noGrp="1"/>
          </p:cNvSpPr>
          <p:nvPr>
            <p:ph type="sldNum" sz="quarter" idx="10"/>
          </p:nvPr>
        </p:nvSpPr>
        <p:spPr/>
        <p:txBody>
          <a:bodyPr/>
          <a:lstStyle/>
          <a:p>
            <a:pPr>
              <a:defRPr/>
            </a:pPr>
            <a:fld id="{D68E8870-17DE-45C4-A8DD-7644B2422933}" type="slidenum">
              <a:rPr lang="en-US" smtClean="0"/>
              <a:pPr>
                <a:defRPr/>
              </a:pPr>
              <a:t>31</a:t>
            </a:fld>
            <a:endParaRPr lang="en-US" dirty="0"/>
          </a:p>
        </p:txBody>
      </p:sp>
    </p:spTree>
    <p:extLst>
      <p:ext uri="{BB962C8B-B14F-4D97-AF65-F5344CB8AC3E}">
        <p14:creationId xmlns:p14="http://schemas.microsoft.com/office/powerpoint/2010/main" val="32987005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dirty="0"/>
              <a:t>Outcome Metric – Eye Tracking</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a:xfrm>
            <a:off x="480132" y="1046715"/>
            <a:ext cx="11250613" cy="5558801"/>
          </a:xfrm>
        </p:spPr>
        <p:txBody>
          <a:bodyPr/>
          <a:lstStyle/>
          <a:p>
            <a:pPr marL="0" indent="0">
              <a:buNone/>
            </a:pPr>
            <a:r>
              <a:rPr lang="en-US" u="sng" dirty="0"/>
              <a:t>Objectively Measuring Human Behavior and Brain Function </a:t>
            </a:r>
          </a:p>
          <a:p>
            <a:pPr lvl="1"/>
            <a:r>
              <a:rPr lang="en-US" dirty="0"/>
              <a:t>Dilation (cognitive load, emotion), fixations, saccades, blinks </a:t>
            </a:r>
          </a:p>
          <a:p>
            <a:pPr lvl="2"/>
            <a:r>
              <a:rPr lang="en-US" dirty="0"/>
              <a:t>Oculomotor metrics can be more sensitive to mTBI effects than standardized assessments</a:t>
            </a:r>
          </a:p>
          <a:p>
            <a:pPr lvl="1"/>
            <a:r>
              <a:rPr lang="en-US" dirty="0"/>
              <a:t>Heat maps, areas of interest, fixation sequences, time to first fixation</a:t>
            </a:r>
          </a:p>
          <a:p>
            <a:pPr marL="0" indent="0">
              <a:buNone/>
            </a:pPr>
            <a:r>
              <a:rPr lang="en-US" u="sng" dirty="0"/>
              <a:t>Types of Eye Tracking</a:t>
            </a:r>
          </a:p>
          <a:p>
            <a:pPr lvl="1"/>
            <a:r>
              <a:rPr lang="en-US" dirty="0"/>
              <a:t>Head-stabilized, remote, mobile (head-mounted), integrated</a:t>
            </a:r>
          </a:p>
          <a:p>
            <a:pPr lvl="2"/>
            <a:r>
              <a:rPr lang="en-US" dirty="0"/>
              <a:t> Computer-based, virtual reality headset, glasses</a:t>
            </a:r>
          </a:p>
          <a:p>
            <a:pPr marL="0" indent="0">
              <a:buNone/>
            </a:pPr>
            <a:r>
              <a:rPr lang="en-US" u="sng" dirty="0"/>
              <a:t>Differences between mTBI and Healthy Controls</a:t>
            </a:r>
          </a:p>
          <a:p>
            <a:pPr lvl="1"/>
            <a:r>
              <a:rPr lang="en-US" dirty="0"/>
              <a:t>Larger resting Pupil dilation</a:t>
            </a:r>
          </a:p>
          <a:p>
            <a:pPr lvl="1"/>
            <a:r>
              <a:rPr lang="en-US" dirty="0"/>
              <a:t>Larger dilation in response to sensory stimuli</a:t>
            </a:r>
          </a:p>
          <a:p>
            <a:pPr lvl="1"/>
            <a:r>
              <a:rPr lang="en-US" dirty="0"/>
              <a:t>Slower saccadic response rate</a:t>
            </a:r>
          </a:p>
          <a:p>
            <a:pPr lvl="1"/>
            <a:r>
              <a:rPr lang="en-US" dirty="0"/>
              <a:t>Poor coordination between eyes</a:t>
            </a:r>
          </a:p>
        </p:txBody>
      </p:sp>
      <p:sp>
        <p:nvSpPr>
          <p:cNvPr id="4" name="TextBox 3">
            <a:extLst>
              <a:ext uri="{FF2B5EF4-FFF2-40B4-BE49-F238E27FC236}">
                <a16:creationId xmlns:a16="http://schemas.microsoft.com/office/drawing/2014/main" id="{E30FA270-8746-4592-ED84-024E5053FFDA}"/>
              </a:ext>
            </a:extLst>
          </p:cNvPr>
          <p:cNvSpPr txBox="1"/>
          <p:nvPr/>
        </p:nvSpPr>
        <p:spPr>
          <a:xfrm>
            <a:off x="10780056" y="6104987"/>
            <a:ext cx="1279517" cy="246221"/>
          </a:xfrm>
          <a:prstGeom prst="rect">
            <a:avLst/>
          </a:prstGeom>
          <a:noFill/>
        </p:spPr>
        <p:txBody>
          <a:bodyPr wrap="none" rtlCol="0">
            <a:spAutoFit/>
          </a:bodyPr>
          <a:lstStyle/>
          <a:p>
            <a:r>
              <a:rPr lang="en-US" sz="1000" dirty="0">
                <a:latin typeface="Arial Narrow" panose="020B0606020202030204" pitchFamily="34" charset="0"/>
              </a:rPr>
              <a:t>(Ettenhofer et al., 2016)</a:t>
            </a:r>
          </a:p>
        </p:txBody>
      </p:sp>
      <p:sp>
        <p:nvSpPr>
          <p:cNvPr id="6" name="Slide Number Placeholder 5">
            <a:extLst>
              <a:ext uri="{FF2B5EF4-FFF2-40B4-BE49-F238E27FC236}">
                <a16:creationId xmlns:a16="http://schemas.microsoft.com/office/drawing/2014/main" id="{6AF34E93-A6F3-5390-DD16-34AF79610B77}"/>
              </a:ext>
            </a:extLst>
          </p:cNvPr>
          <p:cNvSpPr>
            <a:spLocks noGrp="1"/>
          </p:cNvSpPr>
          <p:nvPr>
            <p:ph type="sldNum" sz="quarter" idx="10"/>
          </p:nvPr>
        </p:nvSpPr>
        <p:spPr/>
        <p:txBody>
          <a:bodyPr/>
          <a:lstStyle/>
          <a:p>
            <a:pPr>
              <a:defRPr/>
            </a:pPr>
            <a:fld id="{D68E8870-17DE-45C4-A8DD-7644B2422933}" type="slidenum">
              <a:rPr lang="en-US" smtClean="0"/>
              <a:pPr>
                <a:defRPr/>
              </a:pPr>
              <a:t>32</a:t>
            </a:fld>
            <a:endParaRPr lang="en-US" dirty="0"/>
          </a:p>
        </p:txBody>
      </p:sp>
    </p:spTree>
    <p:extLst>
      <p:ext uri="{BB962C8B-B14F-4D97-AF65-F5344CB8AC3E}">
        <p14:creationId xmlns:p14="http://schemas.microsoft.com/office/powerpoint/2010/main" val="30647558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0BF72-04E2-D731-7735-F29A64BF69B7}"/>
              </a:ext>
            </a:extLst>
          </p:cNvPr>
          <p:cNvSpPr>
            <a:spLocks noGrp="1"/>
          </p:cNvSpPr>
          <p:nvPr>
            <p:ph type="title"/>
          </p:nvPr>
        </p:nvSpPr>
        <p:spPr/>
        <p:txBody>
          <a:bodyPr/>
          <a:lstStyle/>
          <a:p>
            <a:r>
              <a:rPr lang="en-US" dirty="0"/>
              <a:t>Example</a:t>
            </a:r>
          </a:p>
        </p:txBody>
      </p:sp>
      <p:sp>
        <p:nvSpPr>
          <p:cNvPr id="3" name="Content Placeholder 2">
            <a:extLst>
              <a:ext uri="{FF2B5EF4-FFF2-40B4-BE49-F238E27FC236}">
                <a16:creationId xmlns:a16="http://schemas.microsoft.com/office/drawing/2014/main" id="{EE999F13-9508-D25B-5EEA-94310D1C308B}"/>
              </a:ext>
            </a:extLst>
          </p:cNvPr>
          <p:cNvSpPr>
            <a:spLocks noGrp="1"/>
          </p:cNvSpPr>
          <p:nvPr>
            <p:ph sz="quarter" idx="11"/>
          </p:nvPr>
        </p:nvSpPr>
        <p:spPr>
          <a:xfrm>
            <a:off x="17463" y="1046713"/>
            <a:ext cx="5459711" cy="5075237"/>
          </a:xfrm>
        </p:spPr>
        <p:txBody>
          <a:bodyPr/>
          <a:lstStyle/>
          <a:p>
            <a:pPr marL="0" indent="0">
              <a:buNone/>
            </a:pPr>
            <a:r>
              <a:rPr lang="en-US" u="sng" dirty="0"/>
              <a:t>Key Findings</a:t>
            </a:r>
          </a:p>
          <a:p>
            <a:pPr lvl="1"/>
            <a:r>
              <a:rPr lang="en-US" dirty="0"/>
              <a:t>Significant differences in Pupil dilation at baseline</a:t>
            </a:r>
          </a:p>
          <a:p>
            <a:pPr lvl="2"/>
            <a:r>
              <a:rPr lang="en-US" dirty="0"/>
              <a:t>mTBI driving significant differences</a:t>
            </a:r>
          </a:p>
          <a:p>
            <a:pPr lvl="1"/>
            <a:r>
              <a:rPr lang="en-US" dirty="0"/>
              <a:t>No distraction conditions resulted in increase in internal distractions suggesting that “distraction free” conditions do not lower cognitive demand</a:t>
            </a:r>
          </a:p>
          <a:p>
            <a:pPr lvl="2"/>
            <a:r>
              <a:rPr lang="en-US" dirty="0"/>
              <a:t>Increased irrelevant internal distractions in mTBI group</a:t>
            </a:r>
          </a:p>
          <a:p>
            <a:pPr lvl="1"/>
            <a:r>
              <a:rPr lang="en-US" dirty="0"/>
              <a:t>Poor perception of facial expressions in mTBI group</a:t>
            </a:r>
          </a:p>
        </p:txBody>
      </p:sp>
      <p:sp>
        <p:nvSpPr>
          <p:cNvPr id="7" name="TextBox 6">
            <a:extLst>
              <a:ext uri="{FF2B5EF4-FFF2-40B4-BE49-F238E27FC236}">
                <a16:creationId xmlns:a16="http://schemas.microsoft.com/office/drawing/2014/main" id="{09C8479C-DFB8-6E68-A0DD-2AF6C45A0C6A}"/>
              </a:ext>
            </a:extLst>
          </p:cNvPr>
          <p:cNvSpPr txBox="1"/>
          <p:nvPr/>
        </p:nvSpPr>
        <p:spPr>
          <a:xfrm>
            <a:off x="251023" y="6180953"/>
            <a:ext cx="2251755" cy="246221"/>
          </a:xfrm>
          <a:prstGeom prst="rect">
            <a:avLst/>
          </a:prstGeom>
          <a:noFill/>
        </p:spPr>
        <p:txBody>
          <a:bodyPr wrap="square" rtlCol="0">
            <a:spAutoFit/>
          </a:bodyPr>
          <a:lstStyle/>
          <a:p>
            <a:r>
              <a:rPr lang="en-US" sz="1000" dirty="0">
                <a:latin typeface="Arial Narrow" panose="020B0606020202030204" pitchFamily="34" charset="0"/>
              </a:rPr>
              <a:t>(Pinnow et al., 2024 (In Progress))</a:t>
            </a:r>
          </a:p>
        </p:txBody>
      </p:sp>
      <p:sp>
        <p:nvSpPr>
          <p:cNvPr id="8" name="Slide Number Placeholder 7">
            <a:extLst>
              <a:ext uri="{FF2B5EF4-FFF2-40B4-BE49-F238E27FC236}">
                <a16:creationId xmlns:a16="http://schemas.microsoft.com/office/drawing/2014/main" id="{6526F560-954A-11E6-D941-FFE011B098FA}"/>
              </a:ext>
            </a:extLst>
          </p:cNvPr>
          <p:cNvSpPr>
            <a:spLocks noGrp="1"/>
          </p:cNvSpPr>
          <p:nvPr>
            <p:ph type="sldNum" sz="quarter" idx="10"/>
          </p:nvPr>
        </p:nvSpPr>
        <p:spPr/>
        <p:txBody>
          <a:bodyPr/>
          <a:lstStyle/>
          <a:p>
            <a:pPr>
              <a:defRPr/>
            </a:pPr>
            <a:fld id="{D68E8870-17DE-45C4-A8DD-7644B2422933}" type="slidenum">
              <a:rPr lang="en-US" smtClean="0"/>
              <a:pPr>
                <a:defRPr/>
              </a:pPr>
              <a:t>33</a:t>
            </a:fld>
            <a:endParaRPr lang="en-US" dirty="0"/>
          </a:p>
        </p:txBody>
      </p:sp>
      <p:pic>
        <p:nvPicPr>
          <p:cNvPr id="11" name="Picture 10">
            <a:extLst>
              <a:ext uri="{FF2B5EF4-FFF2-40B4-BE49-F238E27FC236}">
                <a16:creationId xmlns:a16="http://schemas.microsoft.com/office/drawing/2014/main" id="{2844B748-5F2A-5F2E-6D01-B2F3DD64AF91}"/>
              </a:ext>
            </a:extLst>
          </p:cNvPr>
          <p:cNvPicPr>
            <a:picLocks noChangeAspect="1"/>
          </p:cNvPicPr>
          <p:nvPr/>
        </p:nvPicPr>
        <p:blipFill>
          <a:blip r:embed="rId2"/>
          <a:stretch>
            <a:fillRect/>
          </a:stretch>
        </p:blipFill>
        <p:spPr>
          <a:xfrm>
            <a:off x="5477175" y="857197"/>
            <a:ext cx="6550032" cy="2745408"/>
          </a:xfrm>
          <a:prstGeom prst="rect">
            <a:avLst/>
          </a:prstGeom>
        </p:spPr>
      </p:pic>
      <p:sp>
        <p:nvSpPr>
          <p:cNvPr id="12" name="TextBox 11">
            <a:extLst>
              <a:ext uri="{FF2B5EF4-FFF2-40B4-BE49-F238E27FC236}">
                <a16:creationId xmlns:a16="http://schemas.microsoft.com/office/drawing/2014/main" id="{396B6DCE-57C9-5C76-9BB7-0CCA88D84274}"/>
              </a:ext>
            </a:extLst>
          </p:cNvPr>
          <p:cNvSpPr txBox="1"/>
          <p:nvPr/>
        </p:nvSpPr>
        <p:spPr>
          <a:xfrm>
            <a:off x="11048924" y="2825708"/>
            <a:ext cx="255181" cy="261610"/>
          </a:xfrm>
          <a:prstGeom prst="rect">
            <a:avLst/>
          </a:prstGeom>
          <a:noFill/>
        </p:spPr>
        <p:txBody>
          <a:bodyPr wrap="square" rtlCol="0">
            <a:spAutoFit/>
          </a:bodyPr>
          <a:lstStyle/>
          <a:p>
            <a:r>
              <a:rPr lang="en-US" sz="1100" dirty="0">
                <a:latin typeface="Arial" panose="020B0604020202020204" pitchFamily="34" charset="0"/>
                <a:cs typeface="Arial" panose="020B0604020202020204" pitchFamily="34" charset="0"/>
              </a:rPr>
              <a:t>*</a:t>
            </a:r>
          </a:p>
        </p:txBody>
      </p:sp>
      <p:pic>
        <p:nvPicPr>
          <p:cNvPr id="13" name="Picture 12">
            <a:extLst>
              <a:ext uri="{FF2B5EF4-FFF2-40B4-BE49-F238E27FC236}">
                <a16:creationId xmlns:a16="http://schemas.microsoft.com/office/drawing/2014/main" id="{A11B0A40-3D5A-87CB-F3BB-E75750C3DD2D}"/>
              </a:ext>
            </a:extLst>
          </p:cNvPr>
          <p:cNvPicPr>
            <a:picLocks noChangeAspect="1"/>
          </p:cNvPicPr>
          <p:nvPr/>
        </p:nvPicPr>
        <p:blipFill>
          <a:blip r:embed="rId3"/>
          <a:stretch>
            <a:fillRect/>
          </a:stretch>
        </p:blipFill>
        <p:spPr>
          <a:xfrm>
            <a:off x="5477175" y="3632813"/>
            <a:ext cx="6550032" cy="2745409"/>
          </a:xfrm>
          <a:prstGeom prst="rect">
            <a:avLst/>
          </a:prstGeom>
        </p:spPr>
      </p:pic>
    </p:spTree>
    <p:extLst>
      <p:ext uri="{BB962C8B-B14F-4D97-AF65-F5344CB8AC3E}">
        <p14:creationId xmlns:p14="http://schemas.microsoft.com/office/powerpoint/2010/main" val="29222406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dirty="0"/>
              <a:t>Eye Tracking Methods Considerations</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a:xfrm>
            <a:off x="480132" y="1046715"/>
            <a:ext cx="11250613" cy="5481676"/>
          </a:xfrm>
        </p:spPr>
        <p:txBody>
          <a:bodyPr/>
          <a:lstStyle/>
          <a:p>
            <a:pPr marL="0" indent="0">
              <a:buNone/>
            </a:pPr>
            <a:r>
              <a:rPr lang="en-US" u="sng" dirty="0"/>
              <a:t>Limitations</a:t>
            </a:r>
          </a:p>
          <a:p>
            <a:pPr lvl="1"/>
            <a:r>
              <a:rPr lang="en-US" dirty="0"/>
              <a:t>No universal methods</a:t>
            </a:r>
          </a:p>
          <a:p>
            <a:pPr lvl="1"/>
            <a:r>
              <a:rPr lang="en-US" dirty="0"/>
              <a:t>Lack of TBI data across recovery timepoints </a:t>
            </a:r>
          </a:p>
          <a:p>
            <a:pPr lvl="2"/>
            <a:r>
              <a:rPr lang="en-US" dirty="0"/>
              <a:t>Difficult to establish normative data</a:t>
            </a:r>
          </a:p>
          <a:p>
            <a:pPr lvl="1"/>
            <a:r>
              <a:rPr lang="en-US" dirty="0"/>
              <a:t>Not an indicator of perception </a:t>
            </a:r>
          </a:p>
          <a:p>
            <a:pPr lvl="1"/>
            <a:r>
              <a:rPr lang="en-US" dirty="0"/>
              <a:t>Highly Sensitive </a:t>
            </a:r>
          </a:p>
          <a:p>
            <a:pPr lvl="2"/>
            <a:r>
              <a:rPr lang="en-US" dirty="0"/>
              <a:t>Influenced by substances, fatigue, emotions, internal thoughts, contacts, glasses, eye color</a:t>
            </a:r>
          </a:p>
          <a:p>
            <a:pPr marL="0" indent="0">
              <a:buNone/>
            </a:pPr>
            <a:r>
              <a:rPr lang="en-US" u="sng" dirty="0"/>
              <a:t>Alterations to Experimental Set-Up</a:t>
            </a:r>
          </a:p>
          <a:p>
            <a:pPr lvl="1"/>
            <a:r>
              <a:rPr lang="en-US" dirty="0"/>
              <a:t>Environment</a:t>
            </a:r>
          </a:p>
          <a:p>
            <a:pPr lvl="1"/>
            <a:r>
              <a:rPr lang="en-US" dirty="0"/>
              <a:t>Complimentary measures</a:t>
            </a:r>
          </a:p>
          <a:p>
            <a:pPr lvl="2"/>
            <a:r>
              <a:rPr lang="en-US" dirty="0"/>
              <a:t>Pre and post simulation measures (fatigue, TBI symptoms)</a:t>
            </a:r>
          </a:p>
          <a:p>
            <a:pPr lvl="2"/>
            <a:r>
              <a:rPr lang="en-US" dirty="0"/>
              <a:t>Self-reports, semi-structured questions (between action and recollection)</a:t>
            </a:r>
          </a:p>
          <a:p>
            <a:pPr marL="609585" lvl="1" indent="0">
              <a:buNone/>
            </a:pPr>
            <a:endParaRPr lang="en-US" dirty="0"/>
          </a:p>
          <a:p>
            <a:pPr lvl="1"/>
            <a:endParaRPr lang="en-US" dirty="0"/>
          </a:p>
        </p:txBody>
      </p:sp>
      <p:sp>
        <p:nvSpPr>
          <p:cNvPr id="5" name="Slide Number Placeholder 4">
            <a:extLst>
              <a:ext uri="{FF2B5EF4-FFF2-40B4-BE49-F238E27FC236}">
                <a16:creationId xmlns:a16="http://schemas.microsoft.com/office/drawing/2014/main" id="{C900A0E6-80A9-F91C-7201-A564D103D85F}"/>
              </a:ext>
            </a:extLst>
          </p:cNvPr>
          <p:cNvSpPr>
            <a:spLocks noGrp="1"/>
          </p:cNvSpPr>
          <p:nvPr>
            <p:ph type="sldNum" sz="quarter" idx="10"/>
          </p:nvPr>
        </p:nvSpPr>
        <p:spPr/>
        <p:txBody>
          <a:bodyPr/>
          <a:lstStyle/>
          <a:p>
            <a:pPr>
              <a:defRPr/>
            </a:pPr>
            <a:fld id="{D68E8870-17DE-45C4-A8DD-7644B2422933}" type="slidenum">
              <a:rPr lang="en-US" smtClean="0"/>
              <a:pPr>
                <a:defRPr/>
              </a:pPr>
              <a:t>34</a:t>
            </a:fld>
            <a:endParaRPr lang="en-US" dirty="0"/>
          </a:p>
        </p:txBody>
      </p:sp>
    </p:spTree>
    <p:extLst>
      <p:ext uri="{BB962C8B-B14F-4D97-AF65-F5344CB8AC3E}">
        <p14:creationId xmlns:p14="http://schemas.microsoft.com/office/powerpoint/2010/main" val="320200798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dirty="0"/>
              <a:t>Eye Tracking Data Analysis </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p:txBody>
          <a:bodyPr/>
          <a:lstStyle/>
          <a:p>
            <a:pPr marL="0" indent="0">
              <a:buNone/>
            </a:pPr>
            <a:r>
              <a:rPr lang="en-US" u="sng" dirty="0"/>
              <a:t>Data Analysis Approaches</a:t>
            </a:r>
          </a:p>
          <a:p>
            <a:pPr lvl="1"/>
            <a:r>
              <a:rPr lang="en-US" dirty="0"/>
              <a:t>Pre-Processing </a:t>
            </a:r>
          </a:p>
          <a:p>
            <a:pPr lvl="1"/>
            <a:r>
              <a:rPr lang="en-US" dirty="0"/>
              <a:t>Automated data organization</a:t>
            </a:r>
          </a:p>
          <a:p>
            <a:pPr lvl="1"/>
            <a:r>
              <a:rPr lang="en-US" dirty="0"/>
              <a:t>Calculating percent change from baseline</a:t>
            </a:r>
          </a:p>
          <a:p>
            <a:pPr lvl="1"/>
            <a:r>
              <a:rPr lang="en-US" dirty="0"/>
              <a:t>Compare outlier participant data with health history</a:t>
            </a:r>
          </a:p>
          <a:p>
            <a:pPr marL="0" indent="0">
              <a:buNone/>
            </a:pPr>
            <a:r>
              <a:rPr lang="en-US" u="sng" dirty="0"/>
              <a:t>Indicators of Effort</a:t>
            </a:r>
          </a:p>
          <a:p>
            <a:pPr lvl="1"/>
            <a:r>
              <a:rPr lang="en-US" dirty="0"/>
              <a:t>Larger Pupil dilation, increased blinks</a:t>
            </a:r>
          </a:p>
          <a:p>
            <a:pPr marL="0" indent="0">
              <a:buNone/>
            </a:pPr>
            <a:r>
              <a:rPr lang="en-US" u="sng" dirty="0"/>
              <a:t>Indicators of Learning</a:t>
            </a:r>
          </a:p>
          <a:p>
            <a:pPr lvl="1"/>
            <a:r>
              <a:rPr lang="en-US" dirty="0"/>
              <a:t>Decreases in pupil dilation, average fixation duration, and number of revisits</a:t>
            </a:r>
          </a:p>
          <a:p>
            <a:pPr lvl="2"/>
            <a:r>
              <a:rPr lang="en-US" dirty="0"/>
              <a:t>Without increases in fatigue and errors</a:t>
            </a:r>
          </a:p>
          <a:p>
            <a:endParaRPr lang="en-US" dirty="0"/>
          </a:p>
        </p:txBody>
      </p:sp>
      <p:sp>
        <p:nvSpPr>
          <p:cNvPr id="4" name="TextBox 3">
            <a:extLst>
              <a:ext uri="{FF2B5EF4-FFF2-40B4-BE49-F238E27FC236}">
                <a16:creationId xmlns:a16="http://schemas.microsoft.com/office/drawing/2014/main" id="{F248956C-B678-2686-2338-4155BF9BD5C1}"/>
              </a:ext>
            </a:extLst>
          </p:cNvPr>
          <p:cNvSpPr txBox="1"/>
          <p:nvPr/>
        </p:nvSpPr>
        <p:spPr>
          <a:xfrm>
            <a:off x="9057373" y="6107799"/>
            <a:ext cx="3226825" cy="246221"/>
          </a:xfrm>
          <a:prstGeom prst="rect">
            <a:avLst/>
          </a:prstGeom>
          <a:noFill/>
        </p:spPr>
        <p:txBody>
          <a:bodyPr wrap="square" rtlCol="0">
            <a:spAutoFit/>
          </a:bodyPr>
          <a:lstStyle/>
          <a:p>
            <a:r>
              <a:rPr lang="en-US" sz="1000" dirty="0">
                <a:latin typeface="Arial Narrow" panose="020B0606020202030204" pitchFamily="34" charset="0"/>
              </a:rPr>
              <a:t>(Adhanom et al., 2023; Fehringer et al., 2021; Negi et al., 2020)</a:t>
            </a:r>
          </a:p>
        </p:txBody>
      </p:sp>
      <p:sp>
        <p:nvSpPr>
          <p:cNvPr id="6" name="Slide Number Placeholder 5">
            <a:extLst>
              <a:ext uri="{FF2B5EF4-FFF2-40B4-BE49-F238E27FC236}">
                <a16:creationId xmlns:a16="http://schemas.microsoft.com/office/drawing/2014/main" id="{1B1D757E-FDB0-CB93-D4E9-63A07AD33B6C}"/>
              </a:ext>
            </a:extLst>
          </p:cNvPr>
          <p:cNvSpPr>
            <a:spLocks noGrp="1"/>
          </p:cNvSpPr>
          <p:nvPr>
            <p:ph type="sldNum" sz="quarter" idx="10"/>
          </p:nvPr>
        </p:nvSpPr>
        <p:spPr/>
        <p:txBody>
          <a:bodyPr/>
          <a:lstStyle/>
          <a:p>
            <a:pPr>
              <a:defRPr/>
            </a:pPr>
            <a:fld id="{D68E8870-17DE-45C4-A8DD-7644B2422933}" type="slidenum">
              <a:rPr lang="en-US" smtClean="0"/>
              <a:pPr>
                <a:defRPr/>
              </a:pPr>
              <a:t>35</a:t>
            </a:fld>
            <a:endParaRPr lang="en-US" dirty="0"/>
          </a:p>
        </p:txBody>
      </p:sp>
    </p:spTree>
    <p:extLst>
      <p:ext uri="{BB962C8B-B14F-4D97-AF65-F5344CB8AC3E}">
        <p14:creationId xmlns:p14="http://schemas.microsoft.com/office/powerpoint/2010/main" val="3022210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dirty="0"/>
              <a:t>Outcome Metric - EEG</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a:xfrm>
            <a:off x="480132" y="1046715"/>
            <a:ext cx="11250613" cy="5245801"/>
          </a:xfrm>
        </p:spPr>
        <p:txBody>
          <a:bodyPr/>
          <a:lstStyle/>
          <a:p>
            <a:pPr marL="0" indent="0">
              <a:buNone/>
            </a:pPr>
            <a:r>
              <a:rPr lang="en-US" u="sng" dirty="0"/>
              <a:t>Objectively Measuring Brain Function</a:t>
            </a:r>
          </a:p>
          <a:p>
            <a:pPr lvl="1"/>
            <a:r>
              <a:rPr lang="en-US" dirty="0"/>
              <a:t>Quantifies electrical activity of large populations of neurons using differences in voltage </a:t>
            </a:r>
          </a:p>
          <a:p>
            <a:pPr lvl="1"/>
            <a:r>
              <a:rPr lang="en-US" dirty="0"/>
              <a:t>Measures brain function at various stages of cognitive processes with millisecond precision</a:t>
            </a:r>
          </a:p>
          <a:p>
            <a:pPr lvl="1"/>
            <a:r>
              <a:rPr lang="en-US" dirty="0"/>
              <a:t>Methods Fundamentals</a:t>
            </a:r>
          </a:p>
          <a:p>
            <a:pPr lvl="2"/>
            <a:r>
              <a:rPr lang="en-US" dirty="0"/>
              <a:t>Scalp electrodes (at least three, including ground and reference)</a:t>
            </a:r>
          </a:p>
          <a:p>
            <a:pPr lvl="2"/>
            <a:r>
              <a:rPr lang="en-US" dirty="0"/>
              <a:t>Resting state or stimulus/task based</a:t>
            </a:r>
          </a:p>
          <a:p>
            <a:pPr lvl="2"/>
            <a:r>
              <a:rPr lang="en-US" dirty="0"/>
              <a:t>Event trigger integration</a:t>
            </a:r>
          </a:p>
          <a:p>
            <a:pPr marL="0" indent="0">
              <a:buNone/>
            </a:pPr>
            <a:r>
              <a:rPr lang="en-US" u="sng" dirty="0"/>
              <a:t>Types of EEG Metrics</a:t>
            </a:r>
          </a:p>
          <a:p>
            <a:pPr lvl="1"/>
            <a:r>
              <a:rPr lang="en-US" sz="2400" dirty="0"/>
              <a:t>Time-based analyses: Event-related potentials (ERPs), evoked potentials</a:t>
            </a:r>
          </a:p>
          <a:p>
            <a:pPr lvl="1"/>
            <a:r>
              <a:rPr lang="en-US" sz="2400" dirty="0"/>
              <a:t>Frequency-based analyses (spectral analysis): relative and absolute power </a:t>
            </a:r>
            <a:endParaRPr lang="en-US" dirty="0"/>
          </a:p>
          <a:p>
            <a:pPr lvl="1"/>
            <a:r>
              <a:rPr lang="en-US" sz="2400" dirty="0"/>
              <a:t>Time-frequency based analyses: phase synchrony and coherence, functional connectivity</a:t>
            </a:r>
          </a:p>
          <a:p>
            <a:endParaRPr lang="en-US" dirty="0"/>
          </a:p>
        </p:txBody>
      </p:sp>
      <p:sp>
        <p:nvSpPr>
          <p:cNvPr id="5" name="Slide Number Placeholder 4">
            <a:extLst>
              <a:ext uri="{FF2B5EF4-FFF2-40B4-BE49-F238E27FC236}">
                <a16:creationId xmlns:a16="http://schemas.microsoft.com/office/drawing/2014/main" id="{4E525F5C-2CA9-927B-BD57-1324470AB7FC}"/>
              </a:ext>
            </a:extLst>
          </p:cNvPr>
          <p:cNvSpPr>
            <a:spLocks noGrp="1"/>
          </p:cNvSpPr>
          <p:nvPr>
            <p:ph type="sldNum" sz="quarter" idx="10"/>
          </p:nvPr>
        </p:nvSpPr>
        <p:spPr/>
        <p:txBody>
          <a:bodyPr/>
          <a:lstStyle/>
          <a:p>
            <a:pPr>
              <a:defRPr/>
            </a:pPr>
            <a:fld id="{D68E8870-17DE-45C4-A8DD-7644B2422933}" type="slidenum">
              <a:rPr lang="en-US" smtClean="0"/>
              <a:pPr>
                <a:defRPr/>
              </a:pPr>
              <a:t>36</a:t>
            </a:fld>
            <a:endParaRPr lang="en-US" dirty="0"/>
          </a:p>
        </p:txBody>
      </p:sp>
    </p:spTree>
    <p:extLst>
      <p:ext uri="{BB962C8B-B14F-4D97-AF65-F5344CB8AC3E}">
        <p14:creationId xmlns:p14="http://schemas.microsoft.com/office/powerpoint/2010/main" val="23510867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36001-2F06-CE24-A3BB-596ABEFE6837}"/>
              </a:ext>
            </a:extLst>
          </p:cNvPr>
          <p:cNvSpPr>
            <a:spLocks noGrp="1"/>
          </p:cNvSpPr>
          <p:nvPr>
            <p:ph type="title"/>
          </p:nvPr>
        </p:nvSpPr>
        <p:spPr/>
        <p:txBody>
          <a:bodyPr/>
          <a:lstStyle/>
          <a:p>
            <a:r>
              <a:rPr lang="en-US" dirty="0"/>
              <a:t>EEG</a:t>
            </a:r>
          </a:p>
        </p:txBody>
      </p:sp>
      <p:sp>
        <p:nvSpPr>
          <p:cNvPr id="3" name="Content Placeholder 2">
            <a:extLst>
              <a:ext uri="{FF2B5EF4-FFF2-40B4-BE49-F238E27FC236}">
                <a16:creationId xmlns:a16="http://schemas.microsoft.com/office/drawing/2014/main" id="{BF040637-A890-2600-43BD-EB6911FDC5EE}"/>
              </a:ext>
            </a:extLst>
          </p:cNvPr>
          <p:cNvSpPr>
            <a:spLocks noGrp="1"/>
          </p:cNvSpPr>
          <p:nvPr>
            <p:ph sz="quarter" idx="11"/>
          </p:nvPr>
        </p:nvSpPr>
        <p:spPr/>
        <p:txBody>
          <a:bodyPr/>
          <a:lstStyle/>
          <a:p>
            <a:pPr marL="0" indent="0">
              <a:buNone/>
            </a:pPr>
            <a:r>
              <a:rPr lang="en-US" u="sng" dirty="0"/>
              <a:t>Differences between mTBI and Controls</a:t>
            </a:r>
          </a:p>
          <a:p>
            <a:pPr lvl="1"/>
            <a:r>
              <a:rPr lang="en-US" dirty="0"/>
              <a:t>Decrease in alpha power</a:t>
            </a:r>
          </a:p>
          <a:p>
            <a:pPr lvl="1"/>
            <a:r>
              <a:rPr lang="en-US" dirty="0"/>
              <a:t>Increase in theta and beta power</a:t>
            </a:r>
          </a:p>
          <a:p>
            <a:pPr lvl="1"/>
            <a:r>
              <a:rPr lang="en-US" dirty="0"/>
              <a:t>Increase in frontal asymmetry</a:t>
            </a:r>
          </a:p>
          <a:p>
            <a:pPr lvl="1"/>
            <a:r>
              <a:rPr lang="en-US" dirty="0"/>
              <a:t>Reduced amplitudes and delayed latencies of event related potentials during attention, working memory, and cognitive control tasks</a:t>
            </a:r>
          </a:p>
          <a:p>
            <a:pPr lvl="2"/>
            <a:r>
              <a:rPr lang="en-US" dirty="0"/>
              <a:t>Limited resource allocation/resource availability and cognitive slowing</a:t>
            </a:r>
          </a:p>
          <a:p>
            <a:pPr marL="0" indent="0">
              <a:buNone/>
            </a:pPr>
            <a:endParaRPr lang="en-US" dirty="0"/>
          </a:p>
        </p:txBody>
      </p:sp>
      <p:sp>
        <p:nvSpPr>
          <p:cNvPr id="5" name="Slide Number Placeholder 4">
            <a:extLst>
              <a:ext uri="{FF2B5EF4-FFF2-40B4-BE49-F238E27FC236}">
                <a16:creationId xmlns:a16="http://schemas.microsoft.com/office/drawing/2014/main" id="{9BFBCBFA-8DDE-E635-4E01-46461533058A}"/>
              </a:ext>
            </a:extLst>
          </p:cNvPr>
          <p:cNvSpPr>
            <a:spLocks noGrp="1"/>
          </p:cNvSpPr>
          <p:nvPr>
            <p:ph type="sldNum" sz="quarter" idx="10"/>
          </p:nvPr>
        </p:nvSpPr>
        <p:spPr/>
        <p:txBody>
          <a:bodyPr/>
          <a:lstStyle/>
          <a:p>
            <a:pPr>
              <a:defRPr/>
            </a:pPr>
            <a:fld id="{D68E8870-17DE-45C4-A8DD-7644B2422933}" type="slidenum">
              <a:rPr lang="en-US" smtClean="0"/>
              <a:pPr>
                <a:defRPr/>
              </a:pPr>
              <a:t>37</a:t>
            </a:fld>
            <a:endParaRPr lang="en-US" dirty="0"/>
          </a:p>
        </p:txBody>
      </p:sp>
    </p:spTree>
    <p:extLst>
      <p:ext uri="{BB962C8B-B14F-4D97-AF65-F5344CB8AC3E}">
        <p14:creationId xmlns:p14="http://schemas.microsoft.com/office/powerpoint/2010/main" val="2020145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C4C9D9-1A75-8CBE-FDEE-7D2A2CAF98F7}"/>
              </a:ext>
            </a:extLst>
          </p:cNvPr>
          <p:cNvSpPr>
            <a:spLocks noGrp="1"/>
          </p:cNvSpPr>
          <p:nvPr>
            <p:ph type="title"/>
          </p:nvPr>
        </p:nvSpPr>
        <p:spPr/>
        <p:txBody>
          <a:bodyPr/>
          <a:lstStyle/>
          <a:p>
            <a:r>
              <a:rPr lang="en-US" dirty="0"/>
              <a:t>Example</a:t>
            </a:r>
          </a:p>
        </p:txBody>
      </p:sp>
      <p:sp>
        <p:nvSpPr>
          <p:cNvPr id="5" name="Text Placeholder 9">
            <a:extLst>
              <a:ext uri="{FF2B5EF4-FFF2-40B4-BE49-F238E27FC236}">
                <a16:creationId xmlns:a16="http://schemas.microsoft.com/office/drawing/2014/main" id="{C2BDDB14-656C-40E3-ED52-F7D527CCA92D}"/>
              </a:ext>
            </a:extLst>
          </p:cNvPr>
          <p:cNvSpPr>
            <a:spLocks noGrp="1"/>
          </p:cNvSpPr>
          <p:nvPr>
            <p:ph sz="quarter" idx="11"/>
          </p:nvPr>
        </p:nvSpPr>
        <p:spPr>
          <a:xfrm>
            <a:off x="101441" y="1046160"/>
            <a:ext cx="5940412" cy="5811839"/>
          </a:xfrm>
        </p:spPr>
        <p:txBody>
          <a:bodyPr/>
          <a:lstStyle/>
          <a:p>
            <a:pPr marL="0" indent="0">
              <a:buNone/>
            </a:pPr>
            <a:r>
              <a:rPr lang="en-US" u="sng" dirty="0"/>
              <a:t>Key Findings</a:t>
            </a:r>
          </a:p>
          <a:p>
            <a:pPr lvl="1"/>
            <a:r>
              <a:rPr lang="en-US" dirty="0"/>
              <a:t>Patients with remote mTBI do not linearly modulate neural resource allocation in response to higher levels cognitive load</a:t>
            </a:r>
          </a:p>
          <a:p>
            <a:pPr lvl="2"/>
            <a:r>
              <a:rPr lang="en-US" dirty="0"/>
              <a:t>Asymptotic, all-or-none</a:t>
            </a:r>
          </a:p>
          <a:p>
            <a:pPr lvl="1"/>
            <a:r>
              <a:rPr lang="en-US" dirty="0"/>
              <a:t>Inhibition of irrelevant stimulus processing and enhancement of relevant stimulus processing</a:t>
            </a:r>
          </a:p>
          <a:p>
            <a:pPr lvl="2"/>
            <a:r>
              <a:rPr lang="en-US" dirty="0"/>
              <a:t>Exaggerated and plateaued at moderate and high cognitive load levels</a:t>
            </a:r>
          </a:p>
          <a:p>
            <a:pPr lvl="2"/>
            <a:r>
              <a:rPr lang="en-US" dirty="0"/>
              <a:t>Sustained mental effort needed to maintain normal performance</a:t>
            </a:r>
          </a:p>
          <a:p>
            <a:pPr lvl="3">
              <a:buClr>
                <a:srgbClr val="C00000"/>
              </a:buClr>
            </a:pPr>
            <a:r>
              <a:rPr lang="en-US" sz="1800" dirty="0"/>
              <a:t>Inefficient resource allocation and inability to flexibly modulate neural resources</a:t>
            </a:r>
          </a:p>
        </p:txBody>
      </p:sp>
      <p:pic>
        <p:nvPicPr>
          <p:cNvPr id="6" name="Picture 5">
            <a:extLst>
              <a:ext uri="{FF2B5EF4-FFF2-40B4-BE49-F238E27FC236}">
                <a16:creationId xmlns:a16="http://schemas.microsoft.com/office/drawing/2014/main" id="{961BBE6B-9AB0-E504-82B0-506E8D0AAF6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41853" y="1046160"/>
            <a:ext cx="6099334" cy="5373863"/>
          </a:xfrm>
          <a:prstGeom prst="rect">
            <a:avLst/>
          </a:prstGeom>
        </p:spPr>
      </p:pic>
      <p:sp>
        <p:nvSpPr>
          <p:cNvPr id="3" name="Slide Number Placeholder 2">
            <a:extLst>
              <a:ext uri="{FF2B5EF4-FFF2-40B4-BE49-F238E27FC236}">
                <a16:creationId xmlns:a16="http://schemas.microsoft.com/office/drawing/2014/main" id="{69BA68EC-1299-E782-9183-CE65A4256446}"/>
              </a:ext>
            </a:extLst>
          </p:cNvPr>
          <p:cNvSpPr>
            <a:spLocks noGrp="1"/>
          </p:cNvSpPr>
          <p:nvPr>
            <p:ph type="sldNum" sz="quarter" idx="10"/>
          </p:nvPr>
        </p:nvSpPr>
        <p:spPr/>
        <p:txBody>
          <a:bodyPr/>
          <a:lstStyle/>
          <a:p>
            <a:pPr>
              <a:defRPr/>
            </a:pPr>
            <a:fld id="{D68E8870-17DE-45C4-A8DD-7644B2422933}" type="slidenum">
              <a:rPr lang="en-US" smtClean="0"/>
              <a:pPr>
                <a:defRPr/>
              </a:pPr>
              <a:t>38</a:t>
            </a:fld>
            <a:endParaRPr lang="en-US" dirty="0"/>
          </a:p>
        </p:txBody>
      </p:sp>
    </p:spTree>
    <p:extLst>
      <p:ext uri="{BB962C8B-B14F-4D97-AF65-F5344CB8AC3E}">
        <p14:creationId xmlns:p14="http://schemas.microsoft.com/office/powerpoint/2010/main" val="16558486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61AB97-BD51-872B-934C-66E9F5F77D0E}"/>
              </a:ext>
            </a:extLst>
          </p:cNvPr>
          <p:cNvSpPr>
            <a:spLocks noGrp="1"/>
          </p:cNvSpPr>
          <p:nvPr>
            <p:ph type="title"/>
          </p:nvPr>
        </p:nvSpPr>
        <p:spPr/>
        <p:txBody>
          <a:bodyPr/>
          <a:lstStyle/>
          <a:p>
            <a:r>
              <a:rPr lang="en-US" dirty="0"/>
              <a:t>EEG Methods Considerations</a:t>
            </a:r>
          </a:p>
        </p:txBody>
      </p:sp>
      <p:sp>
        <p:nvSpPr>
          <p:cNvPr id="5" name="Content Placeholder 2">
            <a:extLst>
              <a:ext uri="{FF2B5EF4-FFF2-40B4-BE49-F238E27FC236}">
                <a16:creationId xmlns:a16="http://schemas.microsoft.com/office/drawing/2014/main" id="{66AC7E68-6C22-5A2F-9ADD-BC0A82E027A4}"/>
              </a:ext>
            </a:extLst>
          </p:cNvPr>
          <p:cNvSpPr>
            <a:spLocks noGrp="1"/>
          </p:cNvSpPr>
          <p:nvPr>
            <p:ph sz="quarter" idx="11"/>
          </p:nvPr>
        </p:nvSpPr>
        <p:spPr>
          <a:xfrm>
            <a:off x="479425" y="1046163"/>
            <a:ext cx="11250613" cy="5269577"/>
          </a:xfrm>
        </p:spPr>
        <p:txBody>
          <a:bodyPr/>
          <a:lstStyle/>
          <a:p>
            <a:pPr marL="0" indent="0">
              <a:buNone/>
            </a:pPr>
            <a:r>
              <a:rPr lang="en-US" u="sng" dirty="0"/>
              <a:t>Limitations</a:t>
            </a:r>
          </a:p>
          <a:p>
            <a:pPr lvl="1"/>
            <a:r>
              <a:rPr lang="en-US" dirty="0"/>
              <a:t>Variability in findings across studies due to differences in study methods and cognitive tasks</a:t>
            </a:r>
          </a:p>
          <a:p>
            <a:pPr lvl="1"/>
            <a:r>
              <a:rPr lang="en-US" dirty="0"/>
              <a:t>No consensus on data analysis techniques; highly variable and subjective</a:t>
            </a:r>
          </a:p>
          <a:p>
            <a:pPr lvl="1"/>
            <a:r>
              <a:rPr lang="en-US" dirty="0"/>
              <a:t>Susceptible to artifacts: muscle activation, heart beats, electrical interference, sweat</a:t>
            </a:r>
          </a:p>
          <a:p>
            <a:pPr lvl="1"/>
            <a:r>
              <a:rPr lang="en-US" dirty="0"/>
              <a:t>Needs multiple trials per condition</a:t>
            </a:r>
          </a:p>
          <a:p>
            <a:pPr marL="0" indent="0">
              <a:buNone/>
            </a:pPr>
            <a:r>
              <a:rPr lang="en-US" u="sng" dirty="0"/>
              <a:t>Alterations to Experimental Set-Up</a:t>
            </a:r>
          </a:p>
          <a:p>
            <a:pPr lvl="1"/>
            <a:r>
              <a:rPr lang="en-US" dirty="0"/>
              <a:t>Adhering electrodes (cap or individually attached); wired or wireless</a:t>
            </a:r>
          </a:p>
          <a:p>
            <a:pPr lvl="2"/>
            <a:r>
              <a:rPr lang="en-US" dirty="0"/>
              <a:t>Consideration of extra cabling if not wireless</a:t>
            </a:r>
          </a:p>
          <a:p>
            <a:pPr lvl="1"/>
            <a:r>
              <a:rPr lang="en-US" dirty="0"/>
              <a:t>Stimulus presentation software must deliver event triggers to EEG acquisition software/hardware</a:t>
            </a:r>
          </a:p>
          <a:p>
            <a:pPr lvl="2"/>
            <a:r>
              <a:rPr lang="en-US" dirty="0"/>
              <a:t>Hardwired connection or sensors (e.g., photo diodes)</a:t>
            </a:r>
          </a:p>
          <a:p>
            <a:endParaRPr lang="en-US" dirty="0"/>
          </a:p>
        </p:txBody>
      </p:sp>
      <p:sp>
        <p:nvSpPr>
          <p:cNvPr id="3" name="Slide Number Placeholder 2">
            <a:extLst>
              <a:ext uri="{FF2B5EF4-FFF2-40B4-BE49-F238E27FC236}">
                <a16:creationId xmlns:a16="http://schemas.microsoft.com/office/drawing/2014/main" id="{3109451F-CC90-B4C5-BE7E-A3D23D45F6BB}"/>
              </a:ext>
            </a:extLst>
          </p:cNvPr>
          <p:cNvSpPr>
            <a:spLocks noGrp="1"/>
          </p:cNvSpPr>
          <p:nvPr>
            <p:ph type="sldNum" sz="quarter" idx="10"/>
          </p:nvPr>
        </p:nvSpPr>
        <p:spPr/>
        <p:txBody>
          <a:bodyPr/>
          <a:lstStyle/>
          <a:p>
            <a:pPr>
              <a:defRPr/>
            </a:pPr>
            <a:fld id="{D68E8870-17DE-45C4-A8DD-7644B2422933}" type="slidenum">
              <a:rPr lang="en-US" smtClean="0"/>
              <a:pPr>
                <a:defRPr/>
              </a:pPr>
              <a:t>39</a:t>
            </a:fld>
            <a:endParaRPr lang="en-US" dirty="0"/>
          </a:p>
        </p:txBody>
      </p:sp>
    </p:spTree>
    <p:extLst>
      <p:ext uri="{BB962C8B-B14F-4D97-AF65-F5344CB8AC3E}">
        <p14:creationId xmlns:p14="http://schemas.microsoft.com/office/powerpoint/2010/main" val="37671559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sp>
        <p:nvSpPr>
          <p:cNvPr id="4" name="Content Placeholder 3"/>
          <p:cNvSpPr>
            <a:spLocks noGrp="1"/>
          </p:cNvSpPr>
          <p:nvPr>
            <p:ph sz="quarter" idx="11"/>
          </p:nvPr>
        </p:nvSpPr>
        <p:spPr/>
        <p:txBody>
          <a:bodyPr/>
          <a:lstStyle/>
          <a:p>
            <a:r>
              <a:rPr lang="en-US" dirty="0">
                <a:latin typeface="+mn-lt"/>
              </a:rPr>
              <a:t>Introduction </a:t>
            </a:r>
          </a:p>
          <a:p>
            <a:pPr lvl="1"/>
            <a:r>
              <a:rPr lang="en-US" dirty="0">
                <a:latin typeface="+mn-lt"/>
              </a:rPr>
              <a:t>Learning Objectives</a:t>
            </a:r>
          </a:p>
          <a:p>
            <a:pPr lvl="1"/>
            <a:r>
              <a:rPr lang="en-US" dirty="0">
                <a:latin typeface="+mn-lt"/>
              </a:rPr>
              <a:t>What is warfighter brain health?</a:t>
            </a:r>
          </a:p>
          <a:p>
            <a:r>
              <a:rPr lang="en-US" dirty="0">
                <a:latin typeface="+mn-lt"/>
              </a:rPr>
              <a:t>There’s a Simulation for That Right? – Healthcare and Simulation Worlds Collide </a:t>
            </a:r>
          </a:p>
          <a:p>
            <a:r>
              <a:rPr lang="en-US" dirty="0">
                <a:latin typeface="+mn-lt"/>
              </a:rPr>
              <a:t>Facilitating Neuroplasticity – Harnessing Simulation Technology for Enhancing Warfighter Brain Health </a:t>
            </a:r>
          </a:p>
          <a:p>
            <a:r>
              <a:rPr lang="en-US" dirty="0">
                <a:latin typeface="+mn-lt"/>
              </a:rPr>
              <a:t>Scaling Simulations for Healthcare and Training Applications </a:t>
            </a:r>
          </a:p>
          <a:p>
            <a:r>
              <a:rPr lang="en-US" dirty="0">
                <a:latin typeface="+mn-lt"/>
              </a:rPr>
              <a:t>Tutorial Summary </a:t>
            </a:r>
          </a:p>
          <a:p>
            <a:r>
              <a:rPr lang="en-US" dirty="0">
                <a:latin typeface="+mn-lt"/>
              </a:rPr>
              <a:t>Q/A </a:t>
            </a:r>
          </a:p>
          <a:p>
            <a:endParaRPr lang="en-US" dirty="0"/>
          </a:p>
        </p:txBody>
      </p:sp>
      <p:sp>
        <p:nvSpPr>
          <p:cNvPr id="5" name="Slide Number Placeholder 4">
            <a:extLst>
              <a:ext uri="{FF2B5EF4-FFF2-40B4-BE49-F238E27FC236}">
                <a16:creationId xmlns:a16="http://schemas.microsoft.com/office/drawing/2014/main" id="{D5D6E316-0798-7C2B-D741-A92D3345837E}"/>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4</a:t>
            </a:fld>
            <a:endParaRPr lang="en-US" sz="1200" dirty="0">
              <a:latin typeface="Arial Narrow" panose="020B0606020202030204" pitchFamily="34" charset="0"/>
            </a:endParaRPr>
          </a:p>
        </p:txBody>
      </p:sp>
    </p:spTree>
    <p:extLst>
      <p:ext uri="{BB962C8B-B14F-4D97-AF65-F5344CB8AC3E}">
        <p14:creationId xmlns:p14="http://schemas.microsoft.com/office/powerpoint/2010/main" val="10086676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228201-C751-DB03-5E5B-FC415A5D6BD1}"/>
              </a:ext>
            </a:extLst>
          </p:cNvPr>
          <p:cNvSpPr>
            <a:spLocks noGrp="1"/>
          </p:cNvSpPr>
          <p:nvPr>
            <p:ph type="title"/>
          </p:nvPr>
        </p:nvSpPr>
        <p:spPr/>
        <p:txBody>
          <a:bodyPr/>
          <a:lstStyle/>
          <a:p>
            <a:r>
              <a:rPr lang="en-US" dirty="0"/>
              <a:t>EEG Data Analysis</a:t>
            </a:r>
          </a:p>
        </p:txBody>
      </p:sp>
      <p:sp>
        <p:nvSpPr>
          <p:cNvPr id="5" name="Content Placeholder 2">
            <a:extLst>
              <a:ext uri="{FF2B5EF4-FFF2-40B4-BE49-F238E27FC236}">
                <a16:creationId xmlns:a16="http://schemas.microsoft.com/office/drawing/2014/main" id="{785535F5-0061-E604-17CF-41351A873F3D}"/>
              </a:ext>
            </a:extLst>
          </p:cNvPr>
          <p:cNvSpPr>
            <a:spLocks noGrp="1"/>
          </p:cNvSpPr>
          <p:nvPr>
            <p:ph sz="quarter" idx="11"/>
          </p:nvPr>
        </p:nvSpPr>
        <p:spPr>
          <a:xfrm>
            <a:off x="480132" y="1046715"/>
            <a:ext cx="11250613" cy="5075237"/>
          </a:xfrm>
        </p:spPr>
        <p:txBody>
          <a:bodyPr/>
          <a:lstStyle/>
          <a:p>
            <a:pPr marL="0" indent="0">
              <a:buNone/>
            </a:pPr>
            <a:r>
              <a:rPr lang="en-US" u="sng" dirty="0"/>
              <a:t>Data Analysis Approaches</a:t>
            </a:r>
          </a:p>
          <a:p>
            <a:pPr lvl="1"/>
            <a:r>
              <a:rPr lang="en-US" dirty="0"/>
              <a:t>Higher sampling rate = better data</a:t>
            </a:r>
          </a:p>
          <a:p>
            <a:pPr lvl="1"/>
            <a:r>
              <a:rPr lang="en-US" dirty="0"/>
              <a:t>Signal to noise ratio</a:t>
            </a:r>
          </a:p>
          <a:p>
            <a:pPr lvl="2"/>
            <a:r>
              <a:rPr lang="en-US" dirty="0"/>
              <a:t>Artifact reduction and removal</a:t>
            </a:r>
          </a:p>
          <a:p>
            <a:pPr marL="0" indent="0">
              <a:buNone/>
            </a:pPr>
            <a:r>
              <a:rPr lang="en-US" u="sng" dirty="0"/>
              <a:t>Indicators of Effort</a:t>
            </a:r>
          </a:p>
          <a:p>
            <a:pPr lvl="1"/>
            <a:r>
              <a:rPr lang="en-US" dirty="0"/>
              <a:t>Reduced alpha power and synchronization</a:t>
            </a:r>
          </a:p>
          <a:p>
            <a:pPr marL="0" indent="0">
              <a:buNone/>
            </a:pPr>
            <a:r>
              <a:rPr lang="en-US" u="sng" dirty="0"/>
              <a:t>Indicators of Learning</a:t>
            </a:r>
          </a:p>
          <a:p>
            <a:pPr lvl="1"/>
            <a:r>
              <a:rPr lang="en-US" dirty="0"/>
              <a:t>Error-related negativity amplitude (ERP)</a:t>
            </a:r>
          </a:p>
          <a:p>
            <a:pPr lvl="1"/>
            <a:r>
              <a:rPr lang="en-US" dirty="0"/>
              <a:t>Processing Negativity amplitude (ERP)</a:t>
            </a:r>
          </a:p>
          <a:p>
            <a:pPr lvl="1"/>
            <a:r>
              <a:rPr lang="en-US" dirty="0"/>
              <a:t>P3 (“P300”) amplitude and latency (ERP)</a:t>
            </a:r>
          </a:p>
          <a:p>
            <a:endParaRPr lang="en-US" dirty="0"/>
          </a:p>
        </p:txBody>
      </p:sp>
      <p:sp>
        <p:nvSpPr>
          <p:cNvPr id="3" name="Slide Number Placeholder 2">
            <a:extLst>
              <a:ext uri="{FF2B5EF4-FFF2-40B4-BE49-F238E27FC236}">
                <a16:creationId xmlns:a16="http://schemas.microsoft.com/office/drawing/2014/main" id="{4A53E17C-65A3-EA1E-CA36-03AB308F0958}"/>
              </a:ext>
            </a:extLst>
          </p:cNvPr>
          <p:cNvSpPr>
            <a:spLocks noGrp="1"/>
          </p:cNvSpPr>
          <p:nvPr>
            <p:ph type="sldNum" sz="quarter" idx="10"/>
          </p:nvPr>
        </p:nvSpPr>
        <p:spPr/>
        <p:txBody>
          <a:bodyPr/>
          <a:lstStyle/>
          <a:p>
            <a:pPr>
              <a:defRPr/>
            </a:pPr>
            <a:fld id="{D68E8870-17DE-45C4-A8DD-7644B2422933}" type="slidenum">
              <a:rPr lang="en-US" smtClean="0"/>
              <a:pPr>
                <a:defRPr/>
              </a:pPr>
              <a:t>40</a:t>
            </a:fld>
            <a:endParaRPr lang="en-US" dirty="0"/>
          </a:p>
        </p:txBody>
      </p:sp>
    </p:spTree>
    <p:extLst>
      <p:ext uri="{BB962C8B-B14F-4D97-AF65-F5344CB8AC3E}">
        <p14:creationId xmlns:p14="http://schemas.microsoft.com/office/powerpoint/2010/main" val="14169581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DDFF046-E9E7-5BDB-1327-997DAEC35918}"/>
              </a:ext>
            </a:extLst>
          </p:cNvPr>
          <p:cNvSpPr>
            <a:spLocks noGrp="1"/>
          </p:cNvSpPr>
          <p:nvPr>
            <p:ph sz="quarter" idx="11"/>
          </p:nvPr>
        </p:nvSpPr>
        <p:spPr/>
        <p:txBody>
          <a:bodyPr/>
          <a:lstStyle/>
          <a:p>
            <a:pPr marL="0" indent="0" algn="ctr">
              <a:buNone/>
            </a:pPr>
            <a:endParaRPr lang="en-US" sz="3600" b="1" dirty="0">
              <a:solidFill>
                <a:schemeClr val="bg2">
                  <a:lumMod val="75000"/>
                  <a:lumOff val="25000"/>
                </a:schemeClr>
              </a:solidFill>
            </a:endParaRPr>
          </a:p>
          <a:p>
            <a:pPr marL="0" indent="0" algn="ctr">
              <a:buNone/>
            </a:pPr>
            <a:endParaRPr lang="en-US" sz="3600" b="1" dirty="0">
              <a:solidFill>
                <a:schemeClr val="bg2">
                  <a:lumMod val="75000"/>
                  <a:lumOff val="25000"/>
                </a:schemeClr>
              </a:solidFill>
            </a:endParaRPr>
          </a:p>
          <a:p>
            <a:pPr marL="0" indent="0" algn="ctr">
              <a:buNone/>
            </a:pPr>
            <a:r>
              <a:rPr lang="en-US" sz="4000" b="1" dirty="0"/>
              <a:t>How can we utilize multimodal data from simulations for enhancing clinical and training decision making?</a:t>
            </a:r>
          </a:p>
        </p:txBody>
      </p:sp>
      <p:pic>
        <p:nvPicPr>
          <p:cNvPr id="6" name="Picture 5" descr="Close-up of graph">
            <a:extLst>
              <a:ext uri="{FF2B5EF4-FFF2-40B4-BE49-F238E27FC236}">
                <a16:creationId xmlns:a16="http://schemas.microsoft.com/office/drawing/2014/main" id="{7A2FE653-65FE-1021-CD2C-0504EA815030}"/>
              </a:ext>
            </a:extLst>
          </p:cNvPr>
          <p:cNvPicPr>
            <a:picLocks noChangeAspect="1"/>
          </p:cNvPicPr>
          <p:nvPr/>
        </p:nvPicPr>
        <p:blipFill>
          <a:blip r:embed="rId2" cstate="print">
            <a:alphaModFix amt="20000"/>
            <a:extLst>
              <a:ext uri="{28A0092B-C50C-407E-A947-70E740481C1C}">
                <a14:useLocalDpi xmlns:a14="http://schemas.microsoft.com/office/drawing/2010/main" val="0"/>
              </a:ext>
            </a:extLst>
          </a:blip>
          <a:stretch>
            <a:fillRect/>
          </a:stretch>
        </p:blipFill>
        <p:spPr>
          <a:xfrm>
            <a:off x="0" y="815332"/>
            <a:ext cx="12191999" cy="5538002"/>
          </a:xfrm>
          <a:prstGeom prst="rect">
            <a:avLst/>
          </a:prstGeom>
        </p:spPr>
      </p:pic>
      <p:sp>
        <p:nvSpPr>
          <p:cNvPr id="4" name="Slide Number Placeholder 3">
            <a:extLst>
              <a:ext uri="{FF2B5EF4-FFF2-40B4-BE49-F238E27FC236}">
                <a16:creationId xmlns:a16="http://schemas.microsoft.com/office/drawing/2014/main" id="{D1DC9629-DB79-6199-7B3B-F347D31ACEF8}"/>
              </a:ext>
            </a:extLst>
          </p:cNvPr>
          <p:cNvSpPr>
            <a:spLocks noGrp="1"/>
          </p:cNvSpPr>
          <p:nvPr>
            <p:ph type="sldNum" sz="quarter" idx="10"/>
          </p:nvPr>
        </p:nvSpPr>
        <p:spPr/>
        <p:txBody>
          <a:bodyPr/>
          <a:lstStyle/>
          <a:p>
            <a:pPr>
              <a:defRPr/>
            </a:pPr>
            <a:fld id="{D68E8870-17DE-45C4-A8DD-7644B2422933}" type="slidenum">
              <a:rPr lang="en-US" smtClean="0"/>
              <a:pPr>
                <a:defRPr/>
              </a:pPr>
              <a:t>41</a:t>
            </a:fld>
            <a:endParaRPr lang="en-US" dirty="0"/>
          </a:p>
        </p:txBody>
      </p:sp>
      <p:sp>
        <p:nvSpPr>
          <p:cNvPr id="5" name="TextBox 4">
            <a:extLst>
              <a:ext uri="{FF2B5EF4-FFF2-40B4-BE49-F238E27FC236}">
                <a16:creationId xmlns:a16="http://schemas.microsoft.com/office/drawing/2014/main" id="{22F6A1A4-F090-EEF6-EE7A-D7D21802CA2F}"/>
              </a:ext>
            </a:extLst>
          </p:cNvPr>
          <p:cNvSpPr txBox="1"/>
          <p:nvPr/>
        </p:nvSpPr>
        <p:spPr>
          <a:xfrm>
            <a:off x="10910461" y="6050340"/>
            <a:ext cx="1389720"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338489555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CA800-98FC-078E-90EA-6A9C3EBC7E84}"/>
              </a:ext>
            </a:extLst>
          </p:cNvPr>
          <p:cNvSpPr>
            <a:spLocks noGrp="1"/>
          </p:cNvSpPr>
          <p:nvPr>
            <p:ph type="title"/>
          </p:nvPr>
        </p:nvSpPr>
        <p:spPr>
          <a:xfrm>
            <a:off x="875763" y="0"/>
            <a:ext cx="9810434" cy="795130"/>
          </a:xfrm>
        </p:spPr>
        <p:txBody>
          <a:bodyPr/>
          <a:lstStyle/>
          <a:p>
            <a:r>
              <a:rPr lang="en-US" dirty="0"/>
              <a:t>Translation of Raw Data into Actionable Insights for Clinical Decision Making</a:t>
            </a:r>
          </a:p>
        </p:txBody>
      </p:sp>
      <p:sp>
        <p:nvSpPr>
          <p:cNvPr id="3" name="Content Placeholder 2">
            <a:extLst>
              <a:ext uri="{FF2B5EF4-FFF2-40B4-BE49-F238E27FC236}">
                <a16:creationId xmlns:a16="http://schemas.microsoft.com/office/drawing/2014/main" id="{B154166D-12A1-D093-D03A-2C50AB301D40}"/>
              </a:ext>
            </a:extLst>
          </p:cNvPr>
          <p:cNvSpPr>
            <a:spLocks noGrp="1"/>
          </p:cNvSpPr>
          <p:nvPr>
            <p:ph sz="quarter" idx="11"/>
          </p:nvPr>
        </p:nvSpPr>
        <p:spPr>
          <a:xfrm>
            <a:off x="419972" y="1046715"/>
            <a:ext cx="10035470" cy="5285846"/>
          </a:xfrm>
        </p:spPr>
        <p:txBody>
          <a:bodyPr/>
          <a:lstStyle/>
          <a:p>
            <a:pPr marL="0" indent="0">
              <a:buNone/>
            </a:pPr>
            <a:r>
              <a:rPr lang="en-US" u="sng" dirty="0"/>
              <a:t>We first have to address current challenges</a:t>
            </a:r>
          </a:p>
          <a:p>
            <a:pPr lvl="1"/>
            <a:r>
              <a:rPr lang="en-US" dirty="0"/>
              <a:t>Triangulation of data</a:t>
            </a:r>
          </a:p>
          <a:p>
            <a:pPr lvl="1"/>
            <a:r>
              <a:rPr lang="en-US" dirty="0"/>
              <a:t>Predictive capabilities</a:t>
            </a:r>
          </a:p>
          <a:p>
            <a:pPr lvl="2"/>
            <a:r>
              <a:rPr lang="en-US" dirty="0"/>
              <a:t>Adaptive assessment and training</a:t>
            </a:r>
          </a:p>
          <a:p>
            <a:pPr lvl="2"/>
            <a:r>
              <a:rPr lang="en-US" dirty="0"/>
              <a:t>Skills + Environments</a:t>
            </a:r>
          </a:p>
          <a:p>
            <a:pPr lvl="2"/>
            <a:r>
              <a:rPr lang="en-US" dirty="0"/>
              <a:t>Brain health and TBI forecasting</a:t>
            </a:r>
          </a:p>
          <a:p>
            <a:pPr lvl="1"/>
            <a:r>
              <a:rPr lang="en-US" dirty="0"/>
              <a:t>Provider friendly automated data scoring and interpretation</a:t>
            </a:r>
          </a:p>
          <a:p>
            <a:pPr lvl="1"/>
            <a:r>
              <a:rPr lang="en-US" dirty="0"/>
              <a:t>Ability to handle large datasets</a:t>
            </a:r>
          </a:p>
          <a:p>
            <a:pPr marL="0" indent="0">
              <a:buNone/>
            </a:pPr>
            <a:endParaRPr lang="en-US" u="sng" dirty="0"/>
          </a:p>
          <a:p>
            <a:pPr marL="0" indent="0">
              <a:buNone/>
            </a:pPr>
            <a:r>
              <a:rPr lang="en-US" u="sng" dirty="0"/>
              <a:t>Then we must apply tools that can integrate holistic brain health data</a:t>
            </a:r>
          </a:p>
          <a:p>
            <a:pPr marL="609585" lvl="1" indent="0">
              <a:buNone/>
            </a:pPr>
            <a:endParaRPr lang="en-US" dirty="0"/>
          </a:p>
        </p:txBody>
      </p:sp>
      <p:sp>
        <p:nvSpPr>
          <p:cNvPr id="6" name="TextBox 5">
            <a:extLst>
              <a:ext uri="{FF2B5EF4-FFF2-40B4-BE49-F238E27FC236}">
                <a16:creationId xmlns:a16="http://schemas.microsoft.com/office/drawing/2014/main" id="{1C5043CE-5B62-4F41-676C-32E0341B4094}"/>
              </a:ext>
            </a:extLst>
          </p:cNvPr>
          <p:cNvSpPr txBox="1"/>
          <p:nvPr/>
        </p:nvSpPr>
        <p:spPr>
          <a:xfrm>
            <a:off x="7782779" y="1897371"/>
            <a:ext cx="1150961" cy="353943"/>
          </a:xfrm>
          <a:prstGeom prst="rect">
            <a:avLst/>
          </a:prstGeom>
          <a:noFill/>
        </p:spPr>
        <p:txBody>
          <a:bodyPr wrap="square" rtlCol="0">
            <a:spAutoFit/>
          </a:bodyPr>
          <a:lstStyle/>
          <a:p>
            <a:r>
              <a:rPr lang="en-US" sz="1700" dirty="0">
                <a:solidFill>
                  <a:schemeClr val="bg1"/>
                </a:solidFill>
                <a:latin typeface="Arial Narrow" panose="020B0606020202030204" pitchFamily="34" charset="0"/>
              </a:rPr>
              <a:t>TBI History</a:t>
            </a:r>
          </a:p>
        </p:txBody>
      </p:sp>
      <p:sp>
        <p:nvSpPr>
          <p:cNvPr id="5" name="Slide Number Placeholder 4">
            <a:extLst>
              <a:ext uri="{FF2B5EF4-FFF2-40B4-BE49-F238E27FC236}">
                <a16:creationId xmlns:a16="http://schemas.microsoft.com/office/drawing/2014/main" id="{7A79FBF3-B461-69E6-94F1-225892EB9E7F}"/>
              </a:ext>
            </a:extLst>
          </p:cNvPr>
          <p:cNvSpPr>
            <a:spLocks noGrp="1"/>
          </p:cNvSpPr>
          <p:nvPr>
            <p:ph type="sldNum" sz="quarter" idx="10"/>
          </p:nvPr>
        </p:nvSpPr>
        <p:spPr/>
        <p:txBody>
          <a:bodyPr/>
          <a:lstStyle/>
          <a:p>
            <a:pPr>
              <a:defRPr/>
            </a:pPr>
            <a:fld id="{D68E8870-17DE-45C4-A8DD-7644B2422933}" type="slidenum">
              <a:rPr lang="en-US" smtClean="0"/>
              <a:pPr>
                <a:defRPr/>
              </a:pPr>
              <a:t>42</a:t>
            </a:fld>
            <a:endParaRPr lang="en-US" dirty="0"/>
          </a:p>
        </p:txBody>
      </p:sp>
    </p:spTree>
    <p:extLst>
      <p:ext uri="{BB962C8B-B14F-4D97-AF65-F5344CB8AC3E}">
        <p14:creationId xmlns:p14="http://schemas.microsoft.com/office/powerpoint/2010/main" val="428219141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CC64-C53F-4530-4C09-E5893300ED30}"/>
              </a:ext>
            </a:extLst>
          </p:cNvPr>
          <p:cNvSpPr>
            <a:spLocks noGrp="1"/>
          </p:cNvSpPr>
          <p:nvPr>
            <p:ph type="title"/>
          </p:nvPr>
        </p:nvSpPr>
        <p:spPr>
          <a:xfrm>
            <a:off x="609600" y="0"/>
            <a:ext cx="10795000" cy="795130"/>
          </a:xfrm>
        </p:spPr>
        <p:txBody>
          <a:bodyPr/>
          <a:lstStyle/>
          <a:p>
            <a:r>
              <a:rPr lang="en-US" dirty="0"/>
              <a:t>Utilization of Artificial Intelligence and Machine Learning</a:t>
            </a:r>
          </a:p>
        </p:txBody>
      </p:sp>
      <p:sp>
        <p:nvSpPr>
          <p:cNvPr id="10" name="Google Shape;11229;p105">
            <a:extLst>
              <a:ext uri="{FF2B5EF4-FFF2-40B4-BE49-F238E27FC236}">
                <a16:creationId xmlns:a16="http://schemas.microsoft.com/office/drawing/2014/main" id="{4F901C18-760D-E9F2-09A0-92FA03C983B3}"/>
              </a:ext>
            </a:extLst>
          </p:cNvPr>
          <p:cNvSpPr/>
          <p:nvPr/>
        </p:nvSpPr>
        <p:spPr>
          <a:xfrm rot="1182071">
            <a:off x="2772533" y="3128414"/>
            <a:ext cx="627923" cy="228521"/>
          </a:xfrm>
          <a:custGeom>
            <a:avLst/>
            <a:gdLst/>
            <a:ahLst/>
            <a:cxnLst/>
            <a:rect l="l" t="t" r="r" b="b"/>
            <a:pathLst>
              <a:path w="59651" h="13111" fill="none" extrusionOk="0">
                <a:moveTo>
                  <a:pt x="0" y="13111"/>
                </a:moveTo>
                <a:lnTo>
                  <a:pt x="12391" y="10386"/>
                </a:lnTo>
                <a:lnTo>
                  <a:pt x="59650"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230;p105">
            <a:extLst>
              <a:ext uri="{FF2B5EF4-FFF2-40B4-BE49-F238E27FC236}">
                <a16:creationId xmlns:a16="http://schemas.microsoft.com/office/drawing/2014/main" id="{7DF43A69-9550-6456-5849-8E0F6160D944}"/>
              </a:ext>
            </a:extLst>
          </p:cNvPr>
          <p:cNvSpPr/>
          <p:nvPr/>
        </p:nvSpPr>
        <p:spPr>
          <a:xfrm>
            <a:off x="2726434" y="2478878"/>
            <a:ext cx="682095" cy="754254"/>
          </a:xfrm>
          <a:custGeom>
            <a:avLst/>
            <a:gdLst/>
            <a:ahLst/>
            <a:cxnLst/>
            <a:rect l="l" t="t" r="r" b="b"/>
            <a:pathLst>
              <a:path w="15460" h="13111" fill="none" extrusionOk="0">
                <a:moveTo>
                  <a:pt x="0" y="13111"/>
                </a:moveTo>
                <a:lnTo>
                  <a:pt x="15459"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1230;p105">
            <a:extLst>
              <a:ext uri="{FF2B5EF4-FFF2-40B4-BE49-F238E27FC236}">
                <a16:creationId xmlns:a16="http://schemas.microsoft.com/office/drawing/2014/main" id="{64CD23DA-852C-B4F6-ABED-4A60F844448C}"/>
              </a:ext>
            </a:extLst>
          </p:cNvPr>
          <p:cNvSpPr/>
          <p:nvPr/>
        </p:nvSpPr>
        <p:spPr>
          <a:xfrm rot="1039755" flipH="1">
            <a:off x="1574978" y="2324854"/>
            <a:ext cx="629339" cy="862618"/>
          </a:xfrm>
          <a:custGeom>
            <a:avLst/>
            <a:gdLst/>
            <a:ahLst/>
            <a:cxnLst/>
            <a:rect l="l" t="t" r="r" b="b"/>
            <a:pathLst>
              <a:path w="15460" h="13111" fill="none" extrusionOk="0">
                <a:moveTo>
                  <a:pt x="0" y="13111"/>
                </a:moveTo>
                <a:lnTo>
                  <a:pt x="15459"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TextBox 32">
            <a:extLst>
              <a:ext uri="{FF2B5EF4-FFF2-40B4-BE49-F238E27FC236}">
                <a16:creationId xmlns:a16="http://schemas.microsoft.com/office/drawing/2014/main" id="{5801E5E0-B285-020D-D491-CA1DF62D9B5B}"/>
              </a:ext>
            </a:extLst>
          </p:cNvPr>
          <p:cNvSpPr txBox="1"/>
          <p:nvPr/>
        </p:nvSpPr>
        <p:spPr>
          <a:xfrm>
            <a:off x="3018529" y="1770205"/>
            <a:ext cx="1465116" cy="369332"/>
          </a:xfrm>
          <a:prstGeom prst="rect">
            <a:avLst/>
          </a:prstGeom>
          <a:noFill/>
        </p:spPr>
        <p:txBody>
          <a:bodyPr wrap="square" rtlCol="0">
            <a:spAutoFit/>
          </a:bodyPr>
          <a:lstStyle/>
          <a:p>
            <a:r>
              <a:rPr lang="en-US" sz="1800" b="1" dirty="0">
                <a:latin typeface="Arial Narrow" panose="020B0606020202030204" pitchFamily="34" charset="0"/>
              </a:rPr>
              <a:t>Skills Needed</a:t>
            </a:r>
          </a:p>
        </p:txBody>
      </p:sp>
      <p:sp>
        <p:nvSpPr>
          <p:cNvPr id="9" name="Google Shape;11228;p105">
            <a:extLst>
              <a:ext uri="{FF2B5EF4-FFF2-40B4-BE49-F238E27FC236}">
                <a16:creationId xmlns:a16="http://schemas.microsoft.com/office/drawing/2014/main" id="{2E60BD8A-FEA1-BC94-E1DD-2CF8DD71B7DE}"/>
              </a:ext>
            </a:extLst>
          </p:cNvPr>
          <p:cNvSpPr/>
          <p:nvPr/>
        </p:nvSpPr>
        <p:spPr>
          <a:xfrm>
            <a:off x="2752493" y="3269260"/>
            <a:ext cx="841243" cy="534220"/>
          </a:xfrm>
          <a:custGeom>
            <a:avLst/>
            <a:gdLst/>
            <a:ahLst/>
            <a:cxnLst/>
            <a:rect l="l" t="t" r="r" b="b"/>
            <a:pathLst>
              <a:path w="59651" h="28575" fill="none" extrusionOk="0">
                <a:moveTo>
                  <a:pt x="0" y="0"/>
                </a:moveTo>
                <a:lnTo>
                  <a:pt x="59650" y="28575"/>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1231;p105">
            <a:extLst>
              <a:ext uri="{FF2B5EF4-FFF2-40B4-BE49-F238E27FC236}">
                <a16:creationId xmlns:a16="http://schemas.microsoft.com/office/drawing/2014/main" id="{599AC155-9C0C-78D2-B94A-EF7539ADC284}"/>
              </a:ext>
            </a:extLst>
          </p:cNvPr>
          <p:cNvSpPr/>
          <p:nvPr/>
        </p:nvSpPr>
        <p:spPr>
          <a:xfrm>
            <a:off x="2749012" y="3282455"/>
            <a:ext cx="479435" cy="1104796"/>
          </a:xfrm>
          <a:custGeom>
            <a:avLst/>
            <a:gdLst/>
            <a:ahLst/>
            <a:cxnLst/>
            <a:rect l="l" t="t" r="r" b="b"/>
            <a:pathLst>
              <a:path w="15460" h="28575" fill="none" extrusionOk="0">
                <a:moveTo>
                  <a:pt x="0" y="0"/>
                </a:moveTo>
                <a:lnTo>
                  <a:pt x="15459" y="28575"/>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1014;p105">
            <a:extLst>
              <a:ext uri="{FF2B5EF4-FFF2-40B4-BE49-F238E27FC236}">
                <a16:creationId xmlns:a16="http://schemas.microsoft.com/office/drawing/2014/main" id="{0DF18F87-A042-B5D3-685C-225B1DF9EA7A}"/>
              </a:ext>
            </a:extLst>
          </p:cNvPr>
          <p:cNvSpPr/>
          <p:nvPr/>
        </p:nvSpPr>
        <p:spPr>
          <a:xfrm>
            <a:off x="1926900" y="2343824"/>
            <a:ext cx="908506" cy="2849426"/>
          </a:xfrm>
          <a:custGeom>
            <a:avLst/>
            <a:gdLst/>
            <a:ahLst/>
            <a:cxnLst/>
            <a:rect l="l" t="t" r="r" b="b"/>
            <a:pathLst>
              <a:path w="15918" h="44955" extrusionOk="0">
                <a:moveTo>
                  <a:pt x="7902" y="0"/>
                </a:moveTo>
                <a:lnTo>
                  <a:pt x="7902" y="17"/>
                </a:lnTo>
                <a:cubicBezTo>
                  <a:pt x="7586" y="60"/>
                  <a:pt x="6670" y="235"/>
                  <a:pt x="6262" y="763"/>
                </a:cubicBezTo>
                <a:cubicBezTo>
                  <a:pt x="5760" y="1412"/>
                  <a:pt x="5967" y="2817"/>
                  <a:pt x="5967" y="2817"/>
                </a:cubicBezTo>
                <a:cubicBezTo>
                  <a:pt x="5499" y="2970"/>
                  <a:pt x="5641" y="3597"/>
                  <a:pt x="5853" y="3847"/>
                </a:cubicBezTo>
                <a:cubicBezTo>
                  <a:pt x="6066" y="4098"/>
                  <a:pt x="6060" y="4419"/>
                  <a:pt x="6164" y="4523"/>
                </a:cubicBezTo>
                <a:cubicBezTo>
                  <a:pt x="6199" y="4570"/>
                  <a:pt x="6254" y="4594"/>
                  <a:pt x="6310" y="4594"/>
                </a:cubicBezTo>
                <a:cubicBezTo>
                  <a:pt x="6332" y="4594"/>
                  <a:pt x="6355" y="4591"/>
                  <a:pt x="6376" y="4583"/>
                </a:cubicBezTo>
                <a:cubicBezTo>
                  <a:pt x="6469" y="4812"/>
                  <a:pt x="6529" y="5057"/>
                  <a:pt x="6551" y="5308"/>
                </a:cubicBezTo>
                <a:cubicBezTo>
                  <a:pt x="6551" y="6539"/>
                  <a:pt x="5602" y="7177"/>
                  <a:pt x="3695" y="7623"/>
                </a:cubicBezTo>
                <a:cubicBezTo>
                  <a:pt x="1783" y="8065"/>
                  <a:pt x="1843" y="10609"/>
                  <a:pt x="1957" y="11612"/>
                </a:cubicBezTo>
                <a:cubicBezTo>
                  <a:pt x="2071" y="12620"/>
                  <a:pt x="1685" y="14418"/>
                  <a:pt x="1238" y="15742"/>
                </a:cubicBezTo>
                <a:cubicBezTo>
                  <a:pt x="791" y="17066"/>
                  <a:pt x="595" y="18826"/>
                  <a:pt x="502" y="20053"/>
                </a:cubicBezTo>
                <a:cubicBezTo>
                  <a:pt x="415" y="21273"/>
                  <a:pt x="388" y="22695"/>
                  <a:pt x="339" y="23109"/>
                </a:cubicBezTo>
                <a:cubicBezTo>
                  <a:pt x="290" y="23524"/>
                  <a:pt x="153" y="24150"/>
                  <a:pt x="77" y="24624"/>
                </a:cubicBezTo>
                <a:cubicBezTo>
                  <a:pt x="1" y="25098"/>
                  <a:pt x="213" y="25213"/>
                  <a:pt x="606" y="25654"/>
                </a:cubicBezTo>
                <a:cubicBezTo>
                  <a:pt x="879" y="25962"/>
                  <a:pt x="1148" y="26163"/>
                  <a:pt x="1411" y="26163"/>
                </a:cubicBezTo>
                <a:cubicBezTo>
                  <a:pt x="1531" y="26163"/>
                  <a:pt x="1649" y="26122"/>
                  <a:pt x="1766" y="26030"/>
                </a:cubicBezTo>
                <a:cubicBezTo>
                  <a:pt x="2142" y="25741"/>
                  <a:pt x="2257" y="25289"/>
                  <a:pt x="2131" y="25104"/>
                </a:cubicBezTo>
                <a:cubicBezTo>
                  <a:pt x="2073" y="25020"/>
                  <a:pt x="2015" y="24998"/>
                  <a:pt x="1969" y="24998"/>
                </a:cubicBezTo>
                <a:cubicBezTo>
                  <a:pt x="1917" y="24998"/>
                  <a:pt x="1881" y="25027"/>
                  <a:pt x="1881" y="25027"/>
                </a:cubicBezTo>
                <a:cubicBezTo>
                  <a:pt x="1870" y="24842"/>
                  <a:pt x="1892" y="24651"/>
                  <a:pt x="1952" y="24472"/>
                </a:cubicBezTo>
                <a:cubicBezTo>
                  <a:pt x="2044" y="24128"/>
                  <a:pt x="1935" y="23654"/>
                  <a:pt x="1777" y="23289"/>
                </a:cubicBezTo>
                <a:cubicBezTo>
                  <a:pt x="1625" y="22930"/>
                  <a:pt x="1418" y="22058"/>
                  <a:pt x="1935" y="20973"/>
                </a:cubicBezTo>
                <a:cubicBezTo>
                  <a:pt x="2447" y="19894"/>
                  <a:pt x="3243" y="16603"/>
                  <a:pt x="3221" y="15884"/>
                </a:cubicBezTo>
                <a:cubicBezTo>
                  <a:pt x="3194" y="15165"/>
                  <a:pt x="3733" y="13672"/>
                  <a:pt x="3733" y="13672"/>
                </a:cubicBezTo>
                <a:cubicBezTo>
                  <a:pt x="3733" y="13672"/>
                  <a:pt x="4142" y="14958"/>
                  <a:pt x="4556" y="16189"/>
                </a:cubicBezTo>
                <a:cubicBezTo>
                  <a:pt x="4970" y="17426"/>
                  <a:pt x="4044" y="19818"/>
                  <a:pt x="3630" y="22515"/>
                </a:cubicBezTo>
                <a:cubicBezTo>
                  <a:pt x="3221" y="25218"/>
                  <a:pt x="3554" y="27714"/>
                  <a:pt x="3603" y="29022"/>
                </a:cubicBezTo>
                <a:cubicBezTo>
                  <a:pt x="3657" y="30335"/>
                  <a:pt x="3886" y="30694"/>
                  <a:pt x="3526" y="31572"/>
                </a:cubicBezTo>
                <a:cubicBezTo>
                  <a:pt x="3167" y="32443"/>
                  <a:pt x="3270" y="33604"/>
                  <a:pt x="3270" y="33604"/>
                </a:cubicBezTo>
                <a:cubicBezTo>
                  <a:pt x="2475" y="34579"/>
                  <a:pt x="2164" y="36585"/>
                  <a:pt x="2398" y="39233"/>
                </a:cubicBezTo>
                <a:cubicBezTo>
                  <a:pt x="2627" y="41881"/>
                  <a:pt x="2655" y="42268"/>
                  <a:pt x="2600" y="43194"/>
                </a:cubicBezTo>
                <a:cubicBezTo>
                  <a:pt x="2546" y="44121"/>
                  <a:pt x="1728" y="44072"/>
                  <a:pt x="1570" y="44453"/>
                </a:cubicBezTo>
                <a:cubicBezTo>
                  <a:pt x="1418" y="44840"/>
                  <a:pt x="2420" y="44791"/>
                  <a:pt x="3243" y="44916"/>
                </a:cubicBezTo>
                <a:cubicBezTo>
                  <a:pt x="3404" y="44942"/>
                  <a:pt x="3536" y="44954"/>
                  <a:pt x="3645" y="44954"/>
                </a:cubicBezTo>
                <a:cubicBezTo>
                  <a:pt x="4094" y="44954"/>
                  <a:pt x="4147" y="44740"/>
                  <a:pt x="4169" y="44328"/>
                </a:cubicBezTo>
                <a:cubicBezTo>
                  <a:pt x="4197" y="43810"/>
                  <a:pt x="4039" y="42731"/>
                  <a:pt x="4066" y="41293"/>
                </a:cubicBezTo>
                <a:cubicBezTo>
                  <a:pt x="4093" y="39849"/>
                  <a:pt x="5041" y="37206"/>
                  <a:pt x="5096" y="36149"/>
                </a:cubicBezTo>
                <a:cubicBezTo>
                  <a:pt x="5150" y="35092"/>
                  <a:pt x="5041" y="34400"/>
                  <a:pt x="5635" y="33626"/>
                </a:cubicBezTo>
                <a:cubicBezTo>
                  <a:pt x="6229" y="32858"/>
                  <a:pt x="6561" y="29768"/>
                  <a:pt x="7177" y="28280"/>
                </a:cubicBezTo>
                <a:cubicBezTo>
                  <a:pt x="7624" y="27202"/>
                  <a:pt x="7858" y="25692"/>
                  <a:pt x="7956" y="24924"/>
                </a:cubicBezTo>
                <a:cubicBezTo>
                  <a:pt x="8054" y="25692"/>
                  <a:pt x="8294" y="27202"/>
                  <a:pt x="8736" y="28280"/>
                </a:cubicBezTo>
                <a:cubicBezTo>
                  <a:pt x="9357" y="29768"/>
                  <a:pt x="9689" y="32858"/>
                  <a:pt x="10278" y="33626"/>
                </a:cubicBezTo>
                <a:cubicBezTo>
                  <a:pt x="10872" y="34400"/>
                  <a:pt x="10768" y="35092"/>
                  <a:pt x="10823" y="36149"/>
                </a:cubicBezTo>
                <a:cubicBezTo>
                  <a:pt x="10872" y="37200"/>
                  <a:pt x="11825" y="39849"/>
                  <a:pt x="11847" y="41293"/>
                </a:cubicBezTo>
                <a:cubicBezTo>
                  <a:pt x="11874" y="42731"/>
                  <a:pt x="11722" y="43810"/>
                  <a:pt x="11743" y="44328"/>
                </a:cubicBezTo>
                <a:cubicBezTo>
                  <a:pt x="11765" y="44740"/>
                  <a:pt x="11819" y="44954"/>
                  <a:pt x="12268" y="44954"/>
                </a:cubicBezTo>
                <a:cubicBezTo>
                  <a:pt x="12377" y="44954"/>
                  <a:pt x="12509" y="44942"/>
                  <a:pt x="12670" y="44916"/>
                </a:cubicBezTo>
                <a:cubicBezTo>
                  <a:pt x="13493" y="44791"/>
                  <a:pt x="14501" y="44840"/>
                  <a:pt x="14343" y="44453"/>
                </a:cubicBezTo>
                <a:cubicBezTo>
                  <a:pt x="14190" y="44066"/>
                  <a:pt x="13367" y="44121"/>
                  <a:pt x="13313" y="43194"/>
                </a:cubicBezTo>
                <a:cubicBezTo>
                  <a:pt x="13264" y="42268"/>
                  <a:pt x="13291" y="41881"/>
                  <a:pt x="13520" y="39233"/>
                </a:cubicBezTo>
                <a:cubicBezTo>
                  <a:pt x="13749" y="36585"/>
                  <a:pt x="13443" y="34579"/>
                  <a:pt x="12648" y="33599"/>
                </a:cubicBezTo>
                <a:cubicBezTo>
                  <a:pt x="12648" y="33599"/>
                  <a:pt x="12746" y="32443"/>
                  <a:pt x="12386" y="31572"/>
                </a:cubicBezTo>
                <a:cubicBezTo>
                  <a:pt x="12027" y="30694"/>
                  <a:pt x="12261" y="30335"/>
                  <a:pt x="12310" y="29022"/>
                </a:cubicBezTo>
                <a:cubicBezTo>
                  <a:pt x="12365" y="27714"/>
                  <a:pt x="12697" y="25218"/>
                  <a:pt x="12283" y="22515"/>
                </a:cubicBezTo>
                <a:cubicBezTo>
                  <a:pt x="11874" y="19818"/>
                  <a:pt x="10953" y="17426"/>
                  <a:pt x="11362" y="16189"/>
                </a:cubicBezTo>
                <a:cubicBezTo>
                  <a:pt x="11771" y="14958"/>
                  <a:pt x="12185" y="13672"/>
                  <a:pt x="12185" y="13672"/>
                </a:cubicBezTo>
                <a:cubicBezTo>
                  <a:pt x="12185" y="13672"/>
                  <a:pt x="12724" y="15159"/>
                  <a:pt x="12697" y="15879"/>
                </a:cubicBezTo>
                <a:cubicBezTo>
                  <a:pt x="12670" y="16603"/>
                  <a:pt x="13471" y="19894"/>
                  <a:pt x="13983" y="20973"/>
                </a:cubicBezTo>
                <a:cubicBezTo>
                  <a:pt x="14495" y="22052"/>
                  <a:pt x="14294" y="22930"/>
                  <a:pt x="14136" y="23289"/>
                </a:cubicBezTo>
                <a:cubicBezTo>
                  <a:pt x="13983" y="23649"/>
                  <a:pt x="13869" y="24134"/>
                  <a:pt x="13967" y="24466"/>
                </a:cubicBezTo>
                <a:cubicBezTo>
                  <a:pt x="14021" y="24651"/>
                  <a:pt x="14048" y="24837"/>
                  <a:pt x="14037" y="25027"/>
                </a:cubicBezTo>
                <a:cubicBezTo>
                  <a:pt x="14037" y="25027"/>
                  <a:pt x="14002" y="24998"/>
                  <a:pt x="13948" y="24998"/>
                </a:cubicBezTo>
                <a:cubicBezTo>
                  <a:pt x="13902" y="24998"/>
                  <a:pt x="13842" y="25020"/>
                  <a:pt x="13781" y="25104"/>
                </a:cubicBezTo>
                <a:cubicBezTo>
                  <a:pt x="13656" y="25289"/>
                  <a:pt x="13776" y="25741"/>
                  <a:pt x="14152" y="26030"/>
                </a:cubicBezTo>
                <a:cubicBezTo>
                  <a:pt x="14269" y="26120"/>
                  <a:pt x="14387" y="26161"/>
                  <a:pt x="14506" y="26161"/>
                </a:cubicBezTo>
                <a:cubicBezTo>
                  <a:pt x="14769" y="26161"/>
                  <a:pt x="15037" y="25962"/>
                  <a:pt x="15307" y="25654"/>
                </a:cubicBezTo>
                <a:cubicBezTo>
                  <a:pt x="15705" y="25213"/>
                  <a:pt x="15917" y="25093"/>
                  <a:pt x="15841" y="24624"/>
                </a:cubicBezTo>
                <a:cubicBezTo>
                  <a:pt x="15759" y="24150"/>
                  <a:pt x="15629" y="23524"/>
                  <a:pt x="15579" y="23109"/>
                </a:cubicBezTo>
                <a:cubicBezTo>
                  <a:pt x="15530" y="22695"/>
                  <a:pt x="15503" y="21268"/>
                  <a:pt x="15411" y="20047"/>
                </a:cubicBezTo>
                <a:cubicBezTo>
                  <a:pt x="15323" y="18826"/>
                  <a:pt x="15127" y="17066"/>
                  <a:pt x="14680" y="15742"/>
                </a:cubicBezTo>
                <a:cubicBezTo>
                  <a:pt x="14228" y="14413"/>
                  <a:pt x="13841" y="12615"/>
                  <a:pt x="13956" y="11612"/>
                </a:cubicBezTo>
                <a:cubicBezTo>
                  <a:pt x="14076" y="10609"/>
                  <a:pt x="14130" y="8065"/>
                  <a:pt x="12223" y="7618"/>
                </a:cubicBezTo>
                <a:cubicBezTo>
                  <a:pt x="10316" y="7177"/>
                  <a:pt x="9368" y="6539"/>
                  <a:pt x="9368" y="5302"/>
                </a:cubicBezTo>
                <a:cubicBezTo>
                  <a:pt x="9389" y="5057"/>
                  <a:pt x="9444" y="4812"/>
                  <a:pt x="9542" y="4577"/>
                </a:cubicBezTo>
                <a:cubicBezTo>
                  <a:pt x="9564" y="4585"/>
                  <a:pt x="9586" y="4589"/>
                  <a:pt x="9608" y="4589"/>
                </a:cubicBezTo>
                <a:cubicBezTo>
                  <a:pt x="9663" y="4589"/>
                  <a:pt x="9716" y="4566"/>
                  <a:pt x="9755" y="4523"/>
                </a:cubicBezTo>
                <a:cubicBezTo>
                  <a:pt x="9858" y="4414"/>
                  <a:pt x="9853" y="4098"/>
                  <a:pt x="10060" y="3847"/>
                </a:cubicBezTo>
                <a:cubicBezTo>
                  <a:pt x="10272" y="3597"/>
                  <a:pt x="10419" y="2970"/>
                  <a:pt x="9945" y="2817"/>
                </a:cubicBezTo>
                <a:cubicBezTo>
                  <a:pt x="9945" y="2817"/>
                  <a:pt x="10158" y="1406"/>
                  <a:pt x="9656" y="763"/>
                </a:cubicBezTo>
                <a:cubicBezTo>
                  <a:pt x="9248" y="229"/>
                  <a:pt x="8332" y="60"/>
                  <a:pt x="8016" y="11"/>
                </a:cubicBezTo>
                <a:lnTo>
                  <a:pt x="8016" y="0"/>
                </a:lnTo>
                <a:cubicBezTo>
                  <a:pt x="8016" y="0"/>
                  <a:pt x="7995" y="0"/>
                  <a:pt x="7956" y="6"/>
                </a:cubicBezTo>
                <a:cubicBezTo>
                  <a:pt x="7950" y="7"/>
                  <a:pt x="7944" y="7"/>
                  <a:pt x="7938" y="7"/>
                </a:cubicBezTo>
                <a:cubicBezTo>
                  <a:pt x="7916" y="7"/>
                  <a:pt x="7902" y="0"/>
                  <a:pt x="7902" y="0"/>
                </a:cubicBezTo>
                <a:close/>
              </a:path>
            </a:pathLst>
          </a:custGeom>
          <a:solidFill>
            <a:schemeClr val="tx2">
              <a:lumMod val="5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11229;p105">
            <a:extLst>
              <a:ext uri="{FF2B5EF4-FFF2-40B4-BE49-F238E27FC236}">
                <a16:creationId xmlns:a16="http://schemas.microsoft.com/office/drawing/2014/main" id="{0AD42C0E-D81B-0EE8-F458-E544F0434077}"/>
              </a:ext>
            </a:extLst>
          </p:cNvPr>
          <p:cNvSpPr/>
          <p:nvPr/>
        </p:nvSpPr>
        <p:spPr>
          <a:xfrm rot="13556618">
            <a:off x="997989" y="2793926"/>
            <a:ext cx="974601" cy="531583"/>
          </a:xfrm>
          <a:custGeom>
            <a:avLst/>
            <a:gdLst/>
            <a:ahLst/>
            <a:cxnLst/>
            <a:rect l="l" t="t" r="r" b="b"/>
            <a:pathLst>
              <a:path w="59651" h="13111" fill="none" extrusionOk="0">
                <a:moveTo>
                  <a:pt x="0" y="13111"/>
                </a:moveTo>
                <a:lnTo>
                  <a:pt x="12391" y="10386"/>
                </a:lnTo>
                <a:lnTo>
                  <a:pt x="59650"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228;p105">
            <a:extLst>
              <a:ext uri="{FF2B5EF4-FFF2-40B4-BE49-F238E27FC236}">
                <a16:creationId xmlns:a16="http://schemas.microsoft.com/office/drawing/2014/main" id="{CAC5222C-1EF5-0298-1AAC-D625002FF5B2}"/>
              </a:ext>
            </a:extLst>
          </p:cNvPr>
          <p:cNvSpPr/>
          <p:nvPr/>
        </p:nvSpPr>
        <p:spPr>
          <a:xfrm rot="6134765">
            <a:off x="1247168" y="3311517"/>
            <a:ext cx="749030" cy="564248"/>
          </a:xfrm>
          <a:custGeom>
            <a:avLst/>
            <a:gdLst/>
            <a:ahLst/>
            <a:cxnLst/>
            <a:rect l="l" t="t" r="r" b="b"/>
            <a:pathLst>
              <a:path w="59651" h="28575" fill="none" extrusionOk="0">
                <a:moveTo>
                  <a:pt x="0" y="0"/>
                </a:moveTo>
                <a:lnTo>
                  <a:pt x="59650" y="28575"/>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11231;p105">
            <a:extLst>
              <a:ext uri="{FF2B5EF4-FFF2-40B4-BE49-F238E27FC236}">
                <a16:creationId xmlns:a16="http://schemas.microsoft.com/office/drawing/2014/main" id="{252C158A-46EC-C425-7A18-E2F01BEB19E7}"/>
              </a:ext>
            </a:extLst>
          </p:cNvPr>
          <p:cNvSpPr/>
          <p:nvPr/>
        </p:nvSpPr>
        <p:spPr>
          <a:xfrm rot="13774460">
            <a:off x="1523827" y="3427657"/>
            <a:ext cx="506697" cy="926330"/>
          </a:xfrm>
          <a:custGeom>
            <a:avLst/>
            <a:gdLst/>
            <a:ahLst/>
            <a:cxnLst/>
            <a:rect l="l" t="t" r="r" b="b"/>
            <a:pathLst>
              <a:path w="15460" h="28575" fill="none" extrusionOk="0">
                <a:moveTo>
                  <a:pt x="0" y="0"/>
                </a:moveTo>
                <a:lnTo>
                  <a:pt x="15459" y="28575"/>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TextBox 22">
            <a:extLst>
              <a:ext uri="{FF2B5EF4-FFF2-40B4-BE49-F238E27FC236}">
                <a16:creationId xmlns:a16="http://schemas.microsoft.com/office/drawing/2014/main" id="{A9F2F14C-7D8F-CA64-A2EB-0B887E2EC1F0}"/>
              </a:ext>
            </a:extLst>
          </p:cNvPr>
          <p:cNvSpPr txBox="1"/>
          <p:nvPr/>
        </p:nvSpPr>
        <p:spPr>
          <a:xfrm>
            <a:off x="3329784" y="2190795"/>
            <a:ext cx="842607" cy="369332"/>
          </a:xfrm>
          <a:prstGeom prst="rect">
            <a:avLst/>
          </a:prstGeom>
          <a:noFill/>
        </p:spPr>
        <p:txBody>
          <a:bodyPr wrap="square" rtlCol="0">
            <a:spAutoFit/>
          </a:bodyPr>
          <a:lstStyle/>
          <a:p>
            <a:r>
              <a:rPr lang="en-US" sz="1800" b="1" dirty="0">
                <a:latin typeface="Arial Narrow" panose="020B0606020202030204" pitchFamily="34" charset="0"/>
              </a:rPr>
              <a:t>Sleep</a:t>
            </a:r>
          </a:p>
        </p:txBody>
      </p:sp>
      <p:sp>
        <p:nvSpPr>
          <p:cNvPr id="24" name="TextBox 23">
            <a:extLst>
              <a:ext uri="{FF2B5EF4-FFF2-40B4-BE49-F238E27FC236}">
                <a16:creationId xmlns:a16="http://schemas.microsoft.com/office/drawing/2014/main" id="{6E4924F9-7D74-35ED-C274-9BAA6A78EF8D}"/>
              </a:ext>
            </a:extLst>
          </p:cNvPr>
          <p:cNvSpPr txBox="1"/>
          <p:nvPr/>
        </p:nvSpPr>
        <p:spPr>
          <a:xfrm>
            <a:off x="801949" y="2179916"/>
            <a:ext cx="1025147" cy="369332"/>
          </a:xfrm>
          <a:prstGeom prst="rect">
            <a:avLst/>
          </a:prstGeom>
          <a:noFill/>
        </p:spPr>
        <p:txBody>
          <a:bodyPr wrap="square" rtlCol="0">
            <a:spAutoFit/>
          </a:bodyPr>
          <a:lstStyle/>
          <a:p>
            <a:r>
              <a:rPr lang="en-US" sz="1800" b="1" dirty="0">
                <a:latin typeface="Arial Narrow" panose="020B0606020202030204" pitchFamily="34" charset="0"/>
              </a:rPr>
              <a:t>Nutrition</a:t>
            </a:r>
          </a:p>
        </p:txBody>
      </p:sp>
      <p:sp>
        <p:nvSpPr>
          <p:cNvPr id="25" name="TextBox 24">
            <a:extLst>
              <a:ext uri="{FF2B5EF4-FFF2-40B4-BE49-F238E27FC236}">
                <a16:creationId xmlns:a16="http://schemas.microsoft.com/office/drawing/2014/main" id="{54347562-9EF7-9697-F8BA-8AAFDEEF2F42}"/>
              </a:ext>
            </a:extLst>
          </p:cNvPr>
          <p:cNvSpPr txBox="1"/>
          <p:nvPr/>
        </p:nvSpPr>
        <p:spPr>
          <a:xfrm>
            <a:off x="3415155" y="3044680"/>
            <a:ext cx="1458453" cy="369332"/>
          </a:xfrm>
          <a:prstGeom prst="rect">
            <a:avLst/>
          </a:prstGeom>
          <a:noFill/>
        </p:spPr>
        <p:txBody>
          <a:bodyPr wrap="square" rtlCol="0">
            <a:spAutoFit/>
          </a:bodyPr>
          <a:lstStyle/>
          <a:p>
            <a:r>
              <a:rPr lang="en-US" sz="1800" b="1" dirty="0">
                <a:latin typeface="Arial Narrow" panose="020B0606020202030204" pitchFamily="34" charset="0"/>
              </a:rPr>
              <a:t>Mental Health</a:t>
            </a:r>
          </a:p>
        </p:txBody>
      </p:sp>
      <p:sp>
        <p:nvSpPr>
          <p:cNvPr id="26" name="TextBox 25">
            <a:extLst>
              <a:ext uri="{FF2B5EF4-FFF2-40B4-BE49-F238E27FC236}">
                <a16:creationId xmlns:a16="http://schemas.microsoft.com/office/drawing/2014/main" id="{8515AB40-BA44-B66B-CF90-365DD3562C6C}"/>
              </a:ext>
            </a:extLst>
          </p:cNvPr>
          <p:cNvSpPr txBox="1"/>
          <p:nvPr/>
        </p:nvSpPr>
        <p:spPr>
          <a:xfrm>
            <a:off x="195853" y="2587039"/>
            <a:ext cx="1109122" cy="369332"/>
          </a:xfrm>
          <a:prstGeom prst="rect">
            <a:avLst/>
          </a:prstGeom>
          <a:noFill/>
        </p:spPr>
        <p:txBody>
          <a:bodyPr wrap="square" rtlCol="0">
            <a:spAutoFit/>
          </a:bodyPr>
          <a:lstStyle/>
          <a:p>
            <a:r>
              <a:rPr lang="en-US" sz="1800" b="1" dirty="0">
                <a:latin typeface="Arial Narrow" panose="020B0606020202030204" pitchFamily="34" charset="0"/>
              </a:rPr>
              <a:t>Cognition</a:t>
            </a:r>
          </a:p>
        </p:txBody>
      </p:sp>
      <p:sp>
        <p:nvSpPr>
          <p:cNvPr id="27" name="TextBox 26">
            <a:extLst>
              <a:ext uri="{FF2B5EF4-FFF2-40B4-BE49-F238E27FC236}">
                <a16:creationId xmlns:a16="http://schemas.microsoft.com/office/drawing/2014/main" id="{A4D833CA-B817-05F5-C1CD-916865E420F6}"/>
              </a:ext>
            </a:extLst>
          </p:cNvPr>
          <p:cNvSpPr txBox="1"/>
          <p:nvPr/>
        </p:nvSpPr>
        <p:spPr>
          <a:xfrm>
            <a:off x="3267451" y="3778496"/>
            <a:ext cx="1997587" cy="369332"/>
          </a:xfrm>
          <a:prstGeom prst="rect">
            <a:avLst/>
          </a:prstGeom>
          <a:noFill/>
        </p:spPr>
        <p:txBody>
          <a:bodyPr wrap="square" rtlCol="0">
            <a:spAutoFit/>
          </a:bodyPr>
          <a:lstStyle/>
          <a:p>
            <a:r>
              <a:rPr lang="en-US" sz="1800" b="1" dirty="0">
                <a:latin typeface="Arial Narrow" panose="020B0606020202030204" pitchFamily="34" charset="0"/>
              </a:rPr>
              <a:t>Executive Function</a:t>
            </a:r>
          </a:p>
        </p:txBody>
      </p:sp>
      <p:sp>
        <p:nvSpPr>
          <p:cNvPr id="28" name="TextBox 27">
            <a:extLst>
              <a:ext uri="{FF2B5EF4-FFF2-40B4-BE49-F238E27FC236}">
                <a16:creationId xmlns:a16="http://schemas.microsoft.com/office/drawing/2014/main" id="{5FA97D01-763B-9F8E-1086-A1E2F004BDA6}"/>
              </a:ext>
            </a:extLst>
          </p:cNvPr>
          <p:cNvSpPr txBox="1"/>
          <p:nvPr/>
        </p:nvSpPr>
        <p:spPr>
          <a:xfrm>
            <a:off x="36299" y="3784677"/>
            <a:ext cx="1696460" cy="369332"/>
          </a:xfrm>
          <a:prstGeom prst="rect">
            <a:avLst/>
          </a:prstGeom>
          <a:noFill/>
        </p:spPr>
        <p:txBody>
          <a:bodyPr wrap="square" rtlCol="0">
            <a:spAutoFit/>
          </a:bodyPr>
          <a:lstStyle/>
          <a:p>
            <a:r>
              <a:rPr lang="en-US" sz="1800" b="1" dirty="0">
                <a:latin typeface="Arial Narrow" panose="020B0606020202030204" pitchFamily="34" charset="0"/>
              </a:rPr>
              <a:t>Individual Goals</a:t>
            </a:r>
          </a:p>
        </p:txBody>
      </p:sp>
      <p:sp>
        <p:nvSpPr>
          <p:cNvPr id="29" name="TextBox 28">
            <a:extLst>
              <a:ext uri="{FF2B5EF4-FFF2-40B4-BE49-F238E27FC236}">
                <a16:creationId xmlns:a16="http://schemas.microsoft.com/office/drawing/2014/main" id="{3F7AC5D5-F7DC-5CF0-6D8A-34638D2DA602}"/>
              </a:ext>
            </a:extLst>
          </p:cNvPr>
          <p:cNvSpPr txBox="1"/>
          <p:nvPr/>
        </p:nvSpPr>
        <p:spPr>
          <a:xfrm>
            <a:off x="740540" y="4402071"/>
            <a:ext cx="1186360" cy="369332"/>
          </a:xfrm>
          <a:prstGeom prst="rect">
            <a:avLst/>
          </a:prstGeom>
          <a:noFill/>
        </p:spPr>
        <p:txBody>
          <a:bodyPr wrap="square" rtlCol="0">
            <a:spAutoFit/>
          </a:bodyPr>
          <a:lstStyle/>
          <a:p>
            <a:r>
              <a:rPr lang="en-US" sz="1800" b="1" dirty="0">
                <a:latin typeface="Arial Narrow" panose="020B0606020202030204" pitchFamily="34" charset="0"/>
              </a:rPr>
              <a:t>TBI History</a:t>
            </a:r>
          </a:p>
        </p:txBody>
      </p:sp>
      <p:sp>
        <p:nvSpPr>
          <p:cNvPr id="31" name="TextBox 30">
            <a:extLst>
              <a:ext uri="{FF2B5EF4-FFF2-40B4-BE49-F238E27FC236}">
                <a16:creationId xmlns:a16="http://schemas.microsoft.com/office/drawing/2014/main" id="{F3ACA2FA-2336-3E08-0F9A-4C94048976D8}"/>
              </a:ext>
            </a:extLst>
          </p:cNvPr>
          <p:cNvSpPr txBox="1"/>
          <p:nvPr/>
        </p:nvSpPr>
        <p:spPr>
          <a:xfrm>
            <a:off x="3174349" y="4388506"/>
            <a:ext cx="1364313" cy="382897"/>
          </a:xfrm>
          <a:prstGeom prst="rect">
            <a:avLst/>
          </a:prstGeom>
          <a:noFill/>
        </p:spPr>
        <p:txBody>
          <a:bodyPr wrap="square" rtlCol="0">
            <a:spAutoFit/>
          </a:bodyPr>
          <a:lstStyle/>
          <a:p>
            <a:r>
              <a:rPr lang="en-US" sz="1800" b="1" dirty="0">
                <a:latin typeface="Arial Narrow" panose="020B0606020202030204" pitchFamily="34" charset="0"/>
              </a:rPr>
              <a:t>Sensor Data</a:t>
            </a:r>
          </a:p>
        </p:txBody>
      </p:sp>
      <p:sp>
        <p:nvSpPr>
          <p:cNvPr id="32" name="Google Shape;11230;p105">
            <a:extLst>
              <a:ext uri="{FF2B5EF4-FFF2-40B4-BE49-F238E27FC236}">
                <a16:creationId xmlns:a16="http://schemas.microsoft.com/office/drawing/2014/main" id="{5C06DB50-FC7C-477D-DC98-6CD3FFAB949E}"/>
              </a:ext>
            </a:extLst>
          </p:cNvPr>
          <p:cNvSpPr/>
          <p:nvPr/>
        </p:nvSpPr>
        <p:spPr>
          <a:xfrm rot="16419833">
            <a:off x="1385204" y="2509171"/>
            <a:ext cx="587367" cy="711744"/>
          </a:xfrm>
          <a:custGeom>
            <a:avLst/>
            <a:gdLst/>
            <a:ahLst/>
            <a:cxnLst/>
            <a:rect l="l" t="t" r="r" b="b"/>
            <a:pathLst>
              <a:path w="15460" h="13111" fill="none" extrusionOk="0">
                <a:moveTo>
                  <a:pt x="0" y="13111"/>
                </a:moveTo>
                <a:lnTo>
                  <a:pt x="15459"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1230;p105">
            <a:extLst>
              <a:ext uri="{FF2B5EF4-FFF2-40B4-BE49-F238E27FC236}">
                <a16:creationId xmlns:a16="http://schemas.microsoft.com/office/drawing/2014/main" id="{B46E9C54-1F89-5E06-CEDE-DF113CA8D9AA}"/>
              </a:ext>
            </a:extLst>
          </p:cNvPr>
          <p:cNvSpPr/>
          <p:nvPr/>
        </p:nvSpPr>
        <p:spPr>
          <a:xfrm rot="20331927">
            <a:off x="2588246" y="2270918"/>
            <a:ext cx="735756" cy="770760"/>
          </a:xfrm>
          <a:custGeom>
            <a:avLst/>
            <a:gdLst/>
            <a:ahLst/>
            <a:cxnLst/>
            <a:rect l="l" t="t" r="r" b="b"/>
            <a:pathLst>
              <a:path w="15460" h="13111" fill="none" extrusionOk="0">
                <a:moveTo>
                  <a:pt x="0" y="13111"/>
                </a:moveTo>
                <a:lnTo>
                  <a:pt x="15459"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TextBox 34">
            <a:extLst>
              <a:ext uri="{FF2B5EF4-FFF2-40B4-BE49-F238E27FC236}">
                <a16:creationId xmlns:a16="http://schemas.microsoft.com/office/drawing/2014/main" id="{0B07F6D0-2F95-88F9-69F3-B4B1EF5C1621}"/>
              </a:ext>
            </a:extLst>
          </p:cNvPr>
          <p:cNvSpPr txBox="1"/>
          <p:nvPr/>
        </p:nvSpPr>
        <p:spPr>
          <a:xfrm>
            <a:off x="944218" y="1843579"/>
            <a:ext cx="1282631" cy="369332"/>
          </a:xfrm>
          <a:prstGeom prst="rect">
            <a:avLst/>
          </a:prstGeom>
          <a:noFill/>
        </p:spPr>
        <p:txBody>
          <a:bodyPr wrap="square" rtlCol="0">
            <a:spAutoFit/>
          </a:bodyPr>
          <a:lstStyle/>
          <a:p>
            <a:r>
              <a:rPr lang="en-US" sz="1800" b="1" dirty="0">
                <a:latin typeface="Arial Narrow" panose="020B0606020202030204" pitchFamily="34" charset="0"/>
              </a:rPr>
              <a:t>Medication</a:t>
            </a:r>
          </a:p>
        </p:txBody>
      </p:sp>
      <p:grpSp>
        <p:nvGrpSpPr>
          <p:cNvPr id="36" name="Google Shape;10600;p103">
            <a:extLst>
              <a:ext uri="{FF2B5EF4-FFF2-40B4-BE49-F238E27FC236}">
                <a16:creationId xmlns:a16="http://schemas.microsoft.com/office/drawing/2014/main" id="{A810823F-EBF0-F62F-7144-B0C443446A20}"/>
              </a:ext>
            </a:extLst>
          </p:cNvPr>
          <p:cNvGrpSpPr/>
          <p:nvPr/>
        </p:nvGrpSpPr>
        <p:grpSpPr>
          <a:xfrm>
            <a:off x="5399289" y="2889887"/>
            <a:ext cx="1393422" cy="641692"/>
            <a:chOff x="732422" y="2990152"/>
            <a:chExt cx="1337773" cy="572102"/>
          </a:xfrm>
        </p:grpSpPr>
        <p:sp>
          <p:nvSpPr>
            <p:cNvPr id="37" name="Google Shape;10601;p103">
              <a:extLst>
                <a:ext uri="{FF2B5EF4-FFF2-40B4-BE49-F238E27FC236}">
                  <a16:creationId xmlns:a16="http://schemas.microsoft.com/office/drawing/2014/main" id="{FB668463-0C9B-9BC0-B140-7E706CCCFC04}"/>
                </a:ext>
              </a:extLst>
            </p:cNvPr>
            <p:cNvSpPr/>
            <p:nvPr/>
          </p:nvSpPr>
          <p:spPr>
            <a:xfrm>
              <a:off x="923705" y="3182595"/>
              <a:ext cx="380762" cy="379464"/>
            </a:xfrm>
            <a:custGeom>
              <a:avLst/>
              <a:gdLst/>
              <a:ahLst/>
              <a:cxnLst/>
              <a:rect l="l" t="t" r="r" b="b"/>
              <a:pathLst>
                <a:path w="33153" h="33040" extrusionOk="0">
                  <a:moveTo>
                    <a:pt x="16576" y="1"/>
                  </a:moveTo>
                  <a:cubicBezTo>
                    <a:pt x="16428" y="1"/>
                    <a:pt x="16280" y="57"/>
                    <a:pt x="16167" y="170"/>
                  </a:cubicBezTo>
                  <a:lnTo>
                    <a:pt x="9658" y="6680"/>
                  </a:lnTo>
                  <a:cubicBezTo>
                    <a:pt x="9434" y="6906"/>
                    <a:pt x="9434" y="7272"/>
                    <a:pt x="9658" y="7495"/>
                  </a:cubicBezTo>
                  <a:lnTo>
                    <a:pt x="9729" y="7566"/>
                  </a:lnTo>
                  <a:cubicBezTo>
                    <a:pt x="9955" y="7789"/>
                    <a:pt x="10395" y="8000"/>
                    <a:pt x="10712" y="8032"/>
                  </a:cubicBezTo>
                  <a:cubicBezTo>
                    <a:pt x="10712" y="8032"/>
                    <a:pt x="11595" y="8116"/>
                    <a:pt x="12145" y="8663"/>
                  </a:cubicBezTo>
                  <a:cubicBezTo>
                    <a:pt x="13090" y="9608"/>
                    <a:pt x="13090" y="11141"/>
                    <a:pt x="12142" y="12089"/>
                  </a:cubicBezTo>
                  <a:cubicBezTo>
                    <a:pt x="11670" y="12562"/>
                    <a:pt x="11050" y="12798"/>
                    <a:pt x="10431" y="12798"/>
                  </a:cubicBezTo>
                  <a:cubicBezTo>
                    <a:pt x="9811" y="12798"/>
                    <a:pt x="9192" y="12562"/>
                    <a:pt x="8719" y="12089"/>
                  </a:cubicBezTo>
                  <a:cubicBezTo>
                    <a:pt x="8173" y="11539"/>
                    <a:pt x="8085" y="10656"/>
                    <a:pt x="8085" y="10656"/>
                  </a:cubicBezTo>
                  <a:cubicBezTo>
                    <a:pt x="8053" y="10339"/>
                    <a:pt x="7846" y="9899"/>
                    <a:pt x="7623" y="9672"/>
                  </a:cubicBezTo>
                  <a:lnTo>
                    <a:pt x="7551" y="9604"/>
                  </a:lnTo>
                  <a:cubicBezTo>
                    <a:pt x="7438" y="9491"/>
                    <a:pt x="7290" y="9435"/>
                    <a:pt x="7143" y="9435"/>
                  </a:cubicBezTo>
                  <a:cubicBezTo>
                    <a:pt x="6995" y="9435"/>
                    <a:pt x="6848" y="9491"/>
                    <a:pt x="6736" y="9604"/>
                  </a:cubicBezTo>
                  <a:lnTo>
                    <a:pt x="223" y="16111"/>
                  </a:lnTo>
                  <a:cubicBezTo>
                    <a:pt x="0" y="16337"/>
                    <a:pt x="0" y="16703"/>
                    <a:pt x="223" y="16929"/>
                  </a:cubicBezTo>
                  <a:lnTo>
                    <a:pt x="6733" y="23439"/>
                  </a:lnTo>
                  <a:cubicBezTo>
                    <a:pt x="6846" y="23550"/>
                    <a:pt x="6994" y="23606"/>
                    <a:pt x="7142" y="23606"/>
                  </a:cubicBezTo>
                  <a:cubicBezTo>
                    <a:pt x="7290" y="23606"/>
                    <a:pt x="7438" y="23550"/>
                    <a:pt x="7551" y="23439"/>
                  </a:cubicBezTo>
                  <a:lnTo>
                    <a:pt x="7623" y="23364"/>
                  </a:lnTo>
                  <a:cubicBezTo>
                    <a:pt x="7849" y="23141"/>
                    <a:pt x="8056" y="22698"/>
                    <a:pt x="8088" y="22381"/>
                  </a:cubicBezTo>
                  <a:cubicBezTo>
                    <a:pt x="8088" y="22381"/>
                    <a:pt x="8173" y="21497"/>
                    <a:pt x="8719" y="20951"/>
                  </a:cubicBezTo>
                  <a:cubicBezTo>
                    <a:pt x="9194" y="20469"/>
                    <a:pt x="9820" y="20228"/>
                    <a:pt x="10446" y="20228"/>
                  </a:cubicBezTo>
                  <a:cubicBezTo>
                    <a:pt x="11066" y="20228"/>
                    <a:pt x="11685" y="20465"/>
                    <a:pt x="12158" y="20938"/>
                  </a:cubicBezTo>
                  <a:cubicBezTo>
                    <a:pt x="13110" y="21889"/>
                    <a:pt x="13103" y="23432"/>
                    <a:pt x="12145" y="24374"/>
                  </a:cubicBezTo>
                  <a:cubicBezTo>
                    <a:pt x="11599" y="24924"/>
                    <a:pt x="10715" y="25008"/>
                    <a:pt x="10715" y="25008"/>
                  </a:cubicBezTo>
                  <a:cubicBezTo>
                    <a:pt x="10398" y="25040"/>
                    <a:pt x="9955" y="25250"/>
                    <a:pt x="9732" y="25474"/>
                  </a:cubicBezTo>
                  <a:lnTo>
                    <a:pt x="9658" y="25545"/>
                  </a:lnTo>
                  <a:cubicBezTo>
                    <a:pt x="9434" y="25771"/>
                    <a:pt x="9434" y="26137"/>
                    <a:pt x="9658" y="26363"/>
                  </a:cubicBezTo>
                  <a:lnTo>
                    <a:pt x="16167" y="32869"/>
                  </a:lnTo>
                  <a:cubicBezTo>
                    <a:pt x="16280" y="32983"/>
                    <a:pt x="16428" y="33039"/>
                    <a:pt x="16576" y="33039"/>
                  </a:cubicBezTo>
                  <a:cubicBezTo>
                    <a:pt x="16724" y="33039"/>
                    <a:pt x="16872" y="32983"/>
                    <a:pt x="16985" y="32869"/>
                  </a:cubicBezTo>
                  <a:lnTo>
                    <a:pt x="23492" y="26363"/>
                  </a:lnTo>
                  <a:cubicBezTo>
                    <a:pt x="23605" y="26252"/>
                    <a:pt x="23753" y="26196"/>
                    <a:pt x="23901" y="26196"/>
                  </a:cubicBezTo>
                  <a:cubicBezTo>
                    <a:pt x="24049" y="26196"/>
                    <a:pt x="24197" y="26252"/>
                    <a:pt x="24310" y="26363"/>
                  </a:cubicBezTo>
                  <a:lnTo>
                    <a:pt x="24313" y="26370"/>
                  </a:lnTo>
                  <a:cubicBezTo>
                    <a:pt x="24540" y="26593"/>
                    <a:pt x="24750" y="27036"/>
                    <a:pt x="24779" y="27353"/>
                  </a:cubicBezTo>
                  <a:cubicBezTo>
                    <a:pt x="24779" y="27353"/>
                    <a:pt x="24867" y="28237"/>
                    <a:pt x="25413" y="28783"/>
                  </a:cubicBezTo>
                  <a:cubicBezTo>
                    <a:pt x="25888" y="29265"/>
                    <a:pt x="26514" y="29506"/>
                    <a:pt x="27140" y="29506"/>
                  </a:cubicBezTo>
                  <a:cubicBezTo>
                    <a:pt x="27759" y="29506"/>
                    <a:pt x="28378" y="29269"/>
                    <a:pt x="28849" y="28796"/>
                  </a:cubicBezTo>
                  <a:cubicBezTo>
                    <a:pt x="29800" y="27845"/>
                    <a:pt x="29797" y="26302"/>
                    <a:pt x="28840" y="25357"/>
                  </a:cubicBezTo>
                  <a:cubicBezTo>
                    <a:pt x="28290" y="24810"/>
                    <a:pt x="27406" y="24726"/>
                    <a:pt x="27406" y="24726"/>
                  </a:cubicBezTo>
                  <a:cubicBezTo>
                    <a:pt x="27089" y="24694"/>
                    <a:pt x="26646" y="24487"/>
                    <a:pt x="26423" y="24260"/>
                  </a:cubicBezTo>
                  <a:lnTo>
                    <a:pt x="26420" y="24257"/>
                  </a:lnTo>
                  <a:cubicBezTo>
                    <a:pt x="26193" y="24031"/>
                    <a:pt x="26193" y="23665"/>
                    <a:pt x="26420" y="23439"/>
                  </a:cubicBezTo>
                  <a:lnTo>
                    <a:pt x="32926" y="16929"/>
                  </a:lnTo>
                  <a:cubicBezTo>
                    <a:pt x="33152" y="16703"/>
                    <a:pt x="33152" y="16337"/>
                    <a:pt x="32926" y="16111"/>
                  </a:cubicBezTo>
                  <a:lnTo>
                    <a:pt x="26420" y="9604"/>
                  </a:lnTo>
                  <a:cubicBezTo>
                    <a:pt x="26193" y="9378"/>
                    <a:pt x="26193" y="9012"/>
                    <a:pt x="26420" y="8786"/>
                  </a:cubicBezTo>
                  <a:lnTo>
                    <a:pt x="26533" y="8669"/>
                  </a:lnTo>
                  <a:cubicBezTo>
                    <a:pt x="26759" y="8446"/>
                    <a:pt x="27202" y="8236"/>
                    <a:pt x="27516" y="8207"/>
                  </a:cubicBezTo>
                  <a:cubicBezTo>
                    <a:pt x="27516" y="8207"/>
                    <a:pt x="28403" y="8119"/>
                    <a:pt x="28950" y="7573"/>
                  </a:cubicBezTo>
                  <a:cubicBezTo>
                    <a:pt x="29894" y="6628"/>
                    <a:pt x="29894" y="5094"/>
                    <a:pt x="28950" y="4147"/>
                  </a:cubicBezTo>
                  <a:cubicBezTo>
                    <a:pt x="28477" y="3674"/>
                    <a:pt x="27858" y="3438"/>
                    <a:pt x="27238" y="3438"/>
                  </a:cubicBezTo>
                  <a:cubicBezTo>
                    <a:pt x="26618" y="3438"/>
                    <a:pt x="25997" y="3674"/>
                    <a:pt x="25523" y="4147"/>
                  </a:cubicBezTo>
                  <a:cubicBezTo>
                    <a:pt x="24977" y="4697"/>
                    <a:pt x="24892" y="5580"/>
                    <a:pt x="24892" y="5580"/>
                  </a:cubicBezTo>
                  <a:cubicBezTo>
                    <a:pt x="24860" y="5894"/>
                    <a:pt x="24650" y="6337"/>
                    <a:pt x="24427" y="6563"/>
                  </a:cubicBezTo>
                  <a:lnTo>
                    <a:pt x="24310" y="6680"/>
                  </a:lnTo>
                  <a:cubicBezTo>
                    <a:pt x="24197" y="6791"/>
                    <a:pt x="24049" y="6847"/>
                    <a:pt x="23901" y="6847"/>
                  </a:cubicBezTo>
                  <a:cubicBezTo>
                    <a:pt x="23753" y="6847"/>
                    <a:pt x="23605" y="6791"/>
                    <a:pt x="23492" y="6680"/>
                  </a:cubicBezTo>
                  <a:lnTo>
                    <a:pt x="16985" y="170"/>
                  </a:lnTo>
                  <a:cubicBezTo>
                    <a:pt x="16872" y="57"/>
                    <a:pt x="16724" y="1"/>
                    <a:pt x="16576" y="1"/>
                  </a:cubicBezTo>
                  <a:close/>
                </a:path>
              </a:pathLst>
            </a:custGeom>
            <a:no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602;p103">
              <a:extLst>
                <a:ext uri="{FF2B5EF4-FFF2-40B4-BE49-F238E27FC236}">
                  <a16:creationId xmlns:a16="http://schemas.microsoft.com/office/drawing/2014/main" id="{A7959586-DFD3-57B6-A079-1FAD28374BE8}"/>
                </a:ext>
              </a:extLst>
            </p:cNvPr>
            <p:cNvSpPr/>
            <p:nvPr/>
          </p:nvSpPr>
          <p:spPr>
            <a:xfrm>
              <a:off x="1309210" y="3183709"/>
              <a:ext cx="378534" cy="377248"/>
            </a:xfrm>
            <a:custGeom>
              <a:avLst/>
              <a:gdLst/>
              <a:ahLst/>
              <a:cxnLst/>
              <a:rect l="l" t="t" r="r" b="b"/>
              <a:pathLst>
                <a:path w="32959" h="32847" extrusionOk="0">
                  <a:moveTo>
                    <a:pt x="16480" y="1"/>
                  </a:moveTo>
                  <a:cubicBezTo>
                    <a:pt x="16334" y="1"/>
                    <a:pt x="16186" y="57"/>
                    <a:pt x="16073" y="170"/>
                  </a:cubicBezTo>
                  <a:lnTo>
                    <a:pt x="9603" y="6641"/>
                  </a:lnTo>
                  <a:cubicBezTo>
                    <a:pt x="9491" y="6753"/>
                    <a:pt x="9345" y="6808"/>
                    <a:pt x="9198" y="6808"/>
                  </a:cubicBezTo>
                  <a:cubicBezTo>
                    <a:pt x="9051" y="6808"/>
                    <a:pt x="8904" y="6753"/>
                    <a:pt x="8791" y="6641"/>
                  </a:cubicBezTo>
                  <a:lnTo>
                    <a:pt x="8677" y="6525"/>
                  </a:lnTo>
                  <a:cubicBezTo>
                    <a:pt x="8454" y="6301"/>
                    <a:pt x="8244" y="5861"/>
                    <a:pt x="8215" y="5547"/>
                  </a:cubicBezTo>
                  <a:cubicBezTo>
                    <a:pt x="8215" y="5547"/>
                    <a:pt x="8127" y="4667"/>
                    <a:pt x="7584" y="4124"/>
                  </a:cubicBezTo>
                  <a:cubicBezTo>
                    <a:pt x="7113" y="3653"/>
                    <a:pt x="6497" y="3418"/>
                    <a:pt x="5880" y="3418"/>
                  </a:cubicBezTo>
                  <a:cubicBezTo>
                    <a:pt x="5264" y="3418"/>
                    <a:pt x="4648" y="3653"/>
                    <a:pt x="4177" y="4124"/>
                  </a:cubicBezTo>
                  <a:cubicBezTo>
                    <a:pt x="3236" y="5065"/>
                    <a:pt x="3236" y="6589"/>
                    <a:pt x="4177" y="7531"/>
                  </a:cubicBezTo>
                  <a:cubicBezTo>
                    <a:pt x="4721" y="8074"/>
                    <a:pt x="5601" y="8158"/>
                    <a:pt x="5601" y="8158"/>
                  </a:cubicBezTo>
                  <a:cubicBezTo>
                    <a:pt x="5914" y="8191"/>
                    <a:pt x="6354" y="8398"/>
                    <a:pt x="6578" y="8621"/>
                  </a:cubicBezTo>
                  <a:lnTo>
                    <a:pt x="6694" y="8737"/>
                  </a:lnTo>
                  <a:cubicBezTo>
                    <a:pt x="6917" y="8961"/>
                    <a:pt x="6917" y="9323"/>
                    <a:pt x="6694" y="9550"/>
                  </a:cubicBezTo>
                  <a:lnTo>
                    <a:pt x="223" y="16020"/>
                  </a:lnTo>
                  <a:cubicBezTo>
                    <a:pt x="0" y="16243"/>
                    <a:pt x="0" y="16606"/>
                    <a:pt x="223" y="16832"/>
                  </a:cubicBezTo>
                  <a:lnTo>
                    <a:pt x="6694" y="23300"/>
                  </a:lnTo>
                  <a:cubicBezTo>
                    <a:pt x="6807" y="23411"/>
                    <a:pt x="6954" y="23467"/>
                    <a:pt x="7102" y="23467"/>
                  </a:cubicBezTo>
                  <a:cubicBezTo>
                    <a:pt x="7249" y="23467"/>
                    <a:pt x="7396" y="23411"/>
                    <a:pt x="7509" y="23300"/>
                  </a:cubicBezTo>
                  <a:lnTo>
                    <a:pt x="7577" y="23232"/>
                  </a:lnTo>
                  <a:cubicBezTo>
                    <a:pt x="7801" y="23008"/>
                    <a:pt x="8008" y="22568"/>
                    <a:pt x="8040" y="22255"/>
                  </a:cubicBezTo>
                  <a:cubicBezTo>
                    <a:pt x="8040" y="22255"/>
                    <a:pt x="8124" y="21375"/>
                    <a:pt x="8668" y="20831"/>
                  </a:cubicBezTo>
                  <a:cubicBezTo>
                    <a:pt x="9138" y="20360"/>
                    <a:pt x="9755" y="20125"/>
                    <a:pt x="10371" y="20125"/>
                  </a:cubicBezTo>
                  <a:cubicBezTo>
                    <a:pt x="10987" y="20125"/>
                    <a:pt x="11604" y="20360"/>
                    <a:pt x="12074" y="20831"/>
                  </a:cubicBezTo>
                  <a:cubicBezTo>
                    <a:pt x="13013" y="21769"/>
                    <a:pt x="13013" y="23296"/>
                    <a:pt x="12074" y="24235"/>
                  </a:cubicBezTo>
                  <a:cubicBezTo>
                    <a:pt x="11528" y="24781"/>
                    <a:pt x="10651" y="24865"/>
                    <a:pt x="10651" y="24865"/>
                  </a:cubicBezTo>
                  <a:cubicBezTo>
                    <a:pt x="10337" y="24895"/>
                    <a:pt x="9897" y="25105"/>
                    <a:pt x="9674" y="25328"/>
                  </a:cubicBezTo>
                  <a:lnTo>
                    <a:pt x="9603" y="25396"/>
                  </a:lnTo>
                  <a:cubicBezTo>
                    <a:pt x="9379" y="25619"/>
                    <a:pt x="9379" y="25985"/>
                    <a:pt x="9603" y="26208"/>
                  </a:cubicBezTo>
                  <a:lnTo>
                    <a:pt x="16073" y="32679"/>
                  </a:lnTo>
                  <a:cubicBezTo>
                    <a:pt x="16186" y="32790"/>
                    <a:pt x="16334" y="32846"/>
                    <a:pt x="16480" y="32846"/>
                  </a:cubicBezTo>
                  <a:cubicBezTo>
                    <a:pt x="16627" y="32846"/>
                    <a:pt x="16774" y="32790"/>
                    <a:pt x="16885" y="32679"/>
                  </a:cubicBezTo>
                  <a:lnTo>
                    <a:pt x="23356" y="26208"/>
                  </a:lnTo>
                  <a:cubicBezTo>
                    <a:pt x="23582" y="25985"/>
                    <a:pt x="23582" y="25619"/>
                    <a:pt x="23356" y="25396"/>
                  </a:cubicBezTo>
                  <a:lnTo>
                    <a:pt x="23285" y="25325"/>
                  </a:lnTo>
                  <a:cubicBezTo>
                    <a:pt x="23061" y="25102"/>
                    <a:pt x="22621" y="24895"/>
                    <a:pt x="22308" y="24862"/>
                  </a:cubicBezTo>
                  <a:cubicBezTo>
                    <a:pt x="22308" y="24862"/>
                    <a:pt x="21428" y="24778"/>
                    <a:pt x="20884" y="24235"/>
                  </a:cubicBezTo>
                  <a:cubicBezTo>
                    <a:pt x="19962" y="23290"/>
                    <a:pt x="19972" y="21779"/>
                    <a:pt x="20903" y="20847"/>
                  </a:cubicBezTo>
                  <a:cubicBezTo>
                    <a:pt x="21375" y="20378"/>
                    <a:pt x="21991" y="20142"/>
                    <a:pt x="22608" y="20142"/>
                  </a:cubicBezTo>
                  <a:cubicBezTo>
                    <a:pt x="23215" y="20142"/>
                    <a:pt x="23822" y="20370"/>
                    <a:pt x="24291" y="20828"/>
                  </a:cubicBezTo>
                  <a:cubicBezTo>
                    <a:pt x="24834" y="21371"/>
                    <a:pt x="24918" y="22251"/>
                    <a:pt x="24918" y="22251"/>
                  </a:cubicBezTo>
                  <a:cubicBezTo>
                    <a:pt x="24951" y="22565"/>
                    <a:pt x="25158" y="23005"/>
                    <a:pt x="25381" y="23228"/>
                  </a:cubicBezTo>
                  <a:lnTo>
                    <a:pt x="25452" y="23300"/>
                  </a:lnTo>
                  <a:cubicBezTo>
                    <a:pt x="25565" y="23411"/>
                    <a:pt x="25713" y="23467"/>
                    <a:pt x="25859" y="23467"/>
                  </a:cubicBezTo>
                  <a:cubicBezTo>
                    <a:pt x="26006" y="23467"/>
                    <a:pt x="26153" y="23411"/>
                    <a:pt x="26264" y="23300"/>
                  </a:cubicBezTo>
                  <a:lnTo>
                    <a:pt x="32735" y="16829"/>
                  </a:lnTo>
                  <a:cubicBezTo>
                    <a:pt x="32958" y="16606"/>
                    <a:pt x="32958" y="16243"/>
                    <a:pt x="32735" y="16017"/>
                  </a:cubicBezTo>
                  <a:lnTo>
                    <a:pt x="26264" y="9546"/>
                  </a:lnTo>
                  <a:cubicBezTo>
                    <a:pt x="26041" y="9323"/>
                    <a:pt x="26041" y="8961"/>
                    <a:pt x="26264" y="8734"/>
                  </a:cubicBezTo>
                  <a:lnTo>
                    <a:pt x="26271" y="8731"/>
                  </a:lnTo>
                  <a:cubicBezTo>
                    <a:pt x="26494" y="8508"/>
                    <a:pt x="26934" y="8301"/>
                    <a:pt x="27248" y="8268"/>
                  </a:cubicBezTo>
                  <a:cubicBezTo>
                    <a:pt x="27248" y="8268"/>
                    <a:pt x="28125" y="8184"/>
                    <a:pt x="28671" y="7641"/>
                  </a:cubicBezTo>
                  <a:cubicBezTo>
                    <a:pt x="29593" y="6696"/>
                    <a:pt x="29584" y="5185"/>
                    <a:pt x="28652" y="4253"/>
                  </a:cubicBezTo>
                  <a:cubicBezTo>
                    <a:pt x="28181" y="3784"/>
                    <a:pt x="27564" y="3548"/>
                    <a:pt x="26947" y="3548"/>
                  </a:cubicBezTo>
                  <a:cubicBezTo>
                    <a:pt x="26340" y="3548"/>
                    <a:pt x="25733" y="3777"/>
                    <a:pt x="25265" y="4234"/>
                  </a:cubicBezTo>
                  <a:cubicBezTo>
                    <a:pt x="24721" y="4777"/>
                    <a:pt x="24637" y="5657"/>
                    <a:pt x="24637" y="5657"/>
                  </a:cubicBezTo>
                  <a:cubicBezTo>
                    <a:pt x="24605" y="5971"/>
                    <a:pt x="24398" y="6411"/>
                    <a:pt x="24174" y="6635"/>
                  </a:cubicBezTo>
                  <a:lnTo>
                    <a:pt x="24168" y="6641"/>
                  </a:lnTo>
                  <a:cubicBezTo>
                    <a:pt x="24056" y="6753"/>
                    <a:pt x="23910" y="6808"/>
                    <a:pt x="23763" y="6808"/>
                  </a:cubicBezTo>
                  <a:cubicBezTo>
                    <a:pt x="23616" y="6808"/>
                    <a:pt x="23469" y="6753"/>
                    <a:pt x="23356" y="6641"/>
                  </a:cubicBezTo>
                  <a:lnTo>
                    <a:pt x="16885" y="170"/>
                  </a:lnTo>
                  <a:cubicBezTo>
                    <a:pt x="16774" y="57"/>
                    <a:pt x="16627" y="1"/>
                    <a:pt x="16480" y="1"/>
                  </a:cubicBezTo>
                  <a:close/>
                </a:path>
              </a:pathLst>
            </a:custGeom>
            <a:no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603;p103">
              <a:extLst>
                <a:ext uri="{FF2B5EF4-FFF2-40B4-BE49-F238E27FC236}">
                  <a16:creationId xmlns:a16="http://schemas.microsoft.com/office/drawing/2014/main" id="{CFD3419B-5480-3FCD-6068-C8B2E0F4C88F}"/>
                </a:ext>
              </a:extLst>
            </p:cNvPr>
            <p:cNvSpPr/>
            <p:nvPr/>
          </p:nvSpPr>
          <p:spPr>
            <a:xfrm>
              <a:off x="732422" y="2990152"/>
              <a:ext cx="380716" cy="379441"/>
            </a:xfrm>
            <a:custGeom>
              <a:avLst/>
              <a:gdLst/>
              <a:ahLst/>
              <a:cxnLst/>
              <a:rect l="l" t="t" r="r" b="b"/>
              <a:pathLst>
                <a:path w="33149" h="33038" extrusionOk="0">
                  <a:moveTo>
                    <a:pt x="16573" y="0"/>
                  </a:moveTo>
                  <a:cubicBezTo>
                    <a:pt x="16426" y="0"/>
                    <a:pt x="16278" y="56"/>
                    <a:pt x="16167" y="168"/>
                  </a:cubicBezTo>
                  <a:lnTo>
                    <a:pt x="9657" y="6677"/>
                  </a:lnTo>
                  <a:cubicBezTo>
                    <a:pt x="9431" y="6903"/>
                    <a:pt x="9431" y="7269"/>
                    <a:pt x="9657" y="7492"/>
                  </a:cubicBezTo>
                  <a:lnTo>
                    <a:pt x="9725" y="7563"/>
                  </a:lnTo>
                  <a:cubicBezTo>
                    <a:pt x="9952" y="7787"/>
                    <a:pt x="10395" y="7997"/>
                    <a:pt x="10709" y="8026"/>
                  </a:cubicBezTo>
                  <a:cubicBezTo>
                    <a:pt x="10709" y="8026"/>
                    <a:pt x="11592" y="8113"/>
                    <a:pt x="12142" y="8660"/>
                  </a:cubicBezTo>
                  <a:cubicBezTo>
                    <a:pt x="13087" y="9605"/>
                    <a:pt x="13087" y="11142"/>
                    <a:pt x="12142" y="12086"/>
                  </a:cubicBezTo>
                  <a:cubicBezTo>
                    <a:pt x="11669" y="12561"/>
                    <a:pt x="11049" y="12798"/>
                    <a:pt x="10429" y="12798"/>
                  </a:cubicBezTo>
                  <a:cubicBezTo>
                    <a:pt x="9809" y="12798"/>
                    <a:pt x="9189" y="12562"/>
                    <a:pt x="8716" y="12090"/>
                  </a:cubicBezTo>
                  <a:cubicBezTo>
                    <a:pt x="8169" y="11540"/>
                    <a:pt x="8082" y="10656"/>
                    <a:pt x="8082" y="10656"/>
                  </a:cubicBezTo>
                  <a:cubicBezTo>
                    <a:pt x="8053" y="10339"/>
                    <a:pt x="7842" y="9899"/>
                    <a:pt x="7619" y="9673"/>
                  </a:cubicBezTo>
                  <a:lnTo>
                    <a:pt x="7548" y="9605"/>
                  </a:lnTo>
                  <a:cubicBezTo>
                    <a:pt x="7435" y="9492"/>
                    <a:pt x="7287" y="9435"/>
                    <a:pt x="7140" y="9435"/>
                  </a:cubicBezTo>
                  <a:cubicBezTo>
                    <a:pt x="6993" y="9435"/>
                    <a:pt x="6846" y="9492"/>
                    <a:pt x="6733" y="9605"/>
                  </a:cubicBezTo>
                  <a:lnTo>
                    <a:pt x="223" y="16111"/>
                  </a:lnTo>
                  <a:cubicBezTo>
                    <a:pt x="0" y="16338"/>
                    <a:pt x="0" y="16700"/>
                    <a:pt x="223" y="16926"/>
                  </a:cubicBezTo>
                  <a:lnTo>
                    <a:pt x="6733" y="23436"/>
                  </a:lnTo>
                  <a:cubicBezTo>
                    <a:pt x="6956" y="23662"/>
                    <a:pt x="6956" y="24028"/>
                    <a:pt x="6733" y="24254"/>
                  </a:cubicBezTo>
                  <a:lnTo>
                    <a:pt x="6616" y="24368"/>
                  </a:lnTo>
                  <a:cubicBezTo>
                    <a:pt x="6390" y="24594"/>
                    <a:pt x="5950" y="24804"/>
                    <a:pt x="5633" y="24833"/>
                  </a:cubicBezTo>
                  <a:cubicBezTo>
                    <a:pt x="5633" y="24833"/>
                    <a:pt x="4749" y="24921"/>
                    <a:pt x="4199" y="25468"/>
                  </a:cubicBezTo>
                  <a:cubicBezTo>
                    <a:pt x="3255" y="26412"/>
                    <a:pt x="3255" y="27946"/>
                    <a:pt x="4199" y="28890"/>
                  </a:cubicBezTo>
                  <a:cubicBezTo>
                    <a:pt x="4673" y="29364"/>
                    <a:pt x="5294" y="29601"/>
                    <a:pt x="5914" y="29601"/>
                  </a:cubicBezTo>
                  <a:cubicBezTo>
                    <a:pt x="6534" y="29601"/>
                    <a:pt x="7153" y="29364"/>
                    <a:pt x="7626" y="28890"/>
                  </a:cubicBezTo>
                  <a:cubicBezTo>
                    <a:pt x="8172" y="28344"/>
                    <a:pt x="8260" y="27460"/>
                    <a:pt x="8260" y="27460"/>
                  </a:cubicBezTo>
                  <a:cubicBezTo>
                    <a:pt x="8289" y="27143"/>
                    <a:pt x="8499" y="26700"/>
                    <a:pt x="8726" y="26477"/>
                  </a:cubicBezTo>
                  <a:lnTo>
                    <a:pt x="8839" y="26360"/>
                  </a:lnTo>
                  <a:cubicBezTo>
                    <a:pt x="8952" y="26249"/>
                    <a:pt x="9100" y="26193"/>
                    <a:pt x="9248" y="26193"/>
                  </a:cubicBezTo>
                  <a:cubicBezTo>
                    <a:pt x="9396" y="26193"/>
                    <a:pt x="9544" y="26249"/>
                    <a:pt x="9657" y="26360"/>
                  </a:cubicBezTo>
                  <a:lnTo>
                    <a:pt x="16167" y="32870"/>
                  </a:lnTo>
                  <a:cubicBezTo>
                    <a:pt x="16278" y="32982"/>
                    <a:pt x="16426" y="33037"/>
                    <a:pt x="16573" y="33037"/>
                  </a:cubicBezTo>
                  <a:cubicBezTo>
                    <a:pt x="16721" y="33037"/>
                    <a:pt x="16869" y="32982"/>
                    <a:pt x="16982" y="32870"/>
                  </a:cubicBezTo>
                  <a:lnTo>
                    <a:pt x="23491" y="26360"/>
                  </a:lnTo>
                  <a:cubicBezTo>
                    <a:pt x="23605" y="26247"/>
                    <a:pt x="23752" y="26191"/>
                    <a:pt x="23899" y="26191"/>
                  </a:cubicBezTo>
                  <a:cubicBezTo>
                    <a:pt x="24046" y="26191"/>
                    <a:pt x="24193" y="26247"/>
                    <a:pt x="24307" y="26360"/>
                  </a:cubicBezTo>
                  <a:lnTo>
                    <a:pt x="24313" y="26364"/>
                  </a:lnTo>
                  <a:cubicBezTo>
                    <a:pt x="24536" y="26590"/>
                    <a:pt x="24747" y="27033"/>
                    <a:pt x="24776" y="27350"/>
                  </a:cubicBezTo>
                  <a:cubicBezTo>
                    <a:pt x="24776" y="27350"/>
                    <a:pt x="24863" y="28234"/>
                    <a:pt x="25410" y="28780"/>
                  </a:cubicBezTo>
                  <a:cubicBezTo>
                    <a:pt x="25885" y="29262"/>
                    <a:pt x="26511" y="29503"/>
                    <a:pt x="27137" y="29503"/>
                  </a:cubicBezTo>
                  <a:cubicBezTo>
                    <a:pt x="27756" y="29503"/>
                    <a:pt x="28376" y="29267"/>
                    <a:pt x="28849" y="28793"/>
                  </a:cubicBezTo>
                  <a:cubicBezTo>
                    <a:pt x="29800" y="27842"/>
                    <a:pt x="29794" y="26299"/>
                    <a:pt x="28836" y="25354"/>
                  </a:cubicBezTo>
                  <a:cubicBezTo>
                    <a:pt x="28289" y="24808"/>
                    <a:pt x="27403" y="24720"/>
                    <a:pt x="27403" y="24720"/>
                  </a:cubicBezTo>
                  <a:cubicBezTo>
                    <a:pt x="27089" y="24691"/>
                    <a:pt x="26646" y="24484"/>
                    <a:pt x="26419" y="24258"/>
                  </a:cubicBezTo>
                  <a:lnTo>
                    <a:pt x="26416" y="24254"/>
                  </a:lnTo>
                  <a:cubicBezTo>
                    <a:pt x="26190" y="24028"/>
                    <a:pt x="26190" y="23662"/>
                    <a:pt x="26416" y="23436"/>
                  </a:cubicBezTo>
                  <a:lnTo>
                    <a:pt x="32925" y="16926"/>
                  </a:lnTo>
                  <a:cubicBezTo>
                    <a:pt x="33149" y="16700"/>
                    <a:pt x="33149" y="16338"/>
                    <a:pt x="32925" y="16111"/>
                  </a:cubicBezTo>
                  <a:lnTo>
                    <a:pt x="26416" y="9602"/>
                  </a:lnTo>
                  <a:cubicBezTo>
                    <a:pt x="26303" y="9490"/>
                    <a:pt x="26155" y="9434"/>
                    <a:pt x="26007" y="9434"/>
                  </a:cubicBezTo>
                  <a:cubicBezTo>
                    <a:pt x="25859" y="9434"/>
                    <a:pt x="25711" y="9490"/>
                    <a:pt x="25598" y="9602"/>
                  </a:cubicBezTo>
                  <a:lnTo>
                    <a:pt x="25526" y="9673"/>
                  </a:lnTo>
                  <a:cubicBezTo>
                    <a:pt x="25303" y="9899"/>
                    <a:pt x="25093" y="10339"/>
                    <a:pt x="25064" y="10656"/>
                  </a:cubicBezTo>
                  <a:cubicBezTo>
                    <a:pt x="25064" y="10656"/>
                    <a:pt x="24976" y="11540"/>
                    <a:pt x="24430" y="12090"/>
                  </a:cubicBezTo>
                  <a:cubicBezTo>
                    <a:pt x="23953" y="12577"/>
                    <a:pt x="23323" y="12822"/>
                    <a:pt x="22693" y="12822"/>
                  </a:cubicBezTo>
                  <a:cubicBezTo>
                    <a:pt x="22073" y="12822"/>
                    <a:pt x="21454" y="12585"/>
                    <a:pt x="20981" y="12112"/>
                  </a:cubicBezTo>
                  <a:cubicBezTo>
                    <a:pt x="20026" y="11158"/>
                    <a:pt x="20036" y="9605"/>
                    <a:pt x="21003" y="8663"/>
                  </a:cubicBezTo>
                  <a:cubicBezTo>
                    <a:pt x="21550" y="8117"/>
                    <a:pt x="22437" y="8029"/>
                    <a:pt x="22437" y="8029"/>
                  </a:cubicBezTo>
                  <a:cubicBezTo>
                    <a:pt x="22750" y="8000"/>
                    <a:pt x="23194" y="7790"/>
                    <a:pt x="23420" y="7567"/>
                  </a:cubicBezTo>
                  <a:lnTo>
                    <a:pt x="23491" y="7492"/>
                  </a:lnTo>
                  <a:cubicBezTo>
                    <a:pt x="23715" y="7269"/>
                    <a:pt x="23715" y="6903"/>
                    <a:pt x="23491" y="6677"/>
                  </a:cubicBezTo>
                  <a:lnTo>
                    <a:pt x="16982" y="168"/>
                  </a:lnTo>
                  <a:cubicBezTo>
                    <a:pt x="16869" y="56"/>
                    <a:pt x="16721" y="0"/>
                    <a:pt x="16573" y="0"/>
                  </a:cubicBezTo>
                  <a:close/>
                </a:path>
              </a:pathLst>
            </a:custGeom>
            <a:no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604;p103">
              <a:extLst>
                <a:ext uri="{FF2B5EF4-FFF2-40B4-BE49-F238E27FC236}">
                  <a16:creationId xmlns:a16="http://schemas.microsoft.com/office/drawing/2014/main" id="{07318269-1D7B-9F32-E34F-C9DF09EE1AAE}"/>
                </a:ext>
              </a:extLst>
            </p:cNvPr>
            <p:cNvSpPr/>
            <p:nvPr/>
          </p:nvSpPr>
          <p:spPr>
            <a:xfrm>
              <a:off x="1115837" y="2990152"/>
              <a:ext cx="380728" cy="379430"/>
            </a:xfrm>
            <a:custGeom>
              <a:avLst/>
              <a:gdLst/>
              <a:ahLst/>
              <a:cxnLst/>
              <a:rect l="l" t="t" r="r" b="b"/>
              <a:pathLst>
                <a:path w="33150" h="33037" extrusionOk="0">
                  <a:moveTo>
                    <a:pt x="16576" y="0"/>
                  </a:moveTo>
                  <a:cubicBezTo>
                    <a:pt x="16429" y="0"/>
                    <a:pt x="16281" y="56"/>
                    <a:pt x="16168" y="168"/>
                  </a:cubicBezTo>
                  <a:lnTo>
                    <a:pt x="9661" y="6677"/>
                  </a:lnTo>
                  <a:cubicBezTo>
                    <a:pt x="9548" y="6789"/>
                    <a:pt x="9400" y="6844"/>
                    <a:pt x="9252" y="6844"/>
                  </a:cubicBezTo>
                  <a:cubicBezTo>
                    <a:pt x="9104" y="6844"/>
                    <a:pt x="8956" y="6789"/>
                    <a:pt x="8843" y="6677"/>
                  </a:cubicBezTo>
                  <a:lnTo>
                    <a:pt x="8836" y="6670"/>
                  </a:lnTo>
                  <a:cubicBezTo>
                    <a:pt x="8613" y="6447"/>
                    <a:pt x="8403" y="6004"/>
                    <a:pt x="8374" y="5687"/>
                  </a:cubicBezTo>
                  <a:cubicBezTo>
                    <a:pt x="8374" y="5687"/>
                    <a:pt x="8286" y="4804"/>
                    <a:pt x="7740" y="4257"/>
                  </a:cubicBezTo>
                  <a:cubicBezTo>
                    <a:pt x="7263" y="3757"/>
                    <a:pt x="6626" y="3507"/>
                    <a:pt x="5987" y="3507"/>
                  </a:cubicBezTo>
                  <a:cubicBezTo>
                    <a:pt x="5368" y="3507"/>
                    <a:pt x="4749" y="3742"/>
                    <a:pt x="4275" y="4215"/>
                  </a:cubicBezTo>
                  <a:cubicBezTo>
                    <a:pt x="3314" y="5176"/>
                    <a:pt x="3330" y="6742"/>
                    <a:pt x="4313" y="7680"/>
                  </a:cubicBezTo>
                  <a:cubicBezTo>
                    <a:pt x="4860" y="8227"/>
                    <a:pt x="5747" y="8314"/>
                    <a:pt x="5747" y="8314"/>
                  </a:cubicBezTo>
                  <a:cubicBezTo>
                    <a:pt x="6061" y="8343"/>
                    <a:pt x="6504" y="8553"/>
                    <a:pt x="6730" y="8777"/>
                  </a:cubicBezTo>
                  <a:lnTo>
                    <a:pt x="6733" y="8783"/>
                  </a:lnTo>
                  <a:cubicBezTo>
                    <a:pt x="6960" y="9010"/>
                    <a:pt x="6960" y="9372"/>
                    <a:pt x="6733" y="9598"/>
                  </a:cubicBezTo>
                  <a:lnTo>
                    <a:pt x="224" y="16111"/>
                  </a:lnTo>
                  <a:cubicBezTo>
                    <a:pt x="1" y="16338"/>
                    <a:pt x="1" y="16700"/>
                    <a:pt x="224" y="16926"/>
                  </a:cubicBezTo>
                  <a:lnTo>
                    <a:pt x="6733" y="23436"/>
                  </a:lnTo>
                  <a:cubicBezTo>
                    <a:pt x="6847" y="23547"/>
                    <a:pt x="6995" y="23603"/>
                    <a:pt x="7143" y="23603"/>
                  </a:cubicBezTo>
                  <a:cubicBezTo>
                    <a:pt x="7291" y="23603"/>
                    <a:pt x="7439" y="23547"/>
                    <a:pt x="7552" y="23436"/>
                  </a:cubicBezTo>
                  <a:lnTo>
                    <a:pt x="7623" y="23365"/>
                  </a:lnTo>
                  <a:cubicBezTo>
                    <a:pt x="7846" y="23138"/>
                    <a:pt x="8057" y="22698"/>
                    <a:pt x="8086" y="22381"/>
                  </a:cubicBezTo>
                  <a:cubicBezTo>
                    <a:pt x="8086" y="22381"/>
                    <a:pt x="8173" y="21498"/>
                    <a:pt x="8720" y="20948"/>
                  </a:cubicBezTo>
                  <a:cubicBezTo>
                    <a:pt x="9195" y="20467"/>
                    <a:pt x="9821" y="20226"/>
                    <a:pt x="10447" y="20226"/>
                  </a:cubicBezTo>
                  <a:cubicBezTo>
                    <a:pt x="11066" y="20226"/>
                    <a:pt x="11686" y="20462"/>
                    <a:pt x="12159" y="20935"/>
                  </a:cubicBezTo>
                  <a:cubicBezTo>
                    <a:pt x="13110" y="21886"/>
                    <a:pt x="13104" y="23429"/>
                    <a:pt x="12146" y="24374"/>
                  </a:cubicBezTo>
                  <a:cubicBezTo>
                    <a:pt x="11599" y="24921"/>
                    <a:pt x="10716" y="25008"/>
                    <a:pt x="10716" y="25008"/>
                  </a:cubicBezTo>
                  <a:cubicBezTo>
                    <a:pt x="10399" y="25037"/>
                    <a:pt x="9956" y="25248"/>
                    <a:pt x="9733" y="25471"/>
                  </a:cubicBezTo>
                  <a:lnTo>
                    <a:pt x="9658" y="25542"/>
                  </a:lnTo>
                  <a:cubicBezTo>
                    <a:pt x="9435" y="25768"/>
                    <a:pt x="9435" y="26134"/>
                    <a:pt x="9658" y="26360"/>
                  </a:cubicBezTo>
                  <a:lnTo>
                    <a:pt x="16168" y="32867"/>
                  </a:lnTo>
                  <a:cubicBezTo>
                    <a:pt x="16281" y="32980"/>
                    <a:pt x="16429" y="33037"/>
                    <a:pt x="16577" y="33037"/>
                  </a:cubicBezTo>
                  <a:cubicBezTo>
                    <a:pt x="16725" y="33037"/>
                    <a:pt x="16873" y="32980"/>
                    <a:pt x="16986" y="32867"/>
                  </a:cubicBezTo>
                  <a:lnTo>
                    <a:pt x="23492" y="26360"/>
                  </a:lnTo>
                  <a:cubicBezTo>
                    <a:pt x="23715" y="26134"/>
                    <a:pt x="23715" y="25768"/>
                    <a:pt x="23492" y="25542"/>
                  </a:cubicBezTo>
                  <a:lnTo>
                    <a:pt x="23421" y="25474"/>
                  </a:lnTo>
                  <a:cubicBezTo>
                    <a:pt x="23198" y="25251"/>
                    <a:pt x="22755" y="25040"/>
                    <a:pt x="22438" y="25011"/>
                  </a:cubicBezTo>
                  <a:cubicBezTo>
                    <a:pt x="22438" y="25011"/>
                    <a:pt x="21554" y="24924"/>
                    <a:pt x="21004" y="24377"/>
                  </a:cubicBezTo>
                  <a:cubicBezTo>
                    <a:pt x="20073" y="23429"/>
                    <a:pt x="20076" y="21905"/>
                    <a:pt x="21017" y="20964"/>
                  </a:cubicBezTo>
                  <a:cubicBezTo>
                    <a:pt x="21490" y="20491"/>
                    <a:pt x="22111" y="20254"/>
                    <a:pt x="22731" y="20254"/>
                  </a:cubicBezTo>
                  <a:cubicBezTo>
                    <a:pt x="23345" y="20254"/>
                    <a:pt x="23959" y="20486"/>
                    <a:pt x="24430" y="20951"/>
                  </a:cubicBezTo>
                  <a:cubicBezTo>
                    <a:pt x="24977" y="21498"/>
                    <a:pt x="25065" y="22381"/>
                    <a:pt x="25065" y="22381"/>
                  </a:cubicBezTo>
                  <a:cubicBezTo>
                    <a:pt x="25097" y="22698"/>
                    <a:pt x="25304" y="23141"/>
                    <a:pt x="25530" y="23365"/>
                  </a:cubicBezTo>
                  <a:lnTo>
                    <a:pt x="25598" y="23436"/>
                  </a:lnTo>
                  <a:cubicBezTo>
                    <a:pt x="25712" y="23547"/>
                    <a:pt x="25860" y="23603"/>
                    <a:pt x="26007" y="23603"/>
                  </a:cubicBezTo>
                  <a:cubicBezTo>
                    <a:pt x="26155" y="23603"/>
                    <a:pt x="26302" y="23547"/>
                    <a:pt x="26414" y="23436"/>
                  </a:cubicBezTo>
                  <a:lnTo>
                    <a:pt x="32923" y="16926"/>
                  </a:lnTo>
                  <a:cubicBezTo>
                    <a:pt x="33150" y="16700"/>
                    <a:pt x="33150" y="16338"/>
                    <a:pt x="32923" y="16111"/>
                  </a:cubicBezTo>
                  <a:lnTo>
                    <a:pt x="26417" y="9602"/>
                  </a:lnTo>
                  <a:cubicBezTo>
                    <a:pt x="26194" y="9375"/>
                    <a:pt x="26194" y="9010"/>
                    <a:pt x="26417" y="8783"/>
                  </a:cubicBezTo>
                  <a:lnTo>
                    <a:pt x="26533" y="8670"/>
                  </a:lnTo>
                  <a:cubicBezTo>
                    <a:pt x="26760" y="8443"/>
                    <a:pt x="27203" y="8233"/>
                    <a:pt x="27517" y="8204"/>
                  </a:cubicBezTo>
                  <a:cubicBezTo>
                    <a:pt x="27517" y="8204"/>
                    <a:pt x="28400" y="8117"/>
                    <a:pt x="28950" y="7570"/>
                  </a:cubicBezTo>
                  <a:cubicBezTo>
                    <a:pt x="29918" y="6628"/>
                    <a:pt x="29927" y="5079"/>
                    <a:pt x="28973" y="4124"/>
                  </a:cubicBezTo>
                  <a:cubicBezTo>
                    <a:pt x="28500" y="3650"/>
                    <a:pt x="27879" y="3413"/>
                    <a:pt x="27259" y="3413"/>
                  </a:cubicBezTo>
                  <a:cubicBezTo>
                    <a:pt x="26629" y="3413"/>
                    <a:pt x="25999" y="3658"/>
                    <a:pt x="25524" y="4144"/>
                  </a:cubicBezTo>
                  <a:lnTo>
                    <a:pt x="25524" y="4147"/>
                  </a:lnTo>
                  <a:cubicBezTo>
                    <a:pt x="24977" y="4694"/>
                    <a:pt x="24890" y="5577"/>
                    <a:pt x="24890" y="5577"/>
                  </a:cubicBezTo>
                  <a:cubicBezTo>
                    <a:pt x="24861" y="5894"/>
                    <a:pt x="24650" y="6337"/>
                    <a:pt x="24427" y="6560"/>
                  </a:cubicBezTo>
                  <a:lnTo>
                    <a:pt x="24311" y="6677"/>
                  </a:lnTo>
                  <a:cubicBezTo>
                    <a:pt x="24198" y="6789"/>
                    <a:pt x="24050" y="6844"/>
                    <a:pt x="23901" y="6844"/>
                  </a:cubicBezTo>
                  <a:cubicBezTo>
                    <a:pt x="23753" y="6844"/>
                    <a:pt x="23605" y="6789"/>
                    <a:pt x="23492" y="6677"/>
                  </a:cubicBezTo>
                  <a:lnTo>
                    <a:pt x="16983" y="168"/>
                  </a:lnTo>
                  <a:cubicBezTo>
                    <a:pt x="16871" y="56"/>
                    <a:pt x="16724" y="0"/>
                    <a:pt x="16576" y="0"/>
                  </a:cubicBezTo>
                  <a:close/>
                </a:path>
              </a:pathLst>
            </a:custGeom>
            <a:no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605;p103">
              <a:extLst>
                <a:ext uri="{FF2B5EF4-FFF2-40B4-BE49-F238E27FC236}">
                  <a16:creationId xmlns:a16="http://schemas.microsoft.com/office/drawing/2014/main" id="{F9243353-6251-FC8A-269E-D784ABF1E495}"/>
                </a:ext>
              </a:extLst>
            </p:cNvPr>
            <p:cNvSpPr/>
            <p:nvPr/>
          </p:nvSpPr>
          <p:spPr>
            <a:xfrm>
              <a:off x="1691707" y="3184996"/>
              <a:ext cx="378488" cy="377259"/>
            </a:xfrm>
            <a:custGeom>
              <a:avLst/>
              <a:gdLst/>
              <a:ahLst/>
              <a:cxnLst/>
              <a:rect l="l" t="t" r="r" b="b"/>
              <a:pathLst>
                <a:path w="32955" h="32848" extrusionOk="0">
                  <a:moveTo>
                    <a:pt x="16478" y="1"/>
                  </a:moveTo>
                  <a:cubicBezTo>
                    <a:pt x="16331" y="1"/>
                    <a:pt x="16185" y="57"/>
                    <a:pt x="16073" y="168"/>
                  </a:cubicBezTo>
                  <a:lnTo>
                    <a:pt x="9603" y="6639"/>
                  </a:lnTo>
                  <a:cubicBezTo>
                    <a:pt x="9489" y="6752"/>
                    <a:pt x="9342" y="6809"/>
                    <a:pt x="9195" y="6809"/>
                  </a:cubicBezTo>
                  <a:cubicBezTo>
                    <a:pt x="9048" y="6809"/>
                    <a:pt x="8900" y="6752"/>
                    <a:pt x="8787" y="6639"/>
                  </a:cubicBezTo>
                  <a:lnTo>
                    <a:pt x="8674" y="6526"/>
                  </a:lnTo>
                  <a:cubicBezTo>
                    <a:pt x="8451" y="6303"/>
                    <a:pt x="8244" y="5863"/>
                    <a:pt x="8211" y="5545"/>
                  </a:cubicBezTo>
                  <a:cubicBezTo>
                    <a:pt x="8211" y="5545"/>
                    <a:pt x="8127" y="4669"/>
                    <a:pt x="7581" y="4125"/>
                  </a:cubicBezTo>
                  <a:cubicBezTo>
                    <a:pt x="7109" y="3646"/>
                    <a:pt x="6488" y="3407"/>
                    <a:pt x="5867" y="3407"/>
                  </a:cubicBezTo>
                  <a:cubicBezTo>
                    <a:pt x="5251" y="3407"/>
                    <a:pt x="4634" y="3642"/>
                    <a:pt x="4164" y="4112"/>
                  </a:cubicBezTo>
                  <a:cubicBezTo>
                    <a:pt x="3219" y="5057"/>
                    <a:pt x="3226" y="6590"/>
                    <a:pt x="4177" y="7529"/>
                  </a:cubicBezTo>
                  <a:cubicBezTo>
                    <a:pt x="4721" y="8075"/>
                    <a:pt x="5601" y="8160"/>
                    <a:pt x="5601" y="8160"/>
                  </a:cubicBezTo>
                  <a:cubicBezTo>
                    <a:pt x="5914" y="8189"/>
                    <a:pt x="6354" y="8399"/>
                    <a:pt x="6578" y="8622"/>
                  </a:cubicBezTo>
                  <a:lnTo>
                    <a:pt x="6694" y="8735"/>
                  </a:lnTo>
                  <a:cubicBezTo>
                    <a:pt x="6914" y="8962"/>
                    <a:pt x="6914" y="9324"/>
                    <a:pt x="6694" y="9548"/>
                  </a:cubicBezTo>
                  <a:lnTo>
                    <a:pt x="223" y="16018"/>
                  </a:lnTo>
                  <a:cubicBezTo>
                    <a:pt x="0" y="16245"/>
                    <a:pt x="0" y="16607"/>
                    <a:pt x="223" y="16830"/>
                  </a:cubicBezTo>
                  <a:lnTo>
                    <a:pt x="6694" y="23301"/>
                  </a:lnTo>
                  <a:cubicBezTo>
                    <a:pt x="6917" y="23527"/>
                    <a:pt x="6917" y="23890"/>
                    <a:pt x="6694" y="24113"/>
                  </a:cubicBezTo>
                  <a:lnTo>
                    <a:pt x="6688" y="24119"/>
                  </a:lnTo>
                  <a:cubicBezTo>
                    <a:pt x="6464" y="24343"/>
                    <a:pt x="6024" y="24550"/>
                    <a:pt x="5711" y="24579"/>
                  </a:cubicBezTo>
                  <a:cubicBezTo>
                    <a:pt x="5711" y="24579"/>
                    <a:pt x="4831" y="24666"/>
                    <a:pt x="4287" y="25210"/>
                  </a:cubicBezTo>
                  <a:cubicBezTo>
                    <a:pt x="3346" y="26151"/>
                    <a:pt x="3346" y="27675"/>
                    <a:pt x="4287" y="28616"/>
                  </a:cubicBezTo>
                  <a:cubicBezTo>
                    <a:pt x="4756" y="29085"/>
                    <a:pt x="5372" y="29320"/>
                    <a:pt x="5989" y="29320"/>
                  </a:cubicBezTo>
                  <a:cubicBezTo>
                    <a:pt x="6605" y="29320"/>
                    <a:pt x="7221" y="29085"/>
                    <a:pt x="7691" y="28616"/>
                  </a:cubicBezTo>
                  <a:cubicBezTo>
                    <a:pt x="8237" y="28070"/>
                    <a:pt x="8321" y="27193"/>
                    <a:pt x="8321" y="27193"/>
                  </a:cubicBezTo>
                  <a:cubicBezTo>
                    <a:pt x="8354" y="26876"/>
                    <a:pt x="8561" y="26436"/>
                    <a:pt x="8784" y="26213"/>
                  </a:cubicBezTo>
                  <a:lnTo>
                    <a:pt x="8787" y="26209"/>
                  </a:lnTo>
                  <a:cubicBezTo>
                    <a:pt x="8900" y="26098"/>
                    <a:pt x="9048" y="26042"/>
                    <a:pt x="9195" y="26042"/>
                  </a:cubicBezTo>
                  <a:cubicBezTo>
                    <a:pt x="9341" y="26042"/>
                    <a:pt x="9488" y="26098"/>
                    <a:pt x="9599" y="26209"/>
                  </a:cubicBezTo>
                  <a:lnTo>
                    <a:pt x="16070" y="32680"/>
                  </a:lnTo>
                  <a:cubicBezTo>
                    <a:pt x="16183" y="32792"/>
                    <a:pt x="16330" y="32847"/>
                    <a:pt x="16478" y="32847"/>
                  </a:cubicBezTo>
                  <a:cubicBezTo>
                    <a:pt x="16625" y="32847"/>
                    <a:pt x="16772" y="32792"/>
                    <a:pt x="16885" y="32680"/>
                  </a:cubicBezTo>
                  <a:lnTo>
                    <a:pt x="23356" y="26209"/>
                  </a:lnTo>
                  <a:cubicBezTo>
                    <a:pt x="23579" y="25983"/>
                    <a:pt x="23579" y="25620"/>
                    <a:pt x="23356" y="25397"/>
                  </a:cubicBezTo>
                  <a:lnTo>
                    <a:pt x="23281" y="25326"/>
                  </a:lnTo>
                  <a:cubicBezTo>
                    <a:pt x="23058" y="25103"/>
                    <a:pt x="22618" y="24893"/>
                    <a:pt x="22304" y="24863"/>
                  </a:cubicBezTo>
                  <a:cubicBezTo>
                    <a:pt x="22304" y="24863"/>
                    <a:pt x="21428" y="24779"/>
                    <a:pt x="20881" y="24233"/>
                  </a:cubicBezTo>
                  <a:cubicBezTo>
                    <a:pt x="19939" y="23294"/>
                    <a:pt x="19943" y="21767"/>
                    <a:pt x="20881" y="20829"/>
                  </a:cubicBezTo>
                  <a:cubicBezTo>
                    <a:pt x="21351" y="20358"/>
                    <a:pt x="21968" y="20123"/>
                    <a:pt x="22584" y="20123"/>
                  </a:cubicBezTo>
                  <a:cubicBezTo>
                    <a:pt x="23200" y="20123"/>
                    <a:pt x="23817" y="20358"/>
                    <a:pt x="24287" y="20829"/>
                  </a:cubicBezTo>
                  <a:cubicBezTo>
                    <a:pt x="24831" y="21373"/>
                    <a:pt x="24918" y="22253"/>
                    <a:pt x="24918" y="22253"/>
                  </a:cubicBezTo>
                  <a:cubicBezTo>
                    <a:pt x="24947" y="22566"/>
                    <a:pt x="25155" y="23006"/>
                    <a:pt x="25378" y="23230"/>
                  </a:cubicBezTo>
                  <a:lnTo>
                    <a:pt x="25449" y="23301"/>
                  </a:lnTo>
                  <a:cubicBezTo>
                    <a:pt x="25562" y="23412"/>
                    <a:pt x="25709" y="23468"/>
                    <a:pt x="25856" y="23468"/>
                  </a:cubicBezTo>
                  <a:cubicBezTo>
                    <a:pt x="26003" y="23468"/>
                    <a:pt x="26149" y="23412"/>
                    <a:pt x="26261" y="23301"/>
                  </a:cubicBezTo>
                  <a:lnTo>
                    <a:pt x="32732" y="16830"/>
                  </a:lnTo>
                  <a:cubicBezTo>
                    <a:pt x="32955" y="16607"/>
                    <a:pt x="32955" y="16245"/>
                    <a:pt x="32732" y="16018"/>
                  </a:cubicBezTo>
                  <a:lnTo>
                    <a:pt x="26261" y="9548"/>
                  </a:lnTo>
                  <a:cubicBezTo>
                    <a:pt x="26149" y="9436"/>
                    <a:pt x="26003" y="9380"/>
                    <a:pt x="25856" y="9380"/>
                  </a:cubicBezTo>
                  <a:cubicBezTo>
                    <a:pt x="25709" y="9380"/>
                    <a:pt x="25562" y="9436"/>
                    <a:pt x="25449" y="9548"/>
                  </a:cubicBezTo>
                  <a:lnTo>
                    <a:pt x="25381" y="9615"/>
                  </a:lnTo>
                  <a:cubicBezTo>
                    <a:pt x="25158" y="9839"/>
                    <a:pt x="24951" y="10279"/>
                    <a:pt x="24918" y="10596"/>
                  </a:cubicBezTo>
                  <a:cubicBezTo>
                    <a:pt x="24918" y="10596"/>
                    <a:pt x="24834" y="11473"/>
                    <a:pt x="24291" y="12019"/>
                  </a:cubicBezTo>
                  <a:cubicBezTo>
                    <a:pt x="23820" y="12488"/>
                    <a:pt x="23204" y="12723"/>
                    <a:pt x="22587" y="12723"/>
                  </a:cubicBezTo>
                  <a:cubicBezTo>
                    <a:pt x="21971" y="12723"/>
                    <a:pt x="21355" y="12488"/>
                    <a:pt x="20884" y="12019"/>
                  </a:cubicBezTo>
                  <a:cubicBezTo>
                    <a:pt x="19946" y="11078"/>
                    <a:pt x="19946" y="9554"/>
                    <a:pt x="20884" y="8613"/>
                  </a:cubicBezTo>
                  <a:cubicBezTo>
                    <a:pt x="21428" y="8069"/>
                    <a:pt x="22308" y="7985"/>
                    <a:pt x="22308" y="7985"/>
                  </a:cubicBezTo>
                  <a:cubicBezTo>
                    <a:pt x="22621" y="7953"/>
                    <a:pt x="23061" y="7745"/>
                    <a:pt x="23285" y="7522"/>
                  </a:cubicBezTo>
                  <a:lnTo>
                    <a:pt x="23356" y="7454"/>
                  </a:lnTo>
                  <a:cubicBezTo>
                    <a:pt x="23579" y="7228"/>
                    <a:pt x="23579" y="6865"/>
                    <a:pt x="23356" y="6639"/>
                  </a:cubicBezTo>
                  <a:lnTo>
                    <a:pt x="16885" y="168"/>
                  </a:lnTo>
                  <a:cubicBezTo>
                    <a:pt x="16772" y="57"/>
                    <a:pt x="16625" y="1"/>
                    <a:pt x="16478" y="1"/>
                  </a:cubicBezTo>
                  <a:close/>
                </a:path>
              </a:pathLst>
            </a:custGeom>
            <a:no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606;p103">
              <a:extLst>
                <a:ext uri="{FF2B5EF4-FFF2-40B4-BE49-F238E27FC236}">
                  <a16:creationId xmlns:a16="http://schemas.microsoft.com/office/drawing/2014/main" id="{2FBFF6A6-4555-AD26-5DFC-667DB4284228}"/>
                </a:ext>
              </a:extLst>
            </p:cNvPr>
            <p:cNvSpPr/>
            <p:nvPr/>
          </p:nvSpPr>
          <p:spPr>
            <a:xfrm>
              <a:off x="1499792" y="2993162"/>
              <a:ext cx="378523" cy="377213"/>
            </a:xfrm>
            <a:custGeom>
              <a:avLst/>
              <a:gdLst/>
              <a:ahLst/>
              <a:cxnLst/>
              <a:rect l="l" t="t" r="r" b="b"/>
              <a:pathLst>
                <a:path w="32958" h="32844" extrusionOk="0">
                  <a:moveTo>
                    <a:pt x="16479" y="0"/>
                  </a:moveTo>
                  <a:cubicBezTo>
                    <a:pt x="16332" y="0"/>
                    <a:pt x="16185" y="56"/>
                    <a:pt x="16073" y="168"/>
                  </a:cubicBezTo>
                  <a:lnTo>
                    <a:pt x="9602" y="6638"/>
                  </a:lnTo>
                  <a:cubicBezTo>
                    <a:pt x="9489" y="6750"/>
                    <a:pt x="9342" y="6806"/>
                    <a:pt x="9195" y="6806"/>
                  </a:cubicBezTo>
                  <a:cubicBezTo>
                    <a:pt x="9048" y="6806"/>
                    <a:pt x="8902" y="6750"/>
                    <a:pt x="8790" y="6638"/>
                  </a:cubicBezTo>
                  <a:lnTo>
                    <a:pt x="8784" y="6632"/>
                  </a:lnTo>
                  <a:cubicBezTo>
                    <a:pt x="8561" y="6408"/>
                    <a:pt x="8354" y="5968"/>
                    <a:pt x="8324" y="5655"/>
                  </a:cubicBezTo>
                  <a:cubicBezTo>
                    <a:pt x="8324" y="5655"/>
                    <a:pt x="8237" y="4775"/>
                    <a:pt x="7694" y="4231"/>
                  </a:cubicBezTo>
                  <a:cubicBezTo>
                    <a:pt x="7222" y="3753"/>
                    <a:pt x="6600" y="3514"/>
                    <a:pt x="5978" y="3514"/>
                  </a:cubicBezTo>
                  <a:cubicBezTo>
                    <a:pt x="5362" y="3514"/>
                    <a:pt x="4745" y="3748"/>
                    <a:pt x="4274" y="4218"/>
                  </a:cubicBezTo>
                  <a:cubicBezTo>
                    <a:pt x="3329" y="5163"/>
                    <a:pt x="3336" y="6696"/>
                    <a:pt x="4287" y="7635"/>
                  </a:cubicBezTo>
                  <a:cubicBezTo>
                    <a:pt x="4834" y="8181"/>
                    <a:pt x="5710" y="8269"/>
                    <a:pt x="5710" y="8269"/>
                  </a:cubicBezTo>
                  <a:cubicBezTo>
                    <a:pt x="6024" y="8298"/>
                    <a:pt x="6464" y="8505"/>
                    <a:pt x="6687" y="8728"/>
                  </a:cubicBezTo>
                  <a:lnTo>
                    <a:pt x="6694" y="8735"/>
                  </a:lnTo>
                  <a:cubicBezTo>
                    <a:pt x="6917" y="8958"/>
                    <a:pt x="6917" y="9320"/>
                    <a:pt x="6694" y="9547"/>
                  </a:cubicBezTo>
                  <a:lnTo>
                    <a:pt x="223" y="16017"/>
                  </a:lnTo>
                  <a:cubicBezTo>
                    <a:pt x="0" y="16241"/>
                    <a:pt x="0" y="16603"/>
                    <a:pt x="223" y="16829"/>
                  </a:cubicBezTo>
                  <a:lnTo>
                    <a:pt x="6694" y="23300"/>
                  </a:lnTo>
                  <a:cubicBezTo>
                    <a:pt x="6805" y="23412"/>
                    <a:pt x="6952" y="23467"/>
                    <a:pt x="7099" y="23467"/>
                  </a:cubicBezTo>
                  <a:cubicBezTo>
                    <a:pt x="7245" y="23467"/>
                    <a:pt x="7393" y="23412"/>
                    <a:pt x="7506" y="23300"/>
                  </a:cubicBezTo>
                  <a:lnTo>
                    <a:pt x="7577" y="23229"/>
                  </a:lnTo>
                  <a:cubicBezTo>
                    <a:pt x="7800" y="23006"/>
                    <a:pt x="8007" y="22566"/>
                    <a:pt x="8040" y="22248"/>
                  </a:cubicBezTo>
                  <a:cubicBezTo>
                    <a:pt x="8040" y="22248"/>
                    <a:pt x="8124" y="21372"/>
                    <a:pt x="8667" y="20825"/>
                  </a:cubicBezTo>
                  <a:cubicBezTo>
                    <a:pt x="9138" y="20347"/>
                    <a:pt x="9760" y="20108"/>
                    <a:pt x="10383" y="20108"/>
                  </a:cubicBezTo>
                  <a:cubicBezTo>
                    <a:pt x="11000" y="20108"/>
                    <a:pt x="11617" y="20343"/>
                    <a:pt x="12087" y="20815"/>
                  </a:cubicBezTo>
                  <a:cubicBezTo>
                    <a:pt x="13032" y="21760"/>
                    <a:pt x="13025" y="23293"/>
                    <a:pt x="12074" y="24232"/>
                  </a:cubicBezTo>
                  <a:cubicBezTo>
                    <a:pt x="11531" y="24775"/>
                    <a:pt x="10651" y="24863"/>
                    <a:pt x="10651" y="24863"/>
                  </a:cubicBezTo>
                  <a:cubicBezTo>
                    <a:pt x="10337" y="24892"/>
                    <a:pt x="9897" y="25099"/>
                    <a:pt x="9674" y="25322"/>
                  </a:cubicBezTo>
                  <a:lnTo>
                    <a:pt x="9602" y="25393"/>
                  </a:lnTo>
                  <a:cubicBezTo>
                    <a:pt x="9376" y="25620"/>
                    <a:pt x="9376" y="25982"/>
                    <a:pt x="9602" y="26205"/>
                  </a:cubicBezTo>
                  <a:lnTo>
                    <a:pt x="16073" y="32676"/>
                  </a:lnTo>
                  <a:cubicBezTo>
                    <a:pt x="16185" y="32787"/>
                    <a:pt x="16331" y="32843"/>
                    <a:pt x="16478" y="32843"/>
                  </a:cubicBezTo>
                  <a:cubicBezTo>
                    <a:pt x="16625" y="32843"/>
                    <a:pt x="16772" y="32787"/>
                    <a:pt x="16885" y="32676"/>
                  </a:cubicBezTo>
                  <a:lnTo>
                    <a:pt x="23356" y="26205"/>
                  </a:lnTo>
                  <a:cubicBezTo>
                    <a:pt x="23579" y="25982"/>
                    <a:pt x="23579" y="25620"/>
                    <a:pt x="23356" y="25393"/>
                  </a:cubicBezTo>
                  <a:lnTo>
                    <a:pt x="23288" y="25325"/>
                  </a:lnTo>
                  <a:cubicBezTo>
                    <a:pt x="23061" y="25102"/>
                    <a:pt x="22621" y="24895"/>
                    <a:pt x="22307" y="24866"/>
                  </a:cubicBezTo>
                  <a:cubicBezTo>
                    <a:pt x="22307" y="24866"/>
                    <a:pt x="21431" y="24778"/>
                    <a:pt x="20884" y="24235"/>
                  </a:cubicBezTo>
                  <a:cubicBezTo>
                    <a:pt x="19942" y="23293"/>
                    <a:pt x="19942" y="21770"/>
                    <a:pt x="20884" y="20828"/>
                  </a:cubicBezTo>
                  <a:cubicBezTo>
                    <a:pt x="21354" y="20359"/>
                    <a:pt x="21971" y="20125"/>
                    <a:pt x="22587" y="20125"/>
                  </a:cubicBezTo>
                  <a:cubicBezTo>
                    <a:pt x="23203" y="20125"/>
                    <a:pt x="23820" y="20359"/>
                    <a:pt x="24291" y="20828"/>
                  </a:cubicBezTo>
                  <a:cubicBezTo>
                    <a:pt x="24834" y="21372"/>
                    <a:pt x="24918" y="22252"/>
                    <a:pt x="24918" y="22252"/>
                  </a:cubicBezTo>
                  <a:cubicBezTo>
                    <a:pt x="24951" y="22566"/>
                    <a:pt x="25158" y="23006"/>
                    <a:pt x="25381" y="23229"/>
                  </a:cubicBezTo>
                  <a:lnTo>
                    <a:pt x="25452" y="23300"/>
                  </a:lnTo>
                  <a:cubicBezTo>
                    <a:pt x="25564" y="23412"/>
                    <a:pt x="25710" y="23467"/>
                    <a:pt x="25857" y="23467"/>
                  </a:cubicBezTo>
                  <a:cubicBezTo>
                    <a:pt x="26004" y="23467"/>
                    <a:pt x="26151" y="23412"/>
                    <a:pt x="26264" y="23300"/>
                  </a:cubicBezTo>
                  <a:lnTo>
                    <a:pt x="32735" y="16829"/>
                  </a:lnTo>
                  <a:cubicBezTo>
                    <a:pt x="32958" y="16603"/>
                    <a:pt x="32958" y="16241"/>
                    <a:pt x="32735" y="16017"/>
                  </a:cubicBezTo>
                  <a:lnTo>
                    <a:pt x="26264" y="9547"/>
                  </a:lnTo>
                  <a:cubicBezTo>
                    <a:pt x="26041" y="9320"/>
                    <a:pt x="26041" y="8958"/>
                    <a:pt x="26264" y="8735"/>
                  </a:cubicBezTo>
                  <a:lnTo>
                    <a:pt x="26377" y="8618"/>
                  </a:lnTo>
                  <a:cubicBezTo>
                    <a:pt x="26600" y="8395"/>
                    <a:pt x="27044" y="8188"/>
                    <a:pt x="27358" y="8156"/>
                  </a:cubicBezTo>
                  <a:cubicBezTo>
                    <a:pt x="27358" y="8156"/>
                    <a:pt x="28234" y="8071"/>
                    <a:pt x="28781" y="7528"/>
                  </a:cubicBezTo>
                  <a:cubicBezTo>
                    <a:pt x="29732" y="6590"/>
                    <a:pt x="29739" y="5056"/>
                    <a:pt x="28791" y="4108"/>
                  </a:cubicBezTo>
                  <a:cubicBezTo>
                    <a:pt x="28321" y="3638"/>
                    <a:pt x="27705" y="3404"/>
                    <a:pt x="27090" y="3404"/>
                  </a:cubicBezTo>
                  <a:cubicBezTo>
                    <a:pt x="26468" y="3404"/>
                    <a:pt x="25846" y="3643"/>
                    <a:pt x="25374" y="4121"/>
                  </a:cubicBezTo>
                  <a:cubicBezTo>
                    <a:pt x="24831" y="4665"/>
                    <a:pt x="24743" y="5545"/>
                    <a:pt x="24743" y="5545"/>
                  </a:cubicBezTo>
                  <a:cubicBezTo>
                    <a:pt x="24714" y="5858"/>
                    <a:pt x="24507" y="6298"/>
                    <a:pt x="24284" y="6522"/>
                  </a:cubicBezTo>
                  <a:lnTo>
                    <a:pt x="24168" y="6638"/>
                  </a:lnTo>
                  <a:cubicBezTo>
                    <a:pt x="24056" y="6750"/>
                    <a:pt x="23909" y="6806"/>
                    <a:pt x="23762" y="6806"/>
                  </a:cubicBezTo>
                  <a:cubicBezTo>
                    <a:pt x="23614" y="6806"/>
                    <a:pt x="23467" y="6750"/>
                    <a:pt x="23356" y="6638"/>
                  </a:cubicBezTo>
                  <a:lnTo>
                    <a:pt x="16885" y="168"/>
                  </a:lnTo>
                  <a:cubicBezTo>
                    <a:pt x="16773" y="56"/>
                    <a:pt x="16626" y="0"/>
                    <a:pt x="16479" y="0"/>
                  </a:cubicBezTo>
                  <a:close/>
                </a:path>
              </a:pathLst>
            </a:custGeom>
            <a:noFill/>
            <a:ln w="9525" cap="flat" cmpd="sng">
              <a:solidFill>
                <a:srgbClr val="00206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TextBox 42">
            <a:extLst>
              <a:ext uri="{FF2B5EF4-FFF2-40B4-BE49-F238E27FC236}">
                <a16:creationId xmlns:a16="http://schemas.microsoft.com/office/drawing/2014/main" id="{2695C651-3570-D3A9-DBC6-61A26433C06B}"/>
              </a:ext>
            </a:extLst>
          </p:cNvPr>
          <p:cNvSpPr txBox="1"/>
          <p:nvPr/>
        </p:nvSpPr>
        <p:spPr>
          <a:xfrm>
            <a:off x="5167069" y="3721818"/>
            <a:ext cx="1850122" cy="646331"/>
          </a:xfrm>
          <a:prstGeom prst="rect">
            <a:avLst/>
          </a:prstGeom>
          <a:noFill/>
        </p:spPr>
        <p:txBody>
          <a:bodyPr wrap="square" rtlCol="0">
            <a:spAutoFit/>
          </a:bodyPr>
          <a:lstStyle/>
          <a:p>
            <a:pPr algn="ctr"/>
            <a:r>
              <a:rPr lang="en-US" sz="1800" b="1" dirty="0">
                <a:latin typeface="Arial Narrow" panose="020B0606020202030204" pitchFamily="34" charset="0"/>
              </a:rPr>
              <a:t>Data Analysis &amp; Integration</a:t>
            </a:r>
          </a:p>
        </p:txBody>
      </p:sp>
      <p:sp>
        <p:nvSpPr>
          <p:cNvPr id="109" name="TextBox 108">
            <a:extLst>
              <a:ext uri="{FF2B5EF4-FFF2-40B4-BE49-F238E27FC236}">
                <a16:creationId xmlns:a16="http://schemas.microsoft.com/office/drawing/2014/main" id="{E3CE61B6-EB84-6DF1-F1F3-EBC6EA5648CD}"/>
              </a:ext>
            </a:extLst>
          </p:cNvPr>
          <p:cNvSpPr txBox="1"/>
          <p:nvPr/>
        </p:nvSpPr>
        <p:spPr>
          <a:xfrm>
            <a:off x="9032320" y="3949811"/>
            <a:ext cx="2813664" cy="1477328"/>
          </a:xfrm>
          <a:prstGeom prst="rect">
            <a:avLst/>
          </a:prstGeom>
          <a:noFill/>
        </p:spPr>
        <p:txBody>
          <a:bodyPr wrap="square" rtlCol="0">
            <a:spAutoFit/>
          </a:bodyPr>
          <a:lstStyle/>
          <a:p>
            <a:pPr marL="285750" indent="-285750" algn="ctr">
              <a:buFont typeface="Arial" panose="020B0604020202020204" pitchFamily="34" charset="0"/>
              <a:buChar char="•"/>
            </a:pPr>
            <a:r>
              <a:rPr lang="en-US" sz="1800" b="1" dirty="0">
                <a:latin typeface="Arial Narrow" panose="020B0606020202030204" pitchFamily="34" charset="0"/>
              </a:rPr>
              <a:t>Adaptable Assessment &amp; Training</a:t>
            </a:r>
          </a:p>
          <a:p>
            <a:pPr marL="285750" indent="-285750" algn="ctr">
              <a:buFont typeface="Arial" panose="020B0604020202020204" pitchFamily="34" charset="0"/>
              <a:buChar char="•"/>
            </a:pPr>
            <a:r>
              <a:rPr lang="en-US" sz="1800" b="1" dirty="0">
                <a:latin typeface="Arial Narrow" panose="020B0606020202030204" pitchFamily="34" charset="0"/>
              </a:rPr>
              <a:t>Brain Health Forecasting</a:t>
            </a:r>
          </a:p>
          <a:p>
            <a:pPr marL="285750" indent="-285750" algn="ctr">
              <a:buFont typeface="Arial" panose="020B0604020202020204" pitchFamily="34" charset="0"/>
              <a:buChar char="•"/>
            </a:pPr>
            <a:r>
              <a:rPr lang="en-US" sz="1800" b="1" dirty="0">
                <a:latin typeface="Arial Narrow" panose="020B0606020202030204" pitchFamily="34" charset="0"/>
              </a:rPr>
              <a:t>Individualized Recommendations</a:t>
            </a:r>
          </a:p>
        </p:txBody>
      </p:sp>
      <p:grpSp>
        <p:nvGrpSpPr>
          <p:cNvPr id="110" name="Google Shape;2806;p99">
            <a:extLst>
              <a:ext uri="{FF2B5EF4-FFF2-40B4-BE49-F238E27FC236}">
                <a16:creationId xmlns:a16="http://schemas.microsoft.com/office/drawing/2014/main" id="{79CF010C-2766-E73D-9A22-E56455B264FC}"/>
              </a:ext>
            </a:extLst>
          </p:cNvPr>
          <p:cNvGrpSpPr/>
          <p:nvPr/>
        </p:nvGrpSpPr>
        <p:grpSpPr>
          <a:xfrm>
            <a:off x="7743458" y="2771705"/>
            <a:ext cx="787964" cy="726338"/>
            <a:chOff x="4721450" y="1509475"/>
            <a:chExt cx="79350" cy="74325"/>
          </a:xfrm>
        </p:grpSpPr>
        <p:sp>
          <p:nvSpPr>
            <p:cNvPr id="111" name="Google Shape;2807;p99">
              <a:extLst>
                <a:ext uri="{FF2B5EF4-FFF2-40B4-BE49-F238E27FC236}">
                  <a16:creationId xmlns:a16="http://schemas.microsoft.com/office/drawing/2014/main" id="{887EEDEC-0295-E9EB-C172-F0A1F2345E43}"/>
                </a:ext>
              </a:extLst>
            </p:cNvPr>
            <p:cNvSpPr/>
            <p:nvPr/>
          </p:nvSpPr>
          <p:spPr>
            <a:xfrm>
              <a:off x="4729025" y="1509475"/>
              <a:ext cx="27050" cy="26725"/>
            </a:xfrm>
            <a:custGeom>
              <a:avLst/>
              <a:gdLst/>
              <a:ahLst/>
              <a:cxnLst/>
              <a:rect l="l" t="t" r="r" b="b"/>
              <a:pathLst>
                <a:path w="1082" h="1069" extrusionOk="0">
                  <a:moveTo>
                    <a:pt x="440" y="1"/>
                  </a:moveTo>
                  <a:lnTo>
                    <a:pt x="570" y="224"/>
                  </a:lnTo>
                  <a:cubicBezTo>
                    <a:pt x="296" y="405"/>
                    <a:pt x="94" y="672"/>
                    <a:pt x="0" y="989"/>
                  </a:cubicBezTo>
                  <a:lnTo>
                    <a:pt x="188" y="809"/>
                  </a:lnTo>
                  <a:lnTo>
                    <a:pt x="462" y="1068"/>
                  </a:lnTo>
                  <a:cubicBezTo>
                    <a:pt x="527" y="888"/>
                    <a:pt x="649" y="737"/>
                    <a:pt x="808" y="628"/>
                  </a:cubicBezTo>
                  <a:lnTo>
                    <a:pt x="923" y="823"/>
                  </a:lnTo>
                  <a:lnTo>
                    <a:pt x="1082" y="188"/>
                  </a:lnTo>
                  <a:lnTo>
                    <a:pt x="440" y="1"/>
                  </a:lnTo>
                  <a:close/>
                </a:path>
              </a:pathLst>
            </a:custGeom>
            <a:noFill/>
            <a:ln w="9525" cap="flat"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808;p99">
              <a:extLst>
                <a:ext uri="{FF2B5EF4-FFF2-40B4-BE49-F238E27FC236}">
                  <a16:creationId xmlns:a16="http://schemas.microsoft.com/office/drawing/2014/main" id="{CE6F0DB3-42D9-CCBF-E6F1-779E44CECA27}"/>
                </a:ext>
              </a:extLst>
            </p:cNvPr>
            <p:cNvSpPr/>
            <p:nvPr/>
          </p:nvSpPr>
          <p:spPr>
            <a:xfrm>
              <a:off x="4721450" y="1533275"/>
              <a:ext cx="32300" cy="42600"/>
            </a:xfrm>
            <a:custGeom>
              <a:avLst/>
              <a:gdLst/>
              <a:ahLst/>
              <a:cxnLst/>
              <a:rect l="l" t="t" r="r" b="b"/>
              <a:pathLst>
                <a:path w="1292" h="1704" extrusionOk="0">
                  <a:moveTo>
                    <a:pt x="491" y="1"/>
                  </a:moveTo>
                  <a:lnTo>
                    <a:pt x="0" y="455"/>
                  </a:lnTo>
                  <a:lnTo>
                    <a:pt x="238" y="455"/>
                  </a:lnTo>
                  <a:cubicBezTo>
                    <a:pt x="253" y="1025"/>
                    <a:pt x="635" y="1530"/>
                    <a:pt x="1183" y="1703"/>
                  </a:cubicBezTo>
                  <a:lnTo>
                    <a:pt x="1024" y="1530"/>
                  </a:lnTo>
                  <a:lnTo>
                    <a:pt x="1291" y="1256"/>
                  </a:lnTo>
                  <a:cubicBezTo>
                    <a:pt x="952" y="1133"/>
                    <a:pt x="721" y="816"/>
                    <a:pt x="707" y="455"/>
                  </a:cubicBezTo>
                  <a:lnTo>
                    <a:pt x="945" y="455"/>
                  </a:lnTo>
                  <a:lnTo>
                    <a:pt x="491" y="1"/>
                  </a:lnTo>
                  <a:close/>
                </a:path>
              </a:pathLst>
            </a:custGeom>
            <a:noFill/>
            <a:ln w="9525" cap="flat"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809;p99">
              <a:extLst>
                <a:ext uri="{FF2B5EF4-FFF2-40B4-BE49-F238E27FC236}">
                  <a16:creationId xmlns:a16="http://schemas.microsoft.com/office/drawing/2014/main" id="{50AAD535-BEB1-436D-F9D4-1C85E1330037}"/>
                </a:ext>
              </a:extLst>
            </p:cNvPr>
            <p:cNvSpPr/>
            <p:nvPr/>
          </p:nvSpPr>
          <p:spPr>
            <a:xfrm>
              <a:off x="4750650" y="1551675"/>
              <a:ext cx="42950" cy="32125"/>
            </a:xfrm>
            <a:custGeom>
              <a:avLst/>
              <a:gdLst/>
              <a:ahLst/>
              <a:cxnLst/>
              <a:rect l="l" t="t" r="r" b="b"/>
              <a:pathLst>
                <a:path w="1718" h="1285" extrusionOk="0">
                  <a:moveTo>
                    <a:pt x="1256" y="1"/>
                  </a:moveTo>
                  <a:cubicBezTo>
                    <a:pt x="1126" y="332"/>
                    <a:pt x="808" y="556"/>
                    <a:pt x="448" y="570"/>
                  </a:cubicBezTo>
                  <a:lnTo>
                    <a:pt x="448" y="340"/>
                  </a:lnTo>
                  <a:lnTo>
                    <a:pt x="1" y="794"/>
                  </a:lnTo>
                  <a:lnTo>
                    <a:pt x="448" y="1284"/>
                  </a:lnTo>
                  <a:lnTo>
                    <a:pt x="448" y="1032"/>
                  </a:lnTo>
                  <a:cubicBezTo>
                    <a:pt x="1039" y="1025"/>
                    <a:pt x="1551" y="635"/>
                    <a:pt x="1717" y="73"/>
                  </a:cubicBezTo>
                  <a:lnTo>
                    <a:pt x="1717" y="73"/>
                  </a:lnTo>
                  <a:lnTo>
                    <a:pt x="1515" y="260"/>
                  </a:lnTo>
                  <a:lnTo>
                    <a:pt x="1256" y="1"/>
                  </a:lnTo>
                  <a:close/>
                </a:path>
              </a:pathLst>
            </a:custGeom>
            <a:noFill/>
            <a:ln w="9525" cap="flat"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810;p99">
              <a:extLst>
                <a:ext uri="{FF2B5EF4-FFF2-40B4-BE49-F238E27FC236}">
                  <a16:creationId xmlns:a16="http://schemas.microsoft.com/office/drawing/2014/main" id="{3D2DF004-3D8A-F991-1455-D4124395C582}"/>
                </a:ext>
              </a:extLst>
            </p:cNvPr>
            <p:cNvSpPr/>
            <p:nvPr/>
          </p:nvSpPr>
          <p:spPr>
            <a:xfrm>
              <a:off x="4761300" y="1510025"/>
              <a:ext cx="39500" cy="44375"/>
            </a:xfrm>
            <a:custGeom>
              <a:avLst/>
              <a:gdLst/>
              <a:ahLst/>
              <a:cxnLst/>
              <a:rect l="l" t="t" r="r" b="b"/>
              <a:pathLst>
                <a:path w="1580" h="1775" extrusionOk="0">
                  <a:moveTo>
                    <a:pt x="13" y="0"/>
                  </a:moveTo>
                  <a:cubicBezTo>
                    <a:pt x="9" y="0"/>
                    <a:pt x="5" y="0"/>
                    <a:pt x="0" y="0"/>
                  </a:cubicBezTo>
                  <a:lnTo>
                    <a:pt x="0" y="462"/>
                  </a:lnTo>
                  <a:cubicBezTo>
                    <a:pt x="476" y="462"/>
                    <a:pt x="873" y="844"/>
                    <a:pt x="880" y="1328"/>
                  </a:cubicBezTo>
                  <a:lnTo>
                    <a:pt x="635" y="1328"/>
                  </a:lnTo>
                  <a:lnTo>
                    <a:pt x="1089" y="1775"/>
                  </a:lnTo>
                  <a:lnTo>
                    <a:pt x="1580" y="1328"/>
                  </a:lnTo>
                  <a:lnTo>
                    <a:pt x="1349" y="1328"/>
                  </a:lnTo>
                  <a:cubicBezTo>
                    <a:pt x="1335" y="589"/>
                    <a:pt x="743" y="0"/>
                    <a:pt x="13" y="0"/>
                  </a:cubicBezTo>
                  <a:close/>
                </a:path>
              </a:pathLst>
            </a:custGeom>
            <a:noFill/>
            <a:ln w="9525" cap="flat" cmpd="sng">
              <a:solidFill>
                <a:schemeClr val="tx2">
                  <a:lumMod val="5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cxnSp>
        <p:nvCxnSpPr>
          <p:cNvPr id="115" name="Straight Arrow Connector 114">
            <a:extLst>
              <a:ext uri="{FF2B5EF4-FFF2-40B4-BE49-F238E27FC236}">
                <a16:creationId xmlns:a16="http://schemas.microsoft.com/office/drawing/2014/main" id="{CFB85313-2F3D-C68F-9633-B3906D8FE75D}"/>
              </a:ext>
            </a:extLst>
          </p:cNvPr>
          <p:cNvCxnSpPr/>
          <p:nvPr/>
        </p:nvCxnSpPr>
        <p:spPr bwMode="auto">
          <a:xfrm>
            <a:off x="6934949" y="3229346"/>
            <a:ext cx="596900"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cxnSp>
        <p:nvCxnSpPr>
          <p:cNvPr id="116" name="Straight Arrow Connector 115">
            <a:extLst>
              <a:ext uri="{FF2B5EF4-FFF2-40B4-BE49-F238E27FC236}">
                <a16:creationId xmlns:a16="http://schemas.microsoft.com/office/drawing/2014/main" id="{163F01C5-DF4E-82B7-8F54-AD6520DA6DAE}"/>
              </a:ext>
            </a:extLst>
          </p:cNvPr>
          <p:cNvCxnSpPr/>
          <p:nvPr/>
        </p:nvCxnSpPr>
        <p:spPr bwMode="auto">
          <a:xfrm>
            <a:off x="8770380" y="3251740"/>
            <a:ext cx="596900"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grpSp>
        <p:nvGrpSpPr>
          <p:cNvPr id="117" name="Google Shape;10304;p103">
            <a:extLst>
              <a:ext uri="{FF2B5EF4-FFF2-40B4-BE49-F238E27FC236}">
                <a16:creationId xmlns:a16="http://schemas.microsoft.com/office/drawing/2014/main" id="{63CBE6AB-95C0-B38D-8C70-A96CEC2DCBF0}"/>
              </a:ext>
            </a:extLst>
          </p:cNvPr>
          <p:cNvGrpSpPr/>
          <p:nvPr/>
        </p:nvGrpSpPr>
        <p:grpSpPr>
          <a:xfrm>
            <a:off x="9756222" y="2581889"/>
            <a:ext cx="1371600" cy="1120586"/>
            <a:chOff x="7608988" y="2093194"/>
            <a:chExt cx="817276" cy="672147"/>
          </a:xfrm>
        </p:grpSpPr>
        <p:cxnSp>
          <p:nvCxnSpPr>
            <p:cNvPr id="118" name="Google Shape;10305;p103">
              <a:extLst>
                <a:ext uri="{FF2B5EF4-FFF2-40B4-BE49-F238E27FC236}">
                  <a16:creationId xmlns:a16="http://schemas.microsoft.com/office/drawing/2014/main" id="{10CEE406-2CB3-5B6A-3865-732774E34F34}"/>
                </a:ext>
              </a:extLst>
            </p:cNvPr>
            <p:cNvCxnSpPr/>
            <p:nvPr/>
          </p:nvCxnSpPr>
          <p:spPr>
            <a:xfrm rot="5400000" flipH="1">
              <a:off x="7620257" y="2136491"/>
              <a:ext cx="129900" cy="111300"/>
            </a:xfrm>
            <a:prstGeom prst="bentConnector3">
              <a:avLst>
                <a:gd name="adj1" fmla="val 50000"/>
              </a:avLst>
            </a:prstGeom>
            <a:noFill/>
            <a:ln w="0" cap="flat" cmpd="sng">
              <a:solidFill>
                <a:schemeClr val="tx2">
                  <a:lumMod val="75000"/>
                </a:schemeClr>
              </a:solidFill>
              <a:prstDash val="solid"/>
              <a:round/>
              <a:headEnd type="none" w="med" len="med"/>
              <a:tailEnd type="none" w="med" len="med"/>
            </a:ln>
          </p:spPr>
        </p:cxnSp>
        <p:cxnSp>
          <p:nvCxnSpPr>
            <p:cNvPr id="119" name="Google Shape;10306;p103">
              <a:extLst>
                <a:ext uri="{FF2B5EF4-FFF2-40B4-BE49-F238E27FC236}">
                  <a16:creationId xmlns:a16="http://schemas.microsoft.com/office/drawing/2014/main" id="{3D5A4998-FBEC-BAC5-E894-D3C60202784D}"/>
                </a:ext>
              </a:extLst>
            </p:cNvPr>
            <p:cNvCxnSpPr/>
            <p:nvPr/>
          </p:nvCxnSpPr>
          <p:spPr>
            <a:xfrm rot="-5400000">
              <a:off x="8285120" y="2136491"/>
              <a:ext cx="129900" cy="111300"/>
            </a:xfrm>
            <a:prstGeom prst="bentConnector3">
              <a:avLst>
                <a:gd name="adj1" fmla="val 50000"/>
              </a:avLst>
            </a:prstGeom>
            <a:noFill/>
            <a:ln w="0" cap="flat" cmpd="sng">
              <a:solidFill>
                <a:schemeClr val="tx2">
                  <a:lumMod val="75000"/>
                </a:schemeClr>
              </a:solidFill>
              <a:prstDash val="solid"/>
              <a:round/>
              <a:headEnd type="none" w="med" len="med"/>
              <a:tailEnd type="none" w="med" len="med"/>
            </a:ln>
          </p:spPr>
        </p:cxnSp>
        <p:cxnSp>
          <p:nvCxnSpPr>
            <p:cNvPr id="120" name="Google Shape;10307;p103">
              <a:extLst>
                <a:ext uri="{FF2B5EF4-FFF2-40B4-BE49-F238E27FC236}">
                  <a16:creationId xmlns:a16="http://schemas.microsoft.com/office/drawing/2014/main" id="{62778FC2-1784-8A16-7797-EAF8ACA4572C}"/>
                </a:ext>
              </a:extLst>
            </p:cNvPr>
            <p:cNvCxnSpPr/>
            <p:nvPr/>
          </p:nvCxnSpPr>
          <p:spPr>
            <a:xfrm rot="5400000">
              <a:off x="7620257" y="2644741"/>
              <a:ext cx="129900" cy="111300"/>
            </a:xfrm>
            <a:prstGeom prst="bentConnector3">
              <a:avLst>
                <a:gd name="adj1" fmla="val 50000"/>
              </a:avLst>
            </a:prstGeom>
            <a:noFill/>
            <a:ln w="0" cap="flat" cmpd="sng">
              <a:solidFill>
                <a:schemeClr val="tx2">
                  <a:lumMod val="75000"/>
                </a:schemeClr>
              </a:solidFill>
              <a:prstDash val="solid"/>
              <a:round/>
              <a:headEnd type="none" w="med" len="med"/>
              <a:tailEnd type="none" w="med" len="med"/>
            </a:ln>
          </p:spPr>
        </p:cxnSp>
        <p:cxnSp>
          <p:nvCxnSpPr>
            <p:cNvPr id="121" name="Google Shape;10308;p103">
              <a:extLst>
                <a:ext uri="{FF2B5EF4-FFF2-40B4-BE49-F238E27FC236}">
                  <a16:creationId xmlns:a16="http://schemas.microsoft.com/office/drawing/2014/main" id="{4216E9A1-91CC-18BC-DA64-D63749A6276F}"/>
                </a:ext>
              </a:extLst>
            </p:cNvPr>
            <p:cNvCxnSpPr/>
            <p:nvPr/>
          </p:nvCxnSpPr>
          <p:spPr>
            <a:xfrm rot="-5400000" flipH="1">
              <a:off x="8285120" y="2644741"/>
              <a:ext cx="129900" cy="111300"/>
            </a:xfrm>
            <a:prstGeom prst="bentConnector3">
              <a:avLst>
                <a:gd name="adj1" fmla="val 50000"/>
              </a:avLst>
            </a:prstGeom>
            <a:noFill/>
            <a:ln w="0" cap="flat" cmpd="sng">
              <a:solidFill>
                <a:schemeClr val="tx2">
                  <a:lumMod val="75000"/>
                </a:schemeClr>
              </a:solidFill>
              <a:prstDash val="solid"/>
              <a:round/>
              <a:headEnd type="none" w="med" len="med"/>
              <a:tailEnd type="none" w="med" len="med"/>
            </a:ln>
          </p:spPr>
        </p:cxnSp>
        <p:cxnSp>
          <p:nvCxnSpPr>
            <p:cNvPr id="122" name="Google Shape;10309;p103">
              <a:extLst>
                <a:ext uri="{FF2B5EF4-FFF2-40B4-BE49-F238E27FC236}">
                  <a16:creationId xmlns:a16="http://schemas.microsoft.com/office/drawing/2014/main" id="{EB746D11-C1AF-41DF-7521-8E215F1E8971}"/>
                </a:ext>
              </a:extLst>
            </p:cNvPr>
            <p:cNvCxnSpPr/>
            <p:nvPr/>
          </p:nvCxnSpPr>
          <p:spPr>
            <a:xfrm rot="10800000">
              <a:off x="7608988" y="2425132"/>
              <a:ext cx="83400" cy="0"/>
            </a:xfrm>
            <a:prstGeom prst="straightConnector1">
              <a:avLst/>
            </a:prstGeom>
            <a:noFill/>
            <a:ln w="0" cap="flat" cmpd="sng">
              <a:solidFill>
                <a:schemeClr val="tx2">
                  <a:lumMod val="75000"/>
                </a:schemeClr>
              </a:solidFill>
              <a:prstDash val="solid"/>
              <a:round/>
              <a:headEnd type="none" w="med" len="med"/>
              <a:tailEnd type="none" w="med" len="med"/>
            </a:ln>
          </p:spPr>
        </p:cxnSp>
        <p:cxnSp>
          <p:nvCxnSpPr>
            <p:cNvPr id="123" name="Google Shape;10310;p103">
              <a:extLst>
                <a:ext uri="{FF2B5EF4-FFF2-40B4-BE49-F238E27FC236}">
                  <a16:creationId xmlns:a16="http://schemas.microsoft.com/office/drawing/2014/main" id="{C8EE620A-0F17-AD35-6621-743D9C8073D3}"/>
                </a:ext>
              </a:extLst>
            </p:cNvPr>
            <p:cNvCxnSpPr/>
            <p:nvPr/>
          </p:nvCxnSpPr>
          <p:spPr>
            <a:xfrm rot="10800000">
              <a:off x="8342865" y="2425132"/>
              <a:ext cx="83400" cy="0"/>
            </a:xfrm>
            <a:prstGeom prst="straightConnector1">
              <a:avLst/>
            </a:prstGeom>
            <a:noFill/>
            <a:ln w="0" cap="flat" cmpd="sng">
              <a:solidFill>
                <a:schemeClr val="tx2">
                  <a:lumMod val="75000"/>
                </a:schemeClr>
              </a:solidFill>
              <a:prstDash val="solid"/>
              <a:round/>
              <a:headEnd type="none" w="med" len="med"/>
              <a:tailEnd type="none" w="med" len="med"/>
            </a:ln>
          </p:spPr>
        </p:cxnSp>
        <p:grpSp>
          <p:nvGrpSpPr>
            <p:cNvPr id="124" name="Google Shape;10311;p103">
              <a:extLst>
                <a:ext uri="{FF2B5EF4-FFF2-40B4-BE49-F238E27FC236}">
                  <a16:creationId xmlns:a16="http://schemas.microsoft.com/office/drawing/2014/main" id="{7688EE7A-F891-0E89-9641-C5D33B2DC036}"/>
                </a:ext>
              </a:extLst>
            </p:cNvPr>
            <p:cNvGrpSpPr/>
            <p:nvPr/>
          </p:nvGrpSpPr>
          <p:grpSpPr>
            <a:xfrm>
              <a:off x="7721175" y="2093194"/>
              <a:ext cx="599587" cy="623846"/>
              <a:chOff x="7721175" y="2093194"/>
              <a:chExt cx="599587" cy="623846"/>
            </a:xfrm>
          </p:grpSpPr>
          <p:grpSp>
            <p:nvGrpSpPr>
              <p:cNvPr id="125" name="Google Shape;10312;p103">
                <a:extLst>
                  <a:ext uri="{FF2B5EF4-FFF2-40B4-BE49-F238E27FC236}">
                    <a16:creationId xmlns:a16="http://schemas.microsoft.com/office/drawing/2014/main" id="{FC440DA8-5063-FB29-41F9-1E71587785DD}"/>
                  </a:ext>
                </a:extLst>
              </p:cNvPr>
              <p:cNvGrpSpPr/>
              <p:nvPr/>
            </p:nvGrpSpPr>
            <p:grpSpPr>
              <a:xfrm>
                <a:off x="7721175" y="2093194"/>
                <a:ext cx="291605" cy="623846"/>
                <a:chOff x="9405575" y="2061418"/>
                <a:chExt cx="291605" cy="623846"/>
              </a:xfrm>
            </p:grpSpPr>
            <p:sp>
              <p:nvSpPr>
                <p:cNvPr id="134" name="Google Shape;10313;p103">
                  <a:extLst>
                    <a:ext uri="{FF2B5EF4-FFF2-40B4-BE49-F238E27FC236}">
                      <a16:creationId xmlns:a16="http://schemas.microsoft.com/office/drawing/2014/main" id="{F13A84A7-402F-4AB0-AA19-F84E7A94EEB7}"/>
                    </a:ext>
                  </a:extLst>
                </p:cNvPr>
                <p:cNvSpPr/>
                <p:nvPr/>
              </p:nvSpPr>
              <p:spPr>
                <a:xfrm>
                  <a:off x="9405575" y="2061418"/>
                  <a:ext cx="291379" cy="623846"/>
                </a:xfrm>
                <a:custGeom>
                  <a:avLst/>
                  <a:gdLst/>
                  <a:ahLst/>
                  <a:cxnLst/>
                  <a:rect l="l" t="t" r="r" b="b"/>
                  <a:pathLst>
                    <a:path w="21253" h="45503" extrusionOk="0">
                      <a:moveTo>
                        <a:pt x="17225" y="1059"/>
                      </a:moveTo>
                      <a:cubicBezTo>
                        <a:pt x="20066" y="1059"/>
                        <a:pt x="20192" y="4831"/>
                        <a:pt x="20195" y="4980"/>
                      </a:cubicBezTo>
                      <a:lnTo>
                        <a:pt x="20195" y="42658"/>
                      </a:lnTo>
                      <a:cubicBezTo>
                        <a:pt x="19755" y="43076"/>
                        <a:pt x="18011" y="44441"/>
                        <a:pt x="14035" y="44441"/>
                      </a:cubicBezTo>
                      <a:cubicBezTo>
                        <a:pt x="9143" y="44441"/>
                        <a:pt x="6607" y="41481"/>
                        <a:pt x="6264" y="38549"/>
                      </a:cubicBezTo>
                      <a:cubicBezTo>
                        <a:pt x="6238" y="38342"/>
                        <a:pt x="6089" y="38168"/>
                        <a:pt x="5889" y="38106"/>
                      </a:cubicBezTo>
                      <a:cubicBezTo>
                        <a:pt x="5769" y="38071"/>
                        <a:pt x="2987" y="37194"/>
                        <a:pt x="3045" y="34127"/>
                      </a:cubicBezTo>
                      <a:cubicBezTo>
                        <a:pt x="3067" y="32998"/>
                        <a:pt x="3194" y="32212"/>
                        <a:pt x="3449" y="31665"/>
                      </a:cubicBezTo>
                      <a:cubicBezTo>
                        <a:pt x="3449" y="31665"/>
                        <a:pt x="3682" y="31319"/>
                        <a:pt x="3685" y="31277"/>
                      </a:cubicBezTo>
                      <a:cubicBezTo>
                        <a:pt x="3740" y="31205"/>
                        <a:pt x="3799" y="31141"/>
                        <a:pt x="3863" y="31082"/>
                      </a:cubicBezTo>
                      <a:cubicBezTo>
                        <a:pt x="4404" y="30567"/>
                        <a:pt x="5365" y="30335"/>
                        <a:pt x="7020" y="30335"/>
                      </a:cubicBezTo>
                      <a:cubicBezTo>
                        <a:pt x="7247" y="30335"/>
                        <a:pt x="7486" y="30339"/>
                        <a:pt x="7739" y="30348"/>
                      </a:cubicBezTo>
                      <a:cubicBezTo>
                        <a:pt x="8968" y="30388"/>
                        <a:pt x="10320" y="30407"/>
                        <a:pt x="11768" y="30407"/>
                      </a:cubicBezTo>
                      <a:cubicBezTo>
                        <a:pt x="11975" y="30407"/>
                        <a:pt x="12184" y="30407"/>
                        <a:pt x="12395" y="30406"/>
                      </a:cubicBezTo>
                      <a:lnTo>
                        <a:pt x="12408" y="30406"/>
                      </a:lnTo>
                      <a:cubicBezTo>
                        <a:pt x="12410" y="30406"/>
                        <a:pt x="12412" y="30406"/>
                        <a:pt x="12414" y="30406"/>
                      </a:cubicBezTo>
                      <a:cubicBezTo>
                        <a:pt x="14155" y="30406"/>
                        <a:pt x="15565" y="31819"/>
                        <a:pt x="15565" y="33561"/>
                      </a:cubicBezTo>
                      <a:lnTo>
                        <a:pt x="15565" y="35495"/>
                      </a:lnTo>
                      <a:cubicBezTo>
                        <a:pt x="15559" y="35793"/>
                        <a:pt x="15798" y="36039"/>
                        <a:pt x="16096" y="36039"/>
                      </a:cubicBezTo>
                      <a:cubicBezTo>
                        <a:pt x="16394" y="36039"/>
                        <a:pt x="16636" y="35793"/>
                        <a:pt x="16627" y="35495"/>
                      </a:cubicBezTo>
                      <a:lnTo>
                        <a:pt x="16627" y="33561"/>
                      </a:lnTo>
                      <a:cubicBezTo>
                        <a:pt x="16627" y="31233"/>
                        <a:pt x="14740" y="29345"/>
                        <a:pt x="12414" y="29345"/>
                      </a:cubicBezTo>
                      <a:cubicBezTo>
                        <a:pt x="12412" y="29345"/>
                        <a:pt x="12410" y="29345"/>
                        <a:pt x="12408" y="29345"/>
                      </a:cubicBezTo>
                      <a:lnTo>
                        <a:pt x="12392" y="29345"/>
                      </a:lnTo>
                      <a:cubicBezTo>
                        <a:pt x="12202" y="29346"/>
                        <a:pt x="12014" y="29346"/>
                        <a:pt x="11828" y="29346"/>
                      </a:cubicBezTo>
                      <a:cubicBezTo>
                        <a:pt x="10369" y="29346"/>
                        <a:pt x="9008" y="29324"/>
                        <a:pt x="7772" y="29287"/>
                      </a:cubicBezTo>
                      <a:cubicBezTo>
                        <a:pt x="7513" y="29278"/>
                        <a:pt x="7267" y="29274"/>
                        <a:pt x="7033" y="29274"/>
                      </a:cubicBezTo>
                      <a:cubicBezTo>
                        <a:pt x="5050" y="29274"/>
                        <a:pt x="3893" y="29586"/>
                        <a:pt x="3135" y="30309"/>
                      </a:cubicBezTo>
                      <a:cubicBezTo>
                        <a:pt x="3058" y="30380"/>
                        <a:pt x="2987" y="30458"/>
                        <a:pt x="2922" y="30536"/>
                      </a:cubicBezTo>
                      <a:cubicBezTo>
                        <a:pt x="1045" y="29510"/>
                        <a:pt x="1084" y="26828"/>
                        <a:pt x="1084" y="26799"/>
                      </a:cubicBezTo>
                      <a:lnTo>
                        <a:pt x="1084" y="26786"/>
                      </a:lnTo>
                      <a:lnTo>
                        <a:pt x="1084" y="21470"/>
                      </a:lnTo>
                      <a:cubicBezTo>
                        <a:pt x="1084" y="19979"/>
                        <a:pt x="1450" y="18885"/>
                        <a:pt x="2168" y="18212"/>
                      </a:cubicBezTo>
                      <a:cubicBezTo>
                        <a:pt x="2905" y="17528"/>
                        <a:pt x="3830" y="17480"/>
                        <a:pt x="4078" y="17480"/>
                      </a:cubicBezTo>
                      <a:cubicBezTo>
                        <a:pt x="4118" y="17480"/>
                        <a:pt x="4141" y="17481"/>
                        <a:pt x="4142" y="17481"/>
                      </a:cubicBezTo>
                      <a:cubicBezTo>
                        <a:pt x="4157" y="17483"/>
                        <a:pt x="4172" y="17483"/>
                        <a:pt x="4186" y="17483"/>
                      </a:cubicBezTo>
                      <a:cubicBezTo>
                        <a:pt x="4474" y="17483"/>
                        <a:pt x="4714" y="17249"/>
                        <a:pt x="4714" y="16954"/>
                      </a:cubicBezTo>
                      <a:lnTo>
                        <a:pt x="4714" y="12072"/>
                      </a:lnTo>
                      <a:cubicBezTo>
                        <a:pt x="4714" y="11082"/>
                        <a:pt x="4986" y="10325"/>
                        <a:pt x="5523" y="9820"/>
                      </a:cubicBezTo>
                      <a:cubicBezTo>
                        <a:pt x="6270" y="9115"/>
                        <a:pt x="7348" y="9065"/>
                        <a:pt x="7647" y="9065"/>
                      </a:cubicBezTo>
                      <a:cubicBezTo>
                        <a:pt x="7696" y="9065"/>
                        <a:pt x="7724" y="9066"/>
                        <a:pt x="7726" y="9066"/>
                      </a:cubicBezTo>
                      <a:cubicBezTo>
                        <a:pt x="7739" y="9067"/>
                        <a:pt x="7751" y="9067"/>
                        <a:pt x="7763" y="9067"/>
                      </a:cubicBezTo>
                      <a:cubicBezTo>
                        <a:pt x="8253" y="9067"/>
                        <a:pt x="8483" y="8447"/>
                        <a:pt x="8095" y="8128"/>
                      </a:cubicBezTo>
                      <a:cubicBezTo>
                        <a:pt x="7911" y="7976"/>
                        <a:pt x="7749" y="7749"/>
                        <a:pt x="7937" y="7216"/>
                      </a:cubicBezTo>
                      <a:cubicBezTo>
                        <a:pt x="8312" y="6167"/>
                        <a:pt x="9878" y="4614"/>
                        <a:pt x="11929" y="3269"/>
                      </a:cubicBezTo>
                      <a:cubicBezTo>
                        <a:pt x="13967" y="1926"/>
                        <a:pt x="16044" y="1059"/>
                        <a:pt x="17225" y="1059"/>
                      </a:cubicBezTo>
                      <a:close/>
                      <a:moveTo>
                        <a:pt x="17222" y="1"/>
                      </a:moveTo>
                      <a:cubicBezTo>
                        <a:pt x="14145" y="1"/>
                        <a:pt x="7898" y="4168"/>
                        <a:pt x="6937" y="6863"/>
                      </a:cubicBezTo>
                      <a:cubicBezTo>
                        <a:pt x="6782" y="7300"/>
                        <a:pt x="6752" y="7711"/>
                        <a:pt x="6846" y="8076"/>
                      </a:cubicBezTo>
                      <a:cubicBezTo>
                        <a:pt x="6241" y="8180"/>
                        <a:pt x="5452" y="8435"/>
                        <a:pt x="4805" y="9040"/>
                      </a:cubicBezTo>
                      <a:cubicBezTo>
                        <a:pt x="4041" y="9755"/>
                        <a:pt x="3656" y="10778"/>
                        <a:pt x="3656" y="12075"/>
                      </a:cubicBezTo>
                      <a:lnTo>
                        <a:pt x="3656" y="16446"/>
                      </a:lnTo>
                      <a:cubicBezTo>
                        <a:pt x="3093" y="16511"/>
                        <a:pt x="2220" y="16727"/>
                        <a:pt x="1460" y="17426"/>
                      </a:cubicBezTo>
                      <a:cubicBezTo>
                        <a:pt x="508" y="18303"/>
                        <a:pt x="23" y="19665"/>
                        <a:pt x="23" y="21470"/>
                      </a:cubicBezTo>
                      <a:lnTo>
                        <a:pt x="23" y="26779"/>
                      </a:lnTo>
                      <a:cubicBezTo>
                        <a:pt x="20" y="27006"/>
                        <a:pt x="0" y="30147"/>
                        <a:pt x="2388" y="31454"/>
                      </a:cubicBezTo>
                      <a:cubicBezTo>
                        <a:pt x="2136" y="32118"/>
                        <a:pt x="2006" y="32975"/>
                        <a:pt x="1984" y="34107"/>
                      </a:cubicBezTo>
                      <a:cubicBezTo>
                        <a:pt x="1922" y="37288"/>
                        <a:pt x="4352" y="38614"/>
                        <a:pt x="5254" y="38996"/>
                      </a:cubicBezTo>
                      <a:cubicBezTo>
                        <a:pt x="5533" y="40711"/>
                        <a:pt x="6429" y="42273"/>
                        <a:pt x="7797" y="43428"/>
                      </a:cubicBezTo>
                      <a:cubicBezTo>
                        <a:pt x="9405" y="44784"/>
                        <a:pt x="11560" y="45502"/>
                        <a:pt x="14035" y="45502"/>
                      </a:cubicBezTo>
                      <a:cubicBezTo>
                        <a:pt x="19270" y="45502"/>
                        <a:pt x="21065" y="43292"/>
                        <a:pt x="21140" y="43199"/>
                      </a:cubicBezTo>
                      <a:cubicBezTo>
                        <a:pt x="21214" y="43105"/>
                        <a:pt x="21253" y="42992"/>
                        <a:pt x="21253" y="42872"/>
                      </a:cubicBezTo>
                      <a:lnTo>
                        <a:pt x="21253" y="4967"/>
                      </a:lnTo>
                      <a:cubicBezTo>
                        <a:pt x="21217" y="3249"/>
                        <a:pt x="20328" y="1"/>
                        <a:pt x="17222" y="1"/>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5" name="Google Shape;10314;p103">
                  <a:extLst>
                    <a:ext uri="{FF2B5EF4-FFF2-40B4-BE49-F238E27FC236}">
                      <a16:creationId xmlns:a16="http://schemas.microsoft.com/office/drawing/2014/main" id="{01C68C8B-BCCB-AA61-64F9-EA7D71147630}"/>
                    </a:ext>
                  </a:extLst>
                </p:cNvPr>
                <p:cNvSpPr/>
                <p:nvPr/>
              </p:nvSpPr>
              <p:spPr>
                <a:xfrm>
                  <a:off x="9535402" y="2540968"/>
                  <a:ext cx="161778" cy="68948"/>
                </a:xfrm>
                <a:custGeom>
                  <a:avLst/>
                  <a:gdLst/>
                  <a:ahLst/>
                  <a:cxnLst/>
                  <a:rect l="l" t="t" r="r" b="b"/>
                  <a:pathLst>
                    <a:path w="11800" h="5029" extrusionOk="0">
                      <a:moveTo>
                        <a:pt x="11270" y="1"/>
                      </a:moveTo>
                      <a:cubicBezTo>
                        <a:pt x="11264" y="1"/>
                        <a:pt x="11258" y="1"/>
                        <a:pt x="11252" y="1"/>
                      </a:cubicBezTo>
                      <a:lnTo>
                        <a:pt x="4326" y="1"/>
                      </a:lnTo>
                      <a:cubicBezTo>
                        <a:pt x="1938" y="4"/>
                        <a:pt x="0" y="1939"/>
                        <a:pt x="0" y="4327"/>
                      </a:cubicBezTo>
                      <a:lnTo>
                        <a:pt x="0" y="4498"/>
                      </a:lnTo>
                      <a:cubicBezTo>
                        <a:pt x="0" y="4789"/>
                        <a:pt x="236" y="5029"/>
                        <a:pt x="527" y="5029"/>
                      </a:cubicBezTo>
                      <a:cubicBezTo>
                        <a:pt x="822" y="5029"/>
                        <a:pt x="1061" y="4789"/>
                        <a:pt x="1058" y="4498"/>
                      </a:cubicBezTo>
                      <a:lnTo>
                        <a:pt x="1058" y="4327"/>
                      </a:lnTo>
                      <a:cubicBezTo>
                        <a:pt x="1061" y="2524"/>
                        <a:pt x="2524" y="1062"/>
                        <a:pt x="4326" y="1062"/>
                      </a:cubicBezTo>
                      <a:lnTo>
                        <a:pt x="11252" y="1062"/>
                      </a:lnTo>
                      <a:cubicBezTo>
                        <a:pt x="11256" y="1062"/>
                        <a:pt x="11260" y="1062"/>
                        <a:pt x="11264" y="1062"/>
                      </a:cubicBezTo>
                      <a:cubicBezTo>
                        <a:pt x="11557" y="1062"/>
                        <a:pt x="11799" y="825"/>
                        <a:pt x="11799" y="532"/>
                      </a:cubicBezTo>
                      <a:cubicBezTo>
                        <a:pt x="11799" y="237"/>
                        <a:pt x="11560" y="1"/>
                        <a:pt x="11270" y="1"/>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315;p103">
                  <a:extLst>
                    <a:ext uri="{FF2B5EF4-FFF2-40B4-BE49-F238E27FC236}">
                      <a16:creationId xmlns:a16="http://schemas.microsoft.com/office/drawing/2014/main" id="{C338D019-BC66-A19E-5DD9-3E6ED0A7B4BC}"/>
                    </a:ext>
                  </a:extLst>
                </p:cNvPr>
                <p:cNvSpPr/>
                <p:nvPr/>
              </p:nvSpPr>
              <p:spPr>
                <a:xfrm>
                  <a:off x="9455875" y="2286606"/>
                  <a:ext cx="137251" cy="112148"/>
                </a:xfrm>
                <a:custGeom>
                  <a:avLst/>
                  <a:gdLst/>
                  <a:ahLst/>
                  <a:cxnLst/>
                  <a:rect l="l" t="t" r="r" b="b"/>
                  <a:pathLst>
                    <a:path w="10011" h="8180" extrusionOk="0">
                      <a:moveTo>
                        <a:pt x="515" y="1"/>
                      </a:moveTo>
                      <a:cubicBezTo>
                        <a:pt x="230" y="7"/>
                        <a:pt x="0" y="243"/>
                        <a:pt x="0" y="531"/>
                      </a:cubicBezTo>
                      <a:cubicBezTo>
                        <a:pt x="0" y="819"/>
                        <a:pt x="230" y="1052"/>
                        <a:pt x="515" y="1062"/>
                      </a:cubicBezTo>
                      <a:lnTo>
                        <a:pt x="4979" y="1062"/>
                      </a:lnTo>
                      <a:cubicBezTo>
                        <a:pt x="7173" y="1062"/>
                        <a:pt x="8946" y="2838"/>
                        <a:pt x="8949" y="5031"/>
                      </a:cubicBezTo>
                      <a:lnTo>
                        <a:pt x="8949" y="7649"/>
                      </a:lnTo>
                      <a:cubicBezTo>
                        <a:pt x="8949" y="7943"/>
                        <a:pt x="9188" y="8179"/>
                        <a:pt x="9480" y="8179"/>
                      </a:cubicBezTo>
                      <a:cubicBezTo>
                        <a:pt x="9771" y="8179"/>
                        <a:pt x="10010" y="7943"/>
                        <a:pt x="10010" y="7652"/>
                      </a:cubicBezTo>
                      <a:lnTo>
                        <a:pt x="10010" y="5031"/>
                      </a:lnTo>
                      <a:cubicBezTo>
                        <a:pt x="10007" y="2252"/>
                        <a:pt x="7758" y="4"/>
                        <a:pt x="4979" y="1"/>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316;p103">
                  <a:extLst>
                    <a:ext uri="{FF2B5EF4-FFF2-40B4-BE49-F238E27FC236}">
                      <a16:creationId xmlns:a16="http://schemas.microsoft.com/office/drawing/2014/main" id="{9E5B131A-ABEF-CB2B-6A53-AF68ECE9C64C}"/>
                    </a:ext>
                  </a:extLst>
                </p:cNvPr>
                <p:cNvSpPr/>
                <p:nvPr/>
              </p:nvSpPr>
              <p:spPr>
                <a:xfrm>
                  <a:off x="9578545" y="2355317"/>
                  <a:ext cx="116370" cy="14560"/>
                </a:xfrm>
                <a:custGeom>
                  <a:avLst/>
                  <a:gdLst/>
                  <a:ahLst/>
                  <a:cxnLst/>
                  <a:rect l="l" t="t" r="r" b="b"/>
                  <a:pathLst>
                    <a:path w="8488" h="1062" extrusionOk="0">
                      <a:moveTo>
                        <a:pt x="519" y="0"/>
                      </a:moveTo>
                      <a:cubicBezTo>
                        <a:pt x="231" y="10"/>
                        <a:pt x="1" y="243"/>
                        <a:pt x="1" y="531"/>
                      </a:cubicBezTo>
                      <a:cubicBezTo>
                        <a:pt x="1" y="819"/>
                        <a:pt x="231" y="1051"/>
                        <a:pt x="519" y="1061"/>
                      </a:cubicBezTo>
                      <a:lnTo>
                        <a:pt x="7973" y="1061"/>
                      </a:lnTo>
                      <a:cubicBezTo>
                        <a:pt x="8261" y="1051"/>
                        <a:pt x="8487" y="819"/>
                        <a:pt x="8487" y="531"/>
                      </a:cubicBezTo>
                      <a:cubicBezTo>
                        <a:pt x="8487" y="243"/>
                        <a:pt x="8261" y="10"/>
                        <a:pt x="7973"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317;p103">
                  <a:extLst>
                    <a:ext uri="{FF2B5EF4-FFF2-40B4-BE49-F238E27FC236}">
                      <a16:creationId xmlns:a16="http://schemas.microsoft.com/office/drawing/2014/main" id="{135EB6B3-0A65-E0DA-C55D-5EF9EE6ED864}"/>
                    </a:ext>
                  </a:extLst>
                </p:cNvPr>
                <p:cNvSpPr/>
                <p:nvPr/>
              </p:nvSpPr>
              <p:spPr>
                <a:xfrm>
                  <a:off x="9533620" y="2389824"/>
                  <a:ext cx="104429" cy="58240"/>
                </a:xfrm>
                <a:custGeom>
                  <a:avLst/>
                  <a:gdLst/>
                  <a:ahLst/>
                  <a:cxnLst/>
                  <a:rect l="l" t="t" r="r" b="b"/>
                  <a:pathLst>
                    <a:path w="7617" h="4248" extrusionOk="0">
                      <a:moveTo>
                        <a:pt x="2890" y="0"/>
                      </a:moveTo>
                      <a:cubicBezTo>
                        <a:pt x="1295" y="0"/>
                        <a:pt x="4" y="1294"/>
                        <a:pt x="1" y="2889"/>
                      </a:cubicBezTo>
                      <a:lnTo>
                        <a:pt x="1" y="3439"/>
                      </a:lnTo>
                      <a:cubicBezTo>
                        <a:pt x="10" y="3724"/>
                        <a:pt x="243" y="3954"/>
                        <a:pt x="531" y="3954"/>
                      </a:cubicBezTo>
                      <a:cubicBezTo>
                        <a:pt x="819" y="3954"/>
                        <a:pt x="1055" y="3724"/>
                        <a:pt x="1062" y="3439"/>
                      </a:cubicBezTo>
                      <a:lnTo>
                        <a:pt x="1062" y="2889"/>
                      </a:lnTo>
                      <a:cubicBezTo>
                        <a:pt x="1062" y="1880"/>
                        <a:pt x="1880" y="1061"/>
                        <a:pt x="2890" y="1058"/>
                      </a:cubicBezTo>
                      <a:lnTo>
                        <a:pt x="4669" y="1058"/>
                      </a:lnTo>
                      <a:cubicBezTo>
                        <a:pt x="5711" y="1061"/>
                        <a:pt x="6555" y="1902"/>
                        <a:pt x="6555" y="2944"/>
                      </a:cubicBezTo>
                      <a:lnTo>
                        <a:pt x="6555" y="3717"/>
                      </a:lnTo>
                      <a:cubicBezTo>
                        <a:pt x="6555" y="4012"/>
                        <a:pt x="6795" y="4248"/>
                        <a:pt x="7086" y="4248"/>
                      </a:cubicBezTo>
                      <a:cubicBezTo>
                        <a:pt x="7380" y="4248"/>
                        <a:pt x="7617" y="4012"/>
                        <a:pt x="7617" y="3717"/>
                      </a:cubicBezTo>
                      <a:lnTo>
                        <a:pt x="7617" y="2944"/>
                      </a:lnTo>
                      <a:cubicBezTo>
                        <a:pt x="7613" y="1320"/>
                        <a:pt x="6297" y="0"/>
                        <a:pt x="4669"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318;p103">
                  <a:extLst>
                    <a:ext uri="{FF2B5EF4-FFF2-40B4-BE49-F238E27FC236}">
                      <a16:creationId xmlns:a16="http://schemas.microsoft.com/office/drawing/2014/main" id="{902171EC-C2E5-7996-0901-D4859C2A0839}"/>
                    </a:ext>
                  </a:extLst>
                </p:cNvPr>
                <p:cNvSpPr/>
                <p:nvPr/>
              </p:nvSpPr>
              <p:spPr>
                <a:xfrm>
                  <a:off x="9504886" y="2171202"/>
                  <a:ext cx="92800" cy="14519"/>
                </a:xfrm>
                <a:custGeom>
                  <a:avLst/>
                  <a:gdLst/>
                  <a:ahLst/>
                  <a:cxnLst/>
                  <a:rect l="l" t="t" r="r" b="b"/>
                  <a:pathLst>
                    <a:path w="7125" h="1059" extrusionOk="0">
                      <a:moveTo>
                        <a:pt x="6598" y="0"/>
                      </a:moveTo>
                      <a:cubicBezTo>
                        <a:pt x="6592" y="0"/>
                        <a:pt x="6587" y="0"/>
                        <a:pt x="6581" y="0"/>
                      </a:cubicBezTo>
                      <a:lnTo>
                        <a:pt x="515" y="0"/>
                      </a:lnTo>
                      <a:cubicBezTo>
                        <a:pt x="227" y="7"/>
                        <a:pt x="0" y="243"/>
                        <a:pt x="0" y="528"/>
                      </a:cubicBezTo>
                      <a:cubicBezTo>
                        <a:pt x="0" y="816"/>
                        <a:pt x="227" y="1052"/>
                        <a:pt x="515" y="1058"/>
                      </a:cubicBezTo>
                      <a:lnTo>
                        <a:pt x="6581" y="1058"/>
                      </a:lnTo>
                      <a:cubicBezTo>
                        <a:pt x="6587" y="1058"/>
                        <a:pt x="6592" y="1059"/>
                        <a:pt x="6598" y="1059"/>
                      </a:cubicBezTo>
                      <a:cubicBezTo>
                        <a:pt x="6888" y="1059"/>
                        <a:pt x="7124" y="823"/>
                        <a:pt x="7124" y="528"/>
                      </a:cubicBezTo>
                      <a:cubicBezTo>
                        <a:pt x="7124" y="236"/>
                        <a:pt x="6888" y="0"/>
                        <a:pt x="6598"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319;p103">
                  <a:extLst>
                    <a:ext uri="{FF2B5EF4-FFF2-40B4-BE49-F238E27FC236}">
                      <a16:creationId xmlns:a16="http://schemas.microsoft.com/office/drawing/2014/main" id="{CB3C3583-511F-022A-A030-3C206C1D9C0B}"/>
                    </a:ext>
                  </a:extLst>
                </p:cNvPr>
                <p:cNvSpPr/>
                <p:nvPr/>
              </p:nvSpPr>
              <p:spPr>
                <a:xfrm>
                  <a:off x="9587826" y="2129731"/>
                  <a:ext cx="106993" cy="97464"/>
                </a:xfrm>
                <a:custGeom>
                  <a:avLst/>
                  <a:gdLst/>
                  <a:ahLst/>
                  <a:cxnLst/>
                  <a:rect l="l" t="t" r="r" b="b"/>
                  <a:pathLst>
                    <a:path w="7804" h="7109" extrusionOk="0">
                      <a:moveTo>
                        <a:pt x="4230" y="0"/>
                      </a:moveTo>
                      <a:cubicBezTo>
                        <a:pt x="4224" y="0"/>
                        <a:pt x="4218" y="0"/>
                        <a:pt x="4213" y="0"/>
                      </a:cubicBezTo>
                      <a:lnTo>
                        <a:pt x="3339" y="0"/>
                      </a:lnTo>
                      <a:cubicBezTo>
                        <a:pt x="1495" y="0"/>
                        <a:pt x="3" y="1495"/>
                        <a:pt x="0" y="3336"/>
                      </a:cubicBezTo>
                      <a:lnTo>
                        <a:pt x="0" y="3850"/>
                      </a:lnTo>
                      <a:cubicBezTo>
                        <a:pt x="3" y="5649"/>
                        <a:pt x="1459" y="7108"/>
                        <a:pt x="3258" y="7108"/>
                      </a:cubicBezTo>
                      <a:lnTo>
                        <a:pt x="7286" y="7108"/>
                      </a:lnTo>
                      <a:cubicBezTo>
                        <a:pt x="7574" y="7102"/>
                        <a:pt x="7804" y="6866"/>
                        <a:pt x="7804" y="6578"/>
                      </a:cubicBezTo>
                      <a:cubicBezTo>
                        <a:pt x="7804" y="6290"/>
                        <a:pt x="7574" y="6057"/>
                        <a:pt x="7286" y="6047"/>
                      </a:cubicBezTo>
                      <a:lnTo>
                        <a:pt x="3258" y="6047"/>
                      </a:lnTo>
                      <a:cubicBezTo>
                        <a:pt x="2045" y="6047"/>
                        <a:pt x="1061" y="5064"/>
                        <a:pt x="1061" y="3850"/>
                      </a:cubicBezTo>
                      <a:lnTo>
                        <a:pt x="1061" y="3336"/>
                      </a:lnTo>
                      <a:cubicBezTo>
                        <a:pt x="1061" y="2081"/>
                        <a:pt x="2080" y="1061"/>
                        <a:pt x="3339" y="1058"/>
                      </a:cubicBezTo>
                      <a:lnTo>
                        <a:pt x="4213" y="1058"/>
                      </a:lnTo>
                      <a:cubicBezTo>
                        <a:pt x="4218" y="1058"/>
                        <a:pt x="4224" y="1059"/>
                        <a:pt x="4230" y="1059"/>
                      </a:cubicBezTo>
                      <a:cubicBezTo>
                        <a:pt x="4520" y="1059"/>
                        <a:pt x="4756" y="823"/>
                        <a:pt x="4756" y="528"/>
                      </a:cubicBezTo>
                      <a:cubicBezTo>
                        <a:pt x="4756" y="236"/>
                        <a:pt x="4520" y="0"/>
                        <a:pt x="4230"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6" name="Google Shape;10320;p103">
                <a:extLst>
                  <a:ext uri="{FF2B5EF4-FFF2-40B4-BE49-F238E27FC236}">
                    <a16:creationId xmlns:a16="http://schemas.microsoft.com/office/drawing/2014/main" id="{CC5CC2E6-6016-C46E-EA48-05472FB8E917}"/>
                  </a:ext>
                </a:extLst>
              </p:cNvPr>
              <p:cNvGrpSpPr/>
              <p:nvPr/>
            </p:nvGrpSpPr>
            <p:grpSpPr>
              <a:xfrm flipH="1">
                <a:off x="8029157" y="2093194"/>
                <a:ext cx="291605" cy="623846"/>
                <a:chOff x="9405575" y="2061418"/>
                <a:chExt cx="291605" cy="623846"/>
              </a:xfrm>
            </p:grpSpPr>
            <p:sp>
              <p:nvSpPr>
                <p:cNvPr id="127" name="Google Shape;10321;p103">
                  <a:extLst>
                    <a:ext uri="{FF2B5EF4-FFF2-40B4-BE49-F238E27FC236}">
                      <a16:creationId xmlns:a16="http://schemas.microsoft.com/office/drawing/2014/main" id="{A2557041-FDBF-8DCF-853A-AE3E982EED99}"/>
                    </a:ext>
                  </a:extLst>
                </p:cNvPr>
                <p:cNvSpPr/>
                <p:nvPr/>
              </p:nvSpPr>
              <p:spPr>
                <a:xfrm>
                  <a:off x="9405575" y="2061418"/>
                  <a:ext cx="291379" cy="623846"/>
                </a:xfrm>
                <a:custGeom>
                  <a:avLst/>
                  <a:gdLst/>
                  <a:ahLst/>
                  <a:cxnLst/>
                  <a:rect l="l" t="t" r="r" b="b"/>
                  <a:pathLst>
                    <a:path w="21253" h="45503" extrusionOk="0">
                      <a:moveTo>
                        <a:pt x="17225" y="1059"/>
                      </a:moveTo>
                      <a:cubicBezTo>
                        <a:pt x="20066" y="1059"/>
                        <a:pt x="20192" y="4831"/>
                        <a:pt x="20195" y="4980"/>
                      </a:cubicBezTo>
                      <a:lnTo>
                        <a:pt x="20195" y="42658"/>
                      </a:lnTo>
                      <a:cubicBezTo>
                        <a:pt x="19755" y="43076"/>
                        <a:pt x="18011" y="44441"/>
                        <a:pt x="14035" y="44441"/>
                      </a:cubicBezTo>
                      <a:cubicBezTo>
                        <a:pt x="9143" y="44441"/>
                        <a:pt x="6607" y="41481"/>
                        <a:pt x="6264" y="38549"/>
                      </a:cubicBezTo>
                      <a:cubicBezTo>
                        <a:pt x="6238" y="38342"/>
                        <a:pt x="6089" y="38168"/>
                        <a:pt x="5889" y="38106"/>
                      </a:cubicBezTo>
                      <a:cubicBezTo>
                        <a:pt x="5769" y="38071"/>
                        <a:pt x="2987" y="37194"/>
                        <a:pt x="3045" y="34127"/>
                      </a:cubicBezTo>
                      <a:cubicBezTo>
                        <a:pt x="3067" y="32998"/>
                        <a:pt x="3194" y="32212"/>
                        <a:pt x="3449" y="31665"/>
                      </a:cubicBezTo>
                      <a:cubicBezTo>
                        <a:pt x="3449" y="31665"/>
                        <a:pt x="3682" y="31319"/>
                        <a:pt x="3685" y="31277"/>
                      </a:cubicBezTo>
                      <a:cubicBezTo>
                        <a:pt x="3740" y="31205"/>
                        <a:pt x="3799" y="31141"/>
                        <a:pt x="3863" y="31082"/>
                      </a:cubicBezTo>
                      <a:cubicBezTo>
                        <a:pt x="4404" y="30567"/>
                        <a:pt x="5365" y="30335"/>
                        <a:pt x="7020" y="30335"/>
                      </a:cubicBezTo>
                      <a:cubicBezTo>
                        <a:pt x="7247" y="30335"/>
                        <a:pt x="7486" y="30339"/>
                        <a:pt x="7739" y="30348"/>
                      </a:cubicBezTo>
                      <a:cubicBezTo>
                        <a:pt x="8968" y="30388"/>
                        <a:pt x="10320" y="30407"/>
                        <a:pt x="11768" y="30407"/>
                      </a:cubicBezTo>
                      <a:cubicBezTo>
                        <a:pt x="11975" y="30407"/>
                        <a:pt x="12184" y="30407"/>
                        <a:pt x="12395" y="30406"/>
                      </a:cubicBezTo>
                      <a:lnTo>
                        <a:pt x="12408" y="30406"/>
                      </a:lnTo>
                      <a:cubicBezTo>
                        <a:pt x="12410" y="30406"/>
                        <a:pt x="12412" y="30406"/>
                        <a:pt x="12414" y="30406"/>
                      </a:cubicBezTo>
                      <a:cubicBezTo>
                        <a:pt x="14155" y="30406"/>
                        <a:pt x="15565" y="31819"/>
                        <a:pt x="15565" y="33561"/>
                      </a:cubicBezTo>
                      <a:lnTo>
                        <a:pt x="15565" y="35495"/>
                      </a:lnTo>
                      <a:cubicBezTo>
                        <a:pt x="15559" y="35793"/>
                        <a:pt x="15798" y="36039"/>
                        <a:pt x="16096" y="36039"/>
                      </a:cubicBezTo>
                      <a:cubicBezTo>
                        <a:pt x="16394" y="36039"/>
                        <a:pt x="16636" y="35793"/>
                        <a:pt x="16627" y="35495"/>
                      </a:cubicBezTo>
                      <a:lnTo>
                        <a:pt x="16627" y="33561"/>
                      </a:lnTo>
                      <a:cubicBezTo>
                        <a:pt x="16627" y="31233"/>
                        <a:pt x="14740" y="29345"/>
                        <a:pt x="12414" y="29345"/>
                      </a:cubicBezTo>
                      <a:cubicBezTo>
                        <a:pt x="12412" y="29345"/>
                        <a:pt x="12410" y="29345"/>
                        <a:pt x="12408" y="29345"/>
                      </a:cubicBezTo>
                      <a:lnTo>
                        <a:pt x="12392" y="29345"/>
                      </a:lnTo>
                      <a:cubicBezTo>
                        <a:pt x="12202" y="29346"/>
                        <a:pt x="12014" y="29346"/>
                        <a:pt x="11828" y="29346"/>
                      </a:cubicBezTo>
                      <a:cubicBezTo>
                        <a:pt x="10369" y="29346"/>
                        <a:pt x="9008" y="29324"/>
                        <a:pt x="7772" y="29287"/>
                      </a:cubicBezTo>
                      <a:cubicBezTo>
                        <a:pt x="7513" y="29278"/>
                        <a:pt x="7267" y="29274"/>
                        <a:pt x="7033" y="29274"/>
                      </a:cubicBezTo>
                      <a:cubicBezTo>
                        <a:pt x="5050" y="29274"/>
                        <a:pt x="3893" y="29586"/>
                        <a:pt x="3135" y="30309"/>
                      </a:cubicBezTo>
                      <a:cubicBezTo>
                        <a:pt x="3058" y="30380"/>
                        <a:pt x="2987" y="30458"/>
                        <a:pt x="2922" y="30536"/>
                      </a:cubicBezTo>
                      <a:cubicBezTo>
                        <a:pt x="1045" y="29510"/>
                        <a:pt x="1084" y="26828"/>
                        <a:pt x="1084" y="26799"/>
                      </a:cubicBezTo>
                      <a:lnTo>
                        <a:pt x="1084" y="26786"/>
                      </a:lnTo>
                      <a:lnTo>
                        <a:pt x="1084" y="21470"/>
                      </a:lnTo>
                      <a:cubicBezTo>
                        <a:pt x="1084" y="19979"/>
                        <a:pt x="1450" y="18885"/>
                        <a:pt x="2168" y="18212"/>
                      </a:cubicBezTo>
                      <a:cubicBezTo>
                        <a:pt x="2905" y="17528"/>
                        <a:pt x="3830" y="17480"/>
                        <a:pt x="4078" y="17480"/>
                      </a:cubicBezTo>
                      <a:cubicBezTo>
                        <a:pt x="4118" y="17480"/>
                        <a:pt x="4141" y="17481"/>
                        <a:pt x="4142" y="17481"/>
                      </a:cubicBezTo>
                      <a:cubicBezTo>
                        <a:pt x="4157" y="17483"/>
                        <a:pt x="4172" y="17483"/>
                        <a:pt x="4186" y="17483"/>
                      </a:cubicBezTo>
                      <a:cubicBezTo>
                        <a:pt x="4474" y="17483"/>
                        <a:pt x="4714" y="17249"/>
                        <a:pt x="4714" y="16954"/>
                      </a:cubicBezTo>
                      <a:lnTo>
                        <a:pt x="4714" y="12072"/>
                      </a:lnTo>
                      <a:cubicBezTo>
                        <a:pt x="4714" y="11082"/>
                        <a:pt x="4986" y="10325"/>
                        <a:pt x="5523" y="9820"/>
                      </a:cubicBezTo>
                      <a:cubicBezTo>
                        <a:pt x="6270" y="9115"/>
                        <a:pt x="7348" y="9065"/>
                        <a:pt x="7647" y="9065"/>
                      </a:cubicBezTo>
                      <a:cubicBezTo>
                        <a:pt x="7696" y="9065"/>
                        <a:pt x="7724" y="9066"/>
                        <a:pt x="7726" y="9066"/>
                      </a:cubicBezTo>
                      <a:cubicBezTo>
                        <a:pt x="7739" y="9067"/>
                        <a:pt x="7751" y="9067"/>
                        <a:pt x="7763" y="9067"/>
                      </a:cubicBezTo>
                      <a:cubicBezTo>
                        <a:pt x="8253" y="9067"/>
                        <a:pt x="8483" y="8447"/>
                        <a:pt x="8095" y="8128"/>
                      </a:cubicBezTo>
                      <a:cubicBezTo>
                        <a:pt x="7911" y="7976"/>
                        <a:pt x="7749" y="7749"/>
                        <a:pt x="7937" y="7216"/>
                      </a:cubicBezTo>
                      <a:cubicBezTo>
                        <a:pt x="8312" y="6167"/>
                        <a:pt x="9878" y="4614"/>
                        <a:pt x="11929" y="3269"/>
                      </a:cubicBezTo>
                      <a:cubicBezTo>
                        <a:pt x="13967" y="1926"/>
                        <a:pt x="16044" y="1059"/>
                        <a:pt x="17225" y="1059"/>
                      </a:cubicBezTo>
                      <a:close/>
                      <a:moveTo>
                        <a:pt x="17222" y="1"/>
                      </a:moveTo>
                      <a:cubicBezTo>
                        <a:pt x="14145" y="1"/>
                        <a:pt x="7898" y="4168"/>
                        <a:pt x="6937" y="6863"/>
                      </a:cubicBezTo>
                      <a:cubicBezTo>
                        <a:pt x="6782" y="7300"/>
                        <a:pt x="6752" y="7711"/>
                        <a:pt x="6846" y="8076"/>
                      </a:cubicBezTo>
                      <a:cubicBezTo>
                        <a:pt x="6241" y="8180"/>
                        <a:pt x="5452" y="8435"/>
                        <a:pt x="4805" y="9040"/>
                      </a:cubicBezTo>
                      <a:cubicBezTo>
                        <a:pt x="4041" y="9755"/>
                        <a:pt x="3656" y="10778"/>
                        <a:pt x="3656" y="12075"/>
                      </a:cubicBezTo>
                      <a:lnTo>
                        <a:pt x="3656" y="16446"/>
                      </a:lnTo>
                      <a:cubicBezTo>
                        <a:pt x="3093" y="16511"/>
                        <a:pt x="2220" y="16727"/>
                        <a:pt x="1460" y="17426"/>
                      </a:cubicBezTo>
                      <a:cubicBezTo>
                        <a:pt x="508" y="18303"/>
                        <a:pt x="23" y="19665"/>
                        <a:pt x="23" y="21470"/>
                      </a:cubicBezTo>
                      <a:lnTo>
                        <a:pt x="23" y="26779"/>
                      </a:lnTo>
                      <a:cubicBezTo>
                        <a:pt x="20" y="27006"/>
                        <a:pt x="0" y="30147"/>
                        <a:pt x="2388" y="31454"/>
                      </a:cubicBezTo>
                      <a:cubicBezTo>
                        <a:pt x="2136" y="32118"/>
                        <a:pt x="2006" y="32975"/>
                        <a:pt x="1984" y="34107"/>
                      </a:cubicBezTo>
                      <a:cubicBezTo>
                        <a:pt x="1922" y="37288"/>
                        <a:pt x="4352" y="38614"/>
                        <a:pt x="5254" y="38996"/>
                      </a:cubicBezTo>
                      <a:cubicBezTo>
                        <a:pt x="5533" y="40711"/>
                        <a:pt x="6429" y="42273"/>
                        <a:pt x="7797" y="43428"/>
                      </a:cubicBezTo>
                      <a:cubicBezTo>
                        <a:pt x="9405" y="44784"/>
                        <a:pt x="11560" y="45502"/>
                        <a:pt x="14035" y="45502"/>
                      </a:cubicBezTo>
                      <a:cubicBezTo>
                        <a:pt x="19270" y="45502"/>
                        <a:pt x="21065" y="43292"/>
                        <a:pt x="21140" y="43199"/>
                      </a:cubicBezTo>
                      <a:cubicBezTo>
                        <a:pt x="21214" y="43105"/>
                        <a:pt x="21253" y="42992"/>
                        <a:pt x="21253" y="42872"/>
                      </a:cubicBezTo>
                      <a:lnTo>
                        <a:pt x="21253" y="4967"/>
                      </a:lnTo>
                      <a:cubicBezTo>
                        <a:pt x="21217" y="3249"/>
                        <a:pt x="20328" y="1"/>
                        <a:pt x="17222" y="1"/>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322;p103">
                  <a:extLst>
                    <a:ext uri="{FF2B5EF4-FFF2-40B4-BE49-F238E27FC236}">
                      <a16:creationId xmlns:a16="http://schemas.microsoft.com/office/drawing/2014/main" id="{B6F9E0F6-4399-13BF-3B7C-9D8209818468}"/>
                    </a:ext>
                  </a:extLst>
                </p:cNvPr>
                <p:cNvSpPr/>
                <p:nvPr/>
              </p:nvSpPr>
              <p:spPr>
                <a:xfrm>
                  <a:off x="9535402" y="2540968"/>
                  <a:ext cx="161778" cy="68948"/>
                </a:xfrm>
                <a:custGeom>
                  <a:avLst/>
                  <a:gdLst/>
                  <a:ahLst/>
                  <a:cxnLst/>
                  <a:rect l="l" t="t" r="r" b="b"/>
                  <a:pathLst>
                    <a:path w="11800" h="5029" extrusionOk="0">
                      <a:moveTo>
                        <a:pt x="11270" y="1"/>
                      </a:moveTo>
                      <a:cubicBezTo>
                        <a:pt x="11264" y="1"/>
                        <a:pt x="11258" y="1"/>
                        <a:pt x="11252" y="1"/>
                      </a:cubicBezTo>
                      <a:lnTo>
                        <a:pt x="4326" y="1"/>
                      </a:lnTo>
                      <a:cubicBezTo>
                        <a:pt x="1938" y="4"/>
                        <a:pt x="0" y="1939"/>
                        <a:pt x="0" y="4327"/>
                      </a:cubicBezTo>
                      <a:lnTo>
                        <a:pt x="0" y="4498"/>
                      </a:lnTo>
                      <a:cubicBezTo>
                        <a:pt x="0" y="4789"/>
                        <a:pt x="236" y="5029"/>
                        <a:pt x="527" y="5029"/>
                      </a:cubicBezTo>
                      <a:cubicBezTo>
                        <a:pt x="822" y="5029"/>
                        <a:pt x="1061" y="4789"/>
                        <a:pt x="1058" y="4498"/>
                      </a:cubicBezTo>
                      <a:lnTo>
                        <a:pt x="1058" y="4327"/>
                      </a:lnTo>
                      <a:cubicBezTo>
                        <a:pt x="1061" y="2524"/>
                        <a:pt x="2524" y="1062"/>
                        <a:pt x="4326" y="1062"/>
                      </a:cubicBezTo>
                      <a:lnTo>
                        <a:pt x="11252" y="1062"/>
                      </a:lnTo>
                      <a:cubicBezTo>
                        <a:pt x="11256" y="1062"/>
                        <a:pt x="11260" y="1062"/>
                        <a:pt x="11264" y="1062"/>
                      </a:cubicBezTo>
                      <a:cubicBezTo>
                        <a:pt x="11557" y="1062"/>
                        <a:pt x="11799" y="825"/>
                        <a:pt x="11799" y="532"/>
                      </a:cubicBezTo>
                      <a:cubicBezTo>
                        <a:pt x="11799" y="237"/>
                        <a:pt x="11560" y="1"/>
                        <a:pt x="11270" y="1"/>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323;p103">
                  <a:extLst>
                    <a:ext uri="{FF2B5EF4-FFF2-40B4-BE49-F238E27FC236}">
                      <a16:creationId xmlns:a16="http://schemas.microsoft.com/office/drawing/2014/main" id="{1CA956C7-E25C-308B-92ED-54791AAEF6E1}"/>
                    </a:ext>
                  </a:extLst>
                </p:cNvPr>
                <p:cNvSpPr/>
                <p:nvPr/>
              </p:nvSpPr>
              <p:spPr>
                <a:xfrm>
                  <a:off x="9455875" y="2286606"/>
                  <a:ext cx="137251" cy="112148"/>
                </a:xfrm>
                <a:custGeom>
                  <a:avLst/>
                  <a:gdLst/>
                  <a:ahLst/>
                  <a:cxnLst/>
                  <a:rect l="l" t="t" r="r" b="b"/>
                  <a:pathLst>
                    <a:path w="10011" h="8180" extrusionOk="0">
                      <a:moveTo>
                        <a:pt x="515" y="1"/>
                      </a:moveTo>
                      <a:cubicBezTo>
                        <a:pt x="230" y="7"/>
                        <a:pt x="0" y="243"/>
                        <a:pt x="0" y="531"/>
                      </a:cubicBezTo>
                      <a:cubicBezTo>
                        <a:pt x="0" y="819"/>
                        <a:pt x="230" y="1052"/>
                        <a:pt x="515" y="1062"/>
                      </a:cubicBezTo>
                      <a:lnTo>
                        <a:pt x="4979" y="1062"/>
                      </a:lnTo>
                      <a:cubicBezTo>
                        <a:pt x="7173" y="1062"/>
                        <a:pt x="8946" y="2838"/>
                        <a:pt x="8949" y="5031"/>
                      </a:cubicBezTo>
                      <a:lnTo>
                        <a:pt x="8949" y="7649"/>
                      </a:lnTo>
                      <a:cubicBezTo>
                        <a:pt x="8949" y="7943"/>
                        <a:pt x="9188" y="8179"/>
                        <a:pt x="9480" y="8179"/>
                      </a:cubicBezTo>
                      <a:cubicBezTo>
                        <a:pt x="9771" y="8179"/>
                        <a:pt x="10010" y="7943"/>
                        <a:pt x="10010" y="7652"/>
                      </a:cubicBezTo>
                      <a:lnTo>
                        <a:pt x="10010" y="5031"/>
                      </a:lnTo>
                      <a:cubicBezTo>
                        <a:pt x="10007" y="2252"/>
                        <a:pt x="7758" y="4"/>
                        <a:pt x="4979" y="1"/>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324;p103">
                  <a:extLst>
                    <a:ext uri="{FF2B5EF4-FFF2-40B4-BE49-F238E27FC236}">
                      <a16:creationId xmlns:a16="http://schemas.microsoft.com/office/drawing/2014/main" id="{958FE34B-7966-2744-F854-10825DD02C36}"/>
                    </a:ext>
                  </a:extLst>
                </p:cNvPr>
                <p:cNvSpPr/>
                <p:nvPr/>
              </p:nvSpPr>
              <p:spPr>
                <a:xfrm>
                  <a:off x="9578545" y="2355317"/>
                  <a:ext cx="116370" cy="14560"/>
                </a:xfrm>
                <a:custGeom>
                  <a:avLst/>
                  <a:gdLst/>
                  <a:ahLst/>
                  <a:cxnLst/>
                  <a:rect l="l" t="t" r="r" b="b"/>
                  <a:pathLst>
                    <a:path w="8488" h="1062" extrusionOk="0">
                      <a:moveTo>
                        <a:pt x="519" y="0"/>
                      </a:moveTo>
                      <a:cubicBezTo>
                        <a:pt x="231" y="10"/>
                        <a:pt x="1" y="243"/>
                        <a:pt x="1" y="531"/>
                      </a:cubicBezTo>
                      <a:cubicBezTo>
                        <a:pt x="1" y="819"/>
                        <a:pt x="231" y="1051"/>
                        <a:pt x="519" y="1061"/>
                      </a:cubicBezTo>
                      <a:lnTo>
                        <a:pt x="7973" y="1061"/>
                      </a:lnTo>
                      <a:cubicBezTo>
                        <a:pt x="8261" y="1051"/>
                        <a:pt x="8487" y="819"/>
                        <a:pt x="8487" y="531"/>
                      </a:cubicBezTo>
                      <a:cubicBezTo>
                        <a:pt x="8487" y="243"/>
                        <a:pt x="8261" y="10"/>
                        <a:pt x="7973"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325;p103">
                  <a:extLst>
                    <a:ext uri="{FF2B5EF4-FFF2-40B4-BE49-F238E27FC236}">
                      <a16:creationId xmlns:a16="http://schemas.microsoft.com/office/drawing/2014/main" id="{82EF0C8D-6BB9-0157-2720-B88C42F1F4A4}"/>
                    </a:ext>
                  </a:extLst>
                </p:cNvPr>
                <p:cNvSpPr/>
                <p:nvPr/>
              </p:nvSpPr>
              <p:spPr>
                <a:xfrm>
                  <a:off x="9533620" y="2389824"/>
                  <a:ext cx="104429" cy="58240"/>
                </a:xfrm>
                <a:custGeom>
                  <a:avLst/>
                  <a:gdLst/>
                  <a:ahLst/>
                  <a:cxnLst/>
                  <a:rect l="l" t="t" r="r" b="b"/>
                  <a:pathLst>
                    <a:path w="7617" h="4248" extrusionOk="0">
                      <a:moveTo>
                        <a:pt x="2890" y="0"/>
                      </a:moveTo>
                      <a:cubicBezTo>
                        <a:pt x="1295" y="0"/>
                        <a:pt x="4" y="1294"/>
                        <a:pt x="1" y="2889"/>
                      </a:cubicBezTo>
                      <a:lnTo>
                        <a:pt x="1" y="3439"/>
                      </a:lnTo>
                      <a:cubicBezTo>
                        <a:pt x="10" y="3724"/>
                        <a:pt x="243" y="3954"/>
                        <a:pt x="531" y="3954"/>
                      </a:cubicBezTo>
                      <a:cubicBezTo>
                        <a:pt x="819" y="3954"/>
                        <a:pt x="1055" y="3724"/>
                        <a:pt x="1062" y="3439"/>
                      </a:cubicBezTo>
                      <a:lnTo>
                        <a:pt x="1062" y="2889"/>
                      </a:lnTo>
                      <a:cubicBezTo>
                        <a:pt x="1062" y="1880"/>
                        <a:pt x="1880" y="1061"/>
                        <a:pt x="2890" y="1058"/>
                      </a:cubicBezTo>
                      <a:lnTo>
                        <a:pt x="4669" y="1058"/>
                      </a:lnTo>
                      <a:cubicBezTo>
                        <a:pt x="5711" y="1061"/>
                        <a:pt x="6555" y="1902"/>
                        <a:pt x="6555" y="2944"/>
                      </a:cubicBezTo>
                      <a:lnTo>
                        <a:pt x="6555" y="3717"/>
                      </a:lnTo>
                      <a:cubicBezTo>
                        <a:pt x="6555" y="4012"/>
                        <a:pt x="6795" y="4248"/>
                        <a:pt x="7086" y="4248"/>
                      </a:cubicBezTo>
                      <a:cubicBezTo>
                        <a:pt x="7380" y="4248"/>
                        <a:pt x="7617" y="4012"/>
                        <a:pt x="7617" y="3717"/>
                      </a:cubicBezTo>
                      <a:lnTo>
                        <a:pt x="7617" y="2944"/>
                      </a:lnTo>
                      <a:cubicBezTo>
                        <a:pt x="7613" y="1320"/>
                        <a:pt x="6297" y="0"/>
                        <a:pt x="4669"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326;p103">
                  <a:extLst>
                    <a:ext uri="{FF2B5EF4-FFF2-40B4-BE49-F238E27FC236}">
                      <a16:creationId xmlns:a16="http://schemas.microsoft.com/office/drawing/2014/main" id="{7BE42598-1C79-A028-9073-0B37F6843495}"/>
                    </a:ext>
                  </a:extLst>
                </p:cNvPr>
                <p:cNvSpPr/>
                <p:nvPr/>
              </p:nvSpPr>
              <p:spPr>
                <a:xfrm>
                  <a:off x="9504885" y="2171202"/>
                  <a:ext cx="97684" cy="14519"/>
                </a:xfrm>
                <a:custGeom>
                  <a:avLst/>
                  <a:gdLst/>
                  <a:ahLst/>
                  <a:cxnLst/>
                  <a:rect l="l" t="t" r="r" b="b"/>
                  <a:pathLst>
                    <a:path w="7125" h="1059" extrusionOk="0">
                      <a:moveTo>
                        <a:pt x="6598" y="0"/>
                      </a:moveTo>
                      <a:cubicBezTo>
                        <a:pt x="6592" y="0"/>
                        <a:pt x="6587" y="0"/>
                        <a:pt x="6581" y="0"/>
                      </a:cubicBezTo>
                      <a:lnTo>
                        <a:pt x="515" y="0"/>
                      </a:lnTo>
                      <a:cubicBezTo>
                        <a:pt x="227" y="7"/>
                        <a:pt x="0" y="243"/>
                        <a:pt x="0" y="528"/>
                      </a:cubicBezTo>
                      <a:cubicBezTo>
                        <a:pt x="0" y="816"/>
                        <a:pt x="227" y="1052"/>
                        <a:pt x="515" y="1058"/>
                      </a:cubicBezTo>
                      <a:lnTo>
                        <a:pt x="6581" y="1058"/>
                      </a:lnTo>
                      <a:cubicBezTo>
                        <a:pt x="6587" y="1058"/>
                        <a:pt x="6592" y="1059"/>
                        <a:pt x="6598" y="1059"/>
                      </a:cubicBezTo>
                      <a:cubicBezTo>
                        <a:pt x="6888" y="1059"/>
                        <a:pt x="7124" y="823"/>
                        <a:pt x="7124" y="528"/>
                      </a:cubicBezTo>
                      <a:cubicBezTo>
                        <a:pt x="7124" y="236"/>
                        <a:pt x="6888" y="0"/>
                        <a:pt x="6598"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327;p103">
                  <a:extLst>
                    <a:ext uri="{FF2B5EF4-FFF2-40B4-BE49-F238E27FC236}">
                      <a16:creationId xmlns:a16="http://schemas.microsoft.com/office/drawing/2014/main" id="{4B0535A7-5616-DE60-F8D8-8A9C51CBAD89}"/>
                    </a:ext>
                  </a:extLst>
                </p:cNvPr>
                <p:cNvSpPr/>
                <p:nvPr/>
              </p:nvSpPr>
              <p:spPr>
                <a:xfrm>
                  <a:off x="9587826" y="2129731"/>
                  <a:ext cx="106993" cy="97464"/>
                </a:xfrm>
                <a:custGeom>
                  <a:avLst/>
                  <a:gdLst/>
                  <a:ahLst/>
                  <a:cxnLst/>
                  <a:rect l="l" t="t" r="r" b="b"/>
                  <a:pathLst>
                    <a:path w="7804" h="7109" extrusionOk="0">
                      <a:moveTo>
                        <a:pt x="4230" y="0"/>
                      </a:moveTo>
                      <a:cubicBezTo>
                        <a:pt x="4224" y="0"/>
                        <a:pt x="4218" y="0"/>
                        <a:pt x="4213" y="0"/>
                      </a:cubicBezTo>
                      <a:lnTo>
                        <a:pt x="3339" y="0"/>
                      </a:lnTo>
                      <a:cubicBezTo>
                        <a:pt x="1495" y="0"/>
                        <a:pt x="3" y="1495"/>
                        <a:pt x="0" y="3336"/>
                      </a:cubicBezTo>
                      <a:lnTo>
                        <a:pt x="0" y="3850"/>
                      </a:lnTo>
                      <a:cubicBezTo>
                        <a:pt x="3" y="5649"/>
                        <a:pt x="1459" y="7108"/>
                        <a:pt x="3258" y="7108"/>
                      </a:cubicBezTo>
                      <a:lnTo>
                        <a:pt x="7286" y="7108"/>
                      </a:lnTo>
                      <a:cubicBezTo>
                        <a:pt x="7574" y="7102"/>
                        <a:pt x="7804" y="6866"/>
                        <a:pt x="7804" y="6578"/>
                      </a:cubicBezTo>
                      <a:cubicBezTo>
                        <a:pt x="7804" y="6290"/>
                        <a:pt x="7574" y="6057"/>
                        <a:pt x="7286" y="6047"/>
                      </a:cubicBezTo>
                      <a:lnTo>
                        <a:pt x="3258" y="6047"/>
                      </a:lnTo>
                      <a:cubicBezTo>
                        <a:pt x="2045" y="6047"/>
                        <a:pt x="1061" y="5064"/>
                        <a:pt x="1061" y="3850"/>
                      </a:cubicBezTo>
                      <a:lnTo>
                        <a:pt x="1061" y="3336"/>
                      </a:lnTo>
                      <a:cubicBezTo>
                        <a:pt x="1061" y="2081"/>
                        <a:pt x="2080" y="1061"/>
                        <a:pt x="3339" y="1058"/>
                      </a:cubicBezTo>
                      <a:lnTo>
                        <a:pt x="4213" y="1058"/>
                      </a:lnTo>
                      <a:cubicBezTo>
                        <a:pt x="4218" y="1058"/>
                        <a:pt x="4224" y="1059"/>
                        <a:pt x="4230" y="1059"/>
                      </a:cubicBezTo>
                      <a:cubicBezTo>
                        <a:pt x="4520" y="1059"/>
                        <a:pt x="4756" y="823"/>
                        <a:pt x="4756" y="528"/>
                      </a:cubicBezTo>
                      <a:cubicBezTo>
                        <a:pt x="4756" y="236"/>
                        <a:pt x="4520" y="0"/>
                        <a:pt x="4230" y="0"/>
                      </a:cubicBezTo>
                      <a:close/>
                    </a:path>
                  </a:pathLst>
                </a:custGeom>
                <a:solidFill>
                  <a:srgbClr val="445D73"/>
                </a:solidFill>
                <a:ln w="0">
                  <a:solidFill>
                    <a:schemeClr val="tx2">
                      <a:lumMod val="75000"/>
                    </a:schemeClr>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
        <p:nvSpPr>
          <p:cNvPr id="141" name="TextBox 140">
            <a:extLst>
              <a:ext uri="{FF2B5EF4-FFF2-40B4-BE49-F238E27FC236}">
                <a16:creationId xmlns:a16="http://schemas.microsoft.com/office/drawing/2014/main" id="{6F2E75AE-FD41-AF25-C4B2-9711B10C0EC1}"/>
              </a:ext>
            </a:extLst>
          </p:cNvPr>
          <p:cNvSpPr txBox="1"/>
          <p:nvPr/>
        </p:nvSpPr>
        <p:spPr>
          <a:xfrm>
            <a:off x="7211332" y="3788097"/>
            <a:ext cx="1850122" cy="646331"/>
          </a:xfrm>
          <a:prstGeom prst="rect">
            <a:avLst/>
          </a:prstGeom>
          <a:noFill/>
        </p:spPr>
        <p:txBody>
          <a:bodyPr wrap="square" rtlCol="0">
            <a:spAutoFit/>
          </a:bodyPr>
          <a:lstStyle/>
          <a:p>
            <a:pPr algn="ctr"/>
            <a:r>
              <a:rPr lang="en-US" sz="1800" b="1" dirty="0">
                <a:latin typeface="Arial Narrow" panose="020B0606020202030204" pitchFamily="34" charset="0"/>
              </a:rPr>
              <a:t>Predictive Decision Making</a:t>
            </a:r>
          </a:p>
        </p:txBody>
      </p:sp>
      <p:sp>
        <p:nvSpPr>
          <p:cNvPr id="142" name="TextBox 141">
            <a:extLst>
              <a:ext uri="{FF2B5EF4-FFF2-40B4-BE49-F238E27FC236}">
                <a16:creationId xmlns:a16="http://schemas.microsoft.com/office/drawing/2014/main" id="{02FB0C8D-34FC-6359-3D8C-7373C6EA83C4}"/>
              </a:ext>
            </a:extLst>
          </p:cNvPr>
          <p:cNvSpPr txBox="1"/>
          <p:nvPr/>
        </p:nvSpPr>
        <p:spPr>
          <a:xfrm>
            <a:off x="10592930" y="6047700"/>
            <a:ext cx="1675651" cy="400110"/>
          </a:xfrm>
          <a:prstGeom prst="rect">
            <a:avLst/>
          </a:prstGeom>
          <a:noFill/>
        </p:spPr>
        <p:txBody>
          <a:bodyPr wrap="square" rtlCol="0">
            <a:spAutoFit/>
          </a:bodyPr>
          <a:lstStyle/>
          <a:p>
            <a:r>
              <a:rPr lang="en-US" sz="1000" dirty="0"/>
              <a:t>(Husain et al., 2024)</a:t>
            </a:r>
          </a:p>
          <a:p>
            <a:endParaRPr lang="en-US" sz="1000" dirty="0"/>
          </a:p>
        </p:txBody>
      </p:sp>
      <p:sp>
        <p:nvSpPr>
          <p:cNvPr id="4" name="Slide Number Placeholder 3">
            <a:extLst>
              <a:ext uri="{FF2B5EF4-FFF2-40B4-BE49-F238E27FC236}">
                <a16:creationId xmlns:a16="http://schemas.microsoft.com/office/drawing/2014/main" id="{ECF58D5E-AE42-DE20-1653-665AF096DE87}"/>
              </a:ext>
            </a:extLst>
          </p:cNvPr>
          <p:cNvSpPr>
            <a:spLocks noGrp="1"/>
          </p:cNvSpPr>
          <p:nvPr>
            <p:ph type="sldNum" sz="quarter" idx="10"/>
          </p:nvPr>
        </p:nvSpPr>
        <p:spPr/>
        <p:txBody>
          <a:bodyPr/>
          <a:lstStyle/>
          <a:p>
            <a:pPr>
              <a:defRPr/>
            </a:pPr>
            <a:fld id="{D68E8870-17DE-45C4-A8DD-7644B2422933}" type="slidenum">
              <a:rPr lang="en-US" smtClean="0"/>
              <a:pPr>
                <a:defRPr/>
              </a:pPr>
              <a:t>43</a:t>
            </a:fld>
            <a:endParaRPr lang="en-US" dirty="0"/>
          </a:p>
        </p:txBody>
      </p:sp>
      <p:sp>
        <p:nvSpPr>
          <p:cNvPr id="5" name="Google Shape;11230;p105">
            <a:extLst>
              <a:ext uri="{FF2B5EF4-FFF2-40B4-BE49-F238E27FC236}">
                <a16:creationId xmlns:a16="http://schemas.microsoft.com/office/drawing/2014/main" id="{64A14914-8587-5F98-BE8B-1FA625713A6D}"/>
              </a:ext>
            </a:extLst>
          </p:cNvPr>
          <p:cNvSpPr/>
          <p:nvPr/>
        </p:nvSpPr>
        <p:spPr>
          <a:xfrm rot="1039755" flipH="1">
            <a:off x="2548180" y="4182177"/>
            <a:ext cx="832828" cy="897465"/>
          </a:xfrm>
          <a:custGeom>
            <a:avLst/>
            <a:gdLst/>
            <a:ahLst/>
            <a:cxnLst/>
            <a:rect l="l" t="t" r="r" b="b"/>
            <a:pathLst>
              <a:path w="15460" h="13111" fill="none" extrusionOk="0">
                <a:moveTo>
                  <a:pt x="0" y="13111"/>
                </a:moveTo>
                <a:lnTo>
                  <a:pt x="15459"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TextBox 5">
            <a:extLst>
              <a:ext uri="{FF2B5EF4-FFF2-40B4-BE49-F238E27FC236}">
                <a16:creationId xmlns:a16="http://schemas.microsoft.com/office/drawing/2014/main" id="{40690795-F59E-52F5-1D3F-7906F26D33E3}"/>
              </a:ext>
            </a:extLst>
          </p:cNvPr>
          <p:cNvSpPr txBox="1"/>
          <p:nvPr/>
        </p:nvSpPr>
        <p:spPr>
          <a:xfrm>
            <a:off x="3180234" y="5077038"/>
            <a:ext cx="2251063" cy="369332"/>
          </a:xfrm>
          <a:prstGeom prst="rect">
            <a:avLst/>
          </a:prstGeom>
          <a:noFill/>
        </p:spPr>
        <p:txBody>
          <a:bodyPr wrap="square" rtlCol="0">
            <a:spAutoFit/>
          </a:bodyPr>
          <a:lstStyle/>
          <a:p>
            <a:r>
              <a:rPr lang="en-US" sz="1800" b="1" dirty="0">
                <a:latin typeface="Arial Narrow" panose="020B0606020202030204" pitchFamily="34" charset="0"/>
              </a:rPr>
              <a:t>Service Demographics</a:t>
            </a:r>
          </a:p>
        </p:txBody>
      </p:sp>
      <p:sp>
        <p:nvSpPr>
          <p:cNvPr id="7" name="Google Shape;11230;p105">
            <a:extLst>
              <a:ext uri="{FF2B5EF4-FFF2-40B4-BE49-F238E27FC236}">
                <a16:creationId xmlns:a16="http://schemas.microsoft.com/office/drawing/2014/main" id="{9DE26EBF-F245-DE83-352C-4BBD36368CA0}"/>
              </a:ext>
            </a:extLst>
          </p:cNvPr>
          <p:cNvSpPr/>
          <p:nvPr/>
        </p:nvSpPr>
        <p:spPr>
          <a:xfrm rot="4367930" flipH="1">
            <a:off x="1412450" y="4233111"/>
            <a:ext cx="832828" cy="897465"/>
          </a:xfrm>
          <a:custGeom>
            <a:avLst/>
            <a:gdLst/>
            <a:ahLst/>
            <a:cxnLst/>
            <a:rect l="l" t="t" r="r" b="b"/>
            <a:pathLst>
              <a:path w="15460" h="13111" fill="none" extrusionOk="0">
                <a:moveTo>
                  <a:pt x="0" y="13111"/>
                </a:moveTo>
                <a:lnTo>
                  <a:pt x="15459" y="0"/>
                </a:lnTo>
              </a:path>
            </a:pathLst>
          </a:custGeom>
          <a:noFill/>
          <a:ln w="9525" cap="flat" cmpd="sng">
            <a:solidFill>
              <a:srgbClr val="869FB1"/>
            </a:solidFill>
            <a:prstDash val="dashDot"/>
            <a:miter lim="5449"/>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TextBox 7">
            <a:extLst>
              <a:ext uri="{FF2B5EF4-FFF2-40B4-BE49-F238E27FC236}">
                <a16:creationId xmlns:a16="http://schemas.microsoft.com/office/drawing/2014/main" id="{8A5137BD-576A-BD33-9E9A-102A992ABEC9}"/>
              </a:ext>
            </a:extLst>
          </p:cNvPr>
          <p:cNvSpPr txBox="1"/>
          <p:nvPr/>
        </p:nvSpPr>
        <p:spPr>
          <a:xfrm>
            <a:off x="129607" y="5179699"/>
            <a:ext cx="2251063" cy="369332"/>
          </a:xfrm>
          <a:prstGeom prst="rect">
            <a:avLst/>
          </a:prstGeom>
          <a:noFill/>
        </p:spPr>
        <p:txBody>
          <a:bodyPr wrap="square" rtlCol="0">
            <a:spAutoFit/>
          </a:bodyPr>
          <a:lstStyle/>
          <a:p>
            <a:r>
              <a:rPr lang="en-US" sz="1800" b="1" dirty="0">
                <a:latin typeface="Arial Narrow" panose="020B0606020202030204" pitchFamily="34" charset="0"/>
              </a:rPr>
              <a:t>Blast Exposure History</a:t>
            </a:r>
          </a:p>
        </p:txBody>
      </p:sp>
      <p:cxnSp>
        <p:nvCxnSpPr>
          <p:cNvPr id="15" name="Straight Arrow Connector 14">
            <a:extLst>
              <a:ext uri="{FF2B5EF4-FFF2-40B4-BE49-F238E27FC236}">
                <a16:creationId xmlns:a16="http://schemas.microsoft.com/office/drawing/2014/main" id="{E66A34F4-2031-350B-24FB-8147A65B85C8}"/>
              </a:ext>
            </a:extLst>
          </p:cNvPr>
          <p:cNvCxnSpPr/>
          <p:nvPr/>
        </p:nvCxnSpPr>
        <p:spPr bwMode="auto">
          <a:xfrm>
            <a:off x="4753582" y="3246919"/>
            <a:ext cx="596900" cy="0"/>
          </a:xfrm>
          <a:prstGeom prst="straightConnector1">
            <a:avLst/>
          </a:prstGeom>
          <a:solidFill>
            <a:schemeClr val="accent1"/>
          </a:solidFill>
          <a:ln w="9525" cap="flat" cmpd="sng" algn="ctr">
            <a:solidFill>
              <a:schemeClr val="tx1"/>
            </a:solidFill>
            <a:prstDash val="solid"/>
            <a:miter lim="800000"/>
            <a:headEnd type="none" w="med" len="med"/>
            <a:tailEnd type="triangle"/>
          </a:ln>
          <a:effectLst/>
        </p:spPr>
      </p:cxnSp>
    </p:spTree>
    <p:extLst>
      <p:ext uri="{BB962C8B-B14F-4D97-AF65-F5344CB8AC3E}">
        <p14:creationId xmlns:p14="http://schemas.microsoft.com/office/powerpoint/2010/main" val="248467289"/>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787F636-8D0E-03EE-9E05-F0AD23521ADB}"/>
              </a:ext>
            </a:extLst>
          </p:cNvPr>
          <p:cNvSpPr>
            <a:spLocks noGrp="1"/>
          </p:cNvSpPr>
          <p:nvPr>
            <p:ph sz="quarter" idx="11"/>
          </p:nvPr>
        </p:nvSpPr>
        <p:spPr/>
        <p:txBody>
          <a:bodyPr/>
          <a:lstStyle/>
          <a:p>
            <a:pPr marL="0" indent="0" algn="ctr">
              <a:buNone/>
            </a:pPr>
            <a:endParaRPr lang="en-US" sz="4000" b="1" dirty="0">
              <a:solidFill>
                <a:schemeClr val="bg2">
                  <a:lumMod val="75000"/>
                  <a:lumOff val="25000"/>
                </a:schemeClr>
              </a:solidFill>
            </a:endParaRPr>
          </a:p>
          <a:p>
            <a:pPr marL="0" indent="0" algn="ctr">
              <a:buNone/>
            </a:pPr>
            <a:endParaRPr lang="en-US" sz="4000" b="1" dirty="0">
              <a:solidFill>
                <a:schemeClr val="bg2">
                  <a:lumMod val="75000"/>
                  <a:lumOff val="25000"/>
                </a:schemeClr>
              </a:solidFill>
            </a:endParaRPr>
          </a:p>
          <a:p>
            <a:pPr marL="0" indent="0" algn="ctr">
              <a:buNone/>
            </a:pPr>
            <a:r>
              <a:rPr lang="en-US" sz="4000" b="1" dirty="0"/>
              <a:t>How could simulation applications be scaled for Healthcare and Training Applications?</a:t>
            </a:r>
          </a:p>
        </p:txBody>
      </p:sp>
      <p:pic>
        <p:nvPicPr>
          <p:cNvPr id="5" name="Picture 4" descr="Head made from puzzle pieces">
            <a:extLst>
              <a:ext uri="{FF2B5EF4-FFF2-40B4-BE49-F238E27FC236}">
                <a16:creationId xmlns:a16="http://schemas.microsoft.com/office/drawing/2014/main" id="{C0CCD27E-CF82-1764-F2C1-01BEC4125A76}"/>
              </a:ext>
            </a:extLst>
          </p:cNvPr>
          <p:cNvPicPr>
            <a:picLocks noChangeAspect="1"/>
          </p:cNvPicPr>
          <p:nvPr/>
        </p:nvPicPr>
        <p:blipFill>
          <a:blip r:embed="rId2" cstate="print">
            <a:alphaModFix amt="35000"/>
            <a:extLst>
              <a:ext uri="{28A0092B-C50C-407E-A947-70E740481C1C}">
                <a14:useLocalDpi xmlns:a14="http://schemas.microsoft.com/office/drawing/2010/main" val="0"/>
              </a:ext>
            </a:extLst>
          </a:blip>
          <a:stretch>
            <a:fillRect/>
          </a:stretch>
        </p:blipFill>
        <p:spPr>
          <a:xfrm>
            <a:off x="3333750" y="861460"/>
            <a:ext cx="5162550" cy="5531303"/>
          </a:xfrm>
          <a:prstGeom prst="rect">
            <a:avLst/>
          </a:prstGeom>
        </p:spPr>
      </p:pic>
      <p:sp>
        <p:nvSpPr>
          <p:cNvPr id="4" name="Slide Number Placeholder 3">
            <a:extLst>
              <a:ext uri="{FF2B5EF4-FFF2-40B4-BE49-F238E27FC236}">
                <a16:creationId xmlns:a16="http://schemas.microsoft.com/office/drawing/2014/main" id="{8E630093-536D-DF18-8609-910BD684EC4F}"/>
              </a:ext>
            </a:extLst>
          </p:cNvPr>
          <p:cNvSpPr>
            <a:spLocks noGrp="1"/>
          </p:cNvSpPr>
          <p:nvPr>
            <p:ph type="sldNum" sz="quarter" idx="10"/>
          </p:nvPr>
        </p:nvSpPr>
        <p:spPr/>
        <p:txBody>
          <a:bodyPr/>
          <a:lstStyle/>
          <a:p>
            <a:pPr>
              <a:defRPr/>
            </a:pPr>
            <a:fld id="{D68E8870-17DE-45C4-A8DD-7644B2422933}" type="slidenum">
              <a:rPr lang="en-US" smtClean="0"/>
              <a:pPr>
                <a:defRPr/>
              </a:pPr>
              <a:t>44</a:t>
            </a:fld>
            <a:endParaRPr lang="en-US" dirty="0"/>
          </a:p>
        </p:txBody>
      </p:sp>
      <p:sp>
        <p:nvSpPr>
          <p:cNvPr id="6" name="TextBox 5">
            <a:extLst>
              <a:ext uri="{FF2B5EF4-FFF2-40B4-BE49-F238E27FC236}">
                <a16:creationId xmlns:a16="http://schemas.microsoft.com/office/drawing/2014/main" id="{7BA3B9EB-BE3D-9D1C-36EE-5D2E88943A9C}"/>
              </a:ext>
            </a:extLst>
          </p:cNvPr>
          <p:cNvSpPr txBox="1"/>
          <p:nvPr/>
        </p:nvSpPr>
        <p:spPr>
          <a:xfrm>
            <a:off x="10553377" y="6118858"/>
            <a:ext cx="1593081" cy="276999"/>
          </a:xfrm>
          <a:prstGeom prst="rect">
            <a:avLst/>
          </a:prstGeom>
          <a:noFill/>
        </p:spPr>
        <p:txBody>
          <a:bodyPr wrap="square" rtlCol="0">
            <a:spAutoFit/>
          </a:bodyPr>
          <a:lstStyle/>
          <a:p>
            <a:r>
              <a:rPr lang="en-US" sz="1200" dirty="0">
                <a:latin typeface="Arial Narrow" panose="020B0606020202030204" pitchFamily="34" charset="0"/>
              </a:rPr>
              <a:t>Image Credit: Microsoft</a:t>
            </a:r>
          </a:p>
        </p:txBody>
      </p:sp>
    </p:spTree>
    <p:extLst>
      <p:ext uri="{BB962C8B-B14F-4D97-AF65-F5344CB8AC3E}">
        <p14:creationId xmlns:p14="http://schemas.microsoft.com/office/powerpoint/2010/main" val="423442757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261ACB-6BB8-C517-901F-62AE3D8B093E}"/>
              </a:ext>
            </a:extLst>
          </p:cNvPr>
          <p:cNvSpPr>
            <a:spLocks noGrp="1"/>
          </p:cNvSpPr>
          <p:nvPr>
            <p:ph type="title"/>
          </p:nvPr>
        </p:nvSpPr>
        <p:spPr/>
        <p:txBody>
          <a:bodyPr/>
          <a:lstStyle/>
          <a:p>
            <a:r>
              <a:rPr lang="en-US" dirty="0"/>
              <a:t>Putting It All Together</a:t>
            </a:r>
          </a:p>
        </p:txBody>
      </p:sp>
      <p:sp>
        <p:nvSpPr>
          <p:cNvPr id="3" name="Slide Number Placeholder 2">
            <a:extLst>
              <a:ext uri="{FF2B5EF4-FFF2-40B4-BE49-F238E27FC236}">
                <a16:creationId xmlns:a16="http://schemas.microsoft.com/office/drawing/2014/main" id="{E23FEA36-11F3-395E-5D16-6F4AFB982830}"/>
              </a:ext>
            </a:extLst>
          </p:cNvPr>
          <p:cNvSpPr>
            <a:spLocks noGrp="1"/>
          </p:cNvSpPr>
          <p:nvPr>
            <p:ph type="sldNum" sz="quarter" idx="10"/>
          </p:nvPr>
        </p:nvSpPr>
        <p:spPr/>
        <p:txBody>
          <a:bodyPr/>
          <a:lstStyle/>
          <a:p>
            <a:pPr>
              <a:defRPr/>
            </a:pPr>
            <a:fld id="{D68E8870-17DE-45C4-A8DD-7644B2422933}" type="slidenum">
              <a:rPr lang="en-US" smtClean="0"/>
              <a:pPr>
                <a:defRPr/>
              </a:pPr>
              <a:t>45</a:t>
            </a:fld>
            <a:endParaRPr lang="en-US" dirty="0"/>
          </a:p>
        </p:txBody>
      </p:sp>
      <p:sp>
        <p:nvSpPr>
          <p:cNvPr id="5" name="Content Placeholder 3">
            <a:extLst>
              <a:ext uri="{FF2B5EF4-FFF2-40B4-BE49-F238E27FC236}">
                <a16:creationId xmlns:a16="http://schemas.microsoft.com/office/drawing/2014/main" id="{F6C29BC9-BD4F-1DD5-9D8C-F297BD93C893}"/>
              </a:ext>
            </a:extLst>
          </p:cNvPr>
          <p:cNvSpPr>
            <a:spLocks noGrp="1"/>
          </p:cNvSpPr>
          <p:nvPr>
            <p:ph sz="quarter" idx="11"/>
          </p:nvPr>
        </p:nvSpPr>
        <p:spPr>
          <a:xfrm>
            <a:off x="648586" y="891381"/>
            <a:ext cx="11234790" cy="5075237"/>
          </a:xfrm>
        </p:spPr>
        <p:txBody>
          <a:bodyPr/>
          <a:lstStyle/>
          <a:p>
            <a:pPr marL="0" indent="0">
              <a:buNone/>
            </a:pPr>
            <a:r>
              <a:rPr lang="en-US" b="1" u="sng" dirty="0"/>
              <a:t>What needs to be integrated for the warfighter and brain health professionals?</a:t>
            </a:r>
          </a:p>
        </p:txBody>
      </p:sp>
      <p:graphicFrame>
        <p:nvGraphicFramePr>
          <p:cNvPr id="10" name="Diagram 9">
            <a:extLst>
              <a:ext uri="{FF2B5EF4-FFF2-40B4-BE49-F238E27FC236}">
                <a16:creationId xmlns:a16="http://schemas.microsoft.com/office/drawing/2014/main" id="{456431FF-46FF-1CD9-8067-54BFB914F5D9}"/>
              </a:ext>
            </a:extLst>
          </p:cNvPr>
          <p:cNvGraphicFramePr/>
          <p:nvPr>
            <p:extLst>
              <p:ext uri="{D42A27DB-BD31-4B8C-83A1-F6EECF244321}">
                <p14:modId xmlns:p14="http://schemas.microsoft.com/office/powerpoint/2010/main" val="1999716127"/>
              </p:ext>
            </p:extLst>
          </p:nvPr>
        </p:nvGraphicFramePr>
        <p:xfrm>
          <a:off x="1417534" y="1376250"/>
          <a:ext cx="8927945" cy="5441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93898219-35C2-89CA-FE8D-FC99EE939583}"/>
              </a:ext>
            </a:extLst>
          </p:cNvPr>
          <p:cNvSpPr txBox="1"/>
          <p:nvPr/>
        </p:nvSpPr>
        <p:spPr>
          <a:xfrm>
            <a:off x="10598919" y="6062869"/>
            <a:ext cx="1593081"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1525229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AA1B733-D89E-B3F3-8621-447C61716C0A}"/>
              </a:ext>
            </a:extLst>
          </p:cNvPr>
          <p:cNvSpPr>
            <a:spLocks noGrp="1"/>
          </p:cNvSpPr>
          <p:nvPr>
            <p:ph type="sldNum" sz="quarter" idx="10"/>
          </p:nvPr>
        </p:nvSpPr>
        <p:spPr/>
        <p:txBody>
          <a:bodyPr/>
          <a:lstStyle/>
          <a:p>
            <a:pPr>
              <a:defRPr/>
            </a:pPr>
            <a:fld id="{D68E8870-17DE-45C4-A8DD-7644B2422933}" type="slidenum">
              <a:rPr lang="en-US" smtClean="0"/>
              <a:pPr>
                <a:defRPr/>
              </a:pPr>
              <a:t>46</a:t>
            </a:fld>
            <a:endParaRPr lang="en-US" dirty="0"/>
          </a:p>
        </p:txBody>
      </p:sp>
      <p:sp>
        <p:nvSpPr>
          <p:cNvPr id="3" name="Title 2">
            <a:extLst>
              <a:ext uri="{FF2B5EF4-FFF2-40B4-BE49-F238E27FC236}">
                <a16:creationId xmlns:a16="http://schemas.microsoft.com/office/drawing/2014/main" id="{575A4730-A6E0-F8D0-27B3-22CD51F3E5BF}"/>
              </a:ext>
            </a:extLst>
          </p:cNvPr>
          <p:cNvSpPr>
            <a:spLocks noGrp="1"/>
          </p:cNvSpPr>
          <p:nvPr>
            <p:ph type="title"/>
          </p:nvPr>
        </p:nvSpPr>
        <p:spPr>
          <a:xfrm>
            <a:off x="1004552" y="0"/>
            <a:ext cx="10509161" cy="795130"/>
          </a:xfrm>
        </p:spPr>
        <p:txBody>
          <a:bodyPr/>
          <a:lstStyle/>
          <a:p>
            <a:r>
              <a:rPr lang="en-US" kern="0" dirty="0"/>
              <a:t>Spectrum of Brain Health Professionals Who Would Benefit</a:t>
            </a:r>
            <a:endParaRPr lang="en-US" dirty="0"/>
          </a:p>
        </p:txBody>
      </p:sp>
      <p:graphicFrame>
        <p:nvGraphicFramePr>
          <p:cNvPr id="6" name="Diagram 5">
            <a:extLst>
              <a:ext uri="{FF2B5EF4-FFF2-40B4-BE49-F238E27FC236}">
                <a16:creationId xmlns:a16="http://schemas.microsoft.com/office/drawing/2014/main" id="{B5374297-9EA5-65F6-9216-A22453C14F55}"/>
              </a:ext>
            </a:extLst>
          </p:cNvPr>
          <p:cNvGraphicFramePr/>
          <p:nvPr>
            <p:extLst>
              <p:ext uri="{D42A27DB-BD31-4B8C-83A1-F6EECF244321}">
                <p14:modId xmlns:p14="http://schemas.microsoft.com/office/powerpoint/2010/main" val="3187181578"/>
              </p:ext>
            </p:extLst>
          </p:nvPr>
        </p:nvGraphicFramePr>
        <p:xfrm>
          <a:off x="1021724" y="944381"/>
          <a:ext cx="12048565" cy="5711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AF85E59C-C3A0-D096-DD14-4BF78AE30F21}"/>
              </a:ext>
            </a:extLst>
          </p:cNvPr>
          <p:cNvSpPr txBox="1"/>
          <p:nvPr/>
        </p:nvSpPr>
        <p:spPr>
          <a:xfrm>
            <a:off x="10864503" y="6051548"/>
            <a:ext cx="1283556" cy="246221"/>
          </a:xfrm>
          <a:prstGeom prst="rect">
            <a:avLst/>
          </a:prstGeom>
          <a:noFill/>
        </p:spPr>
        <p:txBody>
          <a:bodyPr wrap="square" rtlCol="0">
            <a:spAutoFit/>
          </a:bodyPr>
          <a:lstStyle/>
          <a:p>
            <a:r>
              <a:rPr lang="en-US" sz="1000" dirty="0">
                <a:latin typeface="Arial Narrow" panose="020B0606020202030204" pitchFamily="34" charset="0"/>
              </a:rPr>
              <a:t>(Shazhaev et al., 2023)</a:t>
            </a:r>
          </a:p>
        </p:txBody>
      </p:sp>
    </p:spTree>
    <p:extLst>
      <p:ext uri="{BB962C8B-B14F-4D97-AF65-F5344CB8AC3E}">
        <p14:creationId xmlns:p14="http://schemas.microsoft.com/office/powerpoint/2010/main" val="50814559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7D6C127-B5E3-66D8-0E3E-36077E9B4C29}"/>
              </a:ext>
            </a:extLst>
          </p:cNvPr>
          <p:cNvSpPr>
            <a:spLocks noGrp="1"/>
          </p:cNvSpPr>
          <p:nvPr>
            <p:ph type="sldNum" sz="quarter" idx="10"/>
          </p:nvPr>
        </p:nvSpPr>
        <p:spPr/>
        <p:txBody>
          <a:bodyPr/>
          <a:lstStyle/>
          <a:p>
            <a:pPr>
              <a:defRPr/>
            </a:pPr>
            <a:fld id="{D68E8870-17DE-45C4-A8DD-7644B2422933}" type="slidenum">
              <a:rPr lang="en-US" smtClean="0"/>
              <a:pPr>
                <a:defRPr/>
              </a:pPr>
              <a:t>47</a:t>
            </a:fld>
            <a:endParaRPr lang="en-US" dirty="0"/>
          </a:p>
        </p:txBody>
      </p:sp>
      <p:sp>
        <p:nvSpPr>
          <p:cNvPr id="3" name="Title 2">
            <a:extLst>
              <a:ext uri="{FF2B5EF4-FFF2-40B4-BE49-F238E27FC236}">
                <a16:creationId xmlns:a16="http://schemas.microsoft.com/office/drawing/2014/main" id="{C56D6287-E42B-BEC9-0878-13618CDBDBBF}"/>
              </a:ext>
            </a:extLst>
          </p:cNvPr>
          <p:cNvSpPr>
            <a:spLocks noGrp="1"/>
          </p:cNvSpPr>
          <p:nvPr>
            <p:ph type="title"/>
          </p:nvPr>
        </p:nvSpPr>
        <p:spPr/>
        <p:txBody>
          <a:bodyPr/>
          <a:lstStyle/>
          <a:p>
            <a:r>
              <a:rPr lang="en-US" dirty="0"/>
              <a:t>End User Demographics</a:t>
            </a:r>
          </a:p>
        </p:txBody>
      </p:sp>
      <p:graphicFrame>
        <p:nvGraphicFramePr>
          <p:cNvPr id="5" name="Diagram 4">
            <a:extLst>
              <a:ext uri="{FF2B5EF4-FFF2-40B4-BE49-F238E27FC236}">
                <a16:creationId xmlns:a16="http://schemas.microsoft.com/office/drawing/2014/main" id="{6256CC64-5934-B261-2882-0B0B7C732C93}"/>
              </a:ext>
            </a:extLst>
          </p:cNvPr>
          <p:cNvGraphicFramePr/>
          <p:nvPr>
            <p:extLst>
              <p:ext uri="{D42A27DB-BD31-4B8C-83A1-F6EECF244321}">
                <p14:modId xmlns:p14="http://schemas.microsoft.com/office/powerpoint/2010/main" val="2807474259"/>
              </p:ext>
            </p:extLst>
          </p:nvPr>
        </p:nvGraphicFramePr>
        <p:xfrm>
          <a:off x="-107410" y="893135"/>
          <a:ext cx="12425698" cy="543815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3139584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1BDF2-4593-576C-78DF-E0212CB3CF69}"/>
              </a:ext>
            </a:extLst>
          </p:cNvPr>
          <p:cNvSpPr>
            <a:spLocks noGrp="1"/>
          </p:cNvSpPr>
          <p:nvPr>
            <p:ph type="title"/>
          </p:nvPr>
        </p:nvSpPr>
        <p:spPr>
          <a:xfrm>
            <a:off x="1092200" y="0"/>
            <a:ext cx="10096499" cy="795130"/>
          </a:xfrm>
        </p:spPr>
        <p:txBody>
          <a:bodyPr/>
          <a:lstStyle/>
          <a:p>
            <a:r>
              <a:rPr lang="en-US" dirty="0"/>
              <a:t>Simulation Variability – The Key to Neuroplasticity</a:t>
            </a:r>
          </a:p>
        </p:txBody>
      </p:sp>
      <p:graphicFrame>
        <p:nvGraphicFramePr>
          <p:cNvPr id="4" name="Diagram 3">
            <a:extLst>
              <a:ext uri="{FF2B5EF4-FFF2-40B4-BE49-F238E27FC236}">
                <a16:creationId xmlns:a16="http://schemas.microsoft.com/office/drawing/2014/main" id="{D1156A03-642C-9C80-808A-5BF703FA3250}"/>
              </a:ext>
            </a:extLst>
          </p:cNvPr>
          <p:cNvGraphicFramePr/>
          <p:nvPr>
            <p:extLst>
              <p:ext uri="{D42A27DB-BD31-4B8C-83A1-F6EECF244321}">
                <p14:modId xmlns:p14="http://schemas.microsoft.com/office/powerpoint/2010/main" val="830597126"/>
              </p:ext>
            </p:extLst>
          </p:nvPr>
        </p:nvGraphicFramePr>
        <p:xfrm>
          <a:off x="159487" y="913562"/>
          <a:ext cx="11846055" cy="533838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Box 2">
            <a:extLst>
              <a:ext uri="{FF2B5EF4-FFF2-40B4-BE49-F238E27FC236}">
                <a16:creationId xmlns:a16="http://schemas.microsoft.com/office/drawing/2014/main" id="{AEF0BDFC-6850-8ABA-A470-C00E97705C03}"/>
              </a:ext>
            </a:extLst>
          </p:cNvPr>
          <p:cNvSpPr txBox="1"/>
          <p:nvPr/>
        </p:nvSpPr>
        <p:spPr>
          <a:xfrm>
            <a:off x="10707624" y="6126480"/>
            <a:ext cx="1627632" cy="276999"/>
          </a:xfrm>
          <a:prstGeom prst="rect">
            <a:avLst/>
          </a:prstGeom>
          <a:noFill/>
        </p:spPr>
        <p:txBody>
          <a:bodyPr wrap="square" rtlCol="0">
            <a:spAutoFit/>
          </a:bodyPr>
          <a:lstStyle/>
          <a:p>
            <a:r>
              <a:rPr lang="en-US" sz="1200" dirty="0">
                <a:latin typeface="Arial Narrow" panose="020B0606020202030204" pitchFamily="34" charset="0"/>
              </a:rPr>
              <a:t>(Shazhaev et al., 2023)</a:t>
            </a:r>
          </a:p>
        </p:txBody>
      </p:sp>
      <p:sp>
        <p:nvSpPr>
          <p:cNvPr id="6" name="Slide Number Placeholder 5">
            <a:extLst>
              <a:ext uri="{FF2B5EF4-FFF2-40B4-BE49-F238E27FC236}">
                <a16:creationId xmlns:a16="http://schemas.microsoft.com/office/drawing/2014/main" id="{EF2280AB-730D-1FF1-D376-240223291B1C}"/>
              </a:ext>
            </a:extLst>
          </p:cNvPr>
          <p:cNvSpPr>
            <a:spLocks noGrp="1"/>
          </p:cNvSpPr>
          <p:nvPr>
            <p:ph type="sldNum" sz="quarter" idx="10"/>
          </p:nvPr>
        </p:nvSpPr>
        <p:spPr/>
        <p:txBody>
          <a:bodyPr/>
          <a:lstStyle/>
          <a:p>
            <a:pPr>
              <a:defRPr/>
            </a:pPr>
            <a:fld id="{D68E8870-17DE-45C4-A8DD-7644B2422933}" type="slidenum">
              <a:rPr lang="en-US" smtClean="0"/>
              <a:pPr>
                <a:defRPr/>
              </a:pPr>
              <a:t>48</a:t>
            </a:fld>
            <a:endParaRPr lang="en-US" dirty="0"/>
          </a:p>
        </p:txBody>
      </p:sp>
    </p:spTree>
    <p:extLst>
      <p:ext uri="{BB962C8B-B14F-4D97-AF65-F5344CB8AC3E}">
        <p14:creationId xmlns:p14="http://schemas.microsoft.com/office/powerpoint/2010/main" val="19681988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B271D2-3DD0-01F9-AFD2-88BBA73FB753}"/>
              </a:ext>
            </a:extLst>
          </p:cNvPr>
          <p:cNvSpPr>
            <a:spLocks noGrp="1"/>
          </p:cNvSpPr>
          <p:nvPr>
            <p:ph type="sldNum" sz="quarter" idx="10"/>
          </p:nvPr>
        </p:nvSpPr>
        <p:spPr/>
        <p:txBody>
          <a:bodyPr/>
          <a:lstStyle/>
          <a:p>
            <a:pPr>
              <a:defRPr/>
            </a:pPr>
            <a:fld id="{D68E8870-17DE-45C4-A8DD-7644B2422933}" type="slidenum">
              <a:rPr lang="en-US" smtClean="0"/>
              <a:pPr>
                <a:defRPr/>
              </a:pPr>
              <a:t>49</a:t>
            </a:fld>
            <a:endParaRPr lang="en-US" dirty="0"/>
          </a:p>
        </p:txBody>
      </p:sp>
      <p:sp>
        <p:nvSpPr>
          <p:cNvPr id="3" name="Title 2">
            <a:extLst>
              <a:ext uri="{FF2B5EF4-FFF2-40B4-BE49-F238E27FC236}">
                <a16:creationId xmlns:a16="http://schemas.microsoft.com/office/drawing/2014/main" id="{D92C6D50-3273-A643-89D5-A167538A07D3}"/>
              </a:ext>
            </a:extLst>
          </p:cNvPr>
          <p:cNvSpPr>
            <a:spLocks noGrp="1"/>
          </p:cNvSpPr>
          <p:nvPr>
            <p:ph type="title"/>
          </p:nvPr>
        </p:nvSpPr>
        <p:spPr/>
        <p:txBody>
          <a:bodyPr/>
          <a:lstStyle/>
          <a:p>
            <a:r>
              <a:rPr lang="en-US" dirty="0"/>
              <a:t>The Road Ahead</a:t>
            </a:r>
          </a:p>
        </p:txBody>
      </p:sp>
      <p:sp>
        <p:nvSpPr>
          <p:cNvPr id="4" name="Content Placeholder 3">
            <a:extLst>
              <a:ext uri="{FF2B5EF4-FFF2-40B4-BE49-F238E27FC236}">
                <a16:creationId xmlns:a16="http://schemas.microsoft.com/office/drawing/2014/main" id="{57DAE748-0B99-F588-A126-FCAD252BC662}"/>
              </a:ext>
            </a:extLst>
          </p:cNvPr>
          <p:cNvSpPr>
            <a:spLocks noGrp="1"/>
          </p:cNvSpPr>
          <p:nvPr>
            <p:ph sz="quarter" idx="11"/>
          </p:nvPr>
        </p:nvSpPr>
        <p:spPr>
          <a:xfrm>
            <a:off x="145312" y="919124"/>
            <a:ext cx="11784418" cy="5183964"/>
          </a:xfrm>
        </p:spPr>
        <p:txBody>
          <a:bodyPr/>
          <a:lstStyle/>
          <a:p>
            <a:pPr marL="0" indent="0">
              <a:buNone/>
            </a:pPr>
            <a:r>
              <a:rPr lang="en-US" b="1" u="sng" dirty="0"/>
              <a:t>Future Opportunities</a:t>
            </a:r>
          </a:p>
          <a:p>
            <a:pPr marL="0" indent="0">
              <a:buNone/>
            </a:pPr>
            <a:r>
              <a:rPr lang="en-US" sz="2400" dirty="0"/>
              <a:t>The way forward for integrative brain health tools is based on emerging technologies, healthcare partners, and warfighter needs: </a:t>
            </a:r>
          </a:p>
          <a:p>
            <a:pPr lvl="1"/>
            <a:r>
              <a:rPr lang="en-US" b="1" dirty="0"/>
              <a:t>Virtual, Extended, and Augmented Realities</a:t>
            </a:r>
            <a:r>
              <a:rPr lang="en-US" dirty="0"/>
              <a:t>: headsets, glasses, and screen-based that allows for the inclusion of </a:t>
            </a:r>
            <a:r>
              <a:rPr lang="en-US" i="1" dirty="0"/>
              <a:t>measurable</a:t>
            </a:r>
            <a:r>
              <a:rPr lang="en-US" dirty="0"/>
              <a:t> and </a:t>
            </a:r>
            <a:r>
              <a:rPr lang="en-US" i="1" dirty="0"/>
              <a:t>meaningful</a:t>
            </a:r>
            <a:r>
              <a:rPr lang="en-US" dirty="0"/>
              <a:t> variations within simulated environments</a:t>
            </a:r>
          </a:p>
          <a:p>
            <a:pPr lvl="2"/>
            <a:r>
              <a:rPr lang="en-US" dirty="0"/>
              <a:t>Enable brain health professionals to target </a:t>
            </a:r>
            <a:r>
              <a:rPr lang="en-US" i="1" dirty="0"/>
              <a:t>all</a:t>
            </a:r>
            <a:r>
              <a:rPr lang="en-US" dirty="0"/>
              <a:t> specified areas of the WBHI | “I see what you are seeing”</a:t>
            </a:r>
          </a:p>
          <a:p>
            <a:pPr lvl="2"/>
            <a:r>
              <a:rPr lang="en-US" dirty="0"/>
              <a:t>Measure responses to interventions (i.e., mental health, behavioral, rehabilitative)</a:t>
            </a:r>
          </a:p>
          <a:p>
            <a:pPr lvl="1"/>
            <a:endParaRPr lang="en-US" b="1" dirty="0"/>
          </a:p>
          <a:p>
            <a:pPr lvl="1"/>
            <a:r>
              <a:rPr lang="en-US" b="1" dirty="0"/>
              <a:t>Haptic Feedback</a:t>
            </a:r>
            <a:r>
              <a:rPr lang="en-US" dirty="0"/>
              <a:t>: integrates tactile (sensorimotor) variation to optimize adaptability, pair cognitive skills with all modalities of sensory inputs, and facilitate adaptive plasticity</a:t>
            </a:r>
          </a:p>
          <a:p>
            <a:pPr lvl="1"/>
            <a:endParaRPr lang="en-US" b="1" dirty="0"/>
          </a:p>
          <a:p>
            <a:pPr lvl="1"/>
            <a:r>
              <a:rPr lang="en-US" b="1" dirty="0"/>
              <a:t>AI and ML</a:t>
            </a:r>
            <a:r>
              <a:rPr lang="en-US" dirty="0"/>
              <a:t>:</a:t>
            </a:r>
            <a:r>
              <a:rPr lang="en-US" b="1" dirty="0"/>
              <a:t> </a:t>
            </a:r>
            <a:r>
              <a:rPr lang="en-US" dirty="0"/>
              <a:t>enable adaptive assessment and trailing, automated data analysis and interpretation, identify needed referrals, and forecast recovery outcomes</a:t>
            </a:r>
            <a:endParaRPr lang="en-US" b="1" dirty="0"/>
          </a:p>
        </p:txBody>
      </p:sp>
      <p:pic>
        <p:nvPicPr>
          <p:cNvPr id="9" name="Picture 8" descr="Brain with a stethoscope">
            <a:extLst>
              <a:ext uri="{FF2B5EF4-FFF2-40B4-BE49-F238E27FC236}">
                <a16:creationId xmlns:a16="http://schemas.microsoft.com/office/drawing/2014/main" id="{62A49736-18DF-9D2B-172A-3397D2CC0815}"/>
              </a:ext>
            </a:extLst>
          </p:cNvPr>
          <p:cNvPicPr>
            <a:picLocks noChangeAspect="1"/>
          </p:cNvPicPr>
          <p:nvPr/>
        </p:nvPicPr>
        <p:blipFill rotWithShape="1">
          <a:blip r:embed="rId2">
            <a:alphaModFix amt="20000"/>
            <a:extLst>
              <a:ext uri="{28A0092B-C50C-407E-A947-70E740481C1C}">
                <a14:useLocalDpi xmlns:a14="http://schemas.microsoft.com/office/drawing/2010/main" val="0"/>
              </a:ext>
            </a:extLst>
          </a:blip>
          <a:srcRect l="23714" t="6364" r="49407" b="-1366"/>
          <a:stretch/>
        </p:blipFill>
        <p:spPr>
          <a:xfrm>
            <a:off x="10299405" y="837018"/>
            <a:ext cx="1892595" cy="5414926"/>
          </a:xfrm>
          <a:prstGeom prst="rect">
            <a:avLst/>
          </a:prstGeom>
        </p:spPr>
      </p:pic>
      <p:sp>
        <p:nvSpPr>
          <p:cNvPr id="10" name="TextBox 9">
            <a:extLst>
              <a:ext uri="{FF2B5EF4-FFF2-40B4-BE49-F238E27FC236}">
                <a16:creationId xmlns:a16="http://schemas.microsoft.com/office/drawing/2014/main" id="{20E53D33-ABA9-7C1D-5D18-01F9F6D49B02}"/>
              </a:ext>
            </a:extLst>
          </p:cNvPr>
          <p:cNvSpPr txBox="1"/>
          <p:nvPr/>
        </p:nvSpPr>
        <p:spPr>
          <a:xfrm>
            <a:off x="10935818" y="6103088"/>
            <a:ext cx="1298913"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83676716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4C413E2-C1CD-EE41-AD4F-80F47CAD3371}"/>
              </a:ext>
            </a:extLst>
          </p:cNvPr>
          <p:cNvPicPr>
            <a:picLocks noChangeAspect="1"/>
          </p:cNvPicPr>
          <p:nvPr/>
        </p:nvPicPr>
        <p:blipFill rotWithShape="1">
          <a:blip r:embed="rId2">
            <a:extLst>
              <a:ext uri="{28A0092B-C50C-407E-A947-70E740481C1C}">
                <a14:useLocalDpi xmlns:a14="http://schemas.microsoft.com/office/drawing/2010/main" val="0"/>
              </a:ext>
            </a:extLst>
          </a:blip>
          <a:srcRect l="15480"/>
          <a:stretch/>
        </p:blipFill>
        <p:spPr>
          <a:xfrm>
            <a:off x="8974555" y="1211022"/>
            <a:ext cx="3120317" cy="4746622"/>
          </a:xfrm>
          <a:prstGeom prst="rect">
            <a:avLst/>
          </a:prstGeom>
        </p:spPr>
      </p:pic>
      <p:sp>
        <p:nvSpPr>
          <p:cNvPr id="2" name="Title 1">
            <a:extLst>
              <a:ext uri="{FF2B5EF4-FFF2-40B4-BE49-F238E27FC236}">
                <a16:creationId xmlns:a16="http://schemas.microsoft.com/office/drawing/2014/main" id="{3F275F71-B9DB-A38E-316C-A1B0EF942A3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2DB02C2-61D2-48D7-B3D9-D39DF5FD2919}"/>
              </a:ext>
            </a:extLst>
          </p:cNvPr>
          <p:cNvSpPr>
            <a:spLocks noGrp="1"/>
          </p:cNvSpPr>
          <p:nvPr>
            <p:ph sz="quarter" idx="11"/>
          </p:nvPr>
        </p:nvSpPr>
        <p:spPr>
          <a:xfrm>
            <a:off x="480132" y="1046715"/>
            <a:ext cx="9109036" cy="5075237"/>
          </a:xfrm>
        </p:spPr>
        <p:txBody>
          <a:bodyPr/>
          <a:lstStyle/>
          <a:p>
            <a:pPr marL="0" indent="0">
              <a:buNone/>
            </a:pPr>
            <a:r>
              <a:rPr lang="en-US" dirty="0">
                <a:latin typeface="Arial Narrow" panose="020B0606020202030204" pitchFamily="34" charset="0"/>
              </a:rPr>
              <a:t>By the close of the tutorial attendees will be able to: </a:t>
            </a:r>
          </a:p>
          <a:p>
            <a:pPr marL="0" indent="0">
              <a:buNone/>
            </a:pPr>
            <a:endParaRPr lang="en-US" sz="2400" dirty="0">
              <a:latin typeface="Arial Narrow" panose="020B0606020202030204" pitchFamily="34" charset="0"/>
            </a:endParaRPr>
          </a:p>
          <a:p>
            <a:pPr marR="0" lvl="0">
              <a:lnSpc>
                <a:spcPct val="107000"/>
              </a:lnSpc>
              <a:spcBef>
                <a:spcPts val="0"/>
              </a:spcBef>
              <a:spcAft>
                <a:spcPts val="0"/>
              </a:spcAft>
              <a:buFont typeface="Wingdings" panose="05000000000000000000" pitchFamily="2" charset="2"/>
              <a:buChar char="Ø"/>
            </a:pPr>
            <a:r>
              <a:rPr lang="en-US" sz="2400" b="1" kern="100" dirty="0">
                <a:effectLst/>
                <a:latin typeface="Arial Narrow" panose="020B0606020202030204" pitchFamily="34" charset="0"/>
                <a:ea typeface="Calibri" panose="020F0502020204030204" pitchFamily="34" charset="0"/>
                <a:cs typeface="Times New Roman" panose="02020603050405020304" pitchFamily="18" charset="0"/>
              </a:rPr>
              <a:t>Apply</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 knowledge of common TBI symptoms that may influence participants’ cognitive performance in simulation-based environments.</a:t>
            </a:r>
          </a:p>
          <a:p>
            <a:pPr marL="0" marR="0" lvl="0" indent="0">
              <a:lnSpc>
                <a:spcPct val="107000"/>
              </a:lnSpc>
              <a:spcBef>
                <a:spcPts val="0"/>
              </a:spcBef>
              <a:spcAft>
                <a:spcPts val="0"/>
              </a:spcAft>
              <a:buNone/>
            </a:pPr>
            <a:endParaRPr lang="en-US"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 typeface="Wingdings" panose="05000000000000000000" pitchFamily="2" charset="2"/>
              <a:buChar char="Ø"/>
            </a:pPr>
            <a:r>
              <a:rPr lang="en-US" sz="2400" b="1" kern="100" dirty="0">
                <a:effectLst/>
                <a:latin typeface="Arial Narrow" panose="020B0606020202030204" pitchFamily="34" charset="0"/>
                <a:ea typeface="Calibri" panose="020F0502020204030204" pitchFamily="34" charset="0"/>
                <a:cs typeface="Times New Roman" panose="02020603050405020304" pitchFamily="18" charset="0"/>
              </a:rPr>
              <a:t>Analyze</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 the potential outcome metrics that can be utilized within simulations for comparative analyses of cognitive performance in active-duty service members with and without a history of TBI.</a:t>
            </a:r>
          </a:p>
          <a:p>
            <a:pPr marL="0" marR="0" lvl="0" indent="0">
              <a:lnSpc>
                <a:spcPct val="107000"/>
              </a:lnSpc>
              <a:spcBef>
                <a:spcPts val="0"/>
              </a:spcBef>
              <a:spcAft>
                <a:spcPts val="0"/>
              </a:spcAft>
              <a:buNone/>
            </a:pPr>
            <a:endParaRPr lang="en-US"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Ø"/>
            </a:pPr>
            <a:r>
              <a:rPr lang="en-US" sz="2400" b="1" kern="100" dirty="0">
                <a:effectLst/>
                <a:latin typeface="Arial Narrow" panose="020B0606020202030204" pitchFamily="34" charset="0"/>
                <a:ea typeface="Calibri" panose="020F0502020204030204" pitchFamily="34" charset="0"/>
                <a:cs typeface="Times New Roman" panose="02020603050405020304" pitchFamily="18" charset="0"/>
              </a:rPr>
              <a:t>Evaluate</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 future opportunities for developing simulation-based tools for assessing and enhancing warfighter brain health.</a:t>
            </a:r>
          </a:p>
          <a:p>
            <a:pPr>
              <a:buFont typeface="Wingdings" panose="05000000000000000000" pitchFamily="2" charset="2"/>
              <a:buChar char="Ø"/>
            </a:pPr>
            <a:endParaRPr lang="en-US" dirty="0">
              <a:latin typeface="Arial Narrow" panose="020B0606020202030204" pitchFamily="34" charset="0"/>
            </a:endParaRPr>
          </a:p>
        </p:txBody>
      </p:sp>
      <p:sp>
        <p:nvSpPr>
          <p:cNvPr id="6" name="Slide Number Placeholder 5">
            <a:extLst>
              <a:ext uri="{FF2B5EF4-FFF2-40B4-BE49-F238E27FC236}">
                <a16:creationId xmlns:a16="http://schemas.microsoft.com/office/drawing/2014/main" id="{8DF37AFA-D119-9CB3-AA7F-19707E1E20AD}"/>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5</a:t>
            </a:fld>
            <a:endParaRPr lang="en-US" sz="1200" dirty="0">
              <a:latin typeface="Arial Narrow" panose="020B0606020202030204" pitchFamily="34" charset="0"/>
            </a:endParaRPr>
          </a:p>
        </p:txBody>
      </p:sp>
      <p:sp>
        <p:nvSpPr>
          <p:cNvPr id="7" name="TextBox 6">
            <a:extLst>
              <a:ext uri="{FF2B5EF4-FFF2-40B4-BE49-F238E27FC236}">
                <a16:creationId xmlns:a16="http://schemas.microsoft.com/office/drawing/2014/main" id="{6117D25B-0AEB-6A74-4DEB-325CD17D34CC}"/>
              </a:ext>
            </a:extLst>
          </p:cNvPr>
          <p:cNvSpPr txBox="1"/>
          <p:nvPr/>
        </p:nvSpPr>
        <p:spPr>
          <a:xfrm>
            <a:off x="10856497" y="6078823"/>
            <a:ext cx="1335503" cy="276999"/>
          </a:xfrm>
          <a:prstGeom prst="rect">
            <a:avLst/>
          </a:prstGeom>
          <a:noFill/>
        </p:spPr>
        <p:txBody>
          <a:bodyPr wrap="square" rtlCol="0">
            <a:spAutoFit/>
          </a:bodyPr>
          <a:lstStyle/>
          <a:p>
            <a:r>
              <a:rPr lang="en-US" sz="1200" dirty="0">
                <a:latin typeface="Arial Narrow" panose="020B0606020202030204" pitchFamily="34" charset="0"/>
              </a:rPr>
              <a:t>Image Credit: Canva</a:t>
            </a:r>
          </a:p>
        </p:txBody>
      </p:sp>
    </p:spTree>
    <p:extLst>
      <p:ext uri="{BB962C8B-B14F-4D97-AF65-F5344CB8AC3E}">
        <p14:creationId xmlns:p14="http://schemas.microsoft.com/office/powerpoint/2010/main" val="4442304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68CE05-5E43-4936-85FC-9814DF305A64}"/>
              </a:ext>
            </a:extLst>
          </p:cNvPr>
          <p:cNvSpPr>
            <a:spLocks noGrp="1"/>
          </p:cNvSpPr>
          <p:nvPr>
            <p:ph type="title"/>
          </p:nvPr>
        </p:nvSpPr>
        <p:spPr/>
        <p:txBody>
          <a:bodyPr/>
          <a:lstStyle/>
          <a:p>
            <a:r>
              <a:rPr lang="en-US" dirty="0"/>
              <a:t>Warfighter Benefits</a:t>
            </a:r>
          </a:p>
        </p:txBody>
      </p:sp>
      <p:sp>
        <p:nvSpPr>
          <p:cNvPr id="3" name="Content Placeholder 2">
            <a:extLst>
              <a:ext uri="{FF2B5EF4-FFF2-40B4-BE49-F238E27FC236}">
                <a16:creationId xmlns:a16="http://schemas.microsoft.com/office/drawing/2014/main" id="{9C6E5075-4397-A408-AA95-4317A5E51317}"/>
              </a:ext>
            </a:extLst>
          </p:cNvPr>
          <p:cNvSpPr>
            <a:spLocks noGrp="1"/>
          </p:cNvSpPr>
          <p:nvPr>
            <p:ph sz="quarter" idx="11"/>
          </p:nvPr>
        </p:nvSpPr>
        <p:spPr>
          <a:xfrm>
            <a:off x="480133" y="1046715"/>
            <a:ext cx="5101802" cy="5075237"/>
          </a:xfrm>
        </p:spPr>
        <p:txBody>
          <a:bodyPr/>
          <a:lstStyle/>
          <a:p>
            <a:pPr>
              <a:buFont typeface="Wingdings" panose="05000000000000000000" pitchFamily="2" charset="2"/>
              <a:buChar char="ü"/>
            </a:pPr>
            <a:r>
              <a:rPr lang="en-US" dirty="0"/>
              <a:t>Holistic and Dynamic Assessment</a:t>
            </a:r>
          </a:p>
          <a:p>
            <a:pPr>
              <a:buFont typeface="Wingdings" panose="05000000000000000000" pitchFamily="2" charset="2"/>
              <a:buChar char="ü"/>
            </a:pPr>
            <a:r>
              <a:rPr lang="en-US" dirty="0"/>
              <a:t>Integrated Approaches</a:t>
            </a:r>
          </a:p>
          <a:p>
            <a:pPr>
              <a:buFont typeface="Wingdings" panose="05000000000000000000" pitchFamily="2" charset="2"/>
              <a:buChar char="ü"/>
            </a:pPr>
            <a:r>
              <a:rPr lang="en-US" dirty="0"/>
              <a:t>Individualized Treatment and Training Plans</a:t>
            </a:r>
          </a:p>
          <a:p>
            <a:pPr>
              <a:buFont typeface="Wingdings" panose="05000000000000000000" pitchFamily="2" charset="2"/>
              <a:buChar char="ü"/>
            </a:pPr>
            <a:r>
              <a:rPr lang="en-US" dirty="0"/>
              <a:t>Enhanced Cognitive Skills</a:t>
            </a:r>
          </a:p>
          <a:p>
            <a:pPr>
              <a:buFont typeface="Wingdings" panose="05000000000000000000" pitchFamily="2" charset="2"/>
              <a:buChar char="ü"/>
            </a:pPr>
            <a:r>
              <a:rPr lang="en-US" dirty="0"/>
              <a:t>Decreased Recovery Time</a:t>
            </a:r>
          </a:p>
          <a:p>
            <a:pPr>
              <a:buFont typeface="Wingdings" panose="05000000000000000000" pitchFamily="2" charset="2"/>
              <a:buChar char="ü"/>
            </a:pPr>
            <a:r>
              <a:rPr lang="en-US" dirty="0"/>
              <a:t>Improved Short- and Long-Term Outcomes</a:t>
            </a:r>
          </a:p>
          <a:p>
            <a:pPr>
              <a:buFont typeface="Wingdings" panose="05000000000000000000" pitchFamily="2" charset="2"/>
              <a:buChar char="ü"/>
            </a:pPr>
            <a:r>
              <a:rPr lang="en-US" dirty="0"/>
              <a:t>Increased Lethality</a:t>
            </a:r>
          </a:p>
          <a:p>
            <a:pPr>
              <a:buFont typeface="Wingdings" panose="05000000000000000000" pitchFamily="2" charset="2"/>
              <a:buChar char="ü"/>
            </a:pPr>
            <a:r>
              <a:rPr lang="en-US" dirty="0"/>
              <a:t>Career Longevity</a:t>
            </a:r>
          </a:p>
        </p:txBody>
      </p:sp>
      <p:sp>
        <p:nvSpPr>
          <p:cNvPr id="4" name="Freeform 2">
            <a:extLst>
              <a:ext uri="{FF2B5EF4-FFF2-40B4-BE49-F238E27FC236}">
                <a16:creationId xmlns:a16="http://schemas.microsoft.com/office/drawing/2014/main" id="{9D60E498-5EFF-34D7-6568-B6D49252450C}"/>
              </a:ext>
            </a:extLst>
          </p:cNvPr>
          <p:cNvSpPr/>
          <p:nvPr/>
        </p:nvSpPr>
        <p:spPr>
          <a:xfrm>
            <a:off x="5813946" y="839337"/>
            <a:ext cx="6378054" cy="5282615"/>
          </a:xfrm>
          <a:custGeom>
            <a:avLst/>
            <a:gdLst/>
            <a:ahLst/>
            <a:cxnLst/>
            <a:rect l="l" t="t" r="r" b="b"/>
            <a:pathLst>
              <a:path w="10287000" h="8229600">
                <a:moveTo>
                  <a:pt x="0" y="0"/>
                </a:moveTo>
                <a:lnTo>
                  <a:pt x="10287000" y="0"/>
                </a:lnTo>
                <a:lnTo>
                  <a:pt x="10287000" y="8229600"/>
                </a:lnTo>
                <a:lnTo>
                  <a:pt x="0" y="8229600"/>
                </a:lnTo>
                <a:lnTo>
                  <a:pt x="0" y="0"/>
                </a:lnTo>
                <a:close/>
              </a:path>
            </a:pathLst>
          </a:custGeom>
          <a:blipFill>
            <a:blip r:embed="rId2"/>
            <a:stretch>
              <a:fillRect/>
            </a:stretch>
          </a:blipFill>
        </p:spPr>
        <p:txBody>
          <a:bodyPr/>
          <a:lstStyle/>
          <a:p>
            <a:endParaRPr lang="en-US"/>
          </a:p>
        </p:txBody>
      </p:sp>
      <p:sp>
        <p:nvSpPr>
          <p:cNvPr id="6" name="Slide Number Placeholder 5">
            <a:extLst>
              <a:ext uri="{FF2B5EF4-FFF2-40B4-BE49-F238E27FC236}">
                <a16:creationId xmlns:a16="http://schemas.microsoft.com/office/drawing/2014/main" id="{F03FE9AB-4FBA-80B2-2361-AC477FD3FF74}"/>
              </a:ext>
            </a:extLst>
          </p:cNvPr>
          <p:cNvSpPr>
            <a:spLocks noGrp="1"/>
          </p:cNvSpPr>
          <p:nvPr>
            <p:ph type="sldNum" sz="quarter" idx="10"/>
          </p:nvPr>
        </p:nvSpPr>
        <p:spPr/>
        <p:txBody>
          <a:bodyPr/>
          <a:lstStyle/>
          <a:p>
            <a:pPr>
              <a:defRPr/>
            </a:pPr>
            <a:fld id="{D68E8870-17DE-45C4-A8DD-7644B2422933}" type="slidenum">
              <a:rPr lang="en-US" smtClean="0"/>
              <a:pPr>
                <a:defRPr/>
              </a:pPr>
              <a:t>50</a:t>
            </a:fld>
            <a:endParaRPr lang="en-US" dirty="0"/>
          </a:p>
        </p:txBody>
      </p:sp>
      <p:sp>
        <p:nvSpPr>
          <p:cNvPr id="8" name="TextBox 7">
            <a:extLst>
              <a:ext uri="{FF2B5EF4-FFF2-40B4-BE49-F238E27FC236}">
                <a16:creationId xmlns:a16="http://schemas.microsoft.com/office/drawing/2014/main" id="{ED73D256-F4FF-473C-3640-47E35E05E5B2}"/>
              </a:ext>
            </a:extLst>
          </p:cNvPr>
          <p:cNvSpPr txBox="1"/>
          <p:nvPr/>
        </p:nvSpPr>
        <p:spPr>
          <a:xfrm>
            <a:off x="10893289" y="6121952"/>
            <a:ext cx="1298712"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24029516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275F71-B9DB-A38E-316C-A1B0EF942A3E}"/>
              </a:ext>
            </a:extLst>
          </p:cNvPr>
          <p:cNvSpPr>
            <a:spLocks noGrp="1"/>
          </p:cNvSpPr>
          <p:nvPr>
            <p:ph type="title"/>
          </p:nvPr>
        </p:nvSpPr>
        <p:spPr/>
        <p:txBody>
          <a:bodyPr/>
          <a:lstStyle/>
          <a:p>
            <a:r>
              <a:rPr lang="en-US" dirty="0"/>
              <a:t>Learning Objectives</a:t>
            </a:r>
          </a:p>
        </p:txBody>
      </p:sp>
      <p:sp>
        <p:nvSpPr>
          <p:cNvPr id="3" name="Content Placeholder 2">
            <a:extLst>
              <a:ext uri="{FF2B5EF4-FFF2-40B4-BE49-F238E27FC236}">
                <a16:creationId xmlns:a16="http://schemas.microsoft.com/office/drawing/2014/main" id="{A2DB02C2-61D2-48D7-B3D9-D39DF5FD2919}"/>
              </a:ext>
            </a:extLst>
          </p:cNvPr>
          <p:cNvSpPr>
            <a:spLocks noGrp="1"/>
          </p:cNvSpPr>
          <p:nvPr>
            <p:ph sz="quarter" idx="11"/>
          </p:nvPr>
        </p:nvSpPr>
        <p:spPr>
          <a:xfrm>
            <a:off x="480133" y="1046715"/>
            <a:ext cx="8225718" cy="5075237"/>
          </a:xfrm>
        </p:spPr>
        <p:txBody>
          <a:bodyPr/>
          <a:lstStyle/>
          <a:p>
            <a:pPr marL="0" indent="0">
              <a:buNone/>
            </a:pPr>
            <a:r>
              <a:rPr lang="en-US" sz="2400" dirty="0"/>
              <a:t>By the close of the tutorial attendees will be able to: </a:t>
            </a:r>
          </a:p>
          <a:p>
            <a:pPr marL="0" indent="0">
              <a:buNone/>
            </a:pPr>
            <a:endParaRPr lang="en-US" sz="2400" dirty="0"/>
          </a:p>
          <a:p>
            <a:pPr marR="0" lvl="0">
              <a:lnSpc>
                <a:spcPct val="107000"/>
              </a:lnSpc>
              <a:spcBef>
                <a:spcPts val="0"/>
              </a:spcBef>
              <a:spcAft>
                <a:spcPts val="0"/>
              </a:spcAft>
              <a:buFont typeface="Wingdings" panose="05000000000000000000" pitchFamily="2" charset="2"/>
              <a:buChar char="Ø"/>
            </a:pPr>
            <a:r>
              <a:rPr lang="en-US" sz="2400" b="1" kern="100" dirty="0">
                <a:effectLst/>
                <a:latin typeface="Arial Narrow" panose="020B0606020202030204" pitchFamily="34" charset="0"/>
                <a:ea typeface="Calibri" panose="020F0502020204030204" pitchFamily="34" charset="0"/>
                <a:cs typeface="Times New Roman" panose="02020603050405020304" pitchFamily="18" charset="0"/>
              </a:rPr>
              <a:t>Apply</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 knowledge of common TBI symptoms that may influence participants’ cognitive performance in simulation-based environments.</a:t>
            </a:r>
          </a:p>
          <a:p>
            <a:pPr marL="0" marR="0" lvl="0" indent="0">
              <a:lnSpc>
                <a:spcPct val="107000"/>
              </a:lnSpc>
              <a:spcBef>
                <a:spcPts val="0"/>
              </a:spcBef>
              <a:spcAft>
                <a:spcPts val="0"/>
              </a:spcAft>
              <a:buNone/>
            </a:pPr>
            <a:endParaRPr lang="en-US"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0"/>
              </a:spcAft>
              <a:buFont typeface="Wingdings" panose="05000000000000000000" pitchFamily="2" charset="2"/>
              <a:buChar char="Ø"/>
            </a:pPr>
            <a:r>
              <a:rPr lang="en-US" sz="2400" b="1" kern="100" dirty="0">
                <a:effectLst/>
                <a:latin typeface="Arial Narrow" panose="020B0606020202030204" pitchFamily="34" charset="0"/>
                <a:ea typeface="Calibri" panose="020F0502020204030204" pitchFamily="34" charset="0"/>
                <a:cs typeface="Times New Roman" panose="02020603050405020304" pitchFamily="18" charset="0"/>
              </a:rPr>
              <a:t>Analyze</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 the potential outcome metrics that can be utilized within simulations for comparative analyses of cognitive performance in active-duty service members with and without a history of TBI.</a:t>
            </a:r>
          </a:p>
          <a:p>
            <a:pPr marL="0" marR="0" lvl="0" indent="0">
              <a:lnSpc>
                <a:spcPct val="107000"/>
              </a:lnSpc>
              <a:spcBef>
                <a:spcPts val="0"/>
              </a:spcBef>
              <a:spcAft>
                <a:spcPts val="0"/>
              </a:spcAft>
              <a:buNone/>
            </a:pPr>
            <a:endParaRPr lang="en-US" sz="2400" kern="100" dirty="0">
              <a:effectLst/>
              <a:latin typeface="Arial Narrow" panose="020B0606020202030204" pitchFamily="34" charset="0"/>
              <a:ea typeface="Calibri" panose="020F0502020204030204" pitchFamily="34" charset="0"/>
              <a:cs typeface="Times New Roman" panose="02020603050405020304" pitchFamily="18" charset="0"/>
            </a:endParaRPr>
          </a:p>
          <a:p>
            <a:pPr marR="0" lvl="0">
              <a:lnSpc>
                <a:spcPct val="107000"/>
              </a:lnSpc>
              <a:spcBef>
                <a:spcPts val="0"/>
              </a:spcBef>
              <a:spcAft>
                <a:spcPts val="800"/>
              </a:spcAft>
              <a:buFont typeface="Wingdings" panose="05000000000000000000" pitchFamily="2" charset="2"/>
              <a:buChar char="Ø"/>
            </a:pPr>
            <a:r>
              <a:rPr lang="en-US" sz="2400" b="1" kern="100" dirty="0">
                <a:effectLst/>
                <a:latin typeface="Arial Narrow" panose="020B0606020202030204" pitchFamily="34" charset="0"/>
                <a:ea typeface="Calibri" panose="020F0502020204030204" pitchFamily="34" charset="0"/>
                <a:cs typeface="Times New Roman" panose="02020603050405020304" pitchFamily="18" charset="0"/>
              </a:rPr>
              <a:t>Evaluate</a:t>
            </a:r>
            <a:r>
              <a:rPr lang="en-US" sz="2400" kern="100" dirty="0">
                <a:effectLst/>
                <a:latin typeface="Arial Narrow" panose="020B0606020202030204" pitchFamily="34" charset="0"/>
                <a:ea typeface="Calibri" panose="020F0502020204030204" pitchFamily="34" charset="0"/>
                <a:cs typeface="Times New Roman" panose="02020603050405020304" pitchFamily="18" charset="0"/>
              </a:rPr>
              <a:t> future opportunities for developing simulation-based tools for assessing and enhancing warfighter brain health.</a:t>
            </a:r>
          </a:p>
          <a:p>
            <a:pPr>
              <a:buFont typeface="Wingdings" panose="05000000000000000000" pitchFamily="2" charset="2"/>
              <a:buChar char="Ø"/>
            </a:pPr>
            <a:endParaRPr lang="en-US" dirty="0"/>
          </a:p>
        </p:txBody>
      </p:sp>
      <p:pic>
        <p:nvPicPr>
          <p:cNvPr id="5" name="Picture 4">
            <a:extLst>
              <a:ext uri="{FF2B5EF4-FFF2-40B4-BE49-F238E27FC236}">
                <a16:creationId xmlns:a16="http://schemas.microsoft.com/office/drawing/2014/main" id="{B4C413E2-C1CD-EE41-AD4F-80F47CAD3371}"/>
              </a:ext>
            </a:extLst>
          </p:cNvPr>
          <p:cNvPicPr>
            <a:picLocks noChangeAspect="1"/>
          </p:cNvPicPr>
          <p:nvPr/>
        </p:nvPicPr>
        <p:blipFill rotWithShape="1">
          <a:blip r:embed="rId2">
            <a:extLst>
              <a:ext uri="{28A0092B-C50C-407E-A947-70E740481C1C}">
                <a14:useLocalDpi xmlns:a14="http://schemas.microsoft.com/office/drawing/2010/main" val="0"/>
              </a:ext>
            </a:extLst>
          </a:blip>
          <a:srcRect l="15480"/>
          <a:stretch/>
        </p:blipFill>
        <p:spPr>
          <a:xfrm>
            <a:off x="9071683" y="1055689"/>
            <a:ext cx="3120317" cy="4746622"/>
          </a:xfrm>
          <a:prstGeom prst="rect">
            <a:avLst/>
          </a:prstGeom>
        </p:spPr>
      </p:pic>
      <p:sp>
        <p:nvSpPr>
          <p:cNvPr id="6" name="Slide Number Placeholder 5">
            <a:extLst>
              <a:ext uri="{FF2B5EF4-FFF2-40B4-BE49-F238E27FC236}">
                <a16:creationId xmlns:a16="http://schemas.microsoft.com/office/drawing/2014/main" id="{169F9C88-7488-4DDA-5D6E-C3BFEC603181}"/>
              </a:ext>
            </a:extLst>
          </p:cNvPr>
          <p:cNvSpPr>
            <a:spLocks noGrp="1"/>
          </p:cNvSpPr>
          <p:nvPr>
            <p:ph type="sldNum" sz="quarter" idx="10"/>
          </p:nvPr>
        </p:nvSpPr>
        <p:spPr/>
        <p:txBody>
          <a:bodyPr/>
          <a:lstStyle/>
          <a:p>
            <a:pPr>
              <a:defRPr/>
            </a:pPr>
            <a:fld id="{D68E8870-17DE-45C4-A8DD-7644B2422933}" type="slidenum">
              <a:rPr lang="en-US" smtClean="0"/>
              <a:pPr>
                <a:defRPr/>
              </a:pPr>
              <a:t>51</a:t>
            </a:fld>
            <a:endParaRPr lang="en-US" dirty="0"/>
          </a:p>
        </p:txBody>
      </p:sp>
      <p:sp>
        <p:nvSpPr>
          <p:cNvPr id="7" name="TextBox 6">
            <a:extLst>
              <a:ext uri="{FF2B5EF4-FFF2-40B4-BE49-F238E27FC236}">
                <a16:creationId xmlns:a16="http://schemas.microsoft.com/office/drawing/2014/main" id="{FA87F9B7-00D3-DC88-6684-EED9E799B316}"/>
              </a:ext>
            </a:extLst>
          </p:cNvPr>
          <p:cNvSpPr txBox="1"/>
          <p:nvPr/>
        </p:nvSpPr>
        <p:spPr>
          <a:xfrm>
            <a:off x="10893288" y="6121952"/>
            <a:ext cx="1150323"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376851083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0C015F-E901-724B-7F2E-1C663A2C3E7B}"/>
              </a:ext>
            </a:extLst>
          </p:cNvPr>
          <p:cNvSpPr>
            <a:spLocks noGrp="1"/>
          </p:cNvSpPr>
          <p:nvPr>
            <p:ph type="title"/>
          </p:nvPr>
        </p:nvSpPr>
        <p:spPr/>
        <p:txBody>
          <a:bodyPr/>
          <a:lstStyle/>
          <a:p>
            <a:r>
              <a:rPr lang="en-US" dirty="0"/>
              <a:t>Contact Information and Q/A</a:t>
            </a:r>
          </a:p>
        </p:txBody>
      </p:sp>
      <p:sp>
        <p:nvSpPr>
          <p:cNvPr id="3" name="Content Placeholder 2">
            <a:extLst>
              <a:ext uri="{FF2B5EF4-FFF2-40B4-BE49-F238E27FC236}">
                <a16:creationId xmlns:a16="http://schemas.microsoft.com/office/drawing/2014/main" id="{6F96AD7C-B02C-940F-D337-1E92D959FA09}"/>
              </a:ext>
            </a:extLst>
          </p:cNvPr>
          <p:cNvSpPr>
            <a:spLocks noGrp="1"/>
          </p:cNvSpPr>
          <p:nvPr>
            <p:ph sz="quarter" idx="11"/>
          </p:nvPr>
        </p:nvSpPr>
        <p:spPr>
          <a:xfrm>
            <a:off x="3193312" y="2059762"/>
            <a:ext cx="5805376" cy="3554228"/>
          </a:xfrm>
        </p:spPr>
        <p:txBody>
          <a:bodyPr/>
          <a:lstStyle/>
          <a:p>
            <a:pPr marL="0" indent="0" algn="ctr">
              <a:buNone/>
            </a:pPr>
            <a:r>
              <a:rPr lang="en-US" sz="6000" dirty="0">
                <a:solidFill>
                  <a:srgbClr val="3366CC"/>
                </a:solidFill>
              </a:rPr>
              <a:t>Questions?</a:t>
            </a:r>
          </a:p>
          <a:p>
            <a:pPr marL="0" indent="0" algn="ctr">
              <a:buNone/>
            </a:pPr>
            <a:endParaRPr lang="en-US" sz="6000" dirty="0">
              <a:solidFill>
                <a:srgbClr val="3366CC"/>
              </a:solidFill>
            </a:endParaRPr>
          </a:p>
          <a:p>
            <a:pPr marL="0" indent="0" algn="ctr">
              <a:buNone/>
            </a:pPr>
            <a:r>
              <a:rPr lang="en-US" sz="3200" b="1" dirty="0">
                <a:solidFill>
                  <a:schemeClr val="bg2">
                    <a:lumMod val="75000"/>
                    <a:lumOff val="25000"/>
                  </a:schemeClr>
                </a:solidFill>
                <a:hlinkClick r:id="rId2">
                  <a:extLst>
                    <a:ext uri="{A12FA001-AC4F-418D-AE19-62706E023703}">
                      <ahyp:hlinkClr xmlns:ahyp="http://schemas.microsoft.com/office/drawing/2018/hyperlinkcolor" val="tx"/>
                    </a:ext>
                  </a:extLst>
                </a:hlinkClick>
              </a:rPr>
              <a:t>deanna.r.pinnow.ctr@health.mil</a:t>
            </a:r>
            <a:r>
              <a:rPr lang="en-US" sz="3200" b="1" dirty="0">
                <a:solidFill>
                  <a:schemeClr val="bg2">
                    <a:lumMod val="75000"/>
                    <a:lumOff val="25000"/>
                  </a:schemeClr>
                </a:solidFill>
              </a:rPr>
              <a:t> </a:t>
            </a:r>
          </a:p>
          <a:p>
            <a:pPr marL="0" indent="0" algn="ctr">
              <a:buNone/>
            </a:pPr>
            <a:r>
              <a:rPr lang="en-US" sz="3200" b="1" dirty="0">
                <a:solidFill>
                  <a:schemeClr val="bg2">
                    <a:lumMod val="75000"/>
                    <a:lumOff val="25000"/>
                  </a:schemeClr>
                </a:solidFill>
                <a:hlinkClick r:id="rId3">
                  <a:extLst>
                    <a:ext uri="{A12FA001-AC4F-418D-AE19-62706E023703}">
                      <ahyp:hlinkClr xmlns:ahyp="http://schemas.microsoft.com/office/drawing/2018/hyperlinkcolor" val="tx"/>
                    </a:ext>
                  </a:extLst>
                </a:hlinkClick>
              </a:rPr>
              <a:t>jamie.n.hershaw.ctr@health.mil</a:t>
            </a:r>
            <a:r>
              <a:rPr lang="en-US" sz="3200" b="1" dirty="0">
                <a:solidFill>
                  <a:schemeClr val="bg2">
                    <a:lumMod val="75000"/>
                    <a:lumOff val="25000"/>
                  </a:schemeClr>
                </a:solidFill>
              </a:rPr>
              <a:t> </a:t>
            </a:r>
          </a:p>
        </p:txBody>
      </p:sp>
      <p:sp>
        <p:nvSpPr>
          <p:cNvPr id="5" name="Slide Number Placeholder 4">
            <a:extLst>
              <a:ext uri="{FF2B5EF4-FFF2-40B4-BE49-F238E27FC236}">
                <a16:creationId xmlns:a16="http://schemas.microsoft.com/office/drawing/2014/main" id="{86112856-3D4A-7E84-ECB3-4FA56603C047}"/>
              </a:ext>
            </a:extLst>
          </p:cNvPr>
          <p:cNvSpPr>
            <a:spLocks noGrp="1"/>
          </p:cNvSpPr>
          <p:nvPr>
            <p:ph type="sldNum" sz="quarter" idx="10"/>
          </p:nvPr>
        </p:nvSpPr>
        <p:spPr/>
        <p:txBody>
          <a:bodyPr/>
          <a:lstStyle/>
          <a:p>
            <a:pPr>
              <a:defRPr/>
            </a:pPr>
            <a:fld id="{D68E8870-17DE-45C4-A8DD-7644B2422933}" type="slidenum">
              <a:rPr lang="en-US" smtClean="0"/>
              <a:pPr>
                <a:defRPr/>
              </a:pPr>
              <a:t>52</a:t>
            </a:fld>
            <a:endParaRPr lang="en-US" dirty="0"/>
          </a:p>
        </p:txBody>
      </p:sp>
    </p:spTree>
    <p:extLst>
      <p:ext uri="{BB962C8B-B14F-4D97-AF65-F5344CB8AC3E}">
        <p14:creationId xmlns:p14="http://schemas.microsoft.com/office/powerpoint/2010/main" val="344848374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DE4E6-C7D3-A327-E9E9-F8CB86F86685}"/>
              </a:ext>
            </a:extLst>
          </p:cNvPr>
          <p:cNvSpPr>
            <a:spLocks noGrp="1"/>
          </p:cNvSpPr>
          <p:nvPr>
            <p:ph type="title"/>
          </p:nvPr>
        </p:nvSpPr>
        <p:spPr/>
        <p:txBody>
          <a:bodyPr/>
          <a:lstStyle/>
          <a:p>
            <a:r>
              <a:rPr lang="en-US" dirty="0"/>
              <a:t>Select References</a:t>
            </a:r>
          </a:p>
        </p:txBody>
      </p:sp>
      <p:sp>
        <p:nvSpPr>
          <p:cNvPr id="3" name="Content Placeholder 2">
            <a:extLst>
              <a:ext uri="{FF2B5EF4-FFF2-40B4-BE49-F238E27FC236}">
                <a16:creationId xmlns:a16="http://schemas.microsoft.com/office/drawing/2014/main" id="{CAE0B918-574C-24DE-3BCB-85D16C340343}"/>
              </a:ext>
            </a:extLst>
          </p:cNvPr>
          <p:cNvSpPr>
            <a:spLocks noGrp="1"/>
          </p:cNvSpPr>
          <p:nvPr>
            <p:ph sz="quarter" idx="11"/>
          </p:nvPr>
        </p:nvSpPr>
        <p:spPr>
          <a:xfrm>
            <a:off x="286701" y="891381"/>
            <a:ext cx="11250613" cy="5090319"/>
          </a:xfrm>
        </p:spPr>
        <p:txBody>
          <a:bodyPr/>
          <a:lstStyle/>
          <a:p>
            <a:pPr>
              <a:buFont typeface="Wingdings" panose="05000000000000000000" pitchFamily="2" charset="2"/>
              <a:buChar char="§"/>
            </a:pPr>
            <a:r>
              <a:rPr lang="en-US" sz="1050" b="0" i="0" dirty="0">
                <a:effectLst/>
                <a:latin typeface="Arial Narrow" panose="020B0606020202030204" pitchFamily="34" charset="0"/>
              </a:rPr>
              <a:t>Adhanom, I.B., </a:t>
            </a:r>
            <a:r>
              <a:rPr lang="en-US" sz="1050" b="0" i="0" dirty="0" err="1">
                <a:effectLst/>
                <a:latin typeface="Arial Narrow" panose="020B0606020202030204" pitchFamily="34" charset="0"/>
              </a:rPr>
              <a:t>MacNeilage</a:t>
            </a:r>
            <a:r>
              <a:rPr lang="en-US" sz="1050" b="0" i="0" dirty="0">
                <a:effectLst/>
                <a:latin typeface="Arial Narrow" panose="020B0606020202030204" pitchFamily="34" charset="0"/>
              </a:rPr>
              <a:t>, P. &amp; </a:t>
            </a:r>
            <a:r>
              <a:rPr lang="en-US" sz="1050" b="0" i="0" dirty="0" err="1">
                <a:effectLst/>
                <a:latin typeface="Arial Narrow" panose="020B0606020202030204" pitchFamily="34" charset="0"/>
              </a:rPr>
              <a:t>Folmer</a:t>
            </a:r>
            <a:r>
              <a:rPr lang="en-US" sz="1050" b="0" i="0" dirty="0">
                <a:effectLst/>
                <a:latin typeface="Arial Narrow" panose="020B0606020202030204" pitchFamily="34" charset="0"/>
              </a:rPr>
              <a:t>, E. Eye Tracking in Virtual Reality: a Broad Review of Applications and Challenges. </a:t>
            </a:r>
            <a:r>
              <a:rPr lang="en-US" sz="1050" b="0" i="1" dirty="0">
                <a:effectLst/>
                <a:latin typeface="Arial Narrow" panose="020B0606020202030204" pitchFamily="34" charset="0"/>
              </a:rPr>
              <a:t>Virtual Reality</a:t>
            </a:r>
            <a:r>
              <a:rPr lang="en-US" sz="1050" b="0" i="0" dirty="0">
                <a:effectLst/>
                <a:latin typeface="Arial Narrow" panose="020B0606020202030204" pitchFamily="34" charset="0"/>
              </a:rPr>
              <a:t> </a:t>
            </a:r>
            <a:r>
              <a:rPr lang="en-US" sz="1050" b="1" i="0" dirty="0">
                <a:effectLst/>
                <a:latin typeface="Arial Narrow" panose="020B0606020202030204" pitchFamily="34" charset="0"/>
              </a:rPr>
              <a:t>27</a:t>
            </a:r>
            <a:r>
              <a:rPr lang="en-US" sz="1050" b="0" i="0" dirty="0">
                <a:effectLst/>
                <a:latin typeface="Arial Narrow" panose="020B0606020202030204" pitchFamily="34" charset="0"/>
              </a:rPr>
              <a:t>, 1481–1505 (2023). </a:t>
            </a:r>
            <a:r>
              <a:rPr lang="en-US" sz="1050" b="0" i="0" dirty="0">
                <a:effectLst/>
                <a:latin typeface="Arial Narrow" panose="020B0606020202030204" pitchFamily="34" charset="0"/>
                <a:hlinkClick r:id="rId2">
                  <a:extLst>
                    <a:ext uri="{A12FA001-AC4F-418D-AE19-62706E023703}">
                      <ahyp:hlinkClr xmlns:ahyp="http://schemas.microsoft.com/office/drawing/2018/hyperlinkcolor" val="tx"/>
                    </a:ext>
                  </a:extLst>
                </a:hlinkClick>
              </a:rPr>
              <a:t>https://doi.org/10.1007/s10055-022-00738-z</a:t>
            </a:r>
            <a:r>
              <a:rPr lang="en-US" sz="1050" b="0" i="0" dirty="0">
                <a:effectLst/>
                <a:latin typeface="Arial Narrow" panose="020B0606020202030204" pitchFamily="34" charset="0"/>
              </a:rPr>
              <a:t>  </a:t>
            </a:r>
          </a:p>
          <a:p>
            <a:pPr>
              <a:buFont typeface="Wingdings" panose="05000000000000000000" pitchFamily="2" charset="2"/>
              <a:buChar char="§"/>
            </a:pPr>
            <a:r>
              <a:rPr lang="en-US" sz="1050" b="0" i="0" dirty="0">
                <a:effectLst/>
                <a:latin typeface="Arial Narrow" panose="020B0606020202030204" pitchFamily="34" charset="0"/>
              </a:rPr>
              <a:t>Bogdanova, Y., </a:t>
            </a:r>
            <a:r>
              <a:rPr lang="en-US" sz="1050" b="0" i="0" dirty="0" err="1">
                <a:effectLst/>
                <a:latin typeface="Arial Narrow" panose="020B0606020202030204" pitchFamily="34" charset="0"/>
              </a:rPr>
              <a:t>Wethe</a:t>
            </a:r>
            <a:r>
              <a:rPr lang="en-US" sz="1050" b="0" i="0" dirty="0">
                <a:effectLst/>
                <a:latin typeface="Arial Narrow" panose="020B0606020202030204" pitchFamily="34" charset="0"/>
              </a:rPr>
              <a:t>, J., Sokol, O., Sacks-Zimmerman, A., </a:t>
            </a:r>
            <a:r>
              <a:rPr lang="en-US" sz="1050" b="0" i="0" dirty="0" err="1">
                <a:effectLst/>
                <a:latin typeface="Arial Narrow" panose="020B0606020202030204" pitchFamily="34" charset="0"/>
              </a:rPr>
              <a:t>Schwertfeger</a:t>
            </a:r>
            <a:r>
              <a:rPr lang="en-US" sz="1050" b="0" i="0" dirty="0">
                <a:effectLst/>
                <a:latin typeface="Arial Narrow" panose="020B0606020202030204" pitchFamily="34" charset="0"/>
              </a:rPr>
              <a:t>, J., Dwyer, B., ... &amp; Bergquist, T. (2024). VR and Computerized Cognitive Rehabilitation for Brain Injury: A Systematic Review. </a:t>
            </a:r>
            <a:r>
              <a:rPr lang="en-US" sz="1050" b="0" i="1" dirty="0">
                <a:effectLst/>
                <a:latin typeface="Arial Narrow" panose="020B0606020202030204" pitchFamily="34" charset="0"/>
              </a:rPr>
              <a:t>Archives of Physical Medicine and Rehabilitation</a:t>
            </a:r>
            <a:r>
              <a:rPr lang="en-US" sz="1050" b="0" i="0" dirty="0">
                <a:effectLst/>
                <a:latin typeface="Arial Narrow" panose="020B0606020202030204" pitchFamily="34" charset="0"/>
              </a:rPr>
              <a:t>, </a:t>
            </a:r>
            <a:r>
              <a:rPr lang="en-US" sz="1050" b="0" i="1" dirty="0">
                <a:effectLst/>
                <a:latin typeface="Arial Narrow" panose="020B0606020202030204" pitchFamily="34" charset="0"/>
              </a:rPr>
              <a:t>105</a:t>
            </a:r>
            <a:r>
              <a:rPr lang="en-US" sz="1050" b="0" i="0" dirty="0">
                <a:effectLst/>
                <a:latin typeface="Arial Narrow" panose="020B0606020202030204" pitchFamily="34" charset="0"/>
              </a:rPr>
              <a:t>(4), e149.</a:t>
            </a:r>
          </a:p>
          <a:p>
            <a:pPr>
              <a:buFont typeface="Wingdings" panose="05000000000000000000" pitchFamily="2" charset="2"/>
              <a:buChar char="§"/>
            </a:pPr>
            <a:r>
              <a:rPr lang="en-US" sz="1050" b="0" i="0" dirty="0">
                <a:effectLst/>
                <a:latin typeface="Arial Narrow" panose="020B0606020202030204" pitchFamily="34" charset="0"/>
              </a:rPr>
              <a:t>Edwards, J. D., Xu, H., Clark, D. O., </a:t>
            </a:r>
            <a:r>
              <a:rPr lang="en-US" sz="1050" b="0" i="0" dirty="0" err="1">
                <a:effectLst/>
                <a:latin typeface="Arial Narrow" panose="020B0606020202030204" pitchFamily="34" charset="0"/>
              </a:rPr>
              <a:t>Guey</a:t>
            </a:r>
            <a:r>
              <a:rPr lang="en-US" sz="1050" b="0" i="0" dirty="0">
                <a:effectLst/>
                <a:latin typeface="Arial Narrow" panose="020B0606020202030204" pitchFamily="34" charset="0"/>
              </a:rPr>
              <a:t>, L. T., Ross, L. A., &amp; </a:t>
            </a:r>
            <a:r>
              <a:rPr lang="en-US" sz="1050" b="0" i="0" dirty="0" err="1">
                <a:effectLst/>
                <a:latin typeface="Arial Narrow" panose="020B0606020202030204" pitchFamily="34" charset="0"/>
              </a:rPr>
              <a:t>Unverzagt</a:t>
            </a:r>
            <a:r>
              <a:rPr lang="en-US" sz="1050" b="0" i="0" dirty="0">
                <a:effectLst/>
                <a:latin typeface="Arial Narrow" panose="020B0606020202030204" pitchFamily="34" charset="0"/>
              </a:rPr>
              <a:t>, F. W. (2017). Speed of processing training results in lower risk of dementia. </a:t>
            </a:r>
            <a:r>
              <a:rPr lang="en-US" sz="1050" b="0" i="1" dirty="0">
                <a:effectLst/>
                <a:latin typeface="Arial Narrow" panose="020B0606020202030204" pitchFamily="34" charset="0"/>
              </a:rPr>
              <a:t>Alzheimer's &amp; Dementia: Translational Research &amp; Clinical Interventions</a:t>
            </a:r>
            <a:r>
              <a:rPr lang="en-US" sz="1050" b="0" i="0" dirty="0">
                <a:effectLst/>
                <a:latin typeface="Arial Narrow" panose="020B0606020202030204" pitchFamily="34" charset="0"/>
              </a:rPr>
              <a:t>, </a:t>
            </a:r>
            <a:r>
              <a:rPr lang="en-US" sz="1050" b="0" i="1" dirty="0">
                <a:effectLst/>
                <a:latin typeface="Arial Narrow" panose="020B0606020202030204" pitchFamily="34" charset="0"/>
              </a:rPr>
              <a:t>3</a:t>
            </a:r>
            <a:r>
              <a:rPr lang="en-US" sz="1050" b="0" i="0" dirty="0">
                <a:effectLst/>
                <a:latin typeface="Arial Narrow" panose="020B0606020202030204" pitchFamily="34" charset="0"/>
              </a:rPr>
              <a:t>(4), 603-611.</a:t>
            </a:r>
          </a:p>
          <a:p>
            <a:pPr>
              <a:buFont typeface="Wingdings" panose="05000000000000000000" pitchFamily="2" charset="2"/>
              <a:buChar char="§"/>
            </a:pPr>
            <a:r>
              <a:rPr lang="en-US" sz="1050" b="0" i="0" dirty="0">
                <a:effectLst/>
                <a:latin typeface="Arial Narrow" panose="020B0606020202030204" pitchFamily="34" charset="0"/>
              </a:rPr>
              <a:t>Faria, A. L., </a:t>
            </a:r>
            <a:r>
              <a:rPr lang="en-US" sz="1050" b="0" i="0" dirty="0" err="1">
                <a:effectLst/>
                <a:latin typeface="Arial Narrow" panose="020B0606020202030204" pitchFamily="34" charset="0"/>
              </a:rPr>
              <a:t>Latorre</a:t>
            </a:r>
            <a:r>
              <a:rPr lang="en-US" sz="1050" b="0" i="0" dirty="0">
                <a:effectLst/>
                <a:latin typeface="Arial Narrow" panose="020B0606020202030204" pitchFamily="34" charset="0"/>
              </a:rPr>
              <a:t>, J., Silva </a:t>
            </a:r>
            <a:r>
              <a:rPr lang="en-US" sz="1050" b="0" i="0" dirty="0" err="1">
                <a:effectLst/>
                <a:latin typeface="Arial Narrow" panose="020B0606020202030204" pitchFamily="34" charset="0"/>
              </a:rPr>
              <a:t>Cameirão</a:t>
            </a:r>
            <a:r>
              <a:rPr lang="en-US" sz="1050" b="0" i="0" dirty="0">
                <a:effectLst/>
                <a:latin typeface="Arial Narrow" panose="020B0606020202030204" pitchFamily="34" charset="0"/>
              </a:rPr>
              <a:t>, M., </a:t>
            </a:r>
            <a:r>
              <a:rPr lang="en-US" sz="1050" b="0" i="0" dirty="0" err="1">
                <a:effectLst/>
                <a:latin typeface="Arial Narrow" panose="020B0606020202030204" pitchFamily="34" charset="0"/>
              </a:rPr>
              <a:t>Bermúdez</a:t>
            </a:r>
            <a:r>
              <a:rPr lang="en-US" sz="1050" b="0" i="0" dirty="0">
                <a:effectLst/>
                <a:latin typeface="Arial Narrow" panose="020B0606020202030204" pitchFamily="34" charset="0"/>
              </a:rPr>
              <a:t> i </a:t>
            </a:r>
            <a:r>
              <a:rPr lang="en-US" sz="1050" b="0" i="0" dirty="0" err="1">
                <a:effectLst/>
                <a:latin typeface="Arial Narrow" panose="020B0606020202030204" pitchFamily="34" charset="0"/>
              </a:rPr>
              <a:t>Badia</a:t>
            </a:r>
            <a:r>
              <a:rPr lang="en-US" sz="1050" b="0" i="0" dirty="0">
                <a:effectLst/>
                <a:latin typeface="Arial Narrow" panose="020B0606020202030204" pitchFamily="34" charset="0"/>
              </a:rPr>
              <a:t>, S., &amp; </a:t>
            </a:r>
            <a:r>
              <a:rPr lang="en-US" sz="1050" b="0" i="0" dirty="0" err="1">
                <a:effectLst/>
                <a:latin typeface="Arial Narrow" panose="020B0606020202030204" pitchFamily="34" charset="0"/>
              </a:rPr>
              <a:t>Llorens</a:t>
            </a:r>
            <a:r>
              <a:rPr lang="en-US" sz="1050" b="0" i="0" dirty="0">
                <a:effectLst/>
                <a:latin typeface="Arial Narrow" panose="020B0606020202030204" pitchFamily="34" charset="0"/>
              </a:rPr>
              <a:t>, R. (2023). Ecologically valid virtual reality-based technologies for assessment and rehabilitation of acquired brain injury: a systematic review. </a:t>
            </a:r>
            <a:r>
              <a:rPr lang="en-US" sz="1050" b="0" i="1" dirty="0">
                <a:effectLst/>
                <a:latin typeface="Arial Narrow" panose="020B0606020202030204" pitchFamily="34" charset="0"/>
              </a:rPr>
              <a:t>Frontiers in psychology</a:t>
            </a:r>
            <a:r>
              <a:rPr lang="en-US" sz="1050" b="0" i="0" dirty="0">
                <a:effectLst/>
                <a:latin typeface="Arial Narrow" panose="020B0606020202030204" pitchFamily="34" charset="0"/>
              </a:rPr>
              <a:t>, </a:t>
            </a:r>
            <a:r>
              <a:rPr lang="en-US" sz="1050" b="0" i="1" dirty="0">
                <a:effectLst/>
                <a:latin typeface="Arial Narrow" panose="020B0606020202030204" pitchFamily="34" charset="0"/>
              </a:rPr>
              <a:t>14</a:t>
            </a:r>
            <a:r>
              <a:rPr lang="en-US" sz="1050" b="0" i="0" dirty="0">
                <a:effectLst/>
                <a:latin typeface="Arial Narrow" panose="020B0606020202030204" pitchFamily="34" charset="0"/>
              </a:rPr>
              <a:t>, 1233346.</a:t>
            </a:r>
          </a:p>
          <a:p>
            <a:pPr>
              <a:buFont typeface="Wingdings" panose="05000000000000000000" pitchFamily="2" charset="2"/>
              <a:buChar char="§"/>
            </a:pPr>
            <a:r>
              <a:rPr lang="en-US" sz="1050" b="0" i="0" dirty="0">
                <a:effectLst/>
                <a:latin typeface="Arial Narrow" panose="020B0606020202030204" pitchFamily="34" charset="0"/>
              </a:rPr>
              <a:t>Fehringer B. C. O. F. (2021). Optimizing the usage of pupillary based indicators for cognitive workload. </a:t>
            </a:r>
            <a:r>
              <a:rPr lang="en-US" sz="1050" b="0" i="1" dirty="0">
                <a:effectLst/>
                <a:latin typeface="Arial Narrow" panose="020B0606020202030204" pitchFamily="34" charset="0"/>
              </a:rPr>
              <a:t>Journal of eye movement research</a:t>
            </a:r>
            <a:r>
              <a:rPr lang="en-US" sz="1050" b="0" i="0" dirty="0">
                <a:effectLst/>
                <a:latin typeface="Arial Narrow" panose="020B0606020202030204" pitchFamily="34" charset="0"/>
              </a:rPr>
              <a:t>, </a:t>
            </a:r>
            <a:r>
              <a:rPr lang="en-US" sz="1050" b="0" i="1" dirty="0">
                <a:effectLst/>
                <a:latin typeface="Arial Narrow" panose="020B0606020202030204" pitchFamily="34" charset="0"/>
              </a:rPr>
              <a:t>14</a:t>
            </a:r>
            <a:r>
              <a:rPr lang="en-US" sz="1050" b="0" i="0" dirty="0">
                <a:effectLst/>
                <a:latin typeface="Arial Narrow" panose="020B0606020202030204" pitchFamily="34" charset="0"/>
              </a:rPr>
              <a:t>(2), 10.16910/jemr.14.2.4. </a:t>
            </a:r>
            <a:r>
              <a:rPr lang="en-US" sz="1050" b="0" i="0" dirty="0">
                <a:effectLst/>
                <a:latin typeface="Arial Narrow" panose="020B0606020202030204" pitchFamily="34" charset="0"/>
                <a:hlinkClick r:id="rId3">
                  <a:extLst>
                    <a:ext uri="{A12FA001-AC4F-418D-AE19-62706E023703}">
                      <ahyp:hlinkClr xmlns:ahyp="http://schemas.microsoft.com/office/drawing/2018/hyperlinkcolor" val="tx"/>
                    </a:ext>
                  </a:extLst>
                </a:hlinkClick>
              </a:rPr>
              <a:t>https://doi.org/10.16910/jemr.14.2.4</a:t>
            </a:r>
            <a:endParaRPr lang="en-US" sz="1050" b="0" i="0" dirty="0">
              <a:effectLst/>
              <a:latin typeface="Arial Narrow" panose="020B0606020202030204" pitchFamily="34" charset="0"/>
            </a:endParaRPr>
          </a:p>
          <a:p>
            <a:pPr>
              <a:buFont typeface="Wingdings" panose="05000000000000000000" pitchFamily="2" charset="2"/>
              <a:buChar char="§"/>
            </a:pPr>
            <a:r>
              <a:rPr lang="en-US" sz="1050" b="0" i="0" dirty="0">
                <a:effectLst/>
                <a:latin typeface="Arial Narrow" panose="020B0606020202030204" pitchFamily="34" charset="0"/>
              </a:rPr>
              <a:t>Graham ID, Logan J, Harrison MB, Straus SE, </a:t>
            </a:r>
            <a:r>
              <a:rPr lang="en-US" sz="1050" b="0" i="0" dirty="0" err="1">
                <a:effectLst/>
                <a:latin typeface="Arial Narrow" panose="020B0606020202030204" pitchFamily="34" charset="0"/>
              </a:rPr>
              <a:t>Tetroe</a:t>
            </a:r>
            <a:r>
              <a:rPr lang="en-US" sz="1050" b="0" i="0" dirty="0">
                <a:effectLst/>
                <a:latin typeface="Arial Narrow" panose="020B0606020202030204" pitchFamily="34" charset="0"/>
              </a:rPr>
              <a:t> J, Caswell W, et al. Lost in knowledge translation: time for a map? </a:t>
            </a:r>
            <a:r>
              <a:rPr lang="en-US" sz="1050" b="0" i="1" dirty="0">
                <a:effectLst/>
                <a:latin typeface="Arial Narrow" panose="020B0606020202030204" pitchFamily="34" charset="0"/>
              </a:rPr>
              <a:t>The Journal of continuing education in the health professions [Internet]</a:t>
            </a:r>
            <a:r>
              <a:rPr lang="en-US" sz="1050" b="0" i="0" dirty="0">
                <a:effectLst/>
                <a:latin typeface="Arial Narrow" panose="020B0606020202030204" pitchFamily="34" charset="0"/>
              </a:rPr>
              <a:t>. 2006. [cited 2019 Apr 7];26(1):13–24. Available from: </a:t>
            </a:r>
            <a:r>
              <a:rPr lang="en-US" sz="1050" b="0" i="0" u="sng" dirty="0">
                <a:effectLst/>
                <a:latin typeface="Arial Narrow" panose="020B0606020202030204" pitchFamily="34" charset="0"/>
                <a:hlinkClick r:id="rId4">
                  <a:extLst>
                    <a:ext uri="{A12FA001-AC4F-418D-AE19-62706E023703}">
                      <ahyp:hlinkClr xmlns:ahyp="http://schemas.microsoft.com/office/drawing/2018/hyperlinkcolor" val="tx"/>
                    </a:ext>
                  </a:extLst>
                </a:hlinkClick>
              </a:rPr>
              <a:t>https://www.ncbi.nlm.nih.gov/pubmed/16557505</a:t>
            </a:r>
            <a:r>
              <a:rPr lang="en-US" sz="1050" b="0" i="0" dirty="0">
                <a:effectLst/>
                <a:latin typeface="Arial Narrow" panose="020B0606020202030204" pitchFamily="34" charset="0"/>
              </a:rPr>
              <a:t> </a:t>
            </a:r>
            <a:r>
              <a:rPr lang="en-US" sz="1050" b="0" i="0" dirty="0" err="1">
                <a:effectLst/>
                <a:latin typeface="Arial Narrow" panose="020B0606020202030204" pitchFamily="34" charset="0"/>
              </a:rPr>
              <a:t>doi</a:t>
            </a:r>
            <a:r>
              <a:rPr lang="en-US" sz="1050" b="0" i="0" dirty="0">
                <a:effectLst/>
                <a:latin typeface="Arial Narrow" panose="020B0606020202030204" pitchFamily="34" charset="0"/>
              </a:rPr>
              <a:t>: 10.1002/chp.4</a:t>
            </a:r>
          </a:p>
          <a:p>
            <a:pPr>
              <a:buFont typeface="Wingdings" panose="05000000000000000000" pitchFamily="2" charset="2"/>
              <a:buChar char="§"/>
            </a:pPr>
            <a:r>
              <a:rPr lang="en-US" sz="1050" b="0" i="0" dirty="0">
                <a:effectLst/>
                <a:latin typeface="Arial Narrow" panose="020B0606020202030204" pitchFamily="34" charset="0"/>
              </a:rPr>
              <a:t>Jannace, K. C., Pompeii, L., </a:t>
            </a:r>
            <a:r>
              <a:rPr lang="en-US" sz="1050" b="0" i="0" dirty="0" err="1">
                <a:effectLst/>
                <a:latin typeface="Arial Narrow" panose="020B0606020202030204" pitchFamily="34" charset="0"/>
              </a:rPr>
              <a:t>Gimeno</a:t>
            </a:r>
            <a:r>
              <a:rPr lang="en-US" sz="1050" b="0" i="0" dirty="0">
                <a:effectLst/>
                <a:latin typeface="Arial Narrow" panose="020B0606020202030204" pitchFamily="34" charset="0"/>
              </a:rPr>
              <a:t> Ruiz de Porras, D., </a:t>
            </a:r>
            <a:r>
              <a:rPr lang="en-US" sz="1050" b="0" i="0" dirty="0" err="1">
                <a:effectLst/>
                <a:latin typeface="Arial Narrow" panose="020B0606020202030204" pitchFamily="34" charset="0"/>
              </a:rPr>
              <a:t>Perkison</a:t>
            </a:r>
            <a:r>
              <a:rPr lang="en-US" sz="1050" b="0" i="0" dirty="0">
                <a:effectLst/>
                <a:latin typeface="Arial Narrow" panose="020B0606020202030204" pitchFamily="34" charset="0"/>
              </a:rPr>
              <a:t>, W. B., Yamal, J. M., </a:t>
            </a:r>
            <a:r>
              <a:rPr lang="en-US" sz="1050" b="0" i="0" dirty="0" err="1">
                <a:effectLst/>
                <a:latin typeface="Arial Narrow" panose="020B0606020202030204" pitchFamily="34" charset="0"/>
              </a:rPr>
              <a:t>Trone</a:t>
            </a:r>
            <a:r>
              <a:rPr lang="en-US" sz="1050" b="0" i="0" dirty="0">
                <a:effectLst/>
                <a:latin typeface="Arial Narrow" panose="020B0606020202030204" pitchFamily="34" charset="0"/>
              </a:rPr>
              <a:t>, D. W., &amp; </a:t>
            </a:r>
            <a:r>
              <a:rPr lang="en-US" sz="1050" b="0" i="0" dirty="0" err="1">
                <a:effectLst/>
                <a:latin typeface="Arial Narrow" panose="020B0606020202030204" pitchFamily="34" charset="0"/>
              </a:rPr>
              <a:t>Rull</a:t>
            </a:r>
            <a:r>
              <a:rPr lang="en-US" sz="1050" b="0" i="0" dirty="0">
                <a:effectLst/>
                <a:latin typeface="Arial Narrow" panose="020B0606020202030204" pitchFamily="34" charset="0"/>
              </a:rPr>
              <a:t>, R. P. (2024). Lifetime traumatic brain injury and risk of post-concussive symptoms in the millennium cohort study. </a:t>
            </a:r>
            <a:r>
              <a:rPr lang="en-US" sz="1050" b="0" i="1" dirty="0">
                <a:effectLst/>
                <a:latin typeface="Arial Narrow" panose="020B0606020202030204" pitchFamily="34" charset="0"/>
              </a:rPr>
              <a:t>Journal of neurotrauma</a:t>
            </a:r>
            <a:r>
              <a:rPr lang="en-US" sz="1050" b="0" i="0" dirty="0">
                <a:effectLst/>
                <a:latin typeface="Arial Narrow" panose="020B0606020202030204" pitchFamily="34" charset="0"/>
              </a:rPr>
              <a:t>, </a:t>
            </a:r>
            <a:r>
              <a:rPr lang="en-US" sz="1050" b="0" i="1" dirty="0">
                <a:effectLst/>
                <a:latin typeface="Arial Narrow" panose="020B0606020202030204" pitchFamily="34" charset="0"/>
              </a:rPr>
              <a:t>41</a:t>
            </a:r>
            <a:r>
              <a:rPr lang="en-US" sz="1050" b="0" i="0" dirty="0">
                <a:effectLst/>
                <a:latin typeface="Arial Narrow" panose="020B0606020202030204" pitchFamily="34" charset="0"/>
              </a:rPr>
              <a:t>(5-6), 613-622.</a:t>
            </a:r>
          </a:p>
          <a:p>
            <a:pPr>
              <a:buFont typeface="Wingdings" panose="05000000000000000000" pitchFamily="2" charset="2"/>
              <a:buChar char="§"/>
            </a:pPr>
            <a:r>
              <a:rPr lang="en-US" sz="1050" b="0" i="0" dirty="0">
                <a:effectLst/>
                <a:latin typeface="Arial Narrow" panose="020B0606020202030204" pitchFamily="34" charset="0"/>
              </a:rPr>
              <a:t>Lange, R. T., Brickell, T. A., </a:t>
            </a:r>
            <a:r>
              <a:rPr lang="en-US" sz="1050" b="0" i="0" dirty="0" err="1">
                <a:effectLst/>
                <a:latin typeface="Arial Narrow" panose="020B0606020202030204" pitchFamily="34" charset="0"/>
              </a:rPr>
              <a:t>Lippa</a:t>
            </a:r>
            <a:r>
              <a:rPr lang="en-US" sz="1050" b="0" i="0" dirty="0">
                <a:effectLst/>
                <a:latin typeface="Arial Narrow" panose="020B0606020202030204" pitchFamily="34" charset="0"/>
              </a:rPr>
              <a:t>, S. M., &amp; French, L. M. (2015). Clinical utility of the Neurobehavioral Symptom Inventory validity scales to screen for symptom exaggeration following traumatic brain injury. </a:t>
            </a:r>
            <a:r>
              <a:rPr lang="en-US" sz="1050" b="0" i="1" dirty="0">
                <a:effectLst/>
                <a:latin typeface="Arial Narrow" panose="020B0606020202030204" pitchFamily="34" charset="0"/>
              </a:rPr>
              <a:t>Journal of clinical and experimental neuropsychology</a:t>
            </a:r>
            <a:r>
              <a:rPr lang="en-US" sz="1050" b="0" i="0" dirty="0">
                <a:effectLst/>
                <a:latin typeface="Arial Narrow" panose="020B0606020202030204" pitchFamily="34" charset="0"/>
              </a:rPr>
              <a:t>, </a:t>
            </a:r>
            <a:r>
              <a:rPr lang="en-US" sz="1050" b="0" i="1" dirty="0">
                <a:effectLst/>
                <a:latin typeface="Arial Narrow" panose="020B0606020202030204" pitchFamily="34" charset="0"/>
              </a:rPr>
              <a:t>37</a:t>
            </a:r>
            <a:r>
              <a:rPr lang="en-US" sz="1050" b="0" i="0" dirty="0">
                <a:effectLst/>
                <a:latin typeface="Arial Narrow" panose="020B0606020202030204" pitchFamily="34" charset="0"/>
              </a:rPr>
              <a:t>(8), 853–862. https://doi.org/10.1080/13803395.2015.1064864</a:t>
            </a:r>
          </a:p>
          <a:p>
            <a:pPr>
              <a:buFont typeface="Wingdings" panose="05000000000000000000" pitchFamily="2" charset="2"/>
              <a:buChar char="§"/>
            </a:pPr>
            <a:r>
              <a:rPr lang="en-US" sz="1050" b="0" i="0" dirty="0">
                <a:effectLst/>
                <a:latin typeface="Arial Narrow" panose="020B0606020202030204" pitchFamily="34" charset="0"/>
              </a:rPr>
              <a:t>Llop, J. Z., Hoover, P. J., Nix, C. A., Lu, L. H., Bowles, A. O., &amp; </a:t>
            </a:r>
            <a:r>
              <a:rPr lang="en-US" sz="1050" b="0" i="0" dirty="0" err="1">
                <a:effectLst/>
                <a:latin typeface="Arial Narrow" panose="020B0606020202030204" pitchFamily="34" charset="0"/>
              </a:rPr>
              <a:t>Caban</a:t>
            </a:r>
            <a:r>
              <a:rPr lang="en-US" sz="1050" b="0" i="0" dirty="0">
                <a:effectLst/>
                <a:latin typeface="Arial Narrow" panose="020B0606020202030204" pitchFamily="34" charset="0"/>
              </a:rPr>
              <a:t>, J. J. (2023). NSI and PCL-5 Normative Tables for Active Duty Service Members Affected by Traumatic Brain Injury. </a:t>
            </a:r>
            <a:r>
              <a:rPr lang="en-US" sz="1050" b="0" i="1" dirty="0">
                <a:effectLst/>
                <a:latin typeface="Arial Narrow" panose="020B0606020202030204" pitchFamily="34" charset="0"/>
              </a:rPr>
              <a:t>Military medicine</a:t>
            </a:r>
            <a:r>
              <a:rPr lang="en-US" sz="1050" b="0" i="0" dirty="0">
                <a:effectLst/>
                <a:latin typeface="Arial Narrow" panose="020B0606020202030204" pitchFamily="34" charset="0"/>
              </a:rPr>
              <a:t>, </a:t>
            </a:r>
            <a:r>
              <a:rPr lang="en-US" sz="1050" b="0" i="1" dirty="0">
                <a:effectLst/>
                <a:latin typeface="Arial Narrow" panose="020B0606020202030204" pitchFamily="34" charset="0"/>
              </a:rPr>
              <a:t>188</a:t>
            </a:r>
            <a:r>
              <a:rPr lang="en-US" sz="1050" b="0" i="0" dirty="0">
                <a:effectLst/>
                <a:latin typeface="Arial Narrow" panose="020B0606020202030204" pitchFamily="34" charset="0"/>
              </a:rPr>
              <a:t>(9-10), 3127–3133. </a:t>
            </a:r>
            <a:r>
              <a:rPr lang="en-US" sz="1050" b="0" i="0" dirty="0">
                <a:effectLst/>
                <a:latin typeface="Arial Narrow" panose="020B0606020202030204" pitchFamily="34" charset="0"/>
                <a:hlinkClick r:id="rId5">
                  <a:extLst>
                    <a:ext uri="{A12FA001-AC4F-418D-AE19-62706E023703}">
                      <ahyp:hlinkClr xmlns:ahyp="http://schemas.microsoft.com/office/drawing/2018/hyperlinkcolor" val="tx"/>
                    </a:ext>
                  </a:extLst>
                </a:hlinkClick>
              </a:rPr>
              <a:t>https://doi.org/10.1093/milmed/usac189</a:t>
            </a:r>
            <a:endParaRPr lang="en-US" sz="1050" b="0" i="0" dirty="0">
              <a:effectLst/>
              <a:latin typeface="Arial Narrow" panose="020B0606020202030204" pitchFamily="34" charset="0"/>
            </a:endParaRPr>
          </a:p>
          <a:p>
            <a:pPr>
              <a:buFont typeface="Wingdings" panose="05000000000000000000" pitchFamily="2" charset="2"/>
              <a:buChar char="§"/>
            </a:pPr>
            <a:r>
              <a:rPr lang="en-US" sz="1050" b="0" i="0" dirty="0">
                <a:effectLst/>
                <a:latin typeface="Arial Narrow" panose="020B0606020202030204" pitchFamily="34" charset="0"/>
              </a:rPr>
              <a:t>Negi, S., &amp; Mitra, R. (2020). Fixation duration and the learning process: an eye tracking study with subtitled videos. </a:t>
            </a:r>
            <a:r>
              <a:rPr lang="en-US" sz="1050" b="0" i="1" dirty="0">
                <a:effectLst/>
                <a:latin typeface="Arial Narrow" panose="020B0606020202030204" pitchFamily="34" charset="0"/>
              </a:rPr>
              <a:t>Journal of eye movement research</a:t>
            </a:r>
            <a:r>
              <a:rPr lang="en-US" sz="1050" b="0" i="0" dirty="0">
                <a:effectLst/>
                <a:latin typeface="Arial Narrow" panose="020B0606020202030204" pitchFamily="34" charset="0"/>
              </a:rPr>
              <a:t>, </a:t>
            </a:r>
            <a:r>
              <a:rPr lang="en-US" sz="1050" b="0" i="1" dirty="0">
                <a:effectLst/>
                <a:latin typeface="Arial Narrow" panose="020B0606020202030204" pitchFamily="34" charset="0"/>
              </a:rPr>
              <a:t>13</a:t>
            </a:r>
            <a:r>
              <a:rPr lang="en-US" sz="1050" b="0" i="0" dirty="0">
                <a:effectLst/>
                <a:latin typeface="Arial Narrow" panose="020B0606020202030204" pitchFamily="34" charset="0"/>
              </a:rPr>
              <a:t>(6), 10.16910/jemr.13.6.1. </a:t>
            </a:r>
            <a:r>
              <a:rPr lang="en-US" sz="1050" b="0" i="0" dirty="0">
                <a:effectLst/>
                <a:latin typeface="Arial Narrow" panose="020B0606020202030204" pitchFamily="34" charset="0"/>
                <a:hlinkClick r:id="rId6">
                  <a:extLst>
                    <a:ext uri="{A12FA001-AC4F-418D-AE19-62706E023703}">
                      <ahyp:hlinkClr xmlns:ahyp="http://schemas.microsoft.com/office/drawing/2018/hyperlinkcolor" val="tx"/>
                    </a:ext>
                  </a:extLst>
                </a:hlinkClick>
              </a:rPr>
              <a:t>https://doi.org/10.16910/jemr.13.6.1</a:t>
            </a:r>
            <a:endParaRPr lang="en-US" sz="1050" b="0" i="0" dirty="0">
              <a:effectLst/>
              <a:latin typeface="Arial Narrow" panose="020B0606020202030204" pitchFamily="34" charset="0"/>
            </a:endParaRPr>
          </a:p>
          <a:p>
            <a:pPr>
              <a:buFont typeface="Wingdings" panose="05000000000000000000" pitchFamily="2" charset="2"/>
              <a:buChar char="§"/>
            </a:pPr>
            <a:r>
              <a:rPr lang="en-US" sz="1050" dirty="0">
                <a:latin typeface="Arial Narrow" panose="020B0606020202030204" pitchFamily="34" charset="0"/>
              </a:rPr>
              <a:t>Section 735(b)(1)(G) of NDAA FY 2023 (Public Law 117–263):  “The consideration of the findings and recommendations of the report of the National Academies of Science, Engineering, and Medicine titled “Traumatic Brain Injury: A Roadmap for Accelerating Progress” and published in 2022 (relating to the acceleration of progress in traumatic brain injury research and care), or any successor report, in relation to the activities of the Department relating to brain health, as applicable.”</a:t>
            </a:r>
            <a:endParaRPr lang="en-US" sz="1050" b="0" i="0" dirty="0">
              <a:effectLst/>
              <a:latin typeface="Arial Narrow" panose="020B0606020202030204" pitchFamily="34" charset="0"/>
            </a:endParaRPr>
          </a:p>
          <a:p>
            <a:pPr>
              <a:buFont typeface="Wingdings" panose="05000000000000000000" pitchFamily="2" charset="2"/>
              <a:buChar char="§"/>
            </a:pPr>
            <a:r>
              <a:rPr lang="en-US" sz="1050" b="0" i="0" dirty="0">
                <a:effectLst/>
                <a:latin typeface="Arial Narrow" panose="020B0606020202030204" pitchFamily="34" charset="0"/>
              </a:rPr>
              <a:t>Shazhaev, I., </a:t>
            </a:r>
            <a:r>
              <a:rPr lang="en-US" sz="1050" b="0" i="0" dirty="0" err="1">
                <a:effectLst/>
                <a:latin typeface="Arial Narrow" panose="020B0606020202030204" pitchFamily="34" charset="0"/>
              </a:rPr>
              <a:t>Mihaylov</a:t>
            </a:r>
            <a:r>
              <a:rPr lang="en-US" sz="1050" b="0" i="0" dirty="0">
                <a:effectLst/>
                <a:latin typeface="Arial Narrow" panose="020B0606020202030204" pitchFamily="34" charset="0"/>
              </a:rPr>
              <a:t>, D., &amp; </a:t>
            </a:r>
            <a:r>
              <a:rPr lang="en-US" sz="1050" b="0" i="0" dirty="0" err="1">
                <a:effectLst/>
                <a:latin typeface="Arial Narrow" panose="020B0606020202030204" pitchFamily="34" charset="0"/>
              </a:rPr>
              <a:t>Shafeeg</a:t>
            </a:r>
            <a:r>
              <a:rPr lang="en-US" sz="1050" b="0" i="0" dirty="0">
                <a:effectLst/>
                <a:latin typeface="Arial Narrow" panose="020B0606020202030204" pitchFamily="34" charset="0"/>
              </a:rPr>
              <a:t>, A. (2023). A review of haptic technology applications in healthcare. </a:t>
            </a:r>
            <a:r>
              <a:rPr lang="en-US" sz="1050" b="0" i="1" dirty="0">
                <a:effectLst/>
                <a:latin typeface="Arial Narrow" panose="020B0606020202030204" pitchFamily="34" charset="0"/>
              </a:rPr>
              <a:t>Open Journal of Applied Sciences</a:t>
            </a:r>
            <a:r>
              <a:rPr lang="en-US" sz="1050" b="0" i="0" dirty="0">
                <a:effectLst/>
                <a:latin typeface="Arial Narrow" panose="020B0606020202030204" pitchFamily="34" charset="0"/>
              </a:rPr>
              <a:t>, </a:t>
            </a:r>
            <a:r>
              <a:rPr lang="en-US" sz="1050" b="0" i="1" dirty="0">
                <a:effectLst/>
                <a:latin typeface="Arial Narrow" panose="020B0606020202030204" pitchFamily="34" charset="0"/>
              </a:rPr>
              <a:t>13</a:t>
            </a:r>
            <a:r>
              <a:rPr lang="en-US" sz="1050" b="0" i="0" dirty="0">
                <a:effectLst/>
                <a:latin typeface="Arial Narrow" panose="020B0606020202030204" pitchFamily="34" charset="0"/>
              </a:rPr>
              <a:t>(2), 163-174.</a:t>
            </a:r>
          </a:p>
          <a:p>
            <a:pPr>
              <a:buFont typeface="Wingdings" panose="05000000000000000000" pitchFamily="2" charset="2"/>
              <a:buChar char="§"/>
            </a:pPr>
            <a:r>
              <a:rPr lang="en-US" sz="1050" b="0" i="0" dirty="0">
                <a:effectLst/>
                <a:latin typeface="Arial Narrow" panose="020B0606020202030204" pitchFamily="34" charset="0"/>
              </a:rPr>
              <a:t>Sheehan, R. C., &amp; Vernon, M. (2024). Development of a multidimensional military readiness assessment. </a:t>
            </a:r>
            <a:r>
              <a:rPr lang="en-US" sz="1050" b="0" i="1" dirty="0">
                <a:effectLst/>
                <a:latin typeface="Arial Narrow" panose="020B0606020202030204" pitchFamily="34" charset="0"/>
              </a:rPr>
              <a:t>Frontiers in Rehabilitation Sciences</a:t>
            </a:r>
            <a:r>
              <a:rPr lang="en-US" sz="1050" b="0" i="0" dirty="0">
                <a:effectLst/>
                <a:latin typeface="Arial Narrow" panose="020B0606020202030204" pitchFamily="34" charset="0"/>
              </a:rPr>
              <a:t>, </a:t>
            </a:r>
            <a:r>
              <a:rPr lang="en-US" sz="1050" b="0" i="1" dirty="0">
                <a:effectLst/>
                <a:latin typeface="Arial Narrow" panose="020B0606020202030204" pitchFamily="34" charset="0"/>
              </a:rPr>
              <a:t>5</a:t>
            </a:r>
            <a:r>
              <a:rPr lang="en-US" sz="1050" b="0" i="0" dirty="0">
                <a:effectLst/>
                <a:latin typeface="Arial Narrow" panose="020B0606020202030204" pitchFamily="34" charset="0"/>
              </a:rPr>
              <a:t>, 1345505.</a:t>
            </a:r>
          </a:p>
          <a:p>
            <a:pPr>
              <a:buFont typeface="Wingdings" panose="05000000000000000000" pitchFamily="2" charset="2"/>
              <a:buChar char="§"/>
            </a:pPr>
            <a:r>
              <a:rPr lang="en-US" sz="1050" b="0" i="0" dirty="0">
                <a:effectLst/>
                <a:latin typeface="Arial Narrow" panose="020B0606020202030204" pitchFamily="34" charset="0"/>
              </a:rPr>
              <a:t>Soble, J. R., Silva, M. A., </a:t>
            </a:r>
            <a:r>
              <a:rPr lang="en-US" sz="1050" b="0" i="0" dirty="0" err="1">
                <a:effectLst/>
                <a:latin typeface="Arial Narrow" panose="020B0606020202030204" pitchFamily="34" charset="0"/>
              </a:rPr>
              <a:t>Vanderploeg</a:t>
            </a:r>
            <a:r>
              <a:rPr lang="en-US" sz="1050" b="0" i="0" dirty="0">
                <a:effectLst/>
                <a:latin typeface="Arial Narrow" panose="020B0606020202030204" pitchFamily="34" charset="0"/>
              </a:rPr>
              <a:t>, R. D., Curtiss, G., Belanger, H. G., Donnell, A. J., &amp; Scott, S. G. (2014). Normative Data for the Neurobehavioral Symptom Inventory (NSI) and post-concussion symptom profiles among TBI, PTSD, and nonclinical samples. </a:t>
            </a:r>
            <a:r>
              <a:rPr lang="en-US" sz="1050" b="0" i="1" dirty="0">
                <a:effectLst/>
                <a:latin typeface="Arial Narrow" panose="020B0606020202030204" pitchFamily="34" charset="0"/>
              </a:rPr>
              <a:t>The Clinical neuropsychologist</a:t>
            </a:r>
            <a:r>
              <a:rPr lang="en-US" sz="1050" b="0" i="0" dirty="0">
                <a:effectLst/>
                <a:latin typeface="Arial Narrow" panose="020B0606020202030204" pitchFamily="34" charset="0"/>
              </a:rPr>
              <a:t>, </a:t>
            </a:r>
            <a:r>
              <a:rPr lang="en-US" sz="1050" b="0" i="1" dirty="0">
                <a:effectLst/>
                <a:latin typeface="Arial Narrow" panose="020B0606020202030204" pitchFamily="34" charset="0"/>
              </a:rPr>
              <a:t>28</a:t>
            </a:r>
            <a:r>
              <a:rPr lang="en-US" sz="1050" b="0" i="0" dirty="0">
                <a:effectLst/>
                <a:latin typeface="Arial Narrow" panose="020B0606020202030204" pitchFamily="34" charset="0"/>
              </a:rPr>
              <a:t>(4), 614–632. </a:t>
            </a:r>
            <a:r>
              <a:rPr lang="en-US" sz="1050" b="0" i="0" dirty="0">
                <a:effectLst/>
                <a:latin typeface="Arial Narrow" panose="020B0606020202030204" pitchFamily="34" charset="0"/>
                <a:hlinkClick r:id="rId7">
                  <a:extLst>
                    <a:ext uri="{A12FA001-AC4F-418D-AE19-62706E023703}">
                      <ahyp:hlinkClr xmlns:ahyp="http://schemas.microsoft.com/office/drawing/2018/hyperlinkcolor" val="tx"/>
                    </a:ext>
                  </a:extLst>
                </a:hlinkClick>
              </a:rPr>
              <a:t>https://doi.org/10.1080/13854046.2014.894576</a:t>
            </a:r>
            <a:endParaRPr lang="en-US" sz="1050" b="0" i="0" dirty="0">
              <a:effectLst/>
              <a:latin typeface="Arial Narrow" panose="020B0606020202030204" pitchFamily="34" charset="0"/>
            </a:endParaRPr>
          </a:p>
          <a:p>
            <a:pPr>
              <a:buFont typeface="Wingdings" panose="05000000000000000000" pitchFamily="2" charset="2"/>
              <a:buChar char="§"/>
            </a:pPr>
            <a:r>
              <a:rPr lang="en-US" sz="1050" b="0" i="0" dirty="0">
                <a:effectLst/>
                <a:latin typeface="Arial Narrow" panose="020B0606020202030204" pitchFamily="34" charset="0"/>
              </a:rPr>
              <a:t>Stein, M. B., </a:t>
            </a:r>
            <a:r>
              <a:rPr lang="en-US" sz="1050" b="0" i="0" dirty="0" err="1">
                <a:effectLst/>
                <a:latin typeface="Arial Narrow" panose="020B0606020202030204" pitchFamily="34" charset="0"/>
              </a:rPr>
              <a:t>Ursano</a:t>
            </a:r>
            <a:r>
              <a:rPr lang="en-US" sz="1050" b="0" i="0" dirty="0">
                <a:effectLst/>
                <a:latin typeface="Arial Narrow" panose="020B0606020202030204" pitchFamily="34" charset="0"/>
              </a:rPr>
              <a:t>, R. J., Campbell-Sills, L., </a:t>
            </a:r>
            <a:r>
              <a:rPr lang="en-US" sz="1050" b="0" i="0" dirty="0" err="1">
                <a:effectLst/>
                <a:latin typeface="Arial Narrow" panose="020B0606020202030204" pitchFamily="34" charset="0"/>
              </a:rPr>
              <a:t>Colpe</a:t>
            </a:r>
            <a:r>
              <a:rPr lang="en-US" sz="1050" b="0" i="0" dirty="0">
                <a:effectLst/>
                <a:latin typeface="Arial Narrow" panose="020B0606020202030204" pitchFamily="34" charset="0"/>
              </a:rPr>
              <a:t>, L. J., Fullerton, C. S., </a:t>
            </a:r>
            <a:r>
              <a:rPr lang="en-US" sz="1050" b="0" i="0" dirty="0" err="1">
                <a:effectLst/>
                <a:latin typeface="Arial Narrow" panose="020B0606020202030204" pitchFamily="34" charset="0"/>
              </a:rPr>
              <a:t>Heeringa</a:t>
            </a:r>
            <a:r>
              <a:rPr lang="en-US" sz="1050" b="0" i="0" dirty="0">
                <a:effectLst/>
                <a:latin typeface="Arial Narrow" panose="020B0606020202030204" pitchFamily="34" charset="0"/>
              </a:rPr>
              <a:t>, S. G., Nock, M. K., Sampson, N. A., </a:t>
            </a:r>
            <a:r>
              <a:rPr lang="en-US" sz="1050" b="0" i="0" dirty="0" err="1">
                <a:effectLst/>
                <a:latin typeface="Arial Narrow" panose="020B0606020202030204" pitchFamily="34" charset="0"/>
              </a:rPr>
              <a:t>Schoenbaum</a:t>
            </a:r>
            <a:r>
              <a:rPr lang="en-US" sz="1050" b="0" i="0" dirty="0">
                <a:effectLst/>
                <a:latin typeface="Arial Narrow" panose="020B0606020202030204" pitchFamily="34" charset="0"/>
              </a:rPr>
              <a:t>, M., Sun, X., Jain, S., &amp; Kessler, R. C. (2016). Prognostic Indicators of Persistent Post-Concussive Symptoms after Deployment-Related Mild Traumatic Brain Injury: A Prospective Longitudinal Study in U.S. Army Soldiers. </a:t>
            </a:r>
            <a:r>
              <a:rPr lang="en-US" sz="1050" b="0" i="1" dirty="0">
                <a:effectLst/>
                <a:latin typeface="Arial Narrow" panose="020B0606020202030204" pitchFamily="34" charset="0"/>
              </a:rPr>
              <a:t>Journal of neurotrauma</a:t>
            </a:r>
            <a:r>
              <a:rPr lang="en-US" sz="1050" b="0" i="0" dirty="0">
                <a:effectLst/>
                <a:latin typeface="Arial Narrow" panose="020B0606020202030204" pitchFamily="34" charset="0"/>
              </a:rPr>
              <a:t>, </a:t>
            </a:r>
            <a:r>
              <a:rPr lang="en-US" sz="1050" b="0" i="1" dirty="0">
                <a:effectLst/>
                <a:latin typeface="Arial Narrow" panose="020B0606020202030204" pitchFamily="34" charset="0"/>
              </a:rPr>
              <a:t>33</a:t>
            </a:r>
            <a:r>
              <a:rPr lang="en-US" sz="1050" b="0" i="0" dirty="0">
                <a:effectLst/>
                <a:latin typeface="Arial Narrow" panose="020B0606020202030204" pitchFamily="34" charset="0"/>
              </a:rPr>
              <a:t>(23), 2125–2132. </a:t>
            </a:r>
            <a:r>
              <a:rPr lang="en-US" sz="1050" b="0" i="0" dirty="0">
                <a:effectLst/>
                <a:latin typeface="Arial Narrow" panose="020B0606020202030204" pitchFamily="34" charset="0"/>
                <a:hlinkClick r:id="rId8">
                  <a:extLst>
                    <a:ext uri="{A12FA001-AC4F-418D-AE19-62706E023703}">
                      <ahyp:hlinkClr xmlns:ahyp="http://schemas.microsoft.com/office/drawing/2018/hyperlinkcolor" val="tx"/>
                    </a:ext>
                  </a:extLst>
                </a:hlinkClick>
              </a:rPr>
              <a:t>https://doi.org/10.1089/neu.2015.4320</a:t>
            </a:r>
            <a:r>
              <a:rPr lang="en-US" sz="1050" b="0" i="0" dirty="0">
                <a:effectLst/>
                <a:latin typeface="Arial Narrow" panose="020B0606020202030204" pitchFamily="34" charset="0"/>
              </a:rPr>
              <a:t> </a:t>
            </a:r>
          </a:p>
        </p:txBody>
      </p:sp>
      <p:sp>
        <p:nvSpPr>
          <p:cNvPr id="5" name="Slide Number Placeholder 4">
            <a:extLst>
              <a:ext uri="{FF2B5EF4-FFF2-40B4-BE49-F238E27FC236}">
                <a16:creationId xmlns:a16="http://schemas.microsoft.com/office/drawing/2014/main" id="{EBD27EE0-643F-00D1-7298-DF2BE7C3ABB4}"/>
              </a:ext>
            </a:extLst>
          </p:cNvPr>
          <p:cNvSpPr>
            <a:spLocks noGrp="1"/>
          </p:cNvSpPr>
          <p:nvPr>
            <p:ph type="sldNum" sz="quarter" idx="10"/>
          </p:nvPr>
        </p:nvSpPr>
        <p:spPr/>
        <p:txBody>
          <a:bodyPr/>
          <a:lstStyle/>
          <a:p>
            <a:pPr>
              <a:defRPr/>
            </a:pPr>
            <a:fld id="{D68E8870-17DE-45C4-A8DD-7644B2422933}" type="slidenum">
              <a:rPr lang="en-US" smtClean="0"/>
              <a:pPr>
                <a:defRPr/>
              </a:pPr>
              <a:t>53</a:t>
            </a:fld>
            <a:endParaRPr lang="en-US" dirty="0"/>
          </a:p>
        </p:txBody>
      </p:sp>
    </p:spTree>
    <p:extLst>
      <p:ext uri="{BB962C8B-B14F-4D97-AF65-F5344CB8AC3E}">
        <p14:creationId xmlns:p14="http://schemas.microsoft.com/office/powerpoint/2010/main" val="28994682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6CDC0828-8D8B-47BF-C5F5-FD4C8CCB6B7B}"/>
              </a:ext>
            </a:extLst>
          </p:cNvPr>
          <p:cNvSpPr/>
          <p:nvPr/>
        </p:nvSpPr>
        <p:spPr>
          <a:xfrm>
            <a:off x="3463546" y="826338"/>
            <a:ext cx="6829094" cy="5505991"/>
          </a:xfrm>
          <a:prstGeom prst="flowChartConnector">
            <a:avLst/>
          </a:prstGeom>
          <a:blipFill>
            <a:blip r:embed="rId2">
              <a:alphaModFix/>
            </a:blip>
            <a:stretch>
              <a:fillRect/>
            </a:stretch>
          </a:blipFill>
          <a:ln>
            <a:noFill/>
          </a:ln>
        </p:spPr>
        <p:txBody>
          <a:bodyPr/>
          <a:lstStyle/>
          <a:p>
            <a:endParaRPr lang="en-US" dirty="0"/>
          </a:p>
        </p:txBody>
      </p:sp>
      <p:sp>
        <p:nvSpPr>
          <p:cNvPr id="2" name="Title 1">
            <a:extLst>
              <a:ext uri="{FF2B5EF4-FFF2-40B4-BE49-F238E27FC236}">
                <a16:creationId xmlns:a16="http://schemas.microsoft.com/office/drawing/2014/main" id="{51EA0489-F7CD-256F-F1B5-4BA98EA20381}"/>
              </a:ext>
            </a:extLst>
          </p:cNvPr>
          <p:cNvSpPr>
            <a:spLocks noGrp="1"/>
          </p:cNvSpPr>
          <p:nvPr>
            <p:ph type="title"/>
          </p:nvPr>
        </p:nvSpPr>
        <p:spPr/>
        <p:txBody>
          <a:bodyPr/>
          <a:lstStyle/>
          <a:p>
            <a:r>
              <a:rPr lang="en-US" dirty="0"/>
              <a:t>Today’s Demands on the Warfighter</a:t>
            </a:r>
          </a:p>
        </p:txBody>
      </p:sp>
      <p:sp>
        <p:nvSpPr>
          <p:cNvPr id="7" name="Freeform: Shape 6">
            <a:extLst>
              <a:ext uri="{FF2B5EF4-FFF2-40B4-BE49-F238E27FC236}">
                <a16:creationId xmlns:a16="http://schemas.microsoft.com/office/drawing/2014/main" id="{4C33D42A-CD70-B44F-1B88-03BF6DE26797}"/>
              </a:ext>
            </a:extLst>
          </p:cNvPr>
          <p:cNvSpPr/>
          <p:nvPr/>
        </p:nvSpPr>
        <p:spPr>
          <a:xfrm>
            <a:off x="3829051" y="3084027"/>
            <a:ext cx="2279468" cy="1139734"/>
          </a:xfrm>
          <a:custGeom>
            <a:avLst/>
            <a:gdLst>
              <a:gd name="connsiteX0" fmla="*/ 0 w 2279468"/>
              <a:gd name="connsiteY0" fmla="*/ 113973 h 1139734"/>
              <a:gd name="connsiteX1" fmla="*/ 113973 w 2279468"/>
              <a:gd name="connsiteY1" fmla="*/ 0 h 1139734"/>
              <a:gd name="connsiteX2" fmla="*/ 2165495 w 2279468"/>
              <a:gd name="connsiteY2" fmla="*/ 0 h 1139734"/>
              <a:gd name="connsiteX3" fmla="*/ 2279468 w 2279468"/>
              <a:gd name="connsiteY3" fmla="*/ 113973 h 1139734"/>
              <a:gd name="connsiteX4" fmla="*/ 2279468 w 2279468"/>
              <a:gd name="connsiteY4" fmla="*/ 1025761 h 1139734"/>
              <a:gd name="connsiteX5" fmla="*/ 2165495 w 2279468"/>
              <a:gd name="connsiteY5" fmla="*/ 1139734 h 1139734"/>
              <a:gd name="connsiteX6" fmla="*/ 113973 w 2279468"/>
              <a:gd name="connsiteY6" fmla="*/ 1139734 h 1139734"/>
              <a:gd name="connsiteX7" fmla="*/ 0 w 2279468"/>
              <a:gd name="connsiteY7" fmla="*/ 1025761 h 1139734"/>
              <a:gd name="connsiteX8" fmla="*/ 0 w 2279468"/>
              <a:gd name="connsiteY8" fmla="*/ 113973 h 113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9468" h="1139734">
                <a:moveTo>
                  <a:pt x="0" y="113973"/>
                </a:moveTo>
                <a:cubicBezTo>
                  <a:pt x="0" y="51027"/>
                  <a:pt x="51027" y="0"/>
                  <a:pt x="113973" y="0"/>
                </a:cubicBezTo>
                <a:lnTo>
                  <a:pt x="2165495" y="0"/>
                </a:lnTo>
                <a:cubicBezTo>
                  <a:pt x="2228441" y="0"/>
                  <a:pt x="2279468" y="51027"/>
                  <a:pt x="2279468" y="113973"/>
                </a:cubicBezTo>
                <a:lnTo>
                  <a:pt x="2279468" y="1025761"/>
                </a:lnTo>
                <a:cubicBezTo>
                  <a:pt x="2279468" y="1088707"/>
                  <a:pt x="2228441" y="1139734"/>
                  <a:pt x="2165495" y="1139734"/>
                </a:cubicBezTo>
                <a:lnTo>
                  <a:pt x="113973" y="1139734"/>
                </a:lnTo>
                <a:cubicBezTo>
                  <a:pt x="51027" y="1139734"/>
                  <a:pt x="0" y="1088707"/>
                  <a:pt x="0" y="1025761"/>
                </a:cubicBezTo>
                <a:lnTo>
                  <a:pt x="0" y="113973"/>
                </a:lnTo>
                <a:close/>
              </a:path>
            </a:pathLst>
          </a:custGeom>
          <a:noFill/>
          <a:ln>
            <a:noFill/>
          </a:ln>
        </p:spPr>
        <p:style>
          <a:lnRef idx="2">
            <a:schemeClr val="accent3"/>
          </a:lnRef>
          <a:fillRef idx="1">
            <a:schemeClr val="lt1"/>
          </a:fillRef>
          <a:effectRef idx="0">
            <a:schemeClr val="accent3"/>
          </a:effectRef>
          <a:fontRef idx="minor">
            <a:schemeClr val="dk1"/>
          </a:fontRef>
        </p:style>
        <p:txBody>
          <a:bodyPr spcFirstLastPara="0" vert="horz" wrap="square" lIns="46082" tIns="46082" rIns="46082" bIns="46082" numCol="1" spcCol="1270" anchor="ctr" anchorCtr="0">
            <a:noAutofit/>
          </a:bodyPr>
          <a:lstStyle/>
          <a:p>
            <a:pPr marL="0" lvl="0" indent="0" algn="ctr" defTabSz="889000">
              <a:lnSpc>
                <a:spcPct val="90000"/>
              </a:lnSpc>
              <a:spcBef>
                <a:spcPct val="0"/>
              </a:spcBef>
              <a:spcAft>
                <a:spcPct val="35000"/>
              </a:spcAft>
              <a:buNone/>
            </a:pPr>
            <a:endParaRPr lang="en-US" sz="2000" kern="1200" dirty="0">
              <a:ln>
                <a:solidFill>
                  <a:schemeClr val="bg1"/>
                </a:solidFill>
              </a:ln>
              <a:latin typeface="Arial Narrow" panose="020B0606020202030204" pitchFamily="34" charset="0"/>
            </a:endParaRPr>
          </a:p>
        </p:txBody>
      </p:sp>
      <p:sp>
        <p:nvSpPr>
          <p:cNvPr id="8" name="Freeform: Shape 7">
            <a:extLst>
              <a:ext uri="{FF2B5EF4-FFF2-40B4-BE49-F238E27FC236}">
                <a16:creationId xmlns:a16="http://schemas.microsoft.com/office/drawing/2014/main" id="{2D63016E-CE03-15A3-A0D7-C9A343FDDABF}"/>
              </a:ext>
            </a:extLst>
          </p:cNvPr>
          <p:cNvSpPr/>
          <p:nvPr/>
        </p:nvSpPr>
        <p:spPr>
          <a:xfrm rot="19799346">
            <a:off x="5885801" y="2714307"/>
            <a:ext cx="3676277" cy="40429"/>
          </a:xfrm>
          <a:custGeom>
            <a:avLst/>
            <a:gdLst>
              <a:gd name="connsiteX0" fmla="*/ 0 w 3676277"/>
              <a:gd name="connsiteY0" fmla="*/ 20214 h 40429"/>
              <a:gd name="connsiteX1" fmla="*/ 3676277 w 3676277"/>
              <a:gd name="connsiteY1" fmla="*/ 20214 h 40429"/>
            </a:gdLst>
            <a:ahLst/>
            <a:cxnLst>
              <a:cxn ang="0">
                <a:pos x="connsiteX0" y="connsiteY0"/>
              </a:cxn>
              <a:cxn ang="0">
                <a:pos x="connsiteX1" y="connsiteY1"/>
              </a:cxn>
            </a:cxnLst>
            <a:rect l="l" t="t" r="r" b="b"/>
            <a:pathLst>
              <a:path w="3676277" h="40429">
                <a:moveTo>
                  <a:pt x="0" y="20214"/>
                </a:moveTo>
                <a:lnTo>
                  <a:pt x="3676277" y="20214"/>
                </a:lnTo>
              </a:path>
            </a:pathLst>
          </a:custGeom>
          <a:noFill/>
          <a:ln>
            <a:gradFill flip="none" rotWithShape="1">
              <a:gsLst>
                <a:gs pos="0">
                  <a:schemeClr val="bg1">
                    <a:alpha val="48000"/>
                  </a:schemeClr>
                </a:gs>
                <a:gs pos="70000">
                  <a:schemeClr val="bg2">
                    <a:lumMod val="50000"/>
                    <a:lumOff val="50000"/>
                  </a:schemeClr>
                </a:gs>
                <a:gs pos="88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758931" tIns="-71692" rIns="1758932" bIns="-71693"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9" name="Freeform: Shape 8">
            <a:extLst>
              <a:ext uri="{FF2B5EF4-FFF2-40B4-BE49-F238E27FC236}">
                <a16:creationId xmlns:a16="http://schemas.microsoft.com/office/drawing/2014/main" id="{EBB9EE36-8B34-F718-0CF6-A7DA36FE9779}"/>
              </a:ext>
            </a:extLst>
          </p:cNvPr>
          <p:cNvSpPr/>
          <p:nvPr/>
        </p:nvSpPr>
        <p:spPr>
          <a:xfrm>
            <a:off x="9291919" y="1245282"/>
            <a:ext cx="2279468" cy="819466"/>
          </a:xfrm>
          <a:custGeom>
            <a:avLst/>
            <a:gdLst>
              <a:gd name="connsiteX0" fmla="*/ 0 w 2279468"/>
              <a:gd name="connsiteY0" fmla="*/ 113973 h 1139734"/>
              <a:gd name="connsiteX1" fmla="*/ 113973 w 2279468"/>
              <a:gd name="connsiteY1" fmla="*/ 0 h 1139734"/>
              <a:gd name="connsiteX2" fmla="*/ 2165495 w 2279468"/>
              <a:gd name="connsiteY2" fmla="*/ 0 h 1139734"/>
              <a:gd name="connsiteX3" fmla="*/ 2279468 w 2279468"/>
              <a:gd name="connsiteY3" fmla="*/ 113973 h 1139734"/>
              <a:gd name="connsiteX4" fmla="*/ 2279468 w 2279468"/>
              <a:gd name="connsiteY4" fmla="*/ 1025761 h 1139734"/>
              <a:gd name="connsiteX5" fmla="*/ 2165495 w 2279468"/>
              <a:gd name="connsiteY5" fmla="*/ 1139734 h 1139734"/>
              <a:gd name="connsiteX6" fmla="*/ 113973 w 2279468"/>
              <a:gd name="connsiteY6" fmla="*/ 1139734 h 1139734"/>
              <a:gd name="connsiteX7" fmla="*/ 0 w 2279468"/>
              <a:gd name="connsiteY7" fmla="*/ 1025761 h 1139734"/>
              <a:gd name="connsiteX8" fmla="*/ 0 w 2279468"/>
              <a:gd name="connsiteY8" fmla="*/ 113973 h 113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9468" h="1139734">
                <a:moveTo>
                  <a:pt x="0" y="113973"/>
                </a:moveTo>
                <a:cubicBezTo>
                  <a:pt x="0" y="51027"/>
                  <a:pt x="51027" y="0"/>
                  <a:pt x="113973" y="0"/>
                </a:cubicBezTo>
                <a:lnTo>
                  <a:pt x="2165495" y="0"/>
                </a:lnTo>
                <a:cubicBezTo>
                  <a:pt x="2228441" y="0"/>
                  <a:pt x="2279468" y="51027"/>
                  <a:pt x="2279468" y="113973"/>
                </a:cubicBezTo>
                <a:lnTo>
                  <a:pt x="2279468" y="1025761"/>
                </a:lnTo>
                <a:cubicBezTo>
                  <a:pt x="2279468" y="1088707"/>
                  <a:pt x="2228441" y="1139734"/>
                  <a:pt x="2165495" y="1139734"/>
                </a:cubicBezTo>
                <a:lnTo>
                  <a:pt x="113973" y="1139734"/>
                </a:lnTo>
                <a:cubicBezTo>
                  <a:pt x="51027" y="1139734"/>
                  <a:pt x="0" y="1088707"/>
                  <a:pt x="0" y="1025761"/>
                </a:cubicBezTo>
                <a:lnTo>
                  <a:pt x="0" y="113973"/>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46082" tIns="46082" rIns="46082" bIns="46082" numCol="1" spcCol="1270" anchor="ctr" anchorCtr="0">
            <a:noAutofit/>
          </a:bodyPr>
          <a:lstStyle/>
          <a:p>
            <a:pPr marL="0" lvl="0" indent="0" algn="ctr" defTabSz="889000">
              <a:lnSpc>
                <a:spcPct val="90000"/>
              </a:lnSpc>
              <a:spcBef>
                <a:spcPct val="0"/>
              </a:spcBef>
              <a:spcAft>
                <a:spcPct val="35000"/>
              </a:spcAft>
              <a:buNone/>
            </a:pPr>
            <a:r>
              <a:rPr lang="en-US" sz="2400" kern="1200" dirty="0">
                <a:latin typeface="Arial Narrow" panose="020B0606020202030204" pitchFamily="34" charset="0"/>
              </a:rPr>
              <a:t>Cognitive</a:t>
            </a:r>
          </a:p>
        </p:txBody>
      </p:sp>
      <p:sp>
        <p:nvSpPr>
          <p:cNvPr id="10" name="Freeform: Shape 9">
            <a:extLst>
              <a:ext uri="{FF2B5EF4-FFF2-40B4-BE49-F238E27FC236}">
                <a16:creationId xmlns:a16="http://schemas.microsoft.com/office/drawing/2014/main" id="{0853F5FA-141C-E115-F98E-5814C7FE42AC}"/>
              </a:ext>
            </a:extLst>
          </p:cNvPr>
          <p:cNvSpPr/>
          <p:nvPr/>
        </p:nvSpPr>
        <p:spPr>
          <a:xfrm rot="21034905">
            <a:off x="6110490" y="3369654"/>
            <a:ext cx="3226898" cy="40429"/>
          </a:xfrm>
          <a:custGeom>
            <a:avLst/>
            <a:gdLst>
              <a:gd name="connsiteX0" fmla="*/ 0 w 3226898"/>
              <a:gd name="connsiteY0" fmla="*/ 20214 h 40429"/>
              <a:gd name="connsiteX1" fmla="*/ 3226898 w 3226898"/>
              <a:gd name="connsiteY1" fmla="*/ 20214 h 40429"/>
            </a:gdLst>
            <a:ahLst/>
            <a:cxnLst>
              <a:cxn ang="0">
                <a:pos x="connsiteX0" y="connsiteY0"/>
              </a:cxn>
              <a:cxn ang="0">
                <a:pos x="connsiteX1" y="connsiteY1"/>
              </a:cxn>
            </a:cxnLst>
            <a:rect l="l" t="t" r="r" b="b"/>
            <a:pathLst>
              <a:path w="3226898" h="40429">
                <a:moveTo>
                  <a:pt x="0" y="20214"/>
                </a:moveTo>
                <a:lnTo>
                  <a:pt x="3226898" y="20214"/>
                </a:lnTo>
              </a:path>
            </a:pathLst>
          </a:custGeom>
          <a:noFill/>
          <a:ln>
            <a:gradFill flip="none" rotWithShape="1">
              <a:gsLst>
                <a:gs pos="0">
                  <a:schemeClr val="bg1">
                    <a:alpha val="48000"/>
                  </a:schemeClr>
                </a:gs>
                <a:gs pos="70000">
                  <a:schemeClr val="bg2">
                    <a:lumMod val="50000"/>
                    <a:lumOff val="50000"/>
                  </a:schemeClr>
                </a:gs>
                <a:gs pos="88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545477" tIns="-60458" rIns="1545476" bIns="-60458"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11" name="Freeform: Shape 10">
            <a:extLst>
              <a:ext uri="{FF2B5EF4-FFF2-40B4-BE49-F238E27FC236}">
                <a16:creationId xmlns:a16="http://schemas.microsoft.com/office/drawing/2014/main" id="{A325E56D-9086-9550-0E62-71BB2A0C44DF}"/>
              </a:ext>
            </a:extLst>
          </p:cNvPr>
          <p:cNvSpPr/>
          <p:nvPr/>
        </p:nvSpPr>
        <p:spPr>
          <a:xfrm>
            <a:off x="9291919" y="2555976"/>
            <a:ext cx="2279468" cy="821905"/>
          </a:xfrm>
          <a:custGeom>
            <a:avLst/>
            <a:gdLst>
              <a:gd name="connsiteX0" fmla="*/ 0 w 2279468"/>
              <a:gd name="connsiteY0" fmla="*/ 113973 h 1139734"/>
              <a:gd name="connsiteX1" fmla="*/ 113973 w 2279468"/>
              <a:gd name="connsiteY1" fmla="*/ 0 h 1139734"/>
              <a:gd name="connsiteX2" fmla="*/ 2165495 w 2279468"/>
              <a:gd name="connsiteY2" fmla="*/ 0 h 1139734"/>
              <a:gd name="connsiteX3" fmla="*/ 2279468 w 2279468"/>
              <a:gd name="connsiteY3" fmla="*/ 113973 h 1139734"/>
              <a:gd name="connsiteX4" fmla="*/ 2279468 w 2279468"/>
              <a:gd name="connsiteY4" fmla="*/ 1025761 h 1139734"/>
              <a:gd name="connsiteX5" fmla="*/ 2165495 w 2279468"/>
              <a:gd name="connsiteY5" fmla="*/ 1139734 h 1139734"/>
              <a:gd name="connsiteX6" fmla="*/ 113973 w 2279468"/>
              <a:gd name="connsiteY6" fmla="*/ 1139734 h 1139734"/>
              <a:gd name="connsiteX7" fmla="*/ 0 w 2279468"/>
              <a:gd name="connsiteY7" fmla="*/ 1025761 h 1139734"/>
              <a:gd name="connsiteX8" fmla="*/ 0 w 2279468"/>
              <a:gd name="connsiteY8" fmla="*/ 113973 h 113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9468" h="1139734">
                <a:moveTo>
                  <a:pt x="0" y="113973"/>
                </a:moveTo>
                <a:cubicBezTo>
                  <a:pt x="0" y="51027"/>
                  <a:pt x="51027" y="0"/>
                  <a:pt x="113973" y="0"/>
                </a:cubicBezTo>
                <a:lnTo>
                  <a:pt x="2165495" y="0"/>
                </a:lnTo>
                <a:cubicBezTo>
                  <a:pt x="2228441" y="0"/>
                  <a:pt x="2279468" y="51027"/>
                  <a:pt x="2279468" y="113973"/>
                </a:cubicBezTo>
                <a:lnTo>
                  <a:pt x="2279468" y="1025761"/>
                </a:lnTo>
                <a:cubicBezTo>
                  <a:pt x="2279468" y="1088707"/>
                  <a:pt x="2228441" y="1139734"/>
                  <a:pt x="2165495" y="1139734"/>
                </a:cubicBezTo>
                <a:lnTo>
                  <a:pt x="113973" y="1139734"/>
                </a:lnTo>
                <a:cubicBezTo>
                  <a:pt x="51027" y="1139734"/>
                  <a:pt x="0" y="1088707"/>
                  <a:pt x="0" y="1025761"/>
                </a:cubicBezTo>
                <a:lnTo>
                  <a:pt x="0" y="113973"/>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46082" tIns="46082" rIns="46082" bIns="46082" numCol="1" spcCol="1270" anchor="ctr" anchorCtr="0">
            <a:noAutofit/>
          </a:bodyPr>
          <a:lstStyle/>
          <a:p>
            <a:pPr marL="0" lvl="0" indent="0" algn="ctr" defTabSz="889000">
              <a:lnSpc>
                <a:spcPct val="90000"/>
              </a:lnSpc>
              <a:spcBef>
                <a:spcPct val="0"/>
              </a:spcBef>
              <a:spcAft>
                <a:spcPct val="35000"/>
              </a:spcAft>
              <a:buNone/>
            </a:pPr>
            <a:r>
              <a:rPr lang="en-US" sz="2400" kern="1200">
                <a:latin typeface="Arial Narrow" panose="020B0606020202030204" pitchFamily="34" charset="0"/>
              </a:rPr>
              <a:t>Psychological</a:t>
            </a:r>
            <a:endParaRPr lang="en-US" sz="2400" kern="1200" dirty="0">
              <a:latin typeface="Arial Narrow" panose="020B0606020202030204" pitchFamily="34" charset="0"/>
            </a:endParaRPr>
          </a:p>
        </p:txBody>
      </p:sp>
      <p:sp>
        <p:nvSpPr>
          <p:cNvPr id="12" name="Freeform: Shape 11">
            <a:extLst>
              <a:ext uri="{FF2B5EF4-FFF2-40B4-BE49-F238E27FC236}">
                <a16:creationId xmlns:a16="http://schemas.microsoft.com/office/drawing/2014/main" id="{534E051E-CBF6-1750-FF88-127CFBF75183}"/>
              </a:ext>
            </a:extLst>
          </p:cNvPr>
          <p:cNvSpPr/>
          <p:nvPr/>
        </p:nvSpPr>
        <p:spPr>
          <a:xfrm rot="828739">
            <a:off x="6084842" y="4025001"/>
            <a:ext cx="3278196" cy="40429"/>
          </a:xfrm>
          <a:custGeom>
            <a:avLst/>
            <a:gdLst>
              <a:gd name="connsiteX0" fmla="*/ 0 w 3278196"/>
              <a:gd name="connsiteY0" fmla="*/ 20214 h 40429"/>
              <a:gd name="connsiteX1" fmla="*/ 3278196 w 3278196"/>
              <a:gd name="connsiteY1" fmla="*/ 20214 h 40429"/>
            </a:gdLst>
            <a:ahLst/>
            <a:cxnLst>
              <a:cxn ang="0">
                <a:pos x="connsiteX0" y="connsiteY0"/>
              </a:cxn>
              <a:cxn ang="0">
                <a:pos x="connsiteX1" y="connsiteY1"/>
              </a:cxn>
            </a:cxnLst>
            <a:rect l="l" t="t" r="r" b="b"/>
            <a:pathLst>
              <a:path w="3278196" h="40429">
                <a:moveTo>
                  <a:pt x="0" y="20214"/>
                </a:moveTo>
                <a:lnTo>
                  <a:pt x="3278196" y="20214"/>
                </a:lnTo>
              </a:path>
            </a:pathLst>
          </a:custGeom>
          <a:noFill/>
          <a:ln>
            <a:gradFill flip="none" rotWithShape="1">
              <a:gsLst>
                <a:gs pos="0">
                  <a:schemeClr val="bg1">
                    <a:alpha val="48000"/>
                  </a:schemeClr>
                </a:gs>
                <a:gs pos="70000">
                  <a:schemeClr val="bg2">
                    <a:lumMod val="50000"/>
                    <a:lumOff val="50000"/>
                  </a:schemeClr>
                </a:gs>
                <a:gs pos="88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569843" tIns="-61740" rIns="1569843" bIns="-6174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13" name="Freeform: Shape 12">
            <a:extLst>
              <a:ext uri="{FF2B5EF4-FFF2-40B4-BE49-F238E27FC236}">
                <a16:creationId xmlns:a16="http://schemas.microsoft.com/office/drawing/2014/main" id="{E120C727-4796-C499-B3EA-8DAEC94743A6}"/>
              </a:ext>
            </a:extLst>
          </p:cNvPr>
          <p:cNvSpPr/>
          <p:nvPr/>
        </p:nvSpPr>
        <p:spPr>
          <a:xfrm>
            <a:off x="9291919" y="3866671"/>
            <a:ext cx="2279468" cy="819466"/>
          </a:xfrm>
          <a:custGeom>
            <a:avLst/>
            <a:gdLst>
              <a:gd name="connsiteX0" fmla="*/ 0 w 2279468"/>
              <a:gd name="connsiteY0" fmla="*/ 113973 h 1139734"/>
              <a:gd name="connsiteX1" fmla="*/ 113973 w 2279468"/>
              <a:gd name="connsiteY1" fmla="*/ 0 h 1139734"/>
              <a:gd name="connsiteX2" fmla="*/ 2165495 w 2279468"/>
              <a:gd name="connsiteY2" fmla="*/ 0 h 1139734"/>
              <a:gd name="connsiteX3" fmla="*/ 2279468 w 2279468"/>
              <a:gd name="connsiteY3" fmla="*/ 113973 h 1139734"/>
              <a:gd name="connsiteX4" fmla="*/ 2279468 w 2279468"/>
              <a:gd name="connsiteY4" fmla="*/ 1025761 h 1139734"/>
              <a:gd name="connsiteX5" fmla="*/ 2165495 w 2279468"/>
              <a:gd name="connsiteY5" fmla="*/ 1139734 h 1139734"/>
              <a:gd name="connsiteX6" fmla="*/ 113973 w 2279468"/>
              <a:gd name="connsiteY6" fmla="*/ 1139734 h 1139734"/>
              <a:gd name="connsiteX7" fmla="*/ 0 w 2279468"/>
              <a:gd name="connsiteY7" fmla="*/ 1025761 h 1139734"/>
              <a:gd name="connsiteX8" fmla="*/ 0 w 2279468"/>
              <a:gd name="connsiteY8" fmla="*/ 113973 h 113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9468" h="1139734">
                <a:moveTo>
                  <a:pt x="0" y="113973"/>
                </a:moveTo>
                <a:cubicBezTo>
                  <a:pt x="0" y="51027"/>
                  <a:pt x="51027" y="0"/>
                  <a:pt x="113973" y="0"/>
                </a:cubicBezTo>
                <a:lnTo>
                  <a:pt x="2165495" y="0"/>
                </a:lnTo>
                <a:cubicBezTo>
                  <a:pt x="2228441" y="0"/>
                  <a:pt x="2279468" y="51027"/>
                  <a:pt x="2279468" y="113973"/>
                </a:cubicBezTo>
                <a:lnTo>
                  <a:pt x="2279468" y="1025761"/>
                </a:lnTo>
                <a:cubicBezTo>
                  <a:pt x="2279468" y="1088707"/>
                  <a:pt x="2228441" y="1139734"/>
                  <a:pt x="2165495" y="1139734"/>
                </a:cubicBezTo>
                <a:lnTo>
                  <a:pt x="113973" y="1139734"/>
                </a:lnTo>
                <a:cubicBezTo>
                  <a:pt x="51027" y="1139734"/>
                  <a:pt x="0" y="1088707"/>
                  <a:pt x="0" y="1025761"/>
                </a:cubicBezTo>
                <a:lnTo>
                  <a:pt x="0" y="113973"/>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46082" tIns="46082" rIns="46082" bIns="46082" numCol="1" spcCol="1270" anchor="ctr" anchorCtr="0">
            <a:noAutofit/>
          </a:bodyPr>
          <a:lstStyle/>
          <a:p>
            <a:pPr marL="0" lvl="0" indent="0" algn="ctr" defTabSz="889000">
              <a:lnSpc>
                <a:spcPct val="90000"/>
              </a:lnSpc>
              <a:spcBef>
                <a:spcPct val="0"/>
              </a:spcBef>
              <a:spcAft>
                <a:spcPct val="35000"/>
              </a:spcAft>
              <a:buNone/>
            </a:pPr>
            <a:r>
              <a:rPr lang="en-US" sz="2400" kern="1200" dirty="0">
                <a:latin typeface="Arial Narrow" panose="020B0606020202030204" pitchFamily="34" charset="0"/>
              </a:rPr>
              <a:t>Physical</a:t>
            </a:r>
          </a:p>
        </p:txBody>
      </p:sp>
      <p:sp>
        <p:nvSpPr>
          <p:cNvPr id="14" name="Freeform: Shape 13">
            <a:extLst>
              <a:ext uri="{FF2B5EF4-FFF2-40B4-BE49-F238E27FC236}">
                <a16:creationId xmlns:a16="http://schemas.microsoft.com/office/drawing/2014/main" id="{62E38F29-D515-0DCE-D5FC-F7889D8C2BB2}"/>
              </a:ext>
            </a:extLst>
          </p:cNvPr>
          <p:cNvSpPr/>
          <p:nvPr/>
        </p:nvSpPr>
        <p:spPr>
          <a:xfrm rot="1999685">
            <a:off x="5818940" y="4680348"/>
            <a:ext cx="3810000" cy="40429"/>
          </a:xfrm>
          <a:custGeom>
            <a:avLst/>
            <a:gdLst>
              <a:gd name="connsiteX0" fmla="*/ 0 w 3810000"/>
              <a:gd name="connsiteY0" fmla="*/ 20214 h 40429"/>
              <a:gd name="connsiteX1" fmla="*/ 3810000 w 3810000"/>
              <a:gd name="connsiteY1" fmla="*/ 20214 h 40429"/>
            </a:gdLst>
            <a:ahLst/>
            <a:cxnLst>
              <a:cxn ang="0">
                <a:pos x="connsiteX0" y="connsiteY0"/>
              </a:cxn>
              <a:cxn ang="0">
                <a:pos x="connsiteX1" y="connsiteY1"/>
              </a:cxn>
            </a:cxnLst>
            <a:rect l="l" t="t" r="r" b="b"/>
            <a:pathLst>
              <a:path w="3810000" h="40429">
                <a:moveTo>
                  <a:pt x="0" y="20214"/>
                </a:moveTo>
                <a:lnTo>
                  <a:pt x="3810000" y="20214"/>
                </a:lnTo>
              </a:path>
            </a:pathLst>
          </a:custGeom>
          <a:noFill/>
          <a:ln>
            <a:gradFill flip="none" rotWithShape="1">
              <a:gsLst>
                <a:gs pos="0">
                  <a:schemeClr val="bg1">
                    <a:alpha val="48000"/>
                  </a:schemeClr>
                </a:gs>
                <a:gs pos="70000">
                  <a:schemeClr val="bg2">
                    <a:lumMod val="50000"/>
                    <a:lumOff val="50000"/>
                  </a:schemeClr>
                </a:gs>
                <a:gs pos="88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822450" tIns="-75036" rIns="1822449" bIns="-75036"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15" name="Freeform: Shape 14">
            <a:extLst>
              <a:ext uri="{FF2B5EF4-FFF2-40B4-BE49-F238E27FC236}">
                <a16:creationId xmlns:a16="http://schemas.microsoft.com/office/drawing/2014/main" id="{34A50C3C-B1E4-053F-C49D-B9EDD74298FD}"/>
              </a:ext>
            </a:extLst>
          </p:cNvPr>
          <p:cNvSpPr/>
          <p:nvPr/>
        </p:nvSpPr>
        <p:spPr>
          <a:xfrm>
            <a:off x="9315640" y="5177365"/>
            <a:ext cx="2279468" cy="816425"/>
          </a:xfrm>
          <a:custGeom>
            <a:avLst/>
            <a:gdLst>
              <a:gd name="connsiteX0" fmla="*/ 0 w 2279468"/>
              <a:gd name="connsiteY0" fmla="*/ 113973 h 1139734"/>
              <a:gd name="connsiteX1" fmla="*/ 113973 w 2279468"/>
              <a:gd name="connsiteY1" fmla="*/ 0 h 1139734"/>
              <a:gd name="connsiteX2" fmla="*/ 2165495 w 2279468"/>
              <a:gd name="connsiteY2" fmla="*/ 0 h 1139734"/>
              <a:gd name="connsiteX3" fmla="*/ 2279468 w 2279468"/>
              <a:gd name="connsiteY3" fmla="*/ 113973 h 1139734"/>
              <a:gd name="connsiteX4" fmla="*/ 2279468 w 2279468"/>
              <a:gd name="connsiteY4" fmla="*/ 1025761 h 1139734"/>
              <a:gd name="connsiteX5" fmla="*/ 2165495 w 2279468"/>
              <a:gd name="connsiteY5" fmla="*/ 1139734 h 1139734"/>
              <a:gd name="connsiteX6" fmla="*/ 113973 w 2279468"/>
              <a:gd name="connsiteY6" fmla="*/ 1139734 h 1139734"/>
              <a:gd name="connsiteX7" fmla="*/ 0 w 2279468"/>
              <a:gd name="connsiteY7" fmla="*/ 1025761 h 1139734"/>
              <a:gd name="connsiteX8" fmla="*/ 0 w 2279468"/>
              <a:gd name="connsiteY8" fmla="*/ 113973 h 1139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79468" h="1139734">
                <a:moveTo>
                  <a:pt x="0" y="113973"/>
                </a:moveTo>
                <a:cubicBezTo>
                  <a:pt x="0" y="51027"/>
                  <a:pt x="51027" y="0"/>
                  <a:pt x="113973" y="0"/>
                </a:cubicBezTo>
                <a:lnTo>
                  <a:pt x="2165495" y="0"/>
                </a:lnTo>
                <a:cubicBezTo>
                  <a:pt x="2228441" y="0"/>
                  <a:pt x="2279468" y="51027"/>
                  <a:pt x="2279468" y="113973"/>
                </a:cubicBezTo>
                <a:lnTo>
                  <a:pt x="2279468" y="1025761"/>
                </a:lnTo>
                <a:cubicBezTo>
                  <a:pt x="2279468" y="1088707"/>
                  <a:pt x="2228441" y="1139734"/>
                  <a:pt x="2165495" y="1139734"/>
                </a:cubicBezTo>
                <a:lnTo>
                  <a:pt x="113973" y="1139734"/>
                </a:lnTo>
                <a:cubicBezTo>
                  <a:pt x="51027" y="1139734"/>
                  <a:pt x="0" y="1088707"/>
                  <a:pt x="0" y="1025761"/>
                </a:cubicBezTo>
                <a:lnTo>
                  <a:pt x="0" y="113973"/>
                </a:lnTo>
                <a:close/>
              </a:path>
            </a:pathLst>
          </a:custGeom>
          <a:ln>
            <a:gradFill>
              <a:gsLst>
                <a:gs pos="0">
                  <a:schemeClr val="bg1"/>
                </a:gs>
                <a:gs pos="83000">
                  <a:schemeClr val="bg2">
                    <a:lumMod val="50000"/>
                    <a:lumOff val="50000"/>
                  </a:schemeClr>
                </a:gs>
                <a:gs pos="100000">
                  <a:schemeClr val="tx1">
                    <a:alpha val="50000"/>
                  </a:schemeClr>
                </a:gs>
              </a:gsLst>
              <a:lin ang="5400000" scaled="1"/>
            </a:gra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46082" tIns="46082" rIns="46082" bIns="46082" numCol="1" spcCol="1270" anchor="ctr" anchorCtr="0">
            <a:noAutofit/>
          </a:bodyPr>
          <a:lstStyle/>
          <a:p>
            <a:pPr marL="0" lvl="0" indent="0" algn="ctr" defTabSz="889000">
              <a:lnSpc>
                <a:spcPct val="90000"/>
              </a:lnSpc>
              <a:spcBef>
                <a:spcPct val="0"/>
              </a:spcBef>
              <a:spcAft>
                <a:spcPct val="35000"/>
              </a:spcAft>
              <a:buNone/>
            </a:pPr>
            <a:r>
              <a:rPr lang="en-US" sz="2400" kern="1200" dirty="0">
                <a:latin typeface="Arial Narrow" panose="020B0606020202030204" pitchFamily="34" charset="0"/>
              </a:rPr>
              <a:t>Environmental</a:t>
            </a:r>
          </a:p>
        </p:txBody>
      </p:sp>
      <p:sp>
        <p:nvSpPr>
          <p:cNvPr id="5" name="Slide Number Placeholder 4">
            <a:extLst>
              <a:ext uri="{FF2B5EF4-FFF2-40B4-BE49-F238E27FC236}">
                <a16:creationId xmlns:a16="http://schemas.microsoft.com/office/drawing/2014/main" id="{31A26590-BEEE-0A13-BDF2-0173EB18286D}"/>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6</a:t>
            </a:fld>
            <a:endParaRPr lang="en-US" sz="1200" dirty="0">
              <a:latin typeface="Arial Narrow" panose="020B0606020202030204" pitchFamily="34" charset="0"/>
            </a:endParaRPr>
          </a:p>
        </p:txBody>
      </p:sp>
      <p:sp>
        <p:nvSpPr>
          <p:cNvPr id="6" name="TextBox 5">
            <a:extLst>
              <a:ext uri="{FF2B5EF4-FFF2-40B4-BE49-F238E27FC236}">
                <a16:creationId xmlns:a16="http://schemas.microsoft.com/office/drawing/2014/main" id="{E271FB49-DD93-2E34-D859-5E53DBF64A0E}"/>
              </a:ext>
            </a:extLst>
          </p:cNvPr>
          <p:cNvSpPr txBox="1"/>
          <p:nvPr/>
        </p:nvSpPr>
        <p:spPr>
          <a:xfrm>
            <a:off x="8179090" y="6065435"/>
            <a:ext cx="1406149"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111433421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2">
            <a:extLst>
              <a:ext uri="{FF2B5EF4-FFF2-40B4-BE49-F238E27FC236}">
                <a16:creationId xmlns:a16="http://schemas.microsoft.com/office/drawing/2014/main" id="{510D4D19-938D-564C-D6D8-F9EAB8FB872E}"/>
              </a:ext>
            </a:extLst>
          </p:cNvPr>
          <p:cNvSpPr/>
          <p:nvPr/>
        </p:nvSpPr>
        <p:spPr>
          <a:xfrm>
            <a:off x="3463546" y="826338"/>
            <a:ext cx="6829094" cy="5505991"/>
          </a:xfrm>
          <a:prstGeom prst="flowChartConnector">
            <a:avLst/>
          </a:prstGeom>
          <a:blipFill>
            <a:blip r:embed="rId3">
              <a:alphaModFix/>
            </a:blip>
            <a:stretch>
              <a:fillRect/>
            </a:stretch>
          </a:blipFill>
          <a:ln>
            <a:noFill/>
          </a:ln>
        </p:spPr>
        <p:txBody>
          <a:bodyPr/>
          <a:lstStyle/>
          <a:p>
            <a:endParaRPr lang="en-US" dirty="0"/>
          </a:p>
        </p:txBody>
      </p:sp>
      <p:sp>
        <p:nvSpPr>
          <p:cNvPr id="2" name="Title 1">
            <a:extLst>
              <a:ext uri="{FF2B5EF4-FFF2-40B4-BE49-F238E27FC236}">
                <a16:creationId xmlns:a16="http://schemas.microsoft.com/office/drawing/2014/main" id="{51EA0489-F7CD-256F-F1B5-4BA98EA20381}"/>
              </a:ext>
            </a:extLst>
          </p:cNvPr>
          <p:cNvSpPr>
            <a:spLocks noGrp="1"/>
          </p:cNvSpPr>
          <p:nvPr>
            <p:ph type="title"/>
          </p:nvPr>
        </p:nvSpPr>
        <p:spPr>
          <a:xfrm>
            <a:off x="1262743" y="0"/>
            <a:ext cx="9300754" cy="795130"/>
          </a:xfrm>
        </p:spPr>
        <p:txBody>
          <a:bodyPr/>
          <a:lstStyle/>
          <a:p>
            <a:r>
              <a:rPr lang="en-US" dirty="0"/>
              <a:t>Demands on the Warfighter After a Traumatic Brain Injury (TBI)</a:t>
            </a:r>
          </a:p>
        </p:txBody>
      </p:sp>
      <p:sp>
        <p:nvSpPr>
          <p:cNvPr id="8" name="Rectangle 7">
            <a:extLst>
              <a:ext uri="{FF2B5EF4-FFF2-40B4-BE49-F238E27FC236}">
                <a16:creationId xmlns:a16="http://schemas.microsoft.com/office/drawing/2014/main" id="{52EACBB7-DBD2-3491-9FFA-26EF179FE29A}"/>
              </a:ext>
            </a:extLst>
          </p:cNvPr>
          <p:cNvSpPr/>
          <p:nvPr/>
        </p:nvSpPr>
        <p:spPr>
          <a:xfrm>
            <a:off x="-3477717" y="1188188"/>
            <a:ext cx="11047750" cy="4782293"/>
          </a:xfrm>
          <a:prstGeom prst="rect">
            <a:avLst/>
          </a:prstGeom>
          <a:ln>
            <a:noFill/>
          </a:ln>
        </p:spPr>
        <p:txBody>
          <a:bodyPr/>
          <a:lstStyle/>
          <a:p>
            <a:endParaRPr lang="en-US"/>
          </a:p>
        </p:txBody>
      </p:sp>
      <p:sp>
        <p:nvSpPr>
          <p:cNvPr id="9" name="Freeform: Shape 8">
            <a:extLst>
              <a:ext uri="{FF2B5EF4-FFF2-40B4-BE49-F238E27FC236}">
                <a16:creationId xmlns:a16="http://schemas.microsoft.com/office/drawing/2014/main" id="{92B2E384-8268-CC9F-FE3E-93D965D8BA80}"/>
              </a:ext>
            </a:extLst>
          </p:cNvPr>
          <p:cNvSpPr/>
          <p:nvPr/>
        </p:nvSpPr>
        <p:spPr>
          <a:xfrm>
            <a:off x="4294776" y="3251068"/>
            <a:ext cx="1055602" cy="527801"/>
          </a:xfrm>
          <a:custGeom>
            <a:avLst/>
            <a:gdLst>
              <a:gd name="connsiteX0" fmla="*/ 0 w 1055602"/>
              <a:gd name="connsiteY0" fmla="*/ 52780 h 527801"/>
              <a:gd name="connsiteX1" fmla="*/ 52780 w 1055602"/>
              <a:gd name="connsiteY1" fmla="*/ 0 h 527801"/>
              <a:gd name="connsiteX2" fmla="*/ 1002822 w 1055602"/>
              <a:gd name="connsiteY2" fmla="*/ 0 h 527801"/>
              <a:gd name="connsiteX3" fmla="*/ 1055602 w 1055602"/>
              <a:gd name="connsiteY3" fmla="*/ 52780 h 527801"/>
              <a:gd name="connsiteX4" fmla="*/ 1055602 w 1055602"/>
              <a:gd name="connsiteY4" fmla="*/ 475021 h 527801"/>
              <a:gd name="connsiteX5" fmla="*/ 1002822 w 1055602"/>
              <a:gd name="connsiteY5" fmla="*/ 527801 h 527801"/>
              <a:gd name="connsiteX6" fmla="*/ 52780 w 1055602"/>
              <a:gd name="connsiteY6" fmla="*/ 527801 h 527801"/>
              <a:gd name="connsiteX7" fmla="*/ 0 w 1055602"/>
              <a:gd name="connsiteY7" fmla="*/ 475021 h 527801"/>
              <a:gd name="connsiteX8" fmla="*/ 0 w 1055602"/>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5602" h="527801">
                <a:moveTo>
                  <a:pt x="0" y="52780"/>
                </a:moveTo>
                <a:cubicBezTo>
                  <a:pt x="0" y="23630"/>
                  <a:pt x="23630" y="0"/>
                  <a:pt x="52780" y="0"/>
                </a:cubicBezTo>
                <a:lnTo>
                  <a:pt x="1002822" y="0"/>
                </a:lnTo>
                <a:cubicBezTo>
                  <a:pt x="1031972" y="0"/>
                  <a:pt x="1055602" y="23630"/>
                  <a:pt x="1055602" y="52780"/>
                </a:cubicBezTo>
                <a:lnTo>
                  <a:pt x="1055602" y="475021"/>
                </a:lnTo>
                <a:cubicBezTo>
                  <a:pt x="1055602" y="504171"/>
                  <a:pt x="1031972" y="527801"/>
                  <a:pt x="1002822" y="527801"/>
                </a:cubicBezTo>
                <a:lnTo>
                  <a:pt x="52780" y="527801"/>
                </a:lnTo>
                <a:cubicBezTo>
                  <a:pt x="23630" y="527801"/>
                  <a:pt x="0" y="504171"/>
                  <a:pt x="0" y="475021"/>
                </a:cubicBezTo>
                <a:lnTo>
                  <a:pt x="0" y="52780"/>
                </a:lnTo>
                <a:close/>
              </a:path>
            </a:pathLst>
          </a:custGeom>
          <a:noFill/>
          <a:ln>
            <a:noFill/>
          </a:ln>
        </p:spPr>
        <p:style>
          <a:lnRef idx="2">
            <a:schemeClr val="accent3"/>
          </a:lnRef>
          <a:fillRef idx="1">
            <a:schemeClr val="lt1"/>
          </a:fillRef>
          <a:effectRef idx="0">
            <a:schemeClr val="accent3"/>
          </a:effectRef>
          <a:fontRef idx="minor">
            <a:schemeClr val="dk1"/>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endParaRPr lang="en-US" sz="2000" kern="1200" dirty="0">
              <a:noFill/>
              <a:latin typeface="Arial Narrow" panose="020B0606020202030204" pitchFamily="34" charset="0"/>
            </a:endParaRPr>
          </a:p>
        </p:txBody>
      </p:sp>
      <p:sp>
        <p:nvSpPr>
          <p:cNvPr id="10" name="Freeform: Shape 9">
            <a:extLst>
              <a:ext uri="{FF2B5EF4-FFF2-40B4-BE49-F238E27FC236}">
                <a16:creationId xmlns:a16="http://schemas.microsoft.com/office/drawing/2014/main" id="{76810CA5-1638-663D-8E9C-19894D8DE6EB}"/>
              </a:ext>
            </a:extLst>
          </p:cNvPr>
          <p:cNvSpPr/>
          <p:nvPr/>
        </p:nvSpPr>
        <p:spPr>
          <a:xfrm rot="3016298">
            <a:off x="2096466" y="2473596"/>
            <a:ext cx="2682258" cy="19866"/>
          </a:xfrm>
          <a:custGeom>
            <a:avLst/>
            <a:gdLst>
              <a:gd name="connsiteX0" fmla="*/ 0 w 2682258"/>
              <a:gd name="connsiteY0" fmla="*/ 9932 h 19865"/>
              <a:gd name="connsiteX1" fmla="*/ 2682258 w 2682258"/>
              <a:gd name="connsiteY1" fmla="*/ 9932 h 19865"/>
            </a:gdLst>
            <a:ahLst/>
            <a:cxnLst>
              <a:cxn ang="0">
                <a:pos x="connsiteX0" y="connsiteY0"/>
              </a:cxn>
              <a:cxn ang="0">
                <a:pos x="connsiteX1" y="connsiteY1"/>
              </a:cxn>
            </a:cxnLst>
            <a:rect l="l" t="t" r="r" b="b"/>
            <a:pathLst>
              <a:path w="2682258" h="19865">
                <a:moveTo>
                  <a:pt x="2682258"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286771" tIns="-57123" rIns="1286774" bIns="-57124"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11" name="Freeform: Shape 10">
            <a:extLst>
              <a:ext uri="{FF2B5EF4-FFF2-40B4-BE49-F238E27FC236}">
                <a16:creationId xmlns:a16="http://schemas.microsoft.com/office/drawing/2014/main" id="{AEB8F6FB-6C07-11BE-B839-72F9E2E94625}"/>
              </a:ext>
            </a:extLst>
          </p:cNvPr>
          <p:cNvSpPr/>
          <p:nvPr/>
        </p:nvSpPr>
        <p:spPr>
          <a:xfrm>
            <a:off x="532998" y="1034350"/>
            <a:ext cx="2072411" cy="527801"/>
          </a:xfrm>
          <a:custGeom>
            <a:avLst/>
            <a:gdLst>
              <a:gd name="connsiteX0" fmla="*/ 0 w 2072411"/>
              <a:gd name="connsiteY0" fmla="*/ 52780 h 527801"/>
              <a:gd name="connsiteX1" fmla="*/ 52780 w 2072411"/>
              <a:gd name="connsiteY1" fmla="*/ 0 h 527801"/>
              <a:gd name="connsiteX2" fmla="*/ 2019631 w 2072411"/>
              <a:gd name="connsiteY2" fmla="*/ 0 h 527801"/>
              <a:gd name="connsiteX3" fmla="*/ 2072411 w 2072411"/>
              <a:gd name="connsiteY3" fmla="*/ 52780 h 527801"/>
              <a:gd name="connsiteX4" fmla="*/ 2072411 w 2072411"/>
              <a:gd name="connsiteY4" fmla="*/ 475021 h 527801"/>
              <a:gd name="connsiteX5" fmla="*/ 2019631 w 2072411"/>
              <a:gd name="connsiteY5" fmla="*/ 527801 h 527801"/>
              <a:gd name="connsiteX6" fmla="*/ 52780 w 2072411"/>
              <a:gd name="connsiteY6" fmla="*/ 527801 h 527801"/>
              <a:gd name="connsiteX7" fmla="*/ 0 w 2072411"/>
              <a:gd name="connsiteY7" fmla="*/ 475021 h 527801"/>
              <a:gd name="connsiteX8" fmla="*/ 0 w 2072411"/>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72411" h="527801">
                <a:moveTo>
                  <a:pt x="0" y="52780"/>
                </a:moveTo>
                <a:cubicBezTo>
                  <a:pt x="0" y="23630"/>
                  <a:pt x="23630" y="0"/>
                  <a:pt x="52780" y="0"/>
                </a:cubicBezTo>
                <a:lnTo>
                  <a:pt x="2019631" y="0"/>
                </a:lnTo>
                <a:cubicBezTo>
                  <a:pt x="2048781" y="0"/>
                  <a:pt x="2072411" y="23630"/>
                  <a:pt x="2072411" y="52780"/>
                </a:cubicBezTo>
                <a:lnTo>
                  <a:pt x="2072411" y="475021"/>
                </a:lnTo>
                <a:cubicBezTo>
                  <a:pt x="2072411" y="504171"/>
                  <a:pt x="2048781" y="527801"/>
                  <a:pt x="2019631"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400" b="1" kern="1200" dirty="0">
                <a:latin typeface="Arial Narrow" panose="020B0606020202030204" pitchFamily="34" charset="0"/>
              </a:rPr>
              <a:t>TBI Symptoms</a:t>
            </a:r>
          </a:p>
        </p:txBody>
      </p:sp>
      <p:sp>
        <p:nvSpPr>
          <p:cNvPr id="12" name="Freeform: Shape 11">
            <a:extLst>
              <a:ext uri="{FF2B5EF4-FFF2-40B4-BE49-F238E27FC236}">
                <a16:creationId xmlns:a16="http://schemas.microsoft.com/office/drawing/2014/main" id="{4454ED46-8013-23BF-F249-81070421F708}"/>
              </a:ext>
            </a:extLst>
          </p:cNvPr>
          <p:cNvSpPr/>
          <p:nvPr/>
        </p:nvSpPr>
        <p:spPr>
          <a:xfrm rot="2200395">
            <a:off x="2102649" y="2778504"/>
            <a:ext cx="2432919" cy="19866"/>
          </a:xfrm>
          <a:custGeom>
            <a:avLst/>
            <a:gdLst>
              <a:gd name="connsiteX0" fmla="*/ 0 w 2432919"/>
              <a:gd name="connsiteY0" fmla="*/ 9932 h 19865"/>
              <a:gd name="connsiteX1" fmla="*/ 2432919 w 2432919"/>
              <a:gd name="connsiteY1" fmla="*/ 9932 h 19865"/>
            </a:gdLst>
            <a:ahLst/>
            <a:cxnLst>
              <a:cxn ang="0">
                <a:pos x="connsiteX0" y="connsiteY0"/>
              </a:cxn>
              <a:cxn ang="0">
                <a:pos x="connsiteX1" y="connsiteY1"/>
              </a:cxn>
            </a:cxnLst>
            <a:rect l="l" t="t" r="r" b="b"/>
            <a:pathLst>
              <a:path w="2432919" h="19865">
                <a:moveTo>
                  <a:pt x="2432919"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168336" tIns="-50891" rIns="1168337" bIns="-50889"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13" name="Freeform: Shape 12">
            <a:extLst>
              <a:ext uri="{FF2B5EF4-FFF2-40B4-BE49-F238E27FC236}">
                <a16:creationId xmlns:a16="http://schemas.microsoft.com/office/drawing/2014/main" id="{C0FBBDF0-FBEB-0BFE-E9B2-D3ED2EEE0CC9}"/>
              </a:ext>
            </a:extLst>
          </p:cNvPr>
          <p:cNvSpPr/>
          <p:nvPr/>
        </p:nvSpPr>
        <p:spPr>
          <a:xfrm>
            <a:off x="784348" y="1798004"/>
            <a:ext cx="1559093" cy="527801"/>
          </a:xfrm>
          <a:custGeom>
            <a:avLst/>
            <a:gdLst>
              <a:gd name="connsiteX0" fmla="*/ 0 w 1559093"/>
              <a:gd name="connsiteY0" fmla="*/ 52780 h 527801"/>
              <a:gd name="connsiteX1" fmla="*/ 52780 w 1559093"/>
              <a:gd name="connsiteY1" fmla="*/ 0 h 527801"/>
              <a:gd name="connsiteX2" fmla="*/ 1506313 w 1559093"/>
              <a:gd name="connsiteY2" fmla="*/ 0 h 527801"/>
              <a:gd name="connsiteX3" fmla="*/ 1559093 w 1559093"/>
              <a:gd name="connsiteY3" fmla="*/ 52780 h 527801"/>
              <a:gd name="connsiteX4" fmla="*/ 1559093 w 1559093"/>
              <a:gd name="connsiteY4" fmla="*/ 475021 h 527801"/>
              <a:gd name="connsiteX5" fmla="*/ 1506313 w 1559093"/>
              <a:gd name="connsiteY5" fmla="*/ 527801 h 527801"/>
              <a:gd name="connsiteX6" fmla="*/ 52780 w 1559093"/>
              <a:gd name="connsiteY6" fmla="*/ 527801 h 527801"/>
              <a:gd name="connsiteX7" fmla="*/ 0 w 1559093"/>
              <a:gd name="connsiteY7" fmla="*/ 475021 h 527801"/>
              <a:gd name="connsiteX8" fmla="*/ 0 w 1559093"/>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9093" h="527801">
                <a:moveTo>
                  <a:pt x="0" y="52780"/>
                </a:moveTo>
                <a:cubicBezTo>
                  <a:pt x="0" y="23630"/>
                  <a:pt x="23630" y="0"/>
                  <a:pt x="52780" y="0"/>
                </a:cubicBezTo>
                <a:lnTo>
                  <a:pt x="1506313" y="0"/>
                </a:lnTo>
                <a:cubicBezTo>
                  <a:pt x="1535463" y="0"/>
                  <a:pt x="1559093" y="23630"/>
                  <a:pt x="1559093" y="52780"/>
                </a:cubicBezTo>
                <a:lnTo>
                  <a:pt x="1559093" y="475021"/>
                </a:lnTo>
                <a:cubicBezTo>
                  <a:pt x="1559093" y="504171"/>
                  <a:pt x="1535463" y="527801"/>
                  <a:pt x="1506313"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Cognition</a:t>
            </a:r>
          </a:p>
        </p:txBody>
      </p:sp>
      <p:sp>
        <p:nvSpPr>
          <p:cNvPr id="14" name="Freeform: Shape 13">
            <a:extLst>
              <a:ext uri="{FF2B5EF4-FFF2-40B4-BE49-F238E27FC236}">
                <a16:creationId xmlns:a16="http://schemas.microsoft.com/office/drawing/2014/main" id="{EC3F8955-8A86-EEB3-10F9-D05EC2E2750D}"/>
              </a:ext>
            </a:extLst>
          </p:cNvPr>
          <p:cNvSpPr/>
          <p:nvPr/>
        </p:nvSpPr>
        <p:spPr>
          <a:xfrm rot="1406483">
            <a:off x="2255674" y="3081990"/>
            <a:ext cx="2126870" cy="19866"/>
          </a:xfrm>
          <a:custGeom>
            <a:avLst/>
            <a:gdLst>
              <a:gd name="connsiteX0" fmla="*/ 0 w 2126870"/>
              <a:gd name="connsiteY0" fmla="*/ 9932 h 19865"/>
              <a:gd name="connsiteX1" fmla="*/ 2126870 w 2126870"/>
              <a:gd name="connsiteY1" fmla="*/ 9932 h 19865"/>
            </a:gdLst>
            <a:ahLst/>
            <a:cxnLst>
              <a:cxn ang="0">
                <a:pos x="connsiteX0" y="connsiteY0"/>
              </a:cxn>
              <a:cxn ang="0">
                <a:pos x="connsiteX1" y="connsiteY1"/>
              </a:cxn>
            </a:cxnLst>
            <a:rect l="l" t="t" r="r" b="b"/>
            <a:pathLst>
              <a:path w="2126870" h="19865">
                <a:moveTo>
                  <a:pt x="2126870"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022962" tIns="-43239" rIns="1022964" bIns="-43239"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15" name="Freeform: Shape 14">
            <a:extLst>
              <a:ext uri="{FF2B5EF4-FFF2-40B4-BE49-F238E27FC236}">
                <a16:creationId xmlns:a16="http://schemas.microsoft.com/office/drawing/2014/main" id="{FD94034D-086A-2EC5-3257-E537598A351B}"/>
              </a:ext>
            </a:extLst>
          </p:cNvPr>
          <p:cNvSpPr/>
          <p:nvPr/>
        </p:nvSpPr>
        <p:spPr>
          <a:xfrm>
            <a:off x="779862" y="2404976"/>
            <a:ext cx="1563579" cy="527801"/>
          </a:xfrm>
          <a:custGeom>
            <a:avLst/>
            <a:gdLst>
              <a:gd name="connsiteX0" fmla="*/ 0 w 1563579"/>
              <a:gd name="connsiteY0" fmla="*/ 52780 h 527801"/>
              <a:gd name="connsiteX1" fmla="*/ 52780 w 1563579"/>
              <a:gd name="connsiteY1" fmla="*/ 0 h 527801"/>
              <a:gd name="connsiteX2" fmla="*/ 1510799 w 1563579"/>
              <a:gd name="connsiteY2" fmla="*/ 0 h 527801"/>
              <a:gd name="connsiteX3" fmla="*/ 1563579 w 1563579"/>
              <a:gd name="connsiteY3" fmla="*/ 52780 h 527801"/>
              <a:gd name="connsiteX4" fmla="*/ 1563579 w 1563579"/>
              <a:gd name="connsiteY4" fmla="*/ 475021 h 527801"/>
              <a:gd name="connsiteX5" fmla="*/ 1510799 w 1563579"/>
              <a:gd name="connsiteY5" fmla="*/ 527801 h 527801"/>
              <a:gd name="connsiteX6" fmla="*/ 52780 w 1563579"/>
              <a:gd name="connsiteY6" fmla="*/ 527801 h 527801"/>
              <a:gd name="connsiteX7" fmla="*/ 0 w 1563579"/>
              <a:gd name="connsiteY7" fmla="*/ 475021 h 527801"/>
              <a:gd name="connsiteX8" fmla="*/ 0 w 1563579"/>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3579" h="527801">
                <a:moveTo>
                  <a:pt x="0" y="52780"/>
                </a:moveTo>
                <a:cubicBezTo>
                  <a:pt x="0" y="23630"/>
                  <a:pt x="23630" y="0"/>
                  <a:pt x="52780" y="0"/>
                </a:cubicBezTo>
                <a:lnTo>
                  <a:pt x="1510799" y="0"/>
                </a:lnTo>
                <a:cubicBezTo>
                  <a:pt x="1539949" y="0"/>
                  <a:pt x="1563579" y="23630"/>
                  <a:pt x="1563579" y="52780"/>
                </a:cubicBezTo>
                <a:lnTo>
                  <a:pt x="1563579" y="475021"/>
                </a:lnTo>
                <a:cubicBezTo>
                  <a:pt x="1563579" y="504171"/>
                  <a:pt x="1539949" y="527801"/>
                  <a:pt x="1510799"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Executive Function</a:t>
            </a:r>
          </a:p>
        </p:txBody>
      </p:sp>
      <p:sp>
        <p:nvSpPr>
          <p:cNvPr id="16" name="Freeform: Shape 15">
            <a:extLst>
              <a:ext uri="{FF2B5EF4-FFF2-40B4-BE49-F238E27FC236}">
                <a16:creationId xmlns:a16="http://schemas.microsoft.com/office/drawing/2014/main" id="{DC243D83-3F52-D49C-AABB-8AD966D04AD3}"/>
              </a:ext>
            </a:extLst>
          </p:cNvPr>
          <p:cNvSpPr/>
          <p:nvPr/>
        </p:nvSpPr>
        <p:spPr>
          <a:xfrm rot="419178">
            <a:off x="2336143" y="3385476"/>
            <a:ext cx="1965930" cy="19865"/>
          </a:xfrm>
          <a:custGeom>
            <a:avLst/>
            <a:gdLst>
              <a:gd name="connsiteX0" fmla="*/ 0 w 1965930"/>
              <a:gd name="connsiteY0" fmla="*/ 9932 h 19865"/>
              <a:gd name="connsiteX1" fmla="*/ 1965930 w 1965930"/>
              <a:gd name="connsiteY1" fmla="*/ 9932 h 19865"/>
            </a:gdLst>
            <a:ahLst/>
            <a:cxnLst>
              <a:cxn ang="0">
                <a:pos x="connsiteX0" y="connsiteY0"/>
              </a:cxn>
              <a:cxn ang="0">
                <a:pos x="connsiteX1" y="connsiteY1"/>
              </a:cxn>
            </a:cxnLst>
            <a:rect l="l" t="t" r="r" b="b"/>
            <a:pathLst>
              <a:path w="1965930" h="19865">
                <a:moveTo>
                  <a:pt x="1965930"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946517" tIns="-39217" rIns="946516" bIns="-39215"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17" name="Freeform: Shape 16">
            <a:extLst>
              <a:ext uri="{FF2B5EF4-FFF2-40B4-BE49-F238E27FC236}">
                <a16:creationId xmlns:a16="http://schemas.microsoft.com/office/drawing/2014/main" id="{539897DF-2E86-1E59-B288-5941A2499443}"/>
              </a:ext>
            </a:extLst>
          </p:cNvPr>
          <p:cNvSpPr/>
          <p:nvPr/>
        </p:nvSpPr>
        <p:spPr>
          <a:xfrm>
            <a:off x="794967" y="3011948"/>
            <a:ext cx="1548474" cy="527801"/>
          </a:xfrm>
          <a:custGeom>
            <a:avLst/>
            <a:gdLst>
              <a:gd name="connsiteX0" fmla="*/ 0 w 1548474"/>
              <a:gd name="connsiteY0" fmla="*/ 52780 h 527801"/>
              <a:gd name="connsiteX1" fmla="*/ 52780 w 1548474"/>
              <a:gd name="connsiteY1" fmla="*/ 0 h 527801"/>
              <a:gd name="connsiteX2" fmla="*/ 1495694 w 1548474"/>
              <a:gd name="connsiteY2" fmla="*/ 0 h 527801"/>
              <a:gd name="connsiteX3" fmla="*/ 1548474 w 1548474"/>
              <a:gd name="connsiteY3" fmla="*/ 52780 h 527801"/>
              <a:gd name="connsiteX4" fmla="*/ 1548474 w 1548474"/>
              <a:gd name="connsiteY4" fmla="*/ 475021 h 527801"/>
              <a:gd name="connsiteX5" fmla="*/ 1495694 w 1548474"/>
              <a:gd name="connsiteY5" fmla="*/ 527801 h 527801"/>
              <a:gd name="connsiteX6" fmla="*/ 52780 w 1548474"/>
              <a:gd name="connsiteY6" fmla="*/ 527801 h 527801"/>
              <a:gd name="connsiteX7" fmla="*/ 0 w 1548474"/>
              <a:gd name="connsiteY7" fmla="*/ 475021 h 527801"/>
              <a:gd name="connsiteX8" fmla="*/ 0 w 1548474"/>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48474" h="527801">
                <a:moveTo>
                  <a:pt x="0" y="52780"/>
                </a:moveTo>
                <a:cubicBezTo>
                  <a:pt x="0" y="23630"/>
                  <a:pt x="23630" y="0"/>
                  <a:pt x="52780" y="0"/>
                </a:cubicBezTo>
                <a:lnTo>
                  <a:pt x="1495694" y="0"/>
                </a:lnTo>
                <a:cubicBezTo>
                  <a:pt x="1524844" y="0"/>
                  <a:pt x="1548474" y="23630"/>
                  <a:pt x="1548474" y="52780"/>
                </a:cubicBezTo>
                <a:lnTo>
                  <a:pt x="1548474" y="475021"/>
                </a:lnTo>
                <a:cubicBezTo>
                  <a:pt x="1548474" y="504171"/>
                  <a:pt x="1524844" y="527801"/>
                  <a:pt x="1495694"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Mental Health</a:t>
            </a:r>
          </a:p>
        </p:txBody>
      </p:sp>
      <p:sp>
        <p:nvSpPr>
          <p:cNvPr id="18" name="Freeform: Shape 17">
            <a:extLst>
              <a:ext uri="{FF2B5EF4-FFF2-40B4-BE49-F238E27FC236}">
                <a16:creationId xmlns:a16="http://schemas.microsoft.com/office/drawing/2014/main" id="{BC2D239D-9888-4F27-48FA-6017A92AD30B}"/>
              </a:ext>
            </a:extLst>
          </p:cNvPr>
          <p:cNvSpPr/>
          <p:nvPr/>
        </p:nvSpPr>
        <p:spPr>
          <a:xfrm rot="20956164">
            <a:off x="2326077" y="3689930"/>
            <a:ext cx="1986063" cy="19865"/>
          </a:xfrm>
          <a:custGeom>
            <a:avLst/>
            <a:gdLst>
              <a:gd name="connsiteX0" fmla="*/ 0 w 1986063"/>
              <a:gd name="connsiteY0" fmla="*/ 9932 h 19865"/>
              <a:gd name="connsiteX1" fmla="*/ 1986063 w 1986063"/>
              <a:gd name="connsiteY1" fmla="*/ 9932 h 19865"/>
            </a:gdLst>
            <a:ahLst/>
            <a:cxnLst>
              <a:cxn ang="0">
                <a:pos x="connsiteX0" y="connsiteY0"/>
              </a:cxn>
              <a:cxn ang="0">
                <a:pos x="connsiteX1" y="connsiteY1"/>
              </a:cxn>
            </a:cxnLst>
            <a:rect l="l" t="t" r="r" b="b"/>
            <a:pathLst>
              <a:path w="1986063" h="19865">
                <a:moveTo>
                  <a:pt x="1986063"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956079" tIns="-39719" rIns="956080" bIns="-39720"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19" name="Freeform: Shape 18">
            <a:extLst>
              <a:ext uri="{FF2B5EF4-FFF2-40B4-BE49-F238E27FC236}">
                <a16:creationId xmlns:a16="http://schemas.microsoft.com/office/drawing/2014/main" id="{070211D2-AE23-F1D4-F991-69E45AEDF039}"/>
              </a:ext>
            </a:extLst>
          </p:cNvPr>
          <p:cNvSpPr/>
          <p:nvPr/>
        </p:nvSpPr>
        <p:spPr>
          <a:xfrm>
            <a:off x="776832" y="3620856"/>
            <a:ext cx="1566609" cy="527801"/>
          </a:xfrm>
          <a:custGeom>
            <a:avLst/>
            <a:gdLst>
              <a:gd name="connsiteX0" fmla="*/ 0 w 1566609"/>
              <a:gd name="connsiteY0" fmla="*/ 52780 h 527801"/>
              <a:gd name="connsiteX1" fmla="*/ 52780 w 1566609"/>
              <a:gd name="connsiteY1" fmla="*/ 0 h 527801"/>
              <a:gd name="connsiteX2" fmla="*/ 1513829 w 1566609"/>
              <a:gd name="connsiteY2" fmla="*/ 0 h 527801"/>
              <a:gd name="connsiteX3" fmla="*/ 1566609 w 1566609"/>
              <a:gd name="connsiteY3" fmla="*/ 52780 h 527801"/>
              <a:gd name="connsiteX4" fmla="*/ 1566609 w 1566609"/>
              <a:gd name="connsiteY4" fmla="*/ 475021 h 527801"/>
              <a:gd name="connsiteX5" fmla="*/ 1513829 w 1566609"/>
              <a:gd name="connsiteY5" fmla="*/ 527801 h 527801"/>
              <a:gd name="connsiteX6" fmla="*/ 52780 w 1566609"/>
              <a:gd name="connsiteY6" fmla="*/ 527801 h 527801"/>
              <a:gd name="connsiteX7" fmla="*/ 0 w 1566609"/>
              <a:gd name="connsiteY7" fmla="*/ 475021 h 527801"/>
              <a:gd name="connsiteX8" fmla="*/ 0 w 1566609"/>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6609" h="527801">
                <a:moveTo>
                  <a:pt x="0" y="52780"/>
                </a:moveTo>
                <a:cubicBezTo>
                  <a:pt x="0" y="23630"/>
                  <a:pt x="23630" y="0"/>
                  <a:pt x="52780" y="0"/>
                </a:cubicBezTo>
                <a:lnTo>
                  <a:pt x="1513829" y="0"/>
                </a:lnTo>
                <a:cubicBezTo>
                  <a:pt x="1542979" y="0"/>
                  <a:pt x="1566609" y="23630"/>
                  <a:pt x="1566609" y="52780"/>
                </a:cubicBezTo>
                <a:lnTo>
                  <a:pt x="1566609" y="475021"/>
                </a:lnTo>
                <a:cubicBezTo>
                  <a:pt x="1566609" y="504171"/>
                  <a:pt x="1542979" y="527801"/>
                  <a:pt x="1513829"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Sleep</a:t>
            </a:r>
          </a:p>
        </p:txBody>
      </p:sp>
      <p:sp>
        <p:nvSpPr>
          <p:cNvPr id="20" name="Freeform: Shape 19">
            <a:extLst>
              <a:ext uri="{FF2B5EF4-FFF2-40B4-BE49-F238E27FC236}">
                <a16:creationId xmlns:a16="http://schemas.microsoft.com/office/drawing/2014/main" id="{F41CAC68-E179-409C-6AA2-A6ECBD6D00DC}"/>
              </a:ext>
            </a:extLst>
          </p:cNvPr>
          <p:cNvSpPr/>
          <p:nvPr/>
        </p:nvSpPr>
        <p:spPr>
          <a:xfrm rot="20004557">
            <a:off x="2228035" y="3993416"/>
            <a:ext cx="2182146" cy="19865"/>
          </a:xfrm>
          <a:custGeom>
            <a:avLst/>
            <a:gdLst>
              <a:gd name="connsiteX0" fmla="*/ 0 w 2182146"/>
              <a:gd name="connsiteY0" fmla="*/ 9932 h 19865"/>
              <a:gd name="connsiteX1" fmla="*/ 2182146 w 2182146"/>
              <a:gd name="connsiteY1" fmla="*/ 9932 h 19865"/>
            </a:gdLst>
            <a:ahLst/>
            <a:cxnLst>
              <a:cxn ang="0">
                <a:pos x="connsiteX0" y="connsiteY0"/>
              </a:cxn>
              <a:cxn ang="0">
                <a:pos x="connsiteX1" y="connsiteY1"/>
              </a:cxn>
            </a:cxnLst>
            <a:rect l="l" t="t" r="r" b="b"/>
            <a:pathLst>
              <a:path w="2182146" h="19865">
                <a:moveTo>
                  <a:pt x="2182146"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049219" tIns="-44621" rIns="1049219" bIns="-44622"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21" name="Freeform: Shape 20">
            <a:extLst>
              <a:ext uri="{FF2B5EF4-FFF2-40B4-BE49-F238E27FC236}">
                <a16:creationId xmlns:a16="http://schemas.microsoft.com/office/drawing/2014/main" id="{479EA806-315B-67B1-8D03-8739D0F29CC4}"/>
              </a:ext>
            </a:extLst>
          </p:cNvPr>
          <p:cNvSpPr/>
          <p:nvPr/>
        </p:nvSpPr>
        <p:spPr>
          <a:xfrm>
            <a:off x="782269" y="4227828"/>
            <a:ext cx="1561173" cy="527801"/>
          </a:xfrm>
          <a:custGeom>
            <a:avLst/>
            <a:gdLst>
              <a:gd name="connsiteX0" fmla="*/ 0 w 1561173"/>
              <a:gd name="connsiteY0" fmla="*/ 52780 h 527801"/>
              <a:gd name="connsiteX1" fmla="*/ 52780 w 1561173"/>
              <a:gd name="connsiteY1" fmla="*/ 0 h 527801"/>
              <a:gd name="connsiteX2" fmla="*/ 1508393 w 1561173"/>
              <a:gd name="connsiteY2" fmla="*/ 0 h 527801"/>
              <a:gd name="connsiteX3" fmla="*/ 1561173 w 1561173"/>
              <a:gd name="connsiteY3" fmla="*/ 52780 h 527801"/>
              <a:gd name="connsiteX4" fmla="*/ 1561173 w 1561173"/>
              <a:gd name="connsiteY4" fmla="*/ 475021 h 527801"/>
              <a:gd name="connsiteX5" fmla="*/ 1508393 w 1561173"/>
              <a:gd name="connsiteY5" fmla="*/ 527801 h 527801"/>
              <a:gd name="connsiteX6" fmla="*/ 52780 w 1561173"/>
              <a:gd name="connsiteY6" fmla="*/ 527801 h 527801"/>
              <a:gd name="connsiteX7" fmla="*/ 0 w 1561173"/>
              <a:gd name="connsiteY7" fmla="*/ 475021 h 527801"/>
              <a:gd name="connsiteX8" fmla="*/ 0 w 1561173"/>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61173" h="527801">
                <a:moveTo>
                  <a:pt x="0" y="52780"/>
                </a:moveTo>
                <a:cubicBezTo>
                  <a:pt x="0" y="23630"/>
                  <a:pt x="23630" y="0"/>
                  <a:pt x="52780" y="0"/>
                </a:cubicBezTo>
                <a:lnTo>
                  <a:pt x="1508393" y="0"/>
                </a:lnTo>
                <a:cubicBezTo>
                  <a:pt x="1537543" y="0"/>
                  <a:pt x="1561173" y="23630"/>
                  <a:pt x="1561173" y="52780"/>
                </a:cubicBezTo>
                <a:lnTo>
                  <a:pt x="1561173" y="475021"/>
                </a:lnTo>
                <a:cubicBezTo>
                  <a:pt x="1561173" y="504171"/>
                  <a:pt x="1537543" y="527801"/>
                  <a:pt x="1508393"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Hearing</a:t>
            </a:r>
          </a:p>
        </p:txBody>
      </p:sp>
      <p:sp>
        <p:nvSpPr>
          <p:cNvPr id="22" name="Freeform: Shape 21">
            <a:extLst>
              <a:ext uri="{FF2B5EF4-FFF2-40B4-BE49-F238E27FC236}">
                <a16:creationId xmlns:a16="http://schemas.microsoft.com/office/drawing/2014/main" id="{1085D534-DB59-B38C-901B-D4A39DA329D5}"/>
              </a:ext>
            </a:extLst>
          </p:cNvPr>
          <p:cNvSpPr/>
          <p:nvPr/>
        </p:nvSpPr>
        <p:spPr>
          <a:xfrm rot="19256203">
            <a:off x="2062535" y="4296901"/>
            <a:ext cx="2513147" cy="19866"/>
          </a:xfrm>
          <a:custGeom>
            <a:avLst/>
            <a:gdLst>
              <a:gd name="connsiteX0" fmla="*/ 0 w 2513147"/>
              <a:gd name="connsiteY0" fmla="*/ 9932 h 19865"/>
              <a:gd name="connsiteX1" fmla="*/ 2513147 w 2513147"/>
              <a:gd name="connsiteY1" fmla="*/ 9932 h 19865"/>
            </a:gdLst>
            <a:ahLst/>
            <a:cxnLst>
              <a:cxn ang="0">
                <a:pos x="connsiteX0" y="connsiteY0"/>
              </a:cxn>
              <a:cxn ang="0">
                <a:pos x="connsiteX1" y="connsiteY1"/>
              </a:cxn>
            </a:cxnLst>
            <a:rect l="l" t="t" r="r" b="b"/>
            <a:pathLst>
              <a:path w="2513147" h="19865">
                <a:moveTo>
                  <a:pt x="2513147"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206444" tIns="-52895" rIns="1206445" bIns="-52897"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23" name="Freeform: Shape 22">
            <a:extLst>
              <a:ext uri="{FF2B5EF4-FFF2-40B4-BE49-F238E27FC236}">
                <a16:creationId xmlns:a16="http://schemas.microsoft.com/office/drawing/2014/main" id="{82A952B5-AA7C-3F84-F9BF-F812D0D7C5E3}"/>
              </a:ext>
            </a:extLst>
          </p:cNvPr>
          <p:cNvSpPr/>
          <p:nvPr/>
        </p:nvSpPr>
        <p:spPr>
          <a:xfrm>
            <a:off x="807656" y="4834799"/>
            <a:ext cx="1535785" cy="527801"/>
          </a:xfrm>
          <a:custGeom>
            <a:avLst/>
            <a:gdLst>
              <a:gd name="connsiteX0" fmla="*/ 0 w 1535785"/>
              <a:gd name="connsiteY0" fmla="*/ 52780 h 527801"/>
              <a:gd name="connsiteX1" fmla="*/ 52780 w 1535785"/>
              <a:gd name="connsiteY1" fmla="*/ 0 h 527801"/>
              <a:gd name="connsiteX2" fmla="*/ 1483005 w 1535785"/>
              <a:gd name="connsiteY2" fmla="*/ 0 h 527801"/>
              <a:gd name="connsiteX3" fmla="*/ 1535785 w 1535785"/>
              <a:gd name="connsiteY3" fmla="*/ 52780 h 527801"/>
              <a:gd name="connsiteX4" fmla="*/ 1535785 w 1535785"/>
              <a:gd name="connsiteY4" fmla="*/ 475021 h 527801"/>
              <a:gd name="connsiteX5" fmla="*/ 1483005 w 1535785"/>
              <a:gd name="connsiteY5" fmla="*/ 527801 h 527801"/>
              <a:gd name="connsiteX6" fmla="*/ 52780 w 1535785"/>
              <a:gd name="connsiteY6" fmla="*/ 527801 h 527801"/>
              <a:gd name="connsiteX7" fmla="*/ 0 w 1535785"/>
              <a:gd name="connsiteY7" fmla="*/ 475021 h 527801"/>
              <a:gd name="connsiteX8" fmla="*/ 0 w 1535785"/>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5785" h="527801">
                <a:moveTo>
                  <a:pt x="0" y="52780"/>
                </a:moveTo>
                <a:cubicBezTo>
                  <a:pt x="0" y="23630"/>
                  <a:pt x="23630" y="0"/>
                  <a:pt x="52780" y="0"/>
                </a:cubicBezTo>
                <a:lnTo>
                  <a:pt x="1483005" y="0"/>
                </a:lnTo>
                <a:cubicBezTo>
                  <a:pt x="1512155" y="0"/>
                  <a:pt x="1535785" y="23630"/>
                  <a:pt x="1535785" y="52780"/>
                </a:cubicBezTo>
                <a:lnTo>
                  <a:pt x="1535785" y="475021"/>
                </a:lnTo>
                <a:cubicBezTo>
                  <a:pt x="1535785" y="504171"/>
                  <a:pt x="1512155" y="527801"/>
                  <a:pt x="1483005"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Vision</a:t>
            </a:r>
          </a:p>
        </p:txBody>
      </p:sp>
      <p:sp>
        <p:nvSpPr>
          <p:cNvPr id="24" name="Freeform: Shape 23">
            <a:extLst>
              <a:ext uri="{FF2B5EF4-FFF2-40B4-BE49-F238E27FC236}">
                <a16:creationId xmlns:a16="http://schemas.microsoft.com/office/drawing/2014/main" id="{E8431790-2983-AC7D-29AB-B0B8A2ECF7E1}"/>
              </a:ext>
            </a:extLst>
          </p:cNvPr>
          <p:cNvSpPr/>
          <p:nvPr/>
        </p:nvSpPr>
        <p:spPr>
          <a:xfrm rot="18701553">
            <a:off x="1852234" y="4600387"/>
            <a:ext cx="2933749" cy="19866"/>
          </a:xfrm>
          <a:custGeom>
            <a:avLst/>
            <a:gdLst>
              <a:gd name="connsiteX0" fmla="*/ 0 w 2933749"/>
              <a:gd name="connsiteY0" fmla="*/ 9932 h 19865"/>
              <a:gd name="connsiteX1" fmla="*/ 2933749 w 2933749"/>
              <a:gd name="connsiteY1" fmla="*/ 9932 h 19865"/>
            </a:gdLst>
            <a:ahLst/>
            <a:cxnLst>
              <a:cxn ang="0">
                <a:pos x="connsiteX0" y="connsiteY0"/>
              </a:cxn>
              <a:cxn ang="0">
                <a:pos x="connsiteX1" y="connsiteY1"/>
              </a:cxn>
            </a:cxnLst>
            <a:rect l="l" t="t" r="r" b="b"/>
            <a:pathLst>
              <a:path w="2933749" h="19865">
                <a:moveTo>
                  <a:pt x="2933749" y="9933"/>
                </a:moveTo>
                <a:lnTo>
                  <a:pt x="0" y="9933"/>
                </a:lnTo>
              </a:path>
            </a:pathLst>
          </a:custGeom>
          <a:noFill/>
          <a:ln>
            <a:gradFill flip="none" rotWithShape="1">
              <a:gsLst>
                <a:gs pos="0">
                  <a:schemeClr val="bg1">
                    <a:alpha val="0"/>
                  </a:schemeClr>
                </a:gs>
                <a:gs pos="74000">
                  <a:schemeClr val="bg2">
                    <a:lumMod val="50000"/>
                    <a:lumOff val="50000"/>
                  </a:schemeClr>
                </a:gs>
                <a:gs pos="100000">
                  <a:schemeClr val="tx1"/>
                </a:gs>
              </a:gsLst>
              <a:lin ang="1080000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406231" tIns="-63411" rIns="1406230" bIns="-63411" numCol="1" spcCol="1270" anchor="ctr" anchorCtr="0">
            <a:noAutofit/>
          </a:bodyPr>
          <a:lstStyle/>
          <a:p>
            <a:pPr marL="0" lvl="0" indent="0" algn="ctr" defTabSz="444500">
              <a:lnSpc>
                <a:spcPct val="90000"/>
              </a:lnSpc>
              <a:spcBef>
                <a:spcPct val="0"/>
              </a:spcBef>
              <a:spcAft>
                <a:spcPct val="35000"/>
              </a:spcAft>
              <a:buNone/>
            </a:pPr>
            <a:endParaRPr lang="en-US" sz="1000" kern="1200"/>
          </a:p>
        </p:txBody>
      </p:sp>
      <p:sp>
        <p:nvSpPr>
          <p:cNvPr id="25" name="Freeform: Shape 24">
            <a:extLst>
              <a:ext uri="{FF2B5EF4-FFF2-40B4-BE49-F238E27FC236}">
                <a16:creationId xmlns:a16="http://schemas.microsoft.com/office/drawing/2014/main" id="{BB49D9AE-6EF6-3311-B24C-549368398872}"/>
              </a:ext>
            </a:extLst>
          </p:cNvPr>
          <p:cNvSpPr/>
          <p:nvPr/>
        </p:nvSpPr>
        <p:spPr>
          <a:xfrm>
            <a:off x="817948" y="5441771"/>
            <a:ext cx="1525493" cy="527801"/>
          </a:xfrm>
          <a:custGeom>
            <a:avLst/>
            <a:gdLst>
              <a:gd name="connsiteX0" fmla="*/ 0 w 1525493"/>
              <a:gd name="connsiteY0" fmla="*/ 52780 h 527801"/>
              <a:gd name="connsiteX1" fmla="*/ 52780 w 1525493"/>
              <a:gd name="connsiteY1" fmla="*/ 0 h 527801"/>
              <a:gd name="connsiteX2" fmla="*/ 1472713 w 1525493"/>
              <a:gd name="connsiteY2" fmla="*/ 0 h 527801"/>
              <a:gd name="connsiteX3" fmla="*/ 1525493 w 1525493"/>
              <a:gd name="connsiteY3" fmla="*/ 52780 h 527801"/>
              <a:gd name="connsiteX4" fmla="*/ 1525493 w 1525493"/>
              <a:gd name="connsiteY4" fmla="*/ 475021 h 527801"/>
              <a:gd name="connsiteX5" fmla="*/ 1472713 w 1525493"/>
              <a:gd name="connsiteY5" fmla="*/ 527801 h 527801"/>
              <a:gd name="connsiteX6" fmla="*/ 52780 w 1525493"/>
              <a:gd name="connsiteY6" fmla="*/ 527801 h 527801"/>
              <a:gd name="connsiteX7" fmla="*/ 0 w 1525493"/>
              <a:gd name="connsiteY7" fmla="*/ 475021 h 527801"/>
              <a:gd name="connsiteX8" fmla="*/ 0 w 1525493"/>
              <a:gd name="connsiteY8" fmla="*/ 52780 h 527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5493" h="527801">
                <a:moveTo>
                  <a:pt x="0" y="52780"/>
                </a:moveTo>
                <a:cubicBezTo>
                  <a:pt x="0" y="23630"/>
                  <a:pt x="23630" y="0"/>
                  <a:pt x="52780" y="0"/>
                </a:cubicBezTo>
                <a:lnTo>
                  <a:pt x="1472713" y="0"/>
                </a:lnTo>
                <a:cubicBezTo>
                  <a:pt x="1501863" y="0"/>
                  <a:pt x="1525493" y="23630"/>
                  <a:pt x="1525493" y="52780"/>
                </a:cubicBezTo>
                <a:lnTo>
                  <a:pt x="1525493" y="475021"/>
                </a:lnTo>
                <a:cubicBezTo>
                  <a:pt x="1525493" y="504171"/>
                  <a:pt x="1501863" y="527801"/>
                  <a:pt x="1472713" y="527801"/>
                </a:cubicBezTo>
                <a:lnTo>
                  <a:pt x="52780" y="527801"/>
                </a:lnTo>
                <a:cubicBezTo>
                  <a:pt x="23630" y="527801"/>
                  <a:pt x="0" y="504171"/>
                  <a:pt x="0" y="475021"/>
                </a:cubicBezTo>
                <a:lnTo>
                  <a:pt x="0" y="52780"/>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28159" tIns="28159" rIns="28159" bIns="28159"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Balance</a:t>
            </a:r>
          </a:p>
        </p:txBody>
      </p:sp>
      <p:sp>
        <p:nvSpPr>
          <p:cNvPr id="27" name="Freeform: Shape 26">
            <a:extLst>
              <a:ext uri="{FF2B5EF4-FFF2-40B4-BE49-F238E27FC236}">
                <a16:creationId xmlns:a16="http://schemas.microsoft.com/office/drawing/2014/main" id="{E72D4F19-0903-11AE-1B7B-5BA1F4169907}"/>
              </a:ext>
            </a:extLst>
          </p:cNvPr>
          <p:cNvSpPr/>
          <p:nvPr/>
        </p:nvSpPr>
        <p:spPr>
          <a:xfrm>
            <a:off x="6527366" y="3315421"/>
            <a:ext cx="1230491" cy="615245"/>
          </a:xfrm>
          <a:custGeom>
            <a:avLst/>
            <a:gdLst>
              <a:gd name="connsiteX0" fmla="*/ 0 w 1230491"/>
              <a:gd name="connsiteY0" fmla="*/ 61525 h 615245"/>
              <a:gd name="connsiteX1" fmla="*/ 61525 w 1230491"/>
              <a:gd name="connsiteY1" fmla="*/ 0 h 615245"/>
              <a:gd name="connsiteX2" fmla="*/ 1168967 w 1230491"/>
              <a:gd name="connsiteY2" fmla="*/ 0 h 615245"/>
              <a:gd name="connsiteX3" fmla="*/ 1230492 w 1230491"/>
              <a:gd name="connsiteY3" fmla="*/ 61525 h 615245"/>
              <a:gd name="connsiteX4" fmla="*/ 1230491 w 1230491"/>
              <a:gd name="connsiteY4" fmla="*/ 553721 h 615245"/>
              <a:gd name="connsiteX5" fmla="*/ 1168966 w 1230491"/>
              <a:gd name="connsiteY5" fmla="*/ 615246 h 615245"/>
              <a:gd name="connsiteX6" fmla="*/ 61525 w 1230491"/>
              <a:gd name="connsiteY6" fmla="*/ 615245 h 615245"/>
              <a:gd name="connsiteX7" fmla="*/ 0 w 1230491"/>
              <a:gd name="connsiteY7" fmla="*/ 553720 h 615245"/>
              <a:gd name="connsiteX8" fmla="*/ 0 w 1230491"/>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30491" h="615245">
                <a:moveTo>
                  <a:pt x="0" y="61525"/>
                </a:moveTo>
                <a:cubicBezTo>
                  <a:pt x="0" y="27546"/>
                  <a:pt x="27546" y="0"/>
                  <a:pt x="61525" y="0"/>
                </a:cubicBezTo>
                <a:lnTo>
                  <a:pt x="1168967" y="0"/>
                </a:lnTo>
                <a:cubicBezTo>
                  <a:pt x="1202946" y="0"/>
                  <a:pt x="1230492" y="27546"/>
                  <a:pt x="1230492" y="61525"/>
                </a:cubicBezTo>
                <a:cubicBezTo>
                  <a:pt x="1230492" y="225590"/>
                  <a:pt x="1230491" y="389656"/>
                  <a:pt x="1230491" y="553721"/>
                </a:cubicBezTo>
                <a:cubicBezTo>
                  <a:pt x="1230491" y="587700"/>
                  <a:pt x="1202945" y="615246"/>
                  <a:pt x="1168966" y="615246"/>
                </a:cubicBezTo>
                <a:lnTo>
                  <a:pt x="61525" y="615245"/>
                </a:lnTo>
                <a:cubicBezTo>
                  <a:pt x="27546" y="615245"/>
                  <a:pt x="0" y="587699"/>
                  <a:pt x="0" y="553720"/>
                </a:cubicBezTo>
                <a:lnTo>
                  <a:pt x="0" y="61525"/>
                </a:lnTo>
                <a:close/>
              </a:path>
            </a:pathLst>
          </a:custGeom>
          <a:noFill/>
          <a:ln>
            <a:noFill/>
          </a:ln>
        </p:spPr>
        <p:style>
          <a:lnRef idx="2">
            <a:schemeClr val="accent3"/>
          </a:lnRef>
          <a:fillRef idx="1">
            <a:schemeClr val="lt1"/>
          </a:fillRef>
          <a:effectRef idx="0">
            <a:schemeClr val="accent3"/>
          </a:effectRef>
          <a:fontRef idx="minor">
            <a:schemeClr val="dk1"/>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endParaRPr lang="en-US" sz="2000" kern="1200" dirty="0">
              <a:ln>
                <a:solidFill>
                  <a:schemeClr val="bg1"/>
                </a:solidFill>
              </a:ln>
              <a:latin typeface="Arial Narrow" panose="020B0606020202030204" pitchFamily="34" charset="0"/>
            </a:endParaRPr>
          </a:p>
        </p:txBody>
      </p:sp>
      <p:sp>
        <p:nvSpPr>
          <p:cNvPr id="28" name="Freeform: Shape 27">
            <a:extLst>
              <a:ext uri="{FF2B5EF4-FFF2-40B4-BE49-F238E27FC236}">
                <a16:creationId xmlns:a16="http://schemas.microsoft.com/office/drawing/2014/main" id="{50402EA9-F9EE-F9DC-3331-093D05B78B63}"/>
              </a:ext>
            </a:extLst>
          </p:cNvPr>
          <p:cNvSpPr/>
          <p:nvPr/>
        </p:nvSpPr>
        <p:spPr>
          <a:xfrm rot="17870700">
            <a:off x="7116814" y="2548057"/>
            <a:ext cx="2405786" cy="22741"/>
          </a:xfrm>
          <a:custGeom>
            <a:avLst/>
            <a:gdLst>
              <a:gd name="connsiteX0" fmla="*/ 0 w 2405786"/>
              <a:gd name="connsiteY0" fmla="*/ 11370 h 22741"/>
              <a:gd name="connsiteX1" fmla="*/ 2405786 w 2405786"/>
              <a:gd name="connsiteY1" fmla="*/ 11370 h 22741"/>
            </a:gdLst>
            <a:ahLst/>
            <a:cxnLst>
              <a:cxn ang="0">
                <a:pos x="connsiteX0" y="connsiteY0"/>
              </a:cxn>
              <a:cxn ang="0">
                <a:pos x="connsiteX1" y="connsiteY1"/>
              </a:cxn>
            </a:cxnLst>
            <a:rect l="l" t="t" r="r" b="b"/>
            <a:pathLst>
              <a:path w="2405786" h="22741">
                <a:moveTo>
                  <a:pt x="0" y="11370"/>
                </a:moveTo>
                <a:lnTo>
                  <a:pt x="2405786"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155447" tIns="-48775" rIns="1155449" bIns="-48774" numCol="1" spcCol="1270" anchor="ctr" anchorCtr="0">
            <a:noAutofit/>
          </a:bodyPr>
          <a:lstStyle/>
          <a:p>
            <a:pPr marL="0" lvl="0" indent="0" algn="ctr" defTabSz="355600">
              <a:lnSpc>
                <a:spcPct val="90000"/>
              </a:lnSpc>
              <a:spcBef>
                <a:spcPct val="0"/>
              </a:spcBef>
              <a:spcAft>
                <a:spcPct val="35000"/>
              </a:spcAft>
              <a:buNone/>
            </a:pPr>
            <a:endParaRPr lang="en-US" sz="800" kern="1200"/>
          </a:p>
        </p:txBody>
      </p:sp>
      <p:sp>
        <p:nvSpPr>
          <p:cNvPr id="29" name="Freeform: Shape 28">
            <a:extLst>
              <a:ext uri="{FF2B5EF4-FFF2-40B4-BE49-F238E27FC236}">
                <a16:creationId xmlns:a16="http://schemas.microsoft.com/office/drawing/2014/main" id="{28210BFB-1A61-8B5F-8518-280684C25094}"/>
              </a:ext>
            </a:extLst>
          </p:cNvPr>
          <p:cNvSpPr/>
          <p:nvPr/>
        </p:nvSpPr>
        <p:spPr>
          <a:xfrm>
            <a:off x="8674621" y="1059732"/>
            <a:ext cx="3065802" cy="615245"/>
          </a:xfrm>
          <a:custGeom>
            <a:avLst/>
            <a:gdLst>
              <a:gd name="connsiteX0" fmla="*/ 0 w 2597617"/>
              <a:gd name="connsiteY0" fmla="*/ 61525 h 615245"/>
              <a:gd name="connsiteX1" fmla="*/ 61525 w 2597617"/>
              <a:gd name="connsiteY1" fmla="*/ 0 h 615245"/>
              <a:gd name="connsiteX2" fmla="*/ 2536093 w 2597617"/>
              <a:gd name="connsiteY2" fmla="*/ 0 h 615245"/>
              <a:gd name="connsiteX3" fmla="*/ 2597618 w 2597617"/>
              <a:gd name="connsiteY3" fmla="*/ 61525 h 615245"/>
              <a:gd name="connsiteX4" fmla="*/ 2597617 w 2597617"/>
              <a:gd name="connsiteY4" fmla="*/ 553721 h 615245"/>
              <a:gd name="connsiteX5" fmla="*/ 2536092 w 2597617"/>
              <a:gd name="connsiteY5" fmla="*/ 615246 h 615245"/>
              <a:gd name="connsiteX6" fmla="*/ 61525 w 2597617"/>
              <a:gd name="connsiteY6" fmla="*/ 615245 h 615245"/>
              <a:gd name="connsiteX7" fmla="*/ 0 w 2597617"/>
              <a:gd name="connsiteY7" fmla="*/ 553720 h 615245"/>
              <a:gd name="connsiteX8" fmla="*/ 0 w 2597617"/>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97617" h="615245">
                <a:moveTo>
                  <a:pt x="0" y="61525"/>
                </a:moveTo>
                <a:cubicBezTo>
                  <a:pt x="0" y="27546"/>
                  <a:pt x="27546" y="0"/>
                  <a:pt x="61525" y="0"/>
                </a:cubicBezTo>
                <a:lnTo>
                  <a:pt x="2536093" y="0"/>
                </a:lnTo>
                <a:cubicBezTo>
                  <a:pt x="2570072" y="0"/>
                  <a:pt x="2597618" y="27546"/>
                  <a:pt x="2597618" y="61525"/>
                </a:cubicBezTo>
                <a:cubicBezTo>
                  <a:pt x="2597618" y="225590"/>
                  <a:pt x="2597617" y="389656"/>
                  <a:pt x="2597617" y="553721"/>
                </a:cubicBezTo>
                <a:cubicBezTo>
                  <a:pt x="2597617" y="587700"/>
                  <a:pt x="2570071" y="615246"/>
                  <a:pt x="2536092" y="615246"/>
                </a:cubicBezTo>
                <a:lnTo>
                  <a:pt x="61525" y="615245"/>
                </a:lnTo>
                <a:cubicBezTo>
                  <a:pt x="27546" y="615245"/>
                  <a:pt x="0" y="587699"/>
                  <a:pt x="0" y="553720"/>
                </a:cubicBezTo>
                <a:lnTo>
                  <a:pt x="0" y="61525"/>
                </a:lnTo>
                <a:close/>
              </a:path>
            </a:pathLst>
          </a:custGeom>
          <a:ln w="3175">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400" b="1" kern="1200" dirty="0">
                <a:latin typeface="Arial Narrow" panose="020B0606020202030204" pitchFamily="34" charset="0"/>
              </a:rPr>
              <a:t>Threats to Warfighter Readiness</a:t>
            </a:r>
          </a:p>
        </p:txBody>
      </p:sp>
      <p:sp>
        <p:nvSpPr>
          <p:cNvPr id="30" name="Freeform: Shape 29">
            <a:extLst>
              <a:ext uri="{FF2B5EF4-FFF2-40B4-BE49-F238E27FC236}">
                <a16:creationId xmlns:a16="http://schemas.microsoft.com/office/drawing/2014/main" id="{7DABEAE0-34BA-7086-BE76-84F0DD133609}"/>
              </a:ext>
            </a:extLst>
          </p:cNvPr>
          <p:cNvSpPr/>
          <p:nvPr/>
        </p:nvSpPr>
        <p:spPr>
          <a:xfrm rot="19130211">
            <a:off x="7492174" y="2904140"/>
            <a:ext cx="2149884" cy="22741"/>
          </a:xfrm>
          <a:custGeom>
            <a:avLst/>
            <a:gdLst>
              <a:gd name="connsiteX0" fmla="*/ 0 w 2149884"/>
              <a:gd name="connsiteY0" fmla="*/ 11370 h 22741"/>
              <a:gd name="connsiteX1" fmla="*/ 2149884 w 2149884"/>
              <a:gd name="connsiteY1" fmla="*/ 11370 h 22741"/>
            </a:gdLst>
            <a:ahLst/>
            <a:cxnLst>
              <a:cxn ang="0">
                <a:pos x="connsiteX0" y="connsiteY0"/>
              </a:cxn>
              <a:cxn ang="0">
                <a:pos x="connsiteX1" y="connsiteY1"/>
              </a:cxn>
            </a:cxnLst>
            <a:rect l="l" t="t" r="r" b="b"/>
            <a:pathLst>
              <a:path w="2149884" h="22741">
                <a:moveTo>
                  <a:pt x="0" y="11370"/>
                </a:moveTo>
                <a:lnTo>
                  <a:pt x="2149884"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033894" tIns="-42377" rIns="1033895" bIns="-42377"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31" name="Freeform: Shape 30">
            <a:extLst>
              <a:ext uri="{FF2B5EF4-FFF2-40B4-BE49-F238E27FC236}">
                <a16:creationId xmlns:a16="http://schemas.microsoft.com/office/drawing/2014/main" id="{4446D4EB-30C7-F6D8-2954-0A246213C738}"/>
              </a:ext>
            </a:extLst>
          </p:cNvPr>
          <p:cNvSpPr/>
          <p:nvPr/>
        </p:nvSpPr>
        <p:spPr>
          <a:xfrm>
            <a:off x="9376374" y="1900355"/>
            <a:ext cx="1674994" cy="615245"/>
          </a:xfrm>
          <a:custGeom>
            <a:avLst/>
            <a:gdLst>
              <a:gd name="connsiteX0" fmla="*/ 0 w 1674994"/>
              <a:gd name="connsiteY0" fmla="*/ 61525 h 615245"/>
              <a:gd name="connsiteX1" fmla="*/ 61525 w 1674994"/>
              <a:gd name="connsiteY1" fmla="*/ 0 h 615245"/>
              <a:gd name="connsiteX2" fmla="*/ 1613470 w 1674994"/>
              <a:gd name="connsiteY2" fmla="*/ 0 h 615245"/>
              <a:gd name="connsiteX3" fmla="*/ 1674995 w 1674994"/>
              <a:gd name="connsiteY3" fmla="*/ 61525 h 615245"/>
              <a:gd name="connsiteX4" fmla="*/ 1674994 w 1674994"/>
              <a:gd name="connsiteY4" fmla="*/ 553721 h 615245"/>
              <a:gd name="connsiteX5" fmla="*/ 1613469 w 1674994"/>
              <a:gd name="connsiteY5" fmla="*/ 615246 h 615245"/>
              <a:gd name="connsiteX6" fmla="*/ 61525 w 1674994"/>
              <a:gd name="connsiteY6" fmla="*/ 615245 h 615245"/>
              <a:gd name="connsiteX7" fmla="*/ 0 w 1674994"/>
              <a:gd name="connsiteY7" fmla="*/ 553720 h 615245"/>
              <a:gd name="connsiteX8" fmla="*/ 0 w 1674994"/>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994" h="615245">
                <a:moveTo>
                  <a:pt x="0" y="61525"/>
                </a:moveTo>
                <a:cubicBezTo>
                  <a:pt x="0" y="27546"/>
                  <a:pt x="27546" y="0"/>
                  <a:pt x="61525" y="0"/>
                </a:cubicBezTo>
                <a:lnTo>
                  <a:pt x="1613470" y="0"/>
                </a:lnTo>
                <a:cubicBezTo>
                  <a:pt x="1647449" y="0"/>
                  <a:pt x="1674995" y="27546"/>
                  <a:pt x="1674995" y="61525"/>
                </a:cubicBezTo>
                <a:cubicBezTo>
                  <a:pt x="1674995" y="225590"/>
                  <a:pt x="1674994" y="389656"/>
                  <a:pt x="1674994" y="553721"/>
                </a:cubicBezTo>
                <a:cubicBezTo>
                  <a:pt x="1674994" y="587700"/>
                  <a:pt x="1647448" y="615246"/>
                  <a:pt x="1613469" y="615246"/>
                </a:cubicBezTo>
                <a:lnTo>
                  <a:pt x="61525" y="615245"/>
                </a:lnTo>
                <a:cubicBezTo>
                  <a:pt x="27546" y="615245"/>
                  <a:pt x="0" y="587699"/>
                  <a:pt x="0" y="553720"/>
                </a:cubicBezTo>
                <a:lnTo>
                  <a:pt x="0" y="61525"/>
                </a:lnTo>
                <a:close/>
              </a:path>
            </a:pathLst>
          </a:custGeom>
          <a:ln w="3175">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Threat Detection</a:t>
            </a:r>
          </a:p>
        </p:txBody>
      </p:sp>
      <p:sp>
        <p:nvSpPr>
          <p:cNvPr id="32" name="Freeform: Shape 31">
            <a:extLst>
              <a:ext uri="{FF2B5EF4-FFF2-40B4-BE49-F238E27FC236}">
                <a16:creationId xmlns:a16="http://schemas.microsoft.com/office/drawing/2014/main" id="{24B7B831-3142-9088-0CA3-6D6BCB3C83B6}"/>
              </a:ext>
            </a:extLst>
          </p:cNvPr>
          <p:cNvSpPr/>
          <p:nvPr/>
        </p:nvSpPr>
        <p:spPr>
          <a:xfrm rot="20183249">
            <a:off x="7683912" y="3257906"/>
            <a:ext cx="1766407" cy="22741"/>
          </a:xfrm>
          <a:custGeom>
            <a:avLst/>
            <a:gdLst>
              <a:gd name="connsiteX0" fmla="*/ 0 w 1766407"/>
              <a:gd name="connsiteY0" fmla="*/ 11370 h 22741"/>
              <a:gd name="connsiteX1" fmla="*/ 1766407 w 1766407"/>
              <a:gd name="connsiteY1" fmla="*/ 11370 h 22741"/>
            </a:gdLst>
            <a:ahLst/>
            <a:cxnLst>
              <a:cxn ang="0">
                <a:pos x="connsiteX0" y="connsiteY0"/>
              </a:cxn>
              <a:cxn ang="0">
                <a:pos x="connsiteX1" y="connsiteY1"/>
              </a:cxn>
            </a:cxnLst>
            <a:rect l="l" t="t" r="r" b="b"/>
            <a:pathLst>
              <a:path w="1766407" h="22741">
                <a:moveTo>
                  <a:pt x="0" y="11370"/>
                </a:moveTo>
                <a:lnTo>
                  <a:pt x="1766407"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851743" tIns="-32789" rIns="851743" bIns="-32791" numCol="1" spcCol="1270" anchor="ctr" anchorCtr="0">
            <a:noAutofit/>
          </a:bodyPr>
          <a:lstStyle/>
          <a:p>
            <a:pPr marL="0" lvl="0" indent="0" algn="ctr" defTabSz="889000">
              <a:lnSpc>
                <a:spcPct val="90000"/>
              </a:lnSpc>
              <a:spcBef>
                <a:spcPct val="0"/>
              </a:spcBef>
              <a:spcAft>
                <a:spcPct val="35000"/>
              </a:spcAft>
              <a:buNone/>
            </a:pPr>
            <a:endParaRPr lang="en-US" sz="2000" kern="1200">
              <a:latin typeface="Arial Narrow" panose="020B0606020202030204" pitchFamily="34" charset="0"/>
            </a:endParaRPr>
          </a:p>
        </p:txBody>
      </p:sp>
      <p:sp>
        <p:nvSpPr>
          <p:cNvPr id="33" name="Freeform: Shape 32">
            <a:extLst>
              <a:ext uri="{FF2B5EF4-FFF2-40B4-BE49-F238E27FC236}">
                <a16:creationId xmlns:a16="http://schemas.microsoft.com/office/drawing/2014/main" id="{54305884-9E9F-A4C6-E170-7E87EB1EFD78}"/>
              </a:ext>
            </a:extLst>
          </p:cNvPr>
          <p:cNvSpPr/>
          <p:nvPr/>
        </p:nvSpPr>
        <p:spPr>
          <a:xfrm>
            <a:off x="9376374" y="2607888"/>
            <a:ext cx="1687693" cy="615245"/>
          </a:xfrm>
          <a:custGeom>
            <a:avLst/>
            <a:gdLst>
              <a:gd name="connsiteX0" fmla="*/ 0 w 1687693"/>
              <a:gd name="connsiteY0" fmla="*/ 61525 h 615245"/>
              <a:gd name="connsiteX1" fmla="*/ 61525 w 1687693"/>
              <a:gd name="connsiteY1" fmla="*/ 0 h 615245"/>
              <a:gd name="connsiteX2" fmla="*/ 1626169 w 1687693"/>
              <a:gd name="connsiteY2" fmla="*/ 0 h 615245"/>
              <a:gd name="connsiteX3" fmla="*/ 1687694 w 1687693"/>
              <a:gd name="connsiteY3" fmla="*/ 61525 h 615245"/>
              <a:gd name="connsiteX4" fmla="*/ 1687693 w 1687693"/>
              <a:gd name="connsiteY4" fmla="*/ 553721 h 615245"/>
              <a:gd name="connsiteX5" fmla="*/ 1626168 w 1687693"/>
              <a:gd name="connsiteY5" fmla="*/ 615246 h 615245"/>
              <a:gd name="connsiteX6" fmla="*/ 61525 w 1687693"/>
              <a:gd name="connsiteY6" fmla="*/ 615245 h 615245"/>
              <a:gd name="connsiteX7" fmla="*/ 0 w 1687693"/>
              <a:gd name="connsiteY7" fmla="*/ 553720 h 615245"/>
              <a:gd name="connsiteX8" fmla="*/ 0 w 1687693"/>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87693" h="615245">
                <a:moveTo>
                  <a:pt x="0" y="61525"/>
                </a:moveTo>
                <a:cubicBezTo>
                  <a:pt x="0" y="27546"/>
                  <a:pt x="27546" y="0"/>
                  <a:pt x="61525" y="0"/>
                </a:cubicBezTo>
                <a:lnTo>
                  <a:pt x="1626169" y="0"/>
                </a:lnTo>
                <a:cubicBezTo>
                  <a:pt x="1660148" y="0"/>
                  <a:pt x="1687694" y="27546"/>
                  <a:pt x="1687694" y="61525"/>
                </a:cubicBezTo>
                <a:cubicBezTo>
                  <a:pt x="1687694" y="225590"/>
                  <a:pt x="1687693" y="389656"/>
                  <a:pt x="1687693" y="553721"/>
                </a:cubicBezTo>
                <a:cubicBezTo>
                  <a:pt x="1687693" y="587700"/>
                  <a:pt x="1660147" y="615246"/>
                  <a:pt x="1626168" y="615246"/>
                </a:cubicBezTo>
                <a:lnTo>
                  <a:pt x="61525" y="615245"/>
                </a:lnTo>
                <a:cubicBezTo>
                  <a:pt x="27546" y="615245"/>
                  <a:pt x="0" y="587699"/>
                  <a:pt x="0" y="553720"/>
                </a:cubicBezTo>
                <a:lnTo>
                  <a:pt x="0" y="61525"/>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Reaction Time</a:t>
            </a:r>
          </a:p>
        </p:txBody>
      </p:sp>
      <p:sp>
        <p:nvSpPr>
          <p:cNvPr id="34" name="Freeform: Shape 33">
            <a:extLst>
              <a:ext uri="{FF2B5EF4-FFF2-40B4-BE49-F238E27FC236}">
                <a16:creationId xmlns:a16="http://schemas.microsoft.com/office/drawing/2014/main" id="{96E3496C-B5F7-FD24-E3BA-8A67E30FAB2C}"/>
              </a:ext>
            </a:extLst>
          </p:cNvPr>
          <p:cNvSpPr/>
          <p:nvPr/>
        </p:nvSpPr>
        <p:spPr>
          <a:xfrm>
            <a:off x="7757858" y="3611673"/>
            <a:ext cx="1618515" cy="22741"/>
          </a:xfrm>
          <a:custGeom>
            <a:avLst/>
            <a:gdLst>
              <a:gd name="connsiteX0" fmla="*/ 0 w 1618515"/>
              <a:gd name="connsiteY0" fmla="*/ 11370 h 22741"/>
              <a:gd name="connsiteX1" fmla="*/ 1618515 w 1618515"/>
              <a:gd name="connsiteY1" fmla="*/ 11370 h 22741"/>
            </a:gdLst>
            <a:ahLst/>
            <a:cxnLst>
              <a:cxn ang="0">
                <a:pos x="connsiteX0" y="connsiteY0"/>
              </a:cxn>
              <a:cxn ang="0">
                <a:pos x="connsiteX1" y="connsiteY1"/>
              </a:cxn>
            </a:cxnLst>
            <a:rect l="l" t="t" r="r" b="b"/>
            <a:pathLst>
              <a:path w="1618515" h="22741">
                <a:moveTo>
                  <a:pt x="0" y="11370"/>
                </a:moveTo>
                <a:lnTo>
                  <a:pt x="1618515"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781495" tIns="-29092" rIns="781495" bIns="-29092" numCol="1" spcCol="1270" anchor="ctr" anchorCtr="0">
            <a:noAutofit/>
          </a:bodyPr>
          <a:lstStyle/>
          <a:p>
            <a:pPr marL="0" lvl="0" indent="0" algn="ctr" defTabSz="222250">
              <a:lnSpc>
                <a:spcPct val="90000"/>
              </a:lnSpc>
              <a:spcBef>
                <a:spcPct val="0"/>
              </a:spcBef>
              <a:spcAft>
                <a:spcPct val="35000"/>
              </a:spcAft>
              <a:buNone/>
            </a:pPr>
            <a:endParaRPr lang="en-US" sz="500" kern="1200"/>
          </a:p>
        </p:txBody>
      </p:sp>
      <p:sp>
        <p:nvSpPr>
          <p:cNvPr id="35" name="Freeform: Shape 34">
            <a:extLst>
              <a:ext uri="{FF2B5EF4-FFF2-40B4-BE49-F238E27FC236}">
                <a16:creationId xmlns:a16="http://schemas.microsoft.com/office/drawing/2014/main" id="{7CC3F82A-EFA5-7B57-D10B-5C9CE57FFACE}"/>
              </a:ext>
            </a:extLst>
          </p:cNvPr>
          <p:cNvSpPr/>
          <p:nvPr/>
        </p:nvSpPr>
        <p:spPr>
          <a:xfrm>
            <a:off x="9376374" y="3315421"/>
            <a:ext cx="1674982" cy="615245"/>
          </a:xfrm>
          <a:custGeom>
            <a:avLst/>
            <a:gdLst>
              <a:gd name="connsiteX0" fmla="*/ 0 w 1674982"/>
              <a:gd name="connsiteY0" fmla="*/ 61525 h 615245"/>
              <a:gd name="connsiteX1" fmla="*/ 61525 w 1674982"/>
              <a:gd name="connsiteY1" fmla="*/ 0 h 615245"/>
              <a:gd name="connsiteX2" fmla="*/ 1613458 w 1674982"/>
              <a:gd name="connsiteY2" fmla="*/ 0 h 615245"/>
              <a:gd name="connsiteX3" fmla="*/ 1674983 w 1674982"/>
              <a:gd name="connsiteY3" fmla="*/ 61525 h 615245"/>
              <a:gd name="connsiteX4" fmla="*/ 1674982 w 1674982"/>
              <a:gd name="connsiteY4" fmla="*/ 553721 h 615245"/>
              <a:gd name="connsiteX5" fmla="*/ 1613457 w 1674982"/>
              <a:gd name="connsiteY5" fmla="*/ 615246 h 615245"/>
              <a:gd name="connsiteX6" fmla="*/ 61525 w 1674982"/>
              <a:gd name="connsiteY6" fmla="*/ 615245 h 615245"/>
              <a:gd name="connsiteX7" fmla="*/ 0 w 1674982"/>
              <a:gd name="connsiteY7" fmla="*/ 553720 h 615245"/>
              <a:gd name="connsiteX8" fmla="*/ 0 w 1674982"/>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982" h="615245">
                <a:moveTo>
                  <a:pt x="0" y="61525"/>
                </a:moveTo>
                <a:cubicBezTo>
                  <a:pt x="0" y="27546"/>
                  <a:pt x="27546" y="0"/>
                  <a:pt x="61525" y="0"/>
                </a:cubicBezTo>
                <a:lnTo>
                  <a:pt x="1613458" y="0"/>
                </a:lnTo>
                <a:cubicBezTo>
                  <a:pt x="1647437" y="0"/>
                  <a:pt x="1674983" y="27546"/>
                  <a:pt x="1674983" y="61525"/>
                </a:cubicBezTo>
                <a:cubicBezTo>
                  <a:pt x="1674983" y="225590"/>
                  <a:pt x="1674982" y="389656"/>
                  <a:pt x="1674982" y="553721"/>
                </a:cubicBezTo>
                <a:cubicBezTo>
                  <a:pt x="1674982" y="587700"/>
                  <a:pt x="1647436" y="615246"/>
                  <a:pt x="1613457" y="615246"/>
                </a:cubicBezTo>
                <a:lnTo>
                  <a:pt x="61525" y="615245"/>
                </a:lnTo>
                <a:cubicBezTo>
                  <a:pt x="27546" y="615245"/>
                  <a:pt x="0" y="587699"/>
                  <a:pt x="0" y="553720"/>
                </a:cubicBezTo>
                <a:lnTo>
                  <a:pt x="0" y="61525"/>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Decision Making</a:t>
            </a:r>
          </a:p>
        </p:txBody>
      </p:sp>
      <p:sp>
        <p:nvSpPr>
          <p:cNvPr id="36" name="Freeform: Shape 35">
            <a:extLst>
              <a:ext uri="{FF2B5EF4-FFF2-40B4-BE49-F238E27FC236}">
                <a16:creationId xmlns:a16="http://schemas.microsoft.com/office/drawing/2014/main" id="{B291D3D8-3119-6765-F04A-1547A8DD70A7}"/>
              </a:ext>
            </a:extLst>
          </p:cNvPr>
          <p:cNvSpPr/>
          <p:nvPr/>
        </p:nvSpPr>
        <p:spPr>
          <a:xfrm rot="1416751">
            <a:off x="7683912" y="3965439"/>
            <a:ext cx="1766407" cy="22741"/>
          </a:xfrm>
          <a:custGeom>
            <a:avLst/>
            <a:gdLst>
              <a:gd name="connsiteX0" fmla="*/ 0 w 1766407"/>
              <a:gd name="connsiteY0" fmla="*/ 11370 h 22741"/>
              <a:gd name="connsiteX1" fmla="*/ 1766407 w 1766407"/>
              <a:gd name="connsiteY1" fmla="*/ 11370 h 22741"/>
            </a:gdLst>
            <a:ahLst/>
            <a:cxnLst>
              <a:cxn ang="0">
                <a:pos x="connsiteX0" y="connsiteY0"/>
              </a:cxn>
              <a:cxn ang="0">
                <a:pos x="connsiteX1" y="connsiteY1"/>
              </a:cxn>
            </a:cxnLst>
            <a:rect l="l" t="t" r="r" b="b"/>
            <a:pathLst>
              <a:path w="1766407" h="22741">
                <a:moveTo>
                  <a:pt x="0" y="11370"/>
                </a:moveTo>
                <a:lnTo>
                  <a:pt x="1766407"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851744" tIns="-32790" rIns="851742" bIns="-32790" numCol="1" spcCol="1270" anchor="ctr" anchorCtr="0">
            <a:noAutofit/>
          </a:bodyPr>
          <a:lstStyle/>
          <a:p>
            <a:pPr marL="0" lvl="0" indent="0" algn="ctr" defTabSz="266700">
              <a:lnSpc>
                <a:spcPct val="90000"/>
              </a:lnSpc>
              <a:spcBef>
                <a:spcPct val="0"/>
              </a:spcBef>
              <a:spcAft>
                <a:spcPct val="35000"/>
              </a:spcAft>
              <a:buNone/>
            </a:pPr>
            <a:endParaRPr lang="en-US" sz="600" kern="1200"/>
          </a:p>
        </p:txBody>
      </p:sp>
      <p:sp>
        <p:nvSpPr>
          <p:cNvPr id="37" name="Freeform: Shape 36">
            <a:extLst>
              <a:ext uri="{FF2B5EF4-FFF2-40B4-BE49-F238E27FC236}">
                <a16:creationId xmlns:a16="http://schemas.microsoft.com/office/drawing/2014/main" id="{C1348837-8E3E-4237-7063-AA5F0C2F5583}"/>
              </a:ext>
            </a:extLst>
          </p:cNvPr>
          <p:cNvSpPr/>
          <p:nvPr/>
        </p:nvSpPr>
        <p:spPr>
          <a:xfrm>
            <a:off x="9376374" y="4022953"/>
            <a:ext cx="1674982" cy="615245"/>
          </a:xfrm>
          <a:custGeom>
            <a:avLst/>
            <a:gdLst>
              <a:gd name="connsiteX0" fmla="*/ 0 w 1674982"/>
              <a:gd name="connsiteY0" fmla="*/ 61525 h 615245"/>
              <a:gd name="connsiteX1" fmla="*/ 61525 w 1674982"/>
              <a:gd name="connsiteY1" fmla="*/ 0 h 615245"/>
              <a:gd name="connsiteX2" fmla="*/ 1613458 w 1674982"/>
              <a:gd name="connsiteY2" fmla="*/ 0 h 615245"/>
              <a:gd name="connsiteX3" fmla="*/ 1674983 w 1674982"/>
              <a:gd name="connsiteY3" fmla="*/ 61525 h 615245"/>
              <a:gd name="connsiteX4" fmla="*/ 1674982 w 1674982"/>
              <a:gd name="connsiteY4" fmla="*/ 553721 h 615245"/>
              <a:gd name="connsiteX5" fmla="*/ 1613457 w 1674982"/>
              <a:gd name="connsiteY5" fmla="*/ 615246 h 615245"/>
              <a:gd name="connsiteX6" fmla="*/ 61525 w 1674982"/>
              <a:gd name="connsiteY6" fmla="*/ 615245 h 615245"/>
              <a:gd name="connsiteX7" fmla="*/ 0 w 1674982"/>
              <a:gd name="connsiteY7" fmla="*/ 553720 h 615245"/>
              <a:gd name="connsiteX8" fmla="*/ 0 w 1674982"/>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74982" h="615245">
                <a:moveTo>
                  <a:pt x="0" y="61525"/>
                </a:moveTo>
                <a:cubicBezTo>
                  <a:pt x="0" y="27546"/>
                  <a:pt x="27546" y="0"/>
                  <a:pt x="61525" y="0"/>
                </a:cubicBezTo>
                <a:lnTo>
                  <a:pt x="1613458" y="0"/>
                </a:lnTo>
                <a:cubicBezTo>
                  <a:pt x="1647437" y="0"/>
                  <a:pt x="1674983" y="27546"/>
                  <a:pt x="1674983" y="61525"/>
                </a:cubicBezTo>
                <a:cubicBezTo>
                  <a:pt x="1674983" y="225590"/>
                  <a:pt x="1674982" y="389656"/>
                  <a:pt x="1674982" y="553721"/>
                </a:cubicBezTo>
                <a:cubicBezTo>
                  <a:pt x="1674982" y="587700"/>
                  <a:pt x="1647436" y="615246"/>
                  <a:pt x="1613457" y="615246"/>
                </a:cubicBezTo>
                <a:lnTo>
                  <a:pt x="61525" y="615245"/>
                </a:lnTo>
                <a:cubicBezTo>
                  <a:pt x="27546" y="615245"/>
                  <a:pt x="0" y="587699"/>
                  <a:pt x="0" y="553720"/>
                </a:cubicBezTo>
                <a:lnTo>
                  <a:pt x="0" y="61525"/>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Emotional Control</a:t>
            </a:r>
          </a:p>
        </p:txBody>
      </p:sp>
      <p:sp>
        <p:nvSpPr>
          <p:cNvPr id="38" name="Freeform: Shape 37">
            <a:extLst>
              <a:ext uri="{FF2B5EF4-FFF2-40B4-BE49-F238E27FC236}">
                <a16:creationId xmlns:a16="http://schemas.microsoft.com/office/drawing/2014/main" id="{83442E58-EA8D-6599-B3AB-076E4CB9244F}"/>
              </a:ext>
            </a:extLst>
          </p:cNvPr>
          <p:cNvSpPr/>
          <p:nvPr/>
        </p:nvSpPr>
        <p:spPr>
          <a:xfrm rot="2469789">
            <a:off x="7492174" y="4319206"/>
            <a:ext cx="2149884" cy="22741"/>
          </a:xfrm>
          <a:custGeom>
            <a:avLst/>
            <a:gdLst>
              <a:gd name="connsiteX0" fmla="*/ 0 w 2149884"/>
              <a:gd name="connsiteY0" fmla="*/ 11370 h 22741"/>
              <a:gd name="connsiteX1" fmla="*/ 2149884 w 2149884"/>
              <a:gd name="connsiteY1" fmla="*/ 11370 h 22741"/>
            </a:gdLst>
            <a:ahLst/>
            <a:cxnLst>
              <a:cxn ang="0">
                <a:pos x="connsiteX0" y="connsiteY0"/>
              </a:cxn>
              <a:cxn ang="0">
                <a:pos x="connsiteX1" y="connsiteY1"/>
              </a:cxn>
            </a:cxnLst>
            <a:rect l="l" t="t" r="r" b="b"/>
            <a:pathLst>
              <a:path w="2149884" h="22741">
                <a:moveTo>
                  <a:pt x="0" y="11370"/>
                </a:moveTo>
                <a:lnTo>
                  <a:pt x="2149884"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033895" tIns="-42377" rIns="1033894" bIns="-42377" numCol="1" spcCol="1270" anchor="ctr" anchorCtr="0">
            <a:noAutofit/>
          </a:bodyPr>
          <a:lstStyle/>
          <a:p>
            <a:pPr marL="0" lvl="0" indent="0" algn="ctr" defTabSz="311150">
              <a:lnSpc>
                <a:spcPct val="90000"/>
              </a:lnSpc>
              <a:spcBef>
                <a:spcPct val="0"/>
              </a:spcBef>
              <a:spcAft>
                <a:spcPct val="35000"/>
              </a:spcAft>
              <a:buNone/>
            </a:pPr>
            <a:endParaRPr lang="en-US" sz="700" kern="1200"/>
          </a:p>
        </p:txBody>
      </p:sp>
      <p:sp>
        <p:nvSpPr>
          <p:cNvPr id="39" name="Freeform: Shape 38">
            <a:extLst>
              <a:ext uri="{FF2B5EF4-FFF2-40B4-BE49-F238E27FC236}">
                <a16:creationId xmlns:a16="http://schemas.microsoft.com/office/drawing/2014/main" id="{EEE670DF-B8B2-FA7B-D64D-0984B1814869}"/>
              </a:ext>
            </a:extLst>
          </p:cNvPr>
          <p:cNvSpPr/>
          <p:nvPr/>
        </p:nvSpPr>
        <p:spPr>
          <a:xfrm>
            <a:off x="9376374" y="4730486"/>
            <a:ext cx="1695667" cy="615245"/>
          </a:xfrm>
          <a:custGeom>
            <a:avLst/>
            <a:gdLst>
              <a:gd name="connsiteX0" fmla="*/ 0 w 1695667"/>
              <a:gd name="connsiteY0" fmla="*/ 61525 h 615245"/>
              <a:gd name="connsiteX1" fmla="*/ 61525 w 1695667"/>
              <a:gd name="connsiteY1" fmla="*/ 0 h 615245"/>
              <a:gd name="connsiteX2" fmla="*/ 1634143 w 1695667"/>
              <a:gd name="connsiteY2" fmla="*/ 0 h 615245"/>
              <a:gd name="connsiteX3" fmla="*/ 1695668 w 1695667"/>
              <a:gd name="connsiteY3" fmla="*/ 61525 h 615245"/>
              <a:gd name="connsiteX4" fmla="*/ 1695667 w 1695667"/>
              <a:gd name="connsiteY4" fmla="*/ 553721 h 615245"/>
              <a:gd name="connsiteX5" fmla="*/ 1634142 w 1695667"/>
              <a:gd name="connsiteY5" fmla="*/ 615246 h 615245"/>
              <a:gd name="connsiteX6" fmla="*/ 61525 w 1695667"/>
              <a:gd name="connsiteY6" fmla="*/ 615245 h 615245"/>
              <a:gd name="connsiteX7" fmla="*/ 0 w 1695667"/>
              <a:gd name="connsiteY7" fmla="*/ 553720 h 615245"/>
              <a:gd name="connsiteX8" fmla="*/ 0 w 1695667"/>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95667" h="615245">
                <a:moveTo>
                  <a:pt x="0" y="61525"/>
                </a:moveTo>
                <a:cubicBezTo>
                  <a:pt x="0" y="27546"/>
                  <a:pt x="27546" y="0"/>
                  <a:pt x="61525" y="0"/>
                </a:cubicBezTo>
                <a:lnTo>
                  <a:pt x="1634143" y="0"/>
                </a:lnTo>
                <a:cubicBezTo>
                  <a:pt x="1668122" y="0"/>
                  <a:pt x="1695668" y="27546"/>
                  <a:pt x="1695668" y="61525"/>
                </a:cubicBezTo>
                <a:cubicBezTo>
                  <a:pt x="1695668" y="225590"/>
                  <a:pt x="1695667" y="389656"/>
                  <a:pt x="1695667" y="553721"/>
                </a:cubicBezTo>
                <a:cubicBezTo>
                  <a:pt x="1695667" y="587700"/>
                  <a:pt x="1668121" y="615246"/>
                  <a:pt x="1634142" y="615246"/>
                </a:cubicBezTo>
                <a:lnTo>
                  <a:pt x="61525" y="615245"/>
                </a:lnTo>
                <a:cubicBezTo>
                  <a:pt x="27546" y="615245"/>
                  <a:pt x="0" y="587699"/>
                  <a:pt x="0" y="553720"/>
                </a:cubicBezTo>
                <a:lnTo>
                  <a:pt x="0" y="61525"/>
                </a:lnTo>
                <a:close/>
              </a:path>
            </a:pathLst>
          </a:custGeom>
          <a:ln>
            <a:solidFill>
              <a:schemeClr val="tx1"/>
            </a:soli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Teamwork</a:t>
            </a:r>
          </a:p>
        </p:txBody>
      </p:sp>
      <p:sp>
        <p:nvSpPr>
          <p:cNvPr id="40" name="Freeform: Shape 39">
            <a:extLst>
              <a:ext uri="{FF2B5EF4-FFF2-40B4-BE49-F238E27FC236}">
                <a16:creationId xmlns:a16="http://schemas.microsoft.com/office/drawing/2014/main" id="{6255B01B-0811-E689-FD2B-E26716CF39A2}"/>
              </a:ext>
            </a:extLst>
          </p:cNvPr>
          <p:cNvSpPr/>
          <p:nvPr/>
        </p:nvSpPr>
        <p:spPr>
          <a:xfrm rot="3160434">
            <a:off x="7232480" y="4672972"/>
            <a:ext cx="2669272" cy="22741"/>
          </a:xfrm>
          <a:custGeom>
            <a:avLst/>
            <a:gdLst>
              <a:gd name="connsiteX0" fmla="*/ 0 w 2669272"/>
              <a:gd name="connsiteY0" fmla="*/ 11370 h 22741"/>
              <a:gd name="connsiteX1" fmla="*/ 2669272 w 2669272"/>
              <a:gd name="connsiteY1" fmla="*/ 11370 h 22741"/>
            </a:gdLst>
            <a:ahLst/>
            <a:cxnLst>
              <a:cxn ang="0">
                <a:pos x="connsiteX0" y="connsiteY0"/>
              </a:cxn>
              <a:cxn ang="0">
                <a:pos x="connsiteX1" y="connsiteY1"/>
              </a:cxn>
            </a:cxnLst>
            <a:rect l="l" t="t" r="r" b="b"/>
            <a:pathLst>
              <a:path w="2669272" h="22741">
                <a:moveTo>
                  <a:pt x="0" y="11370"/>
                </a:moveTo>
                <a:lnTo>
                  <a:pt x="2669272" y="11370"/>
                </a:lnTo>
              </a:path>
            </a:pathLst>
          </a:custGeom>
          <a:noFill/>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z="-110000"/>
        </p:spPr>
        <p:style>
          <a:lnRef idx="2">
            <a:schemeClr val="dk1">
              <a:shade val="60000"/>
              <a:hueOff val="0"/>
              <a:satOff val="0"/>
              <a:lumOff val="0"/>
              <a:alphaOff val="0"/>
            </a:schemeClr>
          </a:lnRef>
          <a:fillRef idx="0">
            <a:scrgbClr r="0" g="0" b="0"/>
          </a:fillRef>
          <a:effectRef idx="0">
            <a:schemeClr val="dk1">
              <a:hueOff val="0"/>
              <a:satOff val="0"/>
              <a:lumOff val="0"/>
              <a:alphaOff val="0"/>
            </a:schemeClr>
          </a:effectRef>
          <a:fontRef idx="minor">
            <a:schemeClr val="tx1">
              <a:hueOff val="0"/>
              <a:satOff val="0"/>
              <a:lumOff val="0"/>
              <a:alphaOff val="0"/>
            </a:schemeClr>
          </a:fontRef>
        </p:style>
        <p:txBody>
          <a:bodyPr spcFirstLastPara="0" vert="horz" wrap="square" lIns="1280604" tIns="-55361" rIns="1280604" bIns="-55362" numCol="1" spcCol="1270" anchor="ctr" anchorCtr="0">
            <a:noAutofit/>
          </a:bodyPr>
          <a:lstStyle/>
          <a:p>
            <a:pPr marL="0" lvl="0" indent="0" algn="ctr" defTabSz="400050">
              <a:lnSpc>
                <a:spcPct val="90000"/>
              </a:lnSpc>
              <a:spcBef>
                <a:spcPct val="0"/>
              </a:spcBef>
              <a:spcAft>
                <a:spcPct val="35000"/>
              </a:spcAft>
              <a:buNone/>
            </a:pPr>
            <a:endParaRPr lang="en-US" sz="900" kern="1200"/>
          </a:p>
        </p:txBody>
      </p:sp>
      <p:sp>
        <p:nvSpPr>
          <p:cNvPr id="41" name="Freeform: Shape 40">
            <a:extLst>
              <a:ext uri="{FF2B5EF4-FFF2-40B4-BE49-F238E27FC236}">
                <a16:creationId xmlns:a16="http://schemas.microsoft.com/office/drawing/2014/main" id="{BA525A79-0AAA-BFE2-1337-169967FD6355}"/>
              </a:ext>
            </a:extLst>
          </p:cNvPr>
          <p:cNvSpPr/>
          <p:nvPr/>
        </p:nvSpPr>
        <p:spPr>
          <a:xfrm>
            <a:off x="9376374" y="5438019"/>
            <a:ext cx="1662296" cy="615245"/>
          </a:xfrm>
          <a:custGeom>
            <a:avLst/>
            <a:gdLst>
              <a:gd name="connsiteX0" fmla="*/ 0 w 1662296"/>
              <a:gd name="connsiteY0" fmla="*/ 61525 h 615245"/>
              <a:gd name="connsiteX1" fmla="*/ 61525 w 1662296"/>
              <a:gd name="connsiteY1" fmla="*/ 0 h 615245"/>
              <a:gd name="connsiteX2" fmla="*/ 1600772 w 1662296"/>
              <a:gd name="connsiteY2" fmla="*/ 0 h 615245"/>
              <a:gd name="connsiteX3" fmla="*/ 1662297 w 1662296"/>
              <a:gd name="connsiteY3" fmla="*/ 61525 h 615245"/>
              <a:gd name="connsiteX4" fmla="*/ 1662296 w 1662296"/>
              <a:gd name="connsiteY4" fmla="*/ 553721 h 615245"/>
              <a:gd name="connsiteX5" fmla="*/ 1600771 w 1662296"/>
              <a:gd name="connsiteY5" fmla="*/ 615246 h 615245"/>
              <a:gd name="connsiteX6" fmla="*/ 61525 w 1662296"/>
              <a:gd name="connsiteY6" fmla="*/ 615245 h 615245"/>
              <a:gd name="connsiteX7" fmla="*/ 0 w 1662296"/>
              <a:gd name="connsiteY7" fmla="*/ 553720 h 615245"/>
              <a:gd name="connsiteX8" fmla="*/ 0 w 1662296"/>
              <a:gd name="connsiteY8" fmla="*/ 61525 h 615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62296" h="615245">
                <a:moveTo>
                  <a:pt x="0" y="61525"/>
                </a:moveTo>
                <a:cubicBezTo>
                  <a:pt x="0" y="27546"/>
                  <a:pt x="27546" y="0"/>
                  <a:pt x="61525" y="0"/>
                </a:cubicBezTo>
                <a:lnTo>
                  <a:pt x="1600772" y="0"/>
                </a:lnTo>
                <a:cubicBezTo>
                  <a:pt x="1634751" y="0"/>
                  <a:pt x="1662297" y="27546"/>
                  <a:pt x="1662297" y="61525"/>
                </a:cubicBezTo>
                <a:cubicBezTo>
                  <a:pt x="1662297" y="225590"/>
                  <a:pt x="1662296" y="389656"/>
                  <a:pt x="1662296" y="553721"/>
                </a:cubicBezTo>
                <a:cubicBezTo>
                  <a:pt x="1662296" y="587700"/>
                  <a:pt x="1634750" y="615246"/>
                  <a:pt x="1600771" y="615246"/>
                </a:cubicBezTo>
                <a:lnTo>
                  <a:pt x="61525" y="615245"/>
                </a:lnTo>
                <a:cubicBezTo>
                  <a:pt x="27546" y="615245"/>
                  <a:pt x="0" y="587699"/>
                  <a:pt x="0" y="553720"/>
                </a:cubicBezTo>
                <a:lnTo>
                  <a:pt x="0" y="61525"/>
                </a:lnTo>
                <a:close/>
              </a:path>
            </a:pathLst>
          </a:custGeom>
          <a:ln>
            <a:gradFill flip="none" rotWithShape="1">
              <a:gsLst>
                <a:gs pos="0">
                  <a:schemeClr val="bg1"/>
                </a:gs>
                <a:gs pos="83000">
                  <a:schemeClr val="bg2">
                    <a:lumMod val="50000"/>
                    <a:lumOff val="50000"/>
                  </a:schemeClr>
                </a:gs>
                <a:gs pos="100000">
                  <a:schemeClr val="tx1"/>
                </a:gs>
              </a:gsLst>
              <a:lin ang="0" scaled="1"/>
              <a:tileRect/>
            </a:gradFill>
          </a:ln>
          <a:scene3d>
            <a:camera prst="orthographicFront">
              <a:rot lat="0" lon="0" rev="0"/>
            </a:camera>
            <a:lightRig rig="contrasting" dir="t">
              <a:rot lat="0" lon="0" rev="1200000"/>
            </a:lightRig>
          </a:scene3d>
          <a:sp3d contourW="19050" prstMaterial="metal">
            <a:bevelT w="88900" h="203200"/>
            <a:bevelB w="165100" h="254000"/>
          </a:sp3d>
        </p:spPr>
        <p:style>
          <a:lnRef idx="0">
            <a:scrgbClr r="0" g="0" b="0"/>
          </a:lnRef>
          <a:fillRef idx="1">
            <a:schemeClr val="lt1">
              <a:hueOff val="0"/>
              <a:satOff val="0"/>
              <a:lumOff val="0"/>
              <a:alphaOff val="0"/>
            </a:schemeClr>
          </a:fillRef>
          <a:effectRef idx="1">
            <a:schemeClr val="lt1">
              <a:hueOff val="0"/>
              <a:satOff val="0"/>
              <a:lumOff val="0"/>
              <a:alphaOff val="0"/>
            </a:schemeClr>
          </a:effectRef>
          <a:fontRef idx="minor">
            <a:schemeClr val="dk1">
              <a:hueOff val="0"/>
              <a:satOff val="0"/>
              <a:lumOff val="0"/>
              <a:alphaOff val="0"/>
            </a:schemeClr>
          </a:fontRef>
        </p:style>
        <p:txBody>
          <a:bodyPr spcFirstLastPara="0" vert="horz" wrap="square" lIns="30720" tIns="30720" rIns="30720" bIns="3072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Arial Narrow" panose="020B0606020202030204" pitchFamily="34" charset="0"/>
              </a:rPr>
              <a:t>Situational Awareness</a:t>
            </a:r>
          </a:p>
        </p:txBody>
      </p:sp>
      <p:sp>
        <p:nvSpPr>
          <p:cNvPr id="5" name="Slide Number Placeholder 4">
            <a:extLst>
              <a:ext uri="{FF2B5EF4-FFF2-40B4-BE49-F238E27FC236}">
                <a16:creationId xmlns:a16="http://schemas.microsoft.com/office/drawing/2014/main" id="{7D5EABB4-1BD5-6212-86AF-7641AAC9D65F}"/>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7</a:t>
            </a:fld>
            <a:endParaRPr lang="en-US" sz="1200" dirty="0">
              <a:latin typeface="Arial Narrow" panose="020B0606020202030204" pitchFamily="34" charset="0"/>
            </a:endParaRPr>
          </a:p>
        </p:txBody>
      </p:sp>
      <p:sp>
        <p:nvSpPr>
          <p:cNvPr id="6" name="TextBox 5">
            <a:extLst>
              <a:ext uri="{FF2B5EF4-FFF2-40B4-BE49-F238E27FC236}">
                <a16:creationId xmlns:a16="http://schemas.microsoft.com/office/drawing/2014/main" id="{76E31CAB-EAE8-7FE4-9DE8-5DB3B4A8F838}"/>
              </a:ext>
            </a:extLst>
          </p:cNvPr>
          <p:cNvSpPr txBox="1"/>
          <p:nvPr/>
        </p:nvSpPr>
        <p:spPr>
          <a:xfrm>
            <a:off x="8095069" y="6069686"/>
            <a:ext cx="1593081"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20523643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975714-128E-FA3E-F227-1140C8AE02D3}"/>
              </a:ext>
            </a:extLst>
          </p:cNvPr>
          <p:cNvSpPr>
            <a:spLocks noGrp="1"/>
          </p:cNvSpPr>
          <p:nvPr>
            <p:ph type="title"/>
          </p:nvPr>
        </p:nvSpPr>
        <p:spPr>
          <a:xfrm>
            <a:off x="722376" y="0"/>
            <a:ext cx="9710928" cy="795130"/>
          </a:xfrm>
        </p:spPr>
        <p:txBody>
          <a:bodyPr/>
          <a:lstStyle/>
          <a:p>
            <a:r>
              <a:rPr lang="en-US" dirty="0"/>
              <a:t>TBI - The Invisible Injury</a:t>
            </a:r>
          </a:p>
        </p:txBody>
      </p:sp>
      <p:sp>
        <p:nvSpPr>
          <p:cNvPr id="10" name="Freeform 2">
            <a:extLst>
              <a:ext uri="{FF2B5EF4-FFF2-40B4-BE49-F238E27FC236}">
                <a16:creationId xmlns:a16="http://schemas.microsoft.com/office/drawing/2014/main" id="{26AD4911-3207-2EDB-6468-512BF2A29E1D}"/>
              </a:ext>
            </a:extLst>
          </p:cNvPr>
          <p:cNvSpPr/>
          <p:nvPr/>
        </p:nvSpPr>
        <p:spPr>
          <a:xfrm>
            <a:off x="0" y="760266"/>
            <a:ext cx="8013032" cy="5548517"/>
          </a:xfrm>
          <a:custGeom>
            <a:avLst/>
            <a:gdLst/>
            <a:ahLst/>
            <a:cxnLst/>
            <a:rect l="l" t="t" r="r" b="b"/>
            <a:pathLst>
              <a:path w="12386980" h="8229600">
                <a:moveTo>
                  <a:pt x="0" y="0"/>
                </a:moveTo>
                <a:lnTo>
                  <a:pt x="12386980" y="0"/>
                </a:lnTo>
                <a:lnTo>
                  <a:pt x="12386980" y="8229600"/>
                </a:lnTo>
                <a:lnTo>
                  <a:pt x="0" y="8229600"/>
                </a:lnTo>
                <a:lnTo>
                  <a:pt x="0" y="0"/>
                </a:lnTo>
                <a:close/>
              </a:path>
            </a:pathLst>
          </a:custGeom>
          <a:blipFill>
            <a:blip r:embed="rId3">
              <a:alphaModFix amt="85000"/>
            </a:blip>
            <a:stretch>
              <a:fillRect/>
            </a:stretch>
          </a:blipFill>
        </p:spPr>
        <p:txBody>
          <a:bodyPr/>
          <a:lstStyle/>
          <a:p>
            <a:endParaRPr lang="en-US" sz="1200"/>
          </a:p>
        </p:txBody>
      </p:sp>
      <p:sp>
        <p:nvSpPr>
          <p:cNvPr id="13" name="Isosceles Triangle 12">
            <a:extLst>
              <a:ext uri="{FF2B5EF4-FFF2-40B4-BE49-F238E27FC236}">
                <a16:creationId xmlns:a16="http://schemas.microsoft.com/office/drawing/2014/main" id="{9FD0C50B-C9BC-8789-3BB9-E6222C6AD867}"/>
              </a:ext>
            </a:extLst>
          </p:cNvPr>
          <p:cNvSpPr/>
          <p:nvPr/>
        </p:nvSpPr>
        <p:spPr bwMode="auto">
          <a:xfrm rot="16200000">
            <a:off x="2992079" y="2785737"/>
            <a:ext cx="5658822" cy="1607880"/>
          </a:xfrm>
          <a:prstGeom prst="triangle">
            <a:avLst/>
          </a:prstGeom>
          <a:solidFill>
            <a:schemeClr val="bg1"/>
          </a:solidFill>
          <a:ln w="9525" cap="flat" cmpd="sng" algn="ctr">
            <a:noFill/>
            <a:prstDash val="solid"/>
            <a:miter lim="800000"/>
            <a:headEnd type="none" w="med" len="med"/>
            <a:tailEnd type="none" w="med" len="med"/>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Tahoma" charset="0"/>
            </a:endParaRPr>
          </a:p>
        </p:txBody>
      </p:sp>
      <p:sp>
        <p:nvSpPr>
          <p:cNvPr id="11" name="Content Placeholder 10">
            <a:extLst>
              <a:ext uri="{FF2B5EF4-FFF2-40B4-BE49-F238E27FC236}">
                <a16:creationId xmlns:a16="http://schemas.microsoft.com/office/drawing/2014/main" id="{8FE43036-D70D-C746-3B8B-25563B48F9E5}"/>
              </a:ext>
            </a:extLst>
          </p:cNvPr>
          <p:cNvSpPr>
            <a:spLocks noGrp="1"/>
          </p:cNvSpPr>
          <p:nvPr>
            <p:ph sz="quarter" idx="11"/>
          </p:nvPr>
        </p:nvSpPr>
        <p:spPr>
          <a:xfrm>
            <a:off x="6625430" y="760266"/>
            <a:ext cx="5585449" cy="5583381"/>
          </a:xfrm>
          <a:solidFill>
            <a:schemeClr val="bg1"/>
          </a:solidFill>
        </p:spPr>
        <p:txBody>
          <a:bodyPr/>
          <a:lstStyle/>
          <a:p>
            <a:pPr marL="274331" indent="0">
              <a:buNone/>
            </a:pPr>
            <a:r>
              <a:rPr lang="en-US" u="sng" dirty="0">
                <a:latin typeface="Arial Narrow" panose="020B0606020202030204" pitchFamily="34" charset="0"/>
              </a:rPr>
              <a:t>What is a TBI?</a:t>
            </a:r>
          </a:p>
          <a:p>
            <a:pPr marL="1264917" lvl="1" indent="-457200"/>
            <a:r>
              <a:rPr lang="en-US" dirty="0">
                <a:latin typeface="Arial Narrow" panose="020B0606020202030204" pitchFamily="34" charset="0"/>
              </a:rPr>
              <a:t>Structural and/or physiological disruption of brain function from an external force</a:t>
            </a:r>
          </a:p>
          <a:p>
            <a:pPr marL="274331" indent="0">
              <a:buNone/>
            </a:pPr>
            <a:r>
              <a:rPr lang="en-US" u="sng" dirty="0">
                <a:latin typeface="Arial Narrow" panose="020B0606020202030204" pitchFamily="34" charset="0"/>
              </a:rPr>
              <a:t>Prevalence</a:t>
            </a:r>
          </a:p>
          <a:p>
            <a:pPr marL="1264917" lvl="1" indent="-457200"/>
            <a:r>
              <a:rPr lang="en-US" dirty="0">
                <a:latin typeface="Arial Narrow" panose="020B0606020202030204" pitchFamily="34" charset="0"/>
              </a:rPr>
              <a:t>499,852 Total Injuries (2023)</a:t>
            </a:r>
          </a:p>
          <a:p>
            <a:pPr marL="1264917" lvl="1" indent="-457200"/>
            <a:r>
              <a:rPr lang="en-US" dirty="0">
                <a:latin typeface="Arial Narrow" panose="020B0606020202030204" pitchFamily="34" charset="0"/>
              </a:rPr>
              <a:t>82% Mild TBI (</a:t>
            </a:r>
            <a:r>
              <a:rPr lang="en-US" dirty="0" err="1">
                <a:latin typeface="Arial Narrow" panose="020B0606020202030204" pitchFamily="34" charset="0"/>
              </a:rPr>
              <a:t>mTBI</a:t>
            </a:r>
            <a:r>
              <a:rPr lang="en-US" dirty="0">
                <a:latin typeface="Arial Narrow" panose="020B0606020202030204" pitchFamily="34" charset="0"/>
              </a:rPr>
              <a:t>; Concussion)</a:t>
            </a:r>
          </a:p>
          <a:p>
            <a:pPr marL="274331" indent="0">
              <a:buNone/>
            </a:pPr>
            <a:r>
              <a:rPr lang="en-US" u="sng" dirty="0">
                <a:latin typeface="Arial Narrow" panose="020B0606020202030204" pitchFamily="34" charset="0"/>
              </a:rPr>
              <a:t>Causes</a:t>
            </a:r>
          </a:p>
          <a:p>
            <a:pPr marL="1264917" lvl="1" indent="-457200"/>
            <a:r>
              <a:rPr lang="en-US" dirty="0">
                <a:latin typeface="Arial Narrow" panose="020B0606020202030204" pitchFamily="34" charset="0"/>
              </a:rPr>
              <a:t>Blast</a:t>
            </a:r>
          </a:p>
          <a:p>
            <a:pPr marL="1264917" lvl="1" indent="-457200"/>
            <a:r>
              <a:rPr lang="en-US" dirty="0">
                <a:latin typeface="Arial Narrow" panose="020B0606020202030204" pitchFamily="34" charset="0"/>
              </a:rPr>
              <a:t>Motor Vehicle Accident</a:t>
            </a:r>
          </a:p>
          <a:p>
            <a:pPr marL="1264917" lvl="1" indent="-457200"/>
            <a:r>
              <a:rPr lang="en-US" dirty="0">
                <a:latin typeface="Arial Narrow" panose="020B0606020202030204" pitchFamily="34" charset="0"/>
              </a:rPr>
              <a:t>Airborne Jumps</a:t>
            </a:r>
          </a:p>
          <a:p>
            <a:pPr marL="1264917" lvl="1" indent="-457200"/>
            <a:r>
              <a:rPr lang="en-US" dirty="0">
                <a:latin typeface="Arial Narrow" panose="020B0606020202030204" pitchFamily="34" charset="0"/>
              </a:rPr>
              <a:t>Combatives</a:t>
            </a:r>
          </a:p>
          <a:p>
            <a:pPr marL="0" lvl="1" indent="0">
              <a:spcBef>
                <a:spcPts val="0"/>
              </a:spcBef>
              <a:buNone/>
            </a:pPr>
            <a:r>
              <a:rPr lang="en-US" dirty="0">
                <a:latin typeface="Arial Narrow" panose="020B0606020202030204" pitchFamily="34" charset="0"/>
              </a:rPr>
              <a:t>   </a:t>
            </a:r>
          </a:p>
        </p:txBody>
      </p:sp>
      <p:sp>
        <p:nvSpPr>
          <p:cNvPr id="3" name="TextBox 2">
            <a:extLst>
              <a:ext uri="{FF2B5EF4-FFF2-40B4-BE49-F238E27FC236}">
                <a16:creationId xmlns:a16="http://schemas.microsoft.com/office/drawing/2014/main" id="{78DE8DB4-09F7-A3E5-AA3E-4D3E2EA54827}"/>
              </a:ext>
            </a:extLst>
          </p:cNvPr>
          <p:cNvSpPr txBox="1"/>
          <p:nvPr/>
        </p:nvSpPr>
        <p:spPr>
          <a:xfrm>
            <a:off x="7275494" y="6164570"/>
            <a:ext cx="4420321" cy="461665"/>
          </a:xfrm>
          <a:prstGeom prst="rect">
            <a:avLst/>
          </a:prstGeom>
          <a:noFill/>
        </p:spPr>
        <p:txBody>
          <a:bodyPr wrap="square" rtlCol="0">
            <a:spAutoFit/>
          </a:bodyPr>
          <a:lstStyle/>
          <a:p>
            <a:r>
              <a:rPr lang="en-US" sz="1200" dirty="0">
                <a:latin typeface="Arial Narrow" panose="020B0606020202030204" pitchFamily="34" charset="0"/>
              </a:rPr>
              <a:t>Traumatic Brain Injury Center of Excellence, DoD TBI Worldwide Numbers </a:t>
            </a:r>
            <a:r>
              <a:rPr lang="en-US" sz="1200" dirty="0">
                <a:latin typeface="Arial Narrow" panose="020B0606020202030204" pitchFamily="34" charset="0"/>
                <a:hlinkClick r:id="rId4"/>
              </a:rPr>
              <a:t>DoD TBI Worldwide Numbers | Health.mil</a:t>
            </a:r>
            <a:r>
              <a:rPr lang="en-US" sz="1200" dirty="0">
                <a:latin typeface="Arial Narrow" panose="020B0606020202030204" pitchFamily="34" charset="0"/>
              </a:rPr>
              <a:t> </a:t>
            </a:r>
          </a:p>
        </p:txBody>
      </p:sp>
      <p:sp>
        <p:nvSpPr>
          <p:cNvPr id="5" name="Slide Number Placeholder 4">
            <a:extLst>
              <a:ext uri="{FF2B5EF4-FFF2-40B4-BE49-F238E27FC236}">
                <a16:creationId xmlns:a16="http://schemas.microsoft.com/office/drawing/2014/main" id="{054B65E0-EF7E-D895-79CA-1E6483C77E90}"/>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8</a:t>
            </a:fld>
            <a:endParaRPr lang="en-US" sz="1200" dirty="0">
              <a:latin typeface="Arial Narrow" panose="020B0606020202030204" pitchFamily="34" charset="0"/>
            </a:endParaRPr>
          </a:p>
        </p:txBody>
      </p:sp>
      <p:sp>
        <p:nvSpPr>
          <p:cNvPr id="6" name="TextBox 5">
            <a:extLst>
              <a:ext uri="{FF2B5EF4-FFF2-40B4-BE49-F238E27FC236}">
                <a16:creationId xmlns:a16="http://schemas.microsoft.com/office/drawing/2014/main" id="{3128F89A-BBE0-A368-B2F0-D4FC54AE94B8}"/>
              </a:ext>
            </a:extLst>
          </p:cNvPr>
          <p:cNvSpPr txBox="1"/>
          <p:nvPr/>
        </p:nvSpPr>
        <p:spPr>
          <a:xfrm>
            <a:off x="0" y="6269880"/>
            <a:ext cx="1387018" cy="246221"/>
          </a:xfrm>
          <a:prstGeom prst="rect">
            <a:avLst/>
          </a:prstGeom>
          <a:noFill/>
        </p:spPr>
        <p:txBody>
          <a:bodyPr wrap="square" rtlCol="0">
            <a:spAutoFit/>
          </a:bodyPr>
          <a:lstStyle/>
          <a:p>
            <a:r>
              <a:rPr lang="en-US" sz="1000" dirty="0">
                <a:latin typeface="Arial Narrow" panose="020B0606020202030204" pitchFamily="34" charset="0"/>
              </a:rPr>
              <a:t>Image Credit: Canva</a:t>
            </a:r>
          </a:p>
        </p:txBody>
      </p:sp>
    </p:spTree>
    <p:extLst>
      <p:ext uri="{BB962C8B-B14F-4D97-AF65-F5344CB8AC3E}">
        <p14:creationId xmlns:p14="http://schemas.microsoft.com/office/powerpoint/2010/main" val="7117698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5" name="Diagram 34">
            <a:extLst>
              <a:ext uri="{FF2B5EF4-FFF2-40B4-BE49-F238E27FC236}">
                <a16:creationId xmlns:a16="http://schemas.microsoft.com/office/drawing/2014/main" id="{D932CA42-25BA-7BDE-A25C-504B492C7E1C}"/>
              </a:ext>
            </a:extLst>
          </p:cNvPr>
          <p:cNvGraphicFramePr/>
          <p:nvPr>
            <p:extLst>
              <p:ext uri="{D42A27DB-BD31-4B8C-83A1-F6EECF244321}">
                <p14:modId xmlns:p14="http://schemas.microsoft.com/office/powerpoint/2010/main" val="2894052053"/>
              </p:ext>
            </p:extLst>
          </p:nvPr>
        </p:nvGraphicFramePr>
        <p:xfrm>
          <a:off x="6955414" y="2253314"/>
          <a:ext cx="5483563" cy="39005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8" name="Diagram 7">
            <a:extLst>
              <a:ext uri="{FF2B5EF4-FFF2-40B4-BE49-F238E27FC236}">
                <a16:creationId xmlns:a16="http://schemas.microsoft.com/office/drawing/2014/main" id="{533A3E80-966B-441E-0DC4-6B76BCAA6E08}"/>
              </a:ext>
            </a:extLst>
          </p:cNvPr>
          <p:cNvGraphicFramePr/>
          <p:nvPr>
            <p:extLst>
              <p:ext uri="{D42A27DB-BD31-4B8C-83A1-F6EECF244321}">
                <p14:modId xmlns:p14="http://schemas.microsoft.com/office/powerpoint/2010/main" val="2850205780"/>
              </p:ext>
            </p:extLst>
          </p:nvPr>
        </p:nvGraphicFramePr>
        <p:xfrm>
          <a:off x="6541143" y="1809135"/>
          <a:ext cx="5650857" cy="462177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2" name="Title 1">
            <a:extLst>
              <a:ext uri="{FF2B5EF4-FFF2-40B4-BE49-F238E27FC236}">
                <a16:creationId xmlns:a16="http://schemas.microsoft.com/office/drawing/2014/main" id="{51CA4640-DE15-705E-C640-073345BFD523}"/>
              </a:ext>
            </a:extLst>
          </p:cNvPr>
          <p:cNvSpPr>
            <a:spLocks noGrp="1"/>
          </p:cNvSpPr>
          <p:nvPr>
            <p:ph type="title"/>
          </p:nvPr>
        </p:nvSpPr>
        <p:spPr>
          <a:xfrm>
            <a:off x="1664208" y="0"/>
            <a:ext cx="8149631" cy="795130"/>
          </a:xfrm>
        </p:spPr>
        <p:txBody>
          <a:bodyPr/>
          <a:lstStyle/>
          <a:p>
            <a:r>
              <a:rPr lang="en-US" dirty="0" err="1"/>
              <a:t>mTBI</a:t>
            </a:r>
            <a:r>
              <a:rPr lang="en-US" dirty="0"/>
              <a:t> Assessment &amp; Recovery</a:t>
            </a:r>
          </a:p>
        </p:txBody>
      </p:sp>
      <p:sp>
        <p:nvSpPr>
          <p:cNvPr id="429" name="Content Placeholder 2">
            <a:extLst>
              <a:ext uri="{FF2B5EF4-FFF2-40B4-BE49-F238E27FC236}">
                <a16:creationId xmlns:a16="http://schemas.microsoft.com/office/drawing/2014/main" id="{797ABA4F-CC08-6875-3106-DA9D6D096BB5}"/>
              </a:ext>
            </a:extLst>
          </p:cNvPr>
          <p:cNvSpPr>
            <a:spLocks noGrp="1"/>
          </p:cNvSpPr>
          <p:nvPr>
            <p:ph sz="quarter" idx="11"/>
          </p:nvPr>
        </p:nvSpPr>
        <p:spPr>
          <a:xfrm>
            <a:off x="200702" y="998423"/>
            <a:ext cx="6326666" cy="5432487"/>
          </a:xfrm>
        </p:spPr>
        <p:txBody>
          <a:bodyPr/>
          <a:lstStyle/>
          <a:p>
            <a:pPr marL="0" indent="0">
              <a:spcBef>
                <a:spcPts val="0"/>
              </a:spcBef>
              <a:buNone/>
            </a:pPr>
            <a:r>
              <a:rPr lang="en-US" u="sng" dirty="0">
                <a:latin typeface="Arial Narrow" panose="020B0606020202030204" pitchFamily="34" charset="0"/>
              </a:rPr>
              <a:t>Mandatory Assessment (Brain Exposures)</a:t>
            </a:r>
          </a:p>
          <a:p>
            <a:pPr lvl="1">
              <a:spcBef>
                <a:spcPts val="0"/>
              </a:spcBef>
            </a:pPr>
            <a:r>
              <a:rPr lang="en-US" dirty="0">
                <a:latin typeface="Arial Narrow" panose="020B0606020202030204" pitchFamily="34" charset="0"/>
              </a:rPr>
              <a:t>Involvement in a vehicle blast event, collision, or rollover</a:t>
            </a:r>
          </a:p>
          <a:p>
            <a:pPr lvl="1">
              <a:spcBef>
                <a:spcPts val="0"/>
              </a:spcBef>
            </a:pPr>
            <a:r>
              <a:rPr lang="en-US" dirty="0">
                <a:latin typeface="Arial Narrow" panose="020B0606020202030204" pitchFamily="34" charset="0"/>
              </a:rPr>
              <a:t>Within 50 meters of a blast</a:t>
            </a:r>
          </a:p>
          <a:p>
            <a:pPr lvl="1">
              <a:spcBef>
                <a:spcPts val="0"/>
              </a:spcBef>
            </a:pPr>
            <a:r>
              <a:rPr lang="en-US" dirty="0">
                <a:latin typeface="Arial Narrow" panose="020B0606020202030204" pitchFamily="34" charset="0"/>
              </a:rPr>
              <a:t>Direct blow to the head or observed loss of consciousness</a:t>
            </a:r>
          </a:p>
          <a:p>
            <a:pPr lvl="1">
              <a:spcBef>
                <a:spcPts val="0"/>
              </a:spcBef>
            </a:pPr>
            <a:r>
              <a:rPr lang="en-US" dirty="0">
                <a:latin typeface="Arial Narrow" panose="020B0606020202030204" pitchFamily="34" charset="0"/>
              </a:rPr>
              <a:t>Exposure to more than one blast event </a:t>
            </a:r>
            <a:endParaRPr lang="en-US" sz="2400" u="sng" dirty="0">
              <a:latin typeface="Arial Narrow" panose="020B0606020202030204" pitchFamily="34" charset="0"/>
            </a:endParaRPr>
          </a:p>
          <a:p>
            <a:pPr marL="0" indent="0">
              <a:buNone/>
            </a:pPr>
            <a:endParaRPr lang="en-US" sz="2400" u="sng" dirty="0">
              <a:latin typeface="Arial Narrow" panose="020B0606020202030204" pitchFamily="34" charset="0"/>
            </a:endParaRPr>
          </a:p>
          <a:p>
            <a:pPr marL="0" indent="0">
              <a:buNone/>
            </a:pPr>
            <a:r>
              <a:rPr lang="en-US" u="sng" dirty="0">
                <a:latin typeface="Arial Narrow" panose="020B0606020202030204" pitchFamily="34" charset="0"/>
              </a:rPr>
              <a:t>Recovery Time </a:t>
            </a:r>
          </a:p>
          <a:p>
            <a:pPr lvl="1"/>
            <a:r>
              <a:rPr lang="en-US" dirty="0">
                <a:latin typeface="Arial Narrow" panose="020B0606020202030204" pitchFamily="34" charset="0"/>
              </a:rPr>
              <a:t>1-3 months (~20% with persistent symptoms)</a:t>
            </a:r>
          </a:p>
          <a:p>
            <a:pPr lvl="1"/>
            <a:r>
              <a:rPr lang="en-US" dirty="0">
                <a:latin typeface="Arial Narrow" panose="020B0606020202030204" pitchFamily="34" charset="0"/>
              </a:rPr>
              <a:t>Prognostic factors</a:t>
            </a:r>
          </a:p>
        </p:txBody>
      </p:sp>
      <p:sp>
        <p:nvSpPr>
          <p:cNvPr id="5" name="TextBox 4">
            <a:extLst>
              <a:ext uri="{FF2B5EF4-FFF2-40B4-BE49-F238E27FC236}">
                <a16:creationId xmlns:a16="http://schemas.microsoft.com/office/drawing/2014/main" id="{C6958B68-A5EF-904F-064D-572D0A2FEEDA}"/>
              </a:ext>
            </a:extLst>
          </p:cNvPr>
          <p:cNvSpPr txBox="1"/>
          <p:nvPr/>
        </p:nvSpPr>
        <p:spPr>
          <a:xfrm>
            <a:off x="8019930" y="1239825"/>
            <a:ext cx="3187236" cy="523220"/>
          </a:xfrm>
          <a:prstGeom prst="rect">
            <a:avLst/>
          </a:prstGeom>
          <a:noFill/>
        </p:spPr>
        <p:txBody>
          <a:bodyPr wrap="square" rtlCol="0">
            <a:spAutoFit/>
          </a:bodyPr>
          <a:lstStyle/>
          <a:p>
            <a:r>
              <a:rPr lang="en-US" sz="2800" b="1" u="sng" dirty="0">
                <a:latin typeface="Arial Narrow" panose="020B0606020202030204" pitchFamily="34" charset="0"/>
              </a:rPr>
              <a:t>Major Challenges</a:t>
            </a:r>
          </a:p>
        </p:txBody>
      </p:sp>
      <p:sp>
        <p:nvSpPr>
          <p:cNvPr id="36" name="TextBox 35">
            <a:extLst>
              <a:ext uri="{FF2B5EF4-FFF2-40B4-BE49-F238E27FC236}">
                <a16:creationId xmlns:a16="http://schemas.microsoft.com/office/drawing/2014/main" id="{7D069377-C25F-7965-BB5D-E30D1B9DE4E6}"/>
              </a:ext>
            </a:extLst>
          </p:cNvPr>
          <p:cNvSpPr txBox="1"/>
          <p:nvPr/>
        </p:nvSpPr>
        <p:spPr>
          <a:xfrm>
            <a:off x="10743068" y="6153912"/>
            <a:ext cx="1248230" cy="276999"/>
          </a:xfrm>
          <a:prstGeom prst="rect">
            <a:avLst/>
          </a:prstGeom>
          <a:noFill/>
        </p:spPr>
        <p:txBody>
          <a:bodyPr wrap="square" rtlCol="0">
            <a:spAutoFit/>
          </a:bodyPr>
          <a:lstStyle/>
          <a:p>
            <a:r>
              <a:rPr lang="en-US" sz="1200" dirty="0">
                <a:latin typeface="Arial Narrow" panose="020B0606020202030204" pitchFamily="34" charset="0"/>
              </a:rPr>
              <a:t>(Stein et al., 2016)</a:t>
            </a:r>
          </a:p>
        </p:txBody>
      </p:sp>
      <p:sp>
        <p:nvSpPr>
          <p:cNvPr id="4" name="Slide Number Placeholder 3">
            <a:extLst>
              <a:ext uri="{FF2B5EF4-FFF2-40B4-BE49-F238E27FC236}">
                <a16:creationId xmlns:a16="http://schemas.microsoft.com/office/drawing/2014/main" id="{E57BA399-7492-ECC7-E1C9-BFD76F3C100F}"/>
              </a:ext>
            </a:extLst>
          </p:cNvPr>
          <p:cNvSpPr>
            <a:spLocks noGrp="1"/>
          </p:cNvSpPr>
          <p:nvPr>
            <p:ph type="sldNum" sz="quarter" idx="10"/>
          </p:nvPr>
        </p:nvSpPr>
        <p:spPr/>
        <p:txBody>
          <a:bodyPr/>
          <a:lstStyle/>
          <a:p>
            <a:pPr>
              <a:defRPr/>
            </a:pPr>
            <a:fld id="{D68E8870-17DE-45C4-A8DD-7644B2422933}" type="slidenum">
              <a:rPr lang="en-US" sz="1200" smtClean="0">
                <a:latin typeface="Arial Narrow" panose="020B0606020202030204" pitchFamily="34" charset="0"/>
              </a:rPr>
              <a:pPr>
                <a:defRPr/>
              </a:pPr>
              <a:t>9</a:t>
            </a:fld>
            <a:endParaRPr lang="en-US" sz="1200" dirty="0">
              <a:latin typeface="Arial Narrow" panose="020B0606020202030204" pitchFamily="34" charset="0"/>
            </a:endParaRPr>
          </a:p>
        </p:txBody>
      </p:sp>
      <p:sp>
        <p:nvSpPr>
          <p:cNvPr id="6" name="TextBox 5">
            <a:extLst>
              <a:ext uri="{FF2B5EF4-FFF2-40B4-BE49-F238E27FC236}">
                <a16:creationId xmlns:a16="http://schemas.microsoft.com/office/drawing/2014/main" id="{38F1603D-A284-8E59-BE30-D05195C6E5EC}"/>
              </a:ext>
            </a:extLst>
          </p:cNvPr>
          <p:cNvSpPr txBox="1"/>
          <p:nvPr/>
        </p:nvSpPr>
        <p:spPr>
          <a:xfrm>
            <a:off x="10704076" y="5953781"/>
            <a:ext cx="1734901" cy="246221"/>
          </a:xfrm>
          <a:prstGeom prst="rect">
            <a:avLst/>
          </a:prstGeom>
          <a:noFill/>
        </p:spPr>
        <p:txBody>
          <a:bodyPr wrap="square" rtlCol="0">
            <a:spAutoFit/>
          </a:bodyPr>
          <a:lstStyle/>
          <a:p>
            <a:r>
              <a:rPr lang="en-US" sz="1000" dirty="0">
                <a:latin typeface="Arial Narrow" panose="020B0606020202030204" pitchFamily="34" charset="0"/>
              </a:rPr>
              <a:t>Image Credit: Microsoft</a:t>
            </a:r>
          </a:p>
        </p:txBody>
      </p:sp>
    </p:spTree>
    <p:extLst>
      <p:ext uri="{BB962C8B-B14F-4D97-AF65-F5344CB8AC3E}">
        <p14:creationId xmlns:p14="http://schemas.microsoft.com/office/powerpoint/2010/main" val="472057874"/>
      </p:ext>
    </p:extLst>
  </p:cSld>
  <p:clrMapOvr>
    <a:masterClrMapping/>
  </p:clrMapOvr>
</p:sld>
</file>

<file path=ppt/theme/theme1.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Custom 1">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ahoma"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2016PresentationTemplate_Tutorials.potx" id="{703545D4-36F8-4318-AC29-1855C3CD0935}" vid="{711C829B-536F-4794-9833-7F96502517E7}"/>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67E50F16932FA4DA740AD241DCC42DC" ma:contentTypeVersion="1" ma:contentTypeDescription="Create a new document." ma:contentTypeScope="" ma:versionID="cf3becb063dad1cc8b49e034e445ab8d">
  <xsd:schema xmlns:xsd="http://www.w3.org/2001/XMLSchema" xmlns:p="http://schemas.microsoft.com/office/2006/metadata/properties" xmlns:ns1="http://schemas.microsoft.com/sharepoint/v3" targetNamespace="http://schemas.microsoft.com/office/2006/metadata/properties" ma:root="true" ma:fieldsID="ddb0c952b897a810c8a4e377cff6bff8"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dms="http://schemas.microsoft.com/office/2006/documentManagement/types" targetNamespace="http://schemas.microsoft.com/sharepoint/v3" elementFormDefault="qualified">
    <xsd:import namespace="http://schemas.microsoft.com/office/2006/documentManagement/types"/>
    <xsd:element name="PublishingStartDate" ma:index="8" nillable="true" ma:displayName="Scheduling Start Date" ma:description="" ma:hidden="true" ma:internalName="PublishingStartDate">
      <xsd:simpleType>
        <xsd:restriction base="dms:Unknown"/>
      </xsd:simpleType>
    </xsd:element>
    <xsd:element name="PublishingExpirationDate" ma:index="9" nillable="true" ma:displayName="Scheduling End Date" ma:description="" ma:hidden="true"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FC5F1E05-96DA-4377-A6E4-484D5E715A8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2F04B76F-4E2B-4E86-86C5-9CCB38AF7D96}">
  <ds:schemaRefs>
    <ds:schemaRef ds:uri="http://schemas.microsoft.com/sharepoint/v3/contenttype/forms"/>
  </ds:schemaRefs>
</ds:datastoreItem>
</file>

<file path=customXml/itemProps3.xml><?xml version="1.0" encoding="utf-8"?>
<ds:datastoreItem xmlns:ds="http://schemas.openxmlformats.org/officeDocument/2006/customXml" ds:itemID="{8C709B06-5FA7-40B8-A752-7128AA94FE0C}">
  <ds:schemaRefs>
    <ds:schemaRef ds:uri="http://schemas.microsoft.com/office/2006/documentManagement/types"/>
    <ds:schemaRef ds:uri="http://purl.org/dc/elements/1.1/"/>
    <ds:schemaRef ds:uri="http://schemas.microsoft.com/office/2006/metadata/properties"/>
    <ds:schemaRef ds:uri="http://schemas.microsoft.com/sharepoint/v3"/>
    <ds:schemaRef ds:uri="http://purl.org/dc/terms/"/>
    <ds:schemaRef ds:uri="http://schemas.openxmlformats.org/package/2006/metadata/core-propertie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27455</TotalTime>
  <Words>4649</Words>
  <Application>Microsoft Office PowerPoint</Application>
  <PresentationFormat>Widescreen</PresentationFormat>
  <Paragraphs>719</Paragraphs>
  <Slides>53</Slides>
  <Notes>12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53</vt:i4>
      </vt:variant>
    </vt:vector>
  </HeadingPairs>
  <TitlesOfParts>
    <vt:vector size="58" baseType="lpstr">
      <vt:lpstr>Arial</vt:lpstr>
      <vt:lpstr>Arial Narrow</vt:lpstr>
      <vt:lpstr>Tahoma</vt:lpstr>
      <vt:lpstr>Wingdings</vt:lpstr>
      <vt:lpstr>Blends</vt:lpstr>
      <vt:lpstr>PowerPoint Presentation</vt:lpstr>
      <vt:lpstr>Presenter Information</vt:lpstr>
      <vt:lpstr>Disclaimer</vt:lpstr>
      <vt:lpstr>Agenda</vt:lpstr>
      <vt:lpstr>Learning Objectives</vt:lpstr>
      <vt:lpstr>Today’s Demands on the Warfighter</vt:lpstr>
      <vt:lpstr>Demands on the Warfighter After a Traumatic Brain Injury (TBI)</vt:lpstr>
      <vt:lpstr>TBI - The Invisible Injury</vt:lpstr>
      <vt:lpstr>mTBI Assessment &amp; Recovery</vt:lpstr>
      <vt:lpstr>What is Warfighter Brain Health and Why is it Important?</vt:lpstr>
      <vt:lpstr>PowerPoint Presentation</vt:lpstr>
      <vt:lpstr>Brain Training vs. Integrated Warfighter Cognitive Performance Training</vt:lpstr>
      <vt:lpstr>Bridging the Gap - Advancing Warfighter Brain Health Science</vt:lpstr>
      <vt:lpstr>There’s a Simulation for That Right?   Healthcare and Simulation Worlds Collide</vt:lpstr>
      <vt:lpstr>PowerPoint Presentation</vt:lpstr>
      <vt:lpstr>Neuroplasticity</vt:lpstr>
      <vt:lpstr>Principles of Neuroplasticity</vt:lpstr>
      <vt:lpstr>How are Neuropathways Developed and Refined?</vt:lpstr>
      <vt:lpstr>Neuroplasticity after mTBI</vt:lpstr>
      <vt:lpstr>The Next Frontier – Integration of Neuroplasticity into Brain Health Tools</vt:lpstr>
      <vt:lpstr>Where Do We Start?  </vt:lpstr>
      <vt:lpstr>Incorporate End User Touchpoints</vt:lpstr>
      <vt:lpstr>PowerPoint Presentation</vt:lpstr>
      <vt:lpstr>How to Measure Brain Health? Outcome Metrics</vt:lpstr>
      <vt:lpstr>TBI Screeners </vt:lpstr>
      <vt:lpstr>Outcome Metric – Self-Report</vt:lpstr>
      <vt:lpstr> Self-Report Methods Considerations</vt:lpstr>
      <vt:lpstr>Standardized Behavioral Measures</vt:lpstr>
      <vt:lpstr>Example</vt:lpstr>
      <vt:lpstr>Standardized Measures Methods Considerations</vt:lpstr>
      <vt:lpstr>Standardized Measures Data Analysis</vt:lpstr>
      <vt:lpstr>Outcome Metric – Eye Tracking</vt:lpstr>
      <vt:lpstr>Example</vt:lpstr>
      <vt:lpstr>Eye Tracking Methods Considerations</vt:lpstr>
      <vt:lpstr>Eye Tracking Data Analysis </vt:lpstr>
      <vt:lpstr>Outcome Metric - EEG</vt:lpstr>
      <vt:lpstr>EEG</vt:lpstr>
      <vt:lpstr>Example</vt:lpstr>
      <vt:lpstr>EEG Methods Considerations</vt:lpstr>
      <vt:lpstr>EEG Data Analysis</vt:lpstr>
      <vt:lpstr>PowerPoint Presentation</vt:lpstr>
      <vt:lpstr>Translation of Raw Data into Actionable Insights for Clinical Decision Making</vt:lpstr>
      <vt:lpstr>Utilization of Artificial Intelligence and Machine Learning</vt:lpstr>
      <vt:lpstr>PowerPoint Presentation</vt:lpstr>
      <vt:lpstr>Putting It All Together</vt:lpstr>
      <vt:lpstr>Spectrum of Brain Health Professionals Who Would Benefit</vt:lpstr>
      <vt:lpstr>End User Demographics</vt:lpstr>
      <vt:lpstr>Simulation Variability – The Key to Neuroplasticity</vt:lpstr>
      <vt:lpstr>The Road Ahead</vt:lpstr>
      <vt:lpstr>Warfighter Benefits</vt:lpstr>
      <vt:lpstr>Learning Objectives</vt:lpstr>
      <vt:lpstr>Contact Information and Q/A</vt:lpstr>
      <vt:lpstr>Select References</vt:lpstr>
    </vt:vector>
  </TitlesOfParts>
  <Company>The Boeing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Hamilton, Christopher A</dc:creator>
  <cp:lastModifiedBy>Pinnow, Deanna R CTR (USA)</cp:lastModifiedBy>
  <cp:revision>46</cp:revision>
  <cp:lastPrinted>1601-01-01T00:00:00Z</cp:lastPrinted>
  <dcterms:created xsi:type="dcterms:W3CDTF">2016-03-29T15:29:36Z</dcterms:created>
  <dcterms:modified xsi:type="dcterms:W3CDTF">2024-09-19T21:46:36Z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0x010100767E50F16932FA4DA740AD241DCC42DC</vt:lpwstr>
  </property>
  <property fmtid="{D5CDD505-2E9C-101B-9397-08002B2CF9AE}" pid="3" name="DocumentDescription">
    <vt:lpwstr>&lt;div class=ExternalClass9DF5FD6F97034AAA9FF0AABB8157F05A&gt; &lt;/div&gt;</vt:lpwstr>
  </property>
</Properties>
</file>