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 id="2147483673" r:id="rId5"/>
    <p:sldMasterId id="2147483677" r:id="rId6"/>
    <p:sldMasterId id="2147483682" r:id="rId7"/>
    <p:sldMasterId id="2147483685" r:id="rId8"/>
    <p:sldMasterId id="2147483690" r:id="rId9"/>
  </p:sldMasterIdLst>
  <p:notesMasterIdLst>
    <p:notesMasterId r:id="rId60"/>
  </p:notesMasterIdLst>
  <p:sldIdLst>
    <p:sldId id="2732" r:id="rId10"/>
    <p:sldId id="2778" r:id="rId11"/>
    <p:sldId id="2733" r:id="rId12"/>
    <p:sldId id="2767" r:id="rId13"/>
    <p:sldId id="2734" r:id="rId14"/>
    <p:sldId id="2735" r:id="rId15"/>
    <p:sldId id="2731" r:id="rId16"/>
    <p:sldId id="2776" r:id="rId17"/>
    <p:sldId id="2779" r:id="rId18"/>
    <p:sldId id="2685" r:id="rId19"/>
    <p:sldId id="2737" r:id="rId20"/>
    <p:sldId id="2738" r:id="rId21"/>
    <p:sldId id="2762" r:id="rId22"/>
    <p:sldId id="2739" r:id="rId23"/>
    <p:sldId id="2763" r:id="rId24"/>
    <p:sldId id="2741" r:id="rId25"/>
    <p:sldId id="2740" r:id="rId26"/>
    <p:sldId id="2686" r:id="rId27"/>
    <p:sldId id="2742" r:id="rId28"/>
    <p:sldId id="2744" r:id="rId29"/>
    <p:sldId id="2745" r:id="rId30"/>
    <p:sldId id="2746" r:id="rId31"/>
    <p:sldId id="2747" r:id="rId32"/>
    <p:sldId id="2768" r:id="rId33"/>
    <p:sldId id="2769" r:id="rId34"/>
    <p:sldId id="2695" r:id="rId35"/>
    <p:sldId id="2764" r:id="rId36"/>
    <p:sldId id="2765" r:id="rId37"/>
    <p:sldId id="2748" r:id="rId38"/>
    <p:sldId id="2749" r:id="rId39"/>
    <p:sldId id="2750" r:id="rId40"/>
    <p:sldId id="2751" r:id="rId41"/>
    <p:sldId id="2694" r:id="rId42"/>
    <p:sldId id="2772" r:id="rId43"/>
    <p:sldId id="2752" r:id="rId44"/>
    <p:sldId id="2754" r:id="rId45"/>
    <p:sldId id="2773" r:id="rId46"/>
    <p:sldId id="2755" r:id="rId47"/>
    <p:sldId id="2756" r:id="rId48"/>
    <p:sldId id="2774" r:id="rId49"/>
    <p:sldId id="367" r:id="rId50"/>
    <p:sldId id="2757" r:id="rId51"/>
    <p:sldId id="2758" r:id="rId52"/>
    <p:sldId id="2759" r:id="rId53"/>
    <p:sldId id="2760" r:id="rId54"/>
    <p:sldId id="2777" r:id="rId55"/>
    <p:sldId id="2771" r:id="rId56"/>
    <p:sldId id="2775" r:id="rId57"/>
    <p:sldId id="2781" r:id="rId58"/>
    <p:sldId id="276" r:id="rId59"/>
  </p:sldIdLst>
  <p:sldSz cx="12192000" cy="6858000"/>
  <p:notesSz cx="6858000" cy="91440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4472C4"/>
    <a:srgbClr val="969292"/>
    <a:srgbClr val="FFFF00"/>
    <a:srgbClr val="A6A6A6"/>
    <a:srgbClr val="0D0D0D"/>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55D85F-B459-417E-BF3E-346B329C972F}" v="111" dt="2024-07-02T17:17:22.4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789" autoAdjust="0"/>
  </p:normalViewPr>
  <p:slideViewPr>
    <p:cSldViewPr snapToGrid="0">
      <p:cViewPr varScale="1">
        <p:scale>
          <a:sx n="108" d="100"/>
          <a:sy n="108" d="100"/>
        </p:scale>
        <p:origin x="144" y="25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tags" Target="tags/tag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shavarz, Behrang" userId="5da57e93-92c5-4a8e-8f96-5b46413b23ff" providerId="ADAL" clId="{B15D69BE-303F-4DF9-A065-8EEDD0FF46EE}"/>
    <pc:docChg chg="undo custSel addSld delSld modSld sldOrd">
      <pc:chgData name="Keshavarz, Behrang" userId="5da57e93-92c5-4a8e-8f96-5b46413b23ff" providerId="ADAL" clId="{B15D69BE-303F-4DF9-A065-8EEDD0FF46EE}" dt="2024-06-25T20:21:39.105" v="15541" actId="20577"/>
      <pc:docMkLst>
        <pc:docMk/>
      </pc:docMkLst>
      <pc:sldChg chg="del">
        <pc:chgData name="Keshavarz, Behrang" userId="5da57e93-92c5-4a8e-8f96-5b46413b23ff" providerId="ADAL" clId="{B15D69BE-303F-4DF9-A065-8EEDD0FF46EE}" dt="2024-06-06T16:54:49.209" v="751" actId="47"/>
        <pc:sldMkLst>
          <pc:docMk/>
          <pc:sldMk cId="3538747739" sldId="257"/>
        </pc:sldMkLst>
      </pc:sldChg>
      <pc:sldChg chg="addSp modSp mod">
        <pc:chgData name="Keshavarz, Behrang" userId="5da57e93-92c5-4a8e-8f96-5b46413b23ff" providerId="ADAL" clId="{B15D69BE-303F-4DF9-A065-8EEDD0FF46EE}" dt="2024-06-25T19:19:48.650" v="4687" actId="1076"/>
        <pc:sldMkLst>
          <pc:docMk/>
          <pc:sldMk cId="112460298" sldId="276"/>
        </pc:sldMkLst>
        <pc:grpChg chg="mod">
          <ac:chgData name="Keshavarz, Behrang" userId="5da57e93-92c5-4a8e-8f96-5b46413b23ff" providerId="ADAL" clId="{B15D69BE-303F-4DF9-A065-8EEDD0FF46EE}" dt="2024-06-25T19:19:40.104" v="4686" actId="1076"/>
          <ac:grpSpMkLst>
            <pc:docMk/>
            <pc:sldMk cId="112460298" sldId="276"/>
            <ac:grpSpMk id="10" creationId="{3002E32C-8133-45CB-9858-355246222E0C}"/>
          </ac:grpSpMkLst>
        </pc:grpChg>
        <pc:picChg chg="mod">
          <ac:chgData name="Keshavarz, Behrang" userId="5da57e93-92c5-4a8e-8f96-5b46413b23ff" providerId="ADAL" clId="{B15D69BE-303F-4DF9-A065-8EEDD0FF46EE}" dt="2024-06-25T19:18:51.663" v="4674" actId="1076"/>
          <ac:picMkLst>
            <pc:docMk/>
            <pc:sldMk cId="112460298" sldId="276"/>
            <ac:picMk id="4" creationId="{A52AED74-C144-4195-9283-31A406BA7DA5}"/>
          </ac:picMkLst>
        </pc:picChg>
        <pc:picChg chg="add mod">
          <ac:chgData name="Keshavarz, Behrang" userId="5da57e93-92c5-4a8e-8f96-5b46413b23ff" providerId="ADAL" clId="{B15D69BE-303F-4DF9-A065-8EEDD0FF46EE}" dt="2024-06-25T19:19:33.125" v="4684" actId="1076"/>
          <ac:picMkLst>
            <pc:docMk/>
            <pc:sldMk cId="112460298" sldId="276"/>
            <ac:picMk id="8" creationId="{56208031-CE2C-144C-49BF-871BD39FD0E0}"/>
          </ac:picMkLst>
        </pc:picChg>
        <pc:picChg chg="add mod">
          <ac:chgData name="Keshavarz, Behrang" userId="5da57e93-92c5-4a8e-8f96-5b46413b23ff" providerId="ADAL" clId="{B15D69BE-303F-4DF9-A065-8EEDD0FF46EE}" dt="2024-06-25T19:19:48.650" v="4687" actId="1076"/>
          <ac:picMkLst>
            <pc:docMk/>
            <pc:sldMk cId="112460298" sldId="276"/>
            <ac:picMk id="13" creationId="{38ADD867-3240-68AE-0549-6D0F95E692D7}"/>
          </ac:picMkLst>
        </pc:picChg>
      </pc:sldChg>
      <pc:sldChg chg="addSp delSp modSp del mod modClrScheme addAnim delAnim modAnim delDesignElem chgLayout">
        <pc:chgData name="Keshavarz, Behrang" userId="5da57e93-92c5-4a8e-8f96-5b46413b23ff" providerId="ADAL" clId="{B15D69BE-303F-4DF9-A065-8EEDD0FF46EE}" dt="2024-06-25T18:23:56.594" v="3725" actId="47"/>
        <pc:sldMkLst>
          <pc:docMk/>
          <pc:sldMk cId="578157986" sldId="366"/>
        </pc:sldMkLst>
        <pc:spChg chg="mod">
          <ac:chgData name="Keshavarz, Behrang" userId="5da57e93-92c5-4a8e-8f96-5b46413b23ff" providerId="ADAL" clId="{B15D69BE-303F-4DF9-A065-8EEDD0FF46EE}" dt="2024-06-06T16:54:01.184" v="743" actId="1076"/>
          <ac:spMkLst>
            <pc:docMk/>
            <pc:sldMk cId="578157986" sldId="366"/>
            <ac:spMk id="2" creationId="{D3895985-9A65-1B6B-5E01-E40AAD29F447}"/>
          </ac:spMkLst>
        </pc:spChg>
        <pc:spChg chg="mod">
          <ac:chgData name="Keshavarz, Behrang" userId="5da57e93-92c5-4a8e-8f96-5b46413b23ff" providerId="ADAL" clId="{B15D69BE-303F-4DF9-A065-8EEDD0FF46EE}" dt="2024-06-06T16:54:13.296" v="748" actId="1076"/>
          <ac:spMkLst>
            <pc:docMk/>
            <pc:sldMk cId="578157986" sldId="366"/>
            <ac:spMk id="3" creationId="{C853FD47-BCB9-5F71-5633-4758236EAB9B}"/>
          </ac:spMkLst>
        </pc:spChg>
        <pc:spChg chg="mod">
          <ac:chgData name="Keshavarz, Behrang" userId="5da57e93-92c5-4a8e-8f96-5b46413b23ff" providerId="ADAL" clId="{B15D69BE-303F-4DF9-A065-8EEDD0FF46EE}" dt="2024-06-06T16:54:22.065" v="749" actId="1076"/>
          <ac:spMkLst>
            <pc:docMk/>
            <pc:sldMk cId="578157986" sldId="366"/>
            <ac:spMk id="5" creationId="{F7AC2B68-3FF6-386B-D7F1-60603556872F}"/>
          </ac:spMkLst>
        </pc:spChg>
        <pc:spChg chg="mod">
          <ac:chgData name="Keshavarz, Behrang" userId="5da57e93-92c5-4a8e-8f96-5b46413b23ff" providerId="ADAL" clId="{B15D69BE-303F-4DF9-A065-8EEDD0FF46EE}" dt="2024-06-06T16:54:06.270" v="746" actId="1076"/>
          <ac:spMkLst>
            <pc:docMk/>
            <pc:sldMk cId="578157986" sldId="366"/>
            <ac:spMk id="9" creationId="{8C2C45D8-B911-AFB5-421C-18B802C4A21B}"/>
          </ac:spMkLst>
        </pc:spChg>
        <pc:spChg chg="add mod">
          <ac:chgData name="Keshavarz, Behrang" userId="5da57e93-92c5-4a8e-8f96-5b46413b23ff" providerId="ADAL" clId="{B15D69BE-303F-4DF9-A065-8EEDD0FF46EE}" dt="2024-06-25T18:18:51.176" v="3532" actId="12"/>
          <ac:spMkLst>
            <pc:docMk/>
            <pc:sldMk cId="578157986" sldId="366"/>
            <ac:spMk id="11" creationId="{9E6B8386-9641-AB21-7435-2B2276D7804A}"/>
          </ac:spMkLst>
        </pc:spChg>
        <pc:spChg chg="add mod">
          <ac:chgData name="Keshavarz, Behrang" userId="5da57e93-92c5-4a8e-8f96-5b46413b23ff" providerId="ADAL" clId="{B15D69BE-303F-4DF9-A065-8EEDD0FF46EE}" dt="2024-06-06T16:48:30.885" v="450" actId="14100"/>
          <ac:spMkLst>
            <pc:docMk/>
            <pc:sldMk cId="578157986" sldId="366"/>
            <ac:spMk id="12" creationId="{5C3B2A06-F48F-59AD-CB06-3A1A9C402F60}"/>
          </ac:spMkLst>
        </pc:spChg>
        <pc:spChg chg="add mod">
          <ac:chgData name="Keshavarz, Behrang" userId="5da57e93-92c5-4a8e-8f96-5b46413b23ff" providerId="ADAL" clId="{B15D69BE-303F-4DF9-A065-8EEDD0FF46EE}" dt="2024-06-06T16:54:26.190" v="750" actId="1076"/>
          <ac:spMkLst>
            <pc:docMk/>
            <pc:sldMk cId="578157986" sldId="366"/>
            <ac:spMk id="13" creationId="{BBBEACCF-A6E2-F503-BB30-BE57D5108020}"/>
          </ac:spMkLst>
        </pc:spChg>
        <pc:spChg chg="add del mod">
          <ac:chgData name="Keshavarz, Behrang" userId="5da57e93-92c5-4a8e-8f96-5b46413b23ff" providerId="ADAL" clId="{B15D69BE-303F-4DF9-A065-8EEDD0FF46EE}" dt="2024-06-06T16:48:57.560" v="454" actId="478"/>
          <ac:spMkLst>
            <pc:docMk/>
            <pc:sldMk cId="578157986" sldId="366"/>
            <ac:spMk id="31" creationId="{E3B03EFB-AE99-4C21-9903-ED5220885239}"/>
          </ac:spMkLst>
        </pc:spChg>
        <pc:spChg chg="del">
          <ac:chgData name="Keshavarz, Behrang" userId="5da57e93-92c5-4a8e-8f96-5b46413b23ff" providerId="ADAL" clId="{B15D69BE-303F-4DF9-A065-8EEDD0FF46EE}" dt="2024-06-06T16:45:43.898" v="363" actId="700"/>
          <ac:spMkLst>
            <pc:docMk/>
            <pc:sldMk cId="578157986" sldId="366"/>
            <ac:spMk id="41" creationId="{B9951BD9-0868-4CDB-ACD6-9C4209B5E412}"/>
          </ac:spMkLst>
        </pc:spChg>
        <pc:picChg chg="mod">
          <ac:chgData name="Keshavarz, Behrang" userId="5da57e93-92c5-4a8e-8f96-5b46413b23ff" providerId="ADAL" clId="{B15D69BE-303F-4DF9-A065-8EEDD0FF46EE}" dt="2024-06-06T16:54:13.296" v="748" actId="1076"/>
          <ac:picMkLst>
            <pc:docMk/>
            <pc:sldMk cId="578157986" sldId="366"/>
            <ac:picMk id="4" creationId="{023FCB41-CBE2-99BB-5B4C-2E671E5583BF}"/>
          </ac:picMkLst>
        </pc:picChg>
        <pc:picChg chg="mod">
          <ac:chgData name="Keshavarz, Behrang" userId="5da57e93-92c5-4a8e-8f96-5b46413b23ff" providerId="ADAL" clId="{B15D69BE-303F-4DF9-A065-8EEDD0FF46EE}" dt="2024-06-06T16:54:22.065" v="749" actId="1076"/>
          <ac:picMkLst>
            <pc:docMk/>
            <pc:sldMk cId="578157986" sldId="366"/>
            <ac:picMk id="6" creationId="{9C48370A-6D08-50B9-F1FA-79C6E3A8E4E6}"/>
          </ac:picMkLst>
        </pc:picChg>
        <pc:picChg chg="mod ord">
          <ac:chgData name="Keshavarz, Behrang" userId="5da57e93-92c5-4a8e-8f96-5b46413b23ff" providerId="ADAL" clId="{B15D69BE-303F-4DF9-A065-8EEDD0FF46EE}" dt="2024-06-06T16:46:38.693" v="371" actId="14100"/>
          <ac:picMkLst>
            <pc:docMk/>
            <pc:sldMk cId="578157986" sldId="366"/>
            <ac:picMk id="7" creationId="{E77772B3-B45B-4E33-A69B-8A5B2B5E1F92}"/>
          </ac:picMkLst>
        </pc:picChg>
        <pc:picChg chg="mod">
          <ac:chgData name="Keshavarz, Behrang" userId="5da57e93-92c5-4a8e-8f96-5b46413b23ff" providerId="ADAL" clId="{B15D69BE-303F-4DF9-A065-8EEDD0FF46EE}" dt="2024-06-06T16:54:01.184" v="743" actId="1076"/>
          <ac:picMkLst>
            <pc:docMk/>
            <pc:sldMk cId="578157986" sldId="366"/>
            <ac:picMk id="8" creationId="{4300B760-CD1B-AA3D-AE23-F83E389CC3F1}"/>
          </ac:picMkLst>
        </pc:picChg>
        <pc:picChg chg="mod">
          <ac:chgData name="Keshavarz, Behrang" userId="5da57e93-92c5-4a8e-8f96-5b46413b23ff" providerId="ADAL" clId="{B15D69BE-303F-4DF9-A065-8EEDD0FF46EE}" dt="2024-06-06T16:54:06.270" v="746" actId="1076"/>
          <ac:picMkLst>
            <pc:docMk/>
            <pc:sldMk cId="578157986" sldId="366"/>
            <ac:picMk id="10" creationId="{D6808F97-6336-3747-2375-2B3DE222CB56}"/>
          </ac:picMkLst>
        </pc:picChg>
        <pc:picChg chg="add mod">
          <ac:chgData name="Keshavarz, Behrang" userId="5da57e93-92c5-4a8e-8f96-5b46413b23ff" providerId="ADAL" clId="{B15D69BE-303F-4DF9-A065-8EEDD0FF46EE}" dt="2024-06-06T16:54:26.190" v="750" actId="1076"/>
          <ac:picMkLst>
            <pc:docMk/>
            <pc:sldMk cId="578157986" sldId="366"/>
            <ac:picMk id="14" creationId="{92DD5033-B3D7-F503-CCC4-64C9B8EA64E5}"/>
          </ac:picMkLst>
        </pc:picChg>
      </pc:sldChg>
      <pc:sldChg chg="addSp delSp modSp mod modClrScheme modAnim delDesignElem chgLayout">
        <pc:chgData name="Keshavarz, Behrang" userId="5da57e93-92c5-4a8e-8f96-5b46413b23ff" providerId="ADAL" clId="{B15D69BE-303F-4DF9-A065-8EEDD0FF46EE}" dt="2024-06-06T17:22:00.257" v="1332"/>
        <pc:sldMkLst>
          <pc:docMk/>
          <pc:sldMk cId="4142104959" sldId="367"/>
        </pc:sldMkLst>
        <pc:spChg chg="del">
          <ac:chgData name="Keshavarz, Behrang" userId="5da57e93-92c5-4a8e-8f96-5b46413b23ff" providerId="ADAL" clId="{B15D69BE-303F-4DF9-A065-8EEDD0FF46EE}" dt="2024-06-06T17:21:39.434" v="1329" actId="700"/>
          <ac:spMkLst>
            <pc:docMk/>
            <pc:sldMk cId="4142104959" sldId="367"/>
            <ac:spMk id="41" creationId="{B9951BD9-0868-4CDB-ACD6-9C4209B5E412}"/>
          </ac:spMkLst>
        </pc:spChg>
        <pc:picChg chg="add mod">
          <ac:chgData name="Keshavarz, Behrang" userId="5da57e93-92c5-4a8e-8f96-5b46413b23ff" providerId="ADAL" clId="{B15D69BE-303F-4DF9-A065-8EEDD0FF46EE}" dt="2024-06-06T17:22:00.257" v="1332"/>
          <ac:picMkLst>
            <pc:docMk/>
            <pc:sldMk cId="4142104959" sldId="367"/>
            <ac:picMk id="2" creationId="{37D2C4CC-25CA-218E-8F3B-0E808B8C3468}"/>
          </ac:picMkLst>
        </pc:picChg>
        <pc:picChg chg="mod ord">
          <ac:chgData name="Keshavarz, Behrang" userId="5da57e93-92c5-4a8e-8f96-5b46413b23ff" providerId="ADAL" clId="{B15D69BE-303F-4DF9-A065-8EEDD0FF46EE}" dt="2024-06-06T17:21:39.434" v="1329" actId="700"/>
          <ac:picMkLst>
            <pc:docMk/>
            <pc:sldMk cId="4142104959" sldId="367"/>
            <ac:picMk id="7" creationId="{E77772B3-B45B-4E33-A69B-8A5B2B5E1F92}"/>
          </ac:picMkLst>
        </pc:picChg>
      </pc:sldChg>
      <pc:sldChg chg="addSp delSp modSp mod modClrScheme modAnim delDesignElem chgLayout">
        <pc:chgData name="Keshavarz, Behrang" userId="5da57e93-92c5-4a8e-8f96-5b46413b23ff" providerId="ADAL" clId="{B15D69BE-303F-4DF9-A065-8EEDD0FF46EE}" dt="2024-06-06T16:55:49.869" v="755" actId="700"/>
        <pc:sldMkLst>
          <pc:docMk/>
          <pc:sldMk cId="3398461179" sldId="2685"/>
        </pc:sldMkLst>
        <pc:spChg chg="del">
          <ac:chgData name="Keshavarz, Behrang" userId="5da57e93-92c5-4a8e-8f96-5b46413b23ff" providerId="ADAL" clId="{B15D69BE-303F-4DF9-A065-8EEDD0FF46EE}" dt="2024-06-06T16:55:49.869" v="755" actId="700"/>
          <ac:spMkLst>
            <pc:docMk/>
            <pc:sldMk cId="3398461179" sldId="2685"/>
            <ac:spMk id="41" creationId="{B9951BD9-0868-4CDB-ACD6-9C4209B5E412}"/>
          </ac:spMkLst>
        </pc:spChg>
        <pc:picChg chg="add mod">
          <ac:chgData name="Keshavarz, Behrang" userId="5da57e93-92c5-4a8e-8f96-5b46413b23ff" providerId="ADAL" clId="{B15D69BE-303F-4DF9-A065-8EEDD0FF46EE}" dt="2024-06-06T16:55:25.265" v="754"/>
          <ac:picMkLst>
            <pc:docMk/>
            <pc:sldMk cId="3398461179" sldId="2685"/>
            <ac:picMk id="2" creationId="{6270D788-0D03-A545-5B5E-D637DD73EB6C}"/>
          </ac:picMkLst>
        </pc:picChg>
        <pc:picChg chg="mod ord">
          <ac:chgData name="Keshavarz, Behrang" userId="5da57e93-92c5-4a8e-8f96-5b46413b23ff" providerId="ADAL" clId="{B15D69BE-303F-4DF9-A065-8EEDD0FF46EE}" dt="2024-06-06T16:55:49.869" v="755" actId="700"/>
          <ac:picMkLst>
            <pc:docMk/>
            <pc:sldMk cId="3398461179" sldId="2685"/>
            <ac:picMk id="7" creationId="{E77772B3-B45B-4E33-A69B-8A5B2B5E1F92}"/>
          </ac:picMkLst>
        </pc:picChg>
      </pc:sldChg>
      <pc:sldChg chg="addSp delSp modSp mod modClrScheme modAnim delDesignElem chgLayout">
        <pc:chgData name="Keshavarz, Behrang" userId="5da57e93-92c5-4a8e-8f96-5b46413b23ff" providerId="ADAL" clId="{B15D69BE-303F-4DF9-A065-8EEDD0FF46EE}" dt="2024-06-06T17:10:32.006" v="1094" actId="700"/>
        <pc:sldMkLst>
          <pc:docMk/>
          <pc:sldMk cId="1624129017" sldId="2686"/>
        </pc:sldMkLst>
        <pc:spChg chg="del">
          <ac:chgData name="Keshavarz, Behrang" userId="5da57e93-92c5-4a8e-8f96-5b46413b23ff" providerId="ADAL" clId="{B15D69BE-303F-4DF9-A065-8EEDD0FF46EE}" dt="2024-06-06T17:10:32.006" v="1094" actId="700"/>
          <ac:spMkLst>
            <pc:docMk/>
            <pc:sldMk cId="1624129017" sldId="2686"/>
            <ac:spMk id="41" creationId="{B9951BD9-0868-4CDB-ACD6-9C4209B5E412}"/>
          </ac:spMkLst>
        </pc:spChg>
        <pc:picChg chg="add mod">
          <ac:chgData name="Keshavarz, Behrang" userId="5da57e93-92c5-4a8e-8f96-5b46413b23ff" providerId="ADAL" clId="{B15D69BE-303F-4DF9-A065-8EEDD0FF46EE}" dt="2024-06-06T17:10:25.168" v="1093"/>
          <ac:picMkLst>
            <pc:docMk/>
            <pc:sldMk cId="1624129017" sldId="2686"/>
            <ac:picMk id="2" creationId="{670E136F-8D2B-0310-7A9D-8714F3F93694}"/>
          </ac:picMkLst>
        </pc:picChg>
        <pc:picChg chg="mod ord">
          <ac:chgData name="Keshavarz, Behrang" userId="5da57e93-92c5-4a8e-8f96-5b46413b23ff" providerId="ADAL" clId="{B15D69BE-303F-4DF9-A065-8EEDD0FF46EE}" dt="2024-06-06T17:10:32.006" v="1094" actId="700"/>
          <ac:picMkLst>
            <pc:docMk/>
            <pc:sldMk cId="1624129017" sldId="2686"/>
            <ac:picMk id="7" creationId="{E77772B3-B45B-4E33-A69B-8A5B2B5E1F92}"/>
          </ac:picMkLst>
        </pc:picChg>
      </pc:sldChg>
      <pc:sldChg chg="addSp delSp modSp mod modClrScheme modAnim delDesignElem chgLayout">
        <pc:chgData name="Keshavarz, Behrang" userId="5da57e93-92c5-4a8e-8f96-5b46413b23ff" providerId="ADAL" clId="{B15D69BE-303F-4DF9-A065-8EEDD0FF46EE}" dt="2024-06-06T17:21:33.331" v="1328" actId="700"/>
        <pc:sldMkLst>
          <pc:docMk/>
          <pc:sldMk cId="1084452637" sldId="2694"/>
        </pc:sldMkLst>
        <pc:spChg chg="add del">
          <ac:chgData name="Keshavarz, Behrang" userId="5da57e93-92c5-4a8e-8f96-5b46413b23ff" providerId="ADAL" clId="{B15D69BE-303F-4DF9-A065-8EEDD0FF46EE}" dt="2024-06-06T17:21:33.331" v="1328" actId="700"/>
          <ac:spMkLst>
            <pc:docMk/>
            <pc:sldMk cId="1084452637" sldId="2694"/>
            <ac:spMk id="41" creationId="{B9951BD9-0868-4CDB-ACD6-9C4209B5E412}"/>
          </ac:spMkLst>
        </pc:spChg>
        <pc:picChg chg="add mod">
          <ac:chgData name="Keshavarz, Behrang" userId="5da57e93-92c5-4a8e-8f96-5b46413b23ff" providerId="ADAL" clId="{B15D69BE-303F-4DF9-A065-8EEDD0FF46EE}" dt="2024-06-06T17:20:49.199" v="1325"/>
          <ac:picMkLst>
            <pc:docMk/>
            <pc:sldMk cId="1084452637" sldId="2694"/>
            <ac:picMk id="2" creationId="{D457CA81-E7B9-F385-121A-25357F4CBFDE}"/>
          </ac:picMkLst>
        </pc:picChg>
      </pc:sldChg>
      <pc:sldChg chg="addSp delSp modSp mod modClrScheme modAnim delDesignElem chgLayout">
        <pc:chgData name="Keshavarz, Behrang" userId="5da57e93-92c5-4a8e-8f96-5b46413b23ff" providerId="ADAL" clId="{B15D69BE-303F-4DF9-A065-8EEDD0FF46EE}" dt="2024-06-06T17:14:58.482" v="1168" actId="700"/>
        <pc:sldMkLst>
          <pc:docMk/>
          <pc:sldMk cId="924418273" sldId="2695"/>
        </pc:sldMkLst>
        <pc:spChg chg="del">
          <ac:chgData name="Keshavarz, Behrang" userId="5da57e93-92c5-4a8e-8f96-5b46413b23ff" providerId="ADAL" clId="{B15D69BE-303F-4DF9-A065-8EEDD0FF46EE}" dt="2024-06-06T17:14:58.482" v="1168" actId="700"/>
          <ac:spMkLst>
            <pc:docMk/>
            <pc:sldMk cId="924418273" sldId="2695"/>
            <ac:spMk id="41" creationId="{B9951BD9-0868-4CDB-ACD6-9C4209B5E412}"/>
          </ac:spMkLst>
        </pc:spChg>
        <pc:picChg chg="add mod">
          <ac:chgData name="Keshavarz, Behrang" userId="5da57e93-92c5-4a8e-8f96-5b46413b23ff" providerId="ADAL" clId="{B15D69BE-303F-4DF9-A065-8EEDD0FF46EE}" dt="2024-06-06T17:14:50.648" v="1167"/>
          <ac:picMkLst>
            <pc:docMk/>
            <pc:sldMk cId="924418273" sldId="2695"/>
            <ac:picMk id="2" creationId="{16145A10-50F6-D1BC-370F-85A95973A032}"/>
          </ac:picMkLst>
        </pc:picChg>
        <pc:picChg chg="mod ord">
          <ac:chgData name="Keshavarz, Behrang" userId="5da57e93-92c5-4a8e-8f96-5b46413b23ff" providerId="ADAL" clId="{B15D69BE-303F-4DF9-A065-8EEDD0FF46EE}" dt="2024-06-06T17:14:58.482" v="1168" actId="700"/>
          <ac:picMkLst>
            <pc:docMk/>
            <pc:sldMk cId="924418273" sldId="2695"/>
            <ac:picMk id="7" creationId="{E77772B3-B45B-4E33-A69B-8A5B2B5E1F92}"/>
          </ac:picMkLst>
        </pc:picChg>
      </pc:sldChg>
      <pc:sldChg chg="del">
        <pc:chgData name="Keshavarz, Behrang" userId="5da57e93-92c5-4a8e-8f96-5b46413b23ff" providerId="ADAL" clId="{B15D69BE-303F-4DF9-A065-8EEDD0FF46EE}" dt="2024-06-06T16:42:34.477" v="309" actId="47"/>
        <pc:sldMkLst>
          <pc:docMk/>
          <pc:sldMk cId="3506511491" sldId="2716"/>
        </pc:sldMkLst>
      </pc:sldChg>
      <pc:sldChg chg="addSp delSp modSp mod delAnim modAnim">
        <pc:chgData name="Keshavarz, Behrang" userId="5da57e93-92c5-4a8e-8f96-5b46413b23ff" providerId="ADAL" clId="{B15D69BE-303F-4DF9-A065-8EEDD0FF46EE}" dt="2024-06-06T16:42:52.849" v="328" actId="6549"/>
        <pc:sldMkLst>
          <pc:docMk/>
          <pc:sldMk cId="1031389637" sldId="2726"/>
        </pc:sldMkLst>
        <pc:spChg chg="add mod">
          <ac:chgData name="Keshavarz, Behrang" userId="5da57e93-92c5-4a8e-8f96-5b46413b23ff" providerId="ADAL" clId="{B15D69BE-303F-4DF9-A065-8EEDD0FF46EE}" dt="2024-06-06T16:42:52.849" v="328" actId="6549"/>
          <ac:spMkLst>
            <pc:docMk/>
            <pc:sldMk cId="1031389637" sldId="2726"/>
            <ac:spMk id="4" creationId="{D9DF560C-9A2C-0E96-06AB-AF47505BBC7C}"/>
          </ac:spMkLst>
        </pc:spChg>
        <pc:spChg chg="mod">
          <ac:chgData name="Keshavarz, Behrang" userId="5da57e93-92c5-4a8e-8f96-5b46413b23ff" providerId="ADAL" clId="{B15D69BE-303F-4DF9-A065-8EEDD0FF46EE}" dt="2024-06-06T16:42:44.679" v="319" actId="20577"/>
          <ac:spMkLst>
            <pc:docMk/>
            <pc:sldMk cId="1031389637" sldId="2726"/>
            <ac:spMk id="8" creationId="{00000000-0000-0000-0000-000000000000}"/>
          </ac:spMkLst>
        </pc:spChg>
        <pc:spChg chg="del">
          <ac:chgData name="Keshavarz, Behrang" userId="5da57e93-92c5-4a8e-8f96-5b46413b23ff" providerId="ADAL" clId="{B15D69BE-303F-4DF9-A065-8EEDD0FF46EE}" dt="2024-06-06T16:42:04.635" v="274" actId="478"/>
          <ac:spMkLst>
            <pc:docMk/>
            <pc:sldMk cId="1031389637" sldId="2726"/>
            <ac:spMk id="14" creationId="{7610E12D-2B2C-BDDE-54BE-EFB791AD2B76}"/>
          </ac:spMkLst>
        </pc:spChg>
        <pc:spChg chg="del">
          <ac:chgData name="Keshavarz, Behrang" userId="5da57e93-92c5-4a8e-8f96-5b46413b23ff" providerId="ADAL" clId="{B15D69BE-303F-4DF9-A065-8EEDD0FF46EE}" dt="2024-06-06T16:42:06.058" v="275" actId="478"/>
          <ac:spMkLst>
            <pc:docMk/>
            <pc:sldMk cId="1031389637" sldId="2726"/>
            <ac:spMk id="15" creationId="{E3B03EFB-AE99-4C21-9903-ED5220885239}"/>
          </ac:spMkLst>
        </pc:spChg>
        <pc:grpChg chg="add mod">
          <ac:chgData name="Keshavarz, Behrang" userId="5da57e93-92c5-4a8e-8f96-5b46413b23ff" providerId="ADAL" clId="{B15D69BE-303F-4DF9-A065-8EEDD0FF46EE}" dt="2024-06-06T16:42:29.342" v="308" actId="14100"/>
          <ac:grpSpMkLst>
            <pc:docMk/>
            <pc:sldMk cId="1031389637" sldId="2726"/>
            <ac:grpSpMk id="5" creationId="{197E3A20-D6CA-0E3F-374C-A00A78C1D96B}"/>
          </ac:grpSpMkLst>
        </pc:grpChg>
        <pc:picChg chg="mod">
          <ac:chgData name="Keshavarz, Behrang" userId="5da57e93-92c5-4a8e-8f96-5b46413b23ff" providerId="ADAL" clId="{B15D69BE-303F-4DF9-A065-8EEDD0FF46EE}" dt="2024-06-06T16:42:29.342" v="308" actId="14100"/>
          <ac:picMkLst>
            <pc:docMk/>
            <pc:sldMk cId="1031389637" sldId="2726"/>
            <ac:picMk id="6" creationId="{C53A1271-7D3E-6211-5214-D00A606F5D0B}"/>
          </ac:picMkLst>
        </pc:picChg>
        <pc:picChg chg="mod">
          <ac:chgData name="Keshavarz, Behrang" userId="5da57e93-92c5-4a8e-8f96-5b46413b23ff" providerId="ADAL" clId="{B15D69BE-303F-4DF9-A065-8EEDD0FF46EE}" dt="2024-06-06T16:42:29.342" v="308" actId="14100"/>
          <ac:picMkLst>
            <pc:docMk/>
            <pc:sldMk cId="1031389637" sldId="2726"/>
            <ac:picMk id="7" creationId="{F8AD8BEF-A508-96BC-032C-6005AE32AE5C}"/>
          </ac:picMkLst>
        </pc:picChg>
        <pc:picChg chg="mod">
          <ac:chgData name="Keshavarz, Behrang" userId="5da57e93-92c5-4a8e-8f96-5b46413b23ff" providerId="ADAL" clId="{B15D69BE-303F-4DF9-A065-8EEDD0FF46EE}" dt="2024-06-06T16:42:29.342" v="308" actId="14100"/>
          <ac:picMkLst>
            <pc:docMk/>
            <pc:sldMk cId="1031389637" sldId="2726"/>
            <ac:picMk id="9" creationId="{E161F34C-7298-CDFD-594B-268AE0D7E22B}"/>
          </ac:picMkLst>
        </pc:picChg>
        <pc:picChg chg="mod">
          <ac:chgData name="Keshavarz, Behrang" userId="5da57e93-92c5-4a8e-8f96-5b46413b23ff" providerId="ADAL" clId="{B15D69BE-303F-4DF9-A065-8EEDD0FF46EE}" dt="2024-06-06T16:42:29.342" v="308" actId="14100"/>
          <ac:picMkLst>
            <pc:docMk/>
            <pc:sldMk cId="1031389637" sldId="2726"/>
            <ac:picMk id="10" creationId="{79C543F5-175D-DCE6-7043-2FF5B40F2597}"/>
          </ac:picMkLst>
        </pc:picChg>
        <pc:picChg chg="mod">
          <ac:chgData name="Keshavarz, Behrang" userId="5da57e93-92c5-4a8e-8f96-5b46413b23ff" providerId="ADAL" clId="{B15D69BE-303F-4DF9-A065-8EEDD0FF46EE}" dt="2024-06-06T16:42:29.342" v="308" actId="14100"/>
          <ac:picMkLst>
            <pc:docMk/>
            <pc:sldMk cId="1031389637" sldId="2726"/>
            <ac:picMk id="11" creationId="{B67A393B-2FE6-7F51-F374-6ED4E74FC60B}"/>
          </ac:picMkLst>
        </pc:picChg>
        <pc:picChg chg="del">
          <ac:chgData name="Keshavarz, Behrang" userId="5da57e93-92c5-4a8e-8f96-5b46413b23ff" providerId="ADAL" clId="{B15D69BE-303F-4DF9-A065-8EEDD0FF46EE}" dt="2024-06-06T16:40:54.522" v="16" actId="478"/>
          <ac:picMkLst>
            <pc:docMk/>
            <pc:sldMk cId="1031389637" sldId="2726"/>
            <ac:picMk id="12" creationId="{E77772B3-B45B-4E33-A69B-8A5B2B5E1F92}"/>
          </ac:picMkLst>
        </pc:picChg>
        <pc:picChg chg="mod">
          <ac:chgData name="Keshavarz, Behrang" userId="5da57e93-92c5-4a8e-8f96-5b46413b23ff" providerId="ADAL" clId="{B15D69BE-303F-4DF9-A065-8EEDD0FF46EE}" dt="2024-06-06T16:42:29.342" v="308" actId="14100"/>
          <ac:picMkLst>
            <pc:docMk/>
            <pc:sldMk cId="1031389637" sldId="2726"/>
            <ac:picMk id="13" creationId="{4280B904-1602-D454-6659-75795014622E}"/>
          </ac:picMkLst>
        </pc:picChg>
      </pc:sldChg>
      <pc:sldChg chg="addSp delSp modSp mod setBg modClrScheme delDesignElem chgLayout modNotesTx">
        <pc:chgData name="Keshavarz, Behrang" userId="5da57e93-92c5-4a8e-8f96-5b46413b23ff" providerId="ADAL" clId="{B15D69BE-303F-4DF9-A065-8EEDD0FF46EE}" dt="2024-06-25T19:28:59.760" v="6438" actId="20577"/>
        <pc:sldMkLst>
          <pc:docMk/>
          <pc:sldMk cId="994557830" sldId="2731"/>
        </pc:sldMkLst>
        <pc:spChg chg="add del mod">
          <ac:chgData name="Keshavarz, Behrang" userId="5da57e93-92c5-4a8e-8f96-5b46413b23ff" providerId="ADAL" clId="{B15D69BE-303F-4DF9-A065-8EEDD0FF46EE}" dt="2024-06-06T16:44:28.590" v="346" actId="700"/>
          <ac:spMkLst>
            <pc:docMk/>
            <pc:sldMk cId="994557830" sldId="2731"/>
            <ac:spMk id="40" creationId="{42A4FC2C-047E-45A5-965D-8E1E3BF09BC6}"/>
          </ac:spMkLst>
        </pc:spChg>
        <pc:spChg chg="add del">
          <ac:chgData name="Keshavarz, Behrang" userId="5da57e93-92c5-4a8e-8f96-5b46413b23ff" providerId="ADAL" clId="{B15D69BE-303F-4DF9-A065-8EEDD0FF46EE}" dt="2024-06-06T16:44:22.767" v="345" actId="26606"/>
          <ac:spMkLst>
            <pc:docMk/>
            <pc:sldMk cId="994557830" sldId="2731"/>
            <ac:spMk id="45" creationId="{AB8C311F-7253-4AED-9701-7FC0708C41C7}"/>
          </ac:spMkLst>
        </pc:spChg>
        <pc:spChg chg="add del">
          <ac:chgData name="Keshavarz, Behrang" userId="5da57e93-92c5-4a8e-8f96-5b46413b23ff" providerId="ADAL" clId="{B15D69BE-303F-4DF9-A065-8EEDD0FF46EE}" dt="2024-06-06T16:44:22.767" v="345" actId="26606"/>
          <ac:spMkLst>
            <pc:docMk/>
            <pc:sldMk cId="994557830" sldId="2731"/>
            <ac:spMk id="47" creationId="{E2384209-CB15-4CDF-9D31-C44FD9A3F20D}"/>
          </ac:spMkLst>
        </pc:spChg>
        <pc:spChg chg="add del">
          <ac:chgData name="Keshavarz, Behrang" userId="5da57e93-92c5-4a8e-8f96-5b46413b23ff" providerId="ADAL" clId="{B15D69BE-303F-4DF9-A065-8EEDD0FF46EE}" dt="2024-06-06T16:44:22.767" v="345" actId="26606"/>
          <ac:spMkLst>
            <pc:docMk/>
            <pc:sldMk cId="994557830" sldId="2731"/>
            <ac:spMk id="49" creationId="{2633B3B5-CC90-43F0-8714-D31D1F3F0209}"/>
          </ac:spMkLst>
        </pc:spChg>
        <pc:spChg chg="add del">
          <ac:chgData name="Keshavarz, Behrang" userId="5da57e93-92c5-4a8e-8f96-5b46413b23ff" providerId="ADAL" clId="{B15D69BE-303F-4DF9-A065-8EEDD0FF46EE}" dt="2024-06-06T16:44:22.767" v="345" actId="26606"/>
          <ac:spMkLst>
            <pc:docMk/>
            <pc:sldMk cId="994557830" sldId="2731"/>
            <ac:spMk id="51" creationId="{A8D57A06-A426-446D-B02C-A2DC6B62E45E}"/>
          </ac:spMkLst>
        </pc:spChg>
        <pc:picChg chg="mod">
          <ac:chgData name="Keshavarz, Behrang" userId="5da57e93-92c5-4a8e-8f96-5b46413b23ff" providerId="ADAL" clId="{B15D69BE-303F-4DF9-A065-8EEDD0FF46EE}" dt="2024-06-06T16:44:22.767" v="345" actId="26606"/>
          <ac:picMkLst>
            <pc:docMk/>
            <pc:sldMk cId="994557830" sldId="2731"/>
            <ac:picMk id="5" creationId="{52AD3C1D-A4E4-49B5-BFC4-318CBCEE4D1A}"/>
          </ac:picMkLst>
        </pc:picChg>
        <pc:picChg chg="mod">
          <ac:chgData name="Keshavarz, Behrang" userId="5da57e93-92c5-4a8e-8f96-5b46413b23ff" providerId="ADAL" clId="{B15D69BE-303F-4DF9-A065-8EEDD0FF46EE}" dt="2024-06-06T16:44:22.767" v="345" actId="26606"/>
          <ac:picMkLst>
            <pc:docMk/>
            <pc:sldMk cId="994557830" sldId="2731"/>
            <ac:picMk id="6" creationId="{A13BE409-A2EE-40C0-994F-42E3B7D922EC}"/>
          </ac:picMkLst>
        </pc:picChg>
        <pc:picChg chg="mod">
          <ac:chgData name="Keshavarz, Behrang" userId="5da57e93-92c5-4a8e-8f96-5b46413b23ff" providerId="ADAL" clId="{B15D69BE-303F-4DF9-A065-8EEDD0FF46EE}" dt="2024-06-06T16:44:22.767" v="345" actId="26606"/>
          <ac:picMkLst>
            <pc:docMk/>
            <pc:sldMk cId="994557830" sldId="2731"/>
            <ac:picMk id="7" creationId="{08B93205-91C0-4EAB-82D0-81C6DF6BB544}"/>
          </ac:picMkLst>
        </pc:picChg>
        <pc:picChg chg="mod">
          <ac:chgData name="Keshavarz, Behrang" userId="5da57e93-92c5-4a8e-8f96-5b46413b23ff" providerId="ADAL" clId="{B15D69BE-303F-4DF9-A065-8EEDD0FF46EE}" dt="2024-06-06T16:44:22.767" v="345" actId="26606"/>
          <ac:picMkLst>
            <pc:docMk/>
            <pc:sldMk cId="994557830" sldId="2731"/>
            <ac:picMk id="8" creationId="{2833850C-FE81-40CA-B1F7-177FF7C1023A}"/>
          </ac:picMkLst>
        </pc:picChg>
        <pc:picChg chg="mod">
          <ac:chgData name="Keshavarz, Behrang" userId="5da57e93-92c5-4a8e-8f96-5b46413b23ff" providerId="ADAL" clId="{B15D69BE-303F-4DF9-A065-8EEDD0FF46EE}" dt="2024-06-06T16:44:22.767" v="345" actId="26606"/>
          <ac:picMkLst>
            <pc:docMk/>
            <pc:sldMk cId="994557830" sldId="2731"/>
            <ac:picMk id="9" creationId="{5E6CBB32-B3FA-4113-8306-436A02EF4DC1}"/>
          </ac:picMkLst>
        </pc:picChg>
        <pc:picChg chg="mod">
          <ac:chgData name="Keshavarz, Behrang" userId="5da57e93-92c5-4a8e-8f96-5b46413b23ff" providerId="ADAL" clId="{B15D69BE-303F-4DF9-A065-8EEDD0FF46EE}" dt="2024-06-06T16:44:22.767" v="345" actId="26606"/>
          <ac:picMkLst>
            <pc:docMk/>
            <pc:sldMk cId="994557830" sldId="2731"/>
            <ac:picMk id="10" creationId="{9445DAE4-7353-4AE0-8784-11D263A82BEB}"/>
          </ac:picMkLst>
        </pc:picChg>
        <pc:picChg chg="mod">
          <ac:chgData name="Keshavarz, Behrang" userId="5da57e93-92c5-4a8e-8f96-5b46413b23ff" providerId="ADAL" clId="{B15D69BE-303F-4DF9-A065-8EEDD0FF46EE}" dt="2024-06-06T16:44:22.767" v="345" actId="26606"/>
          <ac:picMkLst>
            <pc:docMk/>
            <pc:sldMk cId="994557830" sldId="2731"/>
            <ac:picMk id="11" creationId="{A7F7541C-0900-4F0A-A870-816CB6CF2E6A}"/>
          </ac:picMkLst>
        </pc:picChg>
        <pc:picChg chg="mod">
          <ac:chgData name="Keshavarz, Behrang" userId="5da57e93-92c5-4a8e-8f96-5b46413b23ff" providerId="ADAL" clId="{B15D69BE-303F-4DF9-A065-8EEDD0FF46EE}" dt="2024-06-06T16:44:22.767" v="345" actId="26606"/>
          <ac:picMkLst>
            <pc:docMk/>
            <pc:sldMk cId="994557830" sldId="2731"/>
            <ac:picMk id="12" creationId="{F7BC837A-126B-45F0-82FE-D31A6E8F976A}"/>
          </ac:picMkLst>
        </pc:picChg>
      </pc:sldChg>
      <pc:sldChg chg="modNotesTx">
        <pc:chgData name="Keshavarz, Behrang" userId="5da57e93-92c5-4a8e-8f96-5b46413b23ff" providerId="ADAL" clId="{B15D69BE-303F-4DF9-A065-8EEDD0FF46EE}" dt="2024-06-25T19:25:01.472" v="5725" actId="20577"/>
        <pc:sldMkLst>
          <pc:docMk/>
          <pc:sldMk cId="2169470663" sldId="2733"/>
        </pc:sldMkLst>
      </pc:sldChg>
      <pc:sldChg chg="modNotesTx">
        <pc:chgData name="Keshavarz, Behrang" userId="5da57e93-92c5-4a8e-8f96-5b46413b23ff" providerId="ADAL" clId="{B15D69BE-303F-4DF9-A065-8EEDD0FF46EE}" dt="2024-06-25T19:27:32.480" v="5984" actId="20577"/>
        <pc:sldMkLst>
          <pc:docMk/>
          <pc:sldMk cId="1025537539" sldId="2734"/>
        </pc:sldMkLst>
      </pc:sldChg>
      <pc:sldChg chg="addSp delSp modSp mod addAnim delAnim modNotesTx">
        <pc:chgData name="Keshavarz, Behrang" userId="5da57e93-92c5-4a8e-8f96-5b46413b23ff" providerId="ADAL" clId="{B15D69BE-303F-4DF9-A065-8EEDD0FF46EE}" dt="2024-06-25T19:28:36.782" v="6346" actId="20577"/>
        <pc:sldMkLst>
          <pc:docMk/>
          <pc:sldMk cId="677374817" sldId="2735"/>
        </pc:sldMkLst>
        <pc:spChg chg="mod">
          <ac:chgData name="Keshavarz, Behrang" userId="5da57e93-92c5-4a8e-8f96-5b46413b23ff" providerId="ADAL" clId="{B15D69BE-303F-4DF9-A065-8EEDD0FF46EE}" dt="2024-06-06T16:45:16.277" v="362" actId="1076"/>
          <ac:spMkLst>
            <pc:docMk/>
            <pc:sldMk cId="677374817" sldId="2735"/>
            <ac:spMk id="21" creationId="{D5E09430-3888-438C-99F1-915101B2C96F}"/>
          </ac:spMkLst>
        </pc:spChg>
        <pc:spChg chg="mod">
          <ac:chgData name="Keshavarz, Behrang" userId="5da57e93-92c5-4a8e-8f96-5b46413b23ff" providerId="ADAL" clId="{B15D69BE-303F-4DF9-A065-8EEDD0FF46EE}" dt="2024-06-06T16:45:16.277" v="362" actId="1076"/>
          <ac:spMkLst>
            <pc:docMk/>
            <pc:sldMk cId="677374817" sldId="2735"/>
            <ac:spMk id="22" creationId="{BFCE4553-750D-4A6E-9D6F-AC37D9A51D96}"/>
          </ac:spMkLst>
        </pc:spChg>
        <pc:spChg chg="mod">
          <ac:chgData name="Keshavarz, Behrang" userId="5da57e93-92c5-4a8e-8f96-5b46413b23ff" providerId="ADAL" clId="{B15D69BE-303F-4DF9-A065-8EEDD0FF46EE}" dt="2024-06-06T16:45:16.277" v="362" actId="1076"/>
          <ac:spMkLst>
            <pc:docMk/>
            <pc:sldMk cId="677374817" sldId="2735"/>
            <ac:spMk id="23" creationId="{569D0AF9-6FF3-47C3-B19A-492BC13BE9E2}"/>
          </ac:spMkLst>
        </pc:spChg>
        <pc:spChg chg="mod">
          <ac:chgData name="Keshavarz, Behrang" userId="5da57e93-92c5-4a8e-8f96-5b46413b23ff" providerId="ADAL" clId="{B15D69BE-303F-4DF9-A065-8EEDD0FF46EE}" dt="2024-06-06T16:45:16.277" v="362" actId="1076"/>
          <ac:spMkLst>
            <pc:docMk/>
            <pc:sldMk cId="677374817" sldId="2735"/>
            <ac:spMk id="24" creationId="{FB2FBB71-AE9C-421B-B5D4-0272F4402ECE}"/>
          </ac:spMkLst>
        </pc:spChg>
        <pc:spChg chg="mod">
          <ac:chgData name="Keshavarz, Behrang" userId="5da57e93-92c5-4a8e-8f96-5b46413b23ff" providerId="ADAL" clId="{B15D69BE-303F-4DF9-A065-8EEDD0FF46EE}" dt="2024-06-06T16:45:16.277" v="362" actId="1076"/>
          <ac:spMkLst>
            <pc:docMk/>
            <pc:sldMk cId="677374817" sldId="2735"/>
            <ac:spMk id="25" creationId="{59D48E54-EB85-4A2D-B302-A2893F5EEF7B}"/>
          </ac:spMkLst>
        </pc:spChg>
        <pc:spChg chg="mod">
          <ac:chgData name="Keshavarz, Behrang" userId="5da57e93-92c5-4a8e-8f96-5b46413b23ff" providerId="ADAL" clId="{B15D69BE-303F-4DF9-A065-8EEDD0FF46EE}" dt="2024-06-06T16:45:16.277" v="362" actId="1076"/>
          <ac:spMkLst>
            <pc:docMk/>
            <pc:sldMk cId="677374817" sldId="2735"/>
            <ac:spMk id="26" creationId="{7B9816CB-0DFF-46C9-973E-3D86F254ED8B}"/>
          </ac:spMkLst>
        </pc:spChg>
        <pc:spChg chg="mod">
          <ac:chgData name="Keshavarz, Behrang" userId="5da57e93-92c5-4a8e-8f96-5b46413b23ff" providerId="ADAL" clId="{B15D69BE-303F-4DF9-A065-8EEDD0FF46EE}" dt="2024-06-06T16:45:16.277" v="362" actId="1076"/>
          <ac:spMkLst>
            <pc:docMk/>
            <pc:sldMk cId="677374817" sldId="2735"/>
            <ac:spMk id="27" creationId="{7B8643E5-62D6-434F-904F-5441827A7223}"/>
          </ac:spMkLst>
        </pc:spChg>
        <pc:spChg chg="mod">
          <ac:chgData name="Keshavarz, Behrang" userId="5da57e93-92c5-4a8e-8f96-5b46413b23ff" providerId="ADAL" clId="{B15D69BE-303F-4DF9-A065-8EEDD0FF46EE}" dt="2024-06-06T16:45:16.277" v="362" actId="1076"/>
          <ac:spMkLst>
            <pc:docMk/>
            <pc:sldMk cId="677374817" sldId="2735"/>
            <ac:spMk id="28" creationId="{96442DA5-21C2-43E1-B79F-1A72688F3F12}"/>
          </ac:spMkLst>
        </pc:spChg>
        <pc:spChg chg="mod">
          <ac:chgData name="Keshavarz, Behrang" userId="5da57e93-92c5-4a8e-8f96-5b46413b23ff" providerId="ADAL" clId="{B15D69BE-303F-4DF9-A065-8EEDD0FF46EE}" dt="2024-06-06T16:45:16.277" v="362" actId="1076"/>
          <ac:spMkLst>
            <pc:docMk/>
            <pc:sldMk cId="677374817" sldId="2735"/>
            <ac:spMk id="29" creationId="{12CC4913-515F-4AD4-A319-DA10B011EC85}"/>
          </ac:spMkLst>
        </pc:spChg>
        <pc:spChg chg="mod">
          <ac:chgData name="Keshavarz, Behrang" userId="5da57e93-92c5-4a8e-8f96-5b46413b23ff" providerId="ADAL" clId="{B15D69BE-303F-4DF9-A065-8EEDD0FF46EE}" dt="2024-06-06T16:45:16.277" v="362" actId="1076"/>
          <ac:spMkLst>
            <pc:docMk/>
            <pc:sldMk cId="677374817" sldId="2735"/>
            <ac:spMk id="30" creationId="{0C0180F6-CA38-4DA8-91A6-DCFB33C7429E}"/>
          </ac:spMkLst>
        </pc:spChg>
        <pc:spChg chg="add del">
          <ac:chgData name="Keshavarz, Behrang" userId="5da57e93-92c5-4a8e-8f96-5b46413b23ff" providerId="ADAL" clId="{B15D69BE-303F-4DF9-A065-8EEDD0FF46EE}" dt="2024-06-06T16:48:53.960" v="453" actId="478"/>
          <ac:spMkLst>
            <pc:docMk/>
            <pc:sldMk cId="677374817" sldId="2735"/>
            <ac:spMk id="31" creationId="{E3B03EFB-AE99-4C21-9903-ED5220885239}"/>
          </ac:spMkLst>
        </pc:spChg>
        <pc:picChg chg="mod">
          <ac:chgData name="Keshavarz, Behrang" userId="5da57e93-92c5-4a8e-8f96-5b46413b23ff" providerId="ADAL" clId="{B15D69BE-303F-4DF9-A065-8EEDD0FF46EE}" dt="2024-06-06T16:44:53.701" v="359" actId="14100"/>
          <ac:picMkLst>
            <pc:docMk/>
            <pc:sldMk cId="677374817" sldId="2735"/>
            <ac:picMk id="7" creationId="{E77772B3-B45B-4E33-A69B-8A5B2B5E1F92}"/>
          </ac:picMkLst>
        </pc:picChg>
      </pc:sldChg>
      <pc:sldChg chg="modSp mod">
        <pc:chgData name="Keshavarz, Behrang" userId="5da57e93-92c5-4a8e-8f96-5b46413b23ff" providerId="ADAL" clId="{B15D69BE-303F-4DF9-A065-8EEDD0FF46EE}" dt="2024-06-25T19:01:09.811" v="4518" actId="2711"/>
        <pc:sldMkLst>
          <pc:docMk/>
          <pc:sldMk cId="1017351809" sldId="2737"/>
        </pc:sldMkLst>
        <pc:spChg chg="mod">
          <ac:chgData name="Keshavarz, Behrang" userId="5da57e93-92c5-4a8e-8f96-5b46413b23ff" providerId="ADAL" clId="{B15D69BE-303F-4DF9-A065-8EEDD0FF46EE}" dt="2024-06-25T18:49:59.745" v="4410" actId="1076"/>
          <ac:spMkLst>
            <pc:docMk/>
            <pc:sldMk cId="1017351809" sldId="2737"/>
            <ac:spMk id="2" creationId="{73741EE7-3EF8-49B3-82ED-D87D62144258}"/>
          </ac:spMkLst>
        </pc:spChg>
        <pc:spChg chg="mod">
          <ac:chgData name="Keshavarz, Behrang" userId="5da57e93-92c5-4a8e-8f96-5b46413b23ff" providerId="ADAL" clId="{B15D69BE-303F-4DF9-A065-8EEDD0FF46EE}" dt="2024-06-25T19:01:09.811" v="4518" actId="2711"/>
          <ac:spMkLst>
            <pc:docMk/>
            <pc:sldMk cId="1017351809" sldId="2737"/>
            <ac:spMk id="3" creationId="{102C78B0-17EF-4BD5-86B2-04E6BBE0176E}"/>
          </ac:spMkLst>
        </pc:spChg>
      </pc:sldChg>
      <pc:sldChg chg="modSp mod">
        <pc:chgData name="Keshavarz, Behrang" userId="5da57e93-92c5-4a8e-8f96-5b46413b23ff" providerId="ADAL" clId="{B15D69BE-303F-4DF9-A065-8EEDD0FF46EE}" dt="2024-06-25T19:01:03.948" v="4517" actId="2711"/>
        <pc:sldMkLst>
          <pc:docMk/>
          <pc:sldMk cId="2400184113" sldId="2738"/>
        </pc:sldMkLst>
        <pc:spChg chg="mod">
          <ac:chgData name="Keshavarz, Behrang" userId="5da57e93-92c5-4a8e-8f96-5b46413b23ff" providerId="ADAL" clId="{B15D69BE-303F-4DF9-A065-8EEDD0FF46EE}" dt="2024-06-25T18:50:04.616" v="4411" actId="1076"/>
          <ac:spMkLst>
            <pc:docMk/>
            <pc:sldMk cId="2400184113" sldId="2738"/>
            <ac:spMk id="2" creationId="{73741EE7-3EF8-49B3-82ED-D87D62144258}"/>
          </ac:spMkLst>
        </pc:spChg>
        <pc:spChg chg="mod">
          <ac:chgData name="Keshavarz, Behrang" userId="5da57e93-92c5-4a8e-8f96-5b46413b23ff" providerId="ADAL" clId="{B15D69BE-303F-4DF9-A065-8EEDD0FF46EE}" dt="2024-06-25T19:01:03.948" v="4517" actId="2711"/>
          <ac:spMkLst>
            <pc:docMk/>
            <pc:sldMk cId="2400184113" sldId="2738"/>
            <ac:spMk id="21" creationId="{102C78B0-17EF-4BD5-86B2-04E6BBE0176E}"/>
          </ac:spMkLst>
        </pc:spChg>
      </pc:sldChg>
      <pc:sldChg chg="addSp delSp modSp mod addAnim delAnim modAnim modNotesTx">
        <pc:chgData name="Keshavarz, Behrang" userId="5da57e93-92c5-4a8e-8f96-5b46413b23ff" providerId="ADAL" clId="{B15D69BE-303F-4DF9-A065-8EEDD0FF46EE}" dt="2024-06-25T19:32:01.337" v="7188" actId="20577"/>
        <pc:sldMkLst>
          <pc:docMk/>
          <pc:sldMk cId="2630097317" sldId="2739"/>
        </pc:sldMkLst>
        <pc:spChg chg="mod">
          <ac:chgData name="Keshavarz, Behrang" userId="5da57e93-92c5-4a8e-8f96-5b46413b23ff" providerId="ADAL" clId="{B15D69BE-303F-4DF9-A065-8EEDD0FF46EE}" dt="2024-06-25T18:50:13.369" v="4412" actId="1076"/>
          <ac:spMkLst>
            <pc:docMk/>
            <pc:sldMk cId="2630097317" sldId="2739"/>
            <ac:spMk id="2" creationId="{73741EE7-3EF8-49B3-82ED-D87D62144258}"/>
          </ac:spMkLst>
        </pc:spChg>
        <pc:spChg chg="mod">
          <ac:chgData name="Keshavarz, Behrang" userId="5da57e93-92c5-4a8e-8f96-5b46413b23ff" providerId="ADAL" clId="{B15D69BE-303F-4DF9-A065-8EEDD0FF46EE}" dt="2024-06-25T18:48:41.855" v="4405" actId="1076"/>
          <ac:spMkLst>
            <pc:docMk/>
            <pc:sldMk cId="2630097317" sldId="2739"/>
            <ac:spMk id="4" creationId="{FB6013C3-7F9E-A9F4-5DD0-B7506DD21AD4}"/>
          </ac:spMkLst>
        </pc:spChg>
        <pc:spChg chg="add mod">
          <ac:chgData name="Keshavarz, Behrang" userId="5da57e93-92c5-4a8e-8f96-5b46413b23ff" providerId="ADAL" clId="{B15D69BE-303F-4DF9-A065-8EEDD0FF46EE}" dt="2024-06-06T17:57:18.199" v="1437"/>
          <ac:spMkLst>
            <pc:docMk/>
            <pc:sldMk cId="2630097317" sldId="2739"/>
            <ac:spMk id="6" creationId="{247AF707-7060-2CC3-FC83-83BAA9865253}"/>
          </ac:spMkLst>
        </pc:spChg>
        <pc:spChg chg="add mod">
          <ac:chgData name="Keshavarz, Behrang" userId="5da57e93-92c5-4a8e-8f96-5b46413b23ff" providerId="ADAL" clId="{B15D69BE-303F-4DF9-A065-8EEDD0FF46EE}" dt="2024-06-25T18:47:26.255" v="4386" actId="14100"/>
          <ac:spMkLst>
            <pc:docMk/>
            <pc:sldMk cId="2630097317" sldId="2739"/>
            <ac:spMk id="9" creationId="{A028BFC4-3C00-7D36-6F4C-E9BCD0C3FC04}"/>
          </ac:spMkLst>
        </pc:spChg>
        <pc:spChg chg="add mod">
          <ac:chgData name="Keshavarz, Behrang" userId="5da57e93-92c5-4a8e-8f96-5b46413b23ff" providerId="ADAL" clId="{B15D69BE-303F-4DF9-A065-8EEDD0FF46EE}" dt="2024-06-25T18:47:28.529" v="4387" actId="14100"/>
          <ac:spMkLst>
            <pc:docMk/>
            <pc:sldMk cId="2630097317" sldId="2739"/>
            <ac:spMk id="11" creationId="{FF89E707-8456-A913-6332-41A9C6792014}"/>
          </ac:spMkLst>
        </pc:spChg>
        <pc:spChg chg="mod">
          <ac:chgData name="Keshavarz, Behrang" userId="5da57e93-92c5-4a8e-8f96-5b46413b23ff" providerId="ADAL" clId="{B15D69BE-303F-4DF9-A065-8EEDD0FF46EE}" dt="2024-06-25T19:00:37.937" v="4511" actId="255"/>
          <ac:spMkLst>
            <pc:docMk/>
            <pc:sldMk cId="2630097317" sldId="2739"/>
            <ac:spMk id="15" creationId="{01FE3FF1-EDF9-4A10-84CB-A32721B3CC8F}"/>
          </ac:spMkLst>
        </pc:spChg>
        <pc:spChg chg="add del mod">
          <ac:chgData name="Keshavarz, Behrang" userId="5da57e93-92c5-4a8e-8f96-5b46413b23ff" providerId="ADAL" clId="{B15D69BE-303F-4DF9-A065-8EEDD0FF46EE}" dt="2024-06-06T17:59:33.610" v="1495" actId="478"/>
          <ac:spMkLst>
            <pc:docMk/>
            <pc:sldMk cId="2630097317" sldId="2739"/>
            <ac:spMk id="16" creationId="{5C37A914-A605-CB6F-16AB-D68EE28AE173}"/>
          </ac:spMkLst>
        </pc:spChg>
        <pc:spChg chg="add mod">
          <ac:chgData name="Keshavarz, Behrang" userId="5da57e93-92c5-4a8e-8f96-5b46413b23ff" providerId="ADAL" clId="{B15D69BE-303F-4DF9-A065-8EEDD0FF46EE}" dt="2024-06-06T18:00:05.259" v="1500" actId="1076"/>
          <ac:spMkLst>
            <pc:docMk/>
            <pc:sldMk cId="2630097317" sldId="2739"/>
            <ac:spMk id="17" creationId="{FD9CF79D-1A85-A72A-413B-D4A7523B82F0}"/>
          </ac:spMkLst>
        </pc:spChg>
        <pc:spChg chg="mod">
          <ac:chgData name="Keshavarz, Behrang" userId="5da57e93-92c5-4a8e-8f96-5b46413b23ff" providerId="ADAL" clId="{B15D69BE-303F-4DF9-A065-8EEDD0FF46EE}" dt="2024-06-25T18:48:49.665" v="4406" actId="1076"/>
          <ac:spMkLst>
            <pc:docMk/>
            <pc:sldMk cId="2630097317" sldId="2739"/>
            <ac:spMk id="20" creationId="{0FD08D93-64F0-431B-BEB0-DB7B11A7C249}"/>
          </ac:spMkLst>
        </pc:spChg>
        <pc:spChg chg="mod">
          <ac:chgData name="Keshavarz, Behrang" userId="5da57e93-92c5-4a8e-8f96-5b46413b23ff" providerId="ADAL" clId="{B15D69BE-303F-4DF9-A065-8EEDD0FF46EE}" dt="2024-06-25T18:47:24.210" v="4385" actId="14100"/>
          <ac:spMkLst>
            <pc:docMk/>
            <pc:sldMk cId="2630097317" sldId="2739"/>
            <ac:spMk id="23" creationId="{A3D29171-51A1-48C9-8441-1972E1B64C23}"/>
          </ac:spMkLst>
        </pc:spChg>
        <pc:picChg chg="mod">
          <ac:chgData name="Keshavarz, Behrang" userId="5da57e93-92c5-4a8e-8f96-5b46413b23ff" providerId="ADAL" clId="{B15D69BE-303F-4DF9-A065-8EEDD0FF46EE}" dt="2024-06-25T18:48:41.855" v="4405" actId="1076"/>
          <ac:picMkLst>
            <pc:docMk/>
            <pc:sldMk cId="2630097317" sldId="2739"/>
            <ac:picMk id="3" creationId="{5C4E5CC5-8D64-0654-8CF9-5A0614416F81}"/>
          </ac:picMkLst>
        </pc:picChg>
        <pc:picChg chg="mod">
          <ac:chgData name="Keshavarz, Behrang" userId="5da57e93-92c5-4a8e-8f96-5b46413b23ff" providerId="ADAL" clId="{B15D69BE-303F-4DF9-A065-8EEDD0FF46EE}" dt="2024-06-06T18:00:05.259" v="1500" actId="1076"/>
          <ac:picMkLst>
            <pc:docMk/>
            <pc:sldMk cId="2630097317" sldId="2739"/>
            <ac:picMk id="5" creationId="{2A9EFA97-6090-450F-9505-386F93DE9480}"/>
          </ac:picMkLst>
        </pc:picChg>
        <pc:picChg chg="add del">
          <ac:chgData name="Keshavarz, Behrang" userId="5da57e93-92c5-4a8e-8f96-5b46413b23ff" providerId="ADAL" clId="{B15D69BE-303F-4DF9-A065-8EEDD0FF46EE}" dt="2024-06-06T17:07:32.085" v="1043" actId="478"/>
          <ac:picMkLst>
            <pc:docMk/>
            <pc:sldMk cId="2630097317" sldId="2739"/>
            <ac:picMk id="6" creationId="{013E8852-B6D3-18EE-0ED3-8E95AC65BF24}"/>
          </ac:picMkLst>
        </pc:picChg>
        <pc:picChg chg="add del mod">
          <ac:chgData name="Keshavarz, Behrang" userId="5da57e93-92c5-4a8e-8f96-5b46413b23ff" providerId="ADAL" clId="{B15D69BE-303F-4DF9-A065-8EEDD0FF46EE}" dt="2024-06-25T18:48:49.665" v="4406" actId="1076"/>
          <ac:picMkLst>
            <pc:docMk/>
            <pc:sldMk cId="2630097317" sldId="2739"/>
            <ac:picMk id="7" creationId="{82FCC22C-EB79-4C07-7BC1-E37318526618}"/>
          </ac:picMkLst>
        </pc:picChg>
        <pc:picChg chg="add del">
          <ac:chgData name="Keshavarz, Behrang" userId="5da57e93-92c5-4a8e-8f96-5b46413b23ff" providerId="ADAL" clId="{B15D69BE-303F-4DF9-A065-8EEDD0FF46EE}" dt="2024-06-06T17:07:32.889" v="1044" actId="478"/>
          <ac:picMkLst>
            <pc:docMk/>
            <pc:sldMk cId="2630097317" sldId="2739"/>
            <ac:picMk id="8" creationId="{97D87B7F-CAFC-F348-3FD3-E44492D5FF90}"/>
          </ac:picMkLst>
        </pc:picChg>
        <pc:picChg chg="add mod">
          <ac:chgData name="Keshavarz, Behrang" userId="5da57e93-92c5-4a8e-8f96-5b46413b23ff" providerId="ADAL" clId="{B15D69BE-303F-4DF9-A065-8EEDD0FF46EE}" dt="2024-06-06T17:57:18.199" v="1437"/>
          <ac:picMkLst>
            <pc:docMk/>
            <pc:sldMk cId="2630097317" sldId="2739"/>
            <ac:picMk id="8" creationId="{AA6F70E6-54AB-8300-14F4-D4E0B1561B72}"/>
          </ac:picMkLst>
        </pc:picChg>
        <pc:picChg chg="add mod">
          <ac:chgData name="Keshavarz, Behrang" userId="5da57e93-92c5-4a8e-8f96-5b46413b23ff" providerId="ADAL" clId="{B15D69BE-303F-4DF9-A065-8EEDD0FF46EE}" dt="2024-06-06T18:00:05.259" v="1500" actId="1076"/>
          <ac:picMkLst>
            <pc:docMk/>
            <pc:sldMk cId="2630097317" sldId="2739"/>
            <ac:picMk id="10" creationId="{D94D892D-E350-793A-7FD1-FB0DBF494273}"/>
          </ac:picMkLst>
        </pc:picChg>
        <pc:picChg chg="add mod">
          <ac:chgData name="Keshavarz, Behrang" userId="5da57e93-92c5-4a8e-8f96-5b46413b23ff" providerId="ADAL" clId="{B15D69BE-303F-4DF9-A065-8EEDD0FF46EE}" dt="2024-06-06T18:00:05.259" v="1500" actId="1076"/>
          <ac:picMkLst>
            <pc:docMk/>
            <pc:sldMk cId="2630097317" sldId="2739"/>
            <ac:picMk id="12" creationId="{3FB59AD0-B751-DDE6-F1AE-34FA1B1ECBE0}"/>
          </ac:picMkLst>
        </pc:picChg>
      </pc:sldChg>
      <pc:sldChg chg="addSp delSp modSp mod modAnim modNotesTx">
        <pc:chgData name="Keshavarz, Behrang" userId="5da57e93-92c5-4a8e-8f96-5b46413b23ff" providerId="ADAL" clId="{B15D69BE-303F-4DF9-A065-8EEDD0FF46EE}" dt="2024-06-25T19:35:16.637" v="8075" actId="20577"/>
        <pc:sldMkLst>
          <pc:docMk/>
          <pc:sldMk cId="1022485959" sldId="2740"/>
        </pc:sldMkLst>
        <pc:spChg chg="mod">
          <ac:chgData name="Keshavarz, Behrang" userId="5da57e93-92c5-4a8e-8f96-5b46413b23ff" providerId="ADAL" clId="{B15D69BE-303F-4DF9-A065-8EEDD0FF46EE}" dt="2024-06-25T18:50:21.025" v="4413" actId="14100"/>
          <ac:spMkLst>
            <pc:docMk/>
            <pc:sldMk cId="1022485959" sldId="2740"/>
            <ac:spMk id="2" creationId="{73741EE7-3EF8-49B3-82ED-D87D62144258}"/>
          </ac:spMkLst>
        </pc:spChg>
        <pc:spChg chg="add mod">
          <ac:chgData name="Keshavarz, Behrang" userId="5da57e93-92c5-4a8e-8f96-5b46413b23ff" providerId="ADAL" clId="{B15D69BE-303F-4DF9-A065-8EEDD0FF46EE}" dt="2024-06-06T17:03:33.649" v="990" actId="1076"/>
          <ac:spMkLst>
            <pc:docMk/>
            <pc:sldMk cId="1022485959" sldId="2740"/>
            <ac:spMk id="4" creationId="{6F6DB2F2-AF31-0BB1-F6B1-BFCCCCA1E756}"/>
          </ac:spMkLst>
        </pc:spChg>
        <pc:spChg chg="add mod">
          <ac:chgData name="Keshavarz, Behrang" userId="5da57e93-92c5-4a8e-8f96-5b46413b23ff" providerId="ADAL" clId="{B15D69BE-303F-4DF9-A065-8EEDD0FF46EE}" dt="2024-06-06T17:03:44.396" v="992" actId="1076"/>
          <ac:spMkLst>
            <pc:docMk/>
            <pc:sldMk cId="1022485959" sldId="2740"/>
            <ac:spMk id="6" creationId="{D233F6DB-5750-9E9D-62D8-6E67C58E5209}"/>
          </ac:spMkLst>
        </pc:spChg>
        <pc:spChg chg="add mod">
          <ac:chgData name="Keshavarz, Behrang" userId="5da57e93-92c5-4a8e-8f96-5b46413b23ff" providerId="ADAL" clId="{B15D69BE-303F-4DF9-A065-8EEDD0FF46EE}" dt="2024-06-06T17:03:08.229" v="984" actId="1076"/>
          <ac:spMkLst>
            <pc:docMk/>
            <pc:sldMk cId="1022485959" sldId="2740"/>
            <ac:spMk id="7" creationId="{423F0046-82FB-4FE1-985C-89531BC95172}"/>
          </ac:spMkLst>
        </pc:spChg>
        <pc:spChg chg="del">
          <ac:chgData name="Keshavarz, Behrang" userId="5da57e93-92c5-4a8e-8f96-5b46413b23ff" providerId="ADAL" clId="{B15D69BE-303F-4DF9-A065-8EEDD0FF46EE}" dt="2024-06-06T17:09:26.268" v="1086" actId="478"/>
          <ac:spMkLst>
            <pc:docMk/>
            <pc:sldMk cId="1022485959" sldId="2740"/>
            <ac:spMk id="15" creationId="{01FE3FF1-EDF9-4A10-84CB-A32721B3CC8F}"/>
          </ac:spMkLst>
        </pc:spChg>
        <pc:spChg chg="del">
          <ac:chgData name="Keshavarz, Behrang" userId="5da57e93-92c5-4a8e-8f96-5b46413b23ff" providerId="ADAL" clId="{B15D69BE-303F-4DF9-A065-8EEDD0FF46EE}" dt="2024-06-06T17:02:12.043" v="976" actId="478"/>
          <ac:spMkLst>
            <pc:docMk/>
            <pc:sldMk cId="1022485959" sldId="2740"/>
            <ac:spMk id="16" creationId="{32DA38AE-F999-446D-9477-3F3630327766}"/>
          </ac:spMkLst>
        </pc:spChg>
        <pc:spChg chg="del">
          <ac:chgData name="Keshavarz, Behrang" userId="5da57e93-92c5-4a8e-8f96-5b46413b23ff" providerId="ADAL" clId="{B15D69BE-303F-4DF9-A065-8EEDD0FF46EE}" dt="2024-06-06T17:02:12.043" v="976" actId="478"/>
          <ac:spMkLst>
            <pc:docMk/>
            <pc:sldMk cId="1022485959" sldId="2740"/>
            <ac:spMk id="17" creationId="{1014BE13-AD87-44AD-BE0E-A88B7D9C4303}"/>
          </ac:spMkLst>
        </pc:spChg>
        <pc:spChg chg="add mod">
          <ac:chgData name="Keshavarz, Behrang" userId="5da57e93-92c5-4a8e-8f96-5b46413b23ff" providerId="ADAL" clId="{B15D69BE-303F-4DF9-A065-8EEDD0FF46EE}" dt="2024-06-06T17:03:53.610" v="993" actId="207"/>
          <ac:spMkLst>
            <pc:docMk/>
            <pc:sldMk cId="1022485959" sldId="2740"/>
            <ac:spMk id="25" creationId="{CCDF8F98-85B4-CF40-BA1A-40125D8BF1AE}"/>
          </ac:spMkLst>
        </pc:spChg>
        <pc:spChg chg="add mod">
          <ac:chgData name="Keshavarz, Behrang" userId="5da57e93-92c5-4a8e-8f96-5b46413b23ff" providerId="ADAL" clId="{B15D69BE-303F-4DF9-A065-8EEDD0FF46EE}" dt="2024-06-06T17:03:53.610" v="993" actId="207"/>
          <ac:spMkLst>
            <pc:docMk/>
            <pc:sldMk cId="1022485959" sldId="2740"/>
            <ac:spMk id="27" creationId="{E098B706-C0BD-0861-6B80-A6BBB89D99BB}"/>
          </ac:spMkLst>
        </pc:spChg>
        <pc:spChg chg="add mod">
          <ac:chgData name="Keshavarz, Behrang" userId="5da57e93-92c5-4a8e-8f96-5b46413b23ff" providerId="ADAL" clId="{B15D69BE-303F-4DF9-A065-8EEDD0FF46EE}" dt="2024-06-06T17:03:53.610" v="993" actId="207"/>
          <ac:spMkLst>
            <pc:docMk/>
            <pc:sldMk cId="1022485959" sldId="2740"/>
            <ac:spMk id="28" creationId="{C982A0E2-1000-1DCC-FB86-D1B1035BA028}"/>
          </ac:spMkLst>
        </pc:spChg>
        <pc:spChg chg="add mod">
          <ac:chgData name="Keshavarz, Behrang" userId="5da57e93-92c5-4a8e-8f96-5b46413b23ff" providerId="ADAL" clId="{B15D69BE-303F-4DF9-A065-8EEDD0FF46EE}" dt="2024-06-06T17:03:53.610" v="993" actId="207"/>
          <ac:spMkLst>
            <pc:docMk/>
            <pc:sldMk cId="1022485959" sldId="2740"/>
            <ac:spMk id="29" creationId="{41393141-FAA4-8300-2ED9-20DF9FEA14F2}"/>
          </ac:spMkLst>
        </pc:spChg>
        <pc:spChg chg="add mod">
          <ac:chgData name="Keshavarz, Behrang" userId="5da57e93-92c5-4a8e-8f96-5b46413b23ff" providerId="ADAL" clId="{B15D69BE-303F-4DF9-A065-8EEDD0FF46EE}" dt="2024-06-06T17:03:53.610" v="993" actId="207"/>
          <ac:spMkLst>
            <pc:docMk/>
            <pc:sldMk cId="1022485959" sldId="2740"/>
            <ac:spMk id="30" creationId="{5791B9CC-DCF7-2182-0568-CB7E0B31C39E}"/>
          </ac:spMkLst>
        </pc:spChg>
        <pc:spChg chg="add mod">
          <ac:chgData name="Keshavarz, Behrang" userId="5da57e93-92c5-4a8e-8f96-5b46413b23ff" providerId="ADAL" clId="{B15D69BE-303F-4DF9-A065-8EEDD0FF46EE}" dt="2024-06-06T17:04:12.447" v="995" actId="208"/>
          <ac:spMkLst>
            <pc:docMk/>
            <pc:sldMk cId="1022485959" sldId="2740"/>
            <ac:spMk id="31" creationId="{D99493BF-D899-2B6F-1839-95AC65B0594B}"/>
          </ac:spMkLst>
        </pc:spChg>
        <pc:spChg chg="add mod">
          <ac:chgData name="Keshavarz, Behrang" userId="5da57e93-92c5-4a8e-8f96-5b46413b23ff" providerId="ADAL" clId="{B15D69BE-303F-4DF9-A065-8EEDD0FF46EE}" dt="2024-06-25T18:54:09.103" v="4468" actId="6549"/>
          <ac:spMkLst>
            <pc:docMk/>
            <pc:sldMk cId="1022485959" sldId="2740"/>
            <ac:spMk id="44" creationId="{79523148-1F2A-C8EE-54C9-AB7335D136ED}"/>
          </ac:spMkLst>
        </pc:spChg>
        <pc:picChg chg="add mod">
          <ac:chgData name="Keshavarz, Behrang" userId="5da57e93-92c5-4a8e-8f96-5b46413b23ff" providerId="ADAL" clId="{B15D69BE-303F-4DF9-A065-8EEDD0FF46EE}" dt="2024-06-06T17:03:03.429" v="983" actId="1076"/>
          <ac:picMkLst>
            <pc:docMk/>
            <pc:sldMk cId="1022485959" sldId="2740"/>
            <ac:picMk id="3" creationId="{DE3D500F-3185-CB12-FF5B-37929D938561}"/>
          </ac:picMkLst>
        </pc:picChg>
        <pc:picChg chg="add mod">
          <ac:chgData name="Keshavarz, Behrang" userId="5da57e93-92c5-4a8e-8f96-5b46413b23ff" providerId="ADAL" clId="{B15D69BE-303F-4DF9-A065-8EEDD0FF46EE}" dt="2024-06-06T17:03:03.429" v="983" actId="1076"/>
          <ac:picMkLst>
            <pc:docMk/>
            <pc:sldMk cId="1022485959" sldId="2740"/>
            <ac:picMk id="8" creationId="{C2A11E0F-8428-E9EB-8D7E-00FEF3173B92}"/>
          </ac:picMkLst>
        </pc:picChg>
        <pc:picChg chg="add mod">
          <ac:chgData name="Keshavarz, Behrang" userId="5da57e93-92c5-4a8e-8f96-5b46413b23ff" providerId="ADAL" clId="{B15D69BE-303F-4DF9-A065-8EEDD0FF46EE}" dt="2024-06-06T17:03:03.429" v="983" actId="1076"/>
          <ac:picMkLst>
            <pc:docMk/>
            <pc:sldMk cId="1022485959" sldId="2740"/>
            <ac:picMk id="9" creationId="{8280F3F8-B55F-B43B-AE94-C91A73370D81}"/>
          </ac:picMkLst>
        </pc:picChg>
        <pc:picChg chg="add mod">
          <ac:chgData name="Keshavarz, Behrang" userId="5da57e93-92c5-4a8e-8f96-5b46413b23ff" providerId="ADAL" clId="{B15D69BE-303F-4DF9-A065-8EEDD0FF46EE}" dt="2024-06-06T17:03:14.701" v="985" actId="1076"/>
          <ac:picMkLst>
            <pc:docMk/>
            <pc:sldMk cId="1022485959" sldId="2740"/>
            <ac:picMk id="10" creationId="{66AF6587-77C3-74E9-0FC9-4BCE4E50A7E1}"/>
          </ac:picMkLst>
        </pc:picChg>
        <pc:picChg chg="del">
          <ac:chgData name="Keshavarz, Behrang" userId="5da57e93-92c5-4a8e-8f96-5b46413b23ff" providerId="ADAL" clId="{B15D69BE-303F-4DF9-A065-8EEDD0FF46EE}" dt="2024-06-06T17:02:12.043" v="976" actId="478"/>
          <ac:picMkLst>
            <pc:docMk/>
            <pc:sldMk cId="1022485959" sldId="2740"/>
            <ac:picMk id="11" creationId="{71D8CE1E-B380-4B82-BF14-BBECCA945C31}"/>
          </ac:picMkLst>
        </pc:picChg>
        <pc:picChg chg="add mod">
          <ac:chgData name="Keshavarz, Behrang" userId="5da57e93-92c5-4a8e-8f96-5b46413b23ff" providerId="ADAL" clId="{B15D69BE-303F-4DF9-A065-8EEDD0FF46EE}" dt="2024-06-06T17:03:14.701" v="985" actId="1076"/>
          <ac:picMkLst>
            <pc:docMk/>
            <pc:sldMk cId="1022485959" sldId="2740"/>
            <ac:picMk id="14" creationId="{78945C76-28A4-4322-DEE9-70796F234F19}"/>
          </ac:picMkLst>
        </pc:picChg>
        <pc:picChg chg="add mod">
          <ac:chgData name="Keshavarz, Behrang" userId="5da57e93-92c5-4a8e-8f96-5b46413b23ff" providerId="ADAL" clId="{B15D69BE-303F-4DF9-A065-8EEDD0FF46EE}" dt="2024-06-06T17:03:14.701" v="985" actId="1076"/>
          <ac:picMkLst>
            <pc:docMk/>
            <pc:sldMk cId="1022485959" sldId="2740"/>
            <ac:picMk id="18" creationId="{C0D46C27-052C-45FB-5964-D142A391DB06}"/>
          </ac:picMkLst>
        </pc:picChg>
        <pc:picChg chg="add mod">
          <ac:chgData name="Keshavarz, Behrang" userId="5da57e93-92c5-4a8e-8f96-5b46413b23ff" providerId="ADAL" clId="{B15D69BE-303F-4DF9-A065-8EEDD0FF46EE}" dt="2024-06-06T17:03:14.701" v="985" actId="1076"/>
          <ac:picMkLst>
            <pc:docMk/>
            <pc:sldMk cId="1022485959" sldId="2740"/>
            <ac:picMk id="19" creationId="{567CEA35-58AB-8A8B-70F2-5096472EC3F1}"/>
          </ac:picMkLst>
        </pc:picChg>
        <pc:picChg chg="del">
          <ac:chgData name="Keshavarz, Behrang" userId="5da57e93-92c5-4a8e-8f96-5b46413b23ff" providerId="ADAL" clId="{B15D69BE-303F-4DF9-A065-8EEDD0FF46EE}" dt="2024-06-06T17:02:12.043" v="976" actId="478"/>
          <ac:picMkLst>
            <pc:docMk/>
            <pc:sldMk cId="1022485959" sldId="2740"/>
            <ac:picMk id="20" creationId="{AE30011D-AA1B-4AA6-BA88-F1A83794A761}"/>
          </ac:picMkLst>
        </pc:picChg>
        <pc:picChg chg="del">
          <ac:chgData name="Keshavarz, Behrang" userId="5da57e93-92c5-4a8e-8f96-5b46413b23ff" providerId="ADAL" clId="{B15D69BE-303F-4DF9-A065-8EEDD0FF46EE}" dt="2024-06-06T17:02:12.043" v="976" actId="478"/>
          <ac:picMkLst>
            <pc:docMk/>
            <pc:sldMk cId="1022485959" sldId="2740"/>
            <ac:picMk id="21" creationId="{859360C5-2D0B-494B-85C3-3F707C23B92E}"/>
          </ac:picMkLst>
        </pc:picChg>
        <pc:picChg chg="del">
          <ac:chgData name="Keshavarz, Behrang" userId="5da57e93-92c5-4a8e-8f96-5b46413b23ff" providerId="ADAL" clId="{B15D69BE-303F-4DF9-A065-8EEDD0FF46EE}" dt="2024-06-06T17:02:12.043" v="976" actId="478"/>
          <ac:picMkLst>
            <pc:docMk/>
            <pc:sldMk cId="1022485959" sldId="2740"/>
            <ac:picMk id="22" creationId="{F4B8D4DD-3172-45A1-B044-4ECFC95E0B9A}"/>
          </ac:picMkLst>
        </pc:picChg>
        <pc:picChg chg="add mod">
          <ac:chgData name="Keshavarz, Behrang" userId="5da57e93-92c5-4a8e-8f96-5b46413b23ff" providerId="ADAL" clId="{B15D69BE-303F-4DF9-A065-8EEDD0FF46EE}" dt="2024-06-06T17:03:14.701" v="985" actId="1076"/>
          <ac:picMkLst>
            <pc:docMk/>
            <pc:sldMk cId="1022485959" sldId="2740"/>
            <ac:picMk id="23" creationId="{4F1B3731-0C2D-9D6B-1FA6-E665FA95FBDB}"/>
          </ac:picMkLst>
        </pc:picChg>
        <pc:picChg chg="add mod">
          <ac:chgData name="Keshavarz, Behrang" userId="5da57e93-92c5-4a8e-8f96-5b46413b23ff" providerId="ADAL" clId="{B15D69BE-303F-4DF9-A065-8EEDD0FF46EE}" dt="2024-06-06T17:03:14.701" v="985" actId="1076"/>
          <ac:picMkLst>
            <pc:docMk/>
            <pc:sldMk cId="1022485959" sldId="2740"/>
            <ac:picMk id="24" creationId="{1FF0AB8D-D1B5-57C0-FD80-B81B32D469DF}"/>
          </ac:picMkLst>
        </pc:picChg>
        <pc:picChg chg="del">
          <ac:chgData name="Keshavarz, Behrang" userId="5da57e93-92c5-4a8e-8f96-5b46413b23ff" providerId="ADAL" clId="{B15D69BE-303F-4DF9-A065-8EEDD0FF46EE}" dt="2024-06-06T17:02:12.043" v="976" actId="478"/>
          <ac:picMkLst>
            <pc:docMk/>
            <pc:sldMk cId="1022485959" sldId="2740"/>
            <ac:picMk id="26" creationId="{DEF0A1F3-FFA6-4583-873B-376D830E71EE}"/>
          </ac:picMkLst>
        </pc:picChg>
        <pc:cxnChg chg="add mod">
          <ac:chgData name="Keshavarz, Behrang" userId="5da57e93-92c5-4a8e-8f96-5b46413b23ff" providerId="ADAL" clId="{B15D69BE-303F-4DF9-A065-8EEDD0FF46EE}" dt="2024-06-06T17:03:38.607" v="991" actId="14100"/>
          <ac:cxnSpMkLst>
            <pc:docMk/>
            <pc:sldMk cId="1022485959" sldId="2740"/>
            <ac:cxnSpMk id="5" creationId="{3DABF640-4CA6-6861-E93B-839EB8B1A14F}"/>
          </ac:cxnSpMkLst>
        </pc:cxnChg>
        <pc:cxnChg chg="mod">
          <ac:chgData name="Keshavarz, Behrang" userId="5da57e93-92c5-4a8e-8f96-5b46413b23ff" providerId="ADAL" clId="{B15D69BE-303F-4DF9-A065-8EEDD0FF46EE}" dt="2024-06-06T17:02:40.638" v="981" actId="1076"/>
          <ac:cxnSpMkLst>
            <pc:docMk/>
            <pc:sldMk cId="1022485959" sldId="2740"/>
            <ac:cxnSpMk id="13" creationId="{00000000-0000-0000-0000-000000000000}"/>
          </ac:cxnSpMkLst>
        </pc:cxnChg>
        <pc:cxnChg chg="add mod">
          <ac:chgData name="Keshavarz, Behrang" userId="5da57e93-92c5-4a8e-8f96-5b46413b23ff" providerId="ADAL" clId="{B15D69BE-303F-4DF9-A065-8EEDD0FF46EE}" dt="2024-06-06T17:03:03.429" v="983" actId="1076"/>
          <ac:cxnSpMkLst>
            <pc:docMk/>
            <pc:sldMk cId="1022485959" sldId="2740"/>
            <ac:cxnSpMk id="32" creationId="{888C1187-4B09-50F5-D4EC-BBB4257693FA}"/>
          </ac:cxnSpMkLst>
        </pc:cxnChg>
        <pc:cxnChg chg="add mod">
          <ac:chgData name="Keshavarz, Behrang" userId="5da57e93-92c5-4a8e-8f96-5b46413b23ff" providerId="ADAL" clId="{B15D69BE-303F-4DF9-A065-8EEDD0FF46EE}" dt="2024-06-06T17:03:03.429" v="983" actId="1076"/>
          <ac:cxnSpMkLst>
            <pc:docMk/>
            <pc:sldMk cId="1022485959" sldId="2740"/>
            <ac:cxnSpMk id="33" creationId="{D9B28086-88EA-2150-1BBF-E38BD5CBE73F}"/>
          </ac:cxnSpMkLst>
        </pc:cxnChg>
        <pc:cxnChg chg="add mod">
          <ac:chgData name="Keshavarz, Behrang" userId="5da57e93-92c5-4a8e-8f96-5b46413b23ff" providerId="ADAL" clId="{B15D69BE-303F-4DF9-A065-8EEDD0FF46EE}" dt="2024-06-06T17:03:03.429" v="983" actId="1076"/>
          <ac:cxnSpMkLst>
            <pc:docMk/>
            <pc:sldMk cId="1022485959" sldId="2740"/>
            <ac:cxnSpMk id="34" creationId="{D77BC8E0-5BE6-7BF1-462B-22F22D5F5DE5}"/>
          </ac:cxnSpMkLst>
        </pc:cxnChg>
        <pc:cxnChg chg="add mod">
          <ac:chgData name="Keshavarz, Behrang" userId="5da57e93-92c5-4a8e-8f96-5b46413b23ff" providerId="ADAL" clId="{B15D69BE-303F-4DF9-A065-8EEDD0FF46EE}" dt="2024-06-06T17:03:03.429" v="983" actId="1076"/>
          <ac:cxnSpMkLst>
            <pc:docMk/>
            <pc:sldMk cId="1022485959" sldId="2740"/>
            <ac:cxnSpMk id="35" creationId="{16C6B53C-DF79-FAE2-403B-B3794778C930}"/>
          </ac:cxnSpMkLst>
        </pc:cxnChg>
        <pc:cxnChg chg="add mod">
          <ac:chgData name="Keshavarz, Behrang" userId="5da57e93-92c5-4a8e-8f96-5b46413b23ff" providerId="ADAL" clId="{B15D69BE-303F-4DF9-A065-8EEDD0FF46EE}" dt="2024-06-06T17:03:03.429" v="983" actId="1076"/>
          <ac:cxnSpMkLst>
            <pc:docMk/>
            <pc:sldMk cId="1022485959" sldId="2740"/>
            <ac:cxnSpMk id="36" creationId="{F0B733D2-2B29-2024-2B1B-9094D0081A33}"/>
          </ac:cxnSpMkLst>
        </pc:cxnChg>
      </pc:sldChg>
      <pc:sldChg chg="modSp mod ord modNotesTx">
        <pc:chgData name="Keshavarz, Behrang" userId="5da57e93-92c5-4a8e-8f96-5b46413b23ff" providerId="ADAL" clId="{B15D69BE-303F-4DF9-A065-8EEDD0FF46EE}" dt="2024-06-25T19:34:29.648" v="7843" actId="20577"/>
        <pc:sldMkLst>
          <pc:docMk/>
          <pc:sldMk cId="99168903" sldId="2741"/>
        </pc:sldMkLst>
        <pc:spChg chg="mod">
          <ac:chgData name="Keshavarz, Behrang" userId="5da57e93-92c5-4a8e-8f96-5b46413b23ff" providerId="ADAL" clId="{B15D69BE-303F-4DF9-A065-8EEDD0FF46EE}" dt="2024-06-25T19:00:18.539" v="4507" actId="2711"/>
          <ac:spMkLst>
            <pc:docMk/>
            <pc:sldMk cId="99168903" sldId="2741"/>
            <ac:spMk id="15" creationId="{01FE3FF1-EDF9-4A10-84CB-A32721B3CC8F}"/>
          </ac:spMkLst>
        </pc:spChg>
        <pc:spChg chg="mod">
          <ac:chgData name="Keshavarz, Behrang" userId="5da57e93-92c5-4a8e-8f96-5b46413b23ff" providerId="ADAL" clId="{B15D69BE-303F-4DF9-A065-8EEDD0FF46EE}" dt="2024-06-25T18:49:35.020" v="4408" actId="14100"/>
          <ac:spMkLst>
            <pc:docMk/>
            <pc:sldMk cId="99168903" sldId="2741"/>
            <ac:spMk id="18" creationId="{73741EE7-3EF8-49B3-82ED-D87D62144258}"/>
          </ac:spMkLst>
        </pc:spChg>
      </pc:sldChg>
      <pc:sldChg chg="addSp modSp mod modAnim modNotesTx">
        <pc:chgData name="Keshavarz, Behrang" userId="5da57e93-92c5-4a8e-8f96-5b46413b23ff" providerId="ADAL" clId="{B15D69BE-303F-4DF9-A065-8EEDD0FF46EE}" dt="2024-06-25T19:40:49.015" v="9173" actId="1076"/>
        <pc:sldMkLst>
          <pc:docMk/>
          <pc:sldMk cId="1353037066" sldId="2742"/>
        </pc:sldMkLst>
        <pc:spChg chg="add mod">
          <ac:chgData name="Keshavarz, Behrang" userId="5da57e93-92c5-4a8e-8f96-5b46413b23ff" providerId="ADAL" clId="{B15D69BE-303F-4DF9-A065-8EEDD0FF46EE}" dt="2024-06-25T19:38:50.079" v="8985" actId="1076"/>
          <ac:spMkLst>
            <pc:docMk/>
            <pc:sldMk cId="1353037066" sldId="2742"/>
            <ac:spMk id="2" creationId="{914583A2-D2F8-1CFE-116F-2747A2E920BE}"/>
          </ac:spMkLst>
        </pc:spChg>
        <pc:spChg chg="add mod">
          <ac:chgData name="Keshavarz, Behrang" userId="5da57e93-92c5-4a8e-8f96-5b46413b23ff" providerId="ADAL" clId="{B15D69BE-303F-4DF9-A065-8EEDD0FF46EE}" dt="2024-06-25T19:40:31.053" v="9171" actId="14100"/>
          <ac:spMkLst>
            <pc:docMk/>
            <pc:sldMk cId="1353037066" sldId="2742"/>
            <ac:spMk id="3" creationId="{7CAF6CC1-81F2-A9EA-85D9-CF635BF251D5}"/>
          </ac:spMkLst>
        </pc:spChg>
        <pc:spChg chg="add mod">
          <ac:chgData name="Keshavarz, Behrang" userId="5da57e93-92c5-4a8e-8f96-5b46413b23ff" providerId="ADAL" clId="{B15D69BE-303F-4DF9-A065-8EEDD0FF46EE}" dt="2024-06-25T19:40:49.015" v="9173" actId="1076"/>
          <ac:spMkLst>
            <pc:docMk/>
            <pc:sldMk cId="1353037066" sldId="2742"/>
            <ac:spMk id="4" creationId="{E5B68071-41A5-2CE6-FA0B-6D150332B5B0}"/>
          </ac:spMkLst>
        </pc:spChg>
        <pc:spChg chg="mod">
          <ac:chgData name="Keshavarz, Behrang" userId="5da57e93-92c5-4a8e-8f96-5b46413b23ff" providerId="ADAL" clId="{B15D69BE-303F-4DF9-A065-8EEDD0FF46EE}" dt="2024-06-07T18:33:12.373" v="1501" actId="1076"/>
          <ac:spMkLst>
            <pc:docMk/>
            <pc:sldMk cId="1353037066" sldId="2742"/>
            <ac:spMk id="12" creationId="{B13EE2A5-D3F8-4B46-83AE-C6E66B0FA27F}"/>
          </ac:spMkLst>
        </pc:spChg>
        <pc:spChg chg="mod">
          <ac:chgData name="Keshavarz, Behrang" userId="5da57e93-92c5-4a8e-8f96-5b46413b23ff" providerId="ADAL" clId="{B15D69BE-303F-4DF9-A065-8EEDD0FF46EE}" dt="2024-06-07T18:33:12.373" v="1501" actId="1076"/>
          <ac:spMkLst>
            <pc:docMk/>
            <pc:sldMk cId="1353037066" sldId="2742"/>
            <ac:spMk id="13" creationId="{42C86805-A7AE-4861-86A8-7B84DECC0D8C}"/>
          </ac:spMkLst>
        </pc:spChg>
        <pc:spChg chg="mod">
          <ac:chgData name="Keshavarz, Behrang" userId="5da57e93-92c5-4a8e-8f96-5b46413b23ff" providerId="ADAL" clId="{B15D69BE-303F-4DF9-A065-8EEDD0FF46EE}" dt="2024-06-25T19:00:06.360" v="4506" actId="1076"/>
          <ac:spMkLst>
            <pc:docMk/>
            <pc:sldMk cId="1353037066" sldId="2742"/>
            <ac:spMk id="18" creationId="{4AAEC015-CEB7-4CDC-89E5-2F7CEEC89C0B}"/>
          </ac:spMkLst>
        </pc:spChg>
        <pc:spChg chg="mod">
          <ac:chgData name="Keshavarz, Behrang" userId="5da57e93-92c5-4a8e-8f96-5b46413b23ff" providerId="ADAL" clId="{B15D69BE-303F-4DF9-A065-8EEDD0FF46EE}" dt="2024-06-07T18:33:12.373" v="1501" actId="1076"/>
          <ac:spMkLst>
            <pc:docMk/>
            <pc:sldMk cId="1353037066" sldId="2742"/>
            <ac:spMk id="24" creationId="{58D1A1CD-A967-4A75-AD51-24F42E3B5E29}"/>
          </ac:spMkLst>
        </pc:spChg>
        <pc:spChg chg="mod">
          <ac:chgData name="Keshavarz, Behrang" userId="5da57e93-92c5-4a8e-8f96-5b46413b23ff" providerId="ADAL" clId="{B15D69BE-303F-4DF9-A065-8EEDD0FF46EE}" dt="2024-06-25T18:50:28.876" v="4414" actId="14100"/>
          <ac:spMkLst>
            <pc:docMk/>
            <pc:sldMk cId="1353037066" sldId="2742"/>
            <ac:spMk id="27" creationId="{73741EE7-3EF8-49B3-82ED-D87D62144258}"/>
          </ac:spMkLst>
        </pc:spChg>
        <pc:picChg chg="mod">
          <ac:chgData name="Keshavarz, Behrang" userId="5da57e93-92c5-4a8e-8f96-5b46413b23ff" providerId="ADAL" clId="{B15D69BE-303F-4DF9-A065-8EEDD0FF46EE}" dt="2024-06-07T18:33:12.373" v="1501" actId="1076"/>
          <ac:picMkLst>
            <pc:docMk/>
            <pc:sldMk cId="1353037066" sldId="2742"/>
            <ac:picMk id="19" creationId="{8E281F1B-9D3F-44CD-A655-488EB1D68D90}"/>
          </ac:picMkLst>
        </pc:picChg>
        <pc:picChg chg="mod">
          <ac:chgData name="Keshavarz, Behrang" userId="5da57e93-92c5-4a8e-8f96-5b46413b23ff" providerId="ADAL" clId="{B15D69BE-303F-4DF9-A065-8EEDD0FF46EE}" dt="2024-06-07T18:33:12.373" v="1501" actId="1076"/>
          <ac:picMkLst>
            <pc:docMk/>
            <pc:sldMk cId="1353037066" sldId="2742"/>
            <ac:picMk id="21" creationId="{077E7AF1-CA38-4F88-A2B2-DE21C647AF4C}"/>
          </ac:picMkLst>
        </pc:picChg>
        <pc:picChg chg="mod">
          <ac:chgData name="Keshavarz, Behrang" userId="5da57e93-92c5-4a8e-8f96-5b46413b23ff" providerId="ADAL" clId="{B15D69BE-303F-4DF9-A065-8EEDD0FF46EE}" dt="2024-06-07T18:33:12.373" v="1501" actId="1076"/>
          <ac:picMkLst>
            <pc:docMk/>
            <pc:sldMk cId="1353037066" sldId="2742"/>
            <ac:picMk id="22" creationId="{E15BFE7B-9206-4CAE-9E95-C9DE7A7D917E}"/>
          </ac:picMkLst>
        </pc:picChg>
      </pc:sldChg>
      <pc:sldChg chg="addSp delSp modSp del mod modAnim">
        <pc:chgData name="Keshavarz, Behrang" userId="5da57e93-92c5-4a8e-8f96-5b46413b23ff" providerId="ADAL" clId="{B15D69BE-303F-4DF9-A065-8EEDD0FF46EE}" dt="2024-06-07T18:34:34.852" v="1535" actId="47"/>
        <pc:sldMkLst>
          <pc:docMk/>
          <pc:sldMk cId="3437753557" sldId="2743"/>
        </pc:sldMkLst>
        <pc:spChg chg="add mod">
          <ac:chgData name="Keshavarz, Behrang" userId="5da57e93-92c5-4a8e-8f96-5b46413b23ff" providerId="ADAL" clId="{B15D69BE-303F-4DF9-A065-8EEDD0FF46EE}" dt="2024-06-06T17:11:24.346" v="1120" actId="20577"/>
          <ac:spMkLst>
            <pc:docMk/>
            <pc:sldMk cId="3437753557" sldId="2743"/>
            <ac:spMk id="2" creationId="{B94D9B55-3D0B-AA9B-A581-305365D0806D}"/>
          </ac:spMkLst>
        </pc:spChg>
        <pc:spChg chg="add mod">
          <ac:chgData name="Keshavarz, Behrang" userId="5da57e93-92c5-4a8e-8f96-5b46413b23ff" providerId="ADAL" clId="{B15D69BE-303F-4DF9-A065-8EEDD0FF46EE}" dt="2024-06-07T18:33:21.535" v="1504"/>
          <ac:spMkLst>
            <pc:docMk/>
            <pc:sldMk cId="3437753557" sldId="2743"/>
            <ac:spMk id="3" creationId="{7595CB20-158D-EF15-979B-93013FEBC6B2}"/>
          </ac:spMkLst>
        </pc:spChg>
        <pc:spChg chg="mod">
          <ac:chgData name="Keshavarz, Behrang" userId="5da57e93-92c5-4a8e-8f96-5b46413b23ff" providerId="ADAL" clId="{B15D69BE-303F-4DF9-A065-8EEDD0FF46EE}" dt="2024-06-06T17:11:02.049" v="1100" actId="20577"/>
          <ac:spMkLst>
            <pc:docMk/>
            <pc:sldMk cId="3437753557" sldId="2743"/>
            <ac:spMk id="13" creationId="{C25BF946-D8FB-4EC7-817C-4FFC8651FCE7}"/>
          </ac:spMkLst>
        </pc:spChg>
        <pc:spChg chg="mod">
          <ac:chgData name="Keshavarz, Behrang" userId="5da57e93-92c5-4a8e-8f96-5b46413b23ff" providerId="ADAL" clId="{B15D69BE-303F-4DF9-A065-8EEDD0FF46EE}" dt="2024-06-06T17:12:57.990" v="1143" actId="14100"/>
          <ac:spMkLst>
            <pc:docMk/>
            <pc:sldMk cId="3437753557" sldId="2743"/>
            <ac:spMk id="24" creationId="{73741EE7-3EF8-49B3-82ED-D87D62144258}"/>
          </ac:spMkLst>
        </pc:spChg>
        <pc:spChg chg="del">
          <ac:chgData name="Keshavarz, Behrang" userId="5da57e93-92c5-4a8e-8f96-5b46413b23ff" providerId="ADAL" clId="{B15D69BE-303F-4DF9-A065-8EEDD0FF46EE}" dt="2024-06-07T18:33:21.279" v="1503" actId="478"/>
          <ac:spMkLst>
            <pc:docMk/>
            <pc:sldMk cId="3437753557" sldId="2743"/>
            <ac:spMk id="25" creationId="{73741EE7-3EF8-49B3-82ED-D87D62144258}"/>
          </ac:spMkLst>
        </pc:spChg>
      </pc:sldChg>
      <pc:sldChg chg="modSp mod modNotesTx">
        <pc:chgData name="Keshavarz, Behrang" userId="5da57e93-92c5-4a8e-8f96-5b46413b23ff" providerId="ADAL" clId="{B15D69BE-303F-4DF9-A065-8EEDD0FF46EE}" dt="2024-06-25T19:41:31.397" v="9370" actId="20577"/>
        <pc:sldMkLst>
          <pc:docMk/>
          <pc:sldMk cId="3397114848" sldId="2744"/>
        </pc:sldMkLst>
        <pc:spChg chg="mod">
          <ac:chgData name="Keshavarz, Behrang" userId="5da57e93-92c5-4a8e-8f96-5b46413b23ff" providerId="ADAL" clId="{B15D69BE-303F-4DF9-A065-8EEDD0FF46EE}" dt="2024-06-25T18:50:34.271" v="4415" actId="1076"/>
          <ac:spMkLst>
            <pc:docMk/>
            <pc:sldMk cId="3397114848" sldId="2744"/>
            <ac:spMk id="2" creationId="{73741EE7-3EF8-49B3-82ED-D87D62144258}"/>
          </ac:spMkLst>
        </pc:spChg>
        <pc:spChg chg="mod">
          <ac:chgData name="Keshavarz, Behrang" userId="5da57e93-92c5-4a8e-8f96-5b46413b23ff" providerId="ADAL" clId="{B15D69BE-303F-4DF9-A065-8EEDD0FF46EE}" dt="2024-06-25T18:59:33.613" v="4501" actId="2711"/>
          <ac:spMkLst>
            <pc:docMk/>
            <pc:sldMk cId="3397114848" sldId="2744"/>
            <ac:spMk id="6" creationId="{DB26A4A1-A1E4-0708-0F22-E4F5692926C4}"/>
          </ac:spMkLst>
        </pc:spChg>
      </pc:sldChg>
      <pc:sldChg chg="addSp delSp modSp mod modNotesTx">
        <pc:chgData name="Keshavarz, Behrang" userId="5da57e93-92c5-4a8e-8f96-5b46413b23ff" providerId="ADAL" clId="{B15D69BE-303F-4DF9-A065-8EEDD0FF46EE}" dt="2024-06-25T19:44:28.620" v="10043" actId="20577"/>
        <pc:sldMkLst>
          <pc:docMk/>
          <pc:sldMk cId="1581466839" sldId="2745"/>
        </pc:sldMkLst>
        <pc:spChg chg="del mod">
          <ac:chgData name="Keshavarz, Behrang" userId="5da57e93-92c5-4a8e-8f96-5b46413b23ff" providerId="ADAL" clId="{B15D69BE-303F-4DF9-A065-8EEDD0FF46EE}" dt="2024-06-25T18:50:41.414" v="4416" actId="478"/>
          <ac:spMkLst>
            <pc:docMk/>
            <pc:sldMk cId="1581466839" sldId="2745"/>
            <ac:spMk id="2" creationId="{73741EE7-3EF8-49B3-82ED-D87D62144258}"/>
          </ac:spMkLst>
        </pc:spChg>
        <pc:spChg chg="add mod">
          <ac:chgData name="Keshavarz, Behrang" userId="5da57e93-92c5-4a8e-8f96-5b46413b23ff" providerId="ADAL" clId="{B15D69BE-303F-4DF9-A065-8EEDD0FF46EE}" dt="2024-06-25T18:50:41.786" v="4417"/>
          <ac:spMkLst>
            <pc:docMk/>
            <pc:sldMk cId="1581466839" sldId="2745"/>
            <ac:spMk id="3" creationId="{BDB56653-E774-8C8E-6E19-3A310854434A}"/>
          </ac:spMkLst>
        </pc:spChg>
        <pc:spChg chg="add del mod">
          <ac:chgData name="Keshavarz, Behrang" userId="5da57e93-92c5-4a8e-8f96-5b46413b23ff" providerId="ADAL" clId="{B15D69BE-303F-4DF9-A065-8EEDD0FF46EE}" dt="2024-06-25T18:56:14.130" v="4477" actId="478"/>
          <ac:spMkLst>
            <pc:docMk/>
            <pc:sldMk cId="1581466839" sldId="2745"/>
            <ac:spMk id="4" creationId="{038D33D4-D95F-E463-384B-A79162AA338C}"/>
          </ac:spMkLst>
        </pc:spChg>
        <pc:spChg chg="add mod">
          <ac:chgData name="Keshavarz, Behrang" userId="5da57e93-92c5-4a8e-8f96-5b46413b23ff" providerId="ADAL" clId="{B15D69BE-303F-4DF9-A065-8EEDD0FF46EE}" dt="2024-06-25T18:58:50.737" v="4495" actId="255"/>
          <ac:spMkLst>
            <pc:docMk/>
            <pc:sldMk cId="1581466839" sldId="2745"/>
            <ac:spMk id="5" creationId="{2EE707F3-3162-5776-71AE-ECC56F2D823F}"/>
          </ac:spMkLst>
        </pc:spChg>
        <pc:spChg chg="mod">
          <ac:chgData name="Keshavarz, Behrang" userId="5da57e93-92c5-4a8e-8f96-5b46413b23ff" providerId="ADAL" clId="{B15D69BE-303F-4DF9-A065-8EEDD0FF46EE}" dt="2024-06-25T19:43:48.195" v="9911" actId="20577"/>
          <ac:spMkLst>
            <pc:docMk/>
            <pc:sldMk cId="1581466839" sldId="2745"/>
            <ac:spMk id="13" creationId="{C25BF946-D8FB-4EC7-817C-4FFC8651FCE7}"/>
          </ac:spMkLst>
        </pc:spChg>
      </pc:sldChg>
      <pc:sldChg chg="addSp delSp modSp mod modNotesTx">
        <pc:chgData name="Keshavarz, Behrang" userId="5da57e93-92c5-4a8e-8f96-5b46413b23ff" providerId="ADAL" clId="{B15D69BE-303F-4DF9-A065-8EEDD0FF46EE}" dt="2024-06-25T19:42:50.870" v="9748" actId="20577"/>
        <pc:sldMkLst>
          <pc:docMk/>
          <pc:sldMk cId="2326411998" sldId="2746"/>
        </pc:sldMkLst>
        <pc:spChg chg="add mod">
          <ac:chgData name="Keshavarz, Behrang" userId="5da57e93-92c5-4a8e-8f96-5b46413b23ff" providerId="ADAL" clId="{B15D69BE-303F-4DF9-A065-8EEDD0FF46EE}" dt="2024-06-25T18:50:45.079" v="4419"/>
          <ac:spMkLst>
            <pc:docMk/>
            <pc:sldMk cId="2326411998" sldId="2746"/>
            <ac:spMk id="2" creationId="{67D3076C-6FA4-97AD-94EA-4FAF8A5A9CF2}"/>
          </ac:spMkLst>
        </pc:spChg>
        <pc:spChg chg="del">
          <ac:chgData name="Keshavarz, Behrang" userId="5da57e93-92c5-4a8e-8f96-5b46413b23ff" providerId="ADAL" clId="{B15D69BE-303F-4DF9-A065-8EEDD0FF46EE}" dt="2024-06-06T17:13:33.956" v="1163" actId="478"/>
          <ac:spMkLst>
            <pc:docMk/>
            <pc:sldMk cId="2326411998" sldId="2746"/>
            <ac:spMk id="2" creationId="{73741EE7-3EF8-49B3-82ED-D87D62144258}"/>
          </ac:spMkLst>
        </pc:spChg>
        <pc:spChg chg="add del mod">
          <ac:chgData name="Keshavarz, Behrang" userId="5da57e93-92c5-4a8e-8f96-5b46413b23ff" providerId="ADAL" clId="{B15D69BE-303F-4DF9-A065-8EEDD0FF46EE}" dt="2024-06-25T18:50:44.784" v="4418" actId="478"/>
          <ac:spMkLst>
            <pc:docMk/>
            <pc:sldMk cId="2326411998" sldId="2746"/>
            <ac:spMk id="7" creationId="{529ADBC6-F1CB-DB24-818B-645FABCD4D63}"/>
          </ac:spMkLst>
        </pc:spChg>
        <pc:spChg chg="add mod">
          <ac:chgData name="Keshavarz, Behrang" userId="5da57e93-92c5-4a8e-8f96-5b46413b23ff" providerId="ADAL" clId="{B15D69BE-303F-4DF9-A065-8EEDD0FF46EE}" dt="2024-06-25T18:59:28.448" v="4500" actId="2711"/>
          <ac:spMkLst>
            <pc:docMk/>
            <pc:sldMk cId="2326411998" sldId="2746"/>
            <ac:spMk id="8" creationId="{DBB56C4A-97EF-E060-A949-F809BE0DD297}"/>
          </ac:spMkLst>
        </pc:spChg>
        <pc:spChg chg="mod">
          <ac:chgData name="Keshavarz, Behrang" userId="5da57e93-92c5-4a8e-8f96-5b46413b23ff" providerId="ADAL" clId="{B15D69BE-303F-4DF9-A065-8EEDD0FF46EE}" dt="2024-06-25T18:55:59.592" v="4474" actId="20577"/>
          <ac:spMkLst>
            <pc:docMk/>
            <pc:sldMk cId="2326411998" sldId="2746"/>
            <ac:spMk id="13" creationId="{C25BF946-D8FB-4EC7-817C-4FFC8651FCE7}"/>
          </ac:spMkLst>
        </pc:spChg>
      </pc:sldChg>
      <pc:sldChg chg="addSp delSp modSp mod delAnim modNotesTx">
        <pc:chgData name="Keshavarz, Behrang" userId="5da57e93-92c5-4a8e-8f96-5b46413b23ff" providerId="ADAL" clId="{B15D69BE-303F-4DF9-A065-8EEDD0FF46EE}" dt="2024-06-25T19:43:30.333" v="9897" actId="20577"/>
        <pc:sldMkLst>
          <pc:docMk/>
          <pc:sldMk cId="1686117526" sldId="2747"/>
        </pc:sldMkLst>
        <pc:spChg chg="del mod">
          <ac:chgData name="Keshavarz, Behrang" userId="5da57e93-92c5-4a8e-8f96-5b46413b23ff" providerId="ADAL" clId="{B15D69BE-303F-4DF9-A065-8EEDD0FF46EE}" dt="2024-06-07T18:38:54.323" v="1719" actId="478"/>
          <ac:spMkLst>
            <pc:docMk/>
            <pc:sldMk cId="1686117526" sldId="2747"/>
            <ac:spMk id="2" creationId="{73741EE7-3EF8-49B3-82ED-D87D62144258}"/>
          </ac:spMkLst>
        </pc:spChg>
        <pc:spChg chg="add mod">
          <ac:chgData name="Keshavarz, Behrang" userId="5da57e93-92c5-4a8e-8f96-5b46413b23ff" providerId="ADAL" clId="{B15D69BE-303F-4DF9-A065-8EEDD0FF46EE}" dt="2024-06-25T18:51:00.932" v="4423"/>
          <ac:spMkLst>
            <pc:docMk/>
            <pc:sldMk cId="1686117526" sldId="2747"/>
            <ac:spMk id="2" creationId="{F0CEBEA9-0FB9-333C-ABB4-D5132A0CA105}"/>
          </ac:spMkLst>
        </pc:spChg>
        <pc:spChg chg="add mod">
          <ac:chgData name="Keshavarz, Behrang" userId="5da57e93-92c5-4a8e-8f96-5b46413b23ff" providerId="ADAL" clId="{B15D69BE-303F-4DF9-A065-8EEDD0FF46EE}" dt="2024-06-25T18:59:23.054" v="4499" actId="2711"/>
          <ac:spMkLst>
            <pc:docMk/>
            <pc:sldMk cId="1686117526" sldId="2747"/>
            <ac:spMk id="3" creationId="{325A650A-27B6-D997-B3E1-E23D1D3FA24B}"/>
          </ac:spMkLst>
        </pc:spChg>
        <pc:spChg chg="add del mod">
          <ac:chgData name="Keshavarz, Behrang" userId="5da57e93-92c5-4a8e-8f96-5b46413b23ff" providerId="ADAL" clId="{B15D69BE-303F-4DF9-A065-8EEDD0FF46EE}" dt="2024-06-25T18:51:00.392" v="4422" actId="478"/>
          <ac:spMkLst>
            <pc:docMk/>
            <pc:sldMk cId="1686117526" sldId="2747"/>
            <ac:spMk id="5" creationId="{CD72634D-551C-D299-A00D-8A9ABA878CF4}"/>
          </ac:spMkLst>
        </pc:spChg>
        <pc:spChg chg="mod">
          <ac:chgData name="Keshavarz, Behrang" userId="5da57e93-92c5-4a8e-8f96-5b46413b23ff" providerId="ADAL" clId="{B15D69BE-303F-4DF9-A065-8EEDD0FF46EE}" dt="2024-06-07T18:38:33.898" v="1717" actId="1076"/>
          <ac:spMkLst>
            <pc:docMk/>
            <pc:sldMk cId="1686117526" sldId="2747"/>
            <ac:spMk id="11" creationId="{C25BF946-D8FB-4EC7-817C-4FFC8651FCE7}"/>
          </ac:spMkLst>
        </pc:spChg>
        <pc:spChg chg="mod">
          <ac:chgData name="Keshavarz, Behrang" userId="5da57e93-92c5-4a8e-8f96-5b46413b23ff" providerId="ADAL" clId="{B15D69BE-303F-4DF9-A065-8EEDD0FF46EE}" dt="2024-06-25T18:56:34.079" v="4479" actId="20577"/>
          <ac:spMkLst>
            <pc:docMk/>
            <pc:sldMk cId="1686117526" sldId="2747"/>
            <ac:spMk id="13" creationId="{C25BF946-D8FB-4EC7-817C-4FFC8651FCE7}"/>
          </ac:spMkLst>
        </pc:spChg>
        <pc:graphicFrameChg chg="del">
          <ac:chgData name="Keshavarz, Behrang" userId="5da57e93-92c5-4a8e-8f96-5b46413b23ff" providerId="ADAL" clId="{B15D69BE-303F-4DF9-A065-8EEDD0FF46EE}" dt="2024-06-07T18:35:04.904" v="1566" actId="478"/>
          <ac:graphicFrameMkLst>
            <pc:docMk/>
            <pc:sldMk cId="1686117526" sldId="2747"/>
            <ac:graphicFrameMk id="6" creationId="{00000000-0000-0000-0000-000000000000}"/>
          </ac:graphicFrameMkLst>
        </pc:graphicFrameChg>
        <pc:picChg chg="add mod modCrop">
          <ac:chgData name="Keshavarz, Behrang" userId="5da57e93-92c5-4a8e-8f96-5b46413b23ff" providerId="ADAL" clId="{B15D69BE-303F-4DF9-A065-8EEDD0FF46EE}" dt="2024-06-07T18:38:31.525" v="1716" actId="1076"/>
          <ac:picMkLst>
            <pc:docMk/>
            <pc:sldMk cId="1686117526" sldId="2747"/>
            <ac:picMk id="4" creationId="{835430E8-BE72-B29A-5215-CAB3D3C86DCA}"/>
          </ac:picMkLst>
        </pc:picChg>
      </pc:sldChg>
      <pc:sldChg chg="addSp delSp modSp mod ord delAnim modAnim modNotesTx">
        <pc:chgData name="Keshavarz, Behrang" userId="5da57e93-92c5-4a8e-8f96-5b46413b23ff" providerId="ADAL" clId="{B15D69BE-303F-4DF9-A065-8EEDD0FF46EE}" dt="2024-06-25T20:06:47.274" v="12748" actId="20577"/>
        <pc:sldMkLst>
          <pc:docMk/>
          <pc:sldMk cId="2542182450" sldId="2748"/>
        </pc:sldMkLst>
        <pc:spChg chg="add del mod">
          <ac:chgData name="Keshavarz, Behrang" userId="5da57e93-92c5-4a8e-8f96-5b46413b23ff" providerId="ADAL" clId="{B15D69BE-303F-4DF9-A065-8EEDD0FF46EE}" dt="2024-06-25T18:51:34.640" v="4432" actId="478"/>
          <ac:spMkLst>
            <pc:docMk/>
            <pc:sldMk cId="2542182450" sldId="2748"/>
            <ac:spMk id="2" creationId="{73741EE7-3EF8-49B3-82ED-D87D62144258}"/>
          </ac:spMkLst>
        </pc:spChg>
        <pc:spChg chg="add mod">
          <ac:chgData name="Keshavarz, Behrang" userId="5da57e93-92c5-4a8e-8f96-5b46413b23ff" providerId="ADAL" clId="{B15D69BE-303F-4DF9-A065-8EEDD0FF46EE}" dt="2024-06-25T18:51:34.948" v="4433"/>
          <ac:spMkLst>
            <pc:docMk/>
            <pc:sldMk cId="2542182450" sldId="2748"/>
            <ac:spMk id="3" creationId="{D896E948-040D-0F5A-581D-27171A908FA6}"/>
          </ac:spMkLst>
        </pc:spChg>
        <pc:spChg chg="mod">
          <ac:chgData name="Keshavarz, Behrang" userId="5da57e93-92c5-4a8e-8f96-5b46413b23ff" providerId="ADAL" clId="{B15D69BE-303F-4DF9-A065-8EEDD0FF46EE}" dt="2024-06-25T19:06:50.847" v="4555" actId="20577"/>
          <ac:spMkLst>
            <pc:docMk/>
            <pc:sldMk cId="2542182450" sldId="2748"/>
            <ac:spMk id="10" creationId="{FA5315E9-BE08-4E72-BC6A-2913BD7F2892}"/>
          </ac:spMkLst>
        </pc:spChg>
        <pc:spChg chg="mod">
          <ac:chgData name="Keshavarz, Behrang" userId="5da57e93-92c5-4a8e-8f96-5b46413b23ff" providerId="ADAL" clId="{B15D69BE-303F-4DF9-A065-8EEDD0FF46EE}" dt="2024-06-06T17:20:06.232" v="1322" actId="1076"/>
          <ac:spMkLst>
            <pc:docMk/>
            <pc:sldMk cId="2542182450" sldId="2748"/>
            <ac:spMk id="12" creationId="{C25BF946-D8FB-4EC7-817C-4FFC8651FCE7}"/>
          </ac:spMkLst>
        </pc:spChg>
        <pc:spChg chg="del">
          <ac:chgData name="Keshavarz, Behrang" userId="5da57e93-92c5-4a8e-8f96-5b46413b23ff" providerId="ADAL" clId="{B15D69BE-303F-4DF9-A065-8EEDD0FF46EE}" dt="2024-06-06T17:19:54.905" v="1319" actId="478"/>
          <ac:spMkLst>
            <pc:docMk/>
            <pc:sldMk cId="2542182450" sldId="2748"/>
            <ac:spMk id="13" creationId="{FA5315E9-BE08-4E72-BC6A-2913BD7F2892}"/>
          </ac:spMkLst>
        </pc:spChg>
        <pc:spChg chg="del">
          <ac:chgData name="Keshavarz, Behrang" userId="5da57e93-92c5-4a8e-8f96-5b46413b23ff" providerId="ADAL" clId="{B15D69BE-303F-4DF9-A065-8EEDD0FF46EE}" dt="2024-06-06T17:19:56.351" v="1320" actId="478"/>
          <ac:spMkLst>
            <pc:docMk/>
            <pc:sldMk cId="2542182450" sldId="2748"/>
            <ac:spMk id="16" creationId="{C25BF946-D8FB-4EC7-817C-4FFC8651FCE7}"/>
          </ac:spMkLst>
        </pc:spChg>
        <pc:spChg chg="mod">
          <ac:chgData name="Keshavarz, Behrang" userId="5da57e93-92c5-4a8e-8f96-5b46413b23ff" providerId="ADAL" clId="{B15D69BE-303F-4DF9-A065-8EEDD0FF46EE}" dt="2024-06-25T19:06:34.389" v="4544" actId="1076"/>
          <ac:spMkLst>
            <pc:docMk/>
            <pc:sldMk cId="2542182450" sldId="2748"/>
            <ac:spMk id="17" creationId="{01FE3FF1-EDF9-4A10-84CB-A32721B3CC8F}"/>
          </ac:spMkLst>
        </pc:spChg>
        <pc:picChg chg="mod">
          <ac:chgData name="Keshavarz, Behrang" userId="5da57e93-92c5-4a8e-8f96-5b46413b23ff" providerId="ADAL" clId="{B15D69BE-303F-4DF9-A065-8EEDD0FF46EE}" dt="2024-06-06T17:20:01.587" v="1321" actId="1076"/>
          <ac:picMkLst>
            <pc:docMk/>
            <pc:sldMk cId="2542182450" sldId="2748"/>
            <ac:picMk id="11" creationId="{1887ED25-20C7-4A33-AF6F-A7DAFFA53F26}"/>
          </ac:picMkLst>
        </pc:picChg>
        <pc:picChg chg="del">
          <ac:chgData name="Keshavarz, Behrang" userId="5da57e93-92c5-4a8e-8f96-5b46413b23ff" providerId="ADAL" clId="{B15D69BE-303F-4DF9-A065-8EEDD0FF46EE}" dt="2024-06-06T17:19:54.905" v="1319" actId="478"/>
          <ac:picMkLst>
            <pc:docMk/>
            <pc:sldMk cId="2542182450" sldId="2748"/>
            <ac:picMk id="14" creationId="{1887ED25-20C7-4A33-AF6F-A7DAFFA53F26}"/>
          </ac:picMkLst>
        </pc:picChg>
      </pc:sldChg>
      <pc:sldChg chg="addSp delSp modSp mod delAnim modNotesTx">
        <pc:chgData name="Keshavarz, Behrang" userId="5da57e93-92c5-4a8e-8f96-5b46413b23ff" providerId="ADAL" clId="{B15D69BE-303F-4DF9-A065-8EEDD0FF46EE}" dt="2024-06-25T20:07:31.676" v="12972" actId="20577"/>
        <pc:sldMkLst>
          <pc:docMk/>
          <pc:sldMk cId="1602589728" sldId="2749"/>
        </pc:sldMkLst>
        <pc:spChg chg="add mod">
          <ac:chgData name="Keshavarz, Behrang" userId="5da57e93-92c5-4a8e-8f96-5b46413b23ff" providerId="ADAL" clId="{B15D69BE-303F-4DF9-A065-8EEDD0FF46EE}" dt="2024-06-25T18:51:39.375" v="4435"/>
          <ac:spMkLst>
            <pc:docMk/>
            <pc:sldMk cId="1602589728" sldId="2749"/>
            <ac:spMk id="2" creationId="{688327F3-D443-18F0-A612-76535FC992E9}"/>
          </ac:spMkLst>
        </pc:spChg>
        <pc:spChg chg="del mod">
          <ac:chgData name="Keshavarz, Behrang" userId="5da57e93-92c5-4a8e-8f96-5b46413b23ff" providerId="ADAL" clId="{B15D69BE-303F-4DF9-A065-8EEDD0FF46EE}" dt="2024-06-07T18:41:18.533" v="1803" actId="478"/>
          <ac:spMkLst>
            <pc:docMk/>
            <pc:sldMk cId="1602589728" sldId="2749"/>
            <ac:spMk id="2" creationId="{73741EE7-3EF8-49B3-82ED-D87D62144258}"/>
          </ac:spMkLst>
        </pc:spChg>
        <pc:spChg chg="add del mod">
          <ac:chgData name="Keshavarz, Behrang" userId="5da57e93-92c5-4a8e-8f96-5b46413b23ff" providerId="ADAL" clId="{B15D69BE-303F-4DF9-A065-8EEDD0FF46EE}" dt="2024-06-25T18:51:39.060" v="4434" actId="478"/>
          <ac:spMkLst>
            <pc:docMk/>
            <pc:sldMk cId="1602589728" sldId="2749"/>
            <ac:spMk id="7" creationId="{AEA931A8-19A3-47BD-1598-58B0CEED37CC}"/>
          </ac:spMkLst>
        </pc:spChg>
        <pc:spChg chg="mod">
          <ac:chgData name="Keshavarz, Behrang" userId="5da57e93-92c5-4a8e-8f96-5b46413b23ff" providerId="ADAL" clId="{B15D69BE-303F-4DF9-A065-8EEDD0FF46EE}" dt="2024-06-25T19:05:01.407" v="4533" actId="20577"/>
          <ac:spMkLst>
            <pc:docMk/>
            <pc:sldMk cId="1602589728" sldId="2749"/>
            <ac:spMk id="15" creationId="{C25BF946-D8FB-4EC7-817C-4FFC8651FCE7}"/>
          </ac:spMkLst>
        </pc:spChg>
        <pc:spChg chg="mod">
          <ac:chgData name="Keshavarz, Behrang" userId="5da57e93-92c5-4a8e-8f96-5b46413b23ff" providerId="ADAL" clId="{B15D69BE-303F-4DF9-A065-8EEDD0FF46EE}" dt="2024-06-25T19:05:06.904" v="4534" actId="20577"/>
          <ac:spMkLst>
            <pc:docMk/>
            <pc:sldMk cId="1602589728" sldId="2749"/>
            <ac:spMk id="17" creationId="{01FE3FF1-EDF9-4A10-84CB-A32721B3CC8F}"/>
          </ac:spMkLst>
        </pc:spChg>
        <pc:picChg chg="del mod">
          <ac:chgData name="Keshavarz, Behrang" userId="5da57e93-92c5-4a8e-8f96-5b46413b23ff" providerId="ADAL" clId="{B15D69BE-303F-4DF9-A065-8EEDD0FF46EE}" dt="2024-06-06T17:25:56.012" v="1359" actId="478"/>
          <ac:picMkLst>
            <pc:docMk/>
            <pc:sldMk cId="1602589728" sldId="2749"/>
            <ac:picMk id="7" creationId="{3AEF5825-5805-B891-6B28-581E32635F3D}"/>
          </ac:picMkLst>
        </pc:picChg>
      </pc:sldChg>
      <pc:sldChg chg="addSp delSp modSp mod modNotesTx">
        <pc:chgData name="Keshavarz, Behrang" userId="5da57e93-92c5-4a8e-8f96-5b46413b23ff" providerId="ADAL" clId="{B15D69BE-303F-4DF9-A065-8EEDD0FF46EE}" dt="2024-06-25T20:08:07.956" v="13159" actId="20577"/>
        <pc:sldMkLst>
          <pc:docMk/>
          <pc:sldMk cId="2794581151" sldId="2750"/>
        </pc:sldMkLst>
        <pc:spChg chg="del">
          <ac:chgData name="Keshavarz, Behrang" userId="5da57e93-92c5-4a8e-8f96-5b46413b23ff" providerId="ADAL" clId="{B15D69BE-303F-4DF9-A065-8EEDD0FF46EE}" dt="2024-06-07T18:41:21.808" v="1805" actId="478"/>
          <ac:spMkLst>
            <pc:docMk/>
            <pc:sldMk cId="2794581151" sldId="2750"/>
            <ac:spMk id="2" creationId="{73741EE7-3EF8-49B3-82ED-D87D62144258}"/>
          </ac:spMkLst>
        </pc:spChg>
        <pc:spChg chg="add mod">
          <ac:chgData name="Keshavarz, Behrang" userId="5da57e93-92c5-4a8e-8f96-5b46413b23ff" providerId="ADAL" clId="{B15D69BE-303F-4DF9-A065-8EEDD0FF46EE}" dt="2024-06-25T18:51:43.578" v="4437"/>
          <ac:spMkLst>
            <pc:docMk/>
            <pc:sldMk cId="2794581151" sldId="2750"/>
            <ac:spMk id="2" creationId="{ADE0D780-1205-AFCE-C761-9CF059CC0E2F}"/>
          </ac:spMkLst>
        </pc:spChg>
        <pc:spChg chg="add del mod">
          <ac:chgData name="Keshavarz, Behrang" userId="5da57e93-92c5-4a8e-8f96-5b46413b23ff" providerId="ADAL" clId="{B15D69BE-303F-4DF9-A065-8EEDD0FF46EE}" dt="2024-06-25T18:51:43.259" v="4436" actId="478"/>
          <ac:spMkLst>
            <pc:docMk/>
            <pc:sldMk cId="2794581151" sldId="2750"/>
            <ac:spMk id="6" creationId="{09BB5412-3BF9-242F-D761-6AB85161A52C}"/>
          </ac:spMkLst>
        </pc:spChg>
      </pc:sldChg>
      <pc:sldChg chg="addSp delSp modSp mod modNotesTx">
        <pc:chgData name="Keshavarz, Behrang" userId="5da57e93-92c5-4a8e-8f96-5b46413b23ff" providerId="ADAL" clId="{B15D69BE-303F-4DF9-A065-8EEDD0FF46EE}" dt="2024-06-25T20:08:54.410" v="13405" actId="20577"/>
        <pc:sldMkLst>
          <pc:docMk/>
          <pc:sldMk cId="2954666440" sldId="2751"/>
        </pc:sldMkLst>
        <pc:spChg chg="add mod">
          <ac:chgData name="Keshavarz, Behrang" userId="5da57e93-92c5-4a8e-8f96-5b46413b23ff" providerId="ADAL" clId="{B15D69BE-303F-4DF9-A065-8EEDD0FF46EE}" dt="2024-06-25T18:51:47.317" v="4439"/>
          <ac:spMkLst>
            <pc:docMk/>
            <pc:sldMk cId="2954666440" sldId="2751"/>
            <ac:spMk id="2" creationId="{3E21A2DB-F56C-A0B0-BEC9-13633A4A7250}"/>
          </ac:spMkLst>
        </pc:spChg>
        <pc:spChg chg="del">
          <ac:chgData name="Keshavarz, Behrang" userId="5da57e93-92c5-4a8e-8f96-5b46413b23ff" providerId="ADAL" clId="{B15D69BE-303F-4DF9-A065-8EEDD0FF46EE}" dt="2024-06-07T18:41:27.850" v="1807" actId="478"/>
          <ac:spMkLst>
            <pc:docMk/>
            <pc:sldMk cId="2954666440" sldId="2751"/>
            <ac:spMk id="2" creationId="{73741EE7-3EF8-49B3-82ED-D87D62144258}"/>
          </ac:spMkLst>
        </pc:spChg>
        <pc:spChg chg="add del mod">
          <ac:chgData name="Keshavarz, Behrang" userId="5da57e93-92c5-4a8e-8f96-5b46413b23ff" providerId="ADAL" clId="{B15D69BE-303F-4DF9-A065-8EEDD0FF46EE}" dt="2024-06-25T18:51:46.970" v="4438" actId="478"/>
          <ac:spMkLst>
            <pc:docMk/>
            <pc:sldMk cId="2954666440" sldId="2751"/>
            <ac:spMk id="4" creationId="{4050DF4B-D910-D5E6-28BD-461E30A906CC}"/>
          </ac:spMkLst>
        </pc:spChg>
      </pc:sldChg>
      <pc:sldChg chg="modSp mod modNotesTx">
        <pc:chgData name="Keshavarz, Behrang" userId="5da57e93-92c5-4a8e-8f96-5b46413b23ff" providerId="ADAL" clId="{B15D69BE-303F-4DF9-A065-8EEDD0FF46EE}" dt="2024-06-25T20:10:19.494" v="13797" actId="20577"/>
        <pc:sldMkLst>
          <pc:docMk/>
          <pc:sldMk cId="3002558154" sldId="2752"/>
        </pc:sldMkLst>
        <pc:spChg chg="mod">
          <ac:chgData name="Keshavarz, Behrang" userId="5da57e93-92c5-4a8e-8f96-5b46413b23ff" providerId="ADAL" clId="{B15D69BE-303F-4DF9-A065-8EEDD0FF46EE}" dt="2024-06-25T18:52:22.348" v="4447" actId="14100"/>
          <ac:spMkLst>
            <pc:docMk/>
            <pc:sldMk cId="3002558154" sldId="2752"/>
            <ac:spMk id="2" creationId="{73741EE7-3EF8-49B3-82ED-D87D62144258}"/>
          </ac:spMkLst>
        </pc:spChg>
        <pc:spChg chg="mod">
          <ac:chgData name="Keshavarz, Behrang" userId="5da57e93-92c5-4a8e-8f96-5b46413b23ff" providerId="ADAL" clId="{B15D69BE-303F-4DF9-A065-8EEDD0FF46EE}" dt="2024-06-07T18:43:54.346" v="1890" actId="1076"/>
          <ac:spMkLst>
            <pc:docMk/>
            <pc:sldMk cId="3002558154" sldId="2752"/>
            <ac:spMk id="3" creationId="{31FC888B-6991-F42C-84BB-5FF4603E5523}"/>
          </ac:spMkLst>
        </pc:spChg>
        <pc:spChg chg="mod">
          <ac:chgData name="Keshavarz, Behrang" userId="5da57e93-92c5-4a8e-8f96-5b46413b23ff" providerId="ADAL" clId="{B15D69BE-303F-4DF9-A065-8EEDD0FF46EE}" dt="2024-06-25T19:07:46.600" v="4557" actId="255"/>
          <ac:spMkLst>
            <pc:docMk/>
            <pc:sldMk cId="3002558154" sldId="2752"/>
            <ac:spMk id="39" creationId="{967441F7-F160-EBBB-726A-254A0B1DFE21}"/>
          </ac:spMkLst>
        </pc:spChg>
        <pc:cxnChg chg="mod">
          <ac:chgData name="Keshavarz, Behrang" userId="5da57e93-92c5-4a8e-8f96-5b46413b23ff" providerId="ADAL" clId="{B15D69BE-303F-4DF9-A065-8EEDD0FF46EE}" dt="2024-06-07T18:43:54.897" v="1891" actId="14100"/>
          <ac:cxnSpMkLst>
            <pc:docMk/>
            <pc:sldMk cId="3002558154" sldId="2752"/>
            <ac:cxnSpMk id="10" creationId="{EBA3B787-4E58-29F5-5F8A-BF49EABED08E}"/>
          </ac:cxnSpMkLst>
        </pc:cxnChg>
      </pc:sldChg>
      <pc:sldChg chg="modSp del mod ord">
        <pc:chgData name="Keshavarz, Behrang" userId="5da57e93-92c5-4a8e-8f96-5b46413b23ff" providerId="ADAL" clId="{B15D69BE-303F-4DF9-A065-8EEDD0FF46EE}" dt="2024-06-07T18:52:34.495" v="2200" actId="47"/>
        <pc:sldMkLst>
          <pc:docMk/>
          <pc:sldMk cId="4167496496" sldId="2753"/>
        </pc:sldMkLst>
        <pc:spChg chg="mod">
          <ac:chgData name="Keshavarz, Behrang" userId="5da57e93-92c5-4a8e-8f96-5b46413b23ff" providerId="ADAL" clId="{B15D69BE-303F-4DF9-A065-8EEDD0FF46EE}" dt="2024-06-06T17:25:18.348" v="1352" actId="14100"/>
          <ac:spMkLst>
            <pc:docMk/>
            <pc:sldMk cId="4167496496" sldId="2753"/>
            <ac:spMk id="2" creationId="{73741EE7-3EF8-49B3-82ED-D87D62144258}"/>
          </ac:spMkLst>
        </pc:spChg>
      </pc:sldChg>
      <pc:sldChg chg="addSp delSp modSp mod delAnim modAnim modNotesTx">
        <pc:chgData name="Keshavarz, Behrang" userId="5da57e93-92c5-4a8e-8f96-5b46413b23ff" providerId="ADAL" clId="{B15D69BE-303F-4DF9-A065-8EEDD0FF46EE}" dt="2024-06-25T20:15:04.829" v="14701" actId="1076"/>
        <pc:sldMkLst>
          <pc:docMk/>
          <pc:sldMk cId="3439786389" sldId="2754"/>
        </pc:sldMkLst>
        <pc:spChg chg="del">
          <ac:chgData name="Keshavarz, Behrang" userId="5da57e93-92c5-4a8e-8f96-5b46413b23ff" providerId="ADAL" clId="{B15D69BE-303F-4DF9-A065-8EEDD0FF46EE}" dt="2024-06-07T18:49:01.742" v="2082" actId="478"/>
          <ac:spMkLst>
            <pc:docMk/>
            <pc:sldMk cId="3439786389" sldId="2754"/>
            <ac:spMk id="2" creationId="{407CBA44-0D19-3BFC-85F7-F286E2039781}"/>
          </ac:spMkLst>
        </pc:spChg>
        <pc:spChg chg="add mod">
          <ac:chgData name="Keshavarz, Behrang" userId="5da57e93-92c5-4a8e-8f96-5b46413b23ff" providerId="ADAL" clId="{B15D69BE-303F-4DF9-A065-8EEDD0FF46EE}" dt="2024-06-25T19:10:27.023" v="4580" actId="20577"/>
          <ac:spMkLst>
            <pc:docMk/>
            <pc:sldMk cId="3439786389" sldId="2754"/>
            <ac:spMk id="2" creationId="{92537766-B0EC-76DB-D6C4-E11DEF6504C9}"/>
          </ac:spMkLst>
        </pc:spChg>
        <pc:spChg chg="add mod">
          <ac:chgData name="Keshavarz, Behrang" userId="5da57e93-92c5-4a8e-8f96-5b46413b23ff" providerId="ADAL" clId="{B15D69BE-303F-4DF9-A065-8EEDD0FF46EE}" dt="2024-06-25T18:52:37.727" v="4451" actId="14100"/>
          <ac:spMkLst>
            <pc:docMk/>
            <pc:sldMk cId="3439786389" sldId="2754"/>
            <ac:spMk id="3" creationId="{02E0F50C-065E-7084-0904-B2DB47F9D3B6}"/>
          </ac:spMkLst>
        </pc:spChg>
        <pc:spChg chg="add mod">
          <ac:chgData name="Keshavarz, Behrang" userId="5da57e93-92c5-4a8e-8f96-5b46413b23ff" providerId="ADAL" clId="{B15D69BE-303F-4DF9-A065-8EEDD0FF46EE}" dt="2024-06-25T20:13:04.444" v="14475" actId="1076"/>
          <ac:spMkLst>
            <pc:docMk/>
            <pc:sldMk cId="3439786389" sldId="2754"/>
            <ac:spMk id="4" creationId="{454E4734-5109-1B6F-2A4F-BEFBF6B7E699}"/>
          </ac:spMkLst>
        </pc:spChg>
        <pc:spChg chg="add mod">
          <ac:chgData name="Keshavarz, Behrang" userId="5da57e93-92c5-4a8e-8f96-5b46413b23ff" providerId="ADAL" clId="{B15D69BE-303F-4DF9-A065-8EEDD0FF46EE}" dt="2024-06-25T20:15:01.603" v="14700" actId="1076"/>
          <ac:spMkLst>
            <pc:docMk/>
            <pc:sldMk cId="3439786389" sldId="2754"/>
            <ac:spMk id="6" creationId="{6C21593A-5D21-7994-2502-12D401EC058E}"/>
          </ac:spMkLst>
        </pc:spChg>
        <pc:spChg chg="add mod">
          <ac:chgData name="Keshavarz, Behrang" userId="5da57e93-92c5-4a8e-8f96-5b46413b23ff" providerId="ADAL" clId="{B15D69BE-303F-4DF9-A065-8EEDD0FF46EE}" dt="2024-06-25T20:14:58.738" v="14699" actId="1076"/>
          <ac:spMkLst>
            <pc:docMk/>
            <pc:sldMk cId="3439786389" sldId="2754"/>
            <ac:spMk id="7" creationId="{76D99245-3681-4F21-381C-BB459A6188C9}"/>
          </ac:spMkLst>
        </pc:spChg>
        <pc:spChg chg="add mod">
          <ac:chgData name="Keshavarz, Behrang" userId="5da57e93-92c5-4a8e-8f96-5b46413b23ff" providerId="ADAL" clId="{B15D69BE-303F-4DF9-A065-8EEDD0FF46EE}" dt="2024-06-25T20:14:33.554" v="14653" actId="20577"/>
          <ac:spMkLst>
            <pc:docMk/>
            <pc:sldMk cId="3439786389" sldId="2754"/>
            <ac:spMk id="8" creationId="{5A339B98-9827-6091-DAF6-583206B8B518}"/>
          </ac:spMkLst>
        </pc:spChg>
        <pc:spChg chg="add mod">
          <ac:chgData name="Keshavarz, Behrang" userId="5da57e93-92c5-4a8e-8f96-5b46413b23ff" providerId="ADAL" clId="{B15D69BE-303F-4DF9-A065-8EEDD0FF46EE}" dt="2024-06-25T20:15:04.829" v="14701" actId="1076"/>
          <ac:spMkLst>
            <pc:docMk/>
            <pc:sldMk cId="3439786389" sldId="2754"/>
            <ac:spMk id="9" creationId="{1250D7EB-4F7E-1E0A-4A98-71CC35AB7F44}"/>
          </ac:spMkLst>
        </pc:spChg>
        <pc:spChg chg="del">
          <ac:chgData name="Keshavarz, Behrang" userId="5da57e93-92c5-4a8e-8f96-5b46413b23ff" providerId="ADAL" clId="{B15D69BE-303F-4DF9-A065-8EEDD0FF46EE}" dt="2024-06-06T17:25:25.691" v="1353" actId="478"/>
          <ac:spMkLst>
            <pc:docMk/>
            <pc:sldMk cId="3439786389" sldId="2754"/>
            <ac:spMk id="18" creationId="{73741EE7-3EF8-49B3-82ED-D87D62144258}"/>
          </ac:spMkLst>
        </pc:spChg>
        <pc:spChg chg="del mod">
          <ac:chgData name="Keshavarz, Behrang" userId="5da57e93-92c5-4a8e-8f96-5b46413b23ff" providerId="ADAL" clId="{B15D69BE-303F-4DF9-A065-8EEDD0FF46EE}" dt="2024-06-07T18:51:50.512" v="2191" actId="478"/>
          <ac:spMkLst>
            <pc:docMk/>
            <pc:sldMk cId="3439786389" sldId="2754"/>
            <ac:spMk id="45" creationId="{DA1FB6AA-D118-4B08-9974-CB01F81163E7}"/>
          </ac:spMkLst>
        </pc:spChg>
        <pc:spChg chg="mod">
          <ac:chgData name="Keshavarz, Behrang" userId="5da57e93-92c5-4a8e-8f96-5b46413b23ff" providerId="ADAL" clId="{B15D69BE-303F-4DF9-A065-8EEDD0FF46EE}" dt="2024-06-25T20:13:12.826" v="14476" actId="408"/>
          <ac:spMkLst>
            <pc:docMk/>
            <pc:sldMk cId="3439786389" sldId="2754"/>
            <ac:spMk id="46" creationId="{44530767-86F8-4903-949B-38D250E644CB}"/>
          </ac:spMkLst>
        </pc:spChg>
        <pc:spChg chg="mod">
          <ac:chgData name="Keshavarz, Behrang" userId="5da57e93-92c5-4a8e-8f96-5b46413b23ff" providerId="ADAL" clId="{B15D69BE-303F-4DF9-A065-8EEDD0FF46EE}" dt="2024-06-25T20:13:12.826" v="14476" actId="408"/>
          <ac:spMkLst>
            <pc:docMk/>
            <pc:sldMk cId="3439786389" sldId="2754"/>
            <ac:spMk id="47" creationId="{1833423E-DD36-467E-A0B7-D550A3300345}"/>
          </ac:spMkLst>
        </pc:spChg>
        <pc:spChg chg="mod">
          <ac:chgData name="Keshavarz, Behrang" userId="5da57e93-92c5-4a8e-8f96-5b46413b23ff" providerId="ADAL" clId="{B15D69BE-303F-4DF9-A065-8EEDD0FF46EE}" dt="2024-06-25T20:13:04.444" v="14475" actId="1076"/>
          <ac:spMkLst>
            <pc:docMk/>
            <pc:sldMk cId="3439786389" sldId="2754"/>
            <ac:spMk id="52" creationId="{6F5EC653-76FA-4CF0-A0D0-EB0CC4A71DCA}"/>
          </ac:spMkLst>
        </pc:spChg>
        <pc:spChg chg="del">
          <ac:chgData name="Keshavarz, Behrang" userId="5da57e93-92c5-4a8e-8f96-5b46413b23ff" providerId="ADAL" clId="{B15D69BE-303F-4DF9-A065-8EEDD0FF46EE}" dt="2024-06-07T18:49:00.840" v="2081" actId="478"/>
          <ac:spMkLst>
            <pc:docMk/>
            <pc:sldMk cId="3439786389" sldId="2754"/>
            <ac:spMk id="53" creationId="{02CDCE23-D428-4F47-A252-E8AEC7B5ACBE}"/>
          </ac:spMkLst>
        </pc:spChg>
        <pc:spChg chg="del mod">
          <ac:chgData name="Keshavarz, Behrang" userId="5da57e93-92c5-4a8e-8f96-5b46413b23ff" providerId="ADAL" clId="{B15D69BE-303F-4DF9-A065-8EEDD0FF46EE}" dt="2024-06-25T19:07:52.390" v="4558" actId="478"/>
          <ac:spMkLst>
            <pc:docMk/>
            <pc:sldMk cId="3439786389" sldId="2754"/>
            <ac:spMk id="58" creationId="{6AE5C6A6-94A8-4BDE-8E4E-DB218C9DC666}"/>
          </ac:spMkLst>
        </pc:spChg>
        <pc:picChg chg="add mod">
          <ac:chgData name="Keshavarz, Behrang" userId="5da57e93-92c5-4a8e-8f96-5b46413b23ff" providerId="ADAL" clId="{B15D69BE-303F-4DF9-A065-8EEDD0FF46EE}" dt="2024-06-25T20:13:20.800" v="14477" actId="408"/>
          <ac:picMkLst>
            <pc:docMk/>
            <pc:sldMk cId="3439786389" sldId="2754"/>
            <ac:picMk id="5" creationId="{2927F9B7-66FE-5E4A-B0BC-69E3F1F384E0}"/>
          </ac:picMkLst>
        </pc:picChg>
        <pc:picChg chg="mod">
          <ac:chgData name="Keshavarz, Behrang" userId="5da57e93-92c5-4a8e-8f96-5b46413b23ff" providerId="ADAL" clId="{B15D69BE-303F-4DF9-A065-8EEDD0FF46EE}" dt="2024-06-25T20:13:23.731" v="14478" actId="1076"/>
          <ac:picMkLst>
            <pc:docMk/>
            <pc:sldMk cId="3439786389" sldId="2754"/>
            <ac:picMk id="48" creationId="{DF2049D3-56C1-4671-A339-2787EFAB3401}"/>
          </ac:picMkLst>
        </pc:picChg>
        <pc:picChg chg="del mod">
          <ac:chgData name="Keshavarz, Behrang" userId="5da57e93-92c5-4a8e-8f96-5b46413b23ff" providerId="ADAL" clId="{B15D69BE-303F-4DF9-A065-8EEDD0FF46EE}" dt="2024-06-07T18:51:50.512" v="2191" actId="478"/>
          <ac:picMkLst>
            <pc:docMk/>
            <pc:sldMk cId="3439786389" sldId="2754"/>
            <ac:picMk id="49" creationId="{5966ABEE-FFB2-4997-B38E-C7A1026FCF14}"/>
          </ac:picMkLst>
        </pc:picChg>
        <pc:picChg chg="mod">
          <ac:chgData name="Keshavarz, Behrang" userId="5da57e93-92c5-4a8e-8f96-5b46413b23ff" providerId="ADAL" clId="{B15D69BE-303F-4DF9-A065-8EEDD0FF46EE}" dt="2024-06-25T20:13:25.072" v="14479" actId="1076"/>
          <ac:picMkLst>
            <pc:docMk/>
            <pc:sldMk cId="3439786389" sldId="2754"/>
            <ac:picMk id="50" creationId="{F227A505-3ABD-4499-8ADA-07D703BFA9BA}"/>
          </ac:picMkLst>
        </pc:picChg>
        <pc:picChg chg="mod">
          <ac:chgData name="Keshavarz, Behrang" userId="5da57e93-92c5-4a8e-8f96-5b46413b23ff" providerId="ADAL" clId="{B15D69BE-303F-4DF9-A065-8EEDD0FF46EE}" dt="2024-06-25T20:13:20.800" v="14477" actId="408"/>
          <ac:picMkLst>
            <pc:docMk/>
            <pc:sldMk cId="3439786389" sldId="2754"/>
            <ac:picMk id="55" creationId="{4EFF9A21-C72D-42CE-9F05-8A48963FC0A3}"/>
          </ac:picMkLst>
        </pc:picChg>
        <pc:picChg chg="del">
          <ac:chgData name="Keshavarz, Behrang" userId="5da57e93-92c5-4a8e-8f96-5b46413b23ff" providerId="ADAL" clId="{B15D69BE-303F-4DF9-A065-8EEDD0FF46EE}" dt="2024-06-07T18:48:59.669" v="2080" actId="478"/>
          <ac:picMkLst>
            <pc:docMk/>
            <pc:sldMk cId="3439786389" sldId="2754"/>
            <ac:picMk id="56" creationId="{46D96329-BA0A-4A52-9FB2-4564E1E49482}"/>
          </ac:picMkLst>
        </pc:picChg>
      </pc:sldChg>
      <pc:sldChg chg="addSp delSp modSp mod modAnim modNotesTx">
        <pc:chgData name="Keshavarz, Behrang" userId="5da57e93-92c5-4a8e-8f96-5b46413b23ff" providerId="ADAL" clId="{B15D69BE-303F-4DF9-A065-8EEDD0FF46EE}" dt="2024-06-25T20:17:34.377" v="15121" actId="20577"/>
        <pc:sldMkLst>
          <pc:docMk/>
          <pc:sldMk cId="2698713477" sldId="2755"/>
        </pc:sldMkLst>
        <pc:spChg chg="add del mod">
          <ac:chgData name="Keshavarz, Behrang" userId="5da57e93-92c5-4a8e-8f96-5b46413b23ff" providerId="ADAL" clId="{B15D69BE-303F-4DF9-A065-8EEDD0FF46EE}" dt="2024-06-25T18:52:56.779" v="4455" actId="478"/>
          <ac:spMkLst>
            <pc:docMk/>
            <pc:sldMk cId="2698713477" sldId="2755"/>
            <ac:spMk id="2" creationId="{3279F15A-9453-BCD8-19D1-2A88522468B0}"/>
          </ac:spMkLst>
        </pc:spChg>
        <pc:spChg chg="add mod">
          <ac:chgData name="Keshavarz, Behrang" userId="5da57e93-92c5-4a8e-8f96-5b46413b23ff" providerId="ADAL" clId="{B15D69BE-303F-4DF9-A065-8EEDD0FF46EE}" dt="2024-06-25T18:52:57.137" v="4456"/>
          <ac:spMkLst>
            <pc:docMk/>
            <pc:sldMk cId="2698713477" sldId="2755"/>
            <ac:spMk id="4" creationId="{3967496D-396D-E832-B337-536AC1A8C406}"/>
          </ac:spMkLst>
        </pc:spChg>
        <pc:spChg chg="add mod">
          <ac:chgData name="Keshavarz, Behrang" userId="5da57e93-92c5-4a8e-8f96-5b46413b23ff" providerId="ADAL" clId="{B15D69BE-303F-4DF9-A065-8EEDD0FF46EE}" dt="2024-06-25T19:11:58.101" v="4591"/>
          <ac:spMkLst>
            <pc:docMk/>
            <pc:sldMk cId="2698713477" sldId="2755"/>
            <ac:spMk id="5" creationId="{5064D80D-CB9A-4C47-0E49-BAB484AE3D16}"/>
          </ac:spMkLst>
        </pc:spChg>
        <pc:spChg chg="del">
          <ac:chgData name="Keshavarz, Behrang" userId="5da57e93-92c5-4a8e-8f96-5b46413b23ff" providerId="ADAL" clId="{B15D69BE-303F-4DF9-A065-8EEDD0FF46EE}" dt="2024-06-06T17:25:30.218" v="1355" actId="478"/>
          <ac:spMkLst>
            <pc:docMk/>
            <pc:sldMk cId="2698713477" sldId="2755"/>
            <ac:spMk id="7" creationId="{73741EE7-3EF8-49B3-82ED-D87D62144258}"/>
          </ac:spMkLst>
        </pc:spChg>
      </pc:sldChg>
      <pc:sldChg chg="addSp delSp modSp mod modAnim modNotesTx">
        <pc:chgData name="Keshavarz, Behrang" userId="5da57e93-92c5-4a8e-8f96-5b46413b23ff" providerId="ADAL" clId="{B15D69BE-303F-4DF9-A065-8EEDD0FF46EE}" dt="2024-06-25T20:18:12.372" v="15315" actId="20577"/>
        <pc:sldMkLst>
          <pc:docMk/>
          <pc:sldMk cId="691704921" sldId="2756"/>
        </pc:sldMkLst>
        <pc:spChg chg="add mod">
          <ac:chgData name="Keshavarz, Behrang" userId="5da57e93-92c5-4a8e-8f96-5b46413b23ff" providerId="ADAL" clId="{B15D69BE-303F-4DF9-A065-8EEDD0FF46EE}" dt="2024-06-25T18:53:00.920" v="4458"/>
          <ac:spMkLst>
            <pc:docMk/>
            <pc:sldMk cId="691704921" sldId="2756"/>
            <ac:spMk id="2" creationId="{29CE8855-D852-FB92-898C-36D94DB38977}"/>
          </ac:spMkLst>
        </pc:spChg>
        <pc:spChg chg="add del mod">
          <ac:chgData name="Keshavarz, Behrang" userId="5da57e93-92c5-4a8e-8f96-5b46413b23ff" providerId="ADAL" clId="{B15D69BE-303F-4DF9-A065-8EEDD0FF46EE}" dt="2024-06-07T18:53:18.152" v="2231" actId="478"/>
          <ac:spMkLst>
            <pc:docMk/>
            <pc:sldMk cId="691704921" sldId="2756"/>
            <ac:spMk id="2" creationId="{C5653955-C675-2885-2455-0DC0381D5FE7}"/>
          </ac:spMkLst>
        </pc:spChg>
        <pc:spChg chg="del">
          <ac:chgData name="Keshavarz, Behrang" userId="5da57e93-92c5-4a8e-8f96-5b46413b23ff" providerId="ADAL" clId="{B15D69BE-303F-4DF9-A065-8EEDD0FF46EE}" dt="2024-06-25T19:12:00.656" v="4592" actId="478"/>
          <ac:spMkLst>
            <pc:docMk/>
            <pc:sldMk cId="691704921" sldId="2756"/>
            <ac:spMk id="3" creationId="{9B7E0918-062F-612E-C954-E7FE64B59754}"/>
          </ac:spMkLst>
        </pc:spChg>
        <pc:spChg chg="add del mod">
          <ac:chgData name="Keshavarz, Behrang" userId="5da57e93-92c5-4a8e-8f96-5b46413b23ff" providerId="ADAL" clId="{B15D69BE-303F-4DF9-A065-8EEDD0FF46EE}" dt="2024-06-25T18:53:00.453" v="4457" actId="478"/>
          <ac:spMkLst>
            <pc:docMk/>
            <pc:sldMk cId="691704921" sldId="2756"/>
            <ac:spMk id="4" creationId="{1062C050-3475-B4EA-D8A8-5D8B52801D5C}"/>
          </ac:spMkLst>
        </pc:spChg>
        <pc:spChg chg="add mod">
          <ac:chgData name="Keshavarz, Behrang" userId="5da57e93-92c5-4a8e-8f96-5b46413b23ff" providerId="ADAL" clId="{B15D69BE-303F-4DF9-A065-8EEDD0FF46EE}" dt="2024-06-25T19:12:01.011" v="4593"/>
          <ac:spMkLst>
            <pc:docMk/>
            <pc:sldMk cId="691704921" sldId="2756"/>
            <ac:spMk id="5" creationId="{28B209FB-1784-4BCB-4554-8648AFD19D6B}"/>
          </ac:spMkLst>
        </pc:spChg>
        <pc:spChg chg="del">
          <ac:chgData name="Keshavarz, Behrang" userId="5da57e93-92c5-4a8e-8f96-5b46413b23ff" providerId="ADAL" clId="{B15D69BE-303F-4DF9-A065-8EEDD0FF46EE}" dt="2024-06-06T17:25:34.244" v="1357" actId="478"/>
          <ac:spMkLst>
            <pc:docMk/>
            <pc:sldMk cId="691704921" sldId="2756"/>
            <ac:spMk id="16" creationId="{73741EE7-3EF8-49B3-82ED-D87D62144258}"/>
          </ac:spMkLst>
        </pc:spChg>
      </pc:sldChg>
      <pc:sldChg chg="addSp delSp modSp mod addAnim delAnim">
        <pc:chgData name="Keshavarz, Behrang" userId="5da57e93-92c5-4a8e-8f96-5b46413b23ff" providerId="ADAL" clId="{B15D69BE-303F-4DF9-A065-8EEDD0FF46EE}" dt="2024-06-06T17:23:06.098" v="1340" actId="20577"/>
        <pc:sldMkLst>
          <pc:docMk/>
          <pc:sldMk cId="1063185373" sldId="2757"/>
        </pc:sldMkLst>
        <pc:spChg chg="add del mod">
          <ac:chgData name="Keshavarz, Behrang" userId="5da57e93-92c5-4a8e-8f96-5b46413b23ff" providerId="ADAL" clId="{B15D69BE-303F-4DF9-A065-8EEDD0FF46EE}" dt="2024-06-06T17:22:47.978" v="1337" actId="207"/>
          <ac:spMkLst>
            <pc:docMk/>
            <pc:sldMk cId="1063185373" sldId="2757"/>
            <ac:spMk id="2" creationId="{7A2F7D71-FC21-D918-69E1-49CFEFF836CF}"/>
          </ac:spMkLst>
        </pc:spChg>
        <pc:spChg chg="mod">
          <ac:chgData name="Keshavarz, Behrang" userId="5da57e93-92c5-4a8e-8f96-5b46413b23ff" providerId="ADAL" clId="{B15D69BE-303F-4DF9-A065-8EEDD0FF46EE}" dt="2024-06-06T17:22:49.812" v="1338" actId="207"/>
          <ac:spMkLst>
            <pc:docMk/>
            <pc:sldMk cId="1063185373" sldId="2757"/>
            <ac:spMk id="3" creationId="{F2932E40-A8C7-B40D-3193-501289F024A3}"/>
          </ac:spMkLst>
        </pc:spChg>
        <pc:spChg chg="mod">
          <ac:chgData name="Keshavarz, Behrang" userId="5da57e93-92c5-4a8e-8f96-5b46413b23ff" providerId="ADAL" clId="{B15D69BE-303F-4DF9-A065-8EEDD0FF46EE}" dt="2024-06-06T17:23:06.098" v="1340" actId="20577"/>
          <ac:spMkLst>
            <pc:docMk/>
            <pc:sldMk cId="1063185373" sldId="2757"/>
            <ac:spMk id="9" creationId="{C021A5E5-26AD-95E4-E8B9-B7CA29B3471A}"/>
          </ac:spMkLst>
        </pc:spChg>
        <pc:picChg chg="mod">
          <ac:chgData name="Keshavarz, Behrang" userId="5da57e93-92c5-4a8e-8f96-5b46413b23ff" providerId="ADAL" clId="{B15D69BE-303F-4DF9-A065-8EEDD0FF46EE}" dt="2024-06-06T17:22:54.750" v="1339"/>
          <ac:picMkLst>
            <pc:docMk/>
            <pc:sldMk cId="1063185373" sldId="2757"/>
            <ac:picMk id="5" creationId="{B06DC03A-CC73-E46D-4F99-18996FEE1976}"/>
          </ac:picMkLst>
        </pc:picChg>
        <pc:picChg chg="mod">
          <ac:chgData name="Keshavarz, Behrang" userId="5da57e93-92c5-4a8e-8f96-5b46413b23ff" providerId="ADAL" clId="{B15D69BE-303F-4DF9-A065-8EEDD0FF46EE}" dt="2024-06-06T17:22:54.750" v="1339"/>
          <ac:picMkLst>
            <pc:docMk/>
            <pc:sldMk cId="1063185373" sldId="2757"/>
            <ac:picMk id="6" creationId="{52BCF69E-8DF8-62C3-E4D5-DCA0128668DC}"/>
          </ac:picMkLst>
        </pc:picChg>
      </pc:sldChg>
      <pc:sldChg chg="modSp mod">
        <pc:chgData name="Keshavarz, Behrang" userId="5da57e93-92c5-4a8e-8f96-5b46413b23ff" providerId="ADAL" clId="{B15D69BE-303F-4DF9-A065-8EEDD0FF46EE}" dt="2024-06-25T19:17:36.833" v="4668" actId="20577"/>
        <pc:sldMkLst>
          <pc:docMk/>
          <pc:sldMk cId="1277604082" sldId="2758"/>
        </pc:sldMkLst>
        <pc:spChg chg="mod">
          <ac:chgData name="Keshavarz, Behrang" userId="5da57e93-92c5-4a8e-8f96-5b46413b23ff" providerId="ADAL" clId="{B15D69BE-303F-4DF9-A065-8EEDD0FF46EE}" dt="2024-06-06T17:23:41.054" v="1344" actId="207"/>
          <ac:spMkLst>
            <pc:docMk/>
            <pc:sldMk cId="1277604082" sldId="2758"/>
            <ac:spMk id="16" creationId="{7415B790-0DC1-69BE-0222-3B9760F3C4BC}"/>
          </ac:spMkLst>
        </pc:spChg>
        <pc:spChg chg="mod">
          <ac:chgData name="Keshavarz, Behrang" userId="5da57e93-92c5-4a8e-8f96-5b46413b23ff" providerId="ADAL" clId="{B15D69BE-303F-4DF9-A065-8EEDD0FF46EE}" dt="2024-06-06T17:23:41.054" v="1344" actId="207"/>
          <ac:spMkLst>
            <pc:docMk/>
            <pc:sldMk cId="1277604082" sldId="2758"/>
            <ac:spMk id="17" creationId="{401C9649-4774-B15B-6F34-8AB96790FD29}"/>
          </ac:spMkLst>
        </pc:spChg>
        <pc:spChg chg="mod">
          <ac:chgData name="Keshavarz, Behrang" userId="5da57e93-92c5-4a8e-8f96-5b46413b23ff" providerId="ADAL" clId="{B15D69BE-303F-4DF9-A065-8EEDD0FF46EE}" dt="2024-06-25T19:17:32.870" v="4667" actId="6549"/>
          <ac:spMkLst>
            <pc:docMk/>
            <pc:sldMk cId="1277604082" sldId="2758"/>
            <ac:spMk id="18" creationId="{72D3D159-FC8C-13DC-66F8-41726E2C18EB}"/>
          </ac:spMkLst>
        </pc:spChg>
        <pc:spChg chg="mod">
          <ac:chgData name="Keshavarz, Behrang" userId="5da57e93-92c5-4a8e-8f96-5b46413b23ff" providerId="ADAL" clId="{B15D69BE-303F-4DF9-A065-8EEDD0FF46EE}" dt="2024-06-25T19:17:36.833" v="4668" actId="20577"/>
          <ac:spMkLst>
            <pc:docMk/>
            <pc:sldMk cId="1277604082" sldId="2758"/>
            <ac:spMk id="19" creationId="{047A1F02-9985-899B-A188-BDD8B31AC790}"/>
          </ac:spMkLst>
        </pc:spChg>
        <pc:picChg chg="mod">
          <ac:chgData name="Keshavarz, Behrang" userId="5da57e93-92c5-4a8e-8f96-5b46413b23ff" providerId="ADAL" clId="{B15D69BE-303F-4DF9-A065-8EEDD0FF46EE}" dt="2024-06-06T17:23:36.606" v="1343"/>
          <ac:picMkLst>
            <pc:docMk/>
            <pc:sldMk cId="1277604082" sldId="2758"/>
            <ac:picMk id="20" creationId="{C2DF3F98-2DB8-ECB2-AD6C-01F0FE237570}"/>
          </ac:picMkLst>
        </pc:picChg>
        <pc:picChg chg="mod">
          <ac:chgData name="Keshavarz, Behrang" userId="5da57e93-92c5-4a8e-8f96-5b46413b23ff" providerId="ADAL" clId="{B15D69BE-303F-4DF9-A065-8EEDD0FF46EE}" dt="2024-06-06T17:23:36.606" v="1343"/>
          <ac:picMkLst>
            <pc:docMk/>
            <pc:sldMk cId="1277604082" sldId="2758"/>
            <ac:picMk id="21" creationId="{C57EC236-498D-DF39-DBE1-1F1E310E61E2}"/>
          </ac:picMkLst>
        </pc:picChg>
      </pc:sldChg>
      <pc:sldChg chg="modSp mod">
        <pc:chgData name="Keshavarz, Behrang" userId="5da57e93-92c5-4a8e-8f96-5b46413b23ff" providerId="ADAL" clId="{B15D69BE-303F-4DF9-A065-8EEDD0FF46EE}" dt="2024-06-06T17:23:51.755" v="1347"/>
        <pc:sldMkLst>
          <pc:docMk/>
          <pc:sldMk cId="4027349520" sldId="2759"/>
        </pc:sldMkLst>
        <pc:spChg chg="mod">
          <ac:chgData name="Keshavarz, Behrang" userId="5da57e93-92c5-4a8e-8f96-5b46413b23ff" providerId="ADAL" clId="{B15D69BE-303F-4DF9-A065-8EEDD0FF46EE}" dt="2024-06-06T17:23:47.120" v="1346" actId="207"/>
          <ac:spMkLst>
            <pc:docMk/>
            <pc:sldMk cId="4027349520" sldId="2759"/>
            <ac:spMk id="2" creationId="{895A5185-E806-B9A2-914A-9581F33A8459}"/>
          </ac:spMkLst>
        </pc:spChg>
        <pc:spChg chg="mod">
          <ac:chgData name="Keshavarz, Behrang" userId="5da57e93-92c5-4a8e-8f96-5b46413b23ff" providerId="ADAL" clId="{B15D69BE-303F-4DF9-A065-8EEDD0FF46EE}" dt="2024-06-06T17:23:47.120" v="1346" actId="207"/>
          <ac:spMkLst>
            <pc:docMk/>
            <pc:sldMk cId="4027349520" sldId="2759"/>
            <ac:spMk id="12" creationId="{9A57C305-36C8-D562-6194-2801AB6C6F6C}"/>
          </ac:spMkLst>
        </pc:spChg>
        <pc:picChg chg="mod">
          <ac:chgData name="Keshavarz, Behrang" userId="5da57e93-92c5-4a8e-8f96-5b46413b23ff" providerId="ADAL" clId="{B15D69BE-303F-4DF9-A065-8EEDD0FF46EE}" dt="2024-06-06T17:23:51.755" v="1347"/>
          <ac:picMkLst>
            <pc:docMk/>
            <pc:sldMk cId="4027349520" sldId="2759"/>
            <ac:picMk id="3" creationId="{38E0AD14-0AB2-6E1C-E85C-8517BCFAD69D}"/>
          </ac:picMkLst>
        </pc:picChg>
        <pc:picChg chg="mod">
          <ac:chgData name="Keshavarz, Behrang" userId="5da57e93-92c5-4a8e-8f96-5b46413b23ff" providerId="ADAL" clId="{B15D69BE-303F-4DF9-A065-8EEDD0FF46EE}" dt="2024-06-06T17:23:51.755" v="1347"/>
          <ac:picMkLst>
            <pc:docMk/>
            <pc:sldMk cId="4027349520" sldId="2759"/>
            <ac:picMk id="14" creationId="{810147D2-9FC9-C40D-1338-9CF86A2C1649}"/>
          </ac:picMkLst>
        </pc:picChg>
      </pc:sldChg>
      <pc:sldChg chg="modSp mod modAnim">
        <pc:chgData name="Keshavarz, Behrang" userId="5da57e93-92c5-4a8e-8f96-5b46413b23ff" providerId="ADAL" clId="{B15D69BE-303F-4DF9-A065-8EEDD0FF46EE}" dt="2024-06-25T19:17:57.893" v="4672" actId="404"/>
        <pc:sldMkLst>
          <pc:docMk/>
          <pc:sldMk cId="1265517112" sldId="2760"/>
        </pc:sldMkLst>
        <pc:spChg chg="mod">
          <ac:chgData name="Keshavarz, Behrang" userId="5da57e93-92c5-4a8e-8f96-5b46413b23ff" providerId="ADAL" clId="{B15D69BE-303F-4DF9-A065-8EEDD0FF46EE}" dt="2024-06-25T19:17:57.893" v="4672" actId="404"/>
          <ac:spMkLst>
            <pc:docMk/>
            <pc:sldMk cId="1265517112" sldId="2760"/>
            <ac:spMk id="13" creationId="{705D2F34-6C07-4396-98AA-1136D774F9BF}"/>
          </ac:spMkLst>
        </pc:spChg>
      </pc:sldChg>
      <pc:sldChg chg="modSp add del modAnim">
        <pc:chgData name="Keshavarz, Behrang" userId="5da57e93-92c5-4a8e-8f96-5b46413b23ff" providerId="ADAL" clId="{B15D69BE-303F-4DF9-A065-8EEDD0FF46EE}" dt="2024-06-25T18:15:58.490" v="3471" actId="47"/>
        <pc:sldMkLst>
          <pc:docMk/>
          <pc:sldMk cId="2914399119" sldId="2761"/>
        </pc:sldMkLst>
        <pc:spChg chg="mod">
          <ac:chgData name="Keshavarz, Behrang" userId="5da57e93-92c5-4a8e-8f96-5b46413b23ff" providerId="ADAL" clId="{B15D69BE-303F-4DF9-A065-8EEDD0FF46EE}" dt="2024-06-25T18:15:03.794" v="3470" actId="20577"/>
          <ac:spMkLst>
            <pc:docMk/>
            <pc:sldMk cId="2914399119" sldId="2761"/>
            <ac:spMk id="14" creationId="{7610E12D-2B2C-BDDE-54BE-EFB791AD2B76}"/>
          </ac:spMkLst>
        </pc:spChg>
        <pc:spChg chg="mod">
          <ac:chgData name="Keshavarz, Behrang" userId="5da57e93-92c5-4a8e-8f96-5b46413b23ff" providerId="ADAL" clId="{B15D69BE-303F-4DF9-A065-8EEDD0FF46EE}" dt="2024-06-25T18:14:41.249" v="3387" actId="20577"/>
          <ac:spMkLst>
            <pc:docMk/>
            <pc:sldMk cId="2914399119" sldId="2761"/>
            <ac:spMk id="15" creationId="{E3B03EFB-AE99-4C21-9903-ED5220885239}"/>
          </ac:spMkLst>
        </pc:spChg>
      </pc:sldChg>
      <pc:sldChg chg="addSp modSp new mod modAnim">
        <pc:chgData name="Keshavarz, Behrang" userId="5da57e93-92c5-4a8e-8f96-5b46413b23ff" providerId="ADAL" clId="{B15D69BE-303F-4DF9-A065-8EEDD0FF46EE}" dt="2024-06-25T19:00:58.353" v="4516" actId="1076"/>
        <pc:sldMkLst>
          <pc:docMk/>
          <pc:sldMk cId="3404823364" sldId="2762"/>
        </pc:sldMkLst>
        <pc:spChg chg="add mod">
          <ac:chgData name="Keshavarz, Behrang" userId="5da57e93-92c5-4a8e-8f96-5b46413b23ff" providerId="ADAL" clId="{B15D69BE-303F-4DF9-A065-8EEDD0FF46EE}" dt="2024-06-06T16:59:20.424" v="757"/>
          <ac:spMkLst>
            <pc:docMk/>
            <pc:sldMk cId="3404823364" sldId="2762"/>
            <ac:spMk id="2" creationId="{95EF3E3B-19E1-1CF0-379E-55EC1C412EAC}"/>
          </ac:spMkLst>
        </pc:spChg>
        <pc:spChg chg="add mod">
          <ac:chgData name="Keshavarz, Behrang" userId="5da57e93-92c5-4a8e-8f96-5b46413b23ff" providerId="ADAL" clId="{B15D69BE-303F-4DF9-A065-8EEDD0FF46EE}" dt="2024-06-06T16:59:37.852" v="759" actId="1076"/>
          <ac:spMkLst>
            <pc:docMk/>
            <pc:sldMk cId="3404823364" sldId="2762"/>
            <ac:spMk id="3" creationId="{6EF28BCB-1AAE-BFFF-8C88-FE29D6BC4437}"/>
          </ac:spMkLst>
        </pc:spChg>
        <pc:spChg chg="add mod">
          <ac:chgData name="Keshavarz, Behrang" userId="5da57e93-92c5-4a8e-8f96-5b46413b23ff" providerId="ADAL" clId="{B15D69BE-303F-4DF9-A065-8EEDD0FF46EE}" dt="2024-06-06T16:59:37.852" v="759" actId="1076"/>
          <ac:spMkLst>
            <pc:docMk/>
            <pc:sldMk cId="3404823364" sldId="2762"/>
            <ac:spMk id="4" creationId="{B505EE57-B9F7-500D-A381-2C515CF10A53}"/>
          </ac:spMkLst>
        </pc:spChg>
        <pc:spChg chg="add mod">
          <ac:chgData name="Keshavarz, Behrang" userId="5da57e93-92c5-4a8e-8f96-5b46413b23ff" providerId="ADAL" clId="{B15D69BE-303F-4DF9-A065-8EEDD0FF46EE}" dt="2024-06-06T17:00:03.597" v="789" actId="1076"/>
          <ac:spMkLst>
            <pc:docMk/>
            <pc:sldMk cId="3404823364" sldId="2762"/>
            <ac:spMk id="5" creationId="{7F83B5DC-1CEE-029B-7C69-745A39C8D193}"/>
          </ac:spMkLst>
        </pc:spChg>
        <pc:spChg chg="add mod">
          <ac:chgData name="Keshavarz, Behrang" userId="5da57e93-92c5-4a8e-8f96-5b46413b23ff" providerId="ADAL" clId="{B15D69BE-303F-4DF9-A065-8EEDD0FF46EE}" dt="2024-06-25T19:00:58.353" v="4516" actId="1076"/>
          <ac:spMkLst>
            <pc:docMk/>
            <pc:sldMk cId="3404823364" sldId="2762"/>
            <ac:spMk id="6" creationId="{C8214E5C-2EA7-3FA6-3A33-EB94985C24E7}"/>
          </ac:spMkLst>
        </pc:spChg>
      </pc:sldChg>
      <pc:sldChg chg="modSp add mod ord">
        <pc:chgData name="Keshavarz, Behrang" userId="5da57e93-92c5-4a8e-8f96-5b46413b23ff" providerId="ADAL" clId="{B15D69BE-303F-4DF9-A065-8EEDD0FF46EE}" dt="2024-06-25T19:00:24.164" v="4508" actId="2711"/>
        <pc:sldMkLst>
          <pc:docMk/>
          <pc:sldMk cId="3105516671" sldId="2763"/>
        </pc:sldMkLst>
        <pc:spChg chg="mod">
          <ac:chgData name="Keshavarz, Behrang" userId="5da57e93-92c5-4a8e-8f96-5b46413b23ff" providerId="ADAL" clId="{B15D69BE-303F-4DF9-A065-8EEDD0FF46EE}" dt="2024-06-25T18:49:31.748" v="4407" actId="14100"/>
          <ac:spMkLst>
            <pc:docMk/>
            <pc:sldMk cId="3105516671" sldId="2763"/>
            <ac:spMk id="2" creationId="{73741EE7-3EF8-49B3-82ED-D87D62144258}"/>
          </ac:spMkLst>
        </pc:spChg>
        <pc:spChg chg="mod">
          <ac:chgData name="Keshavarz, Behrang" userId="5da57e93-92c5-4a8e-8f96-5b46413b23ff" providerId="ADAL" clId="{B15D69BE-303F-4DF9-A065-8EEDD0FF46EE}" dt="2024-06-25T19:00:24.164" v="4508" actId="2711"/>
          <ac:spMkLst>
            <pc:docMk/>
            <pc:sldMk cId="3105516671" sldId="2763"/>
            <ac:spMk id="15" creationId="{01FE3FF1-EDF9-4A10-84CB-A32721B3CC8F}"/>
          </ac:spMkLst>
        </pc:spChg>
      </pc:sldChg>
      <pc:sldChg chg="addSp delSp modSp add mod delAnim modAnim modNotesTx">
        <pc:chgData name="Keshavarz, Behrang" userId="5da57e93-92c5-4a8e-8f96-5b46413b23ff" providerId="ADAL" clId="{B15D69BE-303F-4DF9-A065-8EEDD0FF46EE}" dt="2024-06-25T20:04:35.692" v="12112" actId="20577"/>
        <pc:sldMkLst>
          <pc:docMk/>
          <pc:sldMk cId="952863877" sldId="2764"/>
        </pc:sldMkLst>
        <pc:spChg chg="mod">
          <ac:chgData name="Keshavarz, Behrang" userId="5da57e93-92c5-4a8e-8f96-5b46413b23ff" providerId="ADAL" clId="{B15D69BE-303F-4DF9-A065-8EEDD0FF46EE}" dt="2024-06-25T18:51:24.170" v="4429" actId="14100"/>
          <ac:spMkLst>
            <pc:docMk/>
            <pc:sldMk cId="952863877" sldId="2764"/>
            <ac:spMk id="2" creationId="{73741EE7-3EF8-49B3-82ED-D87D62144258}"/>
          </ac:spMkLst>
        </pc:spChg>
        <pc:spChg chg="add del mod">
          <ac:chgData name="Keshavarz, Behrang" userId="5da57e93-92c5-4a8e-8f96-5b46413b23ff" providerId="ADAL" clId="{B15D69BE-303F-4DF9-A065-8EEDD0FF46EE}" dt="2024-06-06T17:18:26.176" v="1304" actId="21"/>
          <ac:spMkLst>
            <pc:docMk/>
            <pc:sldMk cId="952863877" sldId="2764"/>
            <ac:spMk id="3" creationId="{A5B43B0B-75C2-04E1-E283-170BE81BEA54}"/>
          </ac:spMkLst>
        </pc:spChg>
        <pc:spChg chg="del">
          <ac:chgData name="Keshavarz, Behrang" userId="5da57e93-92c5-4a8e-8f96-5b46413b23ff" providerId="ADAL" clId="{B15D69BE-303F-4DF9-A065-8EEDD0FF46EE}" dt="2024-06-06T17:16:50.151" v="1175" actId="478"/>
          <ac:spMkLst>
            <pc:docMk/>
            <pc:sldMk cId="952863877" sldId="2764"/>
            <ac:spMk id="10" creationId="{FA5315E9-BE08-4E72-BC6A-2913BD7F2892}"/>
          </ac:spMkLst>
        </pc:spChg>
        <pc:spChg chg="del">
          <ac:chgData name="Keshavarz, Behrang" userId="5da57e93-92c5-4a8e-8f96-5b46413b23ff" providerId="ADAL" clId="{B15D69BE-303F-4DF9-A065-8EEDD0FF46EE}" dt="2024-06-06T17:16:50.151" v="1175" actId="478"/>
          <ac:spMkLst>
            <pc:docMk/>
            <pc:sldMk cId="952863877" sldId="2764"/>
            <ac:spMk id="12" creationId="{C25BF946-D8FB-4EC7-817C-4FFC8651FCE7}"/>
          </ac:spMkLst>
        </pc:spChg>
        <pc:spChg chg="mod">
          <ac:chgData name="Keshavarz, Behrang" userId="5da57e93-92c5-4a8e-8f96-5b46413b23ff" providerId="ADAL" clId="{B15D69BE-303F-4DF9-A065-8EEDD0FF46EE}" dt="2024-06-06T17:16:54.210" v="1177" actId="1076"/>
          <ac:spMkLst>
            <pc:docMk/>
            <pc:sldMk cId="952863877" sldId="2764"/>
            <ac:spMk id="13" creationId="{FA5315E9-BE08-4E72-BC6A-2913BD7F2892}"/>
          </ac:spMkLst>
        </pc:spChg>
        <pc:spChg chg="mod">
          <ac:chgData name="Keshavarz, Behrang" userId="5da57e93-92c5-4a8e-8f96-5b46413b23ff" providerId="ADAL" clId="{B15D69BE-303F-4DF9-A065-8EEDD0FF46EE}" dt="2024-06-25T19:03:44.729" v="4522" actId="6549"/>
          <ac:spMkLst>
            <pc:docMk/>
            <pc:sldMk cId="952863877" sldId="2764"/>
            <ac:spMk id="16" creationId="{C25BF946-D8FB-4EC7-817C-4FFC8651FCE7}"/>
          </ac:spMkLst>
        </pc:spChg>
        <pc:spChg chg="mod">
          <ac:chgData name="Keshavarz, Behrang" userId="5da57e93-92c5-4a8e-8f96-5b46413b23ff" providerId="ADAL" clId="{B15D69BE-303F-4DF9-A065-8EEDD0FF46EE}" dt="2024-06-25T19:03:58.050" v="4523" actId="2711"/>
          <ac:spMkLst>
            <pc:docMk/>
            <pc:sldMk cId="952863877" sldId="2764"/>
            <ac:spMk id="17" creationId="{01FE3FF1-EDF9-4A10-84CB-A32721B3CC8F}"/>
          </ac:spMkLst>
        </pc:spChg>
        <pc:picChg chg="del">
          <ac:chgData name="Keshavarz, Behrang" userId="5da57e93-92c5-4a8e-8f96-5b46413b23ff" providerId="ADAL" clId="{B15D69BE-303F-4DF9-A065-8EEDD0FF46EE}" dt="2024-06-06T17:16:50.151" v="1175" actId="478"/>
          <ac:picMkLst>
            <pc:docMk/>
            <pc:sldMk cId="952863877" sldId="2764"/>
            <ac:picMk id="11" creationId="{1887ED25-20C7-4A33-AF6F-A7DAFFA53F26}"/>
          </ac:picMkLst>
        </pc:picChg>
        <pc:picChg chg="mod">
          <ac:chgData name="Keshavarz, Behrang" userId="5da57e93-92c5-4a8e-8f96-5b46413b23ff" providerId="ADAL" clId="{B15D69BE-303F-4DF9-A065-8EEDD0FF46EE}" dt="2024-06-06T17:16:56.288" v="1178" actId="1076"/>
          <ac:picMkLst>
            <pc:docMk/>
            <pc:sldMk cId="952863877" sldId="2764"/>
            <ac:picMk id="14" creationId="{1887ED25-20C7-4A33-AF6F-A7DAFFA53F26}"/>
          </ac:picMkLst>
        </pc:picChg>
      </pc:sldChg>
      <pc:sldChg chg="addSp delSp modSp add mod delAnim modAnim modNotesTx">
        <pc:chgData name="Keshavarz, Behrang" userId="5da57e93-92c5-4a8e-8f96-5b46413b23ff" providerId="ADAL" clId="{B15D69BE-303F-4DF9-A065-8EEDD0FF46EE}" dt="2024-06-25T20:05:19.763" v="12309" actId="20577"/>
        <pc:sldMkLst>
          <pc:docMk/>
          <pc:sldMk cId="2397313399" sldId="2765"/>
        </pc:sldMkLst>
        <pc:spChg chg="del">
          <ac:chgData name="Keshavarz, Behrang" userId="5da57e93-92c5-4a8e-8f96-5b46413b23ff" providerId="ADAL" clId="{B15D69BE-303F-4DF9-A065-8EEDD0FF46EE}" dt="2024-06-25T18:51:31.226" v="4430" actId="478"/>
          <ac:spMkLst>
            <pc:docMk/>
            <pc:sldMk cId="2397313399" sldId="2765"/>
            <ac:spMk id="2" creationId="{73741EE7-3EF8-49B3-82ED-D87D62144258}"/>
          </ac:spMkLst>
        </pc:spChg>
        <pc:spChg chg="add mod">
          <ac:chgData name="Keshavarz, Behrang" userId="5da57e93-92c5-4a8e-8f96-5b46413b23ff" providerId="ADAL" clId="{B15D69BE-303F-4DF9-A065-8EEDD0FF46EE}" dt="2024-06-25T19:04:03.894" v="4524" actId="20577"/>
          <ac:spMkLst>
            <pc:docMk/>
            <pc:sldMk cId="2397313399" sldId="2765"/>
            <ac:spMk id="3" creationId="{A5B43B0B-75C2-04E1-E283-170BE81BEA54}"/>
          </ac:spMkLst>
        </pc:spChg>
        <pc:spChg chg="add">
          <ac:chgData name="Keshavarz, Behrang" userId="5da57e93-92c5-4a8e-8f96-5b46413b23ff" providerId="ADAL" clId="{B15D69BE-303F-4DF9-A065-8EEDD0FF46EE}" dt="2024-06-06T17:19:00.892" v="1312"/>
          <ac:spMkLst>
            <pc:docMk/>
            <pc:sldMk cId="2397313399" sldId="2765"/>
            <ac:spMk id="4" creationId="{8C0C4826-06E8-2A88-02C2-E2019447D337}"/>
          </ac:spMkLst>
        </pc:spChg>
        <pc:spChg chg="add mod">
          <ac:chgData name="Keshavarz, Behrang" userId="5da57e93-92c5-4a8e-8f96-5b46413b23ff" providerId="ADAL" clId="{B15D69BE-303F-4DF9-A065-8EEDD0FF46EE}" dt="2024-06-25T18:51:31.509" v="4431"/>
          <ac:spMkLst>
            <pc:docMk/>
            <pc:sldMk cId="2397313399" sldId="2765"/>
            <ac:spMk id="4" creationId="{CCDA01F8-E05E-A067-3FA4-3EDB23B6410C}"/>
          </ac:spMkLst>
        </pc:spChg>
        <pc:spChg chg="add">
          <ac:chgData name="Keshavarz, Behrang" userId="5da57e93-92c5-4a8e-8f96-5b46413b23ff" providerId="ADAL" clId="{B15D69BE-303F-4DF9-A065-8EEDD0FF46EE}" dt="2024-06-06T17:19:00.892" v="1312"/>
          <ac:spMkLst>
            <pc:docMk/>
            <pc:sldMk cId="2397313399" sldId="2765"/>
            <ac:spMk id="5" creationId="{8FC8178C-D9C4-789D-E63D-6F2747DAF6BE}"/>
          </ac:spMkLst>
        </pc:spChg>
        <pc:spChg chg="add mod">
          <ac:chgData name="Keshavarz, Behrang" userId="5da57e93-92c5-4a8e-8f96-5b46413b23ff" providerId="ADAL" clId="{B15D69BE-303F-4DF9-A065-8EEDD0FF46EE}" dt="2024-06-25T19:04:43.329" v="4530" actId="6549"/>
          <ac:spMkLst>
            <pc:docMk/>
            <pc:sldMk cId="2397313399" sldId="2765"/>
            <ac:spMk id="5" creationId="{DB8A7E27-611A-6D94-0125-7ED9C337D791}"/>
          </ac:spMkLst>
        </pc:spChg>
        <pc:spChg chg="add">
          <ac:chgData name="Keshavarz, Behrang" userId="5da57e93-92c5-4a8e-8f96-5b46413b23ff" providerId="ADAL" clId="{B15D69BE-303F-4DF9-A065-8EEDD0FF46EE}" dt="2024-06-06T17:19:00.892" v="1312"/>
          <ac:spMkLst>
            <pc:docMk/>
            <pc:sldMk cId="2397313399" sldId="2765"/>
            <ac:spMk id="6" creationId="{98A3BE90-636E-3A34-3DA3-A352F50C4933}"/>
          </ac:spMkLst>
        </pc:spChg>
        <pc:spChg chg="add">
          <ac:chgData name="Keshavarz, Behrang" userId="5da57e93-92c5-4a8e-8f96-5b46413b23ff" providerId="ADAL" clId="{B15D69BE-303F-4DF9-A065-8EEDD0FF46EE}" dt="2024-06-06T17:19:00.892" v="1312"/>
          <ac:spMkLst>
            <pc:docMk/>
            <pc:sldMk cId="2397313399" sldId="2765"/>
            <ac:spMk id="7" creationId="{3F4D9CA8-5967-32B9-EE2A-25497A5EB423}"/>
          </ac:spMkLst>
        </pc:spChg>
        <pc:spChg chg="add">
          <ac:chgData name="Keshavarz, Behrang" userId="5da57e93-92c5-4a8e-8f96-5b46413b23ff" providerId="ADAL" clId="{B15D69BE-303F-4DF9-A065-8EEDD0FF46EE}" dt="2024-06-06T17:19:00.892" v="1312"/>
          <ac:spMkLst>
            <pc:docMk/>
            <pc:sldMk cId="2397313399" sldId="2765"/>
            <ac:spMk id="8" creationId="{B85C17D7-3A74-8381-F53F-9080DD50E645}"/>
          </ac:spMkLst>
        </pc:spChg>
        <pc:spChg chg="del">
          <ac:chgData name="Keshavarz, Behrang" userId="5da57e93-92c5-4a8e-8f96-5b46413b23ff" providerId="ADAL" clId="{B15D69BE-303F-4DF9-A065-8EEDD0FF46EE}" dt="2024-06-06T17:17:55.996" v="1255" actId="478"/>
          <ac:spMkLst>
            <pc:docMk/>
            <pc:sldMk cId="2397313399" sldId="2765"/>
            <ac:spMk id="13" creationId="{FA5315E9-BE08-4E72-BC6A-2913BD7F2892}"/>
          </ac:spMkLst>
        </pc:spChg>
        <pc:spChg chg="del">
          <ac:chgData name="Keshavarz, Behrang" userId="5da57e93-92c5-4a8e-8f96-5b46413b23ff" providerId="ADAL" clId="{B15D69BE-303F-4DF9-A065-8EEDD0FF46EE}" dt="2024-06-06T17:17:57.801" v="1256" actId="478"/>
          <ac:spMkLst>
            <pc:docMk/>
            <pc:sldMk cId="2397313399" sldId="2765"/>
            <ac:spMk id="16" creationId="{C25BF946-D8FB-4EC7-817C-4FFC8651FCE7}"/>
          </ac:spMkLst>
        </pc:spChg>
        <pc:picChg chg="add mod">
          <ac:chgData name="Keshavarz, Behrang" userId="5da57e93-92c5-4a8e-8f96-5b46413b23ff" providerId="ADAL" clId="{B15D69BE-303F-4DF9-A065-8EEDD0FF46EE}" dt="2024-06-06T17:19:22.613" v="1316" actId="1076"/>
          <ac:picMkLst>
            <pc:docMk/>
            <pc:sldMk cId="2397313399" sldId="2765"/>
            <ac:picMk id="9" creationId="{A0A34281-1B3A-6AB2-4CF0-E813ACF4139D}"/>
          </ac:picMkLst>
        </pc:picChg>
        <pc:picChg chg="del">
          <ac:chgData name="Keshavarz, Behrang" userId="5da57e93-92c5-4a8e-8f96-5b46413b23ff" providerId="ADAL" clId="{B15D69BE-303F-4DF9-A065-8EEDD0FF46EE}" dt="2024-06-06T17:17:54.916" v="1254" actId="478"/>
          <ac:picMkLst>
            <pc:docMk/>
            <pc:sldMk cId="2397313399" sldId="2765"/>
            <ac:picMk id="14" creationId="{1887ED25-20C7-4A33-AF6F-A7DAFFA53F26}"/>
          </ac:picMkLst>
        </pc:picChg>
      </pc:sldChg>
      <pc:sldChg chg="addSp delSp modSp add mod ord modAnim">
        <pc:chgData name="Keshavarz, Behrang" userId="5da57e93-92c5-4a8e-8f96-5b46413b23ff" providerId="ADAL" clId="{B15D69BE-303F-4DF9-A065-8EEDD0FF46EE}" dt="2024-06-06T17:27:16.672" v="1421" actId="14100"/>
        <pc:sldMkLst>
          <pc:docMk/>
          <pc:sldMk cId="3971947254" sldId="2766"/>
        </pc:sldMkLst>
        <pc:spChg chg="add mod">
          <ac:chgData name="Keshavarz, Behrang" userId="5da57e93-92c5-4a8e-8f96-5b46413b23ff" providerId="ADAL" clId="{B15D69BE-303F-4DF9-A065-8EEDD0FF46EE}" dt="2024-06-06T17:27:16.672" v="1421" actId="14100"/>
          <ac:spMkLst>
            <pc:docMk/>
            <pc:sldMk cId="3971947254" sldId="2766"/>
            <ac:spMk id="2" creationId="{E3DBBED2-41C2-C068-EB26-C8C816C4717F}"/>
          </ac:spMkLst>
        </pc:spChg>
        <pc:spChg chg="mod">
          <ac:chgData name="Keshavarz, Behrang" userId="5da57e93-92c5-4a8e-8f96-5b46413b23ff" providerId="ADAL" clId="{B15D69BE-303F-4DF9-A065-8EEDD0FF46EE}" dt="2024-06-06T17:27:10.951" v="1420" actId="13926"/>
          <ac:spMkLst>
            <pc:docMk/>
            <pc:sldMk cId="3971947254" sldId="2766"/>
            <ac:spMk id="3" creationId="{CB245A46-2CB5-0AAE-1E89-D817D0C0E211}"/>
          </ac:spMkLst>
        </pc:spChg>
        <pc:spChg chg="del">
          <ac:chgData name="Keshavarz, Behrang" userId="5da57e93-92c5-4a8e-8f96-5b46413b23ff" providerId="ADAL" clId="{B15D69BE-303F-4DF9-A065-8EEDD0FF46EE}" dt="2024-06-06T17:26:47.137" v="1360" actId="478"/>
          <ac:spMkLst>
            <pc:docMk/>
            <pc:sldMk cId="3971947254" sldId="2766"/>
            <ac:spMk id="7" creationId="{73741EE7-3EF8-49B3-82ED-D87D62144258}"/>
          </ac:spMkLst>
        </pc:spChg>
      </pc:sldChg>
      <pc:sldChg chg="modNotesTx">
        <pc:chgData name="Keshavarz, Behrang" userId="5da57e93-92c5-4a8e-8f96-5b46413b23ff" providerId="ADAL" clId="{B15D69BE-303F-4DF9-A065-8EEDD0FF46EE}" dt="2024-06-25T19:27:08.009" v="5885" actId="20577"/>
        <pc:sldMkLst>
          <pc:docMk/>
          <pc:sldMk cId="1743440862" sldId="2767"/>
        </pc:sldMkLst>
      </pc:sldChg>
      <pc:sldChg chg="addSp delSp modSp mod delAnim modAnim modNotesTx">
        <pc:chgData name="Keshavarz, Behrang" userId="5da57e93-92c5-4a8e-8f96-5b46413b23ff" providerId="ADAL" clId="{B15D69BE-303F-4DF9-A065-8EEDD0FF46EE}" dt="2024-06-25T19:59:16.642" v="11101" actId="20577"/>
        <pc:sldMkLst>
          <pc:docMk/>
          <pc:sldMk cId="3608615427" sldId="2768"/>
        </pc:sldMkLst>
        <pc:spChg chg="add mod">
          <ac:chgData name="Keshavarz, Behrang" userId="5da57e93-92c5-4a8e-8f96-5b46413b23ff" providerId="ADAL" clId="{B15D69BE-303F-4DF9-A065-8EEDD0FF46EE}" dt="2024-06-25T19:51:46.929" v="10691" actId="20577"/>
          <ac:spMkLst>
            <pc:docMk/>
            <pc:sldMk cId="3608615427" sldId="2768"/>
            <ac:spMk id="2" creationId="{CA61FAC6-08FD-868D-3CC1-CEED8CAB96A7}"/>
          </ac:spMkLst>
        </pc:spChg>
        <pc:spChg chg="add mod">
          <ac:chgData name="Keshavarz, Behrang" userId="5da57e93-92c5-4a8e-8f96-5b46413b23ff" providerId="ADAL" clId="{B15D69BE-303F-4DF9-A065-8EEDD0FF46EE}" dt="2024-06-25T19:52:51.150" v="10864" actId="1076"/>
          <ac:spMkLst>
            <pc:docMk/>
            <pc:sldMk cId="3608615427" sldId="2768"/>
            <ac:spMk id="3" creationId="{CFE30DA3-F7AF-0F41-CF2A-F10D3E31A49D}"/>
          </ac:spMkLst>
        </pc:spChg>
        <pc:spChg chg="add mod">
          <ac:chgData name="Keshavarz, Behrang" userId="5da57e93-92c5-4a8e-8f96-5b46413b23ff" providerId="ADAL" clId="{B15D69BE-303F-4DF9-A065-8EEDD0FF46EE}" dt="2024-06-25T19:52:56.622" v="10865" actId="1076"/>
          <ac:spMkLst>
            <pc:docMk/>
            <pc:sldMk cId="3608615427" sldId="2768"/>
            <ac:spMk id="4" creationId="{48097472-B982-0F11-12BC-3BBE64E3F226}"/>
          </ac:spMkLst>
        </pc:spChg>
        <pc:spChg chg="del">
          <ac:chgData name="Keshavarz, Behrang" userId="5da57e93-92c5-4a8e-8f96-5b46413b23ff" providerId="ADAL" clId="{B15D69BE-303F-4DF9-A065-8EEDD0FF46EE}" dt="2024-06-07T18:39:08.944" v="1722" actId="478"/>
          <ac:spMkLst>
            <pc:docMk/>
            <pc:sldMk cId="3608615427" sldId="2768"/>
            <ac:spMk id="12" creationId="{B13EE2A5-D3F8-4B46-83AE-C6E66B0FA27F}"/>
          </ac:spMkLst>
        </pc:spChg>
        <pc:spChg chg="del">
          <ac:chgData name="Keshavarz, Behrang" userId="5da57e93-92c5-4a8e-8f96-5b46413b23ff" providerId="ADAL" clId="{B15D69BE-303F-4DF9-A065-8EEDD0FF46EE}" dt="2024-06-07T18:39:08.944" v="1722" actId="478"/>
          <ac:spMkLst>
            <pc:docMk/>
            <pc:sldMk cId="3608615427" sldId="2768"/>
            <ac:spMk id="13" creationId="{42C86805-A7AE-4861-86A8-7B84DECC0D8C}"/>
          </ac:spMkLst>
        </pc:spChg>
        <pc:spChg chg="mod">
          <ac:chgData name="Keshavarz, Behrang" userId="5da57e93-92c5-4a8e-8f96-5b46413b23ff" providerId="ADAL" clId="{B15D69BE-303F-4DF9-A065-8EEDD0FF46EE}" dt="2024-06-07T18:39:14.771" v="1723" actId="1076"/>
          <ac:spMkLst>
            <pc:docMk/>
            <pc:sldMk cId="3608615427" sldId="2768"/>
            <ac:spMk id="14" creationId="{07DD7662-1C54-49C7-87B6-43DC22E20624}"/>
          </ac:spMkLst>
        </pc:spChg>
        <pc:spChg chg="mod">
          <ac:chgData name="Keshavarz, Behrang" userId="5da57e93-92c5-4a8e-8f96-5b46413b23ff" providerId="ADAL" clId="{B15D69BE-303F-4DF9-A065-8EEDD0FF46EE}" dt="2024-06-07T18:39:14.771" v="1723" actId="1076"/>
          <ac:spMkLst>
            <pc:docMk/>
            <pc:sldMk cId="3608615427" sldId="2768"/>
            <ac:spMk id="15" creationId="{34038F14-CF25-4258-85C2-5436F8D370B7}"/>
          </ac:spMkLst>
        </pc:spChg>
        <pc:spChg chg="del mod">
          <ac:chgData name="Keshavarz, Behrang" userId="5da57e93-92c5-4a8e-8f96-5b46413b23ff" providerId="ADAL" clId="{B15D69BE-303F-4DF9-A065-8EEDD0FF46EE}" dt="2024-06-07T18:39:19.570" v="1725" actId="478"/>
          <ac:spMkLst>
            <pc:docMk/>
            <pc:sldMk cId="3608615427" sldId="2768"/>
            <ac:spMk id="16" creationId="{DD0C0687-7E74-415A-8134-E8CB1C585B1E}"/>
          </ac:spMkLst>
        </pc:spChg>
        <pc:spChg chg="mod">
          <ac:chgData name="Keshavarz, Behrang" userId="5da57e93-92c5-4a8e-8f96-5b46413b23ff" providerId="ADAL" clId="{B15D69BE-303F-4DF9-A065-8EEDD0FF46EE}" dt="2024-06-25T19:59:16.642" v="11101" actId="20577"/>
          <ac:spMkLst>
            <pc:docMk/>
            <pc:sldMk cId="3608615427" sldId="2768"/>
            <ac:spMk id="18" creationId="{4AAEC015-CEB7-4CDC-89E5-2F7CEEC89C0B}"/>
          </ac:spMkLst>
        </pc:spChg>
        <pc:spChg chg="del">
          <ac:chgData name="Keshavarz, Behrang" userId="5da57e93-92c5-4a8e-8f96-5b46413b23ff" providerId="ADAL" clId="{B15D69BE-303F-4DF9-A065-8EEDD0FF46EE}" dt="2024-06-07T18:39:08.944" v="1722" actId="478"/>
          <ac:spMkLst>
            <pc:docMk/>
            <pc:sldMk cId="3608615427" sldId="2768"/>
            <ac:spMk id="24" creationId="{58D1A1CD-A967-4A75-AD51-24F42E3B5E29}"/>
          </ac:spMkLst>
        </pc:spChg>
        <pc:spChg chg="mod">
          <ac:chgData name="Keshavarz, Behrang" userId="5da57e93-92c5-4a8e-8f96-5b46413b23ff" providerId="ADAL" clId="{B15D69BE-303F-4DF9-A065-8EEDD0FF46EE}" dt="2024-06-25T18:50:51.236" v="4421" actId="14100"/>
          <ac:spMkLst>
            <pc:docMk/>
            <pc:sldMk cId="3608615427" sldId="2768"/>
            <ac:spMk id="27" creationId="{73741EE7-3EF8-49B3-82ED-D87D62144258}"/>
          </ac:spMkLst>
        </pc:spChg>
        <pc:picChg chg="del mod">
          <ac:chgData name="Keshavarz, Behrang" userId="5da57e93-92c5-4a8e-8f96-5b46413b23ff" providerId="ADAL" clId="{B15D69BE-303F-4DF9-A065-8EEDD0FF46EE}" dt="2024-06-07T18:39:17.578" v="1724" actId="478"/>
          <ac:picMkLst>
            <pc:docMk/>
            <pc:sldMk cId="3608615427" sldId="2768"/>
            <ac:picMk id="11" creationId="{4BE6C339-4F42-4ABD-8C35-60E9B5B8F15C}"/>
          </ac:picMkLst>
        </pc:picChg>
        <pc:picChg chg="mod modCrop">
          <ac:chgData name="Keshavarz, Behrang" userId="5da57e93-92c5-4a8e-8f96-5b46413b23ff" providerId="ADAL" clId="{B15D69BE-303F-4DF9-A065-8EEDD0FF46EE}" dt="2024-06-25T19:51:07.020" v="10575" actId="14100"/>
          <ac:picMkLst>
            <pc:docMk/>
            <pc:sldMk cId="3608615427" sldId="2768"/>
            <ac:picMk id="12" creationId="{42B66AA9-4395-BD35-E330-DC92232EBB7D}"/>
          </ac:picMkLst>
        </pc:picChg>
        <pc:picChg chg="mod">
          <ac:chgData name="Keshavarz, Behrang" userId="5da57e93-92c5-4a8e-8f96-5b46413b23ff" providerId="ADAL" clId="{B15D69BE-303F-4DF9-A065-8EEDD0FF46EE}" dt="2024-06-07T18:39:14.771" v="1723" actId="1076"/>
          <ac:picMkLst>
            <pc:docMk/>
            <pc:sldMk cId="3608615427" sldId="2768"/>
            <ac:picMk id="17" creationId="{1D6097C6-DD55-4D65-B2FD-B047EA1566D5}"/>
          </ac:picMkLst>
        </pc:picChg>
        <pc:picChg chg="del">
          <ac:chgData name="Keshavarz, Behrang" userId="5da57e93-92c5-4a8e-8f96-5b46413b23ff" providerId="ADAL" clId="{B15D69BE-303F-4DF9-A065-8EEDD0FF46EE}" dt="2024-06-07T18:39:08.944" v="1722" actId="478"/>
          <ac:picMkLst>
            <pc:docMk/>
            <pc:sldMk cId="3608615427" sldId="2768"/>
            <ac:picMk id="19" creationId="{8E281F1B-9D3F-44CD-A655-488EB1D68D90}"/>
          </ac:picMkLst>
        </pc:picChg>
        <pc:picChg chg="del">
          <ac:chgData name="Keshavarz, Behrang" userId="5da57e93-92c5-4a8e-8f96-5b46413b23ff" providerId="ADAL" clId="{B15D69BE-303F-4DF9-A065-8EEDD0FF46EE}" dt="2024-06-07T18:39:08.944" v="1722" actId="478"/>
          <ac:picMkLst>
            <pc:docMk/>
            <pc:sldMk cId="3608615427" sldId="2768"/>
            <ac:picMk id="21" creationId="{077E7AF1-CA38-4F88-A2B2-DE21C647AF4C}"/>
          </ac:picMkLst>
        </pc:picChg>
        <pc:picChg chg="del">
          <ac:chgData name="Keshavarz, Behrang" userId="5da57e93-92c5-4a8e-8f96-5b46413b23ff" providerId="ADAL" clId="{B15D69BE-303F-4DF9-A065-8EEDD0FF46EE}" dt="2024-06-07T18:39:08.944" v="1722" actId="478"/>
          <ac:picMkLst>
            <pc:docMk/>
            <pc:sldMk cId="3608615427" sldId="2768"/>
            <ac:picMk id="22" creationId="{E15BFE7B-9206-4CAE-9E95-C9DE7A7D917E}"/>
          </ac:picMkLst>
        </pc:picChg>
        <pc:picChg chg="mod">
          <ac:chgData name="Keshavarz, Behrang" userId="5da57e93-92c5-4a8e-8f96-5b46413b23ff" providerId="ADAL" clId="{B15D69BE-303F-4DF9-A065-8EEDD0FF46EE}" dt="2024-06-07T18:39:14.771" v="1723" actId="1076"/>
          <ac:picMkLst>
            <pc:docMk/>
            <pc:sldMk cId="3608615427" sldId="2768"/>
            <ac:picMk id="25" creationId="{FF4430B8-451F-47D6-8A44-5AE1EB5FF3EE}"/>
          </ac:picMkLst>
        </pc:picChg>
      </pc:sldChg>
      <pc:sldChg chg="addSp delSp modSp mod delAnim modAnim modNotesTx">
        <pc:chgData name="Keshavarz, Behrang" userId="5da57e93-92c5-4a8e-8f96-5b46413b23ff" providerId="ADAL" clId="{B15D69BE-303F-4DF9-A065-8EEDD0FF46EE}" dt="2024-06-25T20:01:36.503" v="11633" actId="313"/>
        <pc:sldMkLst>
          <pc:docMk/>
          <pc:sldMk cId="112499600" sldId="2769"/>
        </pc:sldMkLst>
        <pc:spChg chg="add mod">
          <ac:chgData name="Keshavarz, Behrang" userId="5da57e93-92c5-4a8e-8f96-5b46413b23ff" providerId="ADAL" clId="{B15D69BE-303F-4DF9-A065-8EEDD0FF46EE}" dt="2024-06-25T18:51:17.141" v="4427" actId="14100"/>
          <ac:spMkLst>
            <pc:docMk/>
            <pc:sldMk cId="112499600" sldId="2769"/>
            <ac:spMk id="2" creationId="{68F342AF-3C51-1370-FAA4-77DBC2EBA0FB}"/>
          </ac:spMkLst>
        </pc:spChg>
        <pc:spChg chg="add mod">
          <ac:chgData name="Keshavarz, Behrang" userId="5da57e93-92c5-4a8e-8f96-5b46413b23ff" providerId="ADAL" clId="{B15D69BE-303F-4DF9-A065-8EEDD0FF46EE}" dt="2024-06-25T19:58:01.758" v="10997" actId="1076"/>
          <ac:spMkLst>
            <pc:docMk/>
            <pc:sldMk cId="112499600" sldId="2769"/>
            <ac:spMk id="3" creationId="{CC7CC3D3-B583-C127-48BB-A05695EFF54F}"/>
          </ac:spMkLst>
        </pc:spChg>
        <pc:spChg chg="add mod">
          <ac:chgData name="Keshavarz, Behrang" userId="5da57e93-92c5-4a8e-8f96-5b46413b23ff" providerId="ADAL" clId="{B15D69BE-303F-4DF9-A065-8EEDD0FF46EE}" dt="2024-06-25T19:59:21.837" v="11104" actId="20577"/>
          <ac:spMkLst>
            <pc:docMk/>
            <pc:sldMk cId="112499600" sldId="2769"/>
            <ac:spMk id="4" creationId="{AC046315-8CD3-5863-AE71-01DBA83E862A}"/>
          </ac:spMkLst>
        </pc:spChg>
        <pc:spChg chg="add mod">
          <ac:chgData name="Keshavarz, Behrang" userId="5da57e93-92c5-4a8e-8f96-5b46413b23ff" providerId="ADAL" clId="{B15D69BE-303F-4DF9-A065-8EEDD0FF46EE}" dt="2024-06-25T19:58:29.487" v="11093" actId="20577"/>
          <ac:spMkLst>
            <pc:docMk/>
            <pc:sldMk cId="112499600" sldId="2769"/>
            <ac:spMk id="5" creationId="{585F0D5F-8C5D-1CFD-FD66-0780980B794D}"/>
          </ac:spMkLst>
        </pc:spChg>
        <pc:spChg chg="add mod">
          <ac:chgData name="Keshavarz, Behrang" userId="5da57e93-92c5-4a8e-8f96-5b46413b23ff" providerId="ADAL" clId="{B15D69BE-303F-4DF9-A065-8EEDD0FF46EE}" dt="2024-06-25T20:00:10.647" v="11244" actId="1076"/>
          <ac:spMkLst>
            <pc:docMk/>
            <pc:sldMk cId="112499600" sldId="2769"/>
            <ac:spMk id="6" creationId="{AF95217B-6971-4CCB-31BA-728D0F5CE588}"/>
          </ac:spMkLst>
        </pc:spChg>
        <pc:spChg chg="del">
          <ac:chgData name="Keshavarz, Behrang" userId="5da57e93-92c5-4a8e-8f96-5b46413b23ff" providerId="ADAL" clId="{B15D69BE-303F-4DF9-A065-8EEDD0FF46EE}" dt="2024-06-07T18:39:25.101" v="1726" actId="478"/>
          <ac:spMkLst>
            <pc:docMk/>
            <pc:sldMk cId="112499600" sldId="2769"/>
            <ac:spMk id="12" creationId="{B13EE2A5-D3F8-4B46-83AE-C6E66B0FA27F}"/>
          </ac:spMkLst>
        </pc:spChg>
        <pc:spChg chg="mod">
          <ac:chgData name="Keshavarz, Behrang" userId="5da57e93-92c5-4a8e-8f96-5b46413b23ff" providerId="ADAL" clId="{B15D69BE-303F-4DF9-A065-8EEDD0FF46EE}" dt="2024-06-25T19:57:56.797" v="10996" actId="1076"/>
          <ac:spMkLst>
            <pc:docMk/>
            <pc:sldMk cId="112499600" sldId="2769"/>
            <ac:spMk id="13" creationId="{07DD7662-1C54-49C7-87B6-43DC22E20624}"/>
          </ac:spMkLst>
        </pc:spChg>
        <pc:spChg chg="del">
          <ac:chgData name="Keshavarz, Behrang" userId="5da57e93-92c5-4a8e-8f96-5b46413b23ff" providerId="ADAL" clId="{B15D69BE-303F-4DF9-A065-8EEDD0FF46EE}" dt="2024-06-07T18:39:25.101" v="1726" actId="478"/>
          <ac:spMkLst>
            <pc:docMk/>
            <pc:sldMk cId="112499600" sldId="2769"/>
            <ac:spMk id="13" creationId="{42C86805-A7AE-4861-86A8-7B84DECC0D8C}"/>
          </ac:spMkLst>
        </pc:spChg>
        <pc:spChg chg="mod">
          <ac:chgData name="Keshavarz, Behrang" userId="5da57e93-92c5-4a8e-8f96-5b46413b23ff" providerId="ADAL" clId="{B15D69BE-303F-4DF9-A065-8EEDD0FF46EE}" dt="2024-06-25T19:57:56.797" v="10996" actId="1076"/>
          <ac:spMkLst>
            <pc:docMk/>
            <pc:sldMk cId="112499600" sldId="2769"/>
            <ac:spMk id="14" creationId="{07DD7662-1C54-49C7-87B6-43DC22E20624}"/>
          </ac:spMkLst>
        </pc:spChg>
        <pc:spChg chg="mod">
          <ac:chgData name="Keshavarz, Behrang" userId="5da57e93-92c5-4a8e-8f96-5b46413b23ff" providerId="ADAL" clId="{B15D69BE-303F-4DF9-A065-8EEDD0FF46EE}" dt="2024-06-25T19:57:56.797" v="10996" actId="1076"/>
          <ac:spMkLst>
            <pc:docMk/>
            <pc:sldMk cId="112499600" sldId="2769"/>
            <ac:spMk id="15" creationId="{34038F14-CF25-4258-85C2-5436F8D370B7}"/>
          </ac:spMkLst>
        </pc:spChg>
        <pc:spChg chg="mod">
          <ac:chgData name="Keshavarz, Behrang" userId="5da57e93-92c5-4a8e-8f96-5b46413b23ff" providerId="ADAL" clId="{B15D69BE-303F-4DF9-A065-8EEDD0FF46EE}" dt="2024-06-07T18:40:17.706" v="1797" actId="14100"/>
          <ac:spMkLst>
            <pc:docMk/>
            <pc:sldMk cId="112499600" sldId="2769"/>
            <ac:spMk id="16" creationId="{DD0C0687-7E74-415A-8134-E8CB1C585B1E}"/>
          </ac:spMkLst>
        </pc:spChg>
        <pc:spChg chg="del">
          <ac:chgData name="Keshavarz, Behrang" userId="5da57e93-92c5-4a8e-8f96-5b46413b23ff" providerId="ADAL" clId="{B15D69BE-303F-4DF9-A065-8EEDD0FF46EE}" dt="2024-06-07T18:39:25.101" v="1726" actId="478"/>
          <ac:spMkLst>
            <pc:docMk/>
            <pc:sldMk cId="112499600" sldId="2769"/>
            <ac:spMk id="24" creationId="{58D1A1CD-A967-4A75-AD51-24F42E3B5E29}"/>
          </ac:spMkLst>
        </pc:spChg>
        <pc:spChg chg="del">
          <ac:chgData name="Keshavarz, Behrang" userId="5da57e93-92c5-4a8e-8f96-5b46413b23ff" providerId="ADAL" clId="{B15D69BE-303F-4DF9-A065-8EEDD0FF46EE}" dt="2024-06-07T18:39:38.495" v="1729" actId="478"/>
          <ac:spMkLst>
            <pc:docMk/>
            <pc:sldMk cId="112499600" sldId="2769"/>
            <ac:spMk id="27" creationId="{73741EE7-3EF8-49B3-82ED-D87D62144258}"/>
          </ac:spMkLst>
        </pc:spChg>
        <pc:picChg chg="mod">
          <ac:chgData name="Keshavarz, Behrang" userId="5da57e93-92c5-4a8e-8f96-5b46413b23ff" providerId="ADAL" clId="{B15D69BE-303F-4DF9-A065-8EEDD0FF46EE}" dt="2024-06-07T18:40:19.950" v="1798" actId="1076"/>
          <ac:picMkLst>
            <pc:docMk/>
            <pc:sldMk cId="112499600" sldId="2769"/>
            <ac:picMk id="11" creationId="{4BE6C339-4F42-4ABD-8C35-60E9B5B8F15C}"/>
          </ac:picMkLst>
        </pc:picChg>
        <pc:picChg chg="mod">
          <ac:chgData name="Keshavarz, Behrang" userId="5da57e93-92c5-4a8e-8f96-5b46413b23ff" providerId="ADAL" clId="{B15D69BE-303F-4DF9-A065-8EEDD0FF46EE}" dt="2024-06-25T19:57:56.797" v="10996" actId="1076"/>
          <ac:picMkLst>
            <pc:docMk/>
            <pc:sldMk cId="112499600" sldId="2769"/>
            <ac:picMk id="12" creationId="{42B66AA9-4395-BD35-E330-DC92232EBB7D}"/>
          </ac:picMkLst>
        </pc:picChg>
        <pc:picChg chg="mod">
          <ac:chgData name="Keshavarz, Behrang" userId="5da57e93-92c5-4a8e-8f96-5b46413b23ff" providerId="ADAL" clId="{B15D69BE-303F-4DF9-A065-8EEDD0FF46EE}" dt="2024-06-25T19:57:56.797" v="10996" actId="1076"/>
          <ac:picMkLst>
            <pc:docMk/>
            <pc:sldMk cId="112499600" sldId="2769"/>
            <ac:picMk id="17" creationId="{1D6097C6-DD55-4D65-B2FD-B047EA1566D5}"/>
          </ac:picMkLst>
        </pc:picChg>
        <pc:picChg chg="del">
          <ac:chgData name="Keshavarz, Behrang" userId="5da57e93-92c5-4a8e-8f96-5b46413b23ff" providerId="ADAL" clId="{B15D69BE-303F-4DF9-A065-8EEDD0FF46EE}" dt="2024-06-07T18:39:25.101" v="1726" actId="478"/>
          <ac:picMkLst>
            <pc:docMk/>
            <pc:sldMk cId="112499600" sldId="2769"/>
            <ac:picMk id="19" creationId="{8E281F1B-9D3F-44CD-A655-488EB1D68D90}"/>
          </ac:picMkLst>
        </pc:picChg>
        <pc:picChg chg="del">
          <ac:chgData name="Keshavarz, Behrang" userId="5da57e93-92c5-4a8e-8f96-5b46413b23ff" providerId="ADAL" clId="{B15D69BE-303F-4DF9-A065-8EEDD0FF46EE}" dt="2024-06-07T18:39:25.101" v="1726" actId="478"/>
          <ac:picMkLst>
            <pc:docMk/>
            <pc:sldMk cId="112499600" sldId="2769"/>
            <ac:picMk id="21" creationId="{077E7AF1-CA38-4F88-A2B2-DE21C647AF4C}"/>
          </ac:picMkLst>
        </pc:picChg>
        <pc:picChg chg="del">
          <ac:chgData name="Keshavarz, Behrang" userId="5da57e93-92c5-4a8e-8f96-5b46413b23ff" providerId="ADAL" clId="{B15D69BE-303F-4DF9-A065-8EEDD0FF46EE}" dt="2024-06-07T18:39:25.101" v="1726" actId="478"/>
          <ac:picMkLst>
            <pc:docMk/>
            <pc:sldMk cId="112499600" sldId="2769"/>
            <ac:picMk id="22" creationId="{E15BFE7B-9206-4CAE-9E95-C9DE7A7D917E}"/>
          </ac:picMkLst>
        </pc:picChg>
        <pc:picChg chg="mod">
          <ac:chgData name="Keshavarz, Behrang" userId="5da57e93-92c5-4a8e-8f96-5b46413b23ff" providerId="ADAL" clId="{B15D69BE-303F-4DF9-A065-8EEDD0FF46EE}" dt="2024-06-25T19:57:56.797" v="10996" actId="1076"/>
          <ac:picMkLst>
            <pc:docMk/>
            <pc:sldMk cId="112499600" sldId="2769"/>
            <ac:picMk id="25" creationId="{FF4430B8-451F-47D6-8A44-5AE1EB5FF3EE}"/>
          </ac:picMkLst>
        </pc:picChg>
      </pc:sldChg>
      <pc:sldChg chg="delSp modSp mod delAnim">
        <pc:chgData name="Keshavarz, Behrang" userId="5da57e93-92c5-4a8e-8f96-5b46413b23ff" providerId="ADAL" clId="{B15D69BE-303F-4DF9-A065-8EEDD0FF46EE}" dt="2024-06-07T18:53:36.441" v="2251" actId="1076"/>
        <pc:sldMkLst>
          <pc:docMk/>
          <pc:sldMk cId="189304424" sldId="2770"/>
        </pc:sldMkLst>
        <pc:spChg chg="mod">
          <ac:chgData name="Keshavarz, Behrang" userId="5da57e93-92c5-4a8e-8f96-5b46413b23ff" providerId="ADAL" clId="{B15D69BE-303F-4DF9-A065-8EEDD0FF46EE}" dt="2024-06-07T18:53:24.785" v="2245" actId="20577"/>
          <ac:spMkLst>
            <pc:docMk/>
            <pc:sldMk cId="189304424" sldId="2770"/>
            <ac:spMk id="2" creationId="{73741EE7-3EF8-49B3-82ED-D87D62144258}"/>
          </ac:spMkLst>
        </pc:spChg>
        <pc:spChg chg="del">
          <ac:chgData name="Keshavarz, Behrang" userId="5da57e93-92c5-4a8e-8f96-5b46413b23ff" providerId="ADAL" clId="{B15D69BE-303F-4DF9-A065-8EEDD0FF46EE}" dt="2024-06-07T18:53:29.954" v="2250" actId="478"/>
          <ac:spMkLst>
            <pc:docMk/>
            <pc:sldMk cId="189304424" sldId="2770"/>
            <ac:spMk id="16" creationId="{BB53F3E2-E61B-453D-8B24-AD0CF538B31A}"/>
          </ac:spMkLst>
        </pc:spChg>
        <pc:spChg chg="del">
          <ac:chgData name="Keshavarz, Behrang" userId="5da57e93-92c5-4a8e-8f96-5b46413b23ff" providerId="ADAL" clId="{B15D69BE-303F-4DF9-A065-8EEDD0FF46EE}" dt="2024-06-07T18:53:29.348" v="2249" actId="478"/>
          <ac:spMkLst>
            <pc:docMk/>
            <pc:sldMk cId="189304424" sldId="2770"/>
            <ac:spMk id="17" creationId="{5BF38FB5-B818-4DDD-9FA8-43F116C6E490}"/>
          </ac:spMkLst>
        </pc:spChg>
        <pc:spChg chg="del">
          <ac:chgData name="Keshavarz, Behrang" userId="5da57e93-92c5-4a8e-8f96-5b46413b23ff" providerId="ADAL" clId="{B15D69BE-303F-4DF9-A065-8EEDD0FF46EE}" dt="2024-06-07T18:53:27.188" v="2246" actId="478"/>
          <ac:spMkLst>
            <pc:docMk/>
            <pc:sldMk cId="189304424" sldId="2770"/>
            <ac:spMk id="18" creationId="{4D7C7781-EB0B-4FA4-AF11-547155203709}"/>
          </ac:spMkLst>
        </pc:spChg>
        <pc:spChg chg="del">
          <ac:chgData name="Keshavarz, Behrang" userId="5da57e93-92c5-4a8e-8f96-5b46413b23ff" providerId="ADAL" clId="{B15D69BE-303F-4DF9-A065-8EEDD0FF46EE}" dt="2024-06-07T18:53:28.763" v="2248" actId="478"/>
          <ac:spMkLst>
            <pc:docMk/>
            <pc:sldMk cId="189304424" sldId="2770"/>
            <ac:spMk id="19" creationId="{1DDCAF90-A420-4C3D-9ACD-3BA67DF86E4D}"/>
          </ac:spMkLst>
        </pc:spChg>
        <pc:spChg chg="mod">
          <ac:chgData name="Keshavarz, Behrang" userId="5da57e93-92c5-4a8e-8f96-5b46413b23ff" providerId="ADAL" clId="{B15D69BE-303F-4DF9-A065-8EEDD0FF46EE}" dt="2024-06-07T18:53:36.441" v="2251" actId="1076"/>
          <ac:spMkLst>
            <pc:docMk/>
            <pc:sldMk cId="189304424" sldId="2770"/>
            <ac:spMk id="20" creationId="{12C998A9-96CF-43D0-83E9-D5BC067BAA30}"/>
          </ac:spMkLst>
        </pc:spChg>
        <pc:spChg chg="mod">
          <ac:chgData name="Keshavarz, Behrang" userId="5da57e93-92c5-4a8e-8f96-5b46413b23ff" providerId="ADAL" clId="{B15D69BE-303F-4DF9-A065-8EEDD0FF46EE}" dt="2024-06-07T18:53:36.441" v="2251" actId="1076"/>
          <ac:spMkLst>
            <pc:docMk/>
            <pc:sldMk cId="189304424" sldId="2770"/>
            <ac:spMk id="21" creationId="{145EDD28-D5C0-4D51-8C3F-1D60A38921B1}"/>
          </ac:spMkLst>
        </pc:spChg>
        <pc:spChg chg="mod">
          <ac:chgData name="Keshavarz, Behrang" userId="5da57e93-92c5-4a8e-8f96-5b46413b23ff" providerId="ADAL" clId="{B15D69BE-303F-4DF9-A065-8EEDD0FF46EE}" dt="2024-06-07T18:53:36.441" v="2251" actId="1076"/>
          <ac:spMkLst>
            <pc:docMk/>
            <pc:sldMk cId="189304424" sldId="2770"/>
            <ac:spMk id="22" creationId="{D5B0565B-991F-4D4C-9768-682C2D0AABAF}"/>
          </ac:spMkLst>
        </pc:spChg>
        <pc:spChg chg="del">
          <ac:chgData name="Keshavarz, Behrang" userId="5da57e93-92c5-4a8e-8f96-5b46413b23ff" providerId="ADAL" clId="{B15D69BE-303F-4DF9-A065-8EEDD0FF46EE}" dt="2024-06-07T18:53:28.089" v="2247" actId="478"/>
          <ac:spMkLst>
            <pc:docMk/>
            <pc:sldMk cId="189304424" sldId="2770"/>
            <ac:spMk id="23" creationId="{97CF0564-3C0B-4504-A088-8ED7812E0D15}"/>
          </ac:spMkLst>
        </pc:spChg>
        <pc:spChg chg="mod">
          <ac:chgData name="Keshavarz, Behrang" userId="5da57e93-92c5-4a8e-8f96-5b46413b23ff" providerId="ADAL" clId="{B15D69BE-303F-4DF9-A065-8EEDD0FF46EE}" dt="2024-06-07T18:53:36.441" v="2251" actId="1076"/>
          <ac:spMkLst>
            <pc:docMk/>
            <pc:sldMk cId="189304424" sldId="2770"/>
            <ac:spMk id="24" creationId="{88280B92-03EB-44CE-996E-788632CEDACB}"/>
          </ac:spMkLst>
        </pc:spChg>
        <pc:picChg chg="mod">
          <ac:chgData name="Keshavarz, Behrang" userId="5da57e93-92c5-4a8e-8f96-5b46413b23ff" providerId="ADAL" clId="{B15D69BE-303F-4DF9-A065-8EEDD0FF46EE}" dt="2024-06-07T18:53:36.441" v="2251" actId="1076"/>
          <ac:picMkLst>
            <pc:docMk/>
            <pc:sldMk cId="189304424" sldId="2770"/>
            <ac:picMk id="4" creationId="{A13BBA69-372E-681C-0308-41432F552763}"/>
          </ac:picMkLst>
        </pc:picChg>
        <pc:picChg chg="mod">
          <ac:chgData name="Keshavarz, Behrang" userId="5da57e93-92c5-4a8e-8f96-5b46413b23ff" providerId="ADAL" clId="{B15D69BE-303F-4DF9-A065-8EEDD0FF46EE}" dt="2024-06-07T18:53:36.441" v="2251" actId="1076"/>
          <ac:picMkLst>
            <pc:docMk/>
            <pc:sldMk cId="189304424" sldId="2770"/>
            <ac:picMk id="30" creationId="{441C86A8-AA98-4A08-A4F7-F94C11D05BA6}"/>
          </ac:picMkLst>
        </pc:picChg>
        <pc:picChg chg="mod">
          <ac:chgData name="Keshavarz, Behrang" userId="5da57e93-92c5-4a8e-8f96-5b46413b23ff" providerId="ADAL" clId="{B15D69BE-303F-4DF9-A065-8EEDD0FF46EE}" dt="2024-06-07T18:53:36.441" v="2251" actId="1076"/>
          <ac:picMkLst>
            <pc:docMk/>
            <pc:sldMk cId="189304424" sldId="2770"/>
            <ac:picMk id="37" creationId="{700EA856-F0B4-4850-BE25-6222451ECB0B}"/>
          </ac:picMkLst>
        </pc:picChg>
        <pc:picChg chg="mod">
          <ac:chgData name="Keshavarz, Behrang" userId="5da57e93-92c5-4a8e-8f96-5b46413b23ff" providerId="ADAL" clId="{B15D69BE-303F-4DF9-A065-8EEDD0FF46EE}" dt="2024-06-07T18:53:36.441" v="2251" actId="1076"/>
          <ac:picMkLst>
            <pc:docMk/>
            <pc:sldMk cId="189304424" sldId="2770"/>
            <ac:picMk id="38" creationId="{BB9695D6-B696-4D16-B1E2-1874A6568A5C}"/>
          </ac:picMkLst>
        </pc:picChg>
      </pc:sldChg>
      <pc:sldChg chg="modSp mod">
        <pc:chgData name="Keshavarz, Behrang" userId="5da57e93-92c5-4a8e-8f96-5b46413b23ff" providerId="ADAL" clId="{B15D69BE-303F-4DF9-A065-8EEDD0FF46EE}" dt="2024-06-25T19:18:04.502" v="4673" actId="403"/>
        <pc:sldMkLst>
          <pc:docMk/>
          <pc:sldMk cId="1221588928" sldId="2771"/>
        </pc:sldMkLst>
        <pc:spChg chg="mod">
          <ac:chgData name="Keshavarz, Behrang" userId="5da57e93-92c5-4a8e-8f96-5b46413b23ff" providerId="ADAL" clId="{B15D69BE-303F-4DF9-A065-8EEDD0FF46EE}" dt="2024-06-25T19:18:04.502" v="4673" actId="403"/>
          <ac:spMkLst>
            <pc:docMk/>
            <pc:sldMk cId="1221588928" sldId="2771"/>
            <ac:spMk id="13" creationId="{705D2F34-6C07-4396-98AA-1136D774F9BF}"/>
          </ac:spMkLst>
        </pc:spChg>
      </pc:sldChg>
      <pc:sldChg chg="addSp delSp modSp add mod delAnim modAnim">
        <pc:chgData name="Keshavarz, Behrang" userId="5da57e93-92c5-4a8e-8f96-5b46413b23ff" providerId="ADAL" clId="{B15D69BE-303F-4DF9-A065-8EEDD0FF46EE}" dt="2024-06-25T18:52:09.609" v="4444" actId="20577"/>
        <pc:sldMkLst>
          <pc:docMk/>
          <pc:sldMk cId="2112586900" sldId="2772"/>
        </pc:sldMkLst>
        <pc:spChg chg="mod">
          <ac:chgData name="Keshavarz, Behrang" userId="5da57e93-92c5-4a8e-8f96-5b46413b23ff" providerId="ADAL" clId="{B15D69BE-303F-4DF9-A065-8EEDD0FF46EE}" dt="2024-06-25T18:52:09.609" v="4444" actId="20577"/>
          <ac:spMkLst>
            <pc:docMk/>
            <pc:sldMk cId="2112586900" sldId="2772"/>
            <ac:spMk id="2" creationId="{73741EE7-3EF8-49B3-82ED-D87D62144258}"/>
          </ac:spMkLst>
        </pc:spChg>
        <pc:spChg chg="add del mod">
          <ac:chgData name="Keshavarz, Behrang" userId="5da57e93-92c5-4a8e-8f96-5b46413b23ff" providerId="ADAL" clId="{B15D69BE-303F-4DF9-A065-8EEDD0FF46EE}" dt="2024-06-07T18:44:21.709" v="1900" actId="478"/>
          <ac:spMkLst>
            <pc:docMk/>
            <pc:sldMk cId="2112586900" sldId="2772"/>
            <ac:spMk id="3" creationId="{BD729755-4234-43BD-B1F0-8D4E0CC32886}"/>
          </ac:spMkLst>
        </pc:spChg>
        <pc:spChg chg="add mod">
          <ac:chgData name="Keshavarz, Behrang" userId="5da57e93-92c5-4a8e-8f96-5b46413b23ff" providerId="ADAL" clId="{B15D69BE-303F-4DF9-A065-8EEDD0FF46EE}" dt="2024-06-07T18:44:50.934" v="1942" actId="1076"/>
          <ac:spMkLst>
            <pc:docMk/>
            <pc:sldMk cId="2112586900" sldId="2772"/>
            <ac:spMk id="11" creationId="{7724B07E-9FF2-A5DB-B650-693146C51877}"/>
          </ac:spMkLst>
        </pc:spChg>
        <pc:spChg chg="add mod">
          <ac:chgData name="Keshavarz, Behrang" userId="5da57e93-92c5-4a8e-8f96-5b46413b23ff" providerId="ADAL" clId="{B15D69BE-303F-4DF9-A065-8EEDD0FF46EE}" dt="2024-06-07T18:44:54.961" v="1943" actId="1076"/>
          <ac:spMkLst>
            <pc:docMk/>
            <pc:sldMk cId="2112586900" sldId="2772"/>
            <ac:spMk id="12" creationId="{D9558A0C-2C23-8278-341C-1CF9F78302E8}"/>
          </ac:spMkLst>
        </pc:spChg>
        <pc:spChg chg="add del mod">
          <ac:chgData name="Keshavarz, Behrang" userId="5da57e93-92c5-4a8e-8f96-5b46413b23ff" providerId="ADAL" clId="{B15D69BE-303F-4DF9-A065-8EEDD0FF46EE}" dt="2024-06-07T18:44:45.659" v="1940" actId="478"/>
          <ac:spMkLst>
            <pc:docMk/>
            <pc:sldMk cId="2112586900" sldId="2772"/>
            <ac:spMk id="13" creationId="{AB675C4B-13DD-F51C-9354-03F2B183D446}"/>
          </ac:spMkLst>
        </pc:spChg>
        <pc:spChg chg="add mod">
          <ac:chgData name="Keshavarz, Behrang" userId="5da57e93-92c5-4a8e-8f96-5b46413b23ff" providerId="ADAL" clId="{B15D69BE-303F-4DF9-A065-8EEDD0FF46EE}" dt="2024-06-07T18:45:54.455" v="1962" actId="20577"/>
          <ac:spMkLst>
            <pc:docMk/>
            <pc:sldMk cId="2112586900" sldId="2772"/>
            <ac:spMk id="14" creationId="{96317ACB-6438-86AF-C95B-C1E41FAA25ED}"/>
          </ac:spMkLst>
        </pc:spChg>
        <pc:spChg chg="del mod">
          <ac:chgData name="Keshavarz, Behrang" userId="5da57e93-92c5-4a8e-8f96-5b46413b23ff" providerId="ADAL" clId="{B15D69BE-303F-4DF9-A065-8EEDD0FF46EE}" dt="2024-06-07T18:43:13.598" v="1884" actId="478"/>
          <ac:spMkLst>
            <pc:docMk/>
            <pc:sldMk cId="2112586900" sldId="2772"/>
            <ac:spMk id="16" creationId="{BB53F3E2-E61B-453D-8B24-AD0CF538B31A}"/>
          </ac:spMkLst>
        </pc:spChg>
        <pc:spChg chg="del mod">
          <ac:chgData name="Keshavarz, Behrang" userId="5da57e93-92c5-4a8e-8f96-5b46413b23ff" providerId="ADAL" clId="{B15D69BE-303F-4DF9-A065-8EEDD0FF46EE}" dt="2024-06-07T18:43:12.446" v="1883" actId="478"/>
          <ac:spMkLst>
            <pc:docMk/>
            <pc:sldMk cId="2112586900" sldId="2772"/>
            <ac:spMk id="17" creationId="{5BF38FB5-B818-4DDD-9FA8-43F116C6E490}"/>
          </ac:spMkLst>
        </pc:spChg>
        <pc:spChg chg="del mod">
          <ac:chgData name="Keshavarz, Behrang" userId="5da57e93-92c5-4a8e-8f96-5b46413b23ff" providerId="ADAL" clId="{B15D69BE-303F-4DF9-A065-8EEDD0FF46EE}" dt="2024-06-07T18:44:18.236" v="1896" actId="478"/>
          <ac:spMkLst>
            <pc:docMk/>
            <pc:sldMk cId="2112586900" sldId="2772"/>
            <ac:spMk id="18" creationId="{4D7C7781-EB0B-4FA4-AF11-547155203709}"/>
          </ac:spMkLst>
        </pc:spChg>
        <pc:spChg chg="del mod">
          <ac:chgData name="Keshavarz, Behrang" userId="5da57e93-92c5-4a8e-8f96-5b46413b23ff" providerId="ADAL" clId="{B15D69BE-303F-4DF9-A065-8EEDD0FF46EE}" dt="2024-06-07T18:44:20.836" v="1899" actId="478"/>
          <ac:spMkLst>
            <pc:docMk/>
            <pc:sldMk cId="2112586900" sldId="2772"/>
            <ac:spMk id="19" creationId="{1DDCAF90-A420-4C3D-9ACD-3BA67DF86E4D}"/>
          </ac:spMkLst>
        </pc:spChg>
        <pc:spChg chg="del">
          <ac:chgData name="Keshavarz, Behrang" userId="5da57e93-92c5-4a8e-8f96-5b46413b23ff" providerId="ADAL" clId="{B15D69BE-303F-4DF9-A065-8EEDD0FF46EE}" dt="2024-06-07T18:41:53.924" v="1815" actId="478"/>
          <ac:spMkLst>
            <pc:docMk/>
            <pc:sldMk cId="2112586900" sldId="2772"/>
            <ac:spMk id="20" creationId="{12C998A9-96CF-43D0-83E9-D5BC067BAA30}"/>
          </ac:spMkLst>
        </pc:spChg>
        <pc:spChg chg="del">
          <ac:chgData name="Keshavarz, Behrang" userId="5da57e93-92c5-4a8e-8f96-5b46413b23ff" providerId="ADAL" clId="{B15D69BE-303F-4DF9-A065-8EEDD0FF46EE}" dt="2024-06-07T18:41:49.638" v="1811" actId="478"/>
          <ac:spMkLst>
            <pc:docMk/>
            <pc:sldMk cId="2112586900" sldId="2772"/>
            <ac:spMk id="21" creationId="{145EDD28-D5C0-4D51-8C3F-1D60A38921B1}"/>
          </ac:spMkLst>
        </pc:spChg>
        <pc:spChg chg="del">
          <ac:chgData name="Keshavarz, Behrang" userId="5da57e93-92c5-4a8e-8f96-5b46413b23ff" providerId="ADAL" clId="{B15D69BE-303F-4DF9-A065-8EEDD0FF46EE}" dt="2024-06-07T18:41:51.791" v="1813" actId="478"/>
          <ac:spMkLst>
            <pc:docMk/>
            <pc:sldMk cId="2112586900" sldId="2772"/>
            <ac:spMk id="22" creationId="{D5B0565B-991F-4D4C-9768-682C2D0AABAF}"/>
          </ac:spMkLst>
        </pc:spChg>
        <pc:spChg chg="del mod">
          <ac:chgData name="Keshavarz, Behrang" userId="5da57e93-92c5-4a8e-8f96-5b46413b23ff" providerId="ADAL" clId="{B15D69BE-303F-4DF9-A065-8EEDD0FF46EE}" dt="2024-06-07T18:44:19.854" v="1898" actId="478"/>
          <ac:spMkLst>
            <pc:docMk/>
            <pc:sldMk cId="2112586900" sldId="2772"/>
            <ac:spMk id="23" creationId="{97CF0564-3C0B-4504-A088-8ED7812E0D15}"/>
          </ac:spMkLst>
        </pc:spChg>
        <pc:spChg chg="del mod">
          <ac:chgData name="Keshavarz, Behrang" userId="5da57e93-92c5-4a8e-8f96-5b46413b23ff" providerId="ADAL" clId="{B15D69BE-303F-4DF9-A065-8EEDD0FF46EE}" dt="2024-06-07T18:41:52.684" v="1814" actId="478"/>
          <ac:spMkLst>
            <pc:docMk/>
            <pc:sldMk cId="2112586900" sldId="2772"/>
            <ac:spMk id="24" creationId="{88280B92-03EB-44CE-996E-788632CEDACB}"/>
          </ac:spMkLst>
        </pc:spChg>
        <pc:spChg chg="del">
          <ac:chgData name="Keshavarz, Behrang" userId="5da57e93-92c5-4a8e-8f96-5b46413b23ff" providerId="ADAL" clId="{B15D69BE-303F-4DF9-A065-8EEDD0FF46EE}" dt="2024-06-07T18:41:46.342" v="1810" actId="478"/>
          <ac:spMkLst>
            <pc:docMk/>
            <pc:sldMk cId="2112586900" sldId="2772"/>
            <ac:spMk id="25" creationId="{F8E5513B-C8AC-45E9-A8CF-CC91943FB5AE}"/>
          </ac:spMkLst>
        </pc:spChg>
        <pc:spChg chg="del">
          <ac:chgData name="Keshavarz, Behrang" userId="5da57e93-92c5-4a8e-8f96-5b46413b23ff" providerId="ADAL" clId="{B15D69BE-303F-4DF9-A065-8EEDD0FF46EE}" dt="2024-06-07T18:41:46.342" v="1810" actId="478"/>
          <ac:spMkLst>
            <pc:docMk/>
            <pc:sldMk cId="2112586900" sldId="2772"/>
            <ac:spMk id="26" creationId="{1CC081A2-89ED-4D3E-B651-AF9243BACE75}"/>
          </ac:spMkLst>
        </pc:spChg>
        <pc:spChg chg="del">
          <ac:chgData name="Keshavarz, Behrang" userId="5da57e93-92c5-4a8e-8f96-5b46413b23ff" providerId="ADAL" clId="{B15D69BE-303F-4DF9-A065-8EEDD0FF46EE}" dt="2024-06-07T18:41:46.342" v="1810" actId="478"/>
          <ac:spMkLst>
            <pc:docMk/>
            <pc:sldMk cId="2112586900" sldId="2772"/>
            <ac:spMk id="27" creationId="{A2DF2833-FF32-4A3C-8D3C-10600DCF09C6}"/>
          </ac:spMkLst>
        </pc:spChg>
        <pc:spChg chg="del">
          <ac:chgData name="Keshavarz, Behrang" userId="5da57e93-92c5-4a8e-8f96-5b46413b23ff" providerId="ADAL" clId="{B15D69BE-303F-4DF9-A065-8EEDD0FF46EE}" dt="2024-06-07T18:41:46.342" v="1810" actId="478"/>
          <ac:spMkLst>
            <pc:docMk/>
            <pc:sldMk cId="2112586900" sldId="2772"/>
            <ac:spMk id="28" creationId="{B008FD8E-58D3-4782-9000-6A38BA2622BC}"/>
          </ac:spMkLst>
        </pc:spChg>
        <pc:spChg chg="add mod">
          <ac:chgData name="Keshavarz, Behrang" userId="5da57e93-92c5-4a8e-8f96-5b46413b23ff" providerId="ADAL" clId="{B15D69BE-303F-4DF9-A065-8EEDD0FF46EE}" dt="2024-06-07T18:46:51.435" v="1991" actId="20577"/>
          <ac:spMkLst>
            <pc:docMk/>
            <pc:sldMk cId="2112586900" sldId="2772"/>
            <ac:spMk id="43" creationId="{4341D2A9-BC35-0130-E709-ED54108EEFCC}"/>
          </ac:spMkLst>
        </pc:spChg>
        <pc:spChg chg="add mod">
          <ac:chgData name="Keshavarz, Behrang" userId="5da57e93-92c5-4a8e-8f96-5b46413b23ff" providerId="ADAL" clId="{B15D69BE-303F-4DF9-A065-8EEDD0FF46EE}" dt="2024-06-07T18:47:50.447" v="2061" actId="20577"/>
          <ac:spMkLst>
            <pc:docMk/>
            <pc:sldMk cId="2112586900" sldId="2772"/>
            <ac:spMk id="44" creationId="{743B1B5A-928C-6272-6EA3-8CB40DA65F1F}"/>
          </ac:spMkLst>
        </pc:spChg>
        <pc:spChg chg="add mod">
          <ac:chgData name="Keshavarz, Behrang" userId="5da57e93-92c5-4a8e-8f96-5b46413b23ff" providerId="ADAL" clId="{B15D69BE-303F-4DF9-A065-8EEDD0FF46EE}" dt="2024-06-07T18:47:24.340" v="2030" actId="20577"/>
          <ac:spMkLst>
            <pc:docMk/>
            <pc:sldMk cId="2112586900" sldId="2772"/>
            <ac:spMk id="45" creationId="{0603ACC2-39DA-D323-B5FD-76168145C6F5}"/>
          </ac:spMkLst>
        </pc:spChg>
        <pc:picChg chg="del">
          <ac:chgData name="Keshavarz, Behrang" userId="5da57e93-92c5-4a8e-8f96-5b46413b23ff" providerId="ADAL" clId="{B15D69BE-303F-4DF9-A065-8EEDD0FF46EE}" dt="2024-06-07T18:41:46.342" v="1810" actId="478"/>
          <ac:picMkLst>
            <pc:docMk/>
            <pc:sldMk cId="2112586900" sldId="2772"/>
            <ac:picMk id="4" creationId="{A13BBA69-372E-681C-0308-41432F552763}"/>
          </ac:picMkLst>
        </pc:picChg>
        <pc:picChg chg="del">
          <ac:chgData name="Keshavarz, Behrang" userId="5da57e93-92c5-4a8e-8f96-5b46413b23ff" providerId="ADAL" clId="{B15D69BE-303F-4DF9-A065-8EEDD0FF46EE}" dt="2024-06-07T18:41:46.342" v="1810" actId="478"/>
          <ac:picMkLst>
            <pc:docMk/>
            <pc:sldMk cId="2112586900" sldId="2772"/>
            <ac:picMk id="29" creationId="{E508472A-F695-45B6-ABE4-31AF4770CDA8}"/>
          </ac:picMkLst>
        </pc:picChg>
        <pc:picChg chg="del">
          <ac:chgData name="Keshavarz, Behrang" userId="5da57e93-92c5-4a8e-8f96-5b46413b23ff" providerId="ADAL" clId="{B15D69BE-303F-4DF9-A065-8EEDD0FF46EE}" dt="2024-06-07T18:41:46.342" v="1810" actId="478"/>
          <ac:picMkLst>
            <pc:docMk/>
            <pc:sldMk cId="2112586900" sldId="2772"/>
            <ac:picMk id="30" creationId="{441C86A8-AA98-4A08-A4F7-F94C11D05BA6}"/>
          </ac:picMkLst>
        </pc:picChg>
        <pc:picChg chg="del">
          <ac:chgData name="Keshavarz, Behrang" userId="5da57e93-92c5-4a8e-8f96-5b46413b23ff" providerId="ADAL" clId="{B15D69BE-303F-4DF9-A065-8EEDD0FF46EE}" dt="2024-06-07T18:41:46.342" v="1810" actId="478"/>
          <ac:picMkLst>
            <pc:docMk/>
            <pc:sldMk cId="2112586900" sldId="2772"/>
            <ac:picMk id="34" creationId="{4776AA92-195A-4B4D-ACB1-AB48A43CAB86}"/>
          </ac:picMkLst>
        </pc:picChg>
        <pc:picChg chg="del">
          <ac:chgData name="Keshavarz, Behrang" userId="5da57e93-92c5-4a8e-8f96-5b46413b23ff" providerId="ADAL" clId="{B15D69BE-303F-4DF9-A065-8EEDD0FF46EE}" dt="2024-06-07T18:41:46.342" v="1810" actId="478"/>
          <ac:picMkLst>
            <pc:docMk/>
            <pc:sldMk cId="2112586900" sldId="2772"/>
            <ac:picMk id="35" creationId="{06AD4B56-A1D1-4D36-9AAF-210406C876E8}"/>
          </ac:picMkLst>
        </pc:picChg>
        <pc:picChg chg="del">
          <ac:chgData name="Keshavarz, Behrang" userId="5da57e93-92c5-4a8e-8f96-5b46413b23ff" providerId="ADAL" clId="{B15D69BE-303F-4DF9-A065-8EEDD0FF46EE}" dt="2024-06-07T18:41:46.342" v="1810" actId="478"/>
          <ac:picMkLst>
            <pc:docMk/>
            <pc:sldMk cId="2112586900" sldId="2772"/>
            <ac:picMk id="36" creationId="{561FD978-76F9-4821-BA90-4269AA47ED97}"/>
          </ac:picMkLst>
        </pc:picChg>
        <pc:picChg chg="del">
          <ac:chgData name="Keshavarz, Behrang" userId="5da57e93-92c5-4a8e-8f96-5b46413b23ff" providerId="ADAL" clId="{B15D69BE-303F-4DF9-A065-8EEDD0FF46EE}" dt="2024-06-07T18:41:46.342" v="1810" actId="478"/>
          <ac:picMkLst>
            <pc:docMk/>
            <pc:sldMk cId="2112586900" sldId="2772"/>
            <ac:picMk id="37" creationId="{700EA856-F0B4-4850-BE25-6222451ECB0B}"/>
          </ac:picMkLst>
        </pc:picChg>
        <pc:picChg chg="del">
          <ac:chgData name="Keshavarz, Behrang" userId="5da57e93-92c5-4a8e-8f96-5b46413b23ff" providerId="ADAL" clId="{B15D69BE-303F-4DF9-A065-8EEDD0FF46EE}" dt="2024-06-07T18:41:46.342" v="1810" actId="478"/>
          <ac:picMkLst>
            <pc:docMk/>
            <pc:sldMk cId="2112586900" sldId="2772"/>
            <ac:picMk id="38" creationId="{BB9695D6-B696-4D16-B1E2-1874A6568A5C}"/>
          </ac:picMkLst>
        </pc:picChg>
        <pc:cxnChg chg="add del mod">
          <ac:chgData name="Keshavarz, Behrang" userId="5da57e93-92c5-4a8e-8f96-5b46413b23ff" providerId="ADAL" clId="{B15D69BE-303F-4DF9-A065-8EEDD0FF46EE}" dt="2024-06-07T18:43:34.838" v="1887" actId="478"/>
          <ac:cxnSpMkLst>
            <pc:docMk/>
            <pc:sldMk cId="2112586900" sldId="2772"/>
            <ac:cxnSpMk id="6" creationId="{84697419-C06A-162D-B1CB-4255CD404AC7}"/>
          </ac:cxnSpMkLst>
        </pc:cxnChg>
        <pc:cxnChg chg="add del mod">
          <ac:chgData name="Keshavarz, Behrang" userId="5da57e93-92c5-4a8e-8f96-5b46413b23ff" providerId="ADAL" clId="{B15D69BE-303F-4DF9-A065-8EEDD0FF46EE}" dt="2024-06-07T18:44:19.308" v="1897" actId="478"/>
          <ac:cxnSpMkLst>
            <pc:docMk/>
            <pc:sldMk cId="2112586900" sldId="2772"/>
            <ac:cxnSpMk id="8" creationId="{7773E47F-06FD-E974-F065-4FB936D1AC58}"/>
          </ac:cxnSpMkLst>
        </pc:cxnChg>
        <pc:cxnChg chg="add mod">
          <ac:chgData name="Keshavarz, Behrang" userId="5da57e93-92c5-4a8e-8f96-5b46413b23ff" providerId="ADAL" clId="{B15D69BE-303F-4DF9-A065-8EEDD0FF46EE}" dt="2024-06-07T18:45:40.330" v="1950" actId="13822"/>
          <ac:cxnSpMkLst>
            <pc:docMk/>
            <pc:sldMk cId="2112586900" sldId="2772"/>
            <ac:cxnSpMk id="33" creationId="{ECA418F3-AC0D-33D1-D6E7-59190ADE43D9}"/>
          </ac:cxnSpMkLst>
        </pc:cxnChg>
        <pc:cxnChg chg="add mod">
          <ac:chgData name="Keshavarz, Behrang" userId="5da57e93-92c5-4a8e-8f96-5b46413b23ff" providerId="ADAL" clId="{B15D69BE-303F-4DF9-A065-8EEDD0FF46EE}" dt="2024-06-07T18:45:46.547" v="1953" actId="14100"/>
          <ac:cxnSpMkLst>
            <pc:docMk/>
            <pc:sldMk cId="2112586900" sldId="2772"/>
            <ac:cxnSpMk id="40" creationId="{E851EF20-89BB-7564-479A-5A5EBE5585D8}"/>
          </ac:cxnSpMkLst>
        </pc:cxnChg>
        <pc:cxnChg chg="add mod">
          <ac:chgData name="Keshavarz, Behrang" userId="5da57e93-92c5-4a8e-8f96-5b46413b23ff" providerId="ADAL" clId="{B15D69BE-303F-4DF9-A065-8EEDD0FF46EE}" dt="2024-06-07T18:46:29.382" v="1972" actId="14100"/>
          <ac:cxnSpMkLst>
            <pc:docMk/>
            <pc:sldMk cId="2112586900" sldId="2772"/>
            <ac:cxnSpMk id="46" creationId="{E9299A53-EFDD-CC9C-56A1-3D8B08CFF42B}"/>
          </ac:cxnSpMkLst>
        </pc:cxnChg>
        <pc:cxnChg chg="add mod">
          <ac:chgData name="Keshavarz, Behrang" userId="5da57e93-92c5-4a8e-8f96-5b46413b23ff" providerId="ADAL" clId="{B15D69BE-303F-4DF9-A065-8EEDD0FF46EE}" dt="2024-06-07T18:47:12.339" v="2003" actId="20577"/>
          <ac:cxnSpMkLst>
            <pc:docMk/>
            <pc:sldMk cId="2112586900" sldId="2772"/>
            <ac:cxnSpMk id="50" creationId="{9662A94B-9FC4-1E35-B274-D930B048C116}"/>
          </ac:cxnSpMkLst>
        </pc:cxnChg>
        <pc:cxnChg chg="add mod">
          <ac:chgData name="Keshavarz, Behrang" userId="5da57e93-92c5-4a8e-8f96-5b46413b23ff" providerId="ADAL" clId="{B15D69BE-303F-4DF9-A065-8EEDD0FF46EE}" dt="2024-06-07T18:46:38.658" v="1978" actId="14100"/>
          <ac:cxnSpMkLst>
            <pc:docMk/>
            <pc:sldMk cId="2112586900" sldId="2772"/>
            <ac:cxnSpMk id="53" creationId="{29014F5C-4D8F-4B05-DEF6-6AA7DFC919B8}"/>
          </ac:cxnSpMkLst>
        </pc:cxnChg>
      </pc:sldChg>
      <pc:sldChg chg="addSp delSp modSp add mod delAnim modAnim modNotesTx">
        <pc:chgData name="Keshavarz, Behrang" userId="5da57e93-92c5-4a8e-8f96-5b46413b23ff" providerId="ADAL" clId="{B15D69BE-303F-4DF9-A065-8EEDD0FF46EE}" dt="2024-06-25T20:17:25.581" v="15092" actId="20577"/>
        <pc:sldMkLst>
          <pc:docMk/>
          <pc:sldMk cId="3004439075" sldId="2773"/>
        </pc:sldMkLst>
        <pc:spChg chg="del">
          <ac:chgData name="Keshavarz, Behrang" userId="5da57e93-92c5-4a8e-8f96-5b46413b23ff" providerId="ADAL" clId="{B15D69BE-303F-4DF9-A065-8EEDD0FF46EE}" dt="2024-06-07T18:52:56.480" v="2216" actId="478"/>
          <ac:spMkLst>
            <pc:docMk/>
            <pc:sldMk cId="3004439075" sldId="2773"/>
            <ac:spMk id="2" creationId="{407CBA44-0D19-3BFC-85F7-F286E2039781}"/>
          </ac:spMkLst>
        </pc:spChg>
        <pc:spChg chg="add mod">
          <ac:chgData name="Keshavarz, Behrang" userId="5da57e93-92c5-4a8e-8f96-5b46413b23ff" providerId="ADAL" clId="{B15D69BE-303F-4DF9-A065-8EEDD0FF46EE}" dt="2024-06-25T20:16:36.827" v="14879" actId="1076"/>
          <ac:spMkLst>
            <pc:docMk/>
            <pc:sldMk cId="3004439075" sldId="2773"/>
            <ac:spMk id="2" creationId="{8373EE87-4146-F581-754F-80C9D75270BC}"/>
          </ac:spMkLst>
        </pc:spChg>
        <pc:spChg chg="mod">
          <ac:chgData name="Keshavarz, Behrang" userId="5da57e93-92c5-4a8e-8f96-5b46413b23ff" providerId="ADAL" clId="{B15D69BE-303F-4DF9-A065-8EEDD0FF46EE}" dt="2024-06-25T18:52:45.336" v="4454" actId="403"/>
          <ac:spMkLst>
            <pc:docMk/>
            <pc:sldMk cId="3004439075" sldId="2773"/>
            <ac:spMk id="3" creationId="{02E0F50C-065E-7084-0904-B2DB47F9D3B6}"/>
          </ac:spMkLst>
        </pc:spChg>
        <pc:spChg chg="add mod">
          <ac:chgData name="Keshavarz, Behrang" userId="5da57e93-92c5-4a8e-8f96-5b46413b23ff" providerId="ADAL" clId="{B15D69BE-303F-4DF9-A065-8EEDD0FF46EE}" dt="2024-06-25T20:16:34.779" v="14878" actId="1076"/>
          <ac:spMkLst>
            <pc:docMk/>
            <pc:sldMk cId="3004439075" sldId="2773"/>
            <ac:spMk id="4" creationId="{665C90BB-D19F-9E98-6E3B-3D7EE2FED1ED}"/>
          </ac:spMkLst>
        </pc:spChg>
        <pc:spChg chg="add mod">
          <ac:chgData name="Keshavarz, Behrang" userId="5da57e93-92c5-4a8e-8f96-5b46413b23ff" providerId="ADAL" clId="{B15D69BE-303F-4DF9-A065-8EEDD0FF46EE}" dt="2024-06-25T20:16:28.813" v="14877" actId="14100"/>
          <ac:spMkLst>
            <pc:docMk/>
            <pc:sldMk cId="3004439075" sldId="2773"/>
            <ac:spMk id="5" creationId="{060AF4CA-BB8F-65A9-A753-06539E39AFA5}"/>
          </ac:spMkLst>
        </pc:spChg>
        <pc:spChg chg="mod">
          <ac:chgData name="Keshavarz, Behrang" userId="5da57e93-92c5-4a8e-8f96-5b46413b23ff" providerId="ADAL" clId="{B15D69BE-303F-4DF9-A065-8EEDD0FF46EE}" dt="2024-06-25T20:16:44.468" v="14883" actId="14100"/>
          <ac:spMkLst>
            <pc:docMk/>
            <pc:sldMk cId="3004439075" sldId="2773"/>
            <ac:spMk id="45" creationId="{DA1FB6AA-D118-4B08-9974-CB01F81163E7}"/>
          </ac:spMkLst>
        </pc:spChg>
        <pc:spChg chg="mod">
          <ac:chgData name="Keshavarz, Behrang" userId="5da57e93-92c5-4a8e-8f96-5b46413b23ff" providerId="ADAL" clId="{B15D69BE-303F-4DF9-A065-8EEDD0FF46EE}" dt="2024-06-07T18:53:02.481" v="2217" actId="1076"/>
          <ac:spMkLst>
            <pc:docMk/>
            <pc:sldMk cId="3004439075" sldId="2773"/>
            <ac:spMk id="46" creationId="{44530767-86F8-4903-949B-38D250E644CB}"/>
          </ac:spMkLst>
        </pc:spChg>
        <pc:spChg chg="mod">
          <ac:chgData name="Keshavarz, Behrang" userId="5da57e93-92c5-4a8e-8f96-5b46413b23ff" providerId="ADAL" clId="{B15D69BE-303F-4DF9-A065-8EEDD0FF46EE}" dt="2024-06-07T18:53:02.481" v="2217" actId="1076"/>
          <ac:spMkLst>
            <pc:docMk/>
            <pc:sldMk cId="3004439075" sldId="2773"/>
            <ac:spMk id="47" creationId="{1833423E-DD36-467E-A0B7-D550A3300345}"/>
          </ac:spMkLst>
        </pc:spChg>
        <pc:spChg chg="del">
          <ac:chgData name="Keshavarz, Behrang" userId="5da57e93-92c5-4a8e-8f96-5b46413b23ff" providerId="ADAL" clId="{B15D69BE-303F-4DF9-A065-8EEDD0FF46EE}" dt="2024-06-07T18:52:53.970" v="2215" actId="478"/>
          <ac:spMkLst>
            <pc:docMk/>
            <pc:sldMk cId="3004439075" sldId="2773"/>
            <ac:spMk id="52" creationId="{6F5EC653-76FA-4CF0-A0D0-EB0CC4A71DCA}"/>
          </ac:spMkLst>
        </pc:spChg>
        <pc:spChg chg="del">
          <ac:chgData name="Keshavarz, Behrang" userId="5da57e93-92c5-4a8e-8f96-5b46413b23ff" providerId="ADAL" clId="{B15D69BE-303F-4DF9-A065-8EEDD0FF46EE}" dt="2024-06-07T18:52:40.143" v="2202" actId="478"/>
          <ac:spMkLst>
            <pc:docMk/>
            <pc:sldMk cId="3004439075" sldId="2773"/>
            <ac:spMk id="53" creationId="{02CDCE23-D428-4F47-A252-E8AEC7B5ACBE}"/>
          </ac:spMkLst>
        </pc:spChg>
        <pc:spChg chg="mod">
          <ac:chgData name="Keshavarz, Behrang" userId="5da57e93-92c5-4a8e-8f96-5b46413b23ff" providerId="ADAL" clId="{B15D69BE-303F-4DF9-A065-8EEDD0FF46EE}" dt="2024-06-25T19:10:49.530" v="4584" actId="2711"/>
          <ac:spMkLst>
            <pc:docMk/>
            <pc:sldMk cId="3004439075" sldId="2773"/>
            <ac:spMk id="58" creationId="{6AE5C6A6-94A8-4BDE-8E4E-DB218C9DC666}"/>
          </ac:spMkLst>
        </pc:spChg>
        <pc:picChg chg="mod">
          <ac:chgData name="Keshavarz, Behrang" userId="5da57e93-92c5-4a8e-8f96-5b46413b23ff" providerId="ADAL" clId="{B15D69BE-303F-4DF9-A065-8EEDD0FF46EE}" dt="2024-06-07T18:53:02.481" v="2217" actId="1076"/>
          <ac:picMkLst>
            <pc:docMk/>
            <pc:sldMk cId="3004439075" sldId="2773"/>
            <ac:picMk id="48" creationId="{DF2049D3-56C1-4671-A339-2787EFAB3401}"/>
          </ac:picMkLst>
        </pc:picChg>
        <pc:picChg chg="mod">
          <ac:chgData name="Keshavarz, Behrang" userId="5da57e93-92c5-4a8e-8f96-5b46413b23ff" providerId="ADAL" clId="{B15D69BE-303F-4DF9-A065-8EEDD0FF46EE}" dt="2024-06-07T18:53:02.481" v="2217" actId="1076"/>
          <ac:picMkLst>
            <pc:docMk/>
            <pc:sldMk cId="3004439075" sldId="2773"/>
            <ac:picMk id="49" creationId="{5966ABEE-FFB2-4997-B38E-C7A1026FCF14}"/>
          </ac:picMkLst>
        </pc:picChg>
        <pc:picChg chg="mod">
          <ac:chgData name="Keshavarz, Behrang" userId="5da57e93-92c5-4a8e-8f96-5b46413b23ff" providerId="ADAL" clId="{B15D69BE-303F-4DF9-A065-8EEDD0FF46EE}" dt="2024-06-07T18:53:02.481" v="2217" actId="1076"/>
          <ac:picMkLst>
            <pc:docMk/>
            <pc:sldMk cId="3004439075" sldId="2773"/>
            <ac:picMk id="50" creationId="{F227A505-3ABD-4499-8ADA-07D703BFA9BA}"/>
          </ac:picMkLst>
        </pc:picChg>
        <pc:picChg chg="del">
          <ac:chgData name="Keshavarz, Behrang" userId="5da57e93-92c5-4a8e-8f96-5b46413b23ff" providerId="ADAL" clId="{B15D69BE-303F-4DF9-A065-8EEDD0FF46EE}" dt="2024-06-07T18:52:53.325" v="2214" actId="478"/>
          <ac:picMkLst>
            <pc:docMk/>
            <pc:sldMk cId="3004439075" sldId="2773"/>
            <ac:picMk id="55" creationId="{4EFF9A21-C72D-42CE-9F05-8A48963FC0A3}"/>
          </ac:picMkLst>
        </pc:picChg>
        <pc:picChg chg="del">
          <ac:chgData name="Keshavarz, Behrang" userId="5da57e93-92c5-4a8e-8f96-5b46413b23ff" providerId="ADAL" clId="{B15D69BE-303F-4DF9-A065-8EEDD0FF46EE}" dt="2024-06-07T18:52:38.783" v="2201" actId="478"/>
          <ac:picMkLst>
            <pc:docMk/>
            <pc:sldMk cId="3004439075" sldId="2773"/>
            <ac:picMk id="56" creationId="{46D96329-BA0A-4A52-9FB2-4564E1E49482}"/>
          </ac:picMkLst>
        </pc:picChg>
      </pc:sldChg>
      <pc:sldChg chg="addSp modSp mod modAnim">
        <pc:chgData name="Keshavarz, Behrang" userId="5da57e93-92c5-4a8e-8f96-5b46413b23ff" providerId="ADAL" clId="{B15D69BE-303F-4DF9-A065-8EEDD0FF46EE}" dt="2024-06-25T20:21:39.105" v="15541" actId="20577"/>
        <pc:sldMkLst>
          <pc:docMk/>
          <pc:sldMk cId="2177721835" sldId="2774"/>
        </pc:sldMkLst>
        <pc:spChg chg="add mod">
          <ac:chgData name="Keshavarz, Behrang" userId="5da57e93-92c5-4a8e-8f96-5b46413b23ff" providerId="ADAL" clId="{B15D69BE-303F-4DF9-A065-8EEDD0FF46EE}" dt="2024-06-25T19:16:20.070" v="4654" actId="1076"/>
          <ac:spMkLst>
            <pc:docMk/>
            <pc:sldMk cId="2177721835" sldId="2774"/>
            <ac:spMk id="2" creationId="{C5E14AD4-E2A3-AA1E-4CC7-FB644E310C04}"/>
          </ac:spMkLst>
        </pc:spChg>
        <pc:spChg chg="add mod">
          <ac:chgData name="Keshavarz, Behrang" userId="5da57e93-92c5-4a8e-8f96-5b46413b23ff" providerId="ADAL" clId="{B15D69BE-303F-4DF9-A065-8EEDD0FF46EE}" dt="2024-06-25T20:20:35.317" v="15426" actId="20577"/>
          <ac:spMkLst>
            <pc:docMk/>
            <pc:sldMk cId="2177721835" sldId="2774"/>
            <ac:spMk id="3" creationId="{30B63A6F-0284-318E-BE38-FE48F320B745}"/>
          </ac:spMkLst>
        </pc:spChg>
        <pc:spChg chg="mod">
          <ac:chgData name="Keshavarz, Behrang" userId="5da57e93-92c5-4a8e-8f96-5b46413b23ff" providerId="ADAL" clId="{B15D69BE-303F-4DF9-A065-8EEDD0FF46EE}" dt="2024-06-25T20:19:29.613" v="15345" actId="1076"/>
          <ac:spMkLst>
            <pc:docMk/>
            <pc:sldMk cId="2177721835" sldId="2774"/>
            <ac:spMk id="4" creationId="{454E4734-5109-1B6F-2A4F-BEFBF6B7E699}"/>
          </ac:spMkLst>
        </pc:spChg>
        <pc:spChg chg="add mod">
          <ac:chgData name="Keshavarz, Behrang" userId="5da57e93-92c5-4a8e-8f96-5b46413b23ff" providerId="ADAL" clId="{B15D69BE-303F-4DF9-A065-8EEDD0FF46EE}" dt="2024-06-25T20:20:52.529" v="15474" actId="20577"/>
          <ac:spMkLst>
            <pc:docMk/>
            <pc:sldMk cId="2177721835" sldId="2774"/>
            <ac:spMk id="5" creationId="{E29649DD-0A3F-F190-27EB-E2AA5E238D7F}"/>
          </ac:spMkLst>
        </pc:spChg>
        <pc:spChg chg="add mod">
          <ac:chgData name="Keshavarz, Behrang" userId="5da57e93-92c5-4a8e-8f96-5b46413b23ff" providerId="ADAL" clId="{B15D69BE-303F-4DF9-A065-8EEDD0FF46EE}" dt="2024-06-25T20:21:39.105" v="15541" actId="20577"/>
          <ac:spMkLst>
            <pc:docMk/>
            <pc:sldMk cId="2177721835" sldId="2774"/>
            <ac:spMk id="6" creationId="{33B51D12-04DD-255B-F105-0A027CAFD5C1}"/>
          </ac:spMkLst>
        </pc:spChg>
        <pc:spChg chg="add mod">
          <ac:chgData name="Keshavarz, Behrang" userId="5da57e93-92c5-4a8e-8f96-5b46413b23ff" providerId="ADAL" clId="{B15D69BE-303F-4DF9-A065-8EEDD0FF46EE}" dt="2024-06-25T20:21:17.256" v="15510" actId="20577"/>
          <ac:spMkLst>
            <pc:docMk/>
            <pc:sldMk cId="2177721835" sldId="2774"/>
            <ac:spMk id="7" creationId="{6360678E-EC9D-182D-0824-5997AF0B22FF}"/>
          </ac:spMkLst>
        </pc:spChg>
        <pc:spChg chg="mod">
          <ac:chgData name="Keshavarz, Behrang" userId="5da57e93-92c5-4a8e-8f96-5b46413b23ff" providerId="ADAL" clId="{B15D69BE-303F-4DF9-A065-8EEDD0FF46EE}" dt="2024-06-25T18:53:11.124" v="4462" actId="14100"/>
          <ac:spMkLst>
            <pc:docMk/>
            <pc:sldMk cId="2177721835" sldId="2774"/>
            <ac:spMk id="14" creationId="{73741EE7-3EF8-49B3-82ED-D87D62144258}"/>
          </ac:spMkLst>
        </pc:spChg>
        <pc:spChg chg="mod">
          <ac:chgData name="Keshavarz, Behrang" userId="5da57e93-92c5-4a8e-8f96-5b46413b23ff" providerId="ADAL" clId="{B15D69BE-303F-4DF9-A065-8EEDD0FF46EE}" dt="2024-06-25T20:19:35.104" v="15346" actId="408"/>
          <ac:spMkLst>
            <pc:docMk/>
            <pc:sldMk cId="2177721835" sldId="2774"/>
            <ac:spMk id="46" creationId="{44530767-86F8-4903-949B-38D250E644CB}"/>
          </ac:spMkLst>
        </pc:spChg>
        <pc:spChg chg="mod">
          <ac:chgData name="Keshavarz, Behrang" userId="5da57e93-92c5-4a8e-8f96-5b46413b23ff" providerId="ADAL" clId="{B15D69BE-303F-4DF9-A065-8EEDD0FF46EE}" dt="2024-06-25T20:19:35.104" v="15346" actId="408"/>
          <ac:spMkLst>
            <pc:docMk/>
            <pc:sldMk cId="2177721835" sldId="2774"/>
            <ac:spMk id="47" creationId="{1833423E-DD36-467E-A0B7-D550A3300345}"/>
          </ac:spMkLst>
        </pc:spChg>
        <pc:spChg chg="mod">
          <ac:chgData name="Keshavarz, Behrang" userId="5da57e93-92c5-4a8e-8f96-5b46413b23ff" providerId="ADAL" clId="{B15D69BE-303F-4DF9-A065-8EEDD0FF46EE}" dt="2024-06-25T20:19:25.597" v="15343" actId="1076"/>
          <ac:spMkLst>
            <pc:docMk/>
            <pc:sldMk cId="2177721835" sldId="2774"/>
            <ac:spMk id="52" creationId="{6F5EC653-76FA-4CF0-A0D0-EB0CC4A71DCA}"/>
          </ac:spMkLst>
        </pc:spChg>
        <pc:picChg chg="mod">
          <ac:chgData name="Keshavarz, Behrang" userId="5da57e93-92c5-4a8e-8f96-5b46413b23ff" providerId="ADAL" clId="{B15D69BE-303F-4DF9-A065-8EEDD0FF46EE}" dt="2024-06-25T20:20:01.197" v="15353" actId="14100"/>
          <ac:picMkLst>
            <pc:docMk/>
            <pc:sldMk cId="2177721835" sldId="2774"/>
            <ac:picMk id="15" creationId="{441C86A8-AA98-4A08-A4F7-F94C11D05BA6}"/>
          </ac:picMkLst>
        </pc:picChg>
        <pc:picChg chg="mod">
          <ac:chgData name="Keshavarz, Behrang" userId="5da57e93-92c5-4a8e-8f96-5b46413b23ff" providerId="ADAL" clId="{B15D69BE-303F-4DF9-A065-8EEDD0FF46EE}" dt="2024-06-25T20:19:37.750" v="15347" actId="1076"/>
          <ac:picMkLst>
            <pc:docMk/>
            <pc:sldMk cId="2177721835" sldId="2774"/>
            <ac:picMk id="16" creationId="{700EA856-F0B4-4850-BE25-6222451ECB0B}"/>
          </ac:picMkLst>
        </pc:picChg>
        <pc:picChg chg="mod">
          <ac:chgData name="Keshavarz, Behrang" userId="5da57e93-92c5-4a8e-8f96-5b46413b23ff" providerId="ADAL" clId="{B15D69BE-303F-4DF9-A065-8EEDD0FF46EE}" dt="2024-06-25T20:19:42.250" v="15350" actId="1076"/>
          <ac:picMkLst>
            <pc:docMk/>
            <pc:sldMk cId="2177721835" sldId="2774"/>
            <ac:picMk id="17" creationId="{BB9695D6-B696-4D16-B1E2-1874A6568A5C}"/>
          </ac:picMkLst>
        </pc:picChg>
        <pc:picChg chg="mod">
          <ac:chgData name="Keshavarz, Behrang" userId="5da57e93-92c5-4a8e-8f96-5b46413b23ff" providerId="ADAL" clId="{B15D69BE-303F-4DF9-A065-8EEDD0FF46EE}" dt="2024-06-25T20:19:58.065" v="15352" actId="1076"/>
          <ac:picMkLst>
            <pc:docMk/>
            <pc:sldMk cId="2177721835" sldId="2774"/>
            <ac:picMk id="18" creationId="{A13BBA69-372E-681C-0308-41432F552763}"/>
          </ac:picMkLst>
        </pc:picChg>
      </pc:sldChg>
      <pc:sldChg chg="addSp delSp modSp mod delAnim modAnim">
        <pc:chgData name="Keshavarz, Behrang" userId="5da57e93-92c5-4a8e-8f96-5b46413b23ff" providerId="ADAL" clId="{B15D69BE-303F-4DF9-A065-8EEDD0FF46EE}" dt="2024-06-25T18:20:34.575" v="3630" actId="20577"/>
        <pc:sldMkLst>
          <pc:docMk/>
          <pc:sldMk cId="873471427" sldId="2776"/>
        </pc:sldMkLst>
        <pc:spChg chg="del mod">
          <ac:chgData name="Keshavarz, Behrang" userId="5da57e93-92c5-4a8e-8f96-5b46413b23ff" providerId="ADAL" clId="{B15D69BE-303F-4DF9-A065-8EEDD0FF46EE}" dt="2024-06-25T18:19:22.449" v="3538" actId="478"/>
          <ac:spMkLst>
            <pc:docMk/>
            <pc:sldMk cId="873471427" sldId="2776"/>
            <ac:spMk id="2" creationId="{D3895985-9A65-1B6B-5E01-E40AAD29F447}"/>
          </ac:spMkLst>
        </pc:spChg>
        <pc:spChg chg="del">
          <ac:chgData name="Keshavarz, Behrang" userId="5da57e93-92c5-4a8e-8f96-5b46413b23ff" providerId="ADAL" clId="{B15D69BE-303F-4DF9-A065-8EEDD0FF46EE}" dt="2024-06-25T18:19:22.449" v="3538" actId="478"/>
          <ac:spMkLst>
            <pc:docMk/>
            <pc:sldMk cId="873471427" sldId="2776"/>
            <ac:spMk id="3" creationId="{C853FD47-BCB9-5F71-5633-4758236EAB9B}"/>
          </ac:spMkLst>
        </pc:spChg>
        <pc:spChg chg="del">
          <ac:chgData name="Keshavarz, Behrang" userId="5da57e93-92c5-4a8e-8f96-5b46413b23ff" providerId="ADAL" clId="{B15D69BE-303F-4DF9-A065-8EEDD0FF46EE}" dt="2024-06-25T18:19:22.449" v="3538" actId="478"/>
          <ac:spMkLst>
            <pc:docMk/>
            <pc:sldMk cId="873471427" sldId="2776"/>
            <ac:spMk id="5" creationId="{F7AC2B68-3FF6-386B-D7F1-60603556872F}"/>
          </ac:spMkLst>
        </pc:spChg>
        <pc:spChg chg="del mod">
          <ac:chgData name="Keshavarz, Behrang" userId="5da57e93-92c5-4a8e-8f96-5b46413b23ff" providerId="ADAL" clId="{B15D69BE-303F-4DF9-A065-8EEDD0FF46EE}" dt="2024-06-25T18:19:22.449" v="3538" actId="478"/>
          <ac:spMkLst>
            <pc:docMk/>
            <pc:sldMk cId="873471427" sldId="2776"/>
            <ac:spMk id="9" creationId="{8C2C45D8-B911-AFB5-421C-18B802C4A21B}"/>
          </ac:spMkLst>
        </pc:spChg>
        <pc:spChg chg="mod">
          <ac:chgData name="Keshavarz, Behrang" userId="5da57e93-92c5-4a8e-8f96-5b46413b23ff" providerId="ADAL" clId="{B15D69BE-303F-4DF9-A065-8EEDD0FF46EE}" dt="2024-06-25T18:19:34.401" v="3545" actId="20577"/>
          <ac:spMkLst>
            <pc:docMk/>
            <pc:sldMk cId="873471427" sldId="2776"/>
            <ac:spMk id="11" creationId="{9E6B8386-9641-AB21-7435-2B2276D7804A}"/>
          </ac:spMkLst>
        </pc:spChg>
        <pc:spChg chg="mod">
          <ac:chgData name="Keshavarz, Behrang" userId="5da57e93-92c5-4a8e-8f96-5b46413b23ff" providerId="ADAL" clId="{B15D69BE-303F-4DF9-A065-8EEDD0FF46EE}" dt="2024-06-25T18:20:34.575" v="3630" actId="20577"/>
          <ac:spMkLst>
            <pc:docMk/>
            <pc:sldMk cId="873471427" sldId="2776"/>
            <ac:spMk id="12" creationId="{5C3B2A06-F48F-59AD-CB06-3A1A9C402F60}"/>
          </ac:spMkLst>
        </pc:spChg>
        <pc:spChg chg="del">
          <ac:chgData name="Keshavarz, Behrang" userId="5da57e93-92c5-4a8e-8f96-5b46413b23ff" providerId="ADAL" clId="{B15D69BE-303F-4DF9-A065-8EEDD0FF46EE}" dt="2024-06-25T18:19:22.449" v="3538" actId="478"/>
          <ac:spMkLst>
            <pc:docMk/>
            <pc:sldMk cId="873471427" sldId="2776"/>
            <ac:spMk id="13" creationId="{BBBEACCF-A6E2-F503-BB30-BE57D5108020}"/>
          </ac:spMkLst>
        </pc:spChg>
        <pc:spChg chg="add del mod">
          <ac:chgData name="Keshavarz, Behrang" userId="5da57e93-92c5-4a8e-8f96-5b46413b23ff" providerId="ADAL" clId="{B15D69BE-303F-4DF9-A065-8EEDD0FF46EE}" dt="2024-06-25T18:19:56.878" v="3587" actId="478"/>
          <ac:spMkLst>
            <pc:docMk/>
            <pc:sldMk cId="873471427" sldId="2776"/>
            <ac:spMk id="16" creationId="{9FD2B6A3-7266-DEF9-3016-ADA6BD4C67E6}"/>
          </ac:spMkLst>
        </pc:spChg>
        <pc:spChg chg="add mod">
          <ac:chgData name="Keshavarz, Behrang" userId="5da57e93-92c5-4a8e-8f96-5b46413b23ff" providerId="ADAL" clId="{B15D69BE-303F-4DF9-A065-8EEDD0FF46EE}" dt="2024-06-25T18:20:11.780" v="3594" actId="403"/>
          <ac:spMkLst>
            <pc:docMk/>
            <pc:sldMk cId="873471427" sldId="2776"/>
            <ac:spMk id="17" creationId="{9CCA570F-CC3B-4E0D-0277-8F2BD71E1A3E}"/>
          </ac:spMkLst>
        </pc:spChg>
        <pc:picChg chg="del">
          <ac:chgData name="Keshavarz, Behrang" userId="5da57e93-92c5-4a8e-8f96-5b46413b23ff" providerId="ADAL" clId="{B15D69BE-303F-4DF9-A065-8EEDD0FF46EE}" dt="2024-06-25T18:19:22.449" v="3538" actId="478"/>
          <ac:picMkLst>
            <pc:docMk/>
            <pc:sldMk cId="873471427" sldId="2776"/>
            <ac:picMk id="4" creationId="{023FCB41-CBE2-99BB-5B4C-2E671E5583BF}"/>
          </ac:picMkLst>
        </pc:picChg>
        <pc:picChg chg="del">
          <ac:chgData name="Keshavarz, Behrang" userId="5da57e93-92c5-4a8e-8f96-5b46413b23ff" providerId="ADAL" clId="{B15D69BE-303F-4DF9-A065-8EEDD0FF46EE}" dt="2024-06-25T18:19:22.449" v="3538" actId="478"/>
          <ac:picMkLst>
            <pc:docMk/>
            <pc:sldMk cId="873471427" sldId="2776"/>
            <ac:picMk id="6" creationId="{9C48370A-6D08-50B9-F1FA-79C6E3A8E4E6}"/>
          </ac:picMkLst>
        </pc:picChg>
        <pc:picChg chg="del mod">
          <ac:chgData name="Keshavarz, Behrang" userId="5da57e93-92c5-4a8e-8f96-5b46413b23ff" providerId="ADAL" clId="{B15D69BE-303F-4DF9-A065-8EEDD0FF46EE}" dt="2024-06-25T18:19:21.136" v="3537" actId="478"/>
          <ac:picMkLst>
            <pc:docMk/>
            <pc:sldMk cId="873471427" sldId="2776"/>
            <ac:picMk id="8" creationId="{4300B760-CD1B-AA3D-AE23-F83E389CC3F1}"/>
          </ac:picMkLst>
        </pc:picChg>
        <pc:picChg chg="del">
          <ac:chgData name="Keshavarz, Behrang" userId="5da57e93-92c5-4a8e-8f96-5b46413b23ff" providerId="ADAL" clId="{B15D69BE-303F-4DF9-A065-8EEDD0FF46EE}" dt="2024-06-25T18:19:19.924" v="3535" actId="478"/>
          <ac:picMkLst>
            <pc:docMk/>
            <pc:sldMk cId="873471427" sldId="2776"/>
            <ac:picMk id="10" creationId="{D6808F97-6336-3747-2375-2B3DE222CB56}"/>
          </ac:picMkLst>
        </pc:picChg>
        <pc:picChg chg="del">
          <ac:chgData name="Keshavarz, Behrang" userId="5da57e93-92c5-4a8e-8f96-5b46413b23ff" providerId="ADAL" clId="{B15D69BE-303F-4DF9-A065-8EEDD0FF46EE}" dt="2024-06-25T18:19:22.449" v="3538" actId="478"/>
          <ac:picMkLst>
            <pc:docMk/>
            <pc:sldMk cId="873471427" sldId="2776"/>
            <ac:picMk id="14" creationId="{92DD5033-B3D7-F503-CCC4-64C9B8EA64E5}"/>
          </ac:picMkLst>
        </pc:picChg>
      </pc:sldChg>
      <pc:sldChg chg="addSp modSp mod ord">
        <pc:chgData name="Keshavarz, Behrang" userId="5da57e93-92c5-4a8e-8f96-5b46413b23ff" providerId="ADAL" clId="{B15D69BE-303F-4DF9-A065-8EEDD0FF46EE}" dt="2024-06-25T18:35:28.065" v="4284" actId="1076"/>
        <pc:sldMkLst>
          <pc:docMk/>
          <pc:sldMk cId="2425288017" sldId="2777"/>
        </pc:sldMkLst>
        <pc:spChg chg="add mod">
          <ac:chgData name="Keshavarz, Behrang" userId="5da57e93-92c5-4a8e-8f96-5b46413b23ff" providerId="ADAL" clId="{B15D69BE-303F-4DF9-A065-8EEDD0FF46EE}" dt="2024-06-25T18:35:28.065" v="4284" actId="1076"/>
          <ac:spMkLst>
            <pc:docMk/>
            <pc:sldMk cId="2425288017" sldId="2777"/>
            <ac:spMk id="3" creationId="{C14D1CFE-0EDA-31E4-C93C-2BF316BE5AB5}"/>
          </ac:spMkLst>
        </pc:spChg>
        <pc:spChg chg="add mod">
          <ac:chgData name="Keshavarz, Behrang" userId="5da57e93-92c5-4a8e-8f96-5b46413b23ff" providerId="ADAL" clId="{B15D69BE-303F-4DF9-A065-8EEDD0FF46EE}" dt="2024-06-25T18:35:04.092" v="4276" actId="1076"/>
          <ac:spMkLst>
            <pc:docMk/>
            <pc:sldMk cId="2425288017" sldId="2777"/>
            <ac:spMk id="4" creationId="{45B8207C-7D1C-8143-3B5E-64C76EA5C36F}"/>
          </ac:spMkLst>
        </pc:spChg>
        <pc:spChg chg="add mod">
          <ac:chgData name="Keshavarz, Behrang" userId="5da57e93-92c5-4a8e-8f96-5b46413b23ff" providerId="ADAL" clId="{B15D69BE-303F-4DF9-A065-8EEDD0FF46EE}" dt="2024-06-25T18:35:07.585" v="4278" actId="1076"/>
          <ac:spMkLst>
            <pc:docMk/>
            <pc:sldMk cId="2425288017" sldId="2777"/>
            <ac:spMk id="5" creationId="{783C592E-45BE-FA63-9608-97B38C9B166E}"/>
          </ac:spMkLst>
        </pc:spChg>
        <pc:spChg chg="add mod">
          <ac:chgData name="Keshavarz, Behrang" userId="5da57e93-92c5-4a8e-8f96-5b46413b23ff" providerId="ADAL" clId="{B15D69BE-303F-4DF9-A065-8EEDD0FF46EE}" dt="2024-06-25T18:35:18.188" v="4281" actId="1076"/>
          <ac:spMkLst>
            <pc:docMk/>
            <pc:sldMk cId="2425288017" sldId="2777"/>
            <ac:spMk id="6" creationId="{45153B3E-E15F-1F71-79C8-05CBABA0B14C}"/>
          </ac:spMkLst>
        </pc:spChg>
        <pc:spChg chg="mod">
          <ac:chgData name="Keshavarz, Behrang" userId="5da57e93-92c5-4a8e-8f96-5b46413b23ff" providerId="ADAL" clId="{B15D69BE-303F-4DF9-A065-8EEDD0FF46EE}" dt="2024-06-25T18:35:22.994" v="4283" actId="20577"/>
          <ac:spMkLst>
            <pc:docMk/>
            <pc:sldMk cId="2425288017" sldId="2777"/>
            <ac:spMk id="11" creationId="{9E6B8386-9641-AB21-7435-2B2276D7804A}"/>
          </ac:spMkLst>
        </pc:spChg>
      </pc:sldChg>
      <pc:sldChg chg="add modNotesTx">
        <pc:chgData name="Keshavarz, Behrang" userId="5da57e93-92c5-4a8e-8f96-5b46413b23ff" providerId="ADAL" clId="{B15D69BE-303F-4DF9-A065-8EEDD0FF46EE}" dt="2024-06-25T19:21:55.695" v="5243" actId="20577"/>
        <pc:sldMkLst>
          <pc:docMk/>
          <pc:sldMk cId="3655598914" sldId="2778"/>
        </pc:sldMkLst>
      </pc:sldChg>
      <pc:sldChg chg="addSp delSp modSp add mod addAnim delAnim modAnim modNotesTx">
        <pc:chgData name="Keshavarz, Behrang" userId="5da57e93-92c5-4a8e-8f96-5b46413b23ff" providerId="ADAL" clId="{B15D69BE-303F-4DF9-A065-8EEDD0FF46EE}" dt="2024-06-25T19:29:49.607" v="6586" actId="20577"/>
        <pc:sldMkLst>
          <pc:docMk/>
          <pc:sldMk cId="767068401" sldId="2779"/>
        </pc:sldMkLst>
        <pc:spChg chg="mod">
          <ac:chgData name="Keshavarz, Behrang" userId="5da57e93-92c5-4a8e-8f96-5b46413b23ff" providerId="ADAL" clId="{B15D69BE-303F-4DF9-A065-8EEDD0FF46EE}" dt="2024-06-25T18:23:52.077" v="3724" actId="465"/>
          <ac:spMkLst>
            <pc:docMk/>
            <pc:sldMk cId="767068401" sldId="2779"/>
            <ac:spMk id="2" creationId="{D3895985-9A65-1B6B-5E01-E40AAD29F447}"/>
          </ac:spMkLst>
        </pc:spChg>
        <pc:spChg chg="mod">
          <ac:chgData name="Keshavarz, Behrang" userId="5da57e93-92c5-4a8e-8f96-5b46413b23ff" providerId="ADAL" clId="{B15D69BE-303F-4DF9-A065-8EEDD0FF46EE}" dt="2024-06-25T18:23:52.077" v="3724" actId="465"/>
          <ac:spMkLst>
            <pc:docMk/>
            <pc:sldMk cId="767068401" sldId="2779"/>
            <ac:spMk id="3" creationId="{C853FD47-BCB9-5F71-5633-4758236EAB9B}"/>
          </ac:spMkLst>
        </pc:spChg>
        <pc:spChg chg="mod">
          <ac:chgData name="Keshavarz, Behrang" userId="5da57e93-92c5-4a8e-8f96-5b46413b23ff" providerId="ADAL" clId="{B15D69BE-303F-4DF9-A065-8EEDD0FF46EE}" dt="2024-06-25T18:23:52.077" v="3724" actId="465"/>
          <ac:spMkLst>
            <pc:docMk/>
            <pc:sldMk cId="767068401" sldId="2779"/>
            <ac:spMk id="5" creationId="{F7AC2B68-3FF6-386B-D7F1-60603556872F}"/>
          </ac:spMkLst>
        </pc:spChg>
        <pc:spChg chg="mod">
          <ac:chgData name="Keshavarz, Behrang" userId="5da57e93-92c5-4a8e-8f96-5b46413b23ff" providerId="ADAL" clId="{B15D69BE-303F-4DF9-A065-8EEDD0FF46EE}" dt="2024-06-25T18:23:23.431" v="3709" actId="1076"/>
          <ac:spMkLst>
            <pc:docMk/>
            <pc:sldMk cId="767068401" sldId="2779"/>
            <ac:spMk id="9" creationId="{8C2C45D8-B911-AFB5-421C-18B802C4A21B}"/>
          </ac:spMkLst>
        </pc:spChg>
        <pc:spChg chg="add del mod">
          <ac:chgData name="Keshavarz, Behrang" userId="5da57e93-92c5-4a8e-8f96-5b46413b23ff" providerId="ADAL" clId="{B15D69BE-303F-4DF9-A065-8EEDD0FF46EE}" dt="2024-06-25T18:23:17.642" v="3708" actId="20577"/>
          <ac:spMkLst>
            <pc:docMk/>
            <pc:sldMk cId="767068401" sldId="2779"/>
            <ac:spMk id="11" creationId="{9E6B8386-9641-AB21-7435-2B2276D7804A}"/>
          </ac:spMkLst>
        </pc:spChg>
        <pc:spChg chg="del">
          <ac:chgData name="Keshavarz, Behrang" userId="5da57e93-92c5-4a8e-8f96-5b46413b23ff" providerId="ADAL" clId="{B15D69BE-303F-4DF9-A065-8EEDD0FF46EE}" dt="2024-06-25T18:20:41.532" v="3631" actId="478"/>
          <ac:spMkLst>
            <pc:docMk/>
            <pc:sldMk cId="767068401" sldId="2779"/>
            <ac:spMk id="12" creationId="{5C3B2A06-F48F-59AD-CB06-3A1A9C402F60}"/>
          </ac:spMkLst>
        </pc:spChg>
        <pc:spChg chg="mod">
          <ac:chgData name="Keshavarz, Behrang" userId="5da57e93-92c5-4a8e-8f96-5b46413b23ff" providerId="ADAL" clId="{B15D69BE-303F-4DF9-A065-8EEDD0FF46EE}" dt="2024-06-25T18:23:34.914" v="3715" actId="20577"/>
          <ac:spMkLst>
            <pc:docMk/>
            <pc:sldMk cId="767068401" sldId="2779"/>
            <ac:spMk id="13" creationId="{BBBEACCF-A6E2-F503-BB30-BE57D5108020}"/>
          </ac:spMkLst>
        </pc:spChg>
        <pc:spChg chg="add mod">
          <ac:chgData name="Keshavarz, Behrang" userId="5da57e93-92c5-4a8e-8f96-5b46413b23ff" providerId="ADAL" clId="{B15D69BE-303F-4DF9-A065-8EEDD0FF46EE}" dt="2024-06-25T18:20:41.804" v="3632"/>
          <ac:spMkLst>
            <pc:docMk/>
            <pc:sldMk cId="767068401" sldId="2779"/>
            <ac:spMk id="15" creationId="{64B09A7E-8BC5-A374-A7F4-C6F74056D6C0}"/>
          </ac:spMkLst>
        </pc:spChg>
        <pc:spChg chg="add mod">
          <ac:chgData name="Keshavarz, Behrang" userId="5da57e93-92c5-4a8e-8f96-5b46413b23ff" providerId="ADAL" clId="{B15D69BE-303F-4DF9-A065-8EEDD0FF46EE}" dt="2024-06-25T18:26:28.572" v="3899" actId="20577"/>
          <ac:spMkLst>
            <pc:docMk/>
            <pc:sldMk cId="767068401" sldId="2779"/>
            <ac:spMk id="16" creationId="{23ABA8D9-3F67-CF72-B14B-CADBEE0A9BBA}"/>
          </ac:spMkLst>
        </pc:spChg>
        <pc:spChg chg="add mod">
          <ac:chgData name="Keshavarz, Behrang" userId="5da57e93-92c5-4a8e-8f96-5b46413b23ff" providerId="ADAL" clId="{B15D69BE-303F-4DF9-A065-8EEDD0FF46EE}" dt="2024-06-25T18:26:27.500" v="3898" actId="20577"/>
          <ac:spMkLst>
            <pc:docMk/>
            <pc:sldMk cId="767068401" sldId="2779"/>
            <ac:spMk id="17" creationId="{23E08FAF-D8C6-E303-5951-8220BFB0CF2D}"/>
          </ac:spMkLst>
        </pc:spChg>
        <pc:spChg chg="add mod">
          <ac:chgData name="Keshavarz, Behrang" userId="5da57e93-92c5-4a8e-8f96-5b46413b23ff" providerId="ADAL" clId="{B15D69BE-303F-4DF9-A065-8EEDD0FF46EE}" dt="2024-06-25T18:27:07.158" v="3958" actId="20577"/>
          <ac:spMkLst>
            <pc:docMk/>
            <pc:sldMk cId="767068401" sldId="2779"/>
            <ac:spMk id="18" creationId="{3CD53B7B-69CA-9B8A-5B36-8108C3A54D80}"/>
          </ac:spMkLst>
        </pc:spChg>
        <pc:spChg chg="add mod">
          <ac:chgData name="Keshavarz, Behrang" userId="5da57e93-92c5-4a8e-8f96-5b46413b23ff" providerId="ADAL" clId="{B15D69BE-303F-4DF9-A065-8EEDD0FF46EE}" dt="2024-06-25T18:28:09.894" v="4047" actId="20577"/>
          <ac:spMkLst>
            <pc:docMk/>
            <pc:sldMk cId="767068401" sldId="2779"/>
            <ac:spMk id="19" creationId="{30C6B54B-7DA6-C5BE-2356-1C0B9157AC40}"/>
          </ac:spMkLst>
        </pc:spChg>
        <pc:spChg chg="del">
          <ac:chgData name="Keshavarz, Behrang" userId="5da57e93-92c5-4a8e-8f96-5b46413b23ff" providerId="ADAL" clId="{B15D69BE-303F-4DF9-A065-8EEDD0FF46EE}" dt="2024-06-25T18:20:55.208" v="3647" actId="478"/>
          <ac:spMkLst>
            <pc:docMk/>
            <pc:sldMk cId="767068401" sldId="2779"/>
            <ac:spMk id="20" creationId="{0172C7AC-FDD0-4608-95D9-6B8D11D5E931}"/>
          </ac:spMkLst>
        </pc:spChg>
        <pc:spChg chg="add mod">
          <ac:chgData name="Keshavarz, Behrang" userId="5da57e93-92c5-4a8e-8f96-5b46413b23ff" providerId="ADAL" clId="{B15D69BE-303F-4DF9-A065-8EEDD0FF46EE}" dt="2024-06-25T18:28:41.440" v="4146" actId="20577"/>
          <ac:spMkLst>
            <pc:docMk/>
            <pc:sldMk cId="767068401" sldId="2779"/>
            <ac:spMk id="21" creationId="{2C0E3462-5456-8BA4-5C34-174245BF5B48}"/>
          </ac:spMkLst>
        </pc:spChg>
        <pc:picChg chg="mod">
          <ac:chgData name="Keshavarz, Behrang" userId="5da57e93-92c5-4a8e-8f96-5b46413b23ff" providerId="ADAL" clId="{B15D69BE-303F-4DF9-A065-8EEDD0FF46EE}" dt="2024-06-25T18:23:11.690" v="3706" actId="465"/>
          <ac:picMkLst>
            <pc:docMk/>
            <pc:sldMk cId="767068401" sldId="2779"/>
            <ac:picMk id="4" creationId="{023FCB41-CBE2-99BB-5B4C-2E671E5583BF}"/>
          </ac:picMkLst>
        </pc:picChg>
        <pc:picChg chg="mod">
          <ac:chgData name="Keshavarz, Behrang" userId="5da57e93-92c5-4a8e-8f96-5b46413b23ff" providerId="ADAL" clId="{B15D69BE-303F-4DF9-A065-8EEDD0FF46EE}" dt="2024-06-25T18:23:11.690" v="3706" actId="465"/>
          <ac:picMkLst>
            <pc:docMk/>
            <pc:sldMk cId="767068401" sldId="2779"/>
            <ac:picMk id="6" creationId="{9C48370A-6D08-50B9-F1FA-79C6E3A8E4E6}"/>
          </ac:picMkLst>
        </pc:picChg>
        <pc:picChg chg="mod">
          <ac:chgData name="Keshavarz, Behrang" userId="5da57e93-92c5-4a8e-8f96-5b46413b23ff" providerId="ADAL" clId="{B15D69BE-303F-4DF9-A065-8EEDD0FF46EE}" dt="2024-06-25T18:23:11.690" v="3706" actId="465"/>
          <ac:picMkLst>
            <pc:docMk/>
            <pc:sldMk cId="767068401" sldId="2779"/>
            <ac:picMk id="8" creationId="{4300B760-CD1B-AA3D-AE23-F83E389CC3F1}"/>
          </ac:picMkLst>
        </pc:picChg>
        <pc:picChg chg="mod">
          <ac:chgData name="Keshavarz, Behrang" userId="5da57e93-92c5-4a8e-8f96-5b46413b23ff" providerId="ADAL" clId="{B15D69BE-303F-4DF9-A065-8EEDD0FF46EE}" dt="2024-06-25T18:21:46.906" v="3683" actId="1076"/>
          <ac:picMkLst>
            <pc:docMk/>
            <pc:sldMk cId="767068401" sldId="2779"/>
            <ac:picMk id="10" creationId="{D6808F97-6336-3747-2375-2B3DE222CB56}"/>
          </ac:picMkLst>
        </pc:picChg>
        <pc:picChg chg="mod">
          <ac:chgData name="Keshavarz, Behrang" userId="5da57e93-92c5-4a8e-8f96-5b46413b23ff" providerId="ADAL" clId="{B15D69BE-303F-4DF9-A065-8EEDD0FF46EE}" dt="2024-06-25T18:22:40.010" v="3705" actId="1076"/>
          <ac:picMkLst>
            <pc:docMk/>
            <pc:sldMk cId="767068401" sldId="2779"/>
            <ac:picMk id="14" creationId="{92DD5033-B3D7-F503-CCC4-64C9B8EA64E5}"/>
          </ac:picMkLst>
        </pc:picChg>
      </pc:sldChg>
    </pc:docChg>
  </pc:docChgLst>
  <pc:docChgLst>
    <pc:chgData name="Keshavarz, Behrang" userId="5da57e93-92c5-4a8e-8f96-5b46413b23ff" providerId="ADAL" clId="{5055D85F-B459-417E-BF3E-346B329C972F}"/>
    <pc:docChg chg="undo custSel modSld">
      <pc:chgData name="Keshavarz, Behrang" userId="5da57e93-92c5-4a8e-8f96-5b46413b23ff" providerId="ADAL" clId="{5055D85F-B459-417E-BF3E-346B329C972F}" dt="2024-07-02T17:17:22.410" v="152" actId="6549"/>
      <pc:docMkLst>
        <pc:docMk/>
      </pc:docMkLst>
      <pc:sldChg chg="modSp">
        <pc:chgData name="Keshavarz, Behrang" userId="5da57e93-92c5-4a8e-8f96-5b46413b23ff" providerId="ADAL" clId="{5055D85F-B459-417E-BF3E-346B329C972F}" dt="2024-07-02T16:55:14.513" v="0" actId="14826"/>
        <pc:sldMkLst>
          <pc:docMk/>
          <pc:sldMk cId="3365607192" sldId="2732"/>
        </pc:sldMkLst>
        <pc:picChg chg="mod">
          <ac:chgData name="Keshavarz, Behrang" userId="5da57e93-92c5-4a8e-8f96-5b46413b23ff" providerId="ADAL" clId="{5055D85F-B459-417E-BF3E-346B329C972F}" dt="2024-07-02T16:55:14.513" v="0" actId="14826"/>
          <ac:picMkLst>
            <pc:docMk/>
            <pc:sldMk cId="3365607192" sldId="2732"/>
            <ac:picMk id="4" creationId="{6FBAB24A-6BDA-40F0-B885-0A130740E193}"/>
          </ac:picMkLst>
        </pc:picChg>
      </pc:sldChg>
      <pc:sldChg chg="modSp">
        <pc:chgData name="Keshavarz, Behrang" userId="5da57e93-92c5-4a8e-8f96-5b46413b23ff" providerId="ADAL" clId="{5055D85F-B459-417E-BF3E-346B329C972F}" dt="2024-07-02T17:12:54.932" v="88" actId="20577"/>
        <pc:sldMkLst>
          <pc:docMk/>
          <pc:sldMk cId="2630097317" sldId="2739"/>
        </pc:sldMkLst>
        <pc:spChg chg="mod">
          <ac:chgData name="Keshavarz, Behrang" userId="5da57e93-92c5-4a8e-8f96-5b46413b23ff" providerId="ADAL" clId="{5055D85F-B459-417E-BF3E-346B329C972F}" dt="2024-07-02T17:12:52.158" v="86" actId="20577"/>
          <ac:spMkLst>
            <pc:docMk/>
            <pc:sldMk cId="2630097317" sldId="2739"/>
            <ac:spMk id="4" creationId="{FB6013C3-7F9E-A9F4-5DD0-B7506DD21AD4}"/>
          </ac:spMkLst>
        </pc:spChg>
        <pc:spChg chg="mod">
          <ac:chgData name="Keshavarz, Behrang" userId="5da57e93-92c5-4a8e-8f96-5b46413b23ff" providerId="ADAL" clId="{5055D85F-B459-417E-BF3E-346B329C972F}" dt="2024-07-02T17:12:54.932" v="88" actId="20577"/>
          <ac:spMkLst>
            <pc:docMk/>
            <pc:sldMk cId="2630097317" sldId="2739"/>
            <ac:spMk id="20" creationId="{0FD08D93-64F0-431B-BEB0-DB7B11A7C249}"/>
          </ac:spMkLst>
        </pc:spChg>
      </pc:sldChg>
      <pc:sldChg chg="modSp mod">
        <pc:chgData name="Keshavarz, Behrang" userId="5da57e93-92c5-4a8e-8f96-5b46413b23ff" providerId="ADAL" clId="{5055D85F-B459-417E-BF3E-346B329C972F}" dt="2024-07-02T17:13:41.503" v="103" actId="20577"/>
        <pc:sldMkLst>
          <pc:docMk/>
          <pc:sldMk cId="1022485959" sldId="2740"/>
        </pc:sldMkLst>
        <pc:spChg chg="mod">
          <ac:chgData name="Keshavarz, Behrang" userId="5da57e93-92c5-4a8e-8f96-5b46413b23ff" providerId="ADAL" clId="{5055D85F-B459-417E-BF3E-346B329C972F}" dt="2024-07-02T17:13:33.078" v="101" actId="20577"/>
          <ac:spMkLst>
            <pc:docMk/>
            <pc:sldMk cId="1022485959" sldId="2740"/>
            <ac:spMk id="2" creationId="{73741EE7-3EF8-49B3-82ED-D87D62144258}"/>
          </ac:spMkLst>
        </pc:spChg>
        <pc:spChg chg="mod">
          <ac:chgData name="Keshavarz, Behrang" userId="5da57e93-92c5-4a8e-8f96-5b46413b23ff" providerId="ADAL" clId="{5055D85F-B459-417E-BF3E-346B329C972F}" dt="2024-07-02T17:13:41.503" v="103" actId="20577"/>
          <ac:spMkLst>
            <pc:docMk/>
            <pc:sldMk cId="1022485959" sldId="2740"/>
            <ac:spMk id="44" creationId="{79523148-1F2A-C8EE-54C9-AB7335D136ED}"/>
          </ac:spMkLst>
        </pc:spChg>
      </pc:sldChg>
      <pc:sldChg chg="modSp mod">
        <pc:chgData name="Keshavarz, Behrang" userId="5da57e93-92c5-4a8e-8f96-5b46413b23ff" providerId="ADAL" clId="{5055D85F-B459-417E-BF3E-346B329C972F}" dt="2024-07-02T17:13:28.085" v="98" actId="20577"/>
        <pc:sldMkLst>
          <pc:docMk/>
          <pc:sldMk cId="99168903" sldId="2741"/>
        </pc:sldMkLst>
        <pc:spChg chg="mod">
          <ac:chgData name="Keshavarz, Behrang" userId="5da57e93-92c5-4a8e-8f96-5b46413b23ff" providerId="ADAL" clId="{5055D85F-B459-417E-BF3E-346B329C972F}" dt="2024-07-02T17:13:28.085" v="98" actId="20577"/>
          <ac:spMkLst>
            <pc:docMk/>
            <pc:sldMk cId="99168903" sldId="2741"/>
            <ac:spMk id="15" creationId="{01FE3FF1-EDF9-4A10-84CB-A32721B3CC8F}"/>
          </ac:spMkLst>
        </pc:spChg>
        <pc:spChg chg="mod">
          <ac:chgData name="Keshavarz, Behrang" userId="5da57e93-92c5-4a8e-8f96-5b46413b23ff" providerId="ADAL" clId="{5055D85F-B459-417E-BF3E-346B329C972F}" dt="2024-07-02T17:13:16.249" v="96" actId="20577"/>
          <ac:spMkLst>
            <pc:docMk/>
            <pc:sldMk cId="99168903" sldId="2741"/>
            <ac:spMk id="18" creationId="{73741EE7-3EF8-49B3-82ED-D87D62144258}"/>
          </ac:spMkLst>
        </pc:spChg>
      </pc:sldChg>
      <pc:sldChg chg="modSp mod">
        <pc:chgData name="Keshavarz, Behrang" userId="5da57e93-92c5-4a8e-8f96-5b46413b23ff" providerId="ADAL" clId="{5055D85F-B459-417E-BF3E-346B329C972F}" dt="2024-07-02T17:13:56.180" v="108" actId="20577"/>
        <pc:sldMkLst>
          <pc:docMk/>
          <pc:sldMk cId="3397114848" sldId="2744"/>
        </pc:sldMkLst>
        <pc:spChg chg="mod">
          <ac:chgData name="Keshavarz, Behrang" userId="5da57e93-92c5-4a8e-8f96-5b46413b23ff" providerId="ADAL" clId="{5055D85F-B459-417E-BF3E-346B329C972F}" dt="2024-07-02T17:13:56.180" v="108" actId="20577"/>
          <ac:spMkLst>
            <pc:docMk/>
            <pc:sldMk cId="3397114848" sldId="2744"/>
            <ac:spMk id="2" creationId="{73741EE7-3EF8-49B3-82ED-D87D62144258}"/>
          </ac:spMkLst>
        </pc:spChg>
      </pc:sldChg>
      <pc:sldChg chg="modSp mod">
        <pc:chgData name="Keshavarz, Behrang" userId="5da57e93-92c5-4a8e-8f96-5b46413b23ff" providerId="ADAL" clId="{5055D85F-B459-417E-BF3E-346B329C972F}" dt="2024-07-02T17:14:35.091" v="120" actId="20577"/>
        <pc:sldMkLst>
          <pc:docMk/>
          <pc:sldMk cId="1581466839" sldId="2745"/>
        </pc:sldMkLst>
        <pc:spChg chg="mod">
          <ac:chgData name="Keshavarz, Behrang" userId="5da57e93-92c5-4a8e-8f96-5b46413b23ff" providerId="ADAL" clId="{5055D85F-B459-417E-BF3E-346B329C972F}" dt="2024-07-02T17:14:35.091" v="120" actId="20577"/>
          <ac:spMkLst>
            <pc:docMk/>
            <pc:sldMk cId="1581466839" sldId="2745"/>
            <ac:spMk id="3" creationId="{BDB56653-E774-8C8E-6E19-3A310854434A}"/>
          </ac:spMkLst>
        </pc:spChg>
      </pc:sldChg>
      <pc:sldChg chg="modSp mod">
        <pc:chgData name="Keshavarz, Behrang" userId="5da57e93-92c5-4a8e-8f96-5b46413b23ff" providerId="ADAL" clId="{5055D85F-B459-417E-BF3E-346B329C972F}" dt="2024-07-02T17:15:08.717" v="125" actId="20577"/>
        <pc:sldMkLst>
          <pc:docMk/>
          <pc:sldMk cId="2542182450" sldId="2748"/>
        </pc:sldMkLst>
        <pc:spChg chg="mod">
          <ac:chgData name="Keshavarz, Behrang" userId="5da57e93-92c5-4a8e-8f96-5b46413b23ff" providerId="ADAL" clId="{5055D85F-B459-417E-BF3E-346B329C972F}" dt="2024-07-02T17:14:30.708" v="118" actId="20577"/>
          <ac:spMkLst>
            <pc:docMk/>
            <pc:sldMk cId="2542182450" sldId="2748"/>
            <ac:spMk id="3" creationId="{D896E948-040D-0F5A-581D-27171A908FA6}"/>
          </ac:spMkLst>
        </pc:spChg>
        <pc:spChg chg="mod">
          <ac:chgData name="Keshavarz, Behrang" userId="5da57e93-92c5-4a8e-8f96-5b46413b23ff" providerId="ADAL" clId="{5055D85F-B459-417E-BF3E-346B329C972F}" dt="2024-07-02T17:15:08.717" v="125" actId="20577"/>
          <ac:spMkLst>
            <pc:docMk/>
            <pc:sldMk cId="2542182450" sldId="2748"/>
            <ac:spMk id="10" creationId="{FA5315E9-BE08-4E72-BC6A-2913BD7F2892}"/>
          </ac:spMkLst>
        </pc:spChg>
      </pc:sldChg>
      <pc:sldChg chg="delSp mod">
        <pc:chgData name="Keshavarz, Behrang" userId="5da57e93-92c5-4a8e-8f96-5b46413b23ff" providerId="ADAL" clId="{5055D85F-B459-417E-BF3E-346B329C972F}" dt="2024-07-02T17:17:13.175" v="150" actId="478"/>
        <pc:sldMkLst>
          <pc:docMk/>
          <pc:sldMk cId="2794581151" sldId="2750"/>
        </pc:sldMkLst>
        <pc:spChg chg="del">
          <ac:chgData name="Keshavarz, Behrang" userId="5da57e93-92c5-4a8e-8f96-5b46413b23ff" providerId="ADAL" clId="{5055D85F-B459-417E-BF3E-346B329C972F}" dt="2024-07-02T17:17:13.175" v="150" actId="478"/>
          <ac:spMkLst>
            <pc:docMk/>
            <pc:sldMk cId="2794581151" sldId="2750"/>
            <ac:spMk id="5" creationId="{23320E5C-B65F-87E6-C3DE-12A5F023CE83}"/>
          </ac:spMkLst>
        </pc:spChg>
      </pc:sldChg>
      <pc:sldChg chg="delSp modSp mod">
        <pc:chgData name="Keshavarz, Behrang" userId="5da57e93-92c5-4a8e-8f96-5b46413b23ff" providerId="ADAL" clId="{5055D85F-B459-417E-BF3E-346B329C972F}" dt="2024-07-02T17:17:22.410" v="152" actId="6549"/>
        <pc:sldMkLst>
          <pc:docMk/>
          <pc:sldMk cId="2954666440" sldId="2751"/>
        </pc:sldMkLst>
        <pc:spChg chg="del mod">
          <ac:chgData name="Keshavarz, Behrang" userId="5da57e93-92c5-4a8e-8f96-5b46413b23ff" providerId="ADAL" clId="{5055D85F-B459-417E-BF3E-346B329C972F}" dt="2024-07-02T17:17:21.417" v="151" actId="478"/>
          <ac:spMkLst>
            <pc:docMk/>
            <pc:sldMk cId="2954666440" sldId="2751"/>
            <ac:spMk id="3" creationId="{2346E728-8826-7D85-71CC-1ECE8E329005}"/>
          </ac:spMkLst>
        </pc:spChg>
        <pc:spChg chg="mod">
          <ac:chgData name="Keshavarz, Behrang" userId="5da57e93-92c5-4a8e-8f96-5b46413b23ff" providerId="ADAL" clId="{5055D85F-B459-417E-BF3E-346B329C972F}" dt="2024-07-02T17:17:22.410" v="152" actId="6549"/>
          <ac:spMkLst>
            <pc:docMk/>
            <pc:sldMk cId="2954666440" sldId="2751"/>
            <ac:spMk id="5" creationId="{8C84A920-A4C2-8D18-F8F1-3279DAA39862}"/>
          </ac:spMkLst>
        </pc:spChg>
      </pc:sldChg>
      <pc:sldChg chg="modSp mod">
        <pc:chgData name="Keshavarz, Behrang" userId="5da57e93-92c5-4a8e-8f96-5b46413b23ff" providerId="ADAL" clId="{5055D85F-B459-417E-BF3E-346B329C972F}" dt="2024-07-02T17:16:01.270" v="135" actId="20577"/>
        <pc:sldMkLst>
          <pc:docMk/>
          <pc:sldMk cId="3002558154" sldId="2752"/>
        </pc:sldMkLst>
        <pc:spChg chg="mod">
          <ac:chgData name="Keshavarz, Behrang" userId="5da57e93-92c5-4a8e-8f96-5b46413b23ff" providerId="ADAL" clId="{5055D85F-B459-417E-BF3E-346B329C972F}" dt="2024-07-02T17:15:49.028" v="132" actId="20577"/>
          <ac:spMkLst>
            <pc:docMk/>
            <pc:sldMk cId="3002558154" sldId="2752"/>
            <ac:spMk id="2" creationId="{73741EE7-3EF8-49B3-82ED-D87D62144258}"/>
          </ac:spMkLst>
        </pc:spChg>
        <pc:spChg chg="mod">
          <ac:chgData name="Keshavarz, Behrang" userId="5da57e93-92c5-4a8e-8f96-5b46413b23ff" providerId="ADAL" clId="{5055D85F-B459-417E-BF3E-346B329C972F}" dt="2024-07-02T17:16:01.270" v="135" actId="20577"/>
          <ac:spMkLst>
            <pc:docMk/>
            <pc:sldMk cId="3002558154" sldId="2752"/>
            <ac:spMk id="39" creationId="{967441F7-F160-EBBB-726A-254A0B1DFE21}"/>
          </ac:spMkLst>
        </pc:spChg>
      </pc:sldChg>
      <pc:sldChg chg="modSp mod modAnim">
        <pc:chgData name="Keshavarz, Behrang" userId="5da57e93-92c5-4a8e-8f96-5b46413b23ff" providerId="ADAL" clId="{5055D85F-B459-417E-BF3E-346B329C972F}" dt="2024-07-02T17:16:52.018" v="148" actId="403"/>
        <pc:sldMkLst>
          <pc:docMk/>
          <pc:sldMk cId="2698713477" sldId="2755"/>
        </pc:sldMkLst>
        <pc:spChg chg="mod">
          <ac:chgData name="Keshavarz, Behrang" userId="5da57e93-92c5-4a8e-8f96-5b46413b23ff" providerId="ADAL" clId="{5055D85F-B459-417E-BF3E-346B329C972F}" dt="2024-07-02T17:16:52.018" v="148" actId="403"/>
          <ac:spMkLst>
            <pc:docMk/>
            <pc:sldMk cId="2698713477" sldId="2755"/>
            <ac:spMk id="3" creationId="{CB245A46-2CB5-0AAE-1E89-D817D0C0E211}"/>
          </ac:spMkLst>
        </pc:spChg>
      </pc:sldChg>
      <pc:sldChg chg="delSp mod">
        <pc:chgData name="Keshavarz, Behrang" userId="5da57e93-92c5-4a8e-8f96-5b46413b23ff" providerId="ADAL" clId="{5055D85F-B459-417E-BF3E-346B329C972F}" dt="2024-07-02T17:17:06.476" v="149" actId="478"/>
        <pc:sldMkLst>
          <pc:docMk/>
          <pc:sldMk cId="691704921" sldId="2756"/>
        </pc:sldMkLst>
        <pc:spChg chg="del">
          <ac:chgData name="Keshavarz, Behrang" userId="5da57e93-92c5-4a8e-8f96-5b46413b23ff" providerId="ADAL" clId="{5055D85F-B459-417E-BF3E-346B329C972F}" dt="2024-07-02T17:17:06.476" v="149" actId="478"/>
          <ac:spMkLst>
            <pc:docMk/>
            <pc:sldMk cId="691704921" sldId="2756"/>
            <ac:spMk id="5" creationId="{28B209FB-1784-4BCB-4554-8648AFD19D6B}"/>
          </ac:spMkLst>
        </pc:spChg>
      </pc:sldChg>
      <pc:sldChg chg="modSp mod">
        <pc:chgData name="Keshavarz, Behrang" userId="5da57e93-92c5-4a8e-8f96-5b46413b23ff" providerId="ADAL" clId="{5055D85F-B459-417E-BF3E-346B329C972F}" dt="2024-07-02T17:13:09.783" v="93" actId="20577"/>
        <pc:sldMkLst>
          <pc:docMk/>
          <pc:sldMk cId="3105516671" sldId="2763"/>
        </pc:sldMkLst>
        <pc:spChg chg="mod">
          <ac:chgData name="Keshavarz, Behrang" userId="5da57e93-92c5-4a8e-8f96-5b46413b23ff" providerId="ADAL" clId="{5055D85F-B459-417E-BF3E-346B329C972F}" dt="2024-07-02T17:13:03.920" v="91" actId="20577"/>
          <ac:spMkLst>
            <pc:docMk/>
            <pc:sldMk cId="3105516671" sldId="2763"/>
            <ac:spMk id="2" creationId="{73741EE7-3EF8-49B3-82ED-D87D62144258}"/>
          </ac:spMkLst>
        </pc:spChg>
        <pc:spChg chg="mod">
          <ac:chgData name="Keshavarz, Behrang" userId="5da57e93-92c5-4a8e-8f96-5b46413b23ff" providerId="ADAL" clId="{5055D85F-B459-417E-BF3E-346B329C972F}" dt="2024-07-02T17:13:09.783" v="93" actId="20577"/>
          <ac:spMkLst>
            <pc:docMk/>
            <pc:sldMk cId="3105516671" sldId="2763"/>
            <ac:spMk id="15" creationId="{01FE3FF1-EDF9-4A10-84CB-A32721B3CC8F}"/>
          </ac:spMkLst>
        </pc:spChg>
      </pc:sldChg>
      <pc:sldChg chg="modSp">
        <pc:chgData name="Keshavarz, Behrang" userId="5da57e93-92c5-4a8e-8f96-5b46413b23ff" providerId="ADAL" clId="{5055D85F-B459-417E-BF3E-346B329C972F}" dt="2024-07-02T17:09:57.176" v="81" actId="20577"/>
        <pc:sldMkLst>
          <pc:docMk/>
          <pc:sldMk cId="952863877" sldId="2764"/>
        </pc:sldMkLst>
        <pc:spChg chg="mod">
          <ac:chgData name="Keshavarz, Behrang" userId="5da57e93-92c5-4a8e-8f96-5b46413b23ff" providerId="ADAL" clId="{5055D85F-B459-417E-BF3E-346B329C972F}" dt="2024-07-02T17:09:57.176" v="81" actId="20577"/>
          <ac:spMkLst>
            <pc:docMk/>
            <pc:sldMk cId="952863877" sldId="2764"/>
            <ac:spMk id="16" creationId="{C25BF946-D8FB-4EC7-817C-4FFC8651FCE7}"/>
          </ac:spMkLst>
        </pc:spChg>
      </pc:sldChg>
    </pc:docChg>
  </pc:docChgLst>
  <pc:docChgLst>
    <pc:chgData name="Keshavarz, Behrang" userId="5da57e93-92c5-4a8e-8f96-5b46413b23ff" providerId="ADAL" clId="{138399DC-6489-43BF-AEF6-2B84336BBDA4}"/>
    <pc:docChg chg="undo custSel addSld delSld">
      <pc:chgData name="Keshavarz, Behrang" userId="5da57e93-92c5-4a8e-8f96-5b46413b23ff" providerId="ADAL" clId="{138399DC-6489-43BF-AEF6-2B84336BBDA4}" dt="2024-02-22T16:10:36.249" v="5" actId="47"/>
      <pc:docMkLst>
        <pc:docMk/>
      </pc:docMkLst>
      <pc:sldChg chg="del">
        <pc:chgData name="Keshavarz, Behrang" userId="5da57e93-92c5-4a8e-8f96-5b46413b23ff" providerId="ADAL" clId="{138399DC-6489-43BF-AEF6-2B84336BBDA4}" dt="2024-02-22T16:10:19.138" v="3" actId="47"/>
        <pc:sldMkLst>
          <pc:docMk/>
          <pc:sldMk cId="1486290601" sldId="2678"/>
        </pc:sldMkLst>
      </pc:sldChg>
      <pc:sldChg chg="del">
        <pc:chgData name="Keshavarz, Behrang" userId="5da57e93-92c5-4a8e-8f96-5b46413b23ff" providerId="ADAL" clId="{138399DC-6489-43BF-AEF6-2B84336BBDA4}" dt="2024-02-22T16:10:25.046" v="4" actId="47"/>
        <pc:sldMkLst>
          <pc:docMk/>
          <pc:sldMk cId="520519956" sldId="2729"/>
        </pc:sldMkLst>
      </pc:sldChg>
      <pc:sldChg chg="new del">
        <pc:chgData name="Keshavarz, Behrang" userId="5da57e93-92c5-4a8e-8f96-5b46413b23ff" providerId="ADAL" clId="{138399DC-6489-43BF-AEF6-2B84336BBDA4}" dt="2024-02-22T16:08:24.817" v="1" actId="680"/>
        <pc:sldMkLst>
          <pc:docMk/>
          <pc:sldMk cId="1537399190" sldId="2729"/>
        </pc:sldMkLst>
      </pc:sldChg>
      <pc:sldChg chg="del">
        <pc:chgData name="Keshavarz, Behrang" userId="5da57e93-92c5-4a8e-8f96-5b46413b23ff" providerId="ADAL" clId="{138399DC-6489-43BF-AEF6-2B84336BBDA4}" dt="2024-02-22T16:10:36.249" v="5" actId="47"/>
        <pc:sldMkLst>
          <pc:docMk/>
          <pc:sldMk cId="1746968518" sldId="273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iDAPT\Personal\keshavb\Documents\presentations\HCII\Book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888884135777383"/>
          <c:y val="2.9720390642226632E-2"/>
          <c:w val="0.82445624488057256"/>
          <c:h val="0.79569553805774274"/>
        </c:manualLayout>
      </c:layout>
      <c:lineChart>
        <c:grouping val="standard"/>
        <c:varyColors val="0"/>
        <c:ser>
          <c:idx val="3"/>
          <c:order val="0"/>
          <c:tx>
            <c:strRef>
              <c:f>[Book1.xlsx]Sheet1!$C$5</c:f>
              <c:strCache>
                <c:ptCount val="1"/>
                <c:pt idx="0">
                  <c:v>control</c:v>
                </c:pt>
              </c:strCache>
            </c:strRef>
          </c:tx>
          <c:spPr>
            <a:ln w="19050" cap="rnd">
              <a:solidFill>
                <a:schemeClr val="tx1"/>
              </a:solidFill>
              <a:prstDash val="sysDash"/>
              <a:round/>
            </a:ln>
            <a:effectLst/>
          </c:spPr>
          <c:marker>
            <c:symbol val="none"/>
          </c:marker>
          <c:errBars>
            <c:errDir val="y"/>
            <c:errBarType val="both"/>
            <c:errValType val="cust"/>
            <c:noEndCap val="0"/>
            <c:plus>
              <c:numRef>
                <c:f>[Book1.xlsx]Sheet1!$E$25:$T$25</c:f>
                <c:numCache>
                  <c:formatCode>General</c:formatCode>
                  <c:ptCount val="16"/>
                  <c:pt idx="0">
                    <c:v>5.5555555555555552E-2</c:v>
                  </c:pt>
                  <c:pt idx="1">
                    <c:v>0.42694299330849961</c:v>
                  </c:pt>
                  <c:pt idx="2">
                    <c:v>0.372677996249965</c:v>
                  </c:pt>
                  <c:pt idx="3">
                    <c:v>0.68599434057003539</c:v>
                  </c:pt>
                  <c:pt idx="4">
                    <c:v>1.285639356440732</c:v>
                  </c:pt>
                  <c:pt idx="5">
                    <c:v>1.3379549531991439</c:v>
                  </c:pt>
                  <c:pt idx="6">
                    <c:v>1.3357820651177335</c:v>
                  </c:pt>
                  <c:pt idx="7">
                    <c:v>1.3754909336822165</c:v>
                  </c:pt>
                  <c:pt idx="8">
                    <c:v>1.3683447904328501</c:v>
                  </c:pt>
                  <c:pt idx="9">
                    <c:v>1.3791159430278972</c:v>
                  </c:pt>
                  <c:pt idx="10">
                    <c:v>1.3339459376998315</c:v>
                  </c:pt>
                  <c:pt idx="11">
                    <c:v>1.4188276482451407</c:v>
                  </c:pt>
                  <c:pt idx="12">
                    <c:v>1.3844373104863459</c:v>
                  </c:pt>
                  <c:pt idx="13">
                    <c:v>1.4026119425692585</c:v>
                  </c:pt>
                  <c:pt idx="14">
                    <c:v>1.4162661230503</c:v>
                  </c:pt>
                  <c:pt idx="15">
                    <c:v>1.5676467522593482</c:v>
                  </c:pt>
                </c:numCache>
              </c:numRef>
            </c:plus>
            <c:minus>
              <c:numRef>
                <c:f>[Book1.xlsx]Sheet1!$E$25:$T$25</c:f>
                <c:numCache>
                  <c:formatCode>General</c:formatCode>
                  <c:ptCount val="16"/>
                  <c:pt idx="0">
                    <c:v>5.5555555555555552E-2</c:v>
                  </c:pt>
                  <c:pt idx="1">
                    <c:v>0.42694299330849961</c:v>
                  </c:pt>
                  <c:pt idx="2">
                    <c:v>0.372677996249965</c:v>
                  </c:pt>
                  <c:pt idx="3">
                    <c:v>0.68599434057003539</c:v>
                  </c:pt>
                  <c:pt idx="4">
                    <c:v>1.285639356440732</c:v>
                  </c:pt>
                  <c:pt idx="5">
                    <c:v>1.3379549531991439</c:v>
                  </c:pt>
                  <c:pt idx="6">
                    <c:v>1.3357820651177335</c:v>
                  </c:pt>
                  <c:pt idx="7">
                    <c:v>1.3754909336822165</c:v>
                  </c:pt>
                  <c:pt idx="8">
                    <c:v>1.3683447904328501</c:v>
                  </c:pt>
                  <c:pt idx="9">
                    <c:v>1.3791159430278972</c:v>
                  </c:pt>
                  <c:pt idx="10">
                    <c:v>1.3339459376998315</c:v>
                  </c:pt>
                  <c:pt idx="11">
                    <c:v>1.4188276482451407</c:v>
                  </c:pt>
                  <c:pt idx="12">
                    <c:v>1.3844373104863459</c:v>
                  </c:pt>
                  <c:pt idx="13">
                    <c:v>1.4026119425692585</c:v>
                  </c:pt>
                  <c:pt idx="14">
                    <c:v>1.4162661230503</c:v>
                  </c:pt>
                  <c:pt idx="15">
                    <c:v>1.5676467522593482</c:v>
                  </c:pt>
                </c:numCache>
              </c:numRef>
            </c:minus>
            <c:spPr>
              <a:noFill/>
              <a:ln w="9525" cap="flat" cmpd="sng" algn="ctr">
                <a:solidFill>
                  <a:schemeClr val="bg1">
                    <a:lumMod val="50000"/>
                  </a:schemeClr>
                </a:solidFill>
                <a:round/>
              </a:ln>
              <a:effectLst/>
            </c:spPr>
          </c:errBars>
          <c:cat>
            <c:numRef>
              <c:f>'P:\paper\geruch\[graphs_new.xlsx]Sheet1'!$C$136:$R$136</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cat>
          <c:val>
            <c:numRef>
              <c:f>[Book1.xlsx]Sheet1!$D$5:$S$5</c:f>
              <c:numCache>
                <c:formatCode>###0.00</c:formatCode>
                <c:ptCount val="16"/>
                <c:pt idx="0" formatCode="####.00">
                  <c:v>5.5555555555555552E-2</c:v>
                </c:pt>
                <c:pt idx="1">
                  <c:v>1.1111111111111112</c:v>
                </c:pt>
                <c:pt idx="2" formatCode="####.00">
                  <c:v>0.83333333333333326</c:v>
                </c:pt>
                <c:pt idx="3">
                  <c:v>2.6666666666666665</c:v>
                </c:pt>
                <c:pt idx="4">
                  <c:v>4.1111111111111107</c:v>
                </c:pt>
                <c:pt idx="5">
                  <c:v>6.1111111111111116</c:v>
                </c:pt>
                <c:pt idx="6">
                  <c:v>5.6666666666666661</c:v>
                </c:pt>
                <c:pt idx="7">
                  <c:v>6.0555555555555545</c:v>
                </c:pt>
                <c:pt idx="8">
                  <c:v>6.9444444444444446</c:v>
                </c:pt>
                <c:pt idx="9">
                  <c:v>7.666666666666667</c:v>
                </c:pt>
                <c:pt idx="10">
                  <c:v>8.1666666666666661</c:v>
                </c:pt>
                <c:pt idx="11">
                  <c:v>8.0000000000000018</c:v>
                </c:pt>
                <c:pt idx="12">
                  <c:v>8.5</c:v>
                </c:pt>
                <c:pt idx="13">
                  <c:v>8.3333333333333321</c:v>
                </c:pt>
                <c:pt idx="14">
                  <c:v>8.8888888888888875</c:v>
                </c:pt>
                <c:pt idx="15">
                  <c:v>9</c:v>
                </c:pt>
              </c:numCache>
            </c:numRef>
          </c:val>
          <c:smooth val="0"/>
          <c:extLst>
            <c:ext xmlns:c16="http://schemas.microsoft.com/office/drawing/2014/chart" uri="{C3380CC4-5D6E-409C-BE32-E72D297353CC}">
              <c16:uniqueId val="{00000000-545C-4576-9E27-8E20790A09BA}"/>
            </c:ext>
          </c:extLst>
        </c:ser>
        <c:ser>
          <c:idx val="0"/>
          <c:order val="1"/>
          <c:tx>
            <c:strRef>
              <c:f>[Book1.xlsx]Sheet1!$C$6</c:f>
              <c:strCache>
                <c:ptCount val="1"/>
                <c:pt idx="0">
                  <c:v>airflow</c:v>
                </c:pt>
              </c:strCache>
            </c:strRef>
          </c:tx>
          <c:spPr>
            <a:ln w="19050" cap="rnd">
              <a:solidFill>
                <a:schemeClr val="accent1"/>
              </a:solidFill>
              <a:round/>
            </a:ln>
            <a:effectLst/>
          </c:spPr>
          <c:marker>
            <c:symbol val="none"/>
          </c:marker>
          <c:errBars>
            <c:errDir val="y"/>
            <c:errBarType val="both"/>
            <c:errValType val="cust"/>
            <c:noEndCap val="0"/>
            <c:plus>
              <c:numRef>
                <c:f>[Book1.xlsx]Sheet1!$E$23:$T$23</c:f>
                <c:numCache>
                  <c:formatCode>General</c:formatCode>
                  <c:ptCount val="16"/>
                  <c:pt idx="0">
                    <c:v>0.16827479029167436</c:v>
                  </c:pt>
                  <c:pt idx="1">
                    <c:v>0.35436859432849394</c:v>
                  </c:pt>
                  <c:pt idx="2">
                    <c:v>0.6410114353138634</c:v>
                  </c:pt>
                  <c:pt idx="3">
                    <c:v>0.75397785778751913</c:v>
                  </c:pt>
                  <c:pt idx="4">
                    <c:v>0.84920254808989104</c:v>
                  </c:pt>
                  <c:pt idx="5">
                    <c:v>0.82082018002032175</c:v>
                  </c:pt>
                  <c:pt idx="6">
                    <c:v>0.80204417197631306</c:v>
                  </c:pt>
                  <c:pt idx="7">
                    <c:v>0.70219284548033323</c:v>
                  </c:pt>
                  <c:pt idx="8">
                    <c:v>0.74328842681806528</c:v>
                  </c:pt>
                  <c:pt idx="9">
                    <c:v>0.76813260628033808</c:v>
                  </c:pt>
                  <c:pt idx="10">
                    <c:v>0.8016603269330429</c:v>
                  </c:pt>
                  <c:pt idx="11">
                    <c:v>0.77749192302316961</c:v>
                  </c:pt>
                  <c:pt idx="12">
                    <c:v>0.75070501387139177</c:v>
                  </c:pt>
                  <c:pt idx="13">
                    <c:v>0.7156518615568821</c:v>
                  </c:pt>
                  <c:pt idx="14">
                    <c:v>0.80739884203535783</c:v>
                  </c:pt>
                  <c:pt idx="15">
                    <c:v>0.86802223697213898</c:v>
                  </c:pt>
                </c:numCache>
              </c:numRef>
            </c:plus>
            <c:minus>
              <c:numRef>
                <c:f>[Book1.xlsx]Sheet1!$E$23:$T$23</c:f>
                <c:numCache>
                  <c:formatCode>General</c:formatCode>
                  <c:ptCount val="16"/>
                  <c:pt idx="0">
                    <c:v>0.16827479029167436</c:v>
                  </c:pt>
                  <c:pt idx="1">
                    <c:v>0.35436859432849394</c:v>
                  </c:pt>
                  <c:pt idx="2">
                    <c:v>0.6410114353138634</c:v>
                  </c:pt>
                  <c:pt idx="3">
                    <c:v>0.75397785778751913</c:v>
                  </c:pt>
                  <c:pt idx="4">
                    <c:v>0.84920254808989104</c:v>
                  </c:pt>
                  <c:pt idx="5">
                    <c:v>0.82082018002032175</c:v>
                  </c:pt>
                  <c:pt idx="6">
                    <c:v>0.80204417197631306</c:v>
                  </c:pt>
                  <c:pt idx="7">
                    <c:v>0.70219284548033323</c:v>
                  </c:pt>
                  <c:pt idx="8">
                    <c:v>0.74328842681806528</c:v>
                  </c:pt>
                  <c:pt idx="9">
                    <c:v>0.76813260628033808</c:v>
                  </c:pt>
                  <c:pt idx="10">
                    <c:v>0.8016603269330429</c:v>
                  </c:pt>
                  <c:pt idx="11">
                    <c:v>0.77749192302316961</c:v>
                  </c:pt>
                  <c:pt idx="12">
                    <c:v>0.75070501387139177</c:v>
                  </c:pt>
                  <c:pt idx="13">
                    <c:v>0.7156518615568821</c:v>
                  </c:pt>
                  <c:pt idx="14">
                    <c:v>0.80739884203535783</c:v>
                  </c:pt>
                  <c:pt idx="15">
                    <c:v>0.86802223697213898</c:v>
                  </c:pt>
                </c:numCache>
              </c:numRef>
            </c:minus>
            <c:spPr>
              <a:noFill/>
              <a:ln w="9525" cap="flat" cmpd="sng" algn="ctr">
                <a:solidFill>
                  <a:schemeClr val="bg1">
                    <a:lumMod val="50000"/>
                  </a:schemeClr>
                </a:solidFill>
                <a:round/>
              </a:ln>
              <a:effectLst/>
            </c:spPr>
          </c:errBars>
          <c:cat>
            <c:numRef>
              <c:f>'P:\paper\geruch\[graphs_new.xlsx]Sheet1'!$C$136:$R$136</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cat>
          <c:val>
            <c:numRef>
              <c:f>[Book1.xlsx]Sheet1!$D$6:$S$6</c:f>
              <c:numCache>
                <c:formatCode>####.00</c:formatCode>
                <c:ptCount val="16"/>
                <c:pt idx="0" formatCode="###0.00">
                  <c:v>0</c:v>
                </c:pt>
                <c:pt idx="1">
                  <c:v>0.47619047619047628</c:v>
                </c:pt>
                <c:pt idx="2">
                  <c:v>0.7142857142857143</c:v>
                </c:pt>
                <c:pt idx="3" formatCode="###0.00">
                  <c:v>1.7142857142857142</c:v>
                </c:pt>
                <c:pt idx="4" formatCode="###0.00">
                  <c:v>3.0952380952380949</c:v>
                </c:pt>
                <c:pt idx="5" formatCode="###0.00">
                  <c:v>3.5238095238095237</c:v>
                </c:pt>
                <c:pt idx="6" formatCode="###0.00">
                  <c:v>3.7619047619047614</c:v>
                </c:pt>
                <c:pt idx="7" formatCode="###0.00">
                  <c:v>4</c:v>
                </c:pt>
                <c:pt idx="8" formatCode="###0.00">
                  <c:v>4.6666666666666661</c:v>
                </c:pt>
                <c:pt idx="9" formatCode="###0.00">
                  <c:v>4.9047619047619042</c:v>
                </c:pt>
                <c:pt idx="10" formatCode="###0.00">
                  <c:v>5.0476190476190466</c:v>
                </c:pt>
                <c:pt idx="11" formatCode="###0.00">
                  <c:v>4.7619047619047619</c:v>
                </c:pt>
                <c:pt idx="12" formatCode="###0.00">
                  <c:v>5.1428571428571432</c:v>
                </c:pt>
                <c:pt idx="13" formatCode="###0.00">
                  <c:v>5.0952380952380949</c:v>
                </c:pt>
                <c:pt idx="14" formatCode="###0.00">
                  <c:v>5.2857142857142865</c:v>
                </c:pt>
                <c:pt idx="15" formatCode="###0.00">
                  <c:v>5.0476190476190466</c:v>
                </c:pt>
              </c:numCache>
            </c:numRef>
          </c:val>
          <c:smooth val="0"/>
          <c:extLst>
            <c:ext xmlns:c16="http://schemas.microsoft.com/office/drawing/2014/chart" uri="{C3380CC4-5D6E-409C-BE32-E72D297353CC}">
              <c16:uniqueId val="{00000001-545C-4576-9E27-8E20790A09BA}"/>
            </c:ext>
          </c:extLst>
        </c:ser>
        <c:ser>
          <c:idx val="1"/>
          <c:order val="2"/>
          <c:tx>
            <c:strRef>
              <c:f>[Book1.xlsx]Sheet1!$C$7</c:f>
              <c:strCache>
                <c:ptCount val="1"/>
                <c:pt idx="0">
                  <c:v>smell</c:v>
                </c:pt>
              </c:strCache>
            </c:strRef>
          </c:tx>
          <c:spPr>
            <a:ln w="19050" cap="rnd">
              <a:solidFill>
                <a:srgbClr val="A50021"/>
              </a:solidFill>
              <a:round/>
            </a:ln>
            <a:effectLst/>
          </c:spPr>
          <c:marker>
            <c:symbol val="none"/>
          </c:marker>
          <c:errBars>
            <c:errDir val="y"/>
            <c:errBarType val="both"/>
            <c:errValType val="cust"/>
            <c:noEndCap val="0"/>
            <c:plus>
              <c:numRef>
                <c:f>[Book1.xlsx]Sheet1!$E$24:$T$24</c:f>
                <c:numCache>
                  <c:formatCode>General</c:formatCode>
                  <c:ptCount val="16"/>
                  <c:pt idx="0">
                    <c:v>0</c:v>
                  </c:pt>
                  <c:pt idx="1">
                    <c:v>0.21349058829961806</c:v>
                  </c:pt>
                  <c:pt idx="2">
                    <c:v>0.2857142857142857</c:v>
                  </c:pt>
                  <c:pt idx="3">
                    <c:v>0.42618382543360855</c:v>
                  </c:pt>
                  <c:pt idx="4">
                    <c:v>0.44339445131370597</c:v>
                  </c:pt>
                  <c:pt idx="5">
                    <c:v>0.68874989454341129</c:v>
                  </c:pt>
                  <c:pt idx="6">
                    <c:v>0.76635604473481334</c:v>
                  </c:pt>
                  <c:pt idx="7">
                    <c:v>0.78564213232915603</c:v>
                  </c:pt>
                  <c:pt idx="8">
                    <c:v>0.77810164944610438</c:v>
                  </c:pt>
                  <c:pt idx="9">
                    <c:v>0.74960306956732903</c:v>
                  </c:pt>
                  <c:pt idx="10">
                    <c:v>0.79368253904764452</c:v>
                  </c:pt>
                  <c:pt idx="11">
                    <c:v>0.76011695006609203</c:v>
                  </c:pt>
                  <c:pt idx="12">
                    <c:v>0.81232010043961822</c:v>
                  </c:pt>
                  <c:pt idx="13">
                    <c:v>0.82492355173867593</c:v>
                  </c:pt>
                  <c:pt idx="14">
                    <c:v>0.88409991124376019</c:v>
                  </c:pt>
                  <c:pt idx="15">
                    <c:v>0.9393151362402653</c:v>
                  </c:pt>
                </c:numCache>
              </c:numRef>
            </c:plus>
            <c:minus>
              <c:numRef>
                <c:f>[Book1.xlsx]Sheet1!$E$24:$T$24</c:f>
                <c:numCache>
                  <c:formatCode>General</c:formatCode>
                  <c:ptCount val="16"/>
                  <c:pt idx="0">
                    <c:v>0</c:v>
                  </c:pt>
                  <c:pt idx="1">
                    <c:v>0.21349058829961806</c:v>
                  </c:pt>
                  <c:pt idx="2">
                    <c:v>0.2857142857142857</c:v>
                  </c:pt>
                  <c:pt idx="3">
                    <c:v>0.42618382543360855</c:v>
                  </c:pt>
                  <c:pt idx="4">
                    <c:v>0.44339445131370597</c:v>
                  </c:pt>
                  <c:pt idx="5">
                    <c:v>0.68874989454341129</c:v>
                  </c:pt>
                  <c:pt idx="6">
                    <c:v>0.76635604473481334</c:v>
                  </c:pt>
                  <c:pt idx="7">
                    <c:v>0.78564213232915603</c:v>
                  </c:pt>
                  <c:pt idx="8">
                    <c:v>0.77810164944610438</c:v>
                  </c:pt>
                  <c:pt idx="9">
                    <c:v>0.74960306956732903</c:v>
                  </c:pt>
                  <c:pt idx="10">
                    <c:v>0.79368253904764452</c:v>
                  </c:pt>
                  <c:pt idx="11">
                    <c:v>0.76011695006609203</c:v>
                  </c:pt>
                  <c:pt idx="12">
                    <c:v>0.81232010043961822</c:v>
                  </c:pt>
                  <c:pt idx="13">
                    <c:v>0.82492355173867593</c:v>
                  </c:pt>
                  <c:pt idx="14">
                    <c:v>0.88409991124376019</c:v>
                  </c:pt>
                  <c:pt idx="15">
                    <c:v>0.9393151362402653</c:v>
                  </c:pt>
                </c:numCache>
              </c:numRef>
            </c:minus>
            <c:spPr>
              <a:noFill/>
              <a:ln w="9525" cap="flat" cmpd="sng" algn="ctr">
                <a:solidFill>
                  <a:schemeClr val="bg1">
                    <a:lumMod val="50000"/>
                  </a:schemeClr>
                </a:solidFill>
                <a:round/>
              </a:ln>
              <a:effectLst/>
            </c:spPr>
          </c:errBars>
          <c:cat>
            <c:numRef>
              <c:f>'P:\paper\geruch\[graphs_new.xlsx]Sheet1'!$C$136:$R$136</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cat>
          <c:val>
            <c:numRef>
              <c:f>[Book1.xlsx]Sheet1!$D$7:$S$7</c:f>
              <c:numCache>
                <c:formatCode>###0.00</c:formatCode>
                <c:ptCount val="16"/>
                <c:pt idx="0" formatCode="####.00">
                  <c:v>0.36363636363636365</c:v>
                </c:pt>
                <c:pt idx="1">
                  <c:v>1.0909090909090908</c:v>
                </c:pt>
                <c:pt idx="2" formatCode="####.00">
                  <c:v>0.72727272727272729</c:v>
                </c:pt>
                <c:pt idx="3">
                  <c:v>1.9090909090909092</c:v>
                </c:pt>
                <c:pt idx="4">
                  <c:v>2.4545454545454541</c:v>
                </c:pt>
                <c:pt idx="5">
                  <c:v>3.3636363636363633</c:v>
                </c:pt>
                <c:pt idx="6">
                  <c:v>3.4545454545454546</c:v>
                </c:pt>
                <c:pt idx="7">
                  <c:v>3.0000000000000004</c:v>
                </c:pt>
                <c:pt idx="8">
                  <c:v>4</c:v>
                </c:pt>
                <c:pt idx="9">
                  <c:v>3.4545454545454541</c:v>
                </c:pt>
                <c:pt idx="10">
                  <c:v>4.3636363636363642</c:v>
                </c:pt>
                <c:pt idx="11">
                  <c:v>4.2727272727272725</c:v>
                </c:pt>
                <c:pt idx="12">
                  <c:v>4.454545454545455</c:v>
                </c:pt>
                <c:pt idx="13">
                  <c:v>4.0909090909090908</c:v>
                </c:pt>
                <c:pt idx="14">
                  <c:v>4.4545454545454541</c:v>
                </c:pt>
                <c:pt idx="15">
                  <c:v>4.0909090909090908</c:v>
                </c:pt>
              </c:numCache>
            </c:numRef>
          </c:val>
          <c:smooth val="0"/>
          <c:extLst>
            <c:ext xmlns:c16="http://schemas.microsoft.com/office/drawing/2014/chart" uri="{C3380CC4-5D6E-409C-BE32-E72D297353CC}">
              <c16:uniqueId val="{00000002-545C-4576-9E27-8E20790A09BA}"/>
            </c:ext>
          </c:extLst>
        </c:ser>
        <c:ser>
          <c:idx val="2"/>
          <c:order val="3"/>
          <c:tx>
            <c:strRef>
              <c:f>[Book1.xlsx]Sheet1!$C$8</c:f>
              <c:strCache>
                <c:ptCount val="1"/>
                <c:pt idx="0">
                  <c:v>music</c:v>
                </c:pt>
              </c:strCache>
            </c:strRef>
          </c:tx>
          <c:spPr>
            <a:ln w="19050" cap="rnd">
              <a:solidFill>
                <a:schemeClr val="accent4"/>
              </a:solidFill>
              <a:prstDash val="solid"/>
              <a:round/>
            </a:ln>
            <a:effectLst/>
          </c:spPr>
          <c:marker>
            <c:symbol val="none"/>
          </c:marker>
          <c:errBars>
            <c:errDir val="y"/>
            <c:errBarType val="both"/>
            <c:errValType val="cust"/>
            <c:noEndCap val="0"/>
            <c:plus>
              <c:numRef>
                <c:f>[Book1.xlsx]Sheet1!$E$26:$T$26</c:f>
                <c:numCache>
                  <c:formatCode>General</c:formatCode>
                  <c:ptCount val="16"/>
                  <c:pt idx="0">
                    <c:v>4.9999999999999996E-2</c:v>
                  </c:pt>
                  <c:pt idx="1">
                    <c:v>6.8824720161168515E-2</c:v>
                  </c:pt>
                  <c:pt idx="2">
                    <c:v>4.9999999999999996E-2</c:v>
                  </c:pt>
                  <c:pt idx="3">
                    <c:v>0.1094243309804831</c:v>
                  </c:pt>
                  <c:pt idx="4">
                    <c:v>0.22499999999999998</c:v>
                  </c:pt>
                  <c:pt idx="5">
                    <c:v>0.42746960495208863</c:v>
                  </c:pt>
                  <c:pt idx="6">
                    <c:v>0.54724188820897679</c:v>
                  </c:pt>
                  <c:pt idx="7">
                    <c:v>0.6020797289396147</c:v>
                  </c:pt>
                  <c:pt idx="8">
                    <c:v>0.65644577280349581</c:v>
                  </c:pt>
                  <c:pt idx="9">
                    <c:v>0.83382441670578156</c:v>
                  </c:pt>
                  <c:pt idx="10">
                    <c:v>0.85255035350597197</c:v>
                  </c:pt>
                  <c:pt idx="11">
                    <c:v>0.95221348778296011</c:v>
                  </c:pt>
                  <c:pt idx="12">
                    <c:v>0.96375089596517849</c:v>
                  </c:pt>
                  <c:pt idx="13">
                    <c:v>0.95669386843166127</c:v>
                  </c:pt>
                  <c:pt idx="14">
                    <c:v>0.93435877252235044</c:v>
                  </c:pt>
                  <c:pt idx="15">
                    <c:v>0.92651014707426649</c:v>
                  </c:pt>
                </c:numCache>
              </c:numRef>
            </c:plus>
            <c:minus>
              <c:numRef>
                <c:f>[Book1.xlsx]Sheet1!$E$26:$T$26</c:f>
                <c:numCache>
                  <c:formatCode>General</c:formatCode>
                  <c:ptCount val="16"/>
                  <c:pt idx="0">
                    <c:v>4.9999999999999996E-2</c:v>
                  </c:pt>
                  <c:pt idx="1">
                    <c:v>6.8824720161168515E-2</c:v>
                  </c:pt>
                  <c:pt idx="2">
                    <c:v>4.9999999999999996E-2</c:v>
                  </c:pt>
                  <c:pt idx="3">
                    <c:v>0.1094243309804831</c:v>
                  </c:pt>
                  <c:pt idx="4">
                    <c:v>0.22499999999999998</c:v>
                  </c:pt>
                  <c:pt idx="5">
                    <c:v>0.42746960495208863</c:v>
                  </c:pt>
                  <c:pt idx="6">
                    <c:v>0.54724188820897679</c:v>
                  </c:pt>
                  <c:pt idx="7">
                    <c:v>0.6020797289396147</c:v>
                  </c:pt>
                  <c:pt idx="8">
                    <c:v>0.65644577280349581</c:v>
                  </c:pt>
                  <c:pt idx="9">
                    <c:v>0.83382441670578156</c:v>
                  </c:pt>
                  <c:pt idx="10">
                    <c:v>0.85255035350597197</c:v>
                  </c:pt>
                  <c:pt idx="11">
                    <c:v>0.95221348778296011</c:v>
                  </c:pt>
                  <c:pt idx="12">
                    <c:v>0.96375089596517849</c:v>
                  </c:pt>
                  <c:pt idx="13">
                    <c:v>0.95669386843166127</c:v>
                  </c:pt>
                  <c:pt idx="14">
                    <c:v>0.93435877252235044</c:v>
                  </c:pt>
                  <c:pt idx="15">
                    <c:v>0.92651014707426649</c:v>
                  </c:pt>
                </c:numCache>
              </c:numRef>
            </c:minus>
            <c:spPr>
              <a:noFill/>
              <a:ln w="9525" cap="flat" cmpd="sng" algn="ctr">
                <a:solidFill>
                  <a:schemeClr val="bg1">
                    <a:lumMod val="50000"/>
                  </a:schemeClr>
                </a:solidFill>
                <a:round/>
              </a:ln>
              <a:effectLst/>
            </c:spPr>
          </c:errBars>
          <c:val>
            <c:numRef>
              <c:f>[Book1.xlsx]Sheet1!$D$8:$S$8</c:f>
              <c:numCache>
                <c:formatCode>####.00</c:formatCode>
                <c:ptCount val="16"/>
                <c:pt idx="0">
                  <c:v>5.000000000000001E-2</c:v>
                </c:pt>
                <c:pt idx="1">
                  <c:v>0.10000000000000002</c:v>
                </c:pt>
                <c:pt idx="2">
                  <c:v>5.000000000000001E-2</c:v>
                </c:pt>
                <c:pt idx="3">
                  <c:v>0.35000000000000009</c:v>
                </c:pt>
                <c:pt idx="4">
                  <c:v>0.77500000000000002</c:v>
                </c:pt>
                <c:pt idx="5" formatCode="###0.00">
                  <c:v>1.3750000000000002</c:v>
                </c:pt>
                <c:pt idx="6" formatCode="###0.00">
                  <c:v>1.9</c:v>
                </c:pt>
                <c:pt idx="7" formatCode="###0.00">
                  <c:v>2.25</c:v>
                </c:pt>
                <c:pt idx="8" formatCode="###0.00">
                  <c:v>2.75</c:v>
                </c:pt>
                <c:pt idx="9" formatCode="###0.00">
                  <c:v>3.3</c:v>
                </c:pt>
                <c:pt idx="10" formatCode="###0.00">
                  <c:v>3.6999999999999997</c:v>
                </c:pt>
                <c:pt idx="11" formatCode="###0.00">
                  <c:v>3.85</c:v>
                </c:pt>
                <c:pt idx="12" formatCode="###0.00">
                  <c:v>3.95</c:v>
                </c:pt>
                <c:pt idx="13" formatCode="###0.00">
                  <c:v>4.0999999999999996</c:v>
                </c:pt>
                <c:pt idx="14" formatCode="###0.00">
                  <c:v>4.2500000000000009</c:v>
                </c:pt>
                <c:pt idx="15" formatCode="###0.00">
                  <c:v>4.3000000000000007</c:v>
                </c:pt>
              </c:numCache>
            </c:numRef>
          </c:val>
          <c:smooth val="0"/>
          <c:extLst>
            <c:ext xmlns:c16="http://schemas.microsoft.com/office/drawing/2014/chart" uri="{C3380CC4-5D6E-409C-BE32-E72D297353CC}">
              <c16:uniqueId val="{00000003-545C-4576-9E27-8E20790A09BA}"/>
            </c:ext>
          </c:extLst>
        </c:ser>
        <c:dLbls>
          <c:showLegendKey val="0"/>
          <c:showVal val="0"/>
          <c:showCatName val="0"/>
          <c:showSerName val="0"/>
          <c:showPercent val="0"/>
          <c:showBubbleSize val="0"/>
        </c:dLbls>
        <c:smooth val="0"/>
        <c:axId val="76464512"/>
        <c:axId val="76466432"/>
      </c:lineChart>
      <c:catAx>
        <c:axId val="76464512"/>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accent4">
                        <a:lumMod val="10000"/>
                      </a:schemeClr>
                    </a:solidFill>
                    <a:latin typeface="+mn-lt"/>
                    <a:ea typeface="+mn-ea"/>
                    <a:cs typeface="+mn-cs"/>
                  </a:defRPr>
                </a:pPr>
                <a:r>
                  <a:rPr lang="en-US">
                    <a:solidFill>
                      <a:schemeClr val="accent4">
                        <a:lumMod val="10000"/>
                      </a:schemeClr>
                    </a:solidFill>
                  </a:rPr>
                  <a:t>Time (min)</a:t>
                </a:r>
              </a:p>
            </c:rich>
          </c:tx>
          <c:layout/>
          <c:overlay val="0"/>
          <c:spPr>
            <a:noFill/>
            <a:ln>
              <a:noFill/>
            </a:ln>
            <a:effectLst/>
          </c:spPr>
          <c:txPr>
            <a:bodyPr rot="0" spcFirstLastPara="1" vertOverflow="ellipsis" vert="horz" wrap="square" anchor="ctr" anchorCtr="1"/>
            <a:lstStyle/>
            <a:p>
              <a:pPr>
                <a:defRPr sz="1197" b="1" i="0" u="none" strike="noStrike" kern="1200" cap="all" baseline="0">
                  <a:solidFill>
                    <a:schemeClr val="accent4">
                      <a:lumMod val="1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6466432"/>
        <c:crosses val="autoZero"/>
        <c:auto val="1"/>
        <c:lblAlgn val="ctr"/>
        <c:lblOffset val="100"/>
        <c:noMultiLvlLbl val="0"/>
      </c:catAx>
      <c:valAx>
        <c:axId val="76466432"/>
        <c:scaling>
          <c:orientation val="minMax"/>
          <c:max val="12"/>
          <c:min val="0"/>
        </c:scaling>
        <c:delete val="0"/>
        <c:axPos val="l"/>
        <c:majorGridlines>
          <c:spPr>
            <a:ln w="9525" cap="flat" cmpd="sng" algn="ctr">
              <a:solidFill>
                <a:schemeClr val="bg2">
                  <a:lumMod val="75000"/>
                  <a:alpha val="21000"/>
                </a:schemeClr>
              </a:solidFill>
              <a:prstDash val="sysDot"/>
              <a:round/>
            </a:ln>
            <a:effectLst/>
          </c:spPr>
        </c:majorGridlines>
        <c:title>
          <c:tx>
            <c:rich>
              <a:bodyPr rot="-5400000" spcFirstLastPara="1" vertOverflow="ellipsis" vert="horz" wrap="square" anchor="ctr" anchorCtr="1"/>
              <a:lstStyle/>
              <a:p>
                <a:pPr>
                  <a:defRPr sz="1197" b="1" i="0" u="none" strike="noStrike" kern="1200" cap="all" baseline="0">
                    <a:solidFill>
                      <a:schemeClr val="accent4">
                        <a:lumMod val="10000"/>
                      </a:schemeClr>
                    </a:solidFill>
                    <a:latin typeface="+mn-lt"/>
                    <a:ea typeface="+mn-ea"/>
                    <a:cs typeface="+mn-cs"/>
                  </a:defRPr>
                </a:pPr>
                <a:r>
                  <a:rPr lang="en-US">
                    <a:solidFill>
                      <a:schemeClr val="accent4">
                        <a:lumMod val="10000"/>
                      </a:schemeClr>
                    </a:solidFill>
                  </a:rPr>
                  <a:t>Average FMS score (0-20)</a:t>
                </a:r>
              </a:p>
            </c:rich>
          </c:tx>
          <c:layout/>
          <c:overlay val="0"/>
          <c:spPr>
            <a:noFill/>
            <a:ln>
              <a:noFill/>
            </a:ln>
            <a:effectLst/>
          </c:spPr>
          <c:txPr>
            <a:bodyPr rot="-5400000" spcFirstLastPara="1" vertOverflow="ellipsis" vert="horz" wrap="square" anchor="ctr" anchorCtr="1"/>
            <a:lstStyle/>
            <a:p>
              <a:pPr>
                <a:defRPr sz="1197" b="1" i="0" u="none" strike="noStrike" kern="1200" cap="all" baseline="0">
                  <a:solidFill>
                    <a:schemeClr val="accent4">
                      <a:lumMod val="10000"/>
                    </a:schemeClr>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accent4">
                    <a:lumMod val="10000"/>
                  </a:schemeClr>
                </a:solidFill>
                <a:latin typeface="+mn-lt"/>
                <a:ea typeface="+mn-ea"/>
                <a:cs typeface="+mn-cs"/>
              </a:defRPr>
            </a:pPr>
            <a:endParaRPr lang="en-US"/>
          </a:p>
        </c:txPr>
        <c:crossAx val="76464512"/>
        <c:crosses val="autoZero"/>
        <c:crossBetween val="between"/>
      </c:valAx>
      <c:spPr>
        <a:noFill/>
        <a:ln>
          <a:noFill/>
        </a:ln>
        <a:effectLst/>
      </c:spPr>
    </c:plotArea>
    <c:legend>
      <c:legendPos val="b"/>
      <c:layout>
        <c:manualLayout>
          <c:xMode val="edge"/>
          <c:yMode val="edge"/>
          <c:x val="0.21964194774160692"/>
          <c:y val="6.1866473068272899E-2"/>
          <c:w val="0.19088699528997227"/>
          <c:h val="0.216435344813711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E1BED1-CB68-4072-81AF-665B895B9CE5}" type="datetimeFigureOut">
              <a:rPr lang="en-CA" smtClean="0"/>
              <a:t>2024-09-20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A6ED3-41B2-4551-BEDC-51EC14C5734B}" type="slidenum">
              <a:rPr lang="en-CA" smtClean="0"/>
              <a:t>‹#›</a:t>
            </a:fld>
            <a:endParaRPr lang="en-CA"/>
          </a:p>
        </p:txBody>
      </p:sp>
    </p:spTree>
    <p:extLst>
      <p:ext uri="{BB962C8B-B14F-4D97-AF65-F5344CB8AC3E}">
        <p14:creationId xmlns:p14="http://schemas.microsoft.com/office/powerpoint/2010/main" val="1368073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5C86FA95-754A-4FEF-9130-0A7EC231E6A0}"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67305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15</a:t>
            </a:fld>
            <a:endParaRPr lang="en-CA"/>
          </a:p>
        </p:txBody>
      </p:sp>
    </p:spTree>
    <p:extLst>
      <p:ext uri="{BB962C8B-B14F-4D97-AF65-F5344CB8AC3E}">
        <p14:creationId xmlns:p14="http://schemas.microsoft.com/office/powerpoint/2010/main" val="737397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Crucial aspect: neural store – storage that includes all sensory patterns of past motion (visual, vestibular, proprioceptive). </a:t>
            </a:r>
          </a:p>
          <a:p>
            <a:pPr marL="171450" indent="-171450">
              <a:buFontTx/>
              <a:buChar char="-"/>
            </a:pPr>
            <a:r>
              <a:rPr lang="en-US"/>
              <a:t>When adequate model found from the neural store matching the current actual sensation, no MS will occur</a:t>
            </a:r>
          </a:p>
          <a:p>
            <a:pPr marL="171450" indent="-171450">
              <a:buFontTx/>
              <a:buChar char="-"/>
            </a:pPr>
            <a:r>
              <a:rPr lang="en-US"/>
              <a:t>ONLY if the sensory conflict pattern is unique (i.e., no adequate expectation formed), then MS will occur (not conflict alone!)</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16</a:t>
            </a:fld>
            <a:endParaRPr lang="en-CA"/>
          </a:p>
        </p:txBody>
      </p:sp>
    </p:spTree>
    <p:extLst>
      <p:ext uri="{BB962C8B-B14F-4D97-AF65-F5344CB8AC3E}">
        <p14:creationId xmlns:p14="http://schemas.microsoft.com/office/powerpoint/2010/main" val="4159583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Changes in postural control (more or less sway) PRECEDES the onset of MS. </a:t>
            </a:r>
          </a:p>
          <a:p>
            <a:pPr marL="171450" indent="-171450">
              <a:buFontTx/>
              <a:buChar char="-"/>
            </a:pPr>
            <a:r>
              <a:rPr lang="en-US"/>
              <a:t>Postural sway not a byproduct, but the main cause of MS. </a:t>
            </a:r>
          </a:p>
          <a:p>
            <a:pPr marL="171450" indent="-171450">
              <a:buFontTx/>
              <a:buChar char="-"/>
            </a:pPr>
            <a:r>
              <a:rPr lang="en-US"/>
              <a:t>Mixed findings in the literature</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17</a:t>
            </a:fld>
            <a:endParaRPr lang="en-CA"/>
          </a:p>
        </p:txBody>
      </p:sp>
    </p:spTree>
    <p:extLst>
      <p:ext uri="{BB962C8B-B14F-4D97-AF65-F5344CB8AC3E}">
        <p14:creationId xmlns:p14="http://schemas.microsoft.com/office/powerpoint/2010/main" val="3587217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Sex: many studies suggest that women are more susceptible than men, but only in 50% of studies this was found. Potential explanation: hormonal differences or openness to report symptoms (gender effect)</a:t>
            </a:r>
          </a:p>
          <a:p>
            <a:pPr marL="171450" indent="-171450">
              <a:buFontTx/>
              <a:buChar char="-"/>
            </a:pPr>
            <a:r>
              <a:rPr lang="en-US" dirty="0"/>
              <a:t>Age: babies immune to MS, peak susceptibility between 8-10 years, then decline in susceptibility. BUT: In VR there might be second peak in older adults (65+), although mixed findings have been reported. VR sickness in adolescents only sparsely tested, but the few studies suggested that kids are not prone to VR sickness</a:t>
            </a:r>
          </a:p>
          <a:p>
            <a:pPr marL="171450" indent="-171450">
              <a:buFontTx/>
              <a:buChar char="-"/>
            </a:pPr>
            <a:r>
              <a:rPr lang="en-US" dirty="0"/>
              <a:t>Ethnicity: east Asians potentially hyper-susceptible, but weak evidence in the literature</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19</a:t>
            </a:fld>
            <a:endParaRPr lang="en-CA"/>
          </a:p>
        </p:txBody>
      </p:sp>
    </p:spTree>
    <p:extLst>
      <p:ext uri="{BB962C8B-B14F-4D97-AF65-F5344CB8AC3E}">
        <p14:creationId xmlns:p14="http://schemas.microsoft.com/office/powerpoint/2010/main" val="3233535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Visually Induced Motion Sickness Susceptibility Questionnaire (VIMSSQ)</a:t>
            </a:r>
          </a:p>
          <a:p>
            <a:r>
              <a:rPr lang="en-US" dirty="0" smtClean="0"/>
              <a:t>- </a:t>
            </a:r>
            <a:r>
              <a:rPr lang="en-US" dirty="0"/>
              <a:t>Using past experiences of VIMS to predict future susceptibility – describing the VIMSSQ in more detail as a useful novel tool to predict VIMS (not MS)</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20</a:t>
            </a:fld>
            <a:endParaRPr lang="en-CA"/>
          </a:p>
        </p:txBody>
      </p:sp>
    </p:spTree>
    <p:extLst>
      <p:ext uri="{BB962C8B-B14F-4D97-AF65-F5344CB8AC3E}">
        <p14:creationId xmlns:p14="http://schemas.microsoft.com/office/powerpoint/2010/main" val="441640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Results from an online survey supporting the idea that MS is still a problem in adults (more than 35% sometimes get sick as car passenger</a:t>
            </a:r>
          </a:p>
          <a:p>
            <a:pPr marL="171450" indent="-171450">
              <a:buFontTx/>
              <a:buChar char="-"/>
            </a:pPr>
            <a:r>
              <a:rPr lang="en-US"/>
              <a:t>Methods: using the MSSQ capturing past experiences of traditional motion sickness (car, bus etc.)</a:t>
            </a:r>
          </a:p>
        </p:txBody>
      </p:sp>
      <p:sp>
        <p:nvSpPr>
          <p:cNvPr id="4" name="Slide Number Placeholder 3"/>
          <p:cNvSpPr>
            <a:spLocks noGrp="1"/>
          </p:cNvSpPr>
          <p:nvPr>
            <p:ph type="sldNum" sz="quarter" idx="5"/>
          </p:nvPr>
        </p:nvSpPr>
        <p:spPr/>
        <p:txBody>
          <a:bodyPr/>
          <a:lstStyle/>
          <a:p>
            <a:fld id="{0C8A6ED3-41B2-4551-BEDC-51EC14C5734B}" type="slidenum">
              <a:rPr lang="en-CA" smtClean="0"/>
              <a:t>21</a:t>
            </a:fld>
            <a:endParaRPr lang="en-CA"/>
          </a:p>
        </p:txBody>
      </p:sp>
    </p:spTree>
    <p:extLst>
      <p:ext uri="{BB962C8B-B14F-4D97-AF65-F5344CB8AC3E}">
        <p14:creationId xmlns:p14="http://schemas.microsoft.com/office/powerpoint/2010/main" val="3198791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Data from online survey showing prevalence of different symptoms when using any type of visual display (including simulators, TV, VR </a:t>
            </a:r>
            <a:r>
              <a:rPr lang="en-US" err="1"/>
              <a:t>etc</a:t>
            </a:r>
            <a:r>
              <a:rPr lang="en-US"/>
              <a:t>)</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22</a:t>
            </a:fld>
            <a:endParaRPr lang="en-CA"/>
          </a:p>
        </p:txBody>
      </p:sp>
    </p:spTree>
    <p:extLst>
      <p:ext uri="{BB962C8B-B14F-4D97-AF65-F5344CB8AC3E}">
        <p14:creationId xmlns:p14="http://schemas.microsoft.com/office/powerpoint/2010/main" val="3300698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Demonstrating the usefulness of the VIMSSQ-short to predict VIMS severity as measured in an experimental study</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23</a:t>
            </a:fld>
            <a:endParaRPr lang="en-CA"/>
          </a:p>
        </p:txBody>
      </p:sp>
    </p:spTree>
    <p:extLst>
      <p:ext uri="{BB962C8B-B14F-4D97-AF65-F5344CB8AC3E}">
        <p14:creationId xmlns:p14="http://schemas.microsoft.com/office/powerpoint/2010/main" val="452503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Field of view: larger</a:t>
            </a:r>
            <a:r>
              <a:rPr lang="en-US" baseline="0" dirty="0"/>
              <a:t> -&gt; </a:t>
            </a:r>
            <a:r>
              <a:rPr lang="en-US" dirty="0"/>
              <a:t>stronger</a:t>
            </a:r>
            <a:r>
              <a:rPr lang="en-US" baseline="0" dirty="0"/>
              <a:t> </a:t>
            </a:r>
            <a:r>
              <a:rPr lang="en-US" baseline="0" dirty="0" err="1"/>
              <a:t>vection</a:t>
            </a:r>
            <a:r>
              <a:rPr lang="en-US" baseline="0" dirty="0"/>
              <a:t> -&gt; </a:t>
            </a:r>
            <a:r>
              <a:rPr lang="en-US" dirty="0"/>
              <a:t>more likely to experience VIMS</a:t>
            </a:r>
          </a:p>
          <a:p>
            <a:pPr marL="171450" indent="-171450">
              <a:buFontTx/>
              <a:buChar char="-"/>
            </a:pPr>
            <a:r>
              <a:rPr lang="en-US" dirty="0"/>
              <a:t>Visual setup: time lag, FOV, resolution, refresh rate </a:t>
            </a:r>
            <a:r>
              <a:rPr lang="en-US" dirty="0" smtClean="0"/>
              <a:t>/ frame rate (often locked) all </a:t>
            </a:r>
            <a:r>
              <a:rPr lang="en-US" dirty="0"/>
              <a:t>may contribute to the occurrence of VIMS</a:t>
            </a:r>
          </a:p>
          <a:p>
            <a:pPr marL="171450" indent="-171450">
              <a:buFontTx/>
              <a:buChar char="-"/>
            </a:pPr>
            <a:r>
              <a:rPr lang="en-US" dirty="0"/>
              <a:t>Motion system: fixed-base vs. small/reduced</a:t>
            </a:r>
            <a:r>
              <a:rPr lang="en-US" baseline="0" dirty="0"/>
              <a:t> DOF vs large </a:t>
            </a:r>
            <a:r>
              <a:rPr lang="en-US" dirty="0"/>
              <a:t>motion systems</a:t>
            </a:r>
            <a:r>
              <a:rPr lang="en-US" baseline="0" dirty="0"/>
              <a:t>, smoothness of motion (artifacts)</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24</a:t>
            </a:fld>
            <a:endParaRPr lang="en-CA"/>
          </a:p>
        </p:txBody>
      </p:sp>
    </p:spTree>
    <p:extLst>
      <p:ext uri="{BB962C8B-B14F-4D97-AF65-F5344CB8AC3E}">
        <p14:creationId xmlns:p14="http://schemas.microsoft.com/office/powerpoint/2010/main" val="2918661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Optical flow: directly impact the level of self-motion perception (vection) and have also been shown to impact VIMS – speed, density etc.,</a:t>
            </a:r>
            <a:endParaRPr lang="en-US" baseline="0" dirty="0"/>
          </a:p>
          <a:p>
            <a:pPr marL="0" indent="0">
              <a:buFontTx/>
              <a:buNone/>
            </a:pPr>
            <a:r>
              <a:rPr lang="en-US" baseline="0" dirty="0"/>
              <a:t>as well as</a:t>
            </a:r>
            <a:r>
              <a:rPr lang="en-US" dirty="0"/>
              <a:t> navigation type (</a:t>
            </a:r>
            <a:r>
              <a:rPr lang="en-US" dirty="0" err="1"/>
              <a:t>hyperjump</a:t>
            </a:r>
            <a:r>
              <a:rPr lang="en-US" dirty="0"/>
              <a:t>, teleport etc. to potentially avoid</a:t>
            </a:r>
            <a:r>
              <a:rPr lang="en-US" baseline="0" dirty="0"/>
              <a:t> flow altogether</a:t>
            </a:r>
            <a:r>
              <a:rPr lang="en-US" dirty="0"/>
              <a:t>)</a:t>
            </a:r>
          </a:p>
          <a:p>
            <a:pPr marL="171450" indent="-171450">
              <a:buFontTx/>
              <a:buChar char="-"/>
            </a:pPr>
            <a:r>
              <a:rPr lang="en-US" dirty="0"/>
              <a:t>Visual rotations: combined axis rotations are quite bad for VIMS, yaw axis not as bad as pitch and roll in some instances.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Motion cues: “no motion is better than bad motion”. Proper + reliable cueing</a:t>
            </a:r>
            <a:r>
              <a:rPr lang="en-US" baseline="0" dirty="0"/>
              <a:t> can help reduce VIMS. False cues and artifacts (hard limits!) can quickly reverse that benefit</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25</a:t>
            </a:fld>
            <a:endParaRPr lang="en-CA"/>
          </a:p>
        </p:txBody>
      </p:sp>
    </p:spTree>
    <p:extLst>
      <p:ext uri="{BB962C8B-B14F-4D97-AF65-F5344CB8AC3E}">
        <p14:creationId xmlns:p14="http://schemas.microsoft.com/office/powerpoint/2010/main" val="1085405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MS affects everyone, only those with a complete bilateral vestibular loss cannot get MS (even blind people can)</a:t>
            </a:r>
          </a:p>
          <a:p>
            <a:pPr marL="171450" indent="-171450">
              <a:buFontTx/>
              <a:buChar char="-"/>
            </a:pPr>
            <a:r>
              <a:rPr lang="en-US"/>
              <a:t>35% highly susceptible to MS!</a:t>
            </a:r>
          </a:p>
          <a:p>
            <a:pPr marL="171450" indent="-171450">
              <a:buFontTx/>
              <a:buChar char="-"/>
            </a:pPr>
            <a:r>
              <a:rPr lang="en-US"/>
              <a:t>MS is an old phenomenon – even ancient Greek knew MS; Still, MS is highly modern concern for two reasons (switch to next slide)</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2</a:t>
            </a:fld>
            <a:endParaRPr lang="en-CA"/>
          </a:p>
        </p:txBody>
      </p:sp>
    </p:spTree>
    <p:extLst>
      <p:ext uri="{BB962C8B-B14F-4D97-AF65-F5344CB8AC3E}">
        <p14:creationId xmlns:p14="http://schemas.microsoft.com/office/powerpoint/2010/main" val="3144372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Many different questionnaires exist – SSQ the most prominent one (several adaptations for VR have been proposed), but SSQ still the most used one. Adaptation of the MSAQ/MSQ</a:t>
            </a:r>
          </a:p>
          <a:p>
            <a:pPr marL="171450" indent="-171450">
              <a:buFontTx/>
              <a:buChar char="-"/>
            </a:pPr>
            <a:r>
              <a:rPr lang="en-US" dirty="0"/>
              <a:t>Misery scale: measures different symptoms in a single score, with different scores representing different severities. Simple, yet needs some training to be able to accurately use. </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27</a:t>
            </a:fld>
            <a:endParaRPr lang="en-CA"/>
          </a:p>
        </p:txBody>
      </p:sp>
    </p:spTree>
    <p:extLst>
      <p:ext uri="{BB962C8B-B14F-4D97-AF65-F5344CB8AC3E}">
        <p14:creationId xmlns:p14="http://schemas.microsoft.com/office/powerpoint/2010/main" val="3436404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FMS: Simple and effective tool; 20 point scale; established as one of the most often used single-rating scales for the nausea aspect of motion sickness</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28</a:t>
            </a:fld>
            <a:endParaRPr lang="en-CA"/>
          </a:p>
        </p:txBody>
      </p:sp>
    </p:spTree>
    <p:extLst>
      <p:ext uri="{BB962C8B-B14F-4D97-AF65-F5344CB8AC3E}">
        <p14:creationId xmlns:p14="http://schemas.microsoft.com/office/powerpoint/2010/main" val="3062000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MANY studies looked into physiological correlates. Very mixed findings. </a:t>
            </a:r>
          </a:p>
          <a:p>
            <a:pPr marL="171450" indent="-171450">
              <a:buFontTx/>
              <a:buChar char="-"/>
            </a:pPr>
            <a:r>
              <a:rPr lang="en-CA" dirty="0"/>
              <a:t>Some interesting correlations, but nothing robust that could be used as an objective measure of MS</a:t>
            </a:r>
          </a:p>
          <a:p>
            <a:pPr marL="171450" indent="-171450">
              <a:buFontTx/>
              <a:buChar char="-"/>
            </a:pPr>
            <a:r>
              <a:rPr lang="en-CA" dirty="0" err="1" smtClean="0"/>
              <a:t>Electrogastrography</a:t>
            </a:r>
            <a:r>
              <a:rPr lang="en-CA" baseline="0" dirty="0" smtClean="0"/>
              <a:t> (</a:t>
            </a:r>
            <a:r>
              <a:rPr lang="en-CA" dirty="0" smtClean="0"/>
              <a:t>EGG) </a:t>
            </a:r>
            <a:r>
              <a:rPr lang="en-CA" dirty="0"/>
              <a:t>showed good results, but a signal that is extremely prone to movement artifacts, making it de facto impractical. </a:t>
            </a:r>
          </a:p>
        </p:txBody>
      </p:sp>
      <p:sp>
        <p:nvSpPr>
          <p:cNvPr id="4" name="Slide Number Placeholder 3"/>
          <p:cNvSpPr>
            <a:spLocks noGrp="1"/>
          </p:cNvSpPr>
          <p:nvPr>
            <p:ph type="sldNum" sz="quarter" idx="5"/>
          </p:nvPr>
        </p:nvSpPr>
        <p:spPr/>
        <p:txBody>
          <a:bodyPr/>
          <a:lstStyle/>
          <a:p>
            <a:fld id="{0C8A6ED3-41B2-4551-BEDC-51EC14C5734B}" type="slidenum">
              <a:rPr lang="en-CA" smtClean="0"/>
              <a:t>29</a:t>
            </a:fld>
            <a:endParaRPr lang="en-CA"/>
          </a:p>
        </p:txBody>
      </p:sp>
    </p:spTree>
    <p:extLst>
      <p:ext uri="{BB962C8B-B14F-4D97-AF65-F5344CB8AC3E}">
        <p14:creationId xmlns:p14="http://schemas.microsoft.com/office/powerpoint/2010/main" val="2645926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Recent approach: combining physiological measures with machine learning to identify patterns across different signals that may predict MS. </a:t>
            </a:r>
          </a:p>
          <a:p>
            <a:pPr marL="171450" indent="-171450">
              <a:buFontTx/>
              <a:buChar char="-"/>
            </a:pPr>
            <a:r>
              <a:rPr lang="en-US" dirty="0"/>
              <a:t>Study from our lab</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30</a:t>
            </a:fld>
            <a:endParaRPr lang="en-CA"/>
          </a:p>
        </p:txBody>
      </p:sp>
    </p:spTree>
    <p:extLst>
      <p:ext uri="{BB962C8B-B14F-4D97-AF65-F5344CB8AC3E}">
        <p14:creationId xmlns:p14="http://schemas.microsoft.com/office/powerpoint/2010/main" val="2820857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showing difference between sick and non-sick participant across many different measures. Highlighting the most relevant findings here.  </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31</a:t>
            </a:fld>
            <a:endParaRPr lang="en-CA"/>
          </a:p>
        </p:txBody>
      </p:sp>
    </p:spTree>
    <p:extLst>
      <p:ext uri="{BB962C8B-B14F-4D97-AF65-F5344CB8AC3E}">
        <p14:creationId xmlns:p14="http://schemas.microsoft.com/office/powerpoint/2010/main" val="2203326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promising results (also when predicting 2 minutes in advance – slightly worse scores, but similar)</a:t>
            </a:r>
          </a:p>
          <a:p>
            <a:r>
              <a:rPr lang="en-US" dirty="0"/>
              <a:t>BUT: not robust enough, and more research needed to look into this further. Good first start, though. </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32</a:t>
            </a:fld>
            <a:endParaRPr lang="en-CA"/>
          </a:p>
        </p:txBody>
      </p:sp>
    </p:spTree>
    <p:extLst>
      <p:ext uri="{BB962C8B-B14F-4D97-AF65-F5344CB8AC3E}">
        <p14:creationId xmlns:p14="http://schemas.microsoft.com/office/powerpoint/2010/main" val="498723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8A6ED3-41B2-4551-BEDC-51EC14C5734B}" type="slidenum">
              <a:rPr lang="en-CA" smtClean="0"/>
              <a:t>34</a:t>
            </a:fld>
            <a:endParaRPr lang="en-CA"/>
          </a:p>
        </p:txBody>
      </p:sp>
    </p:spTree>
    <p:extLst>
      <p:ext uri="{BB962C8B-B14F-4D97-AF65-F5344CB8AC3E}">
        <p14:creationId xmlns:p14="http://schemas.microsoft.com/office/powerpoint/2010/main" val="1909029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the many pharmacological solutions that exist</a:t>
            </a:r>
          </a:p>
          <a:p>
            <a:r>
              <a:rPr lang="en-US" dirty="0"/>
              <a:t>PRO: they do work for most people, inexpensive, easily accessible</a:t>
            </a:r>
          </a:p>
          <a:p>
            <a:r>
              <a:rPr lang="en-US" dirty="0"/>
              <a:t>CON: side effects (drowsy, temporary mild cognitive impairment etc.) – not useful for testing performance or attention in simulation studies. Need to find non-pharmacological solutions</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35</a:t>
            </a:fld>
            <a:endParaRPr lang="en-CA"/>
          </a:p>
        </p:txBody>
      </p:sp>
    </p:spTree>
    <p:extLst>
      <p:ext uri="{BB962C8B-B14F-4D97-AF65-F5344CB8AC3E}">
        <p14:creationId xmlns:p14="http://schemas.microsoft.com/office/powerpoint/2010/main" val="4263577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Postural support: going back to the theory, providing support of the body (i.e., restricting motion) can indeed reduce MS, but not fully eliminate. Also mixed findings in the literature</a:t>
            </a:r>
          </a:p>
          <a:p>
            <a:r>
              <a:rPr lang="en-US" dirty="0"/>
              <a:t>Breathing: controlled breathing has been shown across few studies to reduced MS significantly</a:t>
            </a:r>
          </a:p>
          <a:p>
            <a:r>
              <a:rPr lang="en-US" dirty="0"/>
              <a:t>Exposure: stepwise adaptation to the simulator can be very useful in reducing the occurrence and severity of MS</a:t>
            </a:r>
          </a:p>
          <a:p>
            <a:r>
              <a:rPr lang="en-US" dirty="0"/>
              <a:t>Habituation: best non-pharma treatment available. BUT: very time consuming, not pleasant for the user, expensive – not always feasible.  </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36</a:t>
            </a:fld>
            <a:endParaRPr lang="en-CA"/>
          </a:p>
        </p:txBody>
      </p:sp>
    </p:spTree>
    <p:extLst>
      <p:ext uri="{BB962C8B-B14F-4D97-AF65-F5344CB8AC3E}">
        <p14:creationId xmlns:p14="http://schemas.microsoft.com/office/powerpoint/2010/main" val="3666111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from our own research: investigated many situational factors and found that three were quite promising in reducing MS: </a:t>
            </a:r>
          </a:p>
          <a:p>
            <a:r>
              <a:rPr lang="en-US" dirty="0"/>
              <a:t>Music that</a:t>
            </a:r>
            <a:r>
              <a:rPr lang="en-US" baseline="0" dirty="0"/>
              <a:t> was</a:t>
            </a:r>
            <a:r>
              <a:rPr lang="en-US" dirty="0"/>
              <a:t>, odors, airflow</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37</a:t>
            </a:fld>
            <a:endParaRPr lang="en-CA"/>
          </a:p>
        </p:txBody>
      </p:sp>
    </p:spTree>
    <p:extLst>
      <p:ext uri="{BB962C8B-B14F-4D97-AF65-F5344CB8AC3E}">
        <p14:creationId xmlns:p14="http://schemas.microsoft.com/office/powerpoint/2010/main" val="324293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Automated vehicles: promise to increase safety and make use of your time more efficiently (working, reading etc.) </a:t>
            </a:r>
            <a:r>
              <a:rPr lang="en-US">
                <a:sym typeface="Wingdings" panose="05000000000000000000" pitchFamily="2" charset="2"/>
              </a:rPr>
              <a:t> all those activities increase the risk of MS!</a:t>
            </a:r>
          </a:p>
          <a:p>
            <a:r>
              <a:rPr lang="en-US">
                <a:sym typeface="Wingdings" panose="05000000000000000000" pitchFamily="2" charset="2"/>
              </a:rPr>
              <a:t>VR: mainstream in many domains, increasing application in various contexts such as health care, rehab, entertainment… market is supposed to grow dramatically and MS is a key limitation of VR success</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3</a:t>
            </a:fld>
            <a:endParaRPr lang="en-CA"/>
          </a:p>
        </p:txBody>
      </p:sp>
    </p:spTree>
    <p:extLst>
      <p:ext uri="{BB962C8B-B14F-4D97-AF65-F5344CB8AC3E}">
        <p14:creationId xmlns:p14="http://schemas.microsoft.com/office/powerpoint/2010/main" val="3795886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the methodology</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38</a:t>
            </a:fld>
            <a:endParaRPr lang="en-CA"/>
          </a:p>
        </p:txBody>
      </p:sp>
    </p:spTree>
    <p:extLst>
      <p:ext uri="{BB962C8B-B14F-4D97-AF65-F5344CB8AC3E}">
        <p14:creationId xmlns:p14="http://schemas.microsoft.com/office/powerpoint/2010/main" val="2463177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the results: all countermeasures reduced MS severity by almost 50%. Great result for simple and easy-to-apply methods, but cannot fully prevent MS. </a:t>
            </a:r>
            <a:endParaRPr lang="en-CA" dirty="0"/>
          </a:p>
        </p:txBody>
      </p:sp>
      <p:sp>
        <p:nvSpPr>
          <p:cNvPr id="4" name="Slide Number Placeholder 3"/>
          <p:cNvSpPr>
            <a:spLocks noGrp="1"/>
          </p:cNvSpPr>
          <p:nvPr>
            <p:ph type="sldNum" sz="quarter" idx="5"/>
          </p:nvPr>
        </p:nvSpPr>
        <p:spPr/>
        <p:txBody>
          <a:bodyPr/>
          <a:lstStyle/>
          <a:p>
            <a:fld id="{0C8A6ED3-41B2-4551-BEDC-51EC14C5734B}" type="slidenum">
              <a:rPr lang="en-CA" smtClean="0"/>
              <a:t>39</a:t>
            </a:fld>
            <a:endParaRPr lang="en-CA"/>
          </a:p>
        </p:txBody>
      </p:sp>
    </p:spTree>
    <p:extLst>
      <p:ext uri="{BB962C8B-B14F-4D97-AF65-F5344CB8AC3E}">
        <p14:creationId xmlns:p14="http://schemas.microsoft.com/office/powerpoint/2010/main" val="375332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a:t>
            </a:r>
            <a:r>
              <a:rPr lang="en-US" baseline="0" dirty="0" smtClean="0"/>
              <a:t> much that is not known around the topic.</a:t>
            </a:r>
          </a:p>
          <a:p>
            <a:r>
              <a:rPr lang="en-US" dirty="0" smtClean="0"/>
              <a:t>An</a:t>
            </a:r>
            <a:r>
              <a:rPr lang="en-US" baseline="0" dirty="0" smtClean="0"/>
              <a:t> overview of future research we and others will be performing</a:t>
            </a:r>
            <a:endParaRPr lang="en-US" dirty="0"/>
          </a:p>
        </p:txBody>
      </p:sp>
      <p:sp>
        <p:nvSpPr>
          <p:cNvPr id="4" name="Slide Number Placeholder 3"/>
          <p:cNvSpPr>
            <a:spLocks noGrp="1"/>
          </p:cNvSpPr>
          <p:nvPr>
            <p:ph type="sldNum" sz="quarter" idx="10"/>
          </p:nvPr>
        </p:nvSpPr>
        <p:spPr/>
        <p:txBody>
          <a:bodyPr/>
          <a:lstStyle/>
          <a:p>
            <a:fld id="{0C8A6ED3-41B2-4551-BEDC-51EC14C5734B}" type="slidenum">
              <a:rPr lang="en-CA" smtClean="0"/>
              <a:t>41</a:t>
            </a:fld>
            <a:endParaRPr lang="en-CA"/>
          </a:p>
        </p:txBody>
      </p:sp>
    </p:spTree>
    <p:extLst>
      <p:ext uri="{BB962C8B-B14F-4D97-AF65-F5344CB8AC3E}">
        <p14:creationId xmlns:p14="http://schemas.microsoft.com/office/powerpoint/2010/main" val="1867717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8A6ED3-41B2-4551-BEDC-51EC14C5734B}" type="slidenum">
              <a:rPr lang="en-CA" smtClean="0"/>
              <a:t>42</a:t>
            </a:fld>
            <a:endParaRPr lang="en-CA"/>
          </a:p>
        </p:txBody>
      </p:sp>
    </p:spTree>
    <p:extLst>
      <p:ext uri="{BB962C8B-B14F-4D97-AF65-F5344CB8AC3E}">
        <p14:creationId xmlns:p14="http://schemas.microsoft.com/office/powerpoint/2010/main" val="3605839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importantly</a:t>
            </a:r>
            <a:r>
              <a:rPr lang="en-US" baseline="0"/>
              <a:t> for the IITSEC audience, </a:t>
            </a:r>
            <a:r>
              <a:rPr lang="en-US">
                <a:sym typeface="Wingdings" panose="05000000000000000000" pitchFamily="2" charset="2"/>
              </a:rPr>
              <a:t>military training</a:t>
            </a:r>
            <a:r>
              <a:rPr lang="en-US" baseline="0">
                <a:sym typeface="Wingdings" panose="05000000000000000000" pitchFamily="2" charset="2"/>
              </a:rPr>
              <a:t> makes extensive use of simulators large and small, as evidenced by exhibit hall,</a:t>
            </a:r>
            <a:endParaRPr lang="en-US"/>
          </a:p>
          <a:p>
            <a:r>
              <a:rPr lang="en-US"/>
              <a:t>Including “traditional” simulators</a:t>
            </a:r>
            <a:r>
              <a:rPr lang="en-US" baseline="0"/>
              <a:t> and training devices as well as increasing use of VR/MR/XR,</a:t>
            </a:r>
            <a:endParaRPr lang="en-US"/>
          </a:p>
          <a:p>
            <a:r>
              <a:rPr lang="en-US"/>
              <a:t>problem of MS remains (the same). </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4</a:t>
            </a:fld>
            <a:endParaRPr lang="en-CA"/>
          </a:p>
        </p:txBody>
      </p:sp>
    </p:spTree>
    <p:extLst>
      <p:ext uri="{BB962C8B-B14F-4D97-AF65-F5344CB8AC3E}">
        <p14:creationId xmlns:p14="http://schemas.microsoft.com/office/powerpoint/2010/main" val="2658268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Quotes showing the public awareness of the problem of MS in VR</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5</a:t>
            </a:fld>
            <a:endParaRPr lang="en-CA"/>
          </a:p>
        </p:txBody>
      </p:sp>
    </p:spTree>
    <p:extLst>
      <p:ext uri="{BB962C8B-B14F-4D97-AF65-F5344CB8AC3E}">
        <p14:creationId xmlns:p14="http://schemas.microsoft.com/office/powerpoint/2010/main" val="4020009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Little intro with numbers: 1% highly underestimating the actual number of VR sickness (70%), but the lowest number that can be found in the literature. Taking this conservative number to get to the last number (1.7 mil) to show that even with this low number MS in VR is a huge issue</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6</a:t>
            </a:fld>
            <a:endParaRPr lang="en-CA"/>
          </a:p>
        </p:txBody>
      </p:sp>
    </p:spTree>
    <p:extLst>
      <p:ext uri="{BB962C8B-B14F-4D97-AF65-F5344CB8AC3E}">
        <p14:creationId xmlns:p14="http://schemas.microsoft.com/office/powerpoint/2010/main" val="3842904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 of different visual displays where people can get sick (it’s not only VR!)</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7</a:t>
            </a:fld>
            <a:endParaRPr lang="en-CA"/>
          </a:p>
        </p:txBody>
      </p:sp>
    </p:spTree>
    <p:extLst>
      <p:ext uri="{BB962C8B-B14F-4D97-AF65-F5344CB8AC3E}">
        <p14:creationId xmlns:p14="http://schemas.microsoft.com/office/powerpoint/2010/main" val="3957962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Giving an overview of the presentation’s agenda with some main topics that will be discussed/explained</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9</a:t>
            </a:fld>
            <a:endParaRPr lang="en-CA"/>
          </a:p>
        </p:txBody>
      </p:sp>
    </p:spTree>
    <p:extLst>
      <p:ext uri="{BB962C8B-B14F-4D97-AF65-F5344CB8AC3E}">
        <p14:creationId xmlns:p14="http://schemas.microsoft.com/office/powerpoint/2010/main" val="1601272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will talk more about the first two theories in the next slides, as these are the most popular ones</a:t>
            </a:r>
          </a:p>
          <a:p>
            <a:pPr marL="171450" indent="-171450">
              <a:buFontTx/>
              <a:buChar char="-"/>
            </a:pPr>
            <a:r>
              <a:rPr lang="en-US" dirty="0"/>
              <a:t>Eye movements: limiting eye movements can reduce MS; fixation cross often used to reduce MS (can work to some extent)</a:t>
            </a:r>
          </a:p>
          <a:p>
            <a:pPr marL="171450" indent="-171450">
              <a:buFontTx/>
              <a:buChar char="-"/>
            </a:pPr>
            <a:r>
              <a:rPr lang="en-US" dirty="0"/>
              <a:t>DVP: very new theory, suggesting that the lag causing differences in the virtual and physical head pose is the main cause of VR sickness</a:t>
            </a:r>
          </a:p>
          <a:p>
            <a:pPr marL="171450" indent="-171450">
              <a:buFontTx/>
              <a:buChar char="-"/>
            </a:pPr>
            <a:r>
              <a:rPr lang="en-US" dirty="0"/>
              <a:t>Evolutionary hypothesis: not a theory explaining how you get sick, but rather tries to explain why you show the specific symptoms (nausea, vomiting)</a:t>
            </a:r>
          </a:p>
        </p:txBody>
      </p:sp>
      <p:sp>
        <p:nvSpPr>
          <p:cNvPr id="4" name="Slide Number Placeholder 3"/>
          <p:cNvSpPr>
            <a:spLocks noGrp="1"/>
          </p:cNvSpPr>
          <p:nvPr>
            <p:ph type="sldNum" sz="quarter" idx="10"/>
          </p:nvPr>
        </p:nvSpPr>
        <p:spPr/>
        <p:txBody>
          <a:bodyPr/>
          <a:lstStyle/>
          <a:p>
            <a:fld id="{0C8A6ED3-41B2-4551-BEDC-51EC14C5734B}" type="slidenum">
              <a:rPr lang="en-CA" smtClean="0"/>
              <a:t>14</a:t>
            </a:fld>
            <a:endParaRPr lang="en-CA"/>
          </a:p>
        </p:txBody>
      </p:sp>
    </p:spTree>
    <p:extLst>
      <p:ext uri="{BB962C8B-B14F-4D97-AF65-F5344CB8AC3E}">
        <p14:creationId xmlns:p14="http://schemas.microsoft.com/office/powerpoint/2010/main" val="2228894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lain IITSEC">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7740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0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686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3DFBF3-00B1-4393-99AC-4824989DE2CA}" type="datetimeFigureOut">
              <a:rPr lang="en-CA" smtClean="0"/>
              <a:t>2024-09-20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F95605F-B9C8-4FD7-A273-477FF4A80899}" type="slidenum">
              <a:rPr lang="en-CA" smtClean="0"/>
              <a:t>‹#›</a:t>
            </a:fld>
            <a:endParaRPr lang="en-CA"/>
          </a:p>
        </p:txBody>
      </p:sp>
    </p:spTree>
    <p:extLst>
      <p:ext uri="{BB962C8B-B14F-4D97-AF65-F5344CB8AC3E}">
        <p14:creationId xmlns:p14="http://schemas.microsoft.com/office/powerpoint/2010/main" val="3649165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610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sz="quarter" idx="12" hasCustomPrompt="1"/>
          </p:nvPr>
        </p:nvSpPr>
        <p:spPr>
          <a:xfrm>
            <a:off x="0" y="84667"/>
            <a:ext cx="12192000" cy="592667"/>
          </a:xfrm>
          <a:prstGeom prst="rect">
            <a:avLst/>
          </a:prstGeom>
        </p:spPr>
        <p:txBody>
          <a:bodyPr vert="horz"/>
          <a:lstStyle>
            <a:lvl1pPr marL="0" indent="0" algn="ctr">
              <a:buNone/>
              <a:defRPr sz="3200" b="1" i="1">
                <a:solidFill>
                  <a:srgbClr val="0077BF"/>
                </a:solidFill>
                <a:latin typeface="Arial"/>
                <a:cs typeface="Arial"/>
              </a:defRPr>
            </a:lvl1pPr>
          </a:lstStyle>
          <a:p>
            <a:pPr lvl="0"/>
            <a:r>
              <a:rPr lang="en-CA"/>
              <a:t>Name of the Event </a:t>
            </a:r>
            <a:r>
              <a:rPr lang="mr-IN"/>
              <a:t>–</a:t>
            </a:r>
            <a:r>
              <a:rPr lang="en-CA"/>
              <a:t> Year of the Event</a:t>
            </a:r>
          </a:p>
        </p:txBody>
      </p:sp>
      <p:sp>
        <p:nvSpPr>
          <p:cNvPr id="8" name="Text Placeholder 6"/>
          <p:cNvSpPr>
            <a:spLocks noGrp="1"/>
          </p:cNvSpPr>
          <p:nvPr>
            <p:ph type="body" sz="quarter" idx="10" hasCustomPrompt="1"/>
          </p:nvPr>
        </p:nvSpPr>
        <p:spPr>
          <a:xfrm>
            <a:off x="0" y="1668576"/>
            <a:ext cx="12192000" cy="2265589"/>
          </a:xfrm>
          <a:prstGeom prst="rect">
            <a:avLst/>
          </a:prstGeom>
        </p:spPr>
        <p:txBody>
          <a:bodyPr vert="horz" lIns="82552" tIns="41276" rIns="82552" bIns="41276"/>
          <a:lstStyle>
            <a:lvl1pPr marL="0" indent="0" algn="ctr">
              <a:buNone/>
              <a:defRPr sz="5333" b="1" baseline="0">
                <a:solidFill>
                  <a:schemeClr val="tx2">
                    <a:lumMod val="50000"/>
                  </a:schemeClr>
                </a:solidFill>
                <a:latin typeface="Arial"/>
                <a:cs typeface="Arial"/>
              </a:defRPr>
            </a:lvl1pPr>
            <a:lvl2pPr marL="0" indent="0" algn="ctr">
              <a:spcBef>
                <a:spcPts val="2167"/>
              </a:spcBef>
              <a:defRPr sz="4800" b="1" baseline="0">
                <a:solidFill>
                  <a:srgbClr val="0077BF"/>
                </a:solidFill>
                <a:latin typeface="Arial"/>
                <a:cs typeface="Arial"/>
              </a:defRPr>
            </a:lvl2pPr>
            <a:lvl3pPr>
              <a:defRPr sz="5333" b="1">
                <a:latin typeface="Arial"/>
                <a:cs typeface="Arial"/>
              </a:defRPr>
            </a:lvl3pPr>
            <a:lvl4pPr>
              <a:defRPr sz="5333" b="1">
                <a:latin typeface="Arial"/>
                <a:cs typeface="Arial"/>
              </a:defRPr>
            </a:lvl4pPr>
            <a:lvl5pPr>
              <a:defRPr sz="5333" b="1">
                <a:latin typeface="Arial"/>
                <a:cs typeface="Arial"/>
              </a:defRPr>
            </a:lvl5pPr>
          </a:lstStyle>
          <a:p>
            <a:pPr lvl="0"/>
            <a:r>
              <a:rPr lang="en-CA"/>
              <a:t>Title Of The Presentation Should Not Be Longer Than Two Lines! </a:t>
            </a:r>
          </a:p>
        </p:txBody>
      </p:sp>
      <p:sp>
        <p:nvSpPr>
          <p:cNvPr id="9" name="Content Placeholder 9"/>
          <p:cNvSpPr>
            <a:spLocks noGrp="1"/>
          </p:cNvSpPr>
          <p:nvPr>
            <p:ph sz="quarter" idx="11" hasCustomPrompt="1"/>
          </p:nvPr>
        </p:nvSpPr>
        <p:spPr>
          <a:xfrm>
            <a:off x="0" y="4378098"/>
            <a:ext cx="12192000" cy="872559"/>
          </a:xfrm>
          <a:prstGeom prst="rect">
            <a:avLst/>
          </a:prstGeom>
        </p:spPr>
        <p:txBody>
          <a:bodyPr vert="horz" lIns="82552" tIns="41276" rIns="82552" bIns="41276"/>
          <a:lstStyle>
            <a:lvl1pPr marL="0" indent="0" algn="ctr">
              <a:buNone/>
              <a:defRPr sz="4800" b="1" baseline="0">
                <a:solidFill>
                  <a:srgbClr val="0077BF"/>
                </a:solidFill>
                <a:latin typeface="Arial"/>
                <a:cs typeface="Arial"/>
              </a:defRPr>
            </a:lvl1pPr>
          </a:lstStyle>
          <a:p>
            <a:pPr lvl="0"/>
            <a:r>
              <a:rPr lang="en-CA"/>
              <a:t>Second Level Names of the Presenters </a:t>
            </a:r>
          </a:p>
        </p:txBody>
      </p:sp>
    </p:spTree>
    <p:extLst>
      <p:ext uri="{BB962C8B-B14F-4D97-AF65-F5344CB8AC3E}">
        <p14:creationId xmlns:p14="http://schemas.microsoft.com/office/powerpoint/2010/main" val="2002896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3DFBF3-00B1-4393-99AC-4824989DE2CA}" type="datetimeFigureOut">
              <a:rPr lang="en-CA" smtClean="0"/>
              <a:t>2024-09-20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95605F-B9C8-4FD7-A273-477FF4A80899}" type="slidenum">
              <a:rPr lang="en-CA" smtClean="0"/>
              <a:t>‹#›</a:t>
            </a:fld>
            <a:endParaRPr lang="en-CA"/>
          </a:p>
        </p:txBody>
      </p:sp>
      <p:pic>
        <p:nvPicPr>
          <p:cNvPr id="7" name="Picture 6">
            <a:extLst>
              <a:ext uri="{FF2B5EF4-FFF2-40B4-BE49-F238E27FC236}">
                <a16:creationId xmlns:a16="http://schemas.microsoft.com/office/drawing/2014/main" id="{642DFDFF-1FC4-1B4F-B93B-97E6609F6D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4306" y="6386513"/>
            <a:ext cx="914551" cy="266051"/>
          </a:xfrm>
          <a:prstGeom prst="rect">
            <a:avLst/>
          </a:prstGeom>
        </p:spPr>
      </p:pic>
    </p:spTree>
    <p:extLst>
      <p:ext uri="{BB962C8B-B14F-4D97-AF65-F5344CB8AC3E}">
        <p14:creationId xmlns:p14="http://schemas.microsoft.com/office/powerpoint/2010/main" val="507281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482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sz="quarter" idx="12" hasCustomPrompt="1"/>
          </p:nvPr>
        </p:nvSpPr>
        <p:spPr>
          <a:xfrm>
            <a:off x="0" y="84667"/>
            <a:ext cx="12192000" cy="592667"/>
          </a:xfrm>
          <a:prstGeom prst="rect">
            <a:avLst/>
          </a:prstGeom>
        </p:spPr>
        <p:txBody>
          <a:bodyPr vert="horz"/>
          <a:lstStyle>
            <a:lvl1pPr marL="0" indent="0" algn="ctr">
              <a:buNone/>
              <a:defRPr sz="3200" b="1" i="1">
                <a:solidFill>
                  <a:srgbClr val="0077BF"/>
                </a:solidFill>
                <a:latin typeface="Arial"/>
                <a:cs typeface="Arial"/>
              </a:defRPr>
            </a:lvl1pPr>
          </a:lstStyle>
          <a:p>
            <a:pPr lvl="0"/>
            <a:r>
              <a:rPr lang="en-CA"/>
              <a:t>Name of the Event </a:t>
            </a:r>
            <a:r>
              <a:rPr lang="mr-IN"/>
              <a:t>–</a:t>
            </a:r>
            <a:r>
              <a:rPr lang="en-CA"/>
              <a:t> Year of the Event</a:t>
            </a:r>
          </a:p>
        </p:txBody>
      </p:sp>
      <p:sp>
        <p:nvSpPr>
          <p:cNvPr id="8" name="Text Placeholder 6"/>
          <p:cNvSpPr>
            <a:spLocks noGrp="1"/>
          </p:cNvSpPr>
          <p:nvPr>
            <p:ph type="body" sz="quarter" idx="10" hasCustomPrompt="1"/>
          </p:nvPr>
        </p:nvSpPr>
        <p:spPr>
          <a:xfrm>
            <a:off x="0" y="1668576"/>
            <a:ext cx="12192000" cy="2265589"/>
          </a:xfrm>
          <a:prstGeom prst="rect">
            <a:avLst/>
          </a:prstGeom>
        </p:spPr>
        <p:txBody>
          <a:bodyPr vert="horz" lIns="82552" tIns="41276" rIns="82552" bIns="41276"/>
          <a:lstStyle>
            <a:lvl1pPr marL="0" indent="0" algn="ctr">
              <a:buNone/>
              <a:defRPr sz="5333" b="1" baseline="0">
                <a:solidFill>
                  <a:schemeClr val="tx2">
                    <a:lumMod val="50000"/>
                  </a:schemeClr>
                </a:solidFill>
                <a:latin typeface="Arial"/>
                <a:cs typeface="Arial"/>
              </a:defRPr>
            </a:lvl1pPr>
            <a:lvl2pPr marL="0" indent="0" algn="ctr">
              <a:spcBef>
                <a:spcPts val="2167"/>
              </a:spcBef>
              <a:defRPr sz="4800" b="1" baseline="0">
                <a:solidFill>
                  <a:srgbClr val="0077BF"/>
                </a:solidFill>
                <a:latin typeface="Arial"/>
                <a:cs typeface="Arial"/>
              </a:defRPr>
            </a:lvl2pPr>
            <a:lvl3pPr>
              <a:defRPr sz="5333" b="1">
                <a:latin typeface="Arial"/>
                <a:cs typeface="Arial"/>
              </a:defRPr>
            </a:lvl3pPr>
            <a:lvl4pPr>
              <a:defRPr sz="5333" b="1">
                <a:latin typeface="Arial"/>
                <a:cs typeface="Arial"/>
              </a:defRPr>
            </a:lvl4pPr>
            <a:lvl5pPr>
              <a:defRPr sz="5333" b="1">
                <a:latin typeface="Arial"/>
                <a:cs typeface="Arial"/>
              </a:defRPr>
            </a:lvl5pPr>
          </a:lstStyle>
          <a:p>
            <a:pPr lvl="0"/>
            <a:r>
              <a:rPr lang="en-CA"/>
              <a:t>Title Of The Presentation Should Not Be Longer Than Two Lines! </a:t>
            </a:r>
          </a:p>
        </p:txBody>
      </p:sp>
      <p:sp>
        <p:nvSpPr>
          <p:cNvPr id="9" name="Content Placeholder 9"/>
          <p:cNvSpPr>
            <a:spLocks noGrp="1"/>
          </p:cNvSpPr>
          <p:nvPr>
            <p:ph sz="quarter" idx="11" hasCustomPrompt="1"/>
          </p:nvPr>
        </p:nvSpPr>
        <p:spPr>
          <a:xfrm>
            <a:off x="0" y="4378098"/>
            <a:ext cx="12192000" cy="872559"/>
          </a:xfrm>
          <a:prstGeom prst="rect">
            <a:avLst/>
          </a:prstGeom>
        </p:spPr>
        <p:txBody>
          <a:bodyPr vert="horz" lIns="82552" tIns="41276" rIns="82552" bIns="41276"/>
          <a:lstStyle>
            <a:lvl1pPr marL="0" indent="0" algn="ctr">
              <a:buNone/>
              <a:defRPr sz="4800" b="1" baseline="0">
                <a:solidFill>
                  <a:srgbClr val="0077BF"/>
                </a:solidFill>
                <a:latin typeface="Arial"/>
                <a:cs typeface="Arial"/>
              </a:defRPr>
            </a:lvl1pPr>
          </a:lstStyle>
          <a:p>
            <a:pPr lvl="0"/>
            <a:r>
              <a:rPr lang="en-CA"/>
              <a:t>Second Level Names of the Presenters </a:t>
            </a:r>
          </a:p>
        </p:txBody>
      </p:sp>
    </p:spTree>
    <p:extLst>
      <p:ext uri="{BB962C8B-B14F-4D97-AF65-F5344CB8AC3E}">
        <p14:creationId xmlns:p14="http://schemas.microsoft.com/office/powerpoint/2010/main" val="3916079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389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sz="quarter" idx="12" hasCustomPrompt="1"/>
          </p:nvPr>
        </p:nvSpPr>
        <p:spPr>
          <a:xfrm>
            <a:off x="0" y="84667"/>
            <a:ext cx="12192000" cy="592667"/>
          </a:xfrm>
          <a:prstGeom prst="rect">
            <a:avLst/>
          </a:prstGeom>
        </p:spPr>
        <p:txBody>
          <a:bodyPr vert="horz"/>
          <a:lstStyle>
            <a:lvl1pPr marL="0" indent="0" algn="ctr">
              <a:buNone/>
              <a:defRPr sz="3200" b="1" i="1">
                <a:solidFill>
                  <a:srgbClr val="0077BF"/>
                </a:solidFill>
                <a:latin typeface="Arial"/>
                <a:cs typeface="Arial"/>
              </a:defRPr>
            </a:lvl1pPr>
          </a:lstStyle>
          <a:p>
            <a:pPr lvl="0"/>
            <a:r>
              <a:rPr lang="en-CA"/>
              <a:t>Name of the Event </a:t>
            </a:r>
            <a:r>
              <a:rPr lang="mr-IN"/>
              <a:t>–</a:t>
            </a:r>
            <a:r>
              <a:rPr lang="en-CA"/>
              <a:t> Year of the Event</a:t>
            </a:r>
          </a:p>
        </p:txBody>
      </p:sp>
      <p:sp>
        <p:nvSpPr>
          <p:cNvPr id="8" name="Text Placeholder 6"/>
          <p:cNvSpPr>
            <a:spLocks noGrp="1"/>
          </p:cNvSpPr>
          <p:nvPr>
            <p:ph type="body" sz="quarter" idx="10" hasCustomPrompt="1"/>
          </p:nvPr>
        </p:nvSpPr>
        <p:spPr>
          <a:xfrm>
            <a:off x="0" y="1668576"/>
            <a:ext cx="12192000" cy="2265589"/>
          </a:xfrm>
          <a:prstGeom prst="rect">
            <a:avLst/>
          </a:prstGeom>
        </p:spPr>
        <p:txBody>
          <a:bodyPr vert="horz" lIns="82552" tIns="41276" rIns="82552" bIns="41276"/>
          <a:lstStyle>
            <a:lvl1pPr marL="0" indent="0" algn="ctr">
              <a:buNone/>
              <a:defRPr sz="5333" b="1" baseline="0">
                <a:solidFill>
                  <a:schemeClr val="tx2">
                    <a:lumMod val="50000"/>
                  </a:schemeClr>
                </a:solidFill>
                <a:latin typeface="Arial"/>
                <a:cs typeface="Arial"/>
              </a:defRPr>
            </a:lvl1pPr>
            <a:lvl2pPr marL="0" indent="0" algn="ctr">
              <a:spcBef>
                <a:spcPts val="2167"/>
              </a:spcBef>
              <a:defRPr sz="4800" b="1" baseline="0">
                <a:solidFill>
                  <a:srgbClr val="0077BF"/>
                </a:solidFill>
                <a:latin typeface="Arial"/>
                <a:cs typeface="Arial"/>
              </a:defRPr>
            </a:lvl2pPr>
            <a:lvl3pPr>
              <a:defRPr sz="5333" b="1">
                <a:latin typeface="Arial"/>
                <a:cs typeface="Arial"/>
              </a:defRPr>
            </a:lvl3pPr>
            <a:lvl4pPr>
              <a:defRPr sz="5333" b="1">
                <a:latin typeface="Arial"/>
                <a:cs typeface="Arial"/>
              </a:defRPr>
            </a:lvl4pPr>
            <a:lvl5pPr>
              <a:defRPr sz="5333" b="1">
                <a:latin typeface="Arial"/>
                <a:cs typeface="Arial"/>
              </a:defRPr>
            </a:lvl5pPr>
          </a:lstStyle>
          <a:p>
            <a:pPr lvl="0"/>
            <a:r>
              <a:rPr lang="en-CA"/>
              <a:t>Title Of The Presentation Should Not Be Longer Than Two Lines! </a:t>
            </a:r>
          </a:p>
        </p:txBody>
      </p:sp>
      <p:sp>
        <p:nvSpPr>
          <p:cNvPr id="9" name="Content Placeholder 9"/>
          <p:cNvSpPr>
            <a:spLocks noGrp="1"/>
          </p:cNvSpPr>
          <p:nvPr>
            <p:ph sz="quarter" idx="11" hasCustomPrompt="1"/>
          </p:nvPr>
        </p:nvSpPr>
        <p:spPr>
          <a:xfrm>
            <a:off x="0" y="4378098"/>
            <a:ext cx="12192000" cy="872559"/>
          </a:xfrm>
          <a:prstGeom prst="rect">
            <a:avLst/>
          </a:prstGeom>
        </p:spPr>
        <p:txBody>
          <a:bodyPr vert="horz" lIns="82552" tIns="41276" rIns="82552" bIns="41276"/>
          <a:lstStyle>
            <a:lvl1pPr marL="0" indent="0" algn="ctr">
              <a:buNone/>
              <a:defRPr sz="4800" b="1" baseline="0">
                <a:solidFill>
                  <a:srgbClr val="0077BF"/>
                </a:solidFill>
                <a:latin typeface="Arial"/>
                <a:cs typeface="Arial"/>
              </a:defRPr>
            </a:lvl1pPr>
          </a:lstStyle>
          <a:p>
            <a:pPr lvl="0"/>
            <a:r>
              <a:rPr lang="en-CA"/>
              <a:t>Second Level Names of the Presenters </a:t>
            </a:r>
          </a:p>
        </p:txBody>
      </p:sp>
    </p:spTree>
    <p:extLst>
      <p:ext uri="{BB962C8B-B14F-4D97-AF65-F5344CB8AC3E}">
        <p14:creationId xmlns:p14="http://schemas.microsoft.com/office/powerpoint/2010/main" val="2808780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3DFBF3-00B1-4393-99AC-4824989DE2CA}" type="datetimeFigureOut">
              <a:rPr lang="en-CA" smtClean="0"/>
              <a:t>2024-09-20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95605F-B9C8-4FD7-A273-477FF4A80899}" type="slidenum">
              <a:rPr lang="en-CA" smtClean="0"/>
              <a:t>‹#›</a:t>
            </a:fld>
            <a:endParaRPr lang="en-CA"/>
          </a:p>
        </p:txBody>
      </p:sp>
      <p:pic>
        <p:nvPicPr>
          <p:cNvPr id="7" name="Picture 6">
            <a:extLst>
              <a:ext uri="{FF2B5EF4-FFF2-40B4-BE49-F238E27FC236}">
                <a16:creationId xmlns:a16="http://schemas.microsoft.com/office/drawing/2014/main" id="{642DFDFF-1FC4-1B4F-B93B-97E6609F6D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4306" y="6386513"/>
            <a:ext cx="914551" cy="266051"/>
          </a:xfrm>
          <a:prstGeom prst="rect">
            <a:avLst/>
          </a:prstGeom>
        </p:spPr>
      </p:pic>
    </p:spTree>
    <p:extLst>
      <p:ext uri="{BB962C8B-B14F-4D97-AF65-F5344CB8AC3E}">
        <p14:creationId xmlns:p14="http://schemas.microsoft.com/office/powerpoint/2010/main" val="629781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1534560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81295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79261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lain IITSEC">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266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216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B957-3008-4F97-B097-F7F045C1305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7586798-67B1-45C3-A514-5D4CFD2FC482}"/>
              </a:ext>
            </a:extLst>
          </p:cNvPr>
          <p:cNvSpPr>
            <a:spLocks noGrp="1"/>
          </p:cNvSpPr>
          <p:nvPr>
            <p:ph type="dt" sz="half" idx="10"/>
          </p:nvPr>
        </p:nvSpPr>
        <p:spPr/>
        <p:txBody>
          <a:bodyPr/>
          <a:lstStyle/>
          <a:p>
            <a:fld id="{846CE7D5-CF57-46EF-B807-FDD0502418D4}" type="datetimeFigureOut">
              <a:rPr lang="en-US" smtClean="0"/>
              <a:t>9/20/2024</a:t>
            </a:fld>
            <a:endParaRPr lang="en-US"/>
          </a:p>
        </p:txBody>
      </p:sp>
      <p:sp>
        <p:nvSpPr>
          <p:cNvPr id="4" name="Footer Placeholder 3">
            <a:extLst>
              <a:ext uri="{FF2B5EF4-FFF2-40B4-BE49-F238E27FC236}">
                <a16:creationId xmlns:a16="http://schemas.microsoft.com/office/drawing/2014/main" id="{35C4BCEC-BC29-4DAD-A2AF-D3964480C7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E48A1F-2A5D-492F-A81D-23CDF5FA3E8D}"/>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33564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7.xml"/><Relationship Id="rId7" Type="http://schemas.openxmlformats.org/officeDocument/2006/relationships/image" Target="../media/image5.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6.xml"/><Relationship Id="rId11" Type="http://schemas.openxmlformats.org/officeDocument/2006/relationships/image" Target="../media/image9.png"/><Relationship Id="rId5" Type="http://schemas.openxmlformats.org/officeDocument/2006/relationships/slideLayout" Target="../slideLayouts/slideLayout29.xml"/><Relationship Id="rId10" Type="http://schemas.openxmlformats.org/officeDocument/2006/relationships/image" Target="../media/image8.png"/><Relationship Id="rId4" Type="http://schemas.openxmlformats.org/officeDocument/2006/relationships/slideLayout" Target="../slideLayouts/slideLayout28.xml"/><Relationship Id="rId9"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9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2"/>
          <p:cNvSpPr>
            <a:spLocks noChangeArrowheads="1"/>
          </p:cNvSpPr>
          <p:nvPr userDrawn="1"/>
        </p:nvSpPr>
        <p:spPr bwMode="auto">
          <a:xfrm>
            <a:off x="0" y="0"/>
            <a:ext cx="12192000" cy="6858000"/>
          </a:xfrm>
          <a:prstGeom prst="rect">
            <a:avLst/>
          </a:prstGeom>
          <a:solidFill>
            <a:schemeClr val="tx2">
              <a:lumMod val="50000"/>
            </a:schemeClr>
          </a:solidFill>
          <a:ln w="38100" cmpd="sng" algn="ctr">
            <a:solidFill>
              <a:schemeClr val="tx1">
                <a:lumMod val="85000"/>
                <a:lumOff val="15000"/>
              </a:schemeClr>
            </a:solidFill>
            <a:miter lim="800000"/>
            <a:headEnd/>
            <a:tailEnd/>
          </a:ln>
        </p:spPr>
        <p:txBody>
          <a:bodyPr wrap="none" lIns="122748" tIns="61375" rIns="122748" bIns="61375" anchor="ctr"/>
          <a:lstStyle/>
          <a:p>
            <a:endParaRPr lang="en-US" sz="2400">
              <a:solidFill>
                <a:schemeClr val="tx2">
                  <a:lumMod val="50000"/>
                </a:schemeClr>
              </a:solidFill>
            </a:endParaRPr>
          </a:p>
        </p:txBody>
      </p:sp>
    </p:spTree>
    <p:extLst>
      <p:ext uri="{BB962C8B-B14F-4D97-AF65-F5344CB8AC3E}">
        <p14:creationId xmlns:p14="http://schemas.microsoft.com/office/powerpoint/2010/main" val="146299922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ctr" defTabSz="550333" rtl="0" eaLnBrk="1" latinLnBrk="0" hangingPunct="1">
        <a:spcBef>
          <a:spcPct val="0"/>
        </a:spcBef>
        <a:buNone/>
        <a:defRPr sz="5333" kern="1200">
          <a:solidFill>
            <a:schemeClr val="tx1"/>
          </a:solidFill>
          <a:latin typeface="+mj-lt"/>
          <a:ea typeface="+mj-ea"/>
          <a:cs typeface="+mj-cs"/>
        </a:defRPr>
      </a:lvl1pPr>
    </p:titleStyle>
    <p:bodyStyle>
      <a:lvl1pPr marL="412750" indent="-412750" algn="l" defTabSz="550333" rtl="0" eaLnBrk="1" latinLnBrk="0" hangingPunct="1">
        <a:spcBef>
          <a:spcPct val="20000"/>
        </a:spcBef>
        <a:buFont typeface="Arial"/>
        <a:buChar char="•"/>
        <a:defRPr sz="3867" kern="1200">
          <a:solidFill>
            <a:schemeClr val="tx1"/>
          </a:solidFill>
          <a:latin typeface="+mn-lt"/>
          <a:ea typeface="+mn-ea"/>
          <a:cs typeface="+mn-cs"/>
        </a:defRPr>
      </a:lvl1pPr>
      <a:lvl2pPr marL="894291" indent="-343958" algn="l" defTabSz="550333" rtl="0" eaLnBrk="1" latinLnBrk="0" hangingPunct="1">
        <a:spcBef>
          <a:spcPct val="20000"/>
        </a:spcBef>
        <a:buFont typeface="Arial"/>
        <a:buChar char="–"/>
        <a:defRPr sz="3333" kern="1200">
          <a:solidFill>
            <a:schemeClr val="tx1"/>
          </a:solidFill>
          <a:latin typeface="+mn-lt"/>
          <a:ea typeface="+mn-ea"/>
          <a:cs typeface="+mn-cs"/>
        </a:defRPr>
      </a:lvl2pPr>
      <a:lvl3pPr marL="1375832" indent="-275166" algn="l" defTabSz="550333" rtl="0" eaLnBrk="1" latinLnBrk="0" hangingPunct="1">
        <a:spcBef>
          <a:spcPct val="20000"/>
        </a:spcBef>
        <a:buFont typeface="Arial"/>
        <a:buChar char="•"/>
        <a:defRPr sz="2933" kern="1200">
          <a:solidFill>
            <a:schemeClr val="tx1"/>
          </a:solidFill>
          <a:latin typeface="+mn-lt"/>
          <a:ea typeface="+mn-ea"/>
          <a:cs typeface="+mn-cs"/>
        </a:defRPr>
      </a:lvl3pPr>
      <a:lvl4pPr marL="1926167" indent="-275166" algn="l" defTabSz="550333" rtl="0" eaLnBrk="1" latinLnBrk="0" hangingPunct="1">
        <a:spcBef>
          <a:spcPct val="20000"/>
        </a:spcBef>
        <a:buFont typeface="Arial"/>
        <a:buChar char="–"/>
        <a:defRPr sz="2400" kern="1200">
          <a:solidFill>
            <a:schemeClr val="tx1"/>
          </a:solidFill>
          <a:latin typeface="+mn-lt"/>
          <a:ea typeface="+mn-ea"/>
          <a:cs typeface="+mn-cs"/>
        </a:defRPr>
      </a:lvl4pPr>
      <a:lvl5pPr marL="2476499" indent="-275166" algn="l" defTabSz="550333" rtl="0" eaLnBrk="1" latinLnBrk="0" hangingPunct="1">
        <a:spcBef>
          <a:spcPct val="20000"/>
        </a:spcBef>
        <a:buFont typeface="Arial"/>
        <a:buChar char="»"/>
        <a:defRPr sz="2400" kern="1200">
          <a:solidFill>
            <a:schemeClr val="tx1"/>
          </a:solidFill>
          <a:latin typeface="+mn-lt"/>
          <a:ea typeface="+mn-ea"/>
          <a:cs typeface="+mn-cs"/>
        </a:defRPr>
      </a:lvl5pPr>
      <a:lvl6pPr marL="3026832" indent="-275166" algn="l" defTabSz="550333" rtl="0" eaLnBrk="1" latinLnBrk="0" hangingPunct="1">
        <a:spcBef>
          <a:spcPct val="20000"/>
        </a:spcBef>
        <a:buFont typeface="Arial"/>
        <a:buChar char="•"/>
        <a:defRPr sz="2400" kern="1200">
          <a:solidFill>
            <a:schemeClr val="tx1"/>
          </a:solidFill>
          <a:latin typeface="+mn-lt"/>
          <a:ea typeface="+mn-ea"/>
          <a:cs typeface="+mn-cs"/>
        </a:defRPr>
      </a:lvl6pPr>
      <a:lvl7pPr marL="3577165" indent="-275166" algn="l" defTabSz="550333" rtl="0" eaLnBrk="1" latinLnBrk="0" hangingPunct="1">
        <a:spcBef>
          <a:spcPct val="20000"/>
        </a:spcBef>
        <a:buFont typeface="Arial"/>
        <a:buChar char="•"/>
        <a:defRPr sz="2400" kern="1200">
          <a:solidFill>
            <a:schemeClr val="tx1"/>
          </a:solidFill>
          <a:latin typeface="+mn-lt"/>
          <a:ea typeface="+mn-ea"/>
          <a:cs typeface="+mn-cs"/>
        </a:defRPr>
      </a:lvl7pPr>
      <a:lvl8pPr marL="4127498" indent="-275166" algn="l" defTabSz="550333" rtl="0" eaLnBrk="1" latinLnBrk="0" hangingPunct="1">
        <a:spcBef>
          <a:spcPct val="20000"/>
        </a:spcBef>
        <a:buFont typeface="Arial"/>
        <a:buChar char="•"/>
        <a:defRPr sz="2400" kern="1200">
          <a:solidFill>
            <a:schemeClr val="tx1"/>
          </a:solidFill>
          <a:latin typeface="+mn-lt"/>
          <a:ea typeface="+mn-ea"/>
          <a:cs typeface="+mn-cs"/>
        </a:defRPr>
      </a:lvl8pPr>
      <a:lvl9pPr marL="4677831" indent="-275166" algn="l" defTabSz="55033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50333" rtl="0" eaLnBrk="1" latinLnBrk="0" hangingPunct="1">
        <a:defRPr sz="2133" kern="1200">
          <a:solidFill>
            <a:schemeClr val="tx1"/>
          </a:solidFill>
          <a:latin typeface="+mn-lt"/>
          <a:ea typeface="+mn-ea"/>
          <a:cs typeface="+mn-cs"/>
        </a:defRPr>
      </a:lvl1pPr>
      <a:lvl2pPr marL="550333" algn="l" defTabSz="550333" rtl="0" eaLnBrk="1" latinLnBrk="0" hangingPunct="1">
        <a:defRPr sz="2133" kern="1200">
          <a:solidFill>
            <a:schemeClr val="tx1"/>
          </a:solidFill>
          <a:latin typeface="+mn-lt"/>
          <a:ea typeface="+mn-ea"/>
          <a:cs typeface="+mn-cs"/>
        </a:defRPr>
      </a:lvl2pPr>
      <a:lvl3pPr marL="1100666" algn="l" defTabSz="550333" rtl="0" eaLnBrk="1" latinLnBrk="0" hangingPunct="1">
        <a:defRPr sz="2133" kern="1200">
          <a:solidFill>
            <a:schemeClr val="tx1"/>
          </a:solidFill>
          <a:latin typeface="+mn-lt"/>
          <a:ea typeface="+mn-ea"/>
          <a:cs typeface="+mn-cs"/>
        </a:defRPr>
      </a:lvl3pPr>
      <a:lvl4pPr marL="1650999" algn="l" defTabSz="550333" rtl="0" eaLnBrk="1" latinLnBrk="0" hangingPunct="1">
        <a:defRPr sz="2133" kern="1200">
          <a:solidFill>
            <a:schemeClr val="tx1"/>
          </a:solidFill>
          <a:latin typeface="+mn-lt"/>
          <a:ea typeface="+mn-ea"/>
          <a:cs typeface="+mn-cs"/>
        </a:defRPr>
      </a:lvl4pPr>
      <a:lvl5pPr marL="2201333" algn="l" defTabSz="550333" rtl="0" eaLnBrk="1" latinLnBrk="0" hangingPunct="1">
        <a:defRPr sz="2133" kern="1200">
          <a:solidFill>
            <a:schemeClr val="tx1"/>
          </a:solidFill>
          <a:latin typeface="+mn-lt"/>
          <a:ea typeface="+mn-ea"/>
          <a:cs typeface="+mn-cs"/>
        </a:defRPr>
      </a:lvl5pPr>
      <a:lvl6pPr marL="2751666" algn="l" defTabSz="550333" rtl="0" eaLnBrk="1" latinLnBrk="0" hangingPunct="1">
        <a:defRPr sz="2133" kern="1200">
          <a:solidFill>
            <a:schemeClr val="tx1"/>
          </a:solidFill>
          <a:latin typeface="+mn-lt"/>
          <a:ea typeface="+mn-ea"/>
          <a:cs typeface="+mn-cs"/>
        </a:defRPr>
      </a:lvl6pPr>
      <a:lvl7pPr marL="3301999" algn="l" defTabSz="550333" rtl="0" eaLnBrk="1" latinLnBrk="0" hangingPunct="1">
        <a:defRPr sz="2133" kern="1200">
          <a:solidFill>
            <a:schemeClr val="tx1"/>
          </a:solidFill>
          <a:latin typeface="+mn-lt"/>
          <a:ea typeface="+mn-ea"/>
          <a:cs typeface="+mn-cs"/>
        </a:defRPr>
      </a:lvl7pPr>
      <a:lvl8pPr marL="3852332" algn="l" defTabSz="550333" rtl="0" eaLnBrk="1" latinLnBrk="0" hangingPunct="1">
        <a:defRPr sz="2133" kern="1200">
          <a:solidFill>
            <a:schemeClr val="tx1"/>
          </a:solidFill>
          <a:latin typeface="+mn-lt"/>
          <a:ea typeface="+mn-ea"/>
          <a:cs typeface="+mn-cs"/>
        </a:defRPr>
      </a:lvl8pPr>
      <a:lvl9pPr marL="4402665" algn="l" defTabSz="550333"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3">
            <a:extLst>
              <a:ext uri="{FF2B5EF4-FFF2-40B4-BE49-F238E27FC236}">
                <a16:creationId xmlns:a16="http://schemas.microsoft.com/office/drawing/2014/main" id="{7008926A-7A03-A04E-9061-8342D9AFD94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685776"/>
            <a:ext cx="12192000" cy="1172224"/>
          </a:xfrm>
          <a:prstGeom prst="rect">
            <a:avLst/>
          </a:prstGeom>
        </p:spPr>
      </p:pic>
      <p:pic>
        <p:nvPicPr>
          <p:cNvPr id="3" name="Grafik 2">
            <a:extLst>
              <a:ext uri="{FF2B5EF4-FFF2-40B4-BE49-F238E27FC236}">
                <a16:creationId xmlns:a16="http://schemas.microsoft.com/office/drawing/2014/main" id="{70313464-4A5F-2D40-8AA8-4E7C48BAEEF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62222"/>
          <a:stretch/>
        </p:blipFill>
        <p:spPr>
          <a:xfrm>
            <a:off x="0" y="5701200"/>
            <a:ext cx="4605867" cy="1156800"/>
          </a:xfrm>
          <a:prstGeom prst="rect">
            <a:avLst/>
          </a:prstGeom>
        </p:spPr>
      </p:pic>
    </p:spTree>
    <p:extLst>
      <p:ext uri="{BB962C8B-B14F-4D97-AF65-F5344CB8AC3E}">
        <p14:creationId xmlns:p14="http://schemas.microsoft.com/office/powerpoint/2010/main" val="42846719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ctr" defTabSz="550333" rtl="0" eaLnBrk="1" latinLnBrk="0" hangingPunct="1">
        <a:spcBef>
          <a:spcPct val="0"/>
        </a:spcBef>
        <a:buNone/>
        <a:defRPr sz="5333" kern="1200">
          <a:solidFill>
            <a:schemeClr val="tx1"/>
          </a:solidFill>
          <a:latin typeface="+mj-lt"/>
          <a:ea typeface="+mj-ea"/>
          <a:cs typeface="+mj-cs"/>
        </a:defRPr>
      </a:lvl1pPr>
    </p:titleStyle>
    <p:bodyStyle>
      <a:lvl1pPr marL="412750" indent="-412750" algn="l" defTabSz="550333" rtl="0" eaLnBrk="1" latinLnBrk="0" hangingPunct="1">
        <a:spcBef>
          <a:spcPct val="20000"/>
        </a:spcBef>
        <a:buFont typeface="Arial"/>
        <a:buChar char="•"/>
        <a:defRPr sz="3867" kern="1200">
          <a:solidFill>
            <a:schemeClr val="tx1"/>
          </a:solidFill>
          <a:latin typeface="+mn-lt"/>
          <a:ea typeface="+mn-ea"/>
          <a:cs typeface="+mn-cs"/>
        </a:defRPr>
      </a:lvl1pPr>
      <a:lvl2pPr marL="894291" indent="-343958" algn="l" defTabSz="550333" rtl="0" eaLnBrk="1" latinLnBrk="0" hangingPunct="1">
        <a:spcBef>
          <a:spcPct val="20000"/>
        </a:spcBef>
        <a:buFont typeface="Arial"/>
        <a:buChar char="–"/>
        <a:defRPr sz="3333" kern="1200">
          <a:solidFill>
            <a:schemeClr val="tx1"/>
          </a:solidFill>
          <a:latin typeface="+mn-lt"/>
          <a:ea typeface="+mn-ea"/>
          <a:cs typeface="+mn-cs"/>
        </a:defRPr>
      </a:lvl2pPr>
      <a:lvl3pPr marL="1375832" indent="-275166" algn="l" defTabSz="550333" rtl="0" eaLnBrk="1" latinLnBrk="0" hangingPunct="1">
        <a:spcBef>
          <a:spcPct val="20000"/>
        </a:spcBef>
        <a:buFont typeface="Arial"/>
        <a:buChar char="•"/>
        <a:defRPr sz="2933" kern="1200">
          <a:solidFill>
            <a:schemeClr val="tx1"/>
          </a:solidFill>
          <a:latin typeface="+mn-lt"/>
          <a:ea typeface="+mn-ea"/>
          <a:cs typeface="+mn-cs"/>
        </a:defRPr>
      </a:lvl3pPr>
      <a:lvl4pPr marL="1926167" indent="-275166" algn="l" defTabSz="550333" rtl="0" eaLnBrk="1" latinLnBrk="0" hangingPunct="1">
        <a:spcBef>
          <a:spcPct val="20000"/>
        </a:spcBef>
        <a:buFont typeface="Arial"/>
        <a:buChar char="–"/>
        <a:defRPr sz="2400" kern="1200">
          <a:solidFill>
            <a:schemeClr val="tx1"/>
          </a:solidFill>
          <a:latin typeface="+mn-lt"/>
          <a:ea typeface="+mn-ea"/>
          <a:cs typeface="+mn-cs"/>
        </a:defRPr>
      </a:lvl4pPr>
      <a:lvl5pPr marL="2476499" indent="-275166" algn="l" defTabSz="550333" rtl="0" eaLnBrk="1" latinLnBrk="0" hangingPunct="1">
        <a:spcBef>
          <a:spcPct val="20000"/>
        </a:spcBef>
        <a:buFont typeface="Arial"/>
        <a:buChar char="»"/>
        <a:defRPr sz="2400" kern="1200">
          <a:solidFill>
            <a:schemeClr val="tx1"/>
          </a:solidFill>
          <a:latin typeface="+mn-lt"/>
          <a:ea typeface="+mn-ea"/>
          <a:cs typeface="+mn-cs"/>
        </a:defRPr>
      </a:lvl5pPr>
      <a:lvl6pPr marL="3026832" indent="-275166" algn="l" defTabSz="550333" rtl="0" eaLnBrk="1" latinLnBrk="0" hangingPunct="1">
        <a:spcBef>
          <a:spcPct val="20000"/>
        </a:spcBef>
        <a:buFont typeface="Arial"/>
        <a:buChar char="•"/>
        <a:defRPr sz="2400" kern="1200">
          <a:solidFill>
            <a:schemeClr val="tx1"/>
          </a:solidFill>
          <a:latin typeface="+mn-lt"/>
          <a:ea typeface="+mn-ea"/>
          <a:cs typeface="+mn-cs"/>
        </a:defRPr>
      </a:lvl6pPr>
      <a:lvl7pPr marL="3577165" indent="-275166" algn="l" defTabSz="550333" rtl="0" eaLnBrk="1" latinLnBrk="0" hangingPunct="1">
        <a:spcBef>
          <a:spcPct val="20000"/>
        </a:spcBef>
        <a:buFont typeface="Arial"/>
        <a:buChar char="•"/>
        <a:defRPr sz="2400" kern="1200">
          <a:solidFill>
            <a:schemeClr val="tx1"/>
          </a:solidFill>
          <a:latin typeface="+mn-lt"/>
          <a:ea typeface="+mn-ea"/>
          <a:cs typeface="+mn-cs"/>
        </a:defRPr>
      </a:lvl7pPr>
      <a:lvl8pPr marL="4127498" indent="-275166" algn="l" defTabSz="550333" rtl="0" eaLnBrk="1" latinLnBrk="0" hangingPunct="1">
        <a:spcBef>
          <a:spcPct val="20000"/>
        </a:spcBef>
        <a:buFont typeface="Arial"/>
        <a:buChar char="•"/>
        <a:defRPr sz="2400" kern="1200">
          <a:solidFill>
            <a:schemeClr val="tx1"/>
          </a:solidFill>
          <a:latin typeface="+mn-lt"/>
          <a:ea typeface="+mn-ea"/>
          <a:cs typeface="+mn-cs"/>
        </a:defRPr>
      </a:lvl8pPr>
      <a:lvl9pPr marL="4677831" indent="-275166" algn="l" defTabSz="55033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50333" rtl="0" eaLnBrk="1" latinLnBrk="0" hangingPunct="1">
        <a:defRPr sz="2133" kern="1200">
          <a:solidFill>
            <a:schemeClr val="tx1"/>
          </a:solidFill>
          <a:latin typeface="+mn-lt"/>
          <a:ea typeface="+mn-ea"/>
          <a:cs typeface="+mn-cs"/>
        </a:defRPr>
      </a:lvl1pPr>
      <a:lvl2pPr marL="550333" algn="l" defTabSz="550333" rtl="0" eaLnBrk="1" latinLnBrk="0" hangingPunct="1">
        <a:defRPr sz="2133" kern="1200">
          <a:solidFill>
            <a:schemeClr val="tx1"/>
          </a:solidFill>
          <a:latin typeface="+mn-lt"/>
          <a:ea typeface="+mn-ea"/>
          <a:cs typeface="+mn-cs"/>
        </a:defRPr>
      </a:lvl2pPr>
      <a:lvl3pPr marL="1100666" algn="l" defTabSz="550333" rtl="0" eaLnBrk="1" latinLnBrk="0" hangingPunct="1">
        <a:defRPr sz="2133" kern="1200">
          <a:solidFill>
            <a:schemeClr val="tx1"/>
          </a:solidFill>
          <a:latin typeface="+mn-lt"/>
          <a:ea typeface="+mn-ea"/>
          <a:cs typeface="+mn-cs"/>
        </a:defRPr>
      </a:lvl3pPr>
      <a:lvl4pPr marL="1650999" algn="l" defTabSz="550333" rtl="0" eaLnBrk="1" latinLnBrk="0" hangingPunct="1">
        <a:defRPr sz="2133" kern="1200">
          <a:solidFill>
            <a:schemeClr val="tx1"/>
          </a:solidFill>
          <a:latin typeface="+mn-lt"/>
          <a:ea typeface="+mn-ea"/>
          <a:cs typeface="+mn-cs"/>
        </a:defRPr>
      </a:lvl4pPr>
      <a:lvl5pPr marL="2201333" algn="l" defTabSz="550333" rtl="0" eaLnBrk="1" latinLnBrk="0" hangingPunct="1">
        <a:defRPr sz="2133" kern="1200">
          <a:solidFill>
            <a:schemeClr val="tx1"/>
          </a:solidFill>
          <a:latin typeface="+mn-lt"/>
          <a:ea typeface="+mn-ea"/>
          <a:cs typeface="+mn-cs"/>
        </a:defRPr>
      </a:lvl5pPr>
      <a:lvl6pPr marL="2751666" algn="l" defTabSz="550333" rtl="0" eaLnBrk="1" latinLnBrk="0" hangingPunct="1">
        <a:defRPr sz="2133" kern="1200">
          <a:solidFill>
            <a:schemeClr val="tx1"/>
          </a:solidFill>
          <a:latin typeface="+mn-lt"/>
          <a:ea typeface="+mn-ea"/>
          <a:cs typeface="+mn-cs"/>
        </a:defRPr>
      </a:lvl6pPr>
      <a:lvl7pPr marL="3301999" algn="l" defTabSz="550333" rtl="0" eaLnBrk="1" latinLnBrk="0" hangingPunct="1">
        <a:defRPr sz="2133" kern="1200">
          <a:solidFill>
            <a:schemeClr val="tx1"/>
          </a:solidFill>
          <a:latin typeface="+mn-lt"/>
          <a:ea typeface="+mn-ea"/>
          <a:cs typeface="+mn-cs"/>
        </a:defRPr>
      </a:lvl7pPr>
      <a:lvl8pPr marL="3852332" algn="l" defTabSz="550333" rtl="0" eaLnBrk="1" latinLnBrk="0" hangingPunct="1">
        <a:defRPr sz="2133" kern="1200">
          <a:solidFill>
            <a:schemeClr val="tx1"/>
          </a:solidFill>
          <a:latin typeface="+mn-lt"/>
          <a:ea typeface="+mn-ea"/>
          <a:cs typeface="+mn-cs"/>
        </a:defRPr>
      </a:lvl8pPr>
      <a:lvl9pPr marL="4402665" algn="l" defTabSz="550333"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3">
            <a:extLst>
              <a:ext uri="{FF2B5EF4-FFF2-40B4-BE49-F238E27FC236}">
                <a16:creationId xmlns:a16="http://schemas.microsoft.com/office/drawing/2014/main" id="{7008926A-7A03-A04E-9061-8342D9AFD94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685776"/>
            <a:ext cx="12192000" cy="1172224"/>
          </a:xfrm>
          <a:prstGeom prst="rect">
            <a:avLst/>
          </a:prstGeom>
        </p:spPr>
      </p:pic>
      <p:pic>
        <p:nvPicPr>
          <p:cNvPr id="3" name="Grafik 2">
            <a:extLst>
              <a:ext uri="{FF2B5EF4-FFF2-40B4-BE49-F238E27FC236}">
                <a16:creationId xmlns:a16="http://schemas.microsoft.com/office/drawing/2014/main" id="{70313464-4A5F-2D40-8AA8-4E7C48BAEEF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62222"/>
          <a:stretch/>
        </p:blipFill>
        <p:spPr>
          <a:xfrm>
            <a:off x="0" y="5701200"/>
            <a:ext cx="4605867" cy="1156800"/>
          </a:xfrm>
          <a:prstGeom prst="rect">
            <a:avLst/>
          </a:prstGeom>
        </p:spPr>
      </p:pic>
    </p:spTree>
    <p:extLst>
      <p:ext uri="{BB962C8B-B14F-4D97-AF65-F5344CB8AC3E}">
        <p14:creationId xmlns:p14="http://schemas.microsoft.com/office/powerpoint/2010/main" val="433477"/>
      </p:ext>
    </p:extLst>
  </p:cSld>
  <p:clrMap bg1="lt1" tx1="dk1" bg2="lt2" tx2="dk2" accent1="accent1" accent2="accent2" accent3="accent3" accent4="accent4" accent5="accent5" accent6="accent6" hlink="hlink" folHlink="folHlink"/>
  <p:sldLayoutIdLst>
    <p:sldLayoutId id="2147483683" r:id="rId1"/>
    <p:sldLayoutId id="2147483684" r:id="rId2"/>
  </p:sldLayoutIdLst>
  <p:txStyles>
    <p:titleStyle>
      <a:lvl1pPr algn="ctr" defTabSz="550333" rtl="0" eaLnBrk="1" latinLnBrk="0" hangingPunct="1">
        <a:spcBef>
          <a:spcPct val="0"/>
        </a:spcBef>
        <a:buNone/>
        <a:defRPr sz="5333" kern="1200">
          <a:solidFill>
            <a:schemeClr val="tx1"/>
          </a:solidFill>
          <a:latin typeface="+mj-lt"/>
          <a:ea typeface="+mj-ea"/>
          <a:cs typeface="+mj-cs"/>
        </a:defRPr>
      </a:lvl1pPr>
    </p:titleStyle>
    <p:bodyStyle>
      <a:lvl1pPr marL="412750" indent="-412750" algn="l" defTabSz="550333" rtl="0" eaLnBrk="1" latinLnBrk="0" hangingPunct="1">
        <a:spcBef>
          <a:spcPct val="20000"/>
        </a:spcBef>
        <a:buFont typeface="Arial"/>
        <a:buChar char="•"/>
        <a:defRPr sz="3867" kern="1200">
          <a:solidFill>
            <a:schemeClr val="tx1"/>
          </a:solidFill>
          <a:latin typeface="+mn-lt"/>
          <a:ea typeface="+mn-ea"/>
          <a:cs typeface="+mn-cs"/>
        </a:defRPr>
      </a:lvl1pPr>
      <a:lvl2pPr marL="894291" indent="-343958" algn="l" defTabSz="550333" rtl="0" eaLnBrk="1" latinLnBrk="0" hangingPunct="1">
        <a:spcBef>
          <a:spcPct val="20000"/>
        </a:spcBef>
        <a:buFont typeface="Arial"/>
        <a:buChar char="–"/>
        <a:defRPr sz="3333" kern="1200">
          <a:solidFill>
            <a:schemeClr val="tx1"/>
          </a:solidFill>
          <a:latin typeface="+mn-lt"/>
          <a:ea typeface="+mn-ea"/>
          <a:cs typeface="+mn-cs"/>
        </a:defRPr>
      </a:lvl2pPr>
      <a:lvl3pPr marL="1375832" indent="-275166" algn="l" defTabSz="550333" rtl="0" eaLnBrk="1" latinLnBrk="0" hangingPunct="1">
        <a:spcBef>
          <a:spcPct val="20000"/>
        </a:spcBef>
        <a:buFont typeface="Arial"/>
        <a:buChar char="•"/>
        <a:defRPr sz="2933" kern="1200">
          <a:solidFill>
            <a:schemeClr val="tx1"/>
          </a:solidFill>
          <a:latin typeface="+mn-lt"/>
          <a:ea typeface="+mn-ea"/>
          <a:cs typeface="+mn-cs"/>
        </a:defRPr>
      </a:lvl3pPr>
      <a:lvl4pPr marL="1926167" indent="-275166" algn="l" defTabSz="550333" rtl="0" eaLnBrk="1" latinLnBrk="0" hangingPunct="1">
        <a:spcBef>
          <a:spcPct val="20000"/>
        </a:spcBef>
        <a:buFont typeface="Arial"/>
        <a:buChar char="–"/>
        <a:defRPr sz="2400" kern="1200">
          <a:solidFill>
            <a:schemeClr val="tx1"/>
          </a:solidFill>
          <a:latin typeface="+mn-lt"/>
          <a:ea typeface="+mn-ea"/>
          <a:cs typeface="+mn-cs"/>
        </a:defRPr>
      </a:lvl4pPr>
      <a:lvl5pPr marL="2476499" indent="-275166" algn="l" defTabSz="550333" rtl="0" eaLnBrk="1" latinLnBrk="0" hangingPunct="1">
        <a:spcBef>
          <a:spcPct val="20000"/>
        </a:spcBef>
        <a:buFont typeface="Arial"/>
        <a:buChar char="»"/>
        <a:defRPr sz="2400" kern="1200">
          <a:solidFill>
            <a:schemeClr val="tx1"/>
          </a:solidFill>
          <a:latin typeface="+mn-lt"/>
          <a:ea typeface="+mn-ea"/>
          <a:cs typeface="+mn-cs"/>
        </a:defRPr>
      </a:lvl5pPr>
      <a:lvl6pPr marL="3026832" indent="-275166" algn="l" defTabSz="550333" rtl="0" eaLnBrk="1" latinLnBrk="0" hangingPunct="1">
        <a:spcBef>
          <a:spcPct val="20000"/>
        </a:spcBef>
        <a:buFont typeface="Arial"/>
        <a:buChar char="•"/>
        <a:defRPr sz="2400" kern="1200">
          <a:solidFill>
            <a:schemeClr val="tx1"/>
          </a:solidFill>
          <a:latin typeface="+mn-lt"/>
          <a:ea typeface="+mn-ea"/>
          <a:cs typeface="+mn-cs"/>
        </a:defRPr>
      </a:lvl6pPr>
      <a:lvl7pPr marL="3577165" indent="-275166" algn="l" defTabSz="550333" rtl="0" eaLnBrk="1" latinLnBrk="0" hangingPunct="1">
        <a:spcBef>
          <a:spcPct val="20000"/>
        </a:spcBef>
        <a:buFont typeface="Arial"/>
        <a:buChar char="•"/>
        <a:defRPr sz="2400" kern="1200">
          <a:solidFill>
            <a:schemeClr val="tx1"/>
          </a:solidFill>
          <a:latin typeface="+mn-lt"/>
          <a:ea typeface="+mn-ea"/>
          <a:cs typeface="+mn-cs"/>
        </a:defRPr>
      </a:lvl7pPr>
      <a:lvl8pPr marL="4127498" indent="-275166" algn="l" defTabSz="550333" rtl="0" eaLnBrk="1" latinLnBrk="0" hangingPunct="1">
        <a:spcBef>
          <a:spcPct val="20000"/>
        </a:spcBef>
        <a:buFont typeface="Arial"/>
        <a:buChar char="•"/>
        <a:defRPr sz="2400" kern="1200">
          <a:solidFill>
            <a:schemeClr val="tx1"/>
          </a:solidFill>
          <a:latin typeface="+mn-lt"/>
          <a:ea typeface="+mn-ea"/>
          <a:cs typeface="+mn-cs"/>
        </a:defRPr>
      </a:lvl8pPr>
      <a:lvl9pPr marL="4677831" indent="-275166" algn="l" defTabSz="55033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50333" rtl="0" eaLnBrk="1" latinLnBrk="0" hangingPunct="1">
        <a:defRPr sz="2133" kern="1200">
          <a:solidFill>
            <a:schemeClr val="tx1"/>
          </a:solidFill>
          <a:latin typeface="+mn-lt"/>
          <a:ea typeface="+mn-ea"/>
          <a:cs typeface="+mn-cs"/>
        </a:defRPr>
      </a:lvl1pPr>
      <a:lvl2pPr marL="550333" algn="l" defTabSz="550333" rtl="0" eaLnBrk="1" latinLnBrk="0" hangingPunct="1">
        <a:defRPr sz="2133" kern="1200">
          <a:solidFill>
            <a:schemeClr val="tx1"/>
          </a:solidFill>
          <a:latin typeface="+mn-lt"/>
          <a:ea typeface="+mn-ea"/>
          <a:cs typeface="+mn-cs"/>
        </a:defRPr>
      </a:lvl2pPr>
      <a:lvl3pPr marL="1100666" algn="l" defTabSz="550333" rtl="0" eaLnBrk="1" latinLnBrk="0" hangingPunct="1">
        <a:defRPr sz="2133" kern="1200">
          <a:solidFill>
            <a:schemeClr val="tx1"/>
          </a:solidFill>
          <a:latin typeface="+mn-lt"/>
          <a:ea typeface="+mn-ea"/>
          <a:cs typeface="+mn-cs"/>
        </a:defRPr>
      </a:lvl3pPr>
      <a:lvl4pPr marL="1650999" algn="l" defTabSz="550333" rtl="0" eaLnBrk="1" latinLnBrk="0" hangingPunct="1">
        <a:defRPr sz="2133" kern="1200">
          <a:solidFill>
            <a:schemeClr val="tx1"/>
          </a:solidFill>
          <a:latin typeface="+mn-lt"/>
          <a:ea typeface="+mn-ea"/>
          <a:cs typeface="+mn-cs"/>
        </a:defRPr>
      </a:lvl4pPr>
      <a:lvl5pPr marL="2201333" algn="l" defTabSz="550333" rtl="0" eaLnBrk="1" latinLnBrk="0" hangingPunct="1">
        <a:defRPr sz="2133" kern="1200">
          <a:solidFill>
            <a:schemeClr val="tx1"/>
          </a:solidFill>
          <a:latin typeface="+mn-lt"/>
          <a:ea typeface="+mn-ea"/>
          <a:cs typeface="+mn-cs"/>
        </a:defRPr>
      </a:lvl5pPr>
      <a:lvl6pPr marL="2751666" algn="l" defTabSz="550333" rtl="0" eaLnBrk="1" latinLnBrk="0" hangingPunct="1">
        <a:defRPr sz="2133" kern="1200">
          <a:solidFill>
            <a:schemeClr val="tx1"/>
          </a:solidFill>
          <a:latin typeface="+mn-lt"/>
          <a:ea typeface="+mn-ea"/>
          <a:cs typeface="+mn-cs"/>
        </a:defRPr>
      </a:lvl6pPr>
      <a:lvl7pPr marL="3301999" algn="l" defTabSz="550333" rtl="0" eaLnBrk="1" latinLnBrk="0" hangingPunct="1">
        <a:defRPr sz="2133" kern="1200">
          <a:solidFill>
            <a:schemeClr val="tx1"/>
          </a:solidFill>
          <a:latin typeface="+mn-lt"/>
          <a:ea typeface="+mn-ea"/>
          <a:cs typeface="+mn-cs"/>
        </a:defRPr>
      </a:lvl7pPr>
      <a:lvl8pPr marL="3852332" algn="l" defTabSz="550333" rtl="0" eaLnBrk="1" latinLnBrk="0" hangingPunct="1">
        <a:defRPr sz="2133" kern="1200">
          <a:solidFill>
            <a:schemeClr val="tx1"/>
          </a:solidFill>
          <a:latin typeface="+mn-lt"/>
          <a:ea typeface="+mn-ea"/>
          <a:cs typeface="+mn-cs"/>
        </a:defRPr>
      </a:lvl8pPr>
      <a:lvl9pPr marL="4402665" algn="l" defTabSz="550333"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3">
            <a:extLst>
              <a:ext uri="{FF2B5EF4-FFF2-40B4-BE49-F238E27FC236}">
                <a16:creationId xmlns:a16="http://schemas.microsoft.com/office/drawing/2014/main" id="{7008926A-7A03-A04E-9061-8342D9AFD94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685776"/>
            <a:ext cx="12192000" cy="1172224"/>
          </a:xfrm>
          <a:prstGeom prst="rect">
            <a:avLst/>
          </a:prstGeom>
        </p:spPr>
      </p:pic>
      <p:pic>
        <p:nvPicPr>
          <p:cNvPr id="3" name="Grafik 2">
            <a:extLst>
              <a:ext uri="{FF2B5EF4-FFF2-40B4-BE49-F238E27FC236}">
                <a16:creationId xmlns:a16="http://schemas.microsoft.com/office/drawing/2014/main" id="{70313464-4A5F-2D40-8AA8-4E7C48BAEEF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62222"/>
          <a:stretch/>
        </p:blipFill>
        <p:spPr>
          <a:xfrm>
            <a:off x="0" y="5701200"/>
            <a:ext cx="4605867" cy="1156800"/>
          </a:xfrm>
          <a:prstGeom prst="rect">
            <a:avLst/>
          </a:prstGeom>
        </p:spPr>
      </p:pic>
    </p:spTree>
    <p:extLst>
      <p:ext uri="{BB962C8B-B14F-4D97-AF65-F5344CB8AC3E}">
        <p14:creationId xmlns:p14="http://schemas.microsoft.com/office/powerpoint/2010/main" val="139358938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ctr" defTabSz="550333" rtl="0" eaLnBrk="1" latinLnBrk="0" hangingPunct="1">
        <a:spcBef>
          <a:spcPct val="0"/>
        </a:spcBef>
        <a:buNone/>
        <a:defRPr sz="5333" kern="1200">
          <a:solidFill>
            <a:schemeClr val="tx1"/>
          </a:solidFill>
          <a:latin typeface="+mj-lt"/>
          <a:ea typeface="+mj-ea"/>
          <a:cs typeface="+mj-cs"/>
        </a:defRPr>
      </a:lvl1pPr>
    </p:titleStyle>
    <p:bodyStyle>
      <a:lvl1pPr marL="412750" indent="-412750" algn="l" defTabSz="550333" rtl="0" eaLnBrk="1" latinLnBrk="0" hangingPunct="1">
        <a:spcBef>
          <a:spcPct val="20000"/>
        </a:spcBef>
        <a:buFont typeface="Arial"/>
        <a:buChar char="•"/>
        <a:defRPr sz="3867" kern="1200">
          <a:solidFill>
            <a:schemeClr val="tx1"/>
          </a:solidFill>
          <a:latin typeface="+mn-lt"/>
          <a:ea typeface="+mn-ea"/>
          <a:cs typeface="+mn-cs"/>
        </a:defRPr>
      </a:lvl1pPr>
      <a:lvl2pPr marL="894291" indent="-343958" algn="l" defTabSz="550333" rtl="0" eaLnBrk="1" latinLnBrk="0" hangingPunct="1">
        <a:spcBef>
          <a:spcPct val="20000"/>
        </a:spcBef>
        <a:buFont typeface="Arial"/>
        <a:buChar char="–"/>
        <a:defRPr sz="3333" kern="1200">
          <a:solidFill>
            <a:schemeClr val="tx1"/>
          </a:solidFill>
          <a:latin typeface="+mn-lt"/>
          <a:ea typeface="+mn-ea"/>
          <a:cs typeface="+mn-cs"/>
        </a:defRPr>
      </a:lvl2pPr>
      <a:lvl3pPr marL="1375832" indent="-275166" algn="l" defTabSz="550333" rtl="0" eaLnBrk="1" latinLnBrk="0" hangingPunct="1">
        <a:spcBef>
          <a:spcPct val="20000"/>
        </a:spcBef>
        <a:buFont typeface="Arial"/>
        <a:buChar char="•"/>
        <a:defRPr sz="2933" kern="1200">
          <a:solidFill>
            <a:schemeClr val="tx1"/>
          </a:solidFill>
          <a:latin typeface="+mn-lt"/>
          <a:ea typeface="+mn-ea"/>
          <a:cs typeface="+mn-cs"/>
        </a:defRPr>
      </a:lvl3pPr>
      <a:lvl4pPr marL="1926167" indent="-275166" algn="l" defTabSz="550333" rtl="0" eaLnBrk="1" latinLnBrk="0" hangingPunct="1">
        <a:spcBef>
          <a:spcPct val="20000"/>
        </a:spcBef>
        <a:buFont typeface="Arial"/>
        <a:buChar char="–"/>
        <a:defRPr sz="2400" kern="1200">
          <a:solidFill>
            <a:schemeClr val="tx1"/>
          </a:solidFill>
          <a:latin typeface="+mn-lt"/>
          <a:ea typeface="+mn-ea"/>
          <a:cs typeface="+mn-cs"/>
        </a:defRPr>
      </a:lvl4pPr>
      <a:lvl5pPr marL="2476499" indent="-275166" algn="l" defTabSz="550333" rtl="0" eaLnBrk="1" latinLnBrk="0" hangingPunct="1">
        <a:spcBef>
          <a:spcPct val="20000"/>
        </a:spcBef>
        <a:buFont typeface="Arial"/>
        <a:buChar char="»"/>
        <a:defRPr sz="2400" kern="1200">
          <a:solidFill>
            <a:schemeClr val="tx1"/>
          </a:solidFill>
          <a:latin typeface="+mn-lt"/>
          <a:ea typeface="+mn-ea"/>
          <a:cs typeface="+mn-cs"/>
        </a:defRPr>
      </a:lvl5pPr>
      <a:lvl6pPr marL="3026832" indent="-275166" algn="l" defTabSz="550333" rtl="0" eaLnBrk="1" latinLnBrk="0" hangingPunct="1">
        <a:spcBef>
          <a:spcPct val="20000"/>
        </a:spcBef>
        <a:buFont typeface="Arial"/>
        <a:buChar char="•"/>
        <a:defRPr sz="2400" kern="1200">
          <a:solidFill>
            <a:schemeClr val="tx1"/>
          </a:solidFill>
          <a:latin typeface="+mn-lt"/>
          <a:ea typeface="+mn-ea"/>
          <a:cs typeface="+mn-cs"/>
        </a:defRPr>
      </a:lvl6pPr>
      <a:lvl7pPr marL="3577165" indent="-275166" algn="l" defTabSz="550333" rtl="0" eaLnBrk="1" latinLnBrk="0" hangingPunct="1">
        <a:spcBef>
          <a:spcPct val="20000"/>
        </a:spcBef>
        <a:buFont typeface="Arial"/>
        <a:buChar char="•"/>
        <a:defRPr sz="2400" kern="1200">
          <a:solidFill>
            <a:schemeClr val="tx1"/>
          </a:solidFill>
          <a:latin typeface="+mn-lt"/>
          <a:ea typeface="+mn-ea"/>
          <a:cs typeface="+mn-cs"/>
        </a:defRPr>
      </a:lvl7pPr>
      <a:lvl8pPr marL="4127498" indent="-275166" algn="l" defTabSz="550333" rtl="0" eaLnBrk="1" latinLnBrk="0" hangingPunct="1">
        <a:spcBef>
          <a:spcPct val="20000"/>
        </a:spcBef>
        <a:buFont typeface="Arial"/>
        <a:buChar char="•"/>
        <a:defRPr sz="2400" kern="1200">
          <a:solidFill>
            <a:schemeClr val="tx1"/>
          </a:solidFill>
          <a:latin typeface="+mn-lt"/>
          <a:ea typeface="+mn-ea"/>
          <a:cs typeface="+mn-cs"/>
        </a:defRPr>
      </a:lvl8pPr>
      <a:lvl9pPr marL="4677831" indent="-275166" algn="l" defTabSz="55033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50333" rtl="0" eaLnBrk="1" latinLnBrk="0" hangingPunct="1">
        <a:defRPr sz="2133" kern="1200">
          <a:solidFill>
            <a:schemeClr val="tx1"/>
          </a:solidFill>
          <a:latin typeface="+mn-lt"/>
          <a:ea typeface="+mn-ea"/>
          <a:cs typeface="+mn-cs"/>
        </a:defRPr>
      </a:lvl1pPr>
      <a:lvl2pPr marL="550333" algn="l" defTabSz="550333" rtl="0" eaLnBrk="1" latinLnBrk="0" hangingPunct="1">
        <a:defRPr sz="2133" kern="1200">
          <a:solidFill>
            <a:schemeClr val="tx1"/>
          </a:solidFill>
          <a:latin typeface="+mn-lt"/>
          <a:ea typeface="+mn-ea"/>
          <a:cs typeface="+mn-cs"/>
        </a:defRPr>
      </a:lvl2pPr>
      <a:lvl3pPr marL="1100666" algn="l" defTabSz="550333" rtl="0" eaLnBrk="1" latinLnBrk="0" hangingPunct="1">
        <a:defRPr sz="2133" kern="1200">
          <a:solidFill>
            <a:schemeClr val="tx1"/>
          </a:solidFill>
          <a:latin typeface="+mn-lt"/>
          <a:ea typeface="+mn-ea"/>
          <a:cs typeface="+mn-cs"/>
        </a:defRPr>
      </a:lvl3pPr>
      <a:lvl4pPr marL="1650999" algn="l" defTabSz="550333" rtl="0" eaLnBrk="1" latinLnBrk="0" hangingPunct="1">
        <a:defRPr sz="2133" kern="1200">
          <a:solidFill>
            <a:schemeClr val="tx1"/>
          </a:solidFill>
          <a:latin typeface="+mn-lt"/>
          <a:ea typeface="+mn-ea"/>
          <a:cs typeface="+mn-cs"/>
        </a:defRPr>
      </a:lvl4pPr>
      <a:lvl5pPr marL="2201333" algn="l" defTabSz="550333" rtl="0" eaLnBrk="1" latinLnBrk="0" hangingPunct="1">
        <a:defRPr sz="2133" kern="1200">
          <a:solidFill>
            <a:schemeClr val="tx1"/>
          </a:solidFill>
          <a:latin typeface="+mn-lt"/>
          <a:ea typeface="+mn-ea"/>
          <a:cs typeface="+mn-cs"/>
        </a:defRPr>
      </a:lvl5pPr>
      <a:lvl6pPr marL="2751666" algn="l" defTabSz="550333" rtl="0" eaLnBrk="1" latinLnBrk="0" hangingPunct="1">
        <a:defRPr sz="2133" kern="1200">
          <a:solidFill>
            <a:schemeClr val="tx1"/>
          </a:solidFill>
          <a:latin typeface="+mn-lt"/>
          <a:ea typeface="+mn-ea"/>
          <a:cs typeface="+mn-cs"/>
        </a:defRPr>
      </a:lvl6pPr>
      <a:lvl7pPr marL="3301999" algn="l" defTabSz="550333" rtl="0" eaLnBrk="1" latinLnBrk="0" hangingPunct="1">
        <a:defRPr sz="2133" kern="1200">
          <a:solidFill>
            <a:schemeClr val="tx1"/>
          </a:solidFill>
          <a:latin typeface="+mn-lt"/>
          <a:ea typeface="+mn-ea"/>
          <a:cs typeface="+mn-cs"/>
        </a:defRPr>
      </a:lvl7pPr>
      <a:lvl8pPr marL="3852332" algn="l" defTabSz="550333" rtl="0" eaLnBrk="1" latinLnBrk="0" hangingPunct="1">
        <a:defRPr sz="2133" kern="1200">
          <a:solidFill>
            <a:schemeClr val="tx1"/>
          </a:solidFill>
          <a:latin typeface="+mn-lt"/>
          <a:ea typeface="+mn-ea"/>
          <a:cs typeface="+mn-cs"/>
        </a:defRPr>
      </a:lvl8pPr>
      <a:lvl9pPr marL="4402665" algn="l" defTabSz="550333"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9">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277698888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5" r:id="rId4"/>
    <p:sldLayoutId id="2147483694" r:id="rId5"/>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hyperlink" Target="https://www.pexels.com/@mikhail-nilov?utm_content=attributionCopyText&amp;utm_medium=referral&amp;utm_source=pexels" TargetMode="External"/><Relationship Id="rId2" Type="http://schemas.openxmlformats.org/officeDocument/2006/relationships/image" Target="../media/image35.jpeg"/><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hyperlink" Target="https://www.pexels.com/photo/woman-wearing-a-virtual-reality-headset-7887258/?utm_content=attributionCopyText&amp;utm_medium=referral&amp;utm_source=pexel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2.png"/><Relationship Id="rId5" Type="http://schemas.microsoft.com/office/2007/relationships/hdphoto" Target="../media/hdphoto2.wdp"/><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7.png"/><Relationship Id="rId10" Type="http://schemas.openxmlformats.org/officeDocument/2006/relationships/hyperlink" Target="https://doi.org/10.1207/s15326969eco0303_2" TargetMode="External"/><Relationship Id="rId4" Type="http://schemas.openxmlformats.org/officeDocument/2006/relationships/image" Target="../media/image36.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hyperlink" Target="Photo%20by%20Tim%20Mossholder:%20https:/www.pexels.com/photo/male-and-female-signage-on-wall-1722196/" TargetMode="External"/><Relationship Id="rId2" Type="http://schemas.openxmlformats.org/officeDocument/2006/relationships/image" Target="../media/image57.jpeg"/><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hyperlink" Target="https://www.pexels.com/fr-fr/photo/homme-moderne-loisir-gadget-7432041/?utm_content=attributionCopyText&amp;utm_medium=referral&amp;utm_source=pexel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hyperlink" Target="Photo%20by%20Timur%20Weber:%20https:/www.pexels.com/photo/therapist-questioning-a-man-8560217/" TargetMode="External"/><Relationship Id="rId2" Type="http://schemas.openxmlformats.org/officeDocument/2006/relationships/image" Target="../media/image70.jpeg"/><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unsplash.com/@zoltantasi?utm_source=unsplash&amp;utm_medium=referral&amp;utm_content=creditCopyText" TargetMode="External"/><Relationship Id="rId2" Type="http://schemas.openxmlformats.org/officeDocument/2006/relationships/image" Target="../media/image80.jpeg"/><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hyperlink" Target="https://unsplash.com/s/photos/music-train?utm_source=unsplash&amp;utm_medium=referral&amp;utm_content=creditCopyText"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hyperlink" Target="https://doi.org/10.1097/WCO.0000000000000163" TargetMode="External"/><Relationship Id="rId5" Type="http://schemas.openxmlformats.org/officeDocument/2006/relationships/hyperlink" Target="https://doi.org/10.3357/AMHP.5456.2019" TargetMode="External"/><Relationship Id="rId4" Type="http://schemas.openxmlformats.org/officeDocument/2006/relationships/hyperlink" Target="https://doi.org/10.1159/00035018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hyperlink" Target="https://www.pexels.com/photo/brown-road-sign-on-pavement-near-mountain-2009968/?utm_content=attributionCopyText&amp;utm_medium=referral&amp;utm_source=pexels" TargetMode="External"/><Relationship Id="rId4" Type="http://schemas.openxmlformats.org/officeDocument/2006/relationships/hyperlink" Target="https://www.pexels.com/@mark-neal-201020?utm_content=attributionCopyText&amp;utm_medium=referral&amp;utm_source=pexel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99.pn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hyperlink" Target="https://doi.org/10.3389/frvir.2021.576871" TargetMode="External"/><Relationship Id="rId13" Type="http://schemas.openxmlformats.org/officeDocument/2006/relationships/hyperlink" Target="https://doi.org/10.1177/00187208211008687" TargetMode="External"/><Relationship Id="rId3" Type="http://schemas.openxmlformats.org/officeDocument/2006/relationships/hyperlink" Target="https://doi.org/10.3233/VES-200005" TargetMode="External"/><Relationship Id="rId7" Type="http://schemas.openxmlformats.org/officeDocument/2006/relationships/hyperlink" Target="https://doi.org/10.1097/WCO.0000000000000163" TargetMode="External"/><Relationship Id="rId12" Type="http://schemas.openxmlformats.org/officeDocument/2006/relationships/hyperlink" Target="https://doi.org/10.1177/0018720811403736" TargetMode="External"/><Relationship Id="rId17" Type="http://schemas.openxmlformats.org/officeDocument/2006/relationships/hyperlink" Target="https://doi.org/10.1016/j.trf.2018.01.007" TargetMode="External"/><Relationship Id="rId2" Type="http://schemas.openxmlformats.org/officeDocument/2006/relationships/hyperlink" Target="https://doi.org/10.1016/j.apergo.2009.11.007" TargetMode="External"/><Relationship Id="rId16" Type="http://schemas.openxmlformats.org/officeDocument/2006/relationships/hyperlink" Target="https://doi.org/10.1016/j.displa.2018.07.005" TargetMode="External"/><Relationship Id="rId1" Type="http://schemas.openxmlformats.org/officeDocument/2006/relationships/slideLayout" Target="../slideLayouts/slideLayout13.xml"/><Relationship Id="rId6" Type="http://schemas.openxmlformats.org/officeDocument/2006/relationships/hyperlink" Target="https://doi.org/10.1016/j.aap.2012.12.039" TargetMode="External"/><Relationship Id="rId11" Type="http://schemas.openxmlformats.org/officeDocument/2006/relationships/hyperlink" Target="https://doi.org/10.3357/ASEM.3078.2011" TargetMode="External"/><Relationship Id="rId5" Type="http://schemas.openxmlformats.org/officeDocument/2006/relationships/hyperlink" Target="https://doi.org/10.1016/j.displa.2016.07.002" TargetMode="External"/><Relationship Id="rId15" Type="http://schemas.openxmlformats.org/officeDocument/2006/relationships/hyperlink" Target="https://doi.org/10.1016/j.ijpsycho.2022.03.006" TargetMode="External"/><Relationship Id="rId10" Type="http://schemas.openxmlformats.org/officeDocument/2006/relationships/hyperlink" Target="https://doi.org/10.1097/WCO.0000000000001018" TargetMode="External"/><Relationship Id="rId4" Type="http://schemas.openxmlformats.org/officeDocument/2006/relationships/hyperlink" Target="https://doi.org/10.1007/s00221-017-5009-1" TargetMode="External"/><Relationship Id="rId9" Type="http://schemas.openxmlformats.org/officeDocument/2006/relationships/hyperlink" Target="https://doi.org/10.1207/s15327108ijap0303_3" TargetMode="External"/><Relationship Id="rId14" Type="http://schemas.openxmlformats.org/officeDocument/2006/relationships/hyperlink" Target="https://doi.org/10.1037/xap0000107"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doi.org/10.1007/s10055-016-0285-9" TargetMode="External"/><Relationship Id="rId13" Type="http://schemas.openxmlformats.org/officeDocument/2006/relationships/hyperlink" Target="https://doi.org/10.1002/cav.1953" TargetMode="External"/><Relationship Id="rId3" Type="http://schemas.openxmlformats.org/officeDocument/2006/relationships/hyperlink" Target="https://doi.org/10.1007/s00221-015-4209-9" TargetMode="External"/><Relationship Id="rId7" Type="http://schemas.openxmlformats.org/officeDocument/2006/relationships/hyperlink" Target="https://doi.org/10.1007/s00221-020-05871-2" TargetMode="External"/><Relationship Id="rId12" Type="http://schemas.openxmlformats.org/officeDocument/2006/relationships/hyperlink" Target="https://doi.org/10.3357/AMHP.5456.2019" TargetMode="External"/><Relationship Id="rId2" Type="http://schemas.openxmlformats.org/officeDocument/2006/relationships/hyperlink" Target="https://doi.org/10.1177/1071181319631216" TargetMode="External"/><Relationship Id="rId1" Type="http://schemas.openxmlformats.org/officeDocument/2006/relationships/slideLayout" Target="../slideLayouts/slideLayout13.xml"/><Relationship Id="rId6" Type="http://schemas.openxmlformats.org/officeDocument/2006/relationships/hyperlink" Target="https://doi.org/10.3389/frvir.2020.587698" TargetMode="External"/><Relationship Id="rId11" Type="http://schemas.openxmlformats.org/officeDocument/2006/relationships/hyperlink" Target="https://doi.org/10.1159/000350185" TargetMode="External"/><Relationship Id="rId5" Type="http://schemas.openxmlformats.org/officeDocument/2006/relationships/hyperlink" Target="https://doi.org/10.1177/0018720811405196" TargetMode="External"/><Relationship Id="rId15" Type="http://schemas.openxmlformats.org/officeDocument/2006/relationships/hyperlink" Target="https://doi.org/10.1016/j.displa.2024.102666" TargetMode="External"/><Relationship Id="rId10" Type="http://schemas.openxmlformats.org/officeDocument/2006/relationships/hyperlink" Target="https://doi.org/10.3389/fnhum.2020.00096" TargetMode="External"/><Relationship Id="rId4" Type="http://schemas.openxmlformats.org/officeDocument/2006/relationships/hyperlink" Target="https://doi.org/10.1007/s00221-014-4008-8" TargetMode="External"/><Relationship Id="rId9" Type="http://schemas.openxmlformats.org/officeDocument/2006/relationships/hyperlink" Target="https://doi.org/10.1207/s15326969eco0303_2" TargetMode="External"/><Relationship Id="rId14" Type="http://schemas.openxmlformats.org/officeDocument/2006/relationships/hyperlink" Target="https://doi.org/10.1126/science.30165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9.png"/><Relationship Id="rId5" Type="http://schemas.openxmlformats.org/officeDocument/2006/relationships/hyperlink" Target="https://www.pexels.com/fr-fr/photo/homme-moderne-loisir-gadget-7432041/?utm_content=attributionCopyText&amp;utm_medium=referral&amp;utm_source=pexels" TargetMode="Externa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hyperlink" Target="https://www.pexels.com/fr-fr/photo/homme-moderne-loisir-gadget-7432041/?utm_content=attributionCopyText&amp;utm_medium=referral&amp;utm_source=pexels" TargetMode="External"/><Relationship Id="rId4" Type="http://schemas.openxmlformats.org/officeDocument/2006/relationships/hyperlink" Target="https://www.pexels.com/fr-fr/@august-de-richelieu?utm_content=attributionCopyText&amp;utm_medium=referral&amp;utm_source=pexel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858346"/>
            <a:ext cx="10449813" cy="1640228"/>
          </a:xfrm>
        </p:spPr>
        <p:txBody>
          <a:bodyPr/>
          <a:lstStyle/>
          <a:p>
            <a:r>
              <a:rPr lang="en-US" sz="4400" dirty="0">
                <a:latin typeface="Calibri" panose="020F0502020204030204" pitchFamily="34" charset="0"/>
                <a:cs typeface="Calibri" panose="020F0502020204030204" pitchFamily="34" charset="0"/>
              </a:rPr>
              <a:t>Motion Sickness in Virtual Environments:</a:t>
            </a:r>
          </a:p>
          <a:p>
            <a:r>
              <a:rPr lang="en-US" sz="4400" dirty="0">
                <a:latin typeface="Calibri" panose="020F0502020204030204" pitchFamily="34" charset="0"/>
                <a:cs typeface="Calibri" panose="020F0502020204030204" pitchFamily="34" charset="0"/>
              </a:rPr>
              <a:t>Theory and Practical Considerations</a:t>
            </a:r>
          </a:p>
          <a:p>
            <a:endParaRPr lang="en-US" sz="4400" dirty="0">
              <a:solidFill>
                <a:srgbClr val="00B050"/>
              </a:solidFill>
              <a:latin typeface="Calibri" panose="020F0502020204030204" pitchFamily="34" charset="0"/>
              <a:cs typeface="Calibri" panose="020F0502020204030204" pitchFamily="34" charset="0"/>
            </a:endParaRPr>
          </a:p>
          <a:p>
            <a:endParaRPr lang="en-US" sz="4400" dirty="0">
              <a:latin typeface="Calibri" panose="020F0502020204030204" pitchFamily="34" charset="0"/>
              <a:cs typeface="Calibri" panose="020F0502020204030204" pitchFamily="34" charset="0"/>
            </a:endParaRPr>
          </a:p>
          <a:p>
            <a:endParaRPr lang="en-US" sz="4400" dirty="0">
              <a:latin typeface="Calibri" panose="020F0502020204030204" pitchFamily="34" charset="0"/>
              <a:cs typeface="Calibri" panose="020F0502020204030204" pitchFamily="34" charset="0"/>
            </a:endParaRPr>
          </a:p>
        </p:txBody>
      </p:sp>
      <p:sp>
        <p:nvSpPr>
          <p:cNvPr id="10" name="Text Placeholder 9"/>
          <p:cNvSpPr>
            <a:spLocks noGrp="1"/>
          </p:cNvSpPr>
          <p:nvPr>
            <p:ph type="body" sz="quarter" idx="11"/>
          </p:nvPr>
        </p:nvSpPr>
        <p:spPr>
          <a:xfrm>
            <a:off x="987423" y="3840071"/>
            <a:ext cx="10217150" cy="1034384"/>
          </a:xfrm>
        </p:spPr>
        <p:txBody>
          <a:bodyPr/>
          <a:lstStyle/>
          <a:p>
            <a:r>
              <a:rPr lang="en-US" dirty="0">
                <a:latin typeface="Calibri" panose="020F0502020204030204" pitchFamily="34" charset="0"/>
                <a:cs typeface="Calibri" panose="020F0502020204030204" pitchFamily="34" charset="0"/>
              </a:rPr>
              <a:t>Dr. </a:t>
            </a:r>
            <a:r>
              <a:rPr lang="en-US" dirty="0" err="1">
                <a:latin typeface="Calibri" panose="020F0502020204030204" pitchFamily="34" charset="0"/>
                <a:cs typeface="Calibri" panose="020F0502020204030204" pitchFamily="34" charset="0"/>
              </a:rPr>
              <a:t>Behrang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Keshavarz</a:t>
            </a:r>
            <a:r>
              <a:rPr lang="en-US" dirty="0">
                <a:latin typeface="Calibri" panose="020F0502020204030204" pitchFamily="34" charset="0"/>
                <a:cs typeface="Calibri" panose="020F0502020204030204" pitchFamily="34" charset="0"/>
              </a:rPr>
              <a:t>, KITE Research Institute – University Health Network</a:t>
            </a:r>
          </a:p>
          <a:p>
            <a:r>
              <a:rPr lang="en-US" dirty="0">
                <a:latin typeface="Calibri" panose="020F0502020204030204" pitchFamily="34" charset="0"/>
                <a:cs typeface="Calibri" panose="020F0502020204030204" pitchFamily="34" charset="0"/>
              </a:rPr>
              <a:t>Dr. Bruce Haycock, KITE Research Institute – University Health Network</a:t>
            </a:r>
          </a:p>
          <a:p>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FBAB24A-6BDA-40F0-B885-0A130740E19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21578" y="4874455"/>
            <a:ext cx="4148841" cy="1336429"/>
          </a:xfrm>
          <a:prstGeom prst="rect">
            <a:avLst/>
          </a:prstGeom>
        </p:spPr>
      </p:pic>
    </p:spTree>
    <p:extLst>
      <p:ext uri="{BB962C8B-B14F-4D97-AF65-F5344CB8AC3E}">
        <p14:creationId xmlns:p14="http://schemas.microsoft.com/office/powerpoint/2010/main" val="3365607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38226" r="13164"/>
          <a:stretch/>
        </p:blipFill>
        <p:spPr>
          <a:xfrm>
            <a:off x="0" y="0"/>
            <a:ext cx="5002213" cy="6859588"/>
          </a:xfrm>
          <a:prstGeom prst="rect">
            <a:avLst/>
          </a:prstGeom>
        </p:spPr>
      </p:pic>
      <p:sp>
        <p:nvSpPr>
          <p:cNvPr id="20" name="Title 1">
            <a:extLst>
              <a:ext uri="{FF2B5EF4-FFF2-40B4-BE49-F238E27FC236}">
                <a16:creationId xmlns:a16="http://schemas.microsoft.com/office/drawing/2014/main" id="{0172C7AC-FDD0-4608-95D9-6B8D11D5E931}"/>
              </a:ext>
            </a:extLst>
          </p:cNvPr>
          <p:cNvSpPr txBox="1">
            <a:spLocks/>
          </p:cNvSpPr>
          <p:nvPr/>
        </p:nvSpPr>
        <p:spPr>
          <a:xfrm>
            <a:off x="4731894" y="2839852"/>
            <a:ext cx="7069717" cy="185470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schemeClr val="accent1"/>
                </a:solidFill>
                <a:latin typeface="Calibri" panose="020F0502020204030204" pitchFamily="34" charset="0"/>
                <a:cs typeface="Calibri" panose="020F0502020204030204" pitchFamily="34" charset="0"/>
              </a:rPr>
              <a:t>Theoretical Foundation</a:t>
            </a:r>
            <a:r>
              <a:rPr lang="en-US" sz="4800" b="1" dirty="0">
                <a:solidFill>
                  <a:prstClr val="white"/>
                </a:solidFill>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Calibri" panose="020F0502020204030204" pitchFamily="34" charset="0"/>
                <a:cs typeface="Calibri" panose="020F0502020204030204" pitchFamily="34" charset="0"/>
              </a:rPr>
              <a:t>of Visually Induced</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Calibri" panose="020F0502020204030204" pitchFamily="34" charset="0"/>
                <a:cs typeface="Calibri" panose="020F0502020204030204" pitchFamily="34" charset="0"/>
              </a:rPr>
              <a:t>Motion </a:t>
            </a:r>
            <a:r>
              <a:rPr lang="en-US" sz="4800" b="1" dirty="0" smtClean="0">
                <a:solidFill>
                  <a:prstClr val="white"/>
                </a:solidFill>
                <a:latin typeface="Calibri" panose="020F0502020204030204" pitchFamily="34" charset="0"/>
                <a:cs typeface="Calibri" panose="020F0502020204030204" pitchFamily="34" charset="0"/>
              </a:rPr>
              <a:t>Sickness (VIMS)</a:t>
            </a:r>
            <a:endParaRPr lang="en-US" sz="4800" b="1" dirty="0">
              <a:solidFill>
                <a:prstClr val="white"/>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E3B03EFB-AE99-4C21-9903-ED5220885239}"/>
              </a:ext>
            </a:extLst>
          </p:cNvPr>
          <p:cNvSpPr txBox="1"/>
          <p:nvPr/>
        </p:nvSpPr>
        <p:spPr>
          <a:xfrm>
            <a:off x="1115985" y="3182429"/>
            <a:ext cx="2499924" cy="584775"/>
          </a:xfrm>
          <a:prstGeom prst="rect">
            <a:avLst/>
          </a:prstGeom>
          <a:solidFill>
            <a:srgbClr val="1F4E79">
              <a:alpha val="80000"/>
            </a:srgbClr>
          </a:solidFill>
        </p:spPr>
        <p:txBody>
          <a:bodyPr wrap="square" rtlCol="0" anchor="ctr" anchorCtr="0">
            <a:spAutoFit/>
          </a:bodyPr>
          <a:lstStyle/>
          <a:p>
            <a:pPr algn="ctr"/>
            <a:r>
              <a:rPr lang="en-US" sz="3200" b="1" dirty="0">
                <a:solidFill>
                  <a:schemeClr val="bg1"/>
                </a:solidFill>
              </a:rPr>
              <a:t>Background</a:t>
            </a:r>
          </a:p>
        </p:txBody>
      </p:sp>
      <p:sp>
        <p:nvSpPr>
          <p:cNvPr id="8" name="TextBox 7">
            <a:extLst>
              <a:ext uri="{FF2B5EF4-FFF2-40B4-BE49-F238E27FC236}">
                <a16:creationId xmlns:a16="http://schemas.microsoft.com/office/drawing/2014/main" id="{4706D75E-A1B4-436C-95AF-6CAAAD0BA17B}"/>
              </a:ext>
            </a:extLst>
          </p:cNvPr>
          <p:cNvSpPr txBox="1"/>
          <p:nvPr/>
        </p:nvSpPr>
        <p:spPr>
          <a:xfrm>
            <a:off x="0" y="6627168"/>
            <a:ext cx="4637246" cy="200055"/>
          </a:xfrm>
          <a:prstGeom prst="rect">
            <a:avLst/>
          </a:prstGeom>
          <a:noFill/>
        </p:spPr>
        <p:txBody>
          <a:bodyPr wrap="square">
            <a:spAutoFit/>
          </a:bodyPr>
          <a:lstStyle/>
          <a:p>
            <a:r>
              <a:rPr lang="en-CA" sz="700" b="0" i="0">
                <a:solidFill>
                  <a:schemeClr val="bg1"/>
                </a:solidFill>
                <a:effectLst/>
                <a:latin typeface="+mj-lt"/>
              </a:rPr>
              <a:t>Photo by </a:t>
            </a:r>
            <a:r>
              <a:rPr lang="en-CA" sz="700" b="1" i="0" u="none" strike="noStrike">
                <a:solidFill>
                  <a:schemeClr val="bg1"/>
                </a:solidFill>
                <a:effectLst/>
                <a:latin typeface="+mj-lt"/>
                <a:hlinkClick r:id="rId3">
                  <a:extLst>
                    <a:ext uri="{A12FA001-AC4F-418D-AE19-62706E023703}">
                      <ahyp:hlinkClr xmlns="" xmlns:ahyp="http://schemas.microsoft.com/office/drawing/2018/hyperlinkcolor" val="tx"/>
                    </a:ext>
                  </a:extLst>
                </a:hlinkClick>
              </a:rPr>
              <a:t>Mikhail </a:t>
            </a:r>
            <a:r>
              <a:rPr lang="en-CA" sz="700" b="1" i="0" u="none" strike="noStrike" err="1">
                <a:solidFill>
                  <a:schemeClr val="bg1"/>
                </a:solidFill>
                <a:effectLst/>
                <a:latin typeface="+mj-lt"/>
                <a:hlinkClick r:id="rId3">
                  <a:extLst>
                    <a:ext uri="{A12FA001-AC4F-418D-AE19-62706E023703}">
                      <ahyp:hlinkClr xmlns="" xmlns:ahyp="http://schemas.microsoft.com/office/drawing/2018/hyperlinkcolor" val="tx"/>
                    </a:ext>
                  </a:extLst>
                </a:hlinkClick>
              </a:rPr>
              <a:t>Nilov</a:t>
            </a:r>
            <a:r>
              <a:rPr lang="en-CA" sz="700" b="0" i="0">
                <a:solidFill>
                  <a:schemeClr val="bg1"/>
                </a:solidFill>
                <a:effectLst/>
                <a:latin typeface="+mj-lt"/>
              </a:rPr>
              <a:t> from </a:t>
            </a:r>
            <a:r>
              <a:rPr lang="en-CA" sz="700" b="1" i="0" u="none" strike="noStrike">
                <a:solidFill>
                  <a:schemeClr val="bg1"/>
                </a:solidFill>
                <a:effectLst/>
                <a:latin typeface="+mj-lt"/>
                <a:hlinkClick r:id="rId4">
                  <a:extLst>
                    <a:ext uri="{A12FA001-AC4F-418D-AE19-62706E023703}">
                      <ahyp:hlinkClr xmlns="" xmlns:ahyp="http://schemas.microsoft.com/office/drawing/2018/hyperlinkcolor" val="tx"/>
                    </a:ext>
                  </a:extLst>
                </a:hlinkClick>
              </a:rPr>
              <a:t>Pexels</a:t>
            </a:r>
            <a:endParaRPr lang="en-CA" sz="700">
              <a:solidFill>
                <a:schemeClr val="bg1"/>
              </a:solidFill>
              <a:latin typeface="+mj-lt"/>
            </a:endParaRPr>
          </a:p>
        </p:txBody>
      </p:sp>
      <p:pic>
        <p:nvPicPr>
          <p:cNvPr id="2" name="Picture 7">
            <a:extLst>
              <a:ext uri="{FF2B5EF4-FFF2-40B4-BE49-F238E27FC236}">
                <a16:creationId xmlns:a16="http://schemas.microsoft.com/office/drawing/2014/main" id="{6270D788-0D03-A545-5B5E-D637DD73EB6C}"/>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907984" y="1964129"/>
            <a:ext cx="717536" cy="717536"/>
          </a:xfrm>
          <a:prstGeom prst="rect">
            <a:avLst/>
          </a:prstGeom>
        </p:spPr>
      </p:pic>
    </p:spTree>
    <p:extLst>
      <p:ext uri="{BB962C8B-B14F-4D97-AF65-F5344CB8AC3E}">
        <p14:creationId xmlns:p14="http://schemas.microsoft.com/office/powerpoint/2010/main" val="33984611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590868" y="953616"/>
            <a:ext cx="3494088" cy="4930775"/>
          </a:xfrm>
        </p:spPr>
        <p:txBody>
          <a:bodyPr vert="horz" lIns="91440" tIns="45720" rIns="91440" bIns="45720" rtlCol="0">
            <a:normAutofit/>
          </a:bodyPr>
          <a:lstStyle/>
          <a:p>
            <a:pPr algn="r"/>
            <a:r>
              <a:rPr lang="en-US" dirty="0">
                <a:solidFill>
                  <a:srgbClr val="2F5496"/>
                </a:solidFill>
                <a:latin typeface="+mn-lt"/>
                <a:cs typeface="Calibri Light"/>
              </a:rPr>
              <a:t>Terminology</a:t>
            </a:r>
            <a:endParaRPr lang="en-US" dirty="0">
              <a:solidFill>
                <a:srgbClr val="2F5496"/>
              </a:solidFill>
              <a:latin typeface="+mn-lt"/>
            </a:endParaRPr>
          </a:p>
        </p:txBody>
      </p:sp>
      <p:sp>
        <p:nvSpPr>
          <p:cNvPr id="5" name="Freeform 16">
            <a:extLst>
              <a:ext uri="{FF2B5EF4-FFF2-40B4-BE49-F238E27FC236}">
                <a16:creationId xmlns:a16="http://schemas.microsoft.com/office/drawing/2014/main" id="{C7DC9D37-22B9-4B0B-BD06-7A253DE93453}"/>
              </a:ext>
            </a:extLst>
          </p:cNvPr>
          <p:cNvSpPr/>
          <p:nvPr/>
        </p:nvSpPr>
        <p:spPr>
          <a:xfrm>
            <a:off x="7913933" y="1443605"/>
            <a:ext cx="580469" cy="201485"/>
          </a:xfrm>
          <a:custGeom>
            <a:avLst/>
            <a:gdLst/>
            <a:ahLst/>
            <a:cxnLst/>
            <a:rect l="0" t="0" r="0" b="0"/>
            <a:pathLst>
              <a:path>
                <a:moveTo>
                  <a:pt x="0" y="0"/>
                </a:moveTo>
                <a:lnTo>
                  <a:pt x="0" y="100742"/>
                </a:lnTo>
                <a:lnTo>
                  <a:pt x="580469" y="100742"/>
                </a:lnTo>
                <a:lnTo>
                  <a:pt x="580469" y="201485"/>
                </a:lnTo>
              </a:path>
            </a:pathLst>
          </a:custGeom>
          <a:noFill/>
          <a:ln w="19050">
            <a:solidFill>
              <a:schemeClr val="accent4">
                <a:lumMod val="10000"/>
              </a:schemeClr>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CA"/>
          </a:p>
        </p:txBody>
      </p:sp>
      <p:sp>
        <p:nvSpPr>
          <p:cNvPr id="6" name="Freeform 27">
            <a:extLst>
              <a:ext uri="{FF2B5EF4-FFF2-40B4-BE49-F238E27FC236}">
                <a16:creationId xmlns:a16="http://schemas.microsoft.com/office/drawing/2014/main" id="{95F3514E-3942-42A4-8F59-C4BF0952C402}"/>
              </a:ext>
            </a:extLst>
          </p:cNvPr>
          <p:cNvSpPr/>
          <p:nvPr/>
        </p:nvSpPr>
        <p:spPr>
          <a:xfrm>
            <a:off x="7333464" y="1443605"/>
            <a:ext cx="580469" cy="201485"/>
          </a:xfrm>
          <a:custGeom>
            <a:avLst/>
            <a:gdLst/>
            <a:ahLst/>
            <a:cxnLst/>
            <a:rect l="0" t="0" r="0" b="0"/>
            <a:pathLst>
              <a:path>
                <a:moveTo>
                  <a:pt x="580469" y="0"/>
                </a:moveTo>
                <a:lnTo>
                  <a:pt x="580469" y="100742"/>
                </a:lnTo>
                <a:lnTo>
                  <a:pt x="0" y="100742"/>
                </a:lnTo>
                <a:lnTo>
                  <a:pt x="0" y="201485"/>
                </a:lnTo>
              </a:path>
            </a:pathLst>
          </a:custGeom>
          <a:noFill/>
          <a:ln w="19050">
            <a:solidFill>
              <a:schemeClr val="accent4">
                <a:lumMod val="10000"/>
              </a:schemeClr>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CA"/>
          </a:p>
        </p:txBody>
      </p:sp>
      <p:sp>
        <p:nvSpPr>
          <p:cNvPr id="7" name="Freeform 28">
            <a:extLst>
              <a:ext uri="{FF2B5EF4-FFF2-40B4-BE49-F238E27FC236}">
                <a16:creationId xmlns:a16="http://schemas.microsoft.com/office/drawing/2014/main" id="{854FCA37-D6D3-46E6-A2E2-CE9656C9BACE}"/>
              </a:ext>
            </a:extLst>
          </p:cNvPr>
          <p:cNvSpPr/>
          <p:nvPr/>
        </p:nvSpPr>
        <p:spPr>
          <a:xfrm>
            <a:off x="6812477" y="963877"/>
            <a:ext cx="2187940" cy="479726"/>
          </a:xfrm>
          <a:custGeom>
            <a:avLst/>
            <a:gdLst>
              <a:gd name="connsiteX0" fmla="*/ 0 w 1536305"/>
              <a:gd name="connsiteY0" fmla="*/ 0 h 479726"/>
              <a:gd name="connsiteX1" fmla="*/ 1536305 w 1536305"/>
              <a:gd name="connsiteY1" fmla="*/ 0 h 479726"/>
              <a:gd name="connsiteX2" fmla="*/ 1536305 w 1536305"/>
              <a:gd name="connsiteY2" fmla="*/ 479726 h 479726"/>
              <a:gd name="connsiteX3" fmla="*/ 0 w 1536305"/>
              <a:gd name="connsiteY3" fmla="*/ 479726 h 479726"/>
              <a:gd name="connsiteX4" fmla="*/ 0 w 1536305"/>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305" h="479726">
                <a:moveTo>
                  <a:pt x="0" y="0"/>
                </a:moveTo>
                <a:lnTo>
                  <a:pt x="1536305" y="0"/>
                </a:lnTo>
                <a:lnTo>
                  <a:pt x="1536305"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de-DE" sz="2400" dirty="0">
                <a:solidFill>
                  <a:srgbClr val="FFFFFF"/>
                </a:solidFill>
                <a:cs typeface="Segoe UI" panose="020B0502040204020203" pitchFamily="34" charset="0"/>
              </a:rPr>
              <a:t>Motion Sickness</a:t>
            </a:r>
          </a:p>
        </p:txBody>
      </p:sp>
      <p:sp>
        <p:nvSpPr>
          <p:cNvPr id="8" name="Freeform 29">
            <a:extLst>
              <a:ext uri="{FF2B5EF4-FFF2-40B4-BE49-F238E27FC236}">
                <a16:creationId xmlns:a16="http://schemas.microsoft.com/office/drawing/2014/main" id="{3E07FC25-E3D7-49FD-8287-FEC2CD805285}"/>
              </a:ext>
            </a:extLst>
          </p:cNvPr>
          <p:cNvSpPr/>
          <p:nvPr/>
        </p:nvSpPr>
        <p:spPr>
          <a:xfrm>
            <a:off x="5614871" y="1645527"/>
            <a:ext cx="2232200"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tx2">
              <a:lumMod val="20000"/>
              <a:lumOff val="80000"/>
            </a:schemeClr>
          </a:solidFill>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dirty="0" smtClean="0">
                <a:solidFill>
                  <a:schemeClr val="tx1"/>
                </a:solidFill>
                <a:cs typeface="Segoe UI"/>
              </a:rPr>
              <a:t>Visually</a:t>
            </a:r>
            <a:r>
              <a:rPr lang="de-DE" sz="2400" dirty="0" smtClean="0">
                <a:solidFill>
                  <a:schemeClr val="tx1"/>
                </a:solidFill>
                <a:cs typeface="Segoe UI"/>
              </a:rPr>
              <a:t> Induced</a:t>
            </a:r>
            <a:r>
              <a:rPr lang="de-DE" sz="2400" baseline="30000" dirty="0" smtClean="0">
                <a:solidFill>
                  <a:schemeClr val="tx1"/>
                </a:solidFill>
                <a:cs typeface="Segoe UI"/>
              </a:rPr>
              <a:t>2</a:t>
            </a:r>
            <a:endParaRPr lang="de-DE" sz="2400" dirty="0">
              <a:solidFill>
                <a:schemeClr val="tx1"/>
              </a:solidFill>
              <a:cs typeface="Segoe UI"/>
            </a:endParaRPr>
          </a:p>
        </p:txBody>
      </p:sp>
      <p:sp>
        <p:nvSpPr>
          <p:cNvPr id="9" name="Freeform 30">
            <a:extLst>
              <a:ext uri="{FF2B5EF4-FFF2-40B4-BE49-F238E27FC236}">
                <a16:creationId xmlns:a16="http://schemas.microsoft.com/office/drawing/2014/main" id="{BBC9BEED-13DE-412F-86D7-194F01AF1B40}"/>
              </a:ext>
            </a:extLst>
          </p:cNvPr>
          <p:cNvSpPr/>
          <p:nvPr/>
        </p:nvSpPr>
        <p:spPr>
          <a:xfrm>
            <a:off x="4664485" y="4158704"/>
            <a:ext cx="2519468"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en-US" sz="2400" dirty="0" smtClean="0">
                <a:solidFill>
                  <a:srgbClr val="000000"/>
                </a:solidFill>
                <a:cs typeface="Segoe UI" panose="020B0502040204020203" pitchFamily="34" charset="0"/>
              </a:rPr>
              <a:t>  simulator sickness</a:t>
            </a:r>
            <a:r>
              <a:rPr lang="en-US" sz="2400" baseline="30000" dirty="0" smtClean="0">
                <a:solidFill>
                  <a:srgbClr val="000000"/>
                </a:solidFill>
                <a:cs typeface="Segoe UI" panose="020B0502040204020203" pitchFamily="34" charset="0"/>
              </a:rPr>
              <a:t>4</a:t>
            </a:r>
            <a:endParaRPr lang="en-US" sz="2400" dirty="0">
              <a:solidFill>
                <a:srgbClr val="000000"/>
              </a:solidFill>
              <a:cs typeface="Segoe UI" panose="020B0502040204020203" pitchFamily="34" charset="0"/>
            </a:endParaRPr>
          </a:p>
        </p:txBody>
      </p:sp>
      <p:sp>
        <p:nvSpPr>
          <p:cNvPr id="10" name="Freeform 27647">
            <a:extLst>
              <a:ext uri="{FF2B5EF4-FFF2-40B4-BE49-F238E27FC236}">
                <a16:creationId xmlns:a16="http://schemas.microsoft.com/office/drawing/2014/main" id="{963502C2-A256-48F9-A5F0-EA12FC1EB1FC}"/>
              </a:ext>
            </a:extLst>
          </p:cNvPr>
          <p:cNvSpPr/>
          <p:nvPr/>
        </p:nvSpPr>
        <p:spPr>
          <a:xfrm>
            <a:off x="4704494" y="2319421"/>
            <a:ext cx="2530583"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en-US" sz="2400" dirty="0" smtClean="0">
                <a:solidFill>
                  <a:srgbClr val="000000"/>
                </a:solidFill>
                <a:cs typeface="Segoe UI" panose="020B0502040204020203" pitchFamily="34" charset="0"/>
              </a:rPr>
              <a:t>  </a:t>
            </a:r>
            <a:r>
              <a:rPr lang="en-US" sz="2400" dirty="0" err="1" smtClean="0">
                <a:solidFill>
                  <a:srgbClr val="000000"/>
                </a:solidFill>
                <a:cs typeface="Segoe UI" panose="020B0502040204020203" pitchFamily="34" charset="0"/>
              </a:rPr>
              <a:t>cinerama</a:t>
            </a:r>
            <a:r>
              <a:rPr lang="en-US" sz="2400" dirty="0" smtClean="0">
                <a:solidFill>
                  <a:srgbClr val="000000"/>
                </a:solidFill>
                <a:cs typeface="Segoe UI" panose="020B0502040204020203" pitchFamily="34" charset="0"/>
              </a:rPr>
              <a:t> sickness</a:t>
            </a:r>
            <a:endParaRPr lang="en-US" sz="2400" dirty="0">
              <a:solidFill>
                <a:srgbClr val="000000"/>
              </a:solidFill>
              <a:cs typeface="Segoe UI" panose="020B0502040204020203" pitchFamily="34" charset="0"/>
            </a:endParaRPr>
          </a:p>
        </p:txBody>
      </p:sp>
      <p:sp>
        <p:nvSpPr>
          <p:cNvPr id="11" name="Freeform 27648">
            <a:extLst>
              <a:ext uri="{FF2B5EF4-FFF2-40B4-BE49-F238E27FC236}">
                <a16:creationId xmlns:a16="http://schemas.microsoft.com/office/drawing/2014/main" id="{836A0491-6D75-411B-B491-73299CF16883}"/>
              </a:ext>
            </a:extLst>
          </p:cNvPr>
          <p:cNvSpPr/>
          <p:nvPr/>
        </p:nvSpPr>
        <p:spPr>
          <a:xfrm>
            <a:off x="4664485" y="3540995"/>
            <a:ext cx="2530584"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en-US" sz="2400" dirty="0" smtClean="0">
                <a:solidFill>
                  <a:srgbClr val="000000"/>
                </a:solidFill>
                <a:cs typeface="Segoe UI" panose="020B0502040204020203" pitchFamily="34" charset="0"/>
              </a:rPr>
              <a:t>  VR/cybersickness</a:t>
            </a:r>
            <a:r>
              <a:rPr lang="en-US" sz="2400" baseline="30000" dirty="0" smtClean="0">
                <a:solidFill>
                  <a:srgbClr val="000000"/>
                </a:solidFill>
                <a:cs typeface="Segoe UI" panose="020B0502040204020203" pitchFamily="34" charset="0"/>
              </a:rPr>
              <a:t>3</a:t>
            </a:r>
            <a:endParaRPr lang="en-US" sz="2400" dirty="0">
              <a:solidFill>
                <a:srgbClr val="000000"/>
              </a:solidFill>
              <a:cs typeface="Segoe UI" panose="020B0502040204020203" pitchFamily="34" charset="0"/>
            </a:endParaRPr>
          </a:p>
        </p:txBody>
      </p:sp>
      <p:sp>
        <p:nvSpPr>
          <p:cNvPr id="12" name="Freeform 27650">
            <a:extLst>
              <a:ext uri="{FF2B5EF4-FFF2-40B4-BE49-F238E27FC236}">
                <a16:creationId xmlns:a16="http://schemas.microsoft.com/office/drawing/2014/main" id="{A0C4AE9C-DE9F-409F-A5CB-C5DBD3B94EC8}"/>
              </a:ext>
            </a:extLst>
          </p:cNvPr>
          <p:cNvSpPr/>
          <p:nvPr/>
        </p:nvSpPr>
        <p:spPr>
          <a:xfrm>
            <a:off x="4698588" y="2928429"/>
            <a:ext cx="2519467"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de-DE" sz="2400" dirty="0">
                <a:solidFill>
                  <a:srgbClr val="000000"/>
                </a:solidFill>
                <a:cs typeface="Segoe UI" panose="020B0502040204020203" pitchFamily="34" charset="0"/>
              </a:rPr>
              <a:t>  </a:t>
            </a:r>
            <a:r>
              <a:rPr lang="en-US" sz="2400" dirty="0" smtClean="0">
                <a:solidFill>
                  <a:srgbClr val="000000"/>
                </a:solidFill>
                <a:cs typeface="Segoe UI" panose="020B0502040204020203" pitchFamily="34" charset="0"/>
              </a:rPr>
              <a:t>gaming</a:t>
            </a:r>
            <a:r>
              <a:rPr lang="de-DE" sz="2400" dirty="0" smtClean="0">
                <a:solidFill>
                  <a:srgbClr val="000000"/>
                </a:solidFill>
                <a:cs typeface="Segoe UI" panose="020B0502040204020203" pitchFamily="34" charset="0"/>
              </a:rPr>
              <a:t> </a:t>
            </a:r>
            <a:r>
              <a:rPr lang="de-DE" sz="2400" dirty="0">
                <a:solidFill>
                  <a:srgbClr val="000000"/>
                </a:solidFill>
                <a:cs typeface="Segoe UI" panose="020B0502040204020203" pitchFamily="34" charset="0"/>
              </a:rPr>
              <a:t>sickness</a:t>
            </a:r>
          </a:p>
        </p:txBody>
      </p:sp>
      <p:sp>
        <p:nvSpPr>
          <p:cNvPr id="13" name="Freeform 27651">
            <a:extLst>
              <a:ext uri="{FF2B5EF4-FFF2-40B4-BE49-F238E27FC236}">
                <a16:creationId xmlns:a16="http://schemas.microsoft.com/office/drawing/2014/main" id="{7AD609D1-0FEE-41B2-9FF9-40F2D6A303C0}"/>
              </a:ext>
            </a:extLst>
          </p:cNvPr>
          <p:cNvSpPr/>
          <p:nvPr/>
        </p:nvSpPr>
        <p:spPr>
          <a:xfrm>
            <a:off x="7984444" y="1645089"/>
            <a:ext cx="2217539"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tx2">
              <a:lumMod val="20000"/>
              <a:lumOff val="80000"/>
            </a:schemeClr>
          </a:solidFill>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de-DE" sz="2400" dirty="0">
                <a:solidFill>
                  <a:srgbClr val="000000"/>
                </a:solidFill>
                <a:cs typeface="Segoe UI" panose="020B0502040204020203" pitchFamily="34" charset="0"/>
              </a:rPr>
              <a:t>Traditional</a:t>
            </a:r>
            <a:r>
              <a:rPr lang="de-DE" sz="2400" baseline="30000" dirty="0">
                <a:solidFill>
                  <a:srgbClr val="000000"/>
                </a:solidFill>
                <a:cs typeface="Segoe UI" panose="020B0502040204020203" pitchFamily="34" charset="0"/>
              </a:rPr>
              <a:t>1</a:t>
            </a:r>
            <a:endParaRPr lang="de-DE" sz="2400" dirty="0">
              <a:solidFill>
                <a:srgbClr val="000000"/>
              </a:solidFill>
              <a:cs typeface="Segoe UI" panose="020B0502040204020203" pitchFamily="34" charset="0"/>
            </a:endParaRPr>
          </a:p>
        </p:txBody>
      </p:sp>
      <p:sp>
        <p:nvSpPr>
          <p:cNvPr id="14" name="Freeform 43">
            <a:extLst>
              <a:ext uri="{FF2B5EF4-FFF2-40B4-BE49-F238E27FC236}">
                <a16:creationId xmlns:a16="http://schemas.microsoft.com/office/drawing/2014/main" id="{22E12C4D-BF7E-4917-85A9-1D5AE691AFC5}"/>
              </a:ext>
            </a:extLst>
          </p:cNvPr>
          <p:cNvSpPr/>
          <p:nvPr/>
        </p:nvSpPr>
        <p:spPr>
          <a:xfrm>
            <a:off x="8494402" y="2284796"/>
            <a:ext cx="2341571"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dirty="0" smtClean="0">
                <a:solidFill>
                  <a:srgbClr val="000000"/>
                </a:solidFill>
                <a:cs typeface="Segoe UI" panose="020B0502040204020203" pitchFamily="34" charset="0"/>
              </a:rPr>
              <a:t>    car sickness</a:t>
            </a:r>
            <a:endParaRPr lang="en-US" sz="2400" dirty="0">
              <a:solidFill>
                <a:srgbClr val="000000"/>
              </a:solidFill>
              <a:cs typeface="Segoe UI" panose="020B0502040204020203" pitchFamily="34" charset="0"/>
            </a:endParaRPr>
          </a:p>
        </p:txBody>
      </p:sp>
      <p:sp>
        <p:nvSpPr>
          <p:cNvPr id="15" name="Freeform 44">
            <a:extLst>
              <a:ext uri="{FF2B5EF4-FFF2-40B4-BE49-F238E27FC236}">
                <a16:creationId xmlns:a16="http://schemas.microsoft.com/office/drawing/2014/main" id="{EEBE9ED5-67BD-4359-8ACB-DB85953EE77A}"/>
              </a:ext>
            </a:extLst>
          </p:cNvPr>
          <p:cNvSpPr/>
          <p:nvPr/>
        </p:nvSpPr>
        <p:spPr>
          <a:xfrm>
            <a:off x="8248381" y="4767167"/>
            <a:ext cx="2341554"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dirty="0" smtClean="0">
                <a:solidFill>
                  <a:srgbClr val="000000"/>
                </a:solidFill>
                <a:cs typeface="Segoe UI" panose="020B0502040204020203" pitchFamily="34" charset="0"/>
              </a:rPr>
              <a:t>      camel sickness</a:t>
            </a:r>
            <a:endParaRPr lang="en-US" sz="2400" dirty="0">
              <a:solidFill>
                <a:srgbClr val="000000"/>
              </a:solidFill>
              <a:cs typeface="Segoe UI" panose="020B0502040204020203" pitchFamily="34" charset="0"/>
            </a:endParaRPr>
          </a:p>
        </p:txBody>
      </p:sp>
      <p:sp>
        <p:nvSpPr>
          <p:cNvPr id="16" name="Freeform 45">
            <a:extLst>
              <a:ext uri="{FF2B5EF4-FFF2-40B4-BE49-F238E27FC236}">
                <a16:creationId xmlns:a16="http://schemas.microsoft.com/office/drawing/2014/main" id="{41127D51-5DAE-456B-AF00-70352DA95463}"/>
              </a:ext>
            </a:extLst>
          </p:cNvPr>
          <p:cNvSpPr/>
          <p:nvPr/>
        </p:nvSpPr>
        <p:spPr>
          <a:xfrm>
            <a:off x="8551380" y="2896157"/>
            <a:ext cx="2341565"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dirty="0" smtClean="0">
                <a:solidFill>
                  <a:srgbClr val="000000"/>
                </a:solidFill>
                <a:cs typeface="Segoe UI" panose="020B0502040204020203" pitchFamily="34" charset="0"/>
              </a:rPr>
              <a:t>   air sickness</a:t>
            </a:r>
            <a:endParaRPr lang="en-US" sz="2400" dirty="0">
              <a:solidFill>
                <a:srgbClr val="000000"/>
              </a:solidFill>
              <a:cs typeface="Segoe UI" panose="020B0502040204020203" pitchFamily="34" charset="0"/>
            </a:endParaRPr>
          </a:p>
        </p:txBody>
      </p:sp>
      <p:sp>
        <p:nvSpPr>
          <p:cNvPr id="17" name="Freeform 46">
            <a:extLst>
              <a:ext uri="{FF2B5EF4-FFF2-40B4-BE49-F238E27FC236}">
                <a16:creationId xmlns:a16="http://schemas.microsoft.com/office/drawing/2014/main" id="{FEDA2C4F-2D71-4D84-B44B-262372494F3B}"/>
              </a:ext>
            </a:extLst>
          </p:cNvPr>
          <p:cNvSpPr/>
          <p:nvPr/>
        </p:nvSpPr>
        <p:spPr>
          <a:xfrm>
            <a:off x="8456990" y="3560016"/>
            <a:ext cx="2341561" cy="46114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dirty="0" smtClean="0">
                <a:solidFill>
                  <a:srgbClr val="000000"/>
                </a:solidFill>
                <a:cs typeface="Segoe UI" panose="020B0502040204020203" pitchFamily="34" charset="0"/>
              </a:rPr>
              <a:t>     sea sickness</a:t>
            </a:r>
            <a:endParaRPr lang="en-US" sz="2400" dirty="0">
              <a:solidFill>
                <a:srgbClr val="000000"/>
              </a:solidFill>
              <a:cs typeface="Segoe UI" panose="020B0502040204020203" pitchFamily="34" charset="0"/>
            </a:endParaRPr>
          </a:p>
        </p:txBody>
      </p:sp>
      <p:sp>
        <p:nvSpPr>
          <p:cNvPr id="18" name="Freeform 47">
            <a:extLst>
              <a:ext uri="{FF2B5EF4-FFF2-40B4-BE49-F238E27FC236}">
                <a16:creationId xmlns:a16="http://schemas.microsoft.com/office/drawing/2014/main" id="{589A8FFC-AB2D-42B9-821B-DB9DA862AFC7}"/>
              </a:ext>
            </a:extLst>
          </p:cNvPr>
          <p:cNvSpPr/>
          <p:nvPr/>
        </p:nvSpPr>
        <p:spPr>
          <a:xfrm>
            <a:off x="8248377" y="4158704"/>
            <a:ext cx="2341558" cy="46114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dirty="0" smtClean="0">
                <a:solidFill>
                  <a:srgbClr val="000000"/>
                </a:solidFill>
                <a:cs typeface="Segoe UI" panose="020B0502040204020203" pitchFamily="34" charset="0"/>
              </a:rPr>
              <a:t>      space sickness</a:t>
            </a:r>
            <a:endParaRPr lang="en-US" sz="2400" dirty="0">
              <a:solidFill>
                <a:srgbClr val="000000"/>
              </a:solidFill>
              <a:cs typeface="Segoe UI" panose="020B0502040204020203" pitchFamily="34" charset="0"/>
            </a:endParaRPr>
          </a:p>
        </p:txBody>
      </p:sp>
      <p:pic>
        <p:nvPicPr>
          <p:cNvPr id="29" name="Picture 28">
            <a:extLst>
              <a:ext uri="{FF2B5EF4-FFF2-40B4-BE49-F238E27FC236}">
                <a16:creationId xmlns:a16="http://schemas.microsoft.com/office/drawing/2014/main" id="{2337629B-CCDB-4328-AA94-9055CDE43F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6768" y="2276001"/>
            <a:ext cx="480931" cy="480931"/>
          </a:xfrm>
          <a:prstGeom prst="rect">
            <a:avLst/>
          </a:prstGeom>
        </p:spPr>
      </p:pic>
      <p:pic>
        <p:nvPicPr>
          <p:cNvPr id="31" name="Picture 30">
            <a:extLst>
              <a:ext uri="{FF2B5EF4-FFF2-40B4-BE49-F238E27FC236}">
                <a16:creationId xmlns:a16="http://schemas.microsoft.com/office/drawing/2014/main" id="{535B4A54-0BA5-458D-A04A-CA753AB859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4419" y="2839721"/>
            <a:ext cx="547928" cy="547928"/>
          </a:xfrm>
          <a:prstGeom prst="rect">
            <a:avLst/>
          </a:prstGeom>
        </p:spPr>
      </p:pic>
      <p:pic>
        <p:nvPicPr>
          <p:cNvPr id="33" name="Picture 32">
            <a:extLst>
              <a:ext uri="{FF2B5EF4-FFF2-40B4-BE49-F238E27FC236}">
                <a16:creationId xmlns:a16="http://schemas.microsoft.com/office/drawing/2014/main" id="{AE055ACE-1CDE-4E79-8C72-4112FABFFA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212"/>
          <a:stretch/>
        </p:blipFill>
        <p:spPr>
          <a:xfrm>
            <a:off x="7302977" y="3961141"/>
            <a:ext cx="454576" cy="750920"/>
          </a:xfrm>
          <a:prstGeom prst="rect">
            <a:avLst/>
          </a:prstGeom>
        </p:spPr>
      </p:pic>
      <p:pic>
        <p:nvPicPr>
          <p:cNvPr id="35" name="Picture 34">
            <a:extLst>
              <a:ext uri="{FF2B5EF4-FFF2-40B4-BE49-F238E27FC236}">
                <a16:creationId xmlns:a16="http://schemas.microsoft.com/office/drawing/2014/main" id="{E5669695-C45C-4DB8-9B55-68F5748E00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4409" y="3553970"/>
            <a:ext cx="670766" cy="378983"/>
          </a:xfrm>
          <a:prstGeom prst="rect">
            <a:avLst/>
          </a:prstGeom>
        </p:spPr>
      </p:pic>
      <p:pic>
        <p:nvPicPr>
          <p:cNvPr id="39" name="Picture 38">
            <a:extLst>
              <a:ext uri="{FF2B5EF4-FFF2-40B4-BE49-F238E27FC236}">
                <a16:creationId xmlns:a16="http://schemas.microsoft.com/office/drawing/2014/main" id="{FA453DC8-DC58-4840-8D65-90FA9F1B31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5974" y="2395119"/>
            <a:ext cx="670766" cy="232157"/>
          </a:xfrm>
          <a:prstGeom prst="rect">
            <a:avLst/>
          </a:prstGeom>
        </p:spPr>
      </p:pic>
      <p:pic>
        <p:nvPicPr>
          <p:cNvPr id="41" name="Picture 40">
            <a:extLst>
              <a:ext uri="{FF2B5EF4-FFF2-40B4-BE49-F238E27FC236}">
                <a16:creationId xmlns:a16="http://schemas.microsoft.com/office/drawing/2014/main" id="{E8F232DA-A595-42D9-9EE1-67CB1B37F1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153526" y="4767237"/>
            <a:ext cx="493214" cy="506865"/>
          </a:xfrm>
          <a:prstGeom prst="rect">
            <a:avLst/>
          </a:prstGeom>
        </p:spPr>
      </p:pic>
      <p:pic>
        <p:nvPicPr>
          <p:cNvPr id="45" name="Picture 44">
            <a:extLst>
              <a:ext uri="{FF2B5EF4-FFF2-40B4-BE49-F238E27FC236}">
                <a16:creationId xmlns:a16="http://schemas.microsoft.com/office/drawing/2014/main" id="{F4071523-3793-4995-95B4-168534EC6D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071334" y="2915656"/>
            <a:ext cx="480046" cy="461649"/>
          </a:xfrm>
          <a:prstGeom prst="rect">
            <a:avLst/>
          </a:prstGeom>
        </p:spPr>
      </p:pic>
      <p:pic>
        <p:nvPicPr>
          <p:cNvPr id="47" name="Picture 46">
            <a:extLst>
              <a:ext uri="{FF2B5EF4-FFF2-40B4-BE49-F238E27FC236}">
                <a16:creationId xmlns:a16="http://schemas.microsoft.com/office/drawing/2014/main" id="{83689006-4BCE-4CFB-BA6B-38FD4C529E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228134" y="4144765"/>
            <a:ext cx="266268" cy="489018"/>
          </a:xfrm>
          <a:prstGeom prst="rect">
            <a:avLst/>
          </a:prstGeom>
        </p:spPr>
      </p:pic>
      <p:pic>
        <p:nvPicPr>
          <p:cNvPr id="49" name="Picture 48">
            <a:extLst>
              <a:ext uri="{FF2B5EF4-FFF2-40B4-BE49-F238E27FC236}">
                <a16:creationId xmlns:a16="http://schemas.microsoft.com/office/drawing/2014/main" id="{1608DD6E-E71A-4151-864D-C0801C8BEC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157831" y="3508940"/>
            <a:ext cx="406874" cy="377150"/>
          </a:xfrm>
          <a:prstGeom prst="rect">
            <a:avLst/>
          </a:prstGeom>
        </p:spPr>
      </p:pic>
      <p:sp>
        <p:nvSpPr>
          <p:cNvPr id="3" name="TextBox 2">
            <a:extLst>
              <a:ext uri="{FF2B5EF4-FFF2-40B4-BE49-F238E27FC236}">
                <a16:creationId xmlns:a16="http://schemas.microsoft.com/office/drawing/2014/main" id="{102C78B0-17EF-4BD5-86B2-04E6BBE0176E}"/>
              </a:ext>
            </a:extLst>
          </p:cNvPr>
          <p:cNvSpPr txBox="1"/>
          <p:nvPr/>
        </p:nvSpPr>
        <p:spPr>
          <a:xfrm>
            <a:off x="321564" y="5676679"/>
            <a:ext cx="11548863" cy="861774"/>
          </a:xfrm>
          <a:prstGeom prst="rect">
            <a:avLst/>
          </a:prstGeom>
          <a:noFill/>
        </p:spPr>
        <p:txBody>
          <a:bodyPr wrap="square" rtlCol="0">
            <a:spAutoFit/>
          </a:bodyPr>
          <a:lstStyle/>
          <a:p>
            <a:r>
              <a:rPr lang="en-CA" sz="1000" baseline="30000" dirty="0">
                <a:effectLst/>
              </a:rPr>
              <a:t>1</a:t>
            </a:r>
            <a:r>
              <a:rPr lang="en-US" sz="1000" dirty="0" err="1"/>
              <a:t>Keshavarz</a:t>
            </a:r>
            <a:r>
              <a:rPr lang="en-US" sz="1000" dirty="0"/>
              <a:t>, B., &amp; Golding, J. F. (2022). Motion sickness: current concepts and management. </a:t>
            </a:r>
            <a:r>
              <a:rPr lang="en-US" sz="1000" i="1" dirty="0"/>
              <a:t>Current Opinion in Neurology</a:t>
            </a:r>
            <a:r>
              <a:rPr lang="en-US" sz="1000" dirty="0"/>
              <a:t>, </a:t>
            </a:r>
            <a:r>
              <a:rPr lang="en-US" sz="1000" i="1" dirty="0"/>
              <a:t>35</a:t>
            </a:r>
            <a:r>
              <a:rPr lang="en-US" sz="1000" dirty="0"/>
              <a:t>(1), 107–112. </a:t>
            </a:r>
          </a:p>
          <a:p>
            <a:r>
              <a:rPr lang="en-CA" sz="1000" baseline="30000" dirty="0">
                <a:effectLst/>
              </a:rPr>
              <a:t>2</a:t>
            </a:r>
            <a:r>
              <a:rPr lang="en-CA" sz="1000" dirty="0">
                <a:effectLst/>
              </a:rPr>
              <a:t>Keshavarz, B., Hecht, H., &amp; Lawson, B. D. (2014). Visually induced motion sickness: Characteristics, causes, and countermeasures. In K. S. Hale &amp; K. M. </a:t>
            </a:r>
            <a:r>
              <a:rPr lang="en-CA" sz="1000" dirty="0" err="1">
                <a:effectLst/>
              </a:rPr>
              <a:t>Stanney</a:t>
            </a:r>
            <a:r>
              <a:rPr lang="en-CA" sz="1000" dirty="0">
                <a:effectLst/>
              </a:rPr>
              <a:t> (Eds.), </a:t>
            </a:r>
            <a:r>
              <a:rPr lang="en-CA" sz="1000" i="1" dirty="0">
                <a:effectLst/>
              </a:rPr>
              <a:t>Handbook of Virtual Environments:  Design, Implementation, and Applications</a:t>
            </a:r>
            <a:r>
              <a:rPr lang="en-CA" sz="1000" dirty="0">
                <a:effectLst/>
              </a:rPr>
              <a:t> (2nd ed., pp. 648–697). CRC Press.</a:t>
            </a:r>
          </a:p>
          <a:p>
            <a:r>
              <a:rPr lang="en-CA" sz="1000" baseline="30000" dirty="0">
                <a:effectLst/>
              </a:rPr>
              <a:t>3</a:t>
            </a:r>
            <a:r>
              <a:rPr lang="en-CA" sz="1000" dirty="0">
                <a:effectLst/>
              </a:rPr>
              <a:t>Rebenitsch, L., &amp; Owen, C. (2016). Review on </a:t>
            </a:r>
            <a:r>
              <a:rPr lang="en-CA" sz="1000" dirty="0" err="1">
                <a:effectLst/>
              </a:rPr>
              <a:t>Cybersickness</a:t>
            </a:r>
            <a:r>
              <a:rPr lang="en-CA" sz="1000" dirty="0">
                <a:effectLst/>
              </a:rPr>
              <a:t> in Applications and Visual Displays. </a:t>
            </a:r>
            <a:r>
              <a:rPr lang="en-CA" sz="1000" i="1" dirty="0">
                <a:effectLst/>
              </a:rPr>
              <a:t>Virtual Real.</a:t>
            </a:r>
            <a:r>
              <a:rPr lang="en-CA" sz="1000" dirty="0">
                <a:effectLst/>
              </a:rPr>
              <a:t>, </a:t>
            </a:r>
            <a:r>
              <a:rPr lang="en-CA" sz="1000" i="1" dirty="0">
                <a:effectLst/>
              </a:rPr>
              <a:t>20</a:t>
            </a:r>
            <a:r>
              <a:rPr lang="en-CA" sz="1000" dirty="0">
                <a:effectLst/>
              </a:rPr>
              <a:t>(2), 101–125. </a:t>
            </a:r>
          </a:p>
          <a:p>
            <a:r>
              <a:rPr lang="en-CA" sz="1000" baseline="30000" dirty="0"/>
              <a:t>4</a:t>
            </a:r>
            <a:r>
              <a:rPr lang="en-US" sz="1000" dirty="0"/>
              <a:t>Kennedy, R. S., Hettinger, L. J., &amp; Lilienthal, M. G. (1990). Simulator sickness. In G. H. Crampton (Ed.), </a:t>
            </a:r>
            <a:r>
              <a:rPr lang="en-US" sz="1000" i="1" dirty="0"/>
              <a:t>Motion and Space Sickness</a:t>
            </a:r>
            <a:r>
              <a:rPr lang="en-US" sz="1000" dirty="0"/>
              <a:t>.</a:t>
            </a:r>
            <a:endParaRPr lang="en-US" sz="1000" dirty="0">
              <a:effectLst/>
            </a:endParaRPr>
          </a:p>
        </p:txBody>
      </p:sp>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Theoretical Foundation of VIMS</a:t>
            </a:r>
          </a:p>
        </p:txBody>
      </p:sp>
    </p:spTree>
    <p:extLst>
      <p:ext uri="{BB962C8B-B14F-4D97-AF65-F5344CB8AC3E}">
        <p14:creationId xmlns:p14="http://schemas.microsoft.com/office/powerpoint/2010/main" val="101735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 presetClass="entr" presetSubtype="0"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nodeType="withEffect">
                                  <p:stCondLst>
                                    <p:cond delay="2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4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40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10" presetClass="entr" presetSubtype="0" fill="hold" nodeType="withEffect">
                                  <p:stCondLst>
                                    <p:cond delay="60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grpId="0" nodeType="withEffect">
                                  <p:stCondLst>
                                    <p:cond delay="6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80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nodeType="withEffect">
                                  <p:stCondLst>
                                    <p:cond delay="80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par>
                                <p:cTn id="58" presetID="1" presetClass="entr" presetSubtype="0" fill="hold" nodeType="withEffect">
                                  <p:stCondLst>
                                    <p:cond delay="0"/>
                                  </p:stCondLst>
                                  <p:childTnLst>
                                    <p:set>
                                      <p:cBhvr>
                                        <p:cTn id="5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par>
                                <p:cTn id="68" presetID="10" presetClass="entr" presetSubtype="0" fill="hold" grpId="0" nodeType="withEffect">
                                  <p:stCondLst>
                                    <p:cond delay="20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nodeType="withEffect">
                                  <p:stCondLst>
                                    <p:cond delay="20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par>
                                <p:cTn id="74" presetID="10" presetClass="entr" presetSubtype="0" fill="hold" nodeType="withEffect">
                                  <p:stCondLst>
                                    <p:cond delay="40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par>
                                <p:cTn id="77" presetID="10" presetClass="entr" presetSubtype="0" fill="hold" grpId="0" nodeType="withEffect">
                                  <p:stCondLst>
                                    <p:cond delay="40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500"/>
                                        <p:tgtEl>
                                          <p:spTgt spid="11"/>
                                        </p:tgtEl>
                                      </p:cBhvr>
                                    </p:animEffect>
                                  </p:childTnLst>
                                </p:cTn>
                              </p:par>
                              <p:par>
                                <p:cTn id="80" presetID="10" presetClass="entr" presetSubtype="0" fill="hold" nodeType="withEffect">
                                  <p:stCondLst>
                                    <p:cond delay="60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par>
                                <p:cTn id="83" presetID="10" presetClass="entr" presetSubtype="0" fill="hold" grpId="0" nodeType="withEffect">
                                  <p:stCondLst>
                                    <p:cond delay="60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par>
                                <p:cTn id="86" presetID="1" presetClass="entr" presetSubtype="0" fill="hold" nodeType="withEffect">
                                  <p:stCondLst>
                                    <p:cond delay="600"/>
                                  </p:stCondLst>
                                  <p:childTnLst>
                                    <p:set>
                                      <p:cBhvr>
                                        <p:cTn id="87" dur="1" fill="hold">
                                          <p:stCondLst>
                                            <p:cond delay="0"/>
                                          </p:stCondLst>
                                        </p:cTn>
                                        <p:tgtEl>
                                          <p:spTgt spid="3">
                                            <p:txEl>
                                              <p:pRg st="2" end="2"/>
                                            </p:txEl>
                                          </p:spTgt>
                                        </p:tgtEl>
                                        <p:attrNameLst>
                                          <p:attrName>style.visibility</p:attrName>
                                        </p:attrNameLst>
                                      </p:cBhvr>
                                      <p:to>
                                        <p:strVal val="visible"/>
                                      </p:to>
                                    </p:set>
                                  </p:childTnLst>
                                </p:cTn>
                              </p:par>
                              <p:par>
                                <p:cTn id="88" presetID="1" presetClass="entr" presetSubtype="0" fill="hold" nodeType="withEffect">
                                  <p:stCondLst>
                                    <p:cond delay="600"/>
                                  </p:stCondLst>
                                  <p:childTnLst>
                                    <p:set>
                                      <p:cBhvr>
                                        <p:cTn id="8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P spid="12" grpId="0"/>
      <p:bldP spid="13" grpId="0" animBg="1"/>
      <p:bldP spid="14"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555729" y="996590"/>
            <a:ext cx="3494088" cy="4930775"/>
          </a:xfrm>
        </p:spPr>
        <p:txBody>
          <a:bodyPr vert="horz" lIns="91440" tIns="45720" rIns="91440" bIns="45720" rtlCol="0">
            <a:normAutofit/>
          </a:bodyPr>
          <a:lstStyle/>
          <a:p>
            <a:pPr algn="r"/>
            <a:r>
              <a:rPr lang="en-US" dirty="0">
                <a:solidFill>
                  <a:srgbClr val="2F5496"/>
                </a:solidFill>
                <a:latin typeface="+mn-lt"/>
                <a:cs typeface="Calibri Light"/>
              </a:rPr>
              <a:t>Symptoms</a:t>
            </a:r>
            <a:endParaRPr lang="en-US" dirty="0">
              <a:solidFill>
                <a:srgbClr val="2F5496"/>
              </a:solidFill>
              <a:latin typeface="+mn-lt"/>
            </a:endParaRPr>
          </a:p>
        </p:txBody>
      </p:sp>
      <p:sp>
        <p:nvSpPr>
          <p:cNvPr id="16" name="Freeform 27647">
            <a:extLst>
              <a:ext uri="{FF2B5EF4-FFF2-40B4-BE49-F238E27FC236}">
                <a16:creationId xmlns:a16="http://schemas.microsoft.com/office/drawing/2014/main" id="{CAFDC6E0-29FF-4408-8C61-0BFAE0B833A9}"/>
              </a:ext>
            </a:extLst>
          </p:cNvPr>
          <p:cNvSpPr/>
          <p:nvPr/>
        </p:nvSpPr>
        <p:spPr>
          <a:xfrm>
            <a:off x="9486877" y="1207741"/>
            <a:ext cx="2115200"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spcBef>
                <a:spcPct val="0"/>
              </a:spcBef>
            </a:pPr>
            <a:r>
              <a:rPr lang="en-US" sz="1600" dirty="0" smtClean="0">
                <a:solidFill>
                  <a:srgbClr val="000000"/>
                </a:solidFill>
                <a:cs typeface="Segoe UI" panose="020B0502040204020203" pitchFamily="34" charset="0"/>
              </a:rPr>
              <a:t>Nausea</a:t>
            </a:r>
          </a:p>
          <a:p>
            <a:pPr defTabSz="488950">
              <a:spcBef>
                <a:spcPct val="0"/>
              </a:spcBef>
            </a:pPr>
            <a:r>
              <a:rPr lang="en-US" sz="1600" dirty="0" smtClean="0">
                <a:solidFill>
                  <a:srgbClr val="000000"/>
                </a:solidFill>
                <a:cs typeface="Segoe UI" panose="020B0502040204020203" pitchFamily="34" charset="0"/>
              </a:rPr>
              <a:t>Vomiting</a:t>
            </a:r>
          </a:p>
          <a:p>
            <a:pPr defTabSz="488950">
              <a:spcBef>
                <a:spcPct val="0"/>
              </a:spcBef>
            </a:pPr>
            <a:r>
              <a:rPr lang="en-US" sz="1600" dirty="0" smtClean="0">
                <a:solidFill>
                  <a:srgbClr val="000000"/>
                </a:solidFill>
                <a:cs typeface="Segoe UI" panose="020B0502040204020203" pitchFamily="34" charset="0"/>
              </a:rPr>
              <a:t>Stomach awareness</a:t>
            </a:r>
          </a:p>
          <a:p>
            <a:pPr defTabSz="488950">
              <a:spcBef>
                <a:spcPct val="0"/>
              </a:spcBef>
            </a:pPr>
            <a:r>
              <a:rPr lang="en-US" sz="1600" dirty="0" smtClean="0">
                <a:solidFill>
                  <a:srgbClr val="000000"/>
                </a:solidFill>
                <a:cs typeface="Segoe UI" panose="020B0502040204020203" pitchFamily="34" charset="0"/>
              </a:rPr>
              <a:t>Burping</a:t>
            </a:r>
          </a:p>
          <a:p>
            <a:pPr defTabSz="488950">
              <a:spcBef>
                <a:spcPct val="0"/>
              </a:spcBef>
            </a:pPr>
            <a:r>
              <a:rPr lang="en-US" sz="1600" dirty="0" smtClean="0">
                <a:solidFill>
                  <a:srgbClr val="000000"/>
                </a:solidFill>
                <a:cs typeface="Segoe UI" panose="020B0502040204020203" pitchFamily="34" charset="0"/>
              </a:rPr>
              <a:t>General discomfort</a:t>
            </a:r>
            <a:endParaRPr lang="en-US" sz="1600" dirty="0">
              <a:solidFill>
                <a:srgbClr val="000000"/>
              </a:solidFill>
              <a:cs typeface="Segoe UI" panose="020B0502040204020203" pitchFamily="34" charset="0"/>
            </a:endParaRPr>
          </a:p>
        </p:txBody>
      </p:sp>
      <p:sp>
        <p:nvSpPr>
          <p:cNvPr id="17" name="Freeform 27647">
            <a:extLst>
              <a:ext uri="{FF2B5EF4-FFF2-40B4-BE49-F238E27FC236}">
                <a16:creationId xmlns:a16="http://schemas.microsoft.com/office/drawing/2014/main" id="{30A484DE-6955-4F67-8F11-70F73D1472DC}"/>
              </a:ext>
            </a:extLst>
          </p:cNvPr>
          <p:cNvSpPr/>
          <p:nvPr/>
        </p:nvSpPr>
        <p:spPr>
          <a:xfrm>
            <a:off x="9486877" y="2300792"/>
            <a:ext cx="2115200"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spcBef>
                <a:spcPct val="0"/>
              </a:spcBef>
            </a:pPr>
            <a:r>
              <a:rPr lang="en-US" sz="1600" dirty="0" smtClean="0">
                <a:solidFill>
                  <a:srgbClr val="000000"/>
                </a:solidFill>
                <a:cs typeface="Segoe UI" panose="020B0502040204020203" pitchFamily="34" charset="0"/>
              </a:rPr>
              <a:t>Pallor</a:t>
            </a:r>
          </a:p>
          <a:p>
            <a:pPr defTabSz="488950">
              <a:spcBef>
                <a:spcPct val="0"/>
              </a:spcBef>
            </a:pPr>
            <a:r>
              <a:rPr lang="en-US" sz="1600" dirty="0" smtClean="0">
                <a:solidFill>
                  <a:srgbClr val="000000"/>
                </a:solidFill>
                <a:cs typeface="Segoe UI" panose="020B0502040204020203" pitchFamily="34" charset="0"/>
              </a:rPr>
              <a:t>Sweating</a:t>
            </a:r>
          </a:p>
        </p:txBody>
      </p:sp>
      <p:sp>
        <p:nvSpPr>
          <p:cNvPr id="18" name="Freeform 27647">
            <a:extLst>
              <a:ext uri="{FF2B5EF4-FFF2-40B4-BE49-F238E27FC236}">
                <a16:creationId xmlns:a16="http://schemas.microsoft.com/office/drawing/2014/main" id="{B9849C87-8F3E-4B58-B865-1DCD5C6B996F}"/>
              </a:ext>
            </a:extLst>
          </p:cNvPr>
          <p:cNvSpPr/>
          <p:nvPr/>
        </p:nvSpPr>
        <p:spPr>
          <a:xfrm>
            <a:off x="9486877" y="3330844"/>
            <a:ext cx="2115200"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spcBef>
                <a:spcPct val="0"/>
              </a:spcBef>
            </a:pPr>
            <a:r>
              <a:rPr lang="en-US" sz="1600" dirty="0" smtClean="0">
                <a:solidFill>
                  <a:srgbClr val="000000"/>
                </a:solidFill>
                <a:cs typeface="Segoe UI" panose="020B0502040204020203" pitchFamily="34" charset="0"/>
              </a:rPr>
              <a:t>Fatigue</a:t>
            </a:r>
          </a:p>
          <a:p>
            <a:pPr defTabSz="488950">
              <a:spcBef>
                <a:spcPct val="0"/>
              </a:spcBef>
            </a:pPr>
            <a:r>
              <a:rPr lang="en-US" sz="1600" dirty="0" smtClean="0">
                <a:solidFill>
                  <a:srgbClr val="000000"/>
                </a:solidFill>
                <a:cs typeface="Segoe UI" panose="020B0502040204020203" pitchFamily="34" charset="0"/>
              </a:rPr>
              <a:t>Drowsiness</a:t>
            </a:r>
          </a:p>
          <a:p>
            <a:pPr defTabSz="488950">
              <a:spcBef>
                <a:spcPct val="0"/>
              </a:spcBef>
            </a:pPr>
            <a:r>
              <a:rPr lang="en-US" sz="1600" dirty="0" smtClean="0">
                <a:solidFill>
                  <a:srgbClr val="000000"/>
                </a:solidFill>
                <a:cs typeface="Segoe UI" panose="020B0502040204020203" pitchFamily="34" charset="0"/>
              </a:rPr>
              <a:t>Difficulty concentrating</a:t>
            </a:r>
          </a:p>
          <a:p>
            <a:pPr defTabSz="488950">
              <a:spcBef>
                <a:spcPct val="0"/>
              </a:spcBef>
            </a:pPr>
            <a:endParaRPr lang="en-US" sz="1600" dirty="0">
              <a:solidFill>
                <a:srgbClr val="000000"/>
              </a:solidFill>
              <a:cs typeface="Segoe UI" panose="020B0502040204020203" pitchFamily="34" charset="0"/>
            </a:endParaRPr>
          </a:p>
        </p:txBody>
      </p:sp>
      <p:sp>
        <p:nvSpPr>
          <p:cNvPr id="19" name="Freeform 27647">
            <a:extLst>
              <a:ext uri="{FF2B5EF4-FFF2-40B4-BE49-F238E27FC236}">
                <a16:creationId xmlns:a16="http://schemas.microsoft.com/office/drawing/2014/main" id="{6DB3593E-C35B-4E0C-B2C0-A4D0DAB6B526}"/>
              </a:ext>
            </a:extLst>
          </p:cNvPr>
          <p:cNvSpPr/>
          <p:nvPr/>
        </p:nvSpPr>
        <p:spPr>
          <a:xfrm>
            <a:off x="9486877" y="4344310"/>
            <a:ext cx="2115200"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spcBef>
                <a:spcPct val="0"/>
              </a:spcBef>
            </a:pPr>
            <a:r>
              <a:rPr lang="en-US" sz="1600" dirty="0" smtClean="0">
                <a:solidFill>
                  <a:srgbClr val="000000"/>
                </a:solidFill>
                <a:cs typeface="Segoe UI" panose="020B0502040204020203" pitchFamily="34" charset="0"/>
              </a:rPr>
              <a:t>Dizziness</a:t>
            </a:r>
          </a:p>
          <a:p>
            <a:pPr defTabSz="488950">
              <a:spcBef>
                <a:spcPct val="0"/>
              </a:spcBef>
            </a:pPr>
            <a:r>
              <a:rPr lang="en-US" sz="1600" dirty="0" smtClean="0">
                <a:solidFill>
                  <a:srgbClr val="000000"/>
                </a:solidFill>
                <a:cs typeface="Segoe UI" panose="020B0502040204020203" pitchFamily="34" charset="0"/>
              </a:rPr>
              <a:t>Vertigo</a:t>
            </a:r>
          </a:p>
          <a:p>
            <a:pPr defTabSz="488950">
              <a:spcBef>
                <a:spcPct val="0"/>
              </a:spcBef>
            </a:pPr>
            <a:r>
              <a:rPr lang="en-US" sz="1600" dirty="0" smtClean="0">
                <a:solidFill>
                  <a:srgbClr val="000000"/>
                </a:solidFill>
                <a:cs typeface="Segoe UI" panose="020B0502040204020203" pitchFamily="34" charset="0"/>
              </a:rPr>
              <a:t>Disorientation</a:t>
            </a:r>
          </a:p>
          <a:p>
            <a:pPr defTabSz="488950">
              <a:spcBef>
                <a:spcPct val="0"/>
              </a:spcBef>
            </a:pPr>
            <a:endParaRPr lang="en-US" sz="1600" dirty="0">
              <a:solidFill>
                <a:srgbClr val="000000"/>
              </a:solidFill>
              <a:cs typeface="Segoe UI" panose="020B0502040204020203" pitchFamily="34" charset="0"/>
            </a:endParaRPr>
          </a:p>
        </p:txBody>
      </p:sp>
      <p:sp>
        <p:nvSpPr>
          <p:cNvPr id="20" name="Freeform 27647">
            <a:extLst>
              <a:ext uri="{FF2B5EF4-FFF2-40B4-BE49-F238E27FC236}">
                <a16:creationId xmlns:a16="http://schemas.microsoft.com/office/drawing/2014/main" id="{F1B3E158-666D-4A2F-87DE-2AC77A480579}"/>
              </a:ext>
            </a:extLst>
          </p:cNvPr>
          <p:cNvSpPr/>
          <p:nvPr/>
        </p:nvSpPr>
        <p:spPr>
          <a:xfrm>
            <a:off x="9407365" y="5046064"/>
            <a:ext cx="1721224" cy="133485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spcBef>
                <a:spcPct val="0"/>
              </a:spcBef>
            </a:pPr>
            <a:r>
              <a:rPr lang="de-DE" sz="1600">
                <a:solidFill>
                  <a:srgbClr val="000000"/>
                </a:solidFill>
                <a:cs typeface="Segoe UI" panose="020B0502040204020203" pitchFamily="34" charset="0"/>
              </a:rPr>
              <a:t>  Eyestrain</a:t>
            </a:r>
          </a:p>
          <a:p>
            <a:pPr defTabSz="488950">
              <a:spcBef>
                <a:spcPct val="0"/>
              </a:spcBef>
            </a:pPr>
            <a:r>
              <a:rPr lang="de-DE" sz="1600">
                <a:solidFill>
                  <a:srgbClr val="000000"/>
                </a:solidFill>
                <a:cs typeface="Segoe UI" panose="020B0502040204020203" pitchFamily="34" charset="0"/>
              </a:rPr>
              <a:t>  Blurred vision</a:t>
            </a:r>
          </a:p>
          <a:p>
            <a:pPr defTabSz="488950">
              <a:spcBef>
                <a:spcPct val="0"/>
              </a:spcBef>
            </a:pPr>
            <a:r>
              <a:rPr lang="de-DE" sz="1600">
                <a:solidFill>
                  <a:srgbClr val="000000"/>
                </a:solidFill>
                <a:cs typeface="Segoe UI" panose="020B0502040204020203" pitchFamily="34" charset="0"/>
              </a:rPr>
              <a:t>  Headache</a:t>
            </a:r>
          </a:p>
          <a:p>
            <a:pPr defTabSz="488950">
              <a:spcBef>
                <a:spcPct val="0"/>
              </a:spcBef>
            </a:pPr>
            <a:r>
              <a:rPr lang="de-DE" sz="1600">
                <a:solidFill>
                  <a:srgbClr val="000000"/>
                </a:solidFill>
                <a:cs typeface="Segoe UI" panose="020B0502040204020203" pitchFamily="34" charset="0"/>
              </a:rPr>
              <a:t>  Difficulty focusing </a:t>
            </a:r>
          </a:p>
          <a:p>
            <a:pPr defTabSz="488950">
              <a:spcBef>
                <a:spcPct val="0"/>
              </a:spcBef>
            </a:pPr>
            <a:r>
              <a:rPr lang="de-DE" sz="1600">
                <a:solidFill>
                  <a:srgbClr val="000000"/>
                </a:solidFill>
                <a:cs typeface="Segoe UI" panose="020B0502040204020203" pitchFamily="34" charset="0"/>
              </a:rPr>
              <a:t>  Head fullness  </a:t>
            </a:r>
          </a:p>
        </p:txBody>
      </p:sp>
      <p:sp>
        <p:nvSpPr>
          <p:cNvPr id="34" name="TextBox 33">
            <a:extLst>
              <a:ext uri="{FF2B5EF4-FFF2-40B4-BE49-F238E27FC236}">
                <a16:creationId xmlns:a16="http://schemas.microsoft.com/office/drawing/2014/main" id="{74D7DE76-A3BE-474C-B5D2-142E3CBAE62C}"/>
              </a:ext>
            </a:extLst>
          </p:cNvPr>
          <p:cNvSpPr txBox="1"/>
          <p:nvPr/>
        </p:nvSpPr>
        <p:spPr>
          <a:xfrm>
            <a:off x="6924804" y="980021"/>
            <a:ext cx="2478945" cy="461665"/>
          </a:xfrm>
          <a:prstGeom prst="rect">
            <a:avLst/>
          </a:prstGeom>
          <a:solidFill>
            <a:schemeClr val="tx2">
              <a:lumMod val="40000"/>
              <a:lumOff val="60000"/>
            </a:schemeClr>
          </a:solidFill>
        </p:spPr>
        <p:txBody>
          <a:bodyPr wrap="square" rtlCol="0" anchor="ctr" anchorCtr="0">
            <a:spAutoFit/>
          </a:bodyPr>
          <a:lstStyle/>
          <a:p>
            <a:pPr algn="ctr"/>
            <a:r>
              <a:rPr lang="en-US" sz="2400"/>
              <a:t>Gastrointestinal</a:t>
            </a:r>
          </a:p>
        </p:txBody>
      </p:sp>
      <p:sp>
        <p:nvSpPr>
          <p:cNvPr id="45" name="TextBox 44">
            <a:extLst>
              <a:ext uri="{FF2B5EF4-FFF2-40B4-BE49-F238E27FC236}">
                <a16:creationId xmlns:a16="http://schemas.microsoft.com/office/drawing/2014/main" id="{F22D1F9F-5ED5-4536-8D66-12356578358C}"/>
              </a:ext>
            </a:extLst>
          </p:cNvPr>
          <p:cNvSpPr txBox="1"/>
          <p:nvPr/>
        </p:nvSpPr>
        <p:spPr>
          <a:xfrm>
            <a:off x="6924804" y="2303614"/>
            <a:ext cx="2478945" cy="461665"/>
          </a:xfrm>
          <a:prstGeom prst="rect">
            <a:avLst/>
          </a:prstGeom>
          <a:solidFill>
            <a:schemeClr val="tx2">
              <a:lumMod val="40000"/>
              <a:lumOff val="60000"/>
            </a:schemeClr>
          </a:solidFill>
        </p:spPr>
        <p:txBody>
          <a:bodyPr wrap="square" rtlCol="0" anchor="ctr" anchorCtr="0">
            <a:spAutoFit/>
          </a:bodyPr>
          <a:lstStyle/>
          <a:p>
            <a:pPr algn="ctr"/>
            <a:r>
              <a:rPr lang="en-US" sz="2400"/>
              <a:t>Thermoregulation</a:t>
            </a:r>
          </a:p>
        </p:txBody>
      </p:sp>
      <p:sp>
        <p:nvSpPr>
          <p:cNvPr id="46" name="TextBox 45">
            <a:extLst>
              <a:ext uri="{FF2B5EF4-FFF2-40B4-BE49-F238E27FC236}">
                <a16:creationId xmlns:a16="http://schemas.microsoft.com/office/drawing/2014/main" id="{67269DD5-49A0-4148-811C-899E6F920712}"/>
              </a:ext>
            </a:extLst>
          </p:cNvPr>
          <p:cNvSpPr txBox="1"/>
          <p:nvPr/>
        </p:nvSpPr>
        <p:spPr>
          <a:xfrm>
            <a:off x="6924804" y="3243985"/>
            <a:ext cx="2478945" cy="461665"/>
          </a:xfrm>
          <a:prstGeom prst="rect">
            <a:avLst/>
          </a:prstGeom>
          <a:solidFill>
            <a:schemeClr val="tx2">
              <a:lumMod val="40000"/>
              <a:lumOff val="60000"/>
            </a:schemeClr>
          </a:solidFill>
        </p:spPr>
        <p:txBody>
          <a:bodyPr wrap="square" rtlCol="0" anchor="ctr" anchorCtr="0">
            <a:spAutoFit/>
          </a:bodyPr>
          <a:lstStyle/>
          <a:p>
            <a:pPr algn="ctr"/>
            <a:r>
              <a:rPr lang="en-US" sz="2400"/>
              <a:t>Arousal</a:t>
            </a:r>
          </a:p>
        </p:txBody>
      </p:sp>
      <p:sp>
        <p:nvSpPr>
          <p:cNvPr id="48" name="TextBox 47">
            <a:extLst>
              <a:ext uri="{FF2B5EF4-FFF2-40B4-BE49-F238E27FC236}">
                <a16:creationId xmlns:a16="http://schemas.microsoft.com/office/drawing/2014/main" id="{0447E3C4-B522-4269-AFA8-C225FABCD572}"/>
              </a:ext>
            </a:extLst>
          </p:cNvPr>
          <p:cNvSpPr txBox="1"/>
          <p:nvPr/>
        </p:nvSpPr>
        <p:spPr>
          <a:xfrm>
            <a:off x="6924804" y="4262725"/>
            <a:ext cx="2478945" cy="461665"/>
          </a:xfrm>
          <a:prstGeom prst="rect">
            <a:avLst/>
          </a:prstGeom>
          <a:solidFill>
            <a:schemeClr val="tx2">
              <a:lumMod val="40000"/>
              <a:lumOff val="60000"/>
            </a:schemeClr>
          </a:solidFill>
        </p:spPr>
        <p:txBody>
          <a:bodyPr wrap="square" rtlCol="0" anchor="ctr" anchorCtr="0">
            <a:spAutoFit/>
          </a:bodyPr>
          <a:lstStyle/>
          <a:p>
            <a:pPr algn="ctr"/>
            <a:r>
              <a:rPr lang="en-US" sz="2400"/>
              <a:t>Orientation</a:t>
            </a:r>
          </a:p>
        </p:txBody>
      </p:sp>
      <p:sp>
        <p:nvSpPr>
          <p:cNvPr id="49" name="TextBox 48">
            <a:extLst>
              <a:ext uri="{FF2B5EF4-FFF2-40B4-BE49-F238E27FC236}">
                <a16:creationId xmlns:a16="http://schemas.microsoft.com/office/drawing/2014/main" id="{DFAE3FA8-B220-446D-A479-1650C8374720}"/>
              </a:ext>
            </a:extLst>
          </p:cNvPr>
          <p:cNvSpPr txBox="1"/>
          <p:nvPr/>
        </p:nvSpPr>
        <p:spPr>
          <a:xfrm>
            <a:off x="6924804" y="5471989"/>
            <a:ext cx="2478945" cy="461665"/>
          </a:xfrm>
          <a:prstGeom prst="rect">
            <a:avLst/>
          </a:prstGeom>
          <a:solidFill>
            <a:schemeClr val="tx2">
              <a:lumMod val="40000"/>
              <a:lumOff val="60000"/>
            </a:schemeClr>
          </a:solidFill>
        </p:spPr>
        <p:txBody>
          <a:bodyPr wrap="square" rtlCol="0" anchor="ctr" anchorCtr="0">
            <a:spAutoFit/>
          </a:bodyPr>
          <a:lstStyle/>
          <a:p>
            <a:pPr algn="ctr"/>
            <a:r>
              <a:rPr lang="en-US" sz="2400"/>
              <a:t>Oculomotor</a:t>
            </a:r>
          </a:p>
        </p:txBody>
      </p:sp>
      <p:sp>
        <p:nvSpPr>
          <p:cNvPr id="50" name="TextBox 49">
            <a:extLst>
              <a:ext uri="{FF2B5EF4-FFF2-40B4-BE49-F238E27FC236}">
                <a16:creationId xmlns:a16="http://schemas.microsoft.com/office/drawing/2014/main" id="{51E59085-2095-478C-B8DE-77138219103B}"/>
              </a:ext>
            </a:extLst>
          </p:cNvPr>
          <p:cNvSpPr txBox="1"/>
          <p:nvPr/>
        </p:nvSpPr>
        <p:spPr>
          <a:xfrm>
            <a:off x="4670241" y="3182430"/>
            <a:ext cx="1521541" cy="584775"/>
          </a:xfrm>
          <a:prstGeom prst="rect">
            <a:avLst/>
          </a:prstGeom>
          <a:solidFill>
            <a:schemeClr val="accent5">
              <a:lumMod val="50000"/>
            </a:schemeClr>
          </a:solidFill>
        </p:spPr>
        <p:txBody>
          <a:bodyPr wrap="square" rtlCol="0" anchor="ctr" anchorCtr="0">
            <a:spAutoFit/>
          </a:bodyPr>
          <a:lstStyle/>
          <a:p>
            <a:pPr algn="ctr"/>
            <a:r>
              <a:rPr lang="en-US" sz="3200" dirty="0">
                <a:solidFill>
                  <a:schemeClr val="bg1"/>
                </a:solidFill>
              </a:rPr>
              <a:t>VIMS</a:t>
            </a:r>
            <a:r>
              <a:rPr lang="en-US" sz="3200" baseline="30000" dirty="0">
                <a:solidFill>
                  <a:schemeClr val="bg1"/>
                </a:solidFill>
              </a:rPr>
              <a:t>1,2</a:t>
            </a:r>
            <a:endParaRPr lang="en-US" sz="3200" dirty="0">
              <a:solidFill>
                <a:schemeClr val="bg1"/>
              </a:solidFill>
            </a:endParaRPr>
          </a:p>
        </p:txBody>
      </p:sp>
      <p:cxnSp>
        <p:nvCxnSpPr>
          <p:cNvPr id="36" name="Straight Connector 35">
            <a:extLst>
              <a:ext uri="{FF2B5EF4-FFF2-40B4-BE49-F238E27FC236}">
                <a16:creationId xmlns:a16="http://schemas.microsoft.com/office/drawing/2014/main" id="{FC0F2895-82D2-459B-9416-FC759F7F0168}"/>
              </a:ext>
            </a:extLst>
          </p:cNvPr>
          <p:cNvCxnSpPr>
            <a:stCxn id="50" idx="3"/>
            <a:endCxn id="34" idx="1"/>
          </p:cNvCxnSpPr>
          <p:nvPr/>
        </p:nvCxnSpPr>
        <p:spPr>
          <a:xfrm flipV="1">
            <a:off x="6191782" y="1210854"/>
            <a:ext cx="733022" cy="2263964"/>
          </a:xfrm>
          <a:prstGeom prst="line">
            <a:avLst/>
          </a:prstGeom>
          <a:ln w="1270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C7C879B4-F55A-4867-BD88-86C24E566ACC}"/>
              </a:ext>
            </a:extLst>
          </p:cNvPr>
          <p:cNvCxnSpPr>
            <a:cxnSpLocks/>
            <a:stCxn id="50" idx="3"/>
            <a:endCxn id="45" idx="1"/>
          </p:cNvCxnSpPr>
          <p:nvPr/>
        </p:nvCxnSpPr>
        <p:spPr>
          <a:xfrm flipV="1">
            <a:off x="6191782" y="2534447"/>
            <a:ext cx="733022" cy="940371"/>
          </a:xfrm>
          <a:prstGeom prst="line">
            <a:avLst/>
          </a:prstGeom>
          <a:ln w="1270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FEBF54A9-C4C8-4924-9488-F4CB82FF0342}"/>
              </a:ext>
            </a:extLst>
          </p:cNvPr>
          <p:cNvCxnSpPr>
            <a:cxnSpLocks/>
            <a:stCxn id="50" idx="3"/>
            <a:endCxn id="46" idx="1"/>
          </p:cNvCxnSpPr>
          <p:nvPr/>
        </p:nvCxnSpPr>
        <p:spPr>
          <a:xfrm>
            <a:off x="6191782" y="3474818"/>
            <a:ext cx="73302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1BB9297C-32F1-40F4-8B9E-45D75ED4C30F}"/>
              </a:ext>
            </a:extLst>
          </p:cNvPr>
          <p:cNvCxnSpPr>
            <a:cxnSpLocks/>
            <a:stCxn id="50" idx="3"/>
            <a:endCxn id="48" idx="1"/>
          </p:cNvCxnSpPr>
          <p:nvPr/>
        </p:nvCxnSpPr>
        <p:spPr>
          <a:xfrm>
            <a:off x="6191782" y="3474818"/>
            <a:ext cx="733022" cy="1018740"/>
          </a:xfrm>
          <a:prstGeom prst="line">
            <a:avLst/>
          </a:prstGeom>
          <a:ln w="1270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1EB9C5FA-945C-45CB-A688-35B8B9FADF0D}"/>
              </a:ext>
            </a:extLst>
          </p:cNvPr>
          <p:cNvCxnSpPr>
            <a:cxnSpLocks/>
            <a:stCxn id="50" idx="3"/>
            <a:endCxn id="49" idx="1"/>
          </p:cNvCxnSpPr>
          <p:nvPr/>
        </p:nvCxnSpPr>
        <p:spPr>
          <a:xfrm>
            <a:off x="6191782" y="3474818"/>
            <a:ext cx="733022" cy="2228004"/>
          </a:xfrm>
          <a:prstGeom prst="line">
            <a:avLst/>
          </a:prstGeom>
          <a:ln w="12700"/>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102C78B0-17EF-4BD5-86B2-04E6BBE0176E}"/>
              </a:ext>
            </a:extLst>
          </p:cNvPr>
          <p:cNvSpPr txBox="1"/>
          <p:nvPr/>
        </p:nvSpPr>
        <p:spPr>
          <a:xfrm>
            <a:off x="321564" y="5995579"/>
            <a:ext cx="8561541" cy="553998"/>
          </a:xfrm>
          <a:prstGeom prst="rect">
            <a:avLst/>
          </a:prstGeom>
          <a:noFill/>
        </p:spPr>
        <p:txBody>
          <a:bodyPr wrap="square" rtlCol="0">
            <a:spAutoFit/>
          </a:bodyPr>
          <a:lstStyle/>
          <a:p>
            <a:r>
              <a:rPr lang="en-US" sz="1000" baseline="30000" dirty="0"/>
              <a:t>1</a:t>
            </a:r>
            <a:r>
              <a:rPr lang="en-CA" sz="1000" dirty="0" err="1"/>
              <a:t>Lackner</a:t>
            </a:r>
            <a:r>
              <a:rPr lang="en-CA" sz="1000" dirty="0"/>
              <a:t>, J. R. (2014). Motion sickness: More than nausea and vomiting. </a:t>
            </a:r>
            <a:r>
              <a:rPr lang="en-CA" sz="1000" i="1" dirty="0"/>
              <a:t>Experimental Brain Research</a:t>
            </a:r>
            <a:r>
              <a:rPr lang="en-CA" sz="1000" dirty="0"/>
              <a:t>, </a:t>
            </a:r>
            <a:r>
              <a:rPr lang="en-CA" sz="1000" i="1" dirty="0"/>
              <a:t>232</a:t>
            </a:r>
            <a:r>
              <a:rPr lang="en-CA" sz="1000" dirty="0"/>
              <a:t>(8), 2493–2510. </a:t>
            </a:r>
          </a:p>
          <a:p>
            <a:r>
              <a:rPr lang="en-CA" sz="1000" baseline="30000" dirty="0">
                <a:effectLst/>
              </a:rPr>
              <a:t>2</a:t>
            </a:r>
            <a:r>
              <a:rPr lang="en-US" sz="1000" dirty="0"/>
              <a:t>Lawson, B. D. (2014). Motion sickness symptomatology and origins. In K. S. Hale &amp; K. M. </a:t>
            </a:r>
            <a:r>
              <a:rPr lang="en-US" sz="1000" dirty="0" err="1"/>
              <a:t>Stanney</a:t>
            </a:r>
            <a:r>
              <a:rPr lang="en-US" sz="1000" dirty="0"/>
              <a:t> (Eds.), </a:t>
            </a:r>
            <a:r>
              <a:rPr lang="en-US" sz="1000" i="1" dirty="0"/>
              <a:t>Handbook of Virtual Environments: Design, Implementation, and Applications</a:t>
            </a:r>
            <a:r>
              <a:rPr lang="en-US" sz="1000" dirty="0"/>
              <a:t> (2nd ed., pp. 531–599). CRC Press.</a:t>
            </a:r>
            <a:endParaRPr lang="en-US" sz="1000" dirty="0">
              <a:effectLst/>
            </a:endParaRPr>
          </a:p>
        </p:txBody>
      </p:sp>
      <p:cxnSp>
        <p:nvCxnSpPr>
          <p:cNvPr id="22" name="Straight Connector 21"/>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Theoretical Foundation of VIMS</a:t>
            </a:r>
          </a:p>
        </p:txBody>
      </p:sp>
    </p:spTree>
    <p:extLst>
      <p:ext uri="{BB962C8B-B14F-4D97-AF65-F5344CB8AC3E}">
        <p14:creationId xmlns:p14="http://schemas.microsoft.com/office/powerpoint/2010/main" val="240018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 presetClass="entr" presetSubtype="0" fill="hold"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500"/>
                                        <p:tgtEl>
                                          <p:spTgt spid="5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500"/>
                                        <p:tgtEl>
                                          <p:spTgt spid="45"/>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left)">
                                      <p:cBhvr>
                                        <p:cTn id="38" dur="500"/>
                                        <p:tgtEl>
                                          <p:spTgt spid="5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wipe(left)">
                                      <p:cBhvr>
                                        <p:cTn id="60" dur="500"/>
                                        <p:tgtEl>
                                          <p:spTgt spid="59"/>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left)">
                                      <p:cBhvr>
                                        <p:cTn id="63" dur="500"/>
                                        <p:tgtEl>
                                          <p:spTgt spid="49"/>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1000" fill="hold"/>
                                        <p:tgtEl>
                                          <p:spTgt spid="49"/>
                                        </p:tgtEl>
                                        <p:attrNameLst>
                                          <p:attrName>fillcolor</p:attrName>
                                        </p:attrNameLst>
                                      </p:cBhvr>
                                      <p:to>
                                        <a:srgbClr val="FF5050"/>
                                      </p:to>
                                    </p:animClr>
                                    <p:set>
                                      <p:cBhvr>
                                        <p:cTn id="71" dur="1000" fill="hold"/>
                                        <p:tgtEl>
                                          <p:spTgt spid="49"/>
                                        </p:tgtEl>
                                        <p:attrNameLst>
                                          <p:attrName>fill.type</p:attrName>
                                        </p:attrNameLst>
                                      </p:cBhvr>
                                      <p:to>
                                        <p:strVal val="solid"/>
                                      </p:to>
                                    </p:set>
                                    <p:set>
                                      <p:cBhvr>
                                        <p:cTn id="72" dur="1000" fill="hold"/>
                                        <p:tgtEl>
                                          <p:spTgt spid="49"/>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1000" fill="hold"/>
                                        <p:tgtEl>
                                          <p:spTgt spid="20"/>
                                        </p:tgtEl>
                                        <p:attrNameLst>
                                          <p:attrName>fillcolor</p:attrName>
                                        </p:attrNameLst>
                                      </p:cBhvr>
                                      <p:to>
                                        <a:srgbClr val="FF5050"/>
                                      </p:to>
                                    </p:animClr>
                                    <p:set>
                                      <p:cBhvr>
                                        <p:cTn id="75" dur="1000" fill="hold"/>
                                        <p:tgtEl>
                                          <p:spTgt spid="20"/>
                                        </p:tgtEl>
                                        <p:attrNameLst>
                                          <p:attrName>fill.type</p:attrName>
                                        </p:attrNameLst>
                                      </p:cBhvr>
                                      <p:to>
                                        <p:strVal val="solid"/>
                                      </p:to>
                                    </p:set>
                                    <p:set>
                                      <p:cBhvr>
                                        <p:cTn id="76" dur="1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34" grpId="0" animBg="1"/>
      <p:bldP spid="45" grpId="0" animBg="1"/>
      <p:bldP spid="46" grpId="0" animBg="1"/>
      <p:bldP spid="48" grpId="0" animBg="1"/>
      <p:bldP spid="49"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3E3B-19E1-1CF0-379E-55EC1C412EAC}"/>
              </a:ext>
            </a:extLst>
          </p:cNvPr>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Theoretical Foundation of VIMS</a:t>
            </a:r>
          </a:p>
        </p:txBody>
      </p:sp>
      <p:sp>
        <p:nvSpPr>
          <p:cNvPr id="3" name="Freeform 49">
            <a:extLst>
              <a:ext uri="{FF2B5EF4-FFF2-40B4-BE49-F238E27FC236}">
                <a16:creationId xmlns:a16="http://schemas.microsoft.com/office/drawing/2014/main" id="{6EF28BCB-1AAE-BFFF-8C88-FE29D6BC4437}"/>
              </a:ext>
            </a:extLst>
          </p:cNvPr>
          <p:cNvSpPr txBox="1">
            <a:spLocks/>
          </p:cNvSpPr>
          <p:nvPr/>
        </p:nvSpPr>
        <p:spPr>
          <a:xfrm>
            <a:off x="831273" y="1930341"/>
            <a:ext cx="10363200" cy="457200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hueOff val="0"/>
                    <a:satOff val="0"/>
                    <a:lumOff val="0"/>
                    <a:alphaOff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hueOff val="0"/>
                    <a:satOff val="0"/>
                    <a:lumOff val="0"/>
                    <a:alphaOff val="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hueOff val="0"/>
                    <a:satOff val="0"/>
                    <a:lumOff val="0"/>
                    <a:alphaOff val="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9pPr>
          </a:lstStyle>
          <a:p>
            <a:pPr marL="0" indent="0" defTabSz="1422400">
              <a:spcBef>
                <a:spcPct val="0"/>
              </a:spcBef>
              <a:spcAft>
                <a:spcPct val="35000"/>
              </a:spcAft>
              <a:buFont typeface="Arial" panose="020B0604020202020204" pitchFamily="34" charset="0"/>
              <a:buNone/>
            </a:pPr>
            <a:r>
              <a:rPr lang="en-US" sz="2400" b="1" dirty="0">
                <a:solidFill>
                  <a:schemeClr val="accent4">
                    <a:lumMod val="10000"/>
                  </a:schemeClr>
                </a:solidFill>
                <a:cs typeface="Calibri Light" panose="020F0302020204030204" pitchFamily="34" charset="0"/>
              </a:rPr>
              <a:t>Acute episode of MS/VIMS</a:t>
            </a:r>
            <a:r>
              <a:rPr lang="en-US" sz="2400" b="1" baseline="30000" dirty="0">
                <a:solidFill>
                  <a:schemeClr val="accent4">
                    <a:lumMod val="10000"/>
                  </a:schemeClr>
                </a:solidFill>
                <a:cs typeface="Calibri Light" panose="020F0302020204030204" pitchFamily="34" charset="0"/>
              </a:rPr>
              <a:t>1</a:t>
            </a:r>
            <a:endParaRPr lang="en-US" sz="2400" b="1" dirty="0">
              <a:solidFill>
                <a:schemeClr val="accent4">
                  <a:lumMod val="10000"/>
                </a:schemeClr>
              </a:solidFill>
              <a:cs typeface="Calibri Light" panose="020F0302020204030204" pitchFamily="34" charset="0"/>
            </a:endParaRPr>
          </a:p>
          <a:p>
            <a:pPr marL="457200" indent="-457200" defTabSz="1422400">
              <a:spcBef>
                <a:spcPct val="0"/>
              </a:spcBef>
              <a:spcAft>
                <a:spcPct val="35000"/>
              </a:spcAft>
              <a:buFont typeface="+mj-lt"/>
              <a:buAutoNum type="alphaUcPeriod"/>
            </a:pPr>
            <a:r>
              <a:rPr lang="en-US" sz="2000" dirty="0">
                <a:solidFill>
                  <a:schemeClr val="accent4">
                    <a:lumMod val="10000"/>
                  </a:schemeClr>
                </a:solidFill>
                <a:cs typeface="Calibri Light" panose="020F0302020204030204" pitchFamily="34" charset="0"/>
              </a:rPr>
              <a:t>At least one of the following: </a:t>
            </a:r>
          </a:p>
          <a:p>
            <a:pPr marL="800100" lvl="1" indent="-342900" defTabSz="1422400">
              <a:spcBef>
                <a:spcPct val="0"/>
              </a:spcBef>
              <a:spcAft>
                <a:spcPct val="35000"/>
              </a:spcAft>
            </a:pPr>
            <a:r>
              <a:rPr lang="en-US" sz="2000" dirty="0">
                <a:solidFill>
                  <a:schemeClr val="accent4">
                    <a:lumMod val="10000"/>
                  </a:schemeClr>
                </a:solidFill>
                <a:cs typeface="Calibri" panose="020F0502020204030204" pitchFamily="34" charset="0"/>
              </a:rPr>
              <a:t>Nausea/gastrointestinal</a:t>
            </a:r>
            <a:r>
              <a:rPr lang="en-US" sz="2000" dirty="0">
                <a:solidFill>
                  <a:schemeClr val="accent4">
                    <a:lumMod val="10000"/>
                  </a:schemeClr>
                </a:solidFill>
                <a:cs typeface="Calibri Light" panose="020F0302020204030204" pitchFamily="34" charset="0"/>
              </a:rPr>
              <a:t> disturbance</a:t>
            </a:r>
          </a:p>
          <a:p>
            <a:pPr marL="800100" lvl="1" indent="-342900" defTabSz="1422400">
              <a:spcBef>
                <a:spcPct val="0"/>
              </a:spcBef>
              <a:spcAft>
                <a:spcPct val="35000"/>
              </a:spcAft>
            </a:pPr>
            <a:r>
              <a:rPr lang="en-US" sz="2000" dirty="0">
                <a:solidFill>
                  <a:schemeClr val="accent4">
                    <a:lumMod val="10000"/>
                  </a:schemeClr>
                </a:solidFill>
                <a:cs typeface="Calibri Light" panose="020F0302020204030204" pitchFamily="34" charset="0"/>
              </a:rPr>
              <a:t>Thermoregulatory disruption</a:t>
            </a:r>
          </a:p>
          <a:p>
            <a:pPr marL="800100" lvl="1" indent="-342900" defTabSz="1422400">
              <a:spcBef>
                <a:spcPct val="0"/>
              </a:spcBef>
              <a:spcAft>
                <a:spcPct val="35000"/>
              </a:spcAft>
            </a:pPr>
            <a:r>
              <a:rPr lang="en-US" sz="2000" dirty="0">
                <a:solidFill>
                  <a:schemeClr val="accent4">
                    <a:lumMod val="10000"/>
                  </a:schemeClr>
                </a:solidFill>
                <a:cs typeface="Calibri Light" panose="020F0302020204030204" pitchFamily="34" charset="0"/>
              </a:rPr>
              <a:t>Alterations in arousal</a:t>
            </a:r>
          </a:p>
          <a:p>
            <a:pPr marL="800100" lvl="1" indent="-342900" defTabSz="1422400">
              <a:spcBef>
                <a:spcPct val="0"/>
              </a:spcBef>
              <a:spcAft>
                <a:spcPct val="35000"/>
              </a:spcAft>
            </a:pPr>
            <a:r>
              <a:rPr lang="en-US" sz="2000" dirty="0">
                <a:solidFill>
                  <a:schemeClr val="accent4">
                    <a:lumMod val="10000"/>
                  </a:schemeClr>
                </a:solidFill>
                <a:cs typeface="Calibri Light" panose="020F0302020204030204" pitchFamily="34" charset="0"/>
              </a:rPr>
              <a:t>Dizziness and/or vertigo</a:t>
            </a:r>
          </a:p>
          <a:p>
            <a:pPr marL="800100" lvl="1" indent="-342900" defTabSz="1422400">
              <a:spcBef>
                <a:spcPct val="0"/>
              </a:spcBef>
              <a:spcAft>
                <a:spcPct val="35000"/>
              </a:spcAft>
            </a:pPr>
            <a:r>
              <a:rPr lang="en-US" sz="2000" dirty="0">
                <a:solidFill>
                  <a:schemeClr val="accent4">
                    <a:lumMod val="10000"/>
                  </a:schemeClr>
                </a:solidFill>
                <a:cs typeface="Calibri Light" panose="020F0302020204030204" pitchFamily="34" charset="0"/>
              </a:rPr>
              <a:t>Headache and/or ocular strain</a:t>
            </a:r>
          </a:p>
          <a:p>
            <a:pPr marL="457200" indent="-457200" defTabSz="1422400">
              <a:spcBef>
                <a:spcPct val="0"/>
              </a:spcBef>
              <a:spcAft>
                <a:spcPct val="35000"/>
              </a:spcAft>
              <a:buFont typeface="+mj-lt"/>
              <a:buAutoNum type="alphaUcPeriod"/>
            </a:pPr>
            <a:r>
              <a:rPr lang="en-US" sz="2000" dirty="0">
                <a:solidFill>
                  <a:schemeClr val="accent4">
                    <a:lumMod val="10000"/>
                  </a:schemeClr>
                </a:solidFill>
                <a:cs typeface="Calibri Light" panose="020F0302020204030204" pitchFamily="34" charset="0"/>
              </a:rPr>
              <a:t>Symptoms appear during real/visual motion exposure</a:t>
            </a:r>
          </a:p>
          <a:p>
            <a:pPr marL="457200" indent="-457200" defTabSz="1422400">
              <a:spcBef>
                <a:spcPct val="0"/>
              </a:spcBef>
              <a:spcAft>
                <a:spcPct val="35000"/>
              </a:spcAft>
              <a:buFont typeface="+mj-lt"/>
              <a:buAutoNum type="alphaUcPeriod"/>
            </a:pPr>
            <a:r>
              <a:rPr lang="en-US" sz="2000" dirty="0">
                <a:solidFill>
                  <a:schemeClr val="accent4">
                    <a:lumMod val="10000"/>
                  </a:schemeClr>
                </a:solidFill>
                <a:cs typeface="Calibri Light" panose="020F0302020204030204" pitchFamily="34" charset="0"/>
              </a:rPr>
              <a:t>Symptoms stop after cessation of real/visual motion</a:t>
            </a:r>
          </a:p>
          <a:p>
            <a:pPr marL="457200" indent="-457200" defTabSz="1422400">
              <a:spcBef>
                <a:spcPct val="0"/>
              </a:spcBef>
              <a:spcAft>
                <a:spcPct val="35000"/>
              </a:spcAft>
              <a:buFont typeface="+mj-lt"/>
              <a:buAutoNum type="alphaUcPeriod"/>
            </a:pPr>
            <a:r>
              <a:rPr lang="en-US" sz="2000" dirty="0">
                <a:solidFill>
                  <a:schemeClr val="accent4">
                    <a:lumMod val="10000"/>
                  </a:schemeClr>
                </a:solidFill>
                <a:cs typeface="Calibri Light" panose="020F0302020204030204" pitchFamily="34" charset="0"/>
              </a:rPr>
              <a:t>Symptoms are not better accounted for by another disease or disorder</a:t>
            </a:r>
          </a:p>
          <a:p>
            <a:pPr marL="342900" indent="-342900" defTabSz="1422400">
              <a:spcBef>
                <a:spcPct val="0"/>
              </a:spcBef>
              <a:spcAft>
                <a:spcPct val="35000"/>
              </a:spcAft>
              <a:buFont typeface="Arial" panose="020B0604020202020204" pitchFamily="34" charset="0"/>
              <a:buAutoNum type="alphaUcParenBoth"/>
            </a:pPr>
            <a:endParaRPr lang="en-US" sz="3200" i="1" dirty="0">
              <a:solidFill>
                <a:schemeClr val="accent4">
                  <a:lumMod val="10000"/>
                </a:schemeClr>
              </a:solidFill>
            </a:endParaRPr>
          </a:p>
        </p:txBody>
      </p:sp>
      <p:sp>
        <p:nvSpPr>
          <p:cNvPr id="4" name="Freeform 51">
            <a:extLst>
              <a:ext uri="{FF2B5EF4-FFF2-40B4-BE49-F238E27FC236}">
                <a16:creationId xmlns:a16="http://schemas.microsoft.com/office/drawing/2014/main" id="{B505EE57-B9F7-500D-A381-2C515CF10A53}"/>
              </a:ext>
            </a:extLst>
          </p:cNvPr>
          <p:cNvSpPr/>
          <p:nvPr/>
        </p:nvSpPr>
        <p:spPr>
          <a:xfrm>
            <a:off x="7162800" y="1972384"/>
            <a:ext cx="4642916" cy="313207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CBD7E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b="1" dirty="0">
                <a:solidFill>
                  <a:schemeClr val="accent4">
                    <a:lumMod val="10000"/>
                  </a:schemeClr>
                </a:solidFill>
                <a:latin typeface="Calibri" panose="020F0502020204030204" pitchFamily="34" charset="0"/>
                <a:cs typeface="Calibri" panose="020F0502020204030204" pitchFamily="34" charset="0"/>
              </a:rPr>
              <a:t>IMPORTANT</a:t>
            </a:r>
          </a:p>
          <a:p>
            <a:pPr algn="ctr" defTabSz="488950">
              <a:lnSpc>
                <a:spcPct val="90000"/>
              </a:lnSpc>
              <a:spcBef>
                <a:spcPct val="0"/>
              </a:spcBef>
              <a:spcAft>
                <a:spcPct val="35000"/>
              </a:spcAft>
            </a:pPr>
            <a:r>
              <a:rPr lang="en-US" sz="2400" dirty="0">
                <a:solidFill>
                  <a:schemeClr val="accent4">
                    <a:lumMod val="10000"/>
                  </a:schemeClr>
                </a:solidFill>
                <a:latin typeface="Calibri" panose="020F0502020204030204" pitchFamily="34" charset="0"/>
                <a:cs typeface="Calibri" panose="020F0502020204030204" pitchFamily="34" charset="0"/>
              </a:rPr>
              <a:t>MS/VIMS are natural responses and no disease or illness. </a:t>
            </a:r>
          </a:p>
          <a:p>
            <a:pPr algn="ctr" defTabSz="488950">
              <a:lnSpc>
                <a:spcPct val="90000"/>
              </a:lnSpc>
              <a:spcBef>
                <a:spcPct val="0"/>
              </a:spcBef>
              <a:spcAft>
                <a:spcPct val="35000"/>
              </a:spcAft>
            </a:pPr>
            <a:endParaRPr lang="en-US" sz="2400" dirty="0">
              <a:solidFill>
                <a:schemeClr val="accent4">
                  <a:lumMod val="10000"/>
                </a:schemeClr>
              </a:solidFill>
              <a:latin typeface="Calibri" panose="020F0502020204030204" pitchFamily="34" charset="0"/>
              <a:cs typeface="Calibri" panose="020F0502020204030204" pitchFamily="34" charset="0"/>
            </a:endParaRPr>
          </a:p>
          <a:p>
            <a:pPr algn="ctr" defTabSz="488950">
              <a:lnSpc>
                <a:spcPct val="90000"/>
              </a:lnSpc>
              <a:spcBef>
                <a:spcPct val="0"/>
              </a:spcBef>
              <a:spcAft>
                <a:spcPct val="35000"/>
              </a:spcAft>
            </a:pPr>
            <a:r>
              <a:rPr lang="en-US" sz="2400" dirty="0">
                <a:solidFill>
                  <a:schemeClr val="accent4">
                    <a:lumMod val="10000"/>
                  </a:schemeClr>
                </a:solidFill>
                <a:latin typeface="Calibri" panose="020F0502020204030204" pitchFamily="34" charset="0"/>
                <a:cs typeface="Calibri" panose="020F0502020204030204" pitchFamily="34" charset="0"/>
              </a:rPr>
              <a:t>Every healthy individual can get motion sick; </a:t>
            </a:r>
            <a:r>
              <a:rPr lang="en-US" sz="2400" dirty="0" smtClean="0">
                <a:solidFill>
                  <a:schemeClr val="accent4">
                    <a:lumMod val="10000"/>
                  </a:schemeClr>
                </a:solidFill>
                <a:latin typeface="Calibri" panose="020F0502020204030204" pitchFamily="34" charset="0"/>
                <a:cs typeface="Calibri" panose="020F0502020204030204" pitchFamily="34" charset="0"/>
              </a:rPr>
              <a:t>patients</a:t>
            </a:r>
            <a:r>
              <a:rPr lang="de-DE" sz="2400" dirty="0" smtClean="0">
                <a:solidFill>
                  <a:schemeClr val="accent4">
                    <a:lumMod val="10000"/>
                  </a:schemeClr>
                </a:solidFill>
                <a:latin typeface="Calibri" panose="020F0502020204030204" pitchFamily="34" charset="0"/>
                <a:cs typeface="Calibri" panose="020F0502020204030204" pitchFamily="34" charset="0"/>
              </a:rPr>
              <a:t> </a:t>
            </a:r>
            <a:r>
              <a:rPr lang="de-DE" sz="2400" dirty="0">
                <a:solidFill>
                  <a:schemeClr val="accent4">
                    <a:lumMod val="10000"/>
                  </a:schemeClr>
                </a:solidFill>
                <a:latin typeface="Calibri" panose="020F0502020204030204" pitchFamily="34" charset="0"/>
                <a:cs typeface="Calibri" panose="020F0502020204030204" pitchFamily="34" charset="0"/>
              </a:rPr>
              <a:t>with complete bilateral vestibular loss are </a:t>
            </a:r>
            <a:r>
              <a:rPr lang="en-US" sz="2400" dirty="0" smtClean="0">
                <a:solidFill>
                  <a:schemeClr val="accent4">
                    <a:lumMod val="10000"/>
                  </a:schemeClr>
                </a:solidFill>
                <a:latin typeface="Calibri" panose="020F0502020204030204" pitchFamily="34" charset="0"/>
                <a:cs typeface="Calibri" panose="020F0502020204030204" pitchFamily="34" charset="0"/>
              </a:rPr>
              <a:t>immune</a:t>
            </a:r>
            <a:r>
              <a:rPr lang="de-DE" sz="2400" dirty="0" smtClean="0">
                <a:solidFill>
                  <a:schemeClr val="accent4">
                    <a:lumMod val="10000"/>
                  </a:schemeClr>
                </a:solidFill>
                <a:latin typeface="Calibri" panose="020F0502020204030204" pitchFamily="34" charset="0"/>
                <a:cs typeface="Calibri" panose="020F0502020204030204" pitchFamily="34" charset="0"/>
              </a:rPr>
              <a:t> </a:t>
            </a:r>
            <a:r>
              <a:rPr lang="de-DE" sz="2400" dirty="0">
                <a:solidFill>
                  <a:schemeClr val="accent4">
                    <a:lumMod val="10000"/>
                  </a:schemeClr>
                </a:solidFill>
                <a:latin typeface="Calibri" panose="020F0502020204030204" pitchFamily="34" charset="0"/>
                <a:cs typeface="Calibri" panose="020F0502020204030204" pitchFamily="34" charset="0"/>
              </a:rPr>
              <a:t>to motion sickness.</a:t>
            </a:r>
            <a:endParaRPr lang="en-US" sz="2400" dirty="0">
              <a:solidFill>
                <a:schemeClr val="accent4">
                  <a:lumMod val="10000"/>
                </a:schemeClr>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7F83B5DC-1CEE-029B-7C69-745A39C8D193}"/>
              </a:ext>
            </a:extLst>
          </p:cNvPr>
          <p:cNvSpPr txBox="1">
            <a:spLocks/>
          </p:cNvSpPr>
          <p:nvPr/>
        </p:nvSpPr>
        <p:spPr>
          <a:xfrm>
            <a:off x="566929" y="1146493"/>
            <a:ext cx="4462272" cy="1166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Diagnostic criteria</a:t>
            </a:r>
            <a:endParaRPr lang="en-US" dirty="0">
              <a:solidFill>
                <a:srgbClr val="2F5496"/>
              </a:solidFill>
              <a:latin typeface="+mn-lt"/>
            </a:endParaRPr>
          </a:p>
        </p:txBody>
      </p:sp>
      <p:sp>
        <p:nvSpPr>
          <p:cNvPr id="6" name="TextBox 5">
            <a:extLst>
              <a:ext uri="{FF2B5EF4-FFF2-40B4-BE49-F238E27FC236}">
                <a16:creationId xmlns:a16="http://schemas.microsoft.com/office/drawing/2014/main" id="{C8214E5C-2EA7-3FA6-3A33-EB94985C24E7}"/>
              </a:ext>
            </a:extLst>
          </p:cNvPr>
          <p:cNvSpPr txBox="1"/>
          <p:nvPr/>
        </p:nvSpPr>
        <p:spPr>
          <a:xfrm>
            <a:off x="302565" y="6139803"/>
            <a:ext cx="11503151" cy="400110"/>
          </a:xfrm>
          <a:prstGeom prst="rect">
            <a:avLst/>
          </a:prstGeom>
          <a:noFill/>
        </p:spPr>
        <p:txBody>
          <a:bodyPr wrap="square" rtlCol="0">
            <a:spAutoFit/>
          </a:bodyPr>
          <a:lstStyle/>
          <a:p>
            <a:r>
              <a:rPr lang="en-US" sz="1000" baseline="30000" dirty="0">
                <a:effectLst/>
                <a:cs typeface="Calibri Light" panose="020F0302020204030204" pitchFamily="34" charset="0"/>
              </a:rPr>
              <a:t>1</a:t>
            </a:r>
            <a:r>
              <a:rPr lang="en-CA" sz="1000" dirty="0">
                <a:effectLst/>
                <a:cs typeface="Calibri Light" panose="020F0302020204030204" pitchFamily="34" charset="0"/>
              </a:rPr>
              <a:t>Cha, Y.-H., Golding, J., </a:t>
            </a:r>
            <a:r>
              <a:rPr lang="en-CA" sz="1000" dirty="0" err="1">
                <a:effectLst/>
                <a:cs typeface="Calibri Light" panose="020F0302020204030204" pitchFamily="34" charset="0"/>
              </a:rPr>
              <a:t>Keshavarz</a:t>
            </a:r>
            <a:r>
              <a:rPr lang="en-CA" sz="1000" dirty="0">
                <a:effectLst/>
                <a:cs typeface="Calibri Light" panose="020F0302020204030204" pitchFamily="34" charset="0"/>
              </a:rPr>
              <a:t>, B., Furman, J., Kim, J.-S., Lopez-</a:t>
            </a:r>
            <a:r>
              <a:rPr lang="en-CA" sz="1000" dirty="0" err="1">
                <a:effectLst/>
                <a:cs typeface="Calibri Light" panose="020F0302020204030204" pitchFamily="34" charset="0"/>
              </a:rPr>
              <a:t>Escamez</a:t>
            </a:r>
            <a:r>
              <a:rPr lang="en-CA" sz="1000" dirty="0">
                <a:effectLst/>
                <a:cs typeface="Calibri Light" panose="020F0302020204030204" pitchFamily="34" charset="0"/>
              </a:rPr>
              <a:t>, J. A., Magnusson, M., Yates, B. J., Lawson, B. D., </a:t>
            </a:r>
            <a:r>
              <a:rPr lang="en-CA" sz="1000" dirty="0" err="1">
                <a:effectLst/>
                <a:cs typeface="Calibri Light" panose="020F0302020204030204" pitchFamily="34" charset="0"/>
              </a:rPr>
              <a:t>Staab</a:t>
            </a:r>
            <a:r>
              <a:rPr lang="en-CA" sz="1000" dirty="0">
                <a:effectLst/>
                <a:cs typeface="Calibri Light" panose="020F0302020204030204" pitchFamily="34" charset="0"/>
              </a:rPr>
              <a:t>, J., &amp; </a:t>
            </a:r>
            <a:r>
              <a:rPr lang="en-CA" sz="1000" dirty="0" err="1">
                <a:effectLst/>
                <a:cs typeface="Calibri Light" panose="020F0302020204030204" pitchFamily="34" charset="0"/>
              </a:rPr>
              <a:t>Bisdorff</a:t>
            </a:r>
            <a:r>
              <a:rPr lang="en-CA" sz="1000" dirty="0">
                <a:effectLst/>
                <a:cs typeface="Calibri Light" panose="020F0302020204030204" pitchFamily="34" charset="0"/>
              </a:rPr>
              <a:t>, A. (2021). Motion sickness diagnostic criteria: Consensus document of the classification committee of the </a:t>
            </a:r>
            <a:r>
              <a:rPr lang="en-CA" sz="1000" dirty="0" err="1">
                <a:effectLst/>
                <a:cs typeface="Calibri Light" panose="020F0302020204030204" pitchFamily="34" charset="0"/>
              </a:rPr>
              <a:t>Bárány</a:t>
            </a:r>
            <a:r>
              <a:rPr lang="en-CA" sz="1000" dirty="0">
                <a:effectLst/>
                <a:cs typeface="Calibri Light" panose="020F0302020204030204" pitchFamily="34" charset="0"/>
              </a:rPr>
              <a:t> society. </a:t>
            </a:r>
            <a:r>
              <a:rPr lang="en-CA" sz="1000" i="1" dirty="0">
                <a:effectLst/>
                <a:cs typeface="Calibri Light" panose="020F0302020204030204" pitchFamily="34" charset="0"/>
              </a:rPr>
              <a:t>Journal of Vestibular Research: Equilibrium &amp; Orientation</a:t>
            </a:r>
            <a:r>
              <a:rPr lang="en-CA" sz="1000" dirty="0">
                <a:effectLst/>
                <a:cs typeface="Calibri Light" panose="020F0302020204030204" pitchFamily="34" charset="0"/>
              </a:rPr>
              <a:t>. </a:t>
            </a:r>
          </a:p>
        </p:txBody>
      </p:sp>
    </p:spTree>
    <p:extLst>
      <p:ext uri="{BB962C8B-B14F-4D97-AF65-F5344CB8AC3E}">
        <p14:creationId xmlns:p14="http://schemas.microsoft.com/office/powerpoint/2010/main" val="340482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4E5CC5-8D64-0654-8CF9-5A0614416F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5881" y="3027988"/>
            <a:ext cx="755427" cy="374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430057" y="963612"/>
            <a:ext cx="3494088" cy="4930775"/>
          </a:xfrm>
        </p:spPr>
        <p:txBody>
          <a:bodyPr vert="horz" lIns="91440" tIns="45720" rIns="91440" bIns="45720" rtlCol="0">
            <a:normAutofit/>
          </a:bodyPr>
          <a:lstStyle/>
          <a:p>
            <a:pPr algn="r"/>
            <a:r>
              <a:rPr lang="en-US" dirty="0">
                <a:solidFill>
                  <a:srgbClr val="2F5496"/>
                </a:solidFill>
                <a:latin typeface="Calibri" panose="020F0502020204030204" pitchFamily="34" charset="0"/>
                <a:cs typeface="Calibri" panose="020F0502020204030204" pitchFamily="34" charset="0"/>
              </a:rPr>
              <a:t>Theories</a:t>
            </a:r>
          </a:p>
        </p:txBody>
      </p:sp>
      <p:sp>
        <p:nvSpPr>
          <p:cNvPr id="20" name="Freeform 17">
            <a:extLst>
              <a:ext uri="{FF2B5EF4-FFF2-40B4-BE49-F238E27FC236}">
                <a16:creationId xmlns:a16="http://schemas.microsoft.com/office/drawing/2014/main" id="{0FD08D93-64F0-431B-BEB0-DB7B11A7C249}"/>
              </a:ext>
            </a:extLst>
          </p:cNvPr>
          <p:cNvSpPr/>
          <p:nvPr/>
        </p:nvSpPr>
        <p:spPr>
          <a:xfrm>
            <a:off x="8857520" y="3515400"/>
            <a:ext cx="1450262" cy="571193"/>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defRPr/>
            </a:pPr>
            <a:r>
              <a:rPr lang="de-DE" noProof="0" dirty="0" smtClean="0">
                <a:solidFill>
                  <a:srgbClr val="FFFFFF"/>
                </a:solidFill>
                <a:cs typeface="Calibri Light"/>
              </a:rPr>
              <a:t>DVP</a:t>
            </a:r>
            <a:r>
              <a:rPr lang="de-DE" baseline="30000" dirty="0" smtClean="0">
                <a:solidFill>
                  <a:srgbClr val="FFFFFF"/>
                </a:solidFill>
                <a:cs typeface="Calibri Light"/>
              </a:rPr>
              <a:t> </a:t>
            </a:r>
            <a:r>
              <a:rPr lang="de-DE" baseline="30000" dirty="0">
                <a:solidFill>
                  <a:srgbClr val="FFFFFF"/>
                </a:solidFill>
                <a:cs typeface="Calibri Light"/>
              </a:rPr>
              <a:t>2 </a:t>
            </a:r>
            <a:r>
              <a:rPr lang="de-DE" sz="1400" baseline="30000" dirty="0">
                <a:solidFill>
                  <a:srgbClr val="FFFFFF"/>
                </a:solidFill>
                <a:cs typeface="Calibri Light"/>
              </a:rPr>
              <a:t/>
            </a:r>
            <a:br>
              <a:rPr lang="de-DE" sz="1400" baseline="30000" dirty="0">
                <a:solidFill>
                  <a:srgbClr val="FFFFFF"/>
                </a:solidFill>
                <a:cs typeface="Calibri Light"/>
              </a:rPr>
            </a:br>
            <a:r>
              <a:rPr lang="de-DE" sz="1200" noProof="0" dirty="0">
                <a:solidFill>
                  <a:srgbClr val="FFFFFF"/>
                </a:solidFill>
                <a:cs typeface="Calibri Light"/>
              </a:rPr>
              <a:t>(</a:t>
            </a:r>
            <a:r>
              <a:rPr lang="de-DE" sz="1200" noProof="0" dirty="0" err="1">
                <a:solidFill>
                  <a:srgbClr val="FFFFFF"/>
                </a:solidFill>
                <a:cs typeface="Calibri Light"/>
              </a:rPr>
              <a:t>diff</a:t>
            </a:r>
            <a:r>
              <a:rPr lang="de-DE" sz="1200" noProof="0" dirty="0">
                <a:solidFill>
                  <a:srgbClr val="FFFFFF"/>
                </a:solidFill>
                <a:cs typeface="Calibri Light"/>
              </a:rPr>
              <a:t> in virtual and </a:t>
            </a:r>
            <a:r>
              <a:rPr lang="de-DE" sz="1200" noProof="0" dirty="0" err="1">
                <a:solidFill>
                  <a:srgbClr val="FFFFFF"/>
                </a:solidFill>
                <a:cs typeface="Calibri Light"/>
              </a:rPr>
              <a:t>physical</a:t>
            </a:r>
            <a:r>
              <a:rPr lang="de-DE" sz="1200" noProof="0" dirty="0">
                <a:solidFill>
                  <a:srgbClr val="FFFFFF"/>
                </a:solidFill>
                <a:cs typeface="Calibri Light"/>
              </a:rPr>
              <a:t> </a:t>
            </a:r>
            <a:r>
              <a:rPr lang="de-DE" sz="1200" noProof="0" dirty="0" err="1">
                <a:solidFill>
                  <a:srgbClr val="FFFFFF"/>
                </a:solidFill>
                <a:cs typeface="Calibri Light"/>
              </a:rPr>
              <a:t>head</a:t>
            </a:r>
            <a:r>
              <a:rPr lang="de-DE" sz="1200" noProof="0" dirty="0">
                <a:solidFill>
                  <a:srgbClr val="FFFFFF"/>
                </a:solidFill>
                <a:cs typeface="Calibri Light"/>
              </a:rPr>
              <a:t> </a:t>
            </a:r>
            <a:r>
              <a:rPr lang="de-DE" sz="1200" noProof="0" dirty="0" err="1">
                <a:solidFill>
                  <a:srgbClr val="FFFFFF"/>
                </a:solidFill>
                <a:cs typeface="Calibri Light"/>
              </a:rPr>
              <a:t>pose</a:t>
            </a:r>
            <a:r>
              <a:rPr lang="de-DE" sz="1200" noProof="0" dirty="0">
                <a:solidFill>
                  <a:srgbClr val="FFFFFF"/>
                </a:solidFill>
                <a:cs typeface="Calibri Light"/>
              </a:rPr>
              <a:t>)</a:t>
            </a:r>
            <a:endParaRPr kumimoji="0" lang="de-DE" sz="1200" b="0" i="0" u="none" strike="noStrike" kern="1200" cap="none" spc="0" normalizeH="0" baseline="0" noProof="0" dirty="0">
              <a:ln>
                <a:noFill/>
              </a:ln>
              <a:solidFill>
                <a:srgbClr val="FFFFFF"/>
              </a:solidFill>
              <a:effectLst/>
              <a:uLnTx/>
              <a:uFillTx/>
              <a:cs typeface="Calibri Light"/>
            </a:endParaRPr>
          </a:p>
        </p:txBody>
      </p:sp>
      <p:sp>
        <p:nvSpPr>
          <p:cNvPr id="23" name="Freeform 20">
            <a:extLst>
              <a:ext uri="{FF2B5EF4-FFF2-40B4-BE49-F238E27FC236}">
                <a16:creationId xmlns:a16="http://schemas.microsoft.com/office/drawing/2014/main" id="{A3D29171-51A1-48C9-8441-1972E1B64C23}"/>
              </a:ext>
            </a:extLst>
          </p:cNvPr>
          <p:cNvSpPr/>
          <p:nvPr/>
        </p:nvSpPr>
        <p:spPr>
          <a:xfrm>
            <a:off x="10423262" y="3508983"/>
            <a:ext cx="1259908" cy="56924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b="0" i="0" u="none" strike="noStrike" kern="1200" cap="none" spc="0" normalizeH="0" baseline="0" noProof="0" dirty="0">
                <a:ln>
                  <a:noFill/>
                </a:ln>
                <a:solidFill>
                  <a:srgbClr val="FFFFFF"/>
                </a:solidFill>
                <a:effectLst/>
                <a:uLnTx/>
                <a:uFillTx/>
                <a:cs typeface="Calibri Light"/>
              </a:rPr>
              <a:t>Evolutionary </a:t>
            </a:r>
            <a:r>
              <a:rPr kumimoji="0" lang="de-DE" b="0" i="0" u="none" strike="noStrike" kern="1200" cap="none" spc="0" normalizeH="0" baseline="0" noProof="0" dirty="0">
                <a:ln>
                  <a:noFill/>
                </a:ln>
                <a:solidFill>
                  <a:srgbClr val="FFFFFF"/>
                </a:solidFill>
                <a:effectLst/>
                <a:uLnTx/>
                <a:uFillTx/>
                <a:cs typeface="Calibri" panose="020F0502020204030204" pitchFamily="34" charset="0"/>
              </a:rPr>
              <a:t>Hypothesis</a:t>
            </a:r>
            <a:r>
              <a:rPr kumimoji="0" lang="de-DE" b="0" i="0" u="none" strike="noStrike" kern="1200" cap="none" spc="0" normalizeH="0" baseline="30000" noProof="0" dirty="0">
                <a:ln>
                  <a:noFill/>
                </a:ln>
                <a:solidFill>
                  <a:srgbClr val="FFFFFF"/>
                </a:solidFill>
                <a:effectLst/>
                <a:uLnTx/>
                <a:uFillTx/>
                <a:cs typeface="Calibri" panose="020F0502020204030204" pitchFamily="34" charset="0"/>
              </a:rPr>
              <a:t>3</a:t>
            </a:r>
            <a:endParaRPr kumimoji="0" lang="de-DE" b="0" i="0" u="none" strike="noStrike" kern="1200" cap="none" spc="0" normalizeH="0" baseline="0" noProof="0" dirty="0">
              <a:ln>
                <a:noFill/>
              </a:ln>
              <a:solidFill>
                <a:srgbClr val="FFFFFF"/>
              </a:solidFill>
              <a:effectLst/>
              <a:uLnTx/>
              <a:uFillTx/>
              <a:cs typeface="Calibri" panose="020F0502020204030204" pitchFamily="34" charset="0"/>
            </a:endParaRPr>
          </a:p>
        </p:txBody>
      </p:sp>
      <p:pic>
        <p:nvPicPr>
          <p:cNvPr id="5" name="Picture 4">
            <a:extLst>
              <a:ext uri="{FF2B5EF4-FFF2-40B4-BE49-F238E27FC236}">
                <a16:creationId xmlns:a16="http://schemas.microsoft.com/office/drawing/2014/main" id="{2A9EFA97-6090-450F-9505-386F93DE94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2256" y="2561675"/>
            <a:ext cx="652396" cy="841249"/>
          </a:xfrm>
          <a:prstGeom prst="rect">
            <a:avLst/>
          </a:prstGeom>
        </p:spPr>
      </p:pic>
      <p:sp>
        <p:nvSpPr>
          <p:cNvPr id="15" name="TextBox 14">
            <a:extLst>
              <a:ext uri="{FF2B5EF4-FFF2-40B4-BE49-F238E27FC236}">
                <a16:creationId xmlns:a16="http://schemas.microsoft.com/office/drawing/2014/main" id="{01FE3FF1-EDF9-4A10-84CB-A32721B3CC8F}"/>
              </a:ext>
            </a:extLst>
          </p:cNvPr>
          <p:cNvSpPr txBox="1"/>
          <p:nvPr/>
        </p:nvSpPr>
        <p:spPr>
          <a:xfrm>
            <a:off x="321564" y="5996568"/>
            <a:ext cx="11032232" cy="553998"/>
          </a:xfrm>
          <a:prstGeom prst="rect">
            <a:avLst/>
          </a:prstGeom>
          <a:noFill/>
        </p:spPr>
        <p:txBody>
          <a:bodyPr wrap="square" rtlCol="0">
            <a:spAutoFit/>
          </a:bodyPr>
          <a:lstStyle/>
          <a:p>
            <a:pPr>
              <a:defRPr/>
            </a:pPr>
            <a:r>
              <a:rPr lang="en-CA" sz="1000" baseline="30000" dirty="0">
                <a:solidFill>
                  <a:prstClr val="black"/>
                </a:solidFill>
              </a:rPr>
              <a:t>1</a:t>
            </a:r>
            <a:r>
              <a:rPr kumimoji="0" lang="en-CA" sz="1000" b="0" i="0" u="none" strike="noStrike" kern="1200" cap="none" spc="0" normalizeH="0" baseline="0" noProof="0" dirty="0" err="1">
                <a:ln>
                  <a:noFill/>
                </a:ln>
                <a:solidFill>
                  <a:prstClr val="black"/>
                </a:solidFill>
                <a:effectLst/>
                <a:uLnTx/>
                <a:uFillTx/>
              </a:rPr>
              <a:t>Ebenholtz</a:t>
            </a:r>
            <a:r>
              <a:rPr kumimoji="0" lang="en-CA" sz="1000" b="0" i="0" u="none" strike="noStrike" kern="1200" cap="none" spc="0" normalizeH="0" baseline="0" noProof="0" dirty="0">
                <a:ln>
                  <a:noFill/>
                </a:ln>
                <a:solidFill>
                  <a:prstClr val="black"/>
                </a:solidFill>
                <a:effectLst/>
                <a:uLnTx/>
                <a:uFillTx/>
              </a:rPr>
              <a:t>, S. M., Cohen, M. M., &amp; Linder, B. J. (1994). The possible role of nystagmus in motion sickness: A hypothesis. </a:t>
            </a:r>
            <a:r>
              <a:rPr kumimoji="0" lang="en-CA" sz="1000" b="0" i="1" u="none" strike="noStrike" kern="1200" cap="none" spc="0" normalizeH="0" baseline="0" noProof="0" dirty="0">
                <a:ln>
                  <a:noFill/>
                </a:ln>
                <a:solidFill>
                  <a:prstClr val="black"/>
                </a:solidFill>
                <a:effectLst/>
                <a:uLnTx/>
                <a:uFillTx/>
              </a:rPr>
              <a:t>Aviation, Space, and Environmental Medicine</a:t>
            </a:r>
            <a:r>
              <a:rPr kumimoji="0" lang="en-CA" sz="1000" b="0" i="0" u="none" strike="noStrike" kern="1200" cap="none" spc="0" normalizeH="0" baseline="0" noProof="0" dirty="0">
                <a:ln>
                  <a:noFill/>
                </a:ln>
                <a:solidFill>
                  <a:prstClr val="black"/>
                </a:solidFill>
                <a:effectLst/>
                <a:uLnTx/>
                <a:uFillTx/>
              </a:rPr>
              <a:t>, </a:t>
            </a:r>
            <a:r>
              <a:rPr kumimoji="0" lang="en-CA" sz="1000" b="0" i="1" u="none" strike="noStrike" kern="1200" cap="none" spc="0" normalizeH="0" baseline="0" noProof="0" dirty="0">
                <a:ln>
                  <a:noFill/>
                </a:ln>
                <a:solidFill>
                  <a:prstClr val="black"/>
                </a:solidFill>
                <a:effectLst/>
                <a:uLnTx/>
                <a:uFillTx/>
              </a:rPr>
              <a:t>65</a:t>
            </a:r>
            <a:r>
              <a:rPr kumimoji="0" lang="en-CA" sz="1000" b="0" i="0" u="none" strike="noStrike" kern="1200" cap="none" spc="0" normalizeH="0" baseline="0" noProof="0" dirty="0">
                <a:ln>
                  <a:noFill/>
                </a:ln>
                <a:solidFill>
                  <a:prstClr val="black"/>
                </a:solidFill>
                <a:effectLst/>
                <a:uLnTx/>
                <a:uFillTx/>
              </a:rPr>
              <a:t>(11), 1032–1035.</a:t>
            </a:r>
          </a:p>
          <a:p>
            <a:pPr>
              <a:defRPr/>
            </a:pPr>
            <a:r>
              <a:rPr lang="en-CA" sz="1000" baseline="30000" dirty="0"/>
              <a:t>2</a:t>
            </a:r>
            <a:r>
              <a:rPr lang="en-CA" sz="1000" dirty="0">
                <a:effectLst/>
              </a:rPr>
              <a:t>Palmisano, S., Allison, R. S., &amp; Kim, J. (2020). </a:t>
            </a:r>
            <a:r>
              <a:rPr lang="en-CA" sz="1000" dirty="0" err="1">
                <a:effectLst/>
              </a:rPr>
              <a:t>Cybersickness</a:t>
            </a:r>
            <a:r>
              <a:rPr lang="en-CA" sz="1000" dirty="0">
                <a:effectLst/>
              </a:rPr>
              <a:t> in Head-Mounted Displays Is Caused by Differences in the User’s Virtual and Physical Head Pose. </a:t>
            </a:r>
            <a:r>
              <a:rPr lang="en-CA" sz="1000" i="1" dirty="0">
                <a:effectLst/>
              </a:rPr>
              <a:t>Frontiers in Virtual Reality</a:t>
            </a:r>
            <a:r>
              <a:rPr lang="en-CA" sz="1000" dirty="0">
                <a:effectLst/>
              </a:rPr>
              <a:t>, </a:t>
            </a:r>
            <a:r>
              <a:rPr lang="en-CA" sz="1000" i="1" dirty="0">
                <a:effectLst/>
              </a:rPr>
              <a:t>1</a:t>
            </a:r>
            <a:r>
              <a:rPr lang="en-CA" sz="1000" dirty="0">
                <a:effectLst/>
              </a:rPr>
              <a:t>. </a:t>
            </a:r>
            <a:endParaRPr lang="en-CA" sz="1000" dirty="0"/>
          </a:p>
          <a:p>
            <a:pPr>
              <a:defRPr/>
            </a:pPr>
            <a:r>
              <a:rPr kumimoji="0" lang="en-CA" sz="1000" b="0" i="0" u="none" strike="noStrike" kern="1200" cap="none" spc="0" normalizeH="0" baseline="30000" noProof="0" dirty="0">
                <a:ln>
                  <a:noFill/>
                </a:ln>
                <a:solidFill>
                  <a:prstClr val="black"/>
                </a:solidFill>
                <a:effectLst/>
                <a:uLnTx/>
                <a:uFillTx/>
              </a:rPr>
              <a:t>3</a:t>
            </a:r>
            <a:r>
              <a:rPr kumimoji="0" lang="en-CA" sz="1000" b="0" i="0" u="none" strike="noStrike" kern="1200" cap="none" spc="0" normalizeH="0" baseline="0" noProof="0" dirty="0">
                <a:ln>
                  <a:noFill/>
                </a:ln>
                <a:solidFill>
                  <a:prstClr val="black"/>
                </a:solidFill>
                <a:effectLst/>
                <a:uLnTx/>
                <a:uFillTx/>
              </a:rPr>
              <a:t>Treisman, M. (1977). Motion sickness: An evolutionary hypothesis. </a:t>
            </a:r>
            <a:r>
              <a:rPr kumimoji="0" lang="en-CA" sz="1000" b="0" i="1" u="none" strike="noStrike" kern="1200" cap="none" spc="0" normalizeH="0" baseline="0" noProof="0" dirty="0">
                <a:ln>
                  <a:noFill/>
                </a:ln>
                <a:solidFill>
                  <a:prstClr val="black"/>
                </a:solidFill>
                <a:effectLst/>
                <a:uLnTx/>
                <a:uFillTx/>
              </a:rPr>
              <a:t>Science</a:t>
            </a:r>
            <a:r>
              <a:rPr kumimoji="0" lang="en-CA" sz="1000" b="0" i="0" u="none" strike="noStrike" kern="1200" cap="none" spc="0" normalizeH="0" baseline="0" noProof="0" dirty="0">
                <a:ln>
                  <a:noFill/>
                </a:ln>
                <a:solidFill>
                  <a:prstClr val="black"/>
                </a:solidFill>
                <a:effectLst/>
                <a:uLnTx/>
                <a:uFillTx/>
              </a:rPr>
              <a:t>, </a:t>
            </a:r>
            <a:r>
              <a:rPr kumimoji="0" lang="en-CA" sz="1000" b="0" i="1" u="none" strike="noStrike" kern="1200" cap="none" spc="0" normalizeH="0" baseline="0" noProof="0" dirty="0">
                <a:ln>
                  <a:noFill/>
                </a:ln>
                <a:solidFill>
                  <a:prstClr val="black"/>
                </a:solidFill>
                <a:effectLst/>
                <a:uLnTx/>
                <a:uFillTx/>
              </a:rPr>
              <a:t>197</a:t>
            </a:r>
            <a:r>
              <a:rPr kumimoji="0" lang="en-CA" sz="1000" b="0" i="0" u="none" strike="noStrike" kern="1200" cap="none" spc="0" normalizeH="0" baseline="0" noProof="0" dirty="0">
                <a:ln>
                  <a:noFill/>
                </a:ln>
                <a:solidFill>
                  <a:prstClr val="black"/>
                </a:solidFill>
                <a:effectLst/>
                <a:uLnTx/>
                <a:uFillTx/>
              </a:rPr>
              <a:t>(4302), 493–495. </a:t>
            </a:r>
          </a:p>
        </p:txBody>
      </p:sp>
      <p:sp>
        <p:nvSpPr>
          <p:cNvPr id="4" name="Freeform 14">
            <a:extLst>
              <a:ext uri="{FF2B5EF4-FFF2-40B4-BE49-F238E27FC236}">
                <a16:creationId xmlns:a16="http://schemas.microsoft.com/office/drawing/2014/main" id="{FB6013C3-7F9E-A9F4-5DD0-B7506DD21AD4}"/>
              </a:ext>
            </a:extLst>
          </p:cNvPr>
          <p:cNvSpPr/>
          <p:nvPr/>
        </p:nvSpPr>
        <p:spPr>
          <a:xfrm>
            <a:off x="7458880" y="3507929"/>
            <a:ext cx="1209028" cy="570295"/>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b="0" i="0" u="none" strike="noStrike" kern="1200" cap="none" spc="0" normalizeH="0" baseline="0" noProof="0" dirty="0">
                <a:ln>
                  <a:noFill/>
                </a:ln>
                <a:solidFill>
                  <a:srgbClr val="FFFFFF"/>
                </a:solidFill>
                <a:effectLst/>
                <a:uLnTx/>
                <a:uFillTx/>
                <a:ea typeface="+mn-ea"/>
                <a:cs typeface="Calibri Light"/>
              </a:rPr>
              <a:t>Eye movements</a:t>
            </a:r>
            <a:r>
              <a:rPr kumimoji="0" lang="de-DE" b="0" i="0" u="none" strike="noStrike" kern="1200" cap="none" spc="0" normalizeH="0" baseline="30000" noProof="0" dirty="0">
                <a:ln>
                  <a:noFill/>
                </a:ln>
                <a:solidFill>
                  <a:srgbClr val="FFFFFF"/>
                </a:solidFill>
                <a:effectLst/>
                <a:uLnTx/>
                <a:uFillTx/>
                <a:ea typeface="+mn-ea"/>
                <a:cs typeface="Calibri Light"/>
              </a:rPr>
              <a:t>1</a:t>
            </a:r>
            <a:endParaRPr kumimoji="0" lang="de-DE" b="0" i="0" u="none" strike="noStrike" kern="1200" cap="none" spc="0" normalizeH="0" baseline="0" noProof="0" dirty="0">
              <a:ln>
                <a:noFill/>
              </a:ln>
              <a:solidFill>
                <a:srgbClr val="FFFFFF"/>
              </a:solidFill>
              <a:effectLst/>
              <a:uLnTx/>
              <a:uFillTx/>
              <a:ea typeface="+mn-ea"/>
              <a:cs typeface="Calibri Light"/>
            </a:endParaRPr>
          </a:p>
        </p:txBody>
      </p:sp>
      <p:pic>
        <p:nvPicPr>
          <p:cNvPr id="7" name="Picture 6">
            <a:extLst>
              <a:ext uri="{FF2B5EF4-FFF2-40B4-BE49-F238E27FC236}">
                <a16:creationId xmlns:a16="http://schemas.microsoft.com/office/drawing/2014/main" id="{82FCC22C-EB79-4C07-7BC1-E373185266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51199" y="2759074"/>
            <a:ext cx="755428" cy="755428"/>
          </a:xfrm>
          <a:prstGeom prst="rect">
            <a:avLst/>
          </a:prstGeom>
        </p:spPr>
      </p:pic>
      <p:cxnSp>
        <p:nvCxnSpPr>
          <p:cNvPr id="14" name="Straight Connector 13"/>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Theoretical Foundation of VIMS</a:t>
            </a:r>
          </a:p>
        </p:txBody>
      </p:sp>
      <p:sp>
        <p:nvSpPr>
          <p:cNvPr id="9" name="Freeform 17">
            <a:extLst>
              <a:ext uri="{FF2B5EF4-FFF2-40B4-BE49-F238E27FC236}">
                <a16:creationId xmlns:a16="http://schemas.microsoft.com/office/drawing/2014/main" id="{A028BFC4-3C00-7D36-6F4C-E9BCD0C3FC04}"/>
              </a:ext>
            </a:extLst>
          </p:cNvPr>
          <p:cNvSpPr/>
          <p:nvPr/>
        </p:nvSpPr>
        <p:spPr>
          <a:xfrm>
            <a:off x="6106373" y="3506133"/>
            <a:ext cx="1073320" cy="57209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noProof="0" dirty="0">
                <a:solidFill>
                  <a:srgbClr val="FFFFFF"/>
                </a:solidFill>
                <a:cs typeface="Calibri Light"/>
              </a:rPr>
              <a:t>Postural instability</a:t>
            </a:r>
            <a:endParaRPr kumimoji="0" lang="de-DE" b="0" i="0" u="none" strike="noStrike" kern="1200" cap="none" spc="0" normalizeH="0" baseline="0" noProof="0" dirty="0">
              <a:ln>
                <a:noFill/>
              </a:ln>
              <a:solidFill>
                <a:srgbClr val="FFFFFF"/>
              </a:solidFill>
              <a:effectLst/>
              <a:uLnTx/>
              <a:uFillTx/>
              <a:cs typeface="Calibri Light"/>
            </a:endParaRPr>
          </a:p>
        </p:txBody>
      </p:sp>
      <p:pic>
        <p:nvPicPr>
          <p:cNvPr id="10" name="Picture 9">
            <a:extLst>
              <a:ext uri="{FF2B5EF4-FFF2-40B4-BE49-F238E27FC236}">
                <a16:creationId xmlns:a16="http://schemas.microsoft.com/office/drawing/2014/main" id="{D94D892D-E350-793A-7FD1-FB0DBF4942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p:blipFill>
        <p:spPr>
          <a:xfrm>
            <a:off x="6393767" y="2696610"/>
            <a:ext cx="531519" cy="755428"/>
          </a:xfrm>
          <a:prstGeom prst="rect">
            <a:avLst/>
          </a:prstGeom>
        </p:spPr>
      </p:pic>
      <p:sp>
        <p:nvSpPr>
          <p:cNvPr id="11" name="Freeform 17">
            <a:extLst>
              <a:ext uri="{FF2B5EF4-FFF2-40B4-BE49-F238E27FC236}">
                <a16:creationId xmlns:a16="http://schemas.microsoft.com/office/drawing/2014/main" id="{FF89E707-8456-A913-6332-41A9C6792014}"/>
              </a:ext>
            </a:extLst>
          </p:cNvPr>
          <p:cNvSpPr/>
          <p:nvPr/>
        </p:nvSpPr>
        <p:spPr>
          <a:xfrm>
            <a:off x="4679143" y="3506133"/>
            <a:ext cx="1073320" cy="57209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noProof="0" dirty="0">
                <a:solidFill>
                  <a:srgbClr val="FFFFFF"/>
                </a:solidFill>
                <a:cs typeface="Calibri Light"/>
              </a:rPr>
              <a:t>Sensory conflict</a:t>
            </a:r>
            <a:endParaRPr kumimoji="0" lang="de-DE" b="0" i="0" u="none" strike="noStrike" kern="1200" cap="none" spc="0" normalizeH="0" baseline="0" noProof="0" dirty="0">
              <a:ln>
                <a:noFill/>
              </a:ln>
              <a:solidFill>
                <a:srgbClr val="FFFFFF"/>
              </a:solidFill>
              <a:effectLst/>
              <a:uLnTx/>
              <a:uFillTx/>
              <a:cs typeface="Calibri Light"/>
            </a:endParaRPr>
          </a:p>
        </p:txBody>
      </p:sp>
      <p:pic>
        <p:nvPicPr>
          <p:cNvPr id="12" name="Picture 11">
            <a:extLst>
              <a:ext uri="{FF2B5EF4-FFF2-40B4-BE49-F238E27FC236}">
                <a16:creationId xmlns:a16="http://schemas.microsoft.com/office/drawing/2014/main" id="{3FB59AD0-B751-DDE6-F1AE-34FA1B1ECBE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838888" y="2696610"/>
            <a:ext cx="755428" cy="725303"/>
          </a:xfrm>
          <a:prstGeom prst="rect">
            <a:avLst/>
          </a:prstGeom>
        </p:spPr>
      </p:pic>
      <p:sp>
        <p:nvSpPr>
          <p:cNvPr id="17" name="Rectangle 16">
            <a:extLst>
              <a:ext uri="{FF2B5EF4-FFF2-40B4-BE49-F238E27FC236}">
                <a16:creationId xmlns:a16="http://schemas.microsoft.com/office/drawing/2014/main" id="{FD9CF79D-1A85-A72A-413B-D4A7523B82F0}"/>
              </a:ext>
            </a:extLst>
          </p:cNvPr>
          <p:cNvSpPr/>
          <p:nvPr/>
        </p:nvSpPr>
        <p:spPr>
          <a:xfrm>
            <a:off x="4564281" y="2550439"/>
            <a:ext cx="2810375" cy="1803198"/>
          </a:xfrm>
          <a:prstGeom prst="rect">
            <a:avLst/>
          </a:prstGeom>
          <a:noFill/>
          <a:ln w="190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3009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4" grpId="0" animBg="1"/>
      <p:bldP spid="9" grpId="0" animBg="1"/>
      <p:bldP spid="11"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8">
            <a:extLst>
              <a:ext uri="{FF2B5EF4-FFF2-40B4-BE49-F238E27FC236}">
                <a16:creationId xmlns:a16="http://schemas.microsoft.com/office/drawing/2014/main" id="{859360C5-2D0B-494B-85C3-3F707C23B9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9956" y="3859543"/>
            <a:ext cx="619961" cy="622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pic>
        <p:nvPicPr>
          <p:cNvPr id="20" name="Picture 19" descr="Image result for inner ear drawing">
            <a:extLst>
              <a:ext uri="{FF2B5EF4-FFF2-40B4-BE49-F238E27FC236}">
                <a16:creationId xmlns:a16="http://schemas.microsoft.com/office/drawing/2014/main" id="{AE30011D-AA1B-4AA6-BA88-F1A83794A7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8480" r="18708"/>
          <a:stretch/>
        </p:blipFill>
        <p:spPr bwMode="auto">
          <a:xfrm flipH="1">
            <a:off x="4495669" y="2677479"/>
            <a:ext cx="1116683" cy="6760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Image result for brain icon">
            <a:extLst>
              <a:ext uri="{FF2B5EF4-FFF2-40B4-BE49-F238E27FC236}">
                <a16:creationId xmlns:a16="http://schemas.microsoft.com/office/drawing/2014/main" id="{71D8CE1E-B380-4B82-BF14-BBECCA945C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7483" y="2208615"/>
            <a:ext cx="199123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4B8D4DD-3172-45A1-B044-4ECFC95E0B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2144" y="1788886"/>
            <a:ext cx="875584" cy="43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655053" y="963613"/>
            <a:ext cx="3360355" cy="4930775"/>
          </a:xfrm>
        </p:spPr>
        <p:txBody>
          <a:bodyPr vert="horz" lIns="91440" tIns="45720" rIns="91440" bIns="45720" rtlCol="0">
            <a:normAutofit/>
          </a:bodyPr>
          <a:lstStyle/>
          <a:p>
            <a:pPr algn="r"/>
            <a:r>
              <a:rPr lang="en-US" dirty="0">
                <a:solidFill>
                  <a:srgbClr val="2F5496"/>
                </a:solidFill>
                <a:latin typeface="+mn-lt"/>
                <a:cs typeface="Calibri Light"/>
              </a:rPr>
              <a:t>Sensory Conflict</a:t>
            </a:r>
            <a:r>
              <a:rPr lang="en-US" baseline="30000" dirty="0">
                <a:solidFill>
                  <a:srgbClr val="2F5496"/>
                </a:solidFill>
                <a:latin typeface="+mn-lt"/>
                <a:cs typeface="Calibri Light"/>
              </a:rPr>
              <a:t>1,2</a:t>
            </a:r>
            <a:endParaRPr lang="en-US" dirty="0">
              <a:solidFill>
                <a:srgbClr val="2F5496"/>
              </a:solidFill>
              <a:latin typeface="+mn-lt"/>
            </a:endParaRPr>
          </a:p>
        </p:txBody>
      </p:sp>
      <p:sp>
        <p:nvSpPr>
          <p:cNvPr id="15" name="TextBox 14">
            <a:extLst>
              <a:ext uri="{FF2B5EF4-FFF2-40B4-BE49-F238E27FC236}">
                <a16:creationId xmlns:a16="http://schemas.microsoft.com/office/drawing/2014/main" id="{01FE3FF1-EDF9-4A10-84CB-A32721B3CC8F}"/>
              </a:ext>
            </a:extLst>
          </p:cNvPr>
          <p:cNvSpPr txBox="1"/>
          <p:nvPr/>
        </p:nvSpPr>
        <p:spPr>
          <a:xfrm>
            <a:off x="315365" y="6146976"/>
            <a:ext cx="110322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effectLst/>
                <a:uLnTx/>
                <a:uFillTx/>
                <a:cs typeface="Segoe UI" panose="020B0502040204020203" pitchFamily="34" charset="0"/>
              </a:rPr>
              <a:t>1</a:t>
            </a:r>
            <a:r>
              <a:rPr kumimoji="0" lang="en-CA" sz="1000" b="0" i="0" u="none" strike="noStrike" kern="1200" cap="none" spc="0" normalizeH="0" baseline="0" noProof="0" dirty="0">
                <a:ln>
                  <a:noFill/>
                </a:ln>
                <a:effectLst/>
                <a:uLnTx/>
                <a:uFillTx/>
                <a:cs typeface="Segoe UI" panose="020B0502040204020203" pitchFamily="34" charset="0"/>
              </a:rPr>
              <a:t>Reason, J. T., &amp; Brand, J. J. (1975). </a:t>
            </a:r>
            <a:r>
              <a:rPr kumimoji="0" lang="en-CA" sz="1000" b="0" i="1" u="none" strike="noStrike" kern="1200" cap="none" spc="0" normalizeH="0" baseline="0" noProof="0" dirty="0">
                <a:ln>
                  <a:noFill/>
                </a:ln>
                <a:effectLst/>
                <a:uLnTx/>
                <a:uFillTx/>
                <a:cs typeface="Segoe UI" panose="020B0502040204020203" pitchFamily="34" charset="0"/>
              </a:rPr>
              <a:t>Motion sickness</a:t>
            </a:r>
            <a:r>
              <a:rPr kumimoji="0" lang="en-CA" sz="1000" b="0" i="0" u="none" strike="noStrike" kern="1200" cap="none" spc="0" normalizeH="0" baseline="0" noProof="0" dirty="0">
                <a:ln>
                  <a:noFill/>
                </a:ln>
                <a:effectLst/>
                <a:uLnTx/>
                <a:uFillTx/>
                <a:cs typeface="Segoe UI" panose="020B0502040204020203" pitchFamily="34" charset="0"/>
              </a:rPr>
              <a:t>. Academic Press.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effectLst/>
                <a:uLnTx/>
                <a:uFillTx/>
                <a:cs typeface="Segoe UI" panose="020B0502040204020203" pitchFamily="34" charset="0"/>
              </a:rPr>
              <a:t>2</a:t>
            </a:r>
            <a:r>
              <a:rPr kumimoji="0" lang="en-CA" sz="1000" b="0" i="0" u="none" strike="noStrike" kern="1200" cap="none" spc="0" normalizeH="0" baseline="0" noProof="0" dirty="0">
                <a:ln>
                  <a:noFill/>
                </a:ln>
                <a:effectLst/>
                <a:uLnTx/>
                <a:uFillTx/>
                <a:cs typeface="Segoe UI" panose="020B0502040204020203" pitchFamily="34" charset="0"/>
              </a:rPr>
              <a:t>Bles, W., Bos, J. E., de Graaf, B., Groen, E., &amp; Wertheim, A. H. (1998). Motion sickness: Only one provocative conflict? </a:t>
            </a:r>
            <a:r>
              <a:rPr kumimoji="0" lang="en-CA" sz="1000" b="0" i="1" u="none" strike="noStrike" kern="1200" cap="none" spc="0" normalizeH="0" baseline="0" noProof="0" dirty="0">
                <a:ln>
                  <a:noFill/>
                </a:ln>
                <a:effectLst/>
                <a:uLnTx/>
                <a:uFillTx/>
                <a:cs typeface="Segoe UI" panose="020B0502040204020203" pitchFamily="34" charset="0"/>
              </a:rPr>
              <a:t>Brain Research Bulletin</a:t>
            </a:r>
            <a:r>
              <a:rPr kumimoji="0" lang="en-CA" sz="1000" b="0" i="0" u="none" strike="noStrike" kern="1200" cap="none" spc="0" normalizeH="0" baseline="0" noProof="0" dirty="0">
                <a:ln>
                  <a:noFill/>
                </a:ln>
                <a:effectLst/>
                <a:uLnTx/>
                <a:uFillTx/>
                <a:cs typeface="Segoe UI" panose="020B0502040204020203" pitchFamily="34" charset="0"/>
              </a:rPr>
              <a:t>, </a:t>
            </a:r>
            <a:r>
              <a:rPr kumimoji="0" lang="en-CA" sz="1000" b="0" i="1" u="none" strike="noStrike" kern="1200" cap="none" spc="0" normalizeH="0" baseline="0" noProof="0" dirty="0">
                <a:ln>
                  <a:noFill/>
                </a:ln>
                <a:effectLst/>
                <a:uLnTx/>
                <a:uFillTx/>
                <a:cs typeface="Segoe UI" panose="020B0502040204020203" pitchFamily="34" charset="0"/>
              </a:rPr>
              <a:t>47</a:t>
            </a:r>
            <a:r>
              <a:rPr kumimoji="0" lang="en-CA" sz="1000" b="0" i="0" u="none" strike="noStrike" kern="1200" cap="none" spc="0" normalizeH="0" baseline="0" noProof="0" dirty="0">
                <a:ln>
                  <a:noFill/>
                </a:ln>
                <a:effectLst/>
                <a:uLnTx/>
                <a:uFillTx/>
                <a:cs typeface="Segoe UI" panose="020B0502040204020203" pitchFamily="34" charset="0"/>
              </a:rPr>
              <a:t>(5), 481–487.</a:t>
            </a:r>
          </a:p>
        </p:txBody>
      </p:sp>
      <p:pic>
        <p:nvPicPr>
          <p:cNvPr id="26" name="Picture 25">
            <a:extLst>
              <a:ext uri="{FF2B5EF4-FFF2-40B4-BE49-F238E27FC236}">
                <a16:creationId xmlns:a16="http://schemas.microsoft.com/office/drawing/2014/main" id="{DEF0A1F3-FFA6-4583-873B-376D830E71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3271" y="2569002"/>
            <a:ext cx="456501" cy="456501"/>
          </a:xfrm>
          <a:prstGeom prst="rect">
            <a:avLst/>
          </a:prstGeom>
        </p:spPr>
      </p:pic>
      <p:sp>
        <p:nvSpPr>
          <p:cNvPr id="16" name="Freeform 27647">
            <a:extLst>
              <a:ext uri="{FF2B5EF4-FFF2-40B4-BE49-F238E27FC236}">
                <a16:creationId xmlns:a16="http://schemas.microsoft.com/office/drawing/2014/main" id="{32DA38AE-F999-446D-9477-3F3630327766}"/>
              </a:ext>
            </a:extLst>
          </p:cNvPr>
          <p:cNvSpPr/>
          <p:nvPr/>
        </p:nvSpPr>
        <p:spPr>
          <a:xfrm>
            <a:off x="7686419" y="2080373"/>
            <a:ext cx="429902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dirty="0" smtClean="0">
                <a:ln>
                  <a:noFill/>
                </a:ln>
                <a:solidFill>
                  <a:srgbClr val="000000"/>
                </a:solidFill>
                <a:effectLst/>
                <a:uLnTx/>
                <a:uFillTx/>
                <a:latin typeface="Calibri" panose="020F0502020204030204" pitchFamily="34" charset="0"/>
                <a:cs typeface="Calibri" panose="020F0502020204030204" pitchFamily="34" charset="0"/>
              </a:rPr>
              <a:t>Visual-vestibular conflict (Type II): reading in a car</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7" name="Freeform 27647">
            <a:extLst>
              <a:ext uri="{FF2B5EF4-FFF2-40B4-BE49-F238E27FC236}">
                <a16:creationId xmlns:a16="http://schemas.microsoft.com/office/drawing/2014/main" id="{1014BE13-AD87-44AD-BE0E-A88B7D9C4303}"/>
              </a:ext>
            </a:extLst>
          </p:cNvPr>
          <p:cNvSpPr/>
          <p:nvPr/>
        </p:nvSpPr>
        <p:spPr>
          <a:xfrm>
            <a:off x="7686419" y="3496633"/>
            <a:ext cx="429902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dirty="0" smtClean="0">
                <a:ln>
                  <a:noFill/>
                </a:ln>
                <a:solidFill>
                  <a:srgbClr val="000000"/>
                </a:solidFill>
                <a:effectLst/>
                <a:uLnTx/>
                <a:uFillTx/>
                <a:latin typeface="Calibri" panose="020F0502020204030204" pitchFamily="34" charset="0"/>
                <a:cs typeface="Calibri" panose="020F0502020204030204" pitchFamily="34" charset="0"/>
              </a:rPr>
              <a:t>Visual-vestibular conflict (Type III):</a:t>
            </a:r>
            <a:br>
              <a:rPr kumimoji="0" lang="en-US" sz="2400" b="0" i="0" u="none" strike="noStrike" kern="1200" cap="none" spc="0" normalizeH="0" baseline="0" dirty="0" smtClean="0">
                <a:ln>
                  <a:noFill/>
                </a:ln>
                <a:solidFill>
                  <a:srgbClr val="000000"/>
                </a:solidFill>
                <a:effectLst/>
                <a:uLnTx/>
                <a:uFillTx/>
                <a:latin typeface="Calibri" panose="020F0502020204030204" pitchFamily="34" charset="0"/>
                <a:cs typeface="Calibri" panose="020F0502020204030204" pitchFamily="34" charset="0"/>
              </a:rPr>
            </a:br>
            <a:r>
              <a:rPr kumimoji="0" lang="en-US" sz="2400" b="0" i="0" u="none" strike="noStrike" kern="1200" cap="none" spc="0" normalizeH="0" baseline="0" dirty="0" smtClean="0">
                <a:ln>
                  <a:noFill/>
                </a:ln>
                <a:solidFill>
                  <a:srgbClr val="000000"/>
                </a:solidFill>
                <a:effectLst/>
                <a:uLnTx/>
                <a:uFillTx/>
                <a:latin typeface="Calibri" panose="020F0502020204030204" pitchFamily="34" charset="0"/>
                <a:cs typeface="Calibri" panose="020F0502020204030204" pitchFamily="34" charset="0"/>
              </a:rPr>
              <a:t> driving simulator</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endParaRPr>
          </a:p>
        </p:txBody>
      </p:sp>
      <p:cxnSp>
        <p:nvCxnSpPr>
          <p:cNvPr id="13" name="Straight Connector 12"/>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Theoretical Foundation of VIMS</a:t>
            </a:r>
          </a:p>
        </p:txBody>
      </p:sp>
    </p:spTree>
    <p:extLst>
      <p:ext uri="{BB962C8B-B14F-4D97-AF65-F5344CB8AC3E}">
        <p14:creationId xmlns:p14="http://schemas.microsoft.com/office/powerpoint/2010/main" val="310551667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20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40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26" presetClass="emph" presetSubtype="0" repeatCount="4000" fill="hold" nodeType="withEffect">
                                  <p:stCondLst>
                                    <p:cond delay="1000"/>
                                  </p:stCondLst>
                                  <p:childTnLst>
                                    <p:animEffect transition="out" filter="fade">
                                      <p:cBhvr>
                                        <p:cTn id="21" dur="1000" tmFilter="0, 0; .2, .5; .8, .5; 1, 0"/>
                                        <p:tgtEl>
                                          <p:spTgt spid="26"/>
                                        </p:tgtEl>
                                      </p:cBhvr>
                                    </p:animEffect>
                                    <p:animScale>
                                      <p:cBhvr>
                                        <p:cTn id="22" dur="500" autoRev="1" fill="hold"/>
                                        <p:tgtEl>
                                          <p:spTgt spid="2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1F8777BA-DC1B-4022-B57B-088773EB79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7628"/>
          <a:stretch/>
        </p:blipFill>
        <p:spPr bwMode="auto">
          <a:xfrm>
            <a:off x="5032705" y="1418563"/>
            <a:ext cx="799136" cy="4020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a:extLst>
              <a:ext uri="{FF2B5EF4-FFF2-40B4-BE49-F238E27FC236}">
                <a16:creationId xmlns:a16="http://schemas.microsoft.com/office/drawing/2014/main" id="{F32EDDAD-9DAC-4569-BB42-10C85DD994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72"/>
          <a:stretch/>
        </p:blipFill>
        <p:spPr bwMode="auto">
          <a:xfrm>
            <a:off x="5032705" y="1418563"/>
            <a:ext cx="1713535" cy="4020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a:extLst>
              <a:ext uri="{FF2B5EF4-FFF2-40B4-BE49-F238E27FC236}">
                <a16:creationId xmlns:a16="http://schemas.microsoft.com/office/drawing/2014/main" id="{8FEF9E72-E681-4D91-993E-BBD8CE9049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577"/>
          <a:stretch/>
        </p:blipFill>
        <p:spPr bwMode="auto">
          <a:xfrm>
            <a:off x="5032705" y="1418563"/>
            <a:ext cx="5259376" cy="4020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a:extLst>
              <a:ext uri="{FF2B5EF4-FFF2-40B4-BE49-F238E27FC236}">
                <a16:creationId xmlns:a16="http://schemas.microsoft.com/office/drawing/2014/main" id="{CC8C7068-FB65-4D75-B0D4-F0C05167F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600" y="1257303"/>
            <a:ext cx="6948000" cy="4324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01FE3FF1-EDF9-4A10-84CB-A32721B3CC8F}"/>
              </a:ext>
            </a:extLst>
          </p:cNvPr>
          <p:cNvSpPr txBox="1"/>
          <p:nvPr/>
        </p:nvSpPr>
        <p:spPr>
          <a:xfrm>
            <a:off x="321564" y="6150621"/>
            <a:ext cx="110322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1</a:t>
            </a:r>
            <a:r>
              <a:rPr kumimoji="0" lang="en-CA" sz="1000" b="0" i="0" u="none" strike="noStrike" kern="1200" cap="none" spc="0" normalizeH="0" baseline="0" noProof="0" dirty="0">
                <a:ln>
                  <a:noFill/>
                </a:ln>
                <a:solidFill>
                  <a:prstClr val="black"/>
                </a:solidFill>
                <a:effectLst/>
                <a:uLnTx/>
                <a:uFillTx/>
                <a:ea typeface="+mn-ea"/>
                <a:cs typeface="+mn-cs"/>
              </a:rPr>
              <a:t>Reason, J. T. (1978). Motion sickness adaptation: A neural mismatch model. </a:t>
            </a:r>
            <a:r>
              <a:rPr kumimoji="0" lang="en-CA" sz="1000" b="0" i="1" u="none" strike="noStrike" kern="1200" cap="none" spc="0" normalizeH="0" baseline="0" noProof="0" dirty="0">
                <a:ln>
                  <a:noFill/>
                </a:ln>
                <a:solidFill>
                  <a:prstClr val="black"/>
                </a:solidFill>
                <a:effectLst/>
                <a:uLnTx/>
                <a:uFillTx/>
                <a:ea typeface="+mn-ea"/>
                <a:cs typeface="+mn-cs"/>
              </a:rPr>
              <a:t>Journal of the Royal Society of Medicine</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71</a:t>
            </a:r>
            <a:r>
              <a:rPr kumimoji="0" lang="en-CA" sz="1000" b="0" i="0" u="none" strike="noStrike" kern="1200" cap="none" spc="0" normalizeH="0" baseline="0" noProof="0" dirty="0">
                <a:ln>
                  <a:noFill/>
                </a:ln>
                <a:solidFill>
                  <a:prstClr val="black"/>
                </a:solidFill>
                <a:effectLst/>
                <a:uLnTx/>
                <a:uFillTx/>
                <a:ea typeface="+mn-ea"/>
                <a:cs typeface="+mn-cs"/>
              </a:rPr>
              <a:t>(11), 819–829.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2</a:t>
            </a:r>
            <a:r>
              <a:rPr kumimoji="0" lang="en-CA" sz="1000" b="0" i="0" u="none" strike="noStrike" kern="1200" cap="none" spc="0" normalizeH="0" baseline="0" noProof="0" dirty="0">
                <a:ln>
                  <a:noFill/>
                </a:ln>
                <a:solidFill>
                  <a:prstClr val="black"/>
                </a:solidFill>
                <a:effectLst/>
                <a:uLnTx/>
                <a:uFillTx/>
                <a:ea typeface="+mn-ea"/>
                <a:cs typeface="+mn-cs"/>
              </a:rPr>
              <a:t>Oman, C. M. (1990). Motion sickness: A synthesis and evaluation of the sensory conflict theory. </a:t>
            </a:r>
            <a:r>
              <a:rPr kumimoji="0" lang="en-CA" sz="1000" b="0" i="1" u="none" strike="noStrike" kern="1200" cap="none" spc="0" normalizeH="0" baseline="0" noProof="0" dirty="0">
                <a:ln>
                  <a:noFill/>
                </a:ln>
                <a:solidFill>
                  <a:prstClr val="black"/>
                </a:solidFill>
                <a:effectLst/>
                <a:uLnTx/>
                <a:uFillTx/>
                <a:ea typeface="+mn-ea"/>
                <a:cs typeface="+mn-cs"/>
              </a:rPr>
              <a:t>Canadian Journal of Physiology and Pharmacology</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68</a:t>
            </a:r>
            <a:r>
              <a:rPr kumimoji="0" lang="en-CA" sz="1000" b="0" i="0" u="none" strike="noStrike" kern="1200" cap="none" spc="0" normalizeH="0" baseline="0" noProof="0" dirty="0">
                <a:ln>
                  <a:noFill/>
                </a:ln>
                <a:solidFill>
                  <a:prstClr val="black"/>
                </a:solidFill>
                <a:effectLst/>
                <a:uLnTx/>
                <a:uFillTx/>
                <a:ea typeface="+mn-ea"/>
                <a:cs typeface="+mn-cs"/>
              </a:rPr>
              <a:t>(2), 294–303.</a:t>
            </a:r>
          </a:p>
        </p:txBody>
      </p:sp>
      <p:sp>
        <p:nvSpPr>
          <p:cNvPr id="4" name="Oval 3">
            <a:extLst>
              <a:ext uri="{FF2B5EF4-FFF2-40B4-BE49-F238E27FC236}">
                <a16:creationId xmlns:a16="http://schemas.microsoft.com/office/drawing/2014/main" id="{BB847442-081A-4EA9-B9E4-5AA035FC0C90}"/>
              </a:ext>
            </a:extLst>
          </p:cNvPr>
          <p:cNvSpPr/>
          <p:nvPr/>
        </p:nvSpPr>
        <p:spPr>
          <a:xfrm>
            <a:off x="6852394" y="4152473"/>
            <a:ext cx="678805" cy="372465"/>
          </a:xfrm>
          <a:prstGeom prst="ellipse">
            <a:avLst/>
          </a:prstGeom>
          <a:solidFill>
            <a:schemeClr val="accent4">
              <a:lumMod val="60000"/>
              <a:lumOff val="40000"/>
              <a:alpha val="30196"/>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A88FEA1-85F2-45DA-A266-B61A49C3DEB6}"/>
              </a:ext>
            </a:extLst>
          </p:cNvPr>
          <p:cNvSpPr/>
          <p:nvPr/>
        </p:nvSpPr>
        <p:spPr>
          <a:xfrm>
            <a:off x="6742800" y="2945268"/>
            <a:ext cx="896400" cy="611531"/>
          </a:xfrm>
          <a:prstGeom prst="rect">
            <a:avLst/>
          </a:prstGeom>
          <a:solidFill>
            <a:srgbClr val="4472C4">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2C8B15C-A181-108D-DF01-2D4E7AC90FE2}"/>
              </a:ext>
            </a:extLst>
          </p:cNvPr>
          <p:cNvSpPr txBox="1"/>
          <p:nvPr/>
        </p:nvSpPr>
        <p:spPr>
          <a:xfrm>
            <a:off x="4654296" y="5389074"/>
            <a:ext cx="718578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a:ln>
                  <a:noFill/>
                </a:ln>
                <a:solidFill>
                  <a:prstClr val="black"/>
                </a:solidFill>
                <a:effectLst/>
                <a:uLnTx/>
                <a:uFillTx/>
                <a:latin typeface="Calibri Light" panose="020F0302020204030204"/>
                <a:ea typeface="+mn-ea"/>
                <a:cs typeface="+mn-cs"/>
              </a:rPr>
              <a:t>Picture taken from A. Benson</a:t>
            </a:r>
          </a:p>
        </p:txBody>
      </p:sp>
      <p:cxnSp>
        <p:nvCxnSpPr>
          <p:cNvPr id="13" name="Straight Connector 12"/>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Theoretical Foundation of VIMS</a:t>
            </a:r>
          </a:p>
        </p:txBody>
      </p:sp>
      <p:sp>
        <p:nvSpPr>
          <p:cNvPr id="18" name="Title 1">
            <a:extLst>
              <a:ext uri="{FF2B5EF4-FFF2-40B4-BE49-F238E27FC236}">
                <a16:creationId xmlns:a16="http://schemas.microsoft.com/office/drawing/2014/main" id="{73741EE7-3EF8-49B3-82ED-D87D62144258}"/>
              </a:ext>
            </a:extLst>
          </p:cNvPr>
          <p:cNvSpPr txBox="1">
            <a:spLocks/>
          </p:cNvSpPr>
          <p:nvPr/>
        </p:nvSpPr>
        <p:spPr>
          <a:xfrm>
            <a:off x="470400" y="963613"/>
            <a:ext cx="3545008"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Sensory Conflict</a:t>
            </a:r>
            <a:r>
              <a:rPr lang="en-US" baseline="30000" dirty="0">
                <a:solidFill>
                  <a:srgbClr val="2F5496"/>
                </a:solidFill>
                <a:latin typeface="+mn-lt"/>
                <a:cs typeface="Calibri Light"/>
              </a:rPr>
              <a:t>1,2</a:t>
            </a:r>
            <a:endParaRPr lang="en-US" dirty="0">
              <a:solidFill>
                <a:srgbClr val="2F5496"/>
              </a:solidFill>
              <a:latin typeface="+mn-lt"/>
            </a:endParaRPr>
          </a:p>
        </p:txBody>
      </p:sp>
    </p:spTree>
    <p:extLst>
      <p:ext uri="{BB962C8B-B14F-4D97-AF65-F5344CB8AC3E}">
        <p14:creationId xmlns:p14="http://schemas.microsoft.com/office/powerpoint/2010/main" val="9916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451057" y="963613"/>
            <a:ext cx="3598445" cy="4930775"/>
          </a:xfrm>
        </p:spPr>
        <p:txBody>
          <a:bodyPr vert="horz" lIns="91440" tIns="45720" rIns="91440" bIns="45720" rtlCol="0">
            <a:normAutofit/>
          </a:bodyPr>
          <a:lstStyle/>
          <a:p>
            <a:pPr algn="r"/>
            <a:r>
              <a:rPr lang="en-US" dirty="0">
                <a:solidFill>
                  <a:srgbClr val="2F5496"/>
                </a:solidFill>
                <a:latin typeface="+mn-lt"/>
                <a:cs typeface="Calibri Light"/>
              </a:rPr>
              <a:t>Postural Instability</a:t>
            </a:r>
            <a:r>
              <a:rPr lang="en-US" baseline="30000" dirty="0">
                <a:solidFill>
                  <a:srgbClr val="2F5496"/>
                </a:solidFill>
                <a:latin typeface="+mn-lt"/>
                <a:cs typeface="Calibri Light"/>
              </a:rPr>
              <a:t>1,2</a:t>
            </a:r>
            <a:endParaRPr lang="en-US" dirty="0">
              <a:solidFill>
                <a:srgbClr val="2F5496"/>
              </a:solidFill>
              <a:latin typeface="+mn-lt"/>
            </a:endParaRPr>
          </a:p>
        </p:txBody>
      </p:sp>
      <p:cxnSp>
        <p:nvCxnSpPr>
          <p:cNvPr id="13" name="Straight Connector 12"/>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Theoretical Foundation of VIMS</a:t>
            </a:r>
          </a:p>
        </p:txBody>
      </p:sp>
      <p:pic>
        <p:nvPicPr>
          <p:cNvPr id="3" name="Picture 2" descr="A silhouette of a person&#10;&#10;Description automatically generated">
            <a:extLst>
              <a:ext uri="{FF2B5EF4-FFF2-40B4-BE49-F238E27FC236}">
                <a16:creationId xmlns:a16="http://schemas.microsoft.com/office/drawing/2014/main" id="{DE3D500F-3185-CB12-FF5B-37929D93856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20893146">
            <a:off x="7539235" y="1774442"/>
            <a:ext cx="1181900" cy="3242518"/>
          </a:xfrm>
          <a:prstGeom prst="rect">
            <a:avLst/>
          </a:prstGeom>
        </p:spPr>
      </p:pic>
      <p:sp>
        <p:nvSpPr>
          <p:cNvPr id="4" name="Freeform 49">
            <a:extLst>
              <a:ext uri="{FF2B5EF4-FFF2-40B4-BE49-F238E27FC236}">
                <a16:creationId xmlns:a16="http://schemas.microsoft.com/office/drawing/2014/main" id="{6F6DB2F2-AF31-0BB1-F6B1-BFCCCCA1E756}"/>
              </a:ext>
            </a:extLst>
          </p:cNvPr>
          <p:cNvSpPr txBox="1">
            <a:spLocks/>
          </p:cNvSpPr>
          <p:nvPr/>
        </p:nvSpPr>
        <p:spPr bwMode="auto">
          <a:xfrm>
            <a:off x="4509240" y="4661364"/>
            <a:ext cx="1845892" cy="757831"/>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compatLnSpc="1">
            <a:prstTxWarp prst="textNoShape">
              <a:avLst/>
            </a:prstTxWarp>
            <a:noAutofit/>
          </a:bodyPr>
          <a:lstStyle>
            <a:lvl1pPr marL="342900" indent="-342900" algn="l" rtl="0" eaLnBrk="1" fontAlgn="base" hangingPunct="1">
              <a:spcBef>
                <a:spcPct val="20000"/>
              </a:spcBef>
              <a:spcAft>
                <a:spcPct val="0"/>
              </a:spcAft>
              <a:buClr>
                <a:srgbClr val="C6B46A"/>
              </a:buClr>
              <a:buChar char="•"/>
              <a:defRPr sz="32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1pPr>
            <a:lvl2pPr marL="742950" indent="-285750" algn="l" rtl="0" eaLnBrk="1" fontAlgn="base" hangingPunct="1">
              <a:spcBef>
                <a:spcPct val="20000"/>
              </a:spcBef>
              <a:spcAft>
                <a:spcPct val="0"/>
              </a:spcAft>
              <a:buClr>
                <a:srgbClr val="C6B46A"/>
              </a:buClr>
              <a:buChar char="–"/>
              <a:defRPr sz="28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2pPr>
            <a:lvl3pPr marL="1143000" indent="-228600" algn="l" rtl="0" eaLnBrk="1" fontAlgn="base" hangingPunct="1">
              <a:spcBef>
                <a:spcPct val="20000"/>
              </a:spcBef>
              <a:spcAft>
                <a:spcPct val="0"/>
              </a:spcAft>
              <a:buClr>
                <a:srgbClr val="C6B46A"/>
              </a:buClr>
              <a:buChar char="•"/>
              <a:defRPr sz="24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3pPr>
            <a:lvl4pPr marL="16002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4pPr>
            <a:lvl5pPr marL="20574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5pPr>
            <a:lvl6pPr marL="25146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6pPr>
            <a:lvl7pPr marL="29718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7pPr>
            <a:lvl8pPr marL="34290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8pPr>
            <a:lvl9pPr marL="38862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9pPr>
          </a:lstStyle>
          <a:p>
            <a:pPr marL="0" indent="0" algn="ctr" defTabSz="1422400">
              <a:lnSpc>
                <a:spcPct val="90000"/>
              </a:lnSpc>
              <a:spcBef>
                <a:spcPct val="0"/>
              </a:spcBef>
              <a:spcAft>
                <a:spcPct val="35000"/>
              </a:spcAft>
              <a:buFontTx/>
              <a:buNone/>
            </a:pPr>
            <a:r>
              <a:rPr lang="en-US" sz="2000" b="1" kern="0" dirty="0">
                <a:solidFill>
                  <a:schemeClr val="accent4">
                    <a:lumMod val="10000"/>
                  </a:schemeClr>
                </a:solidFill>
                <a:latin typeface="Calibri Light" panose="020F0302020204030204" pitchFamily="34" charset="0"/>
                <a:cs typeface="Calibri Light" panose="020F0302020204030204" pitchFamily="34" charset="0"/>
              </a:rPr>
              <a:t>Input</a:t>
            </a:r>
          </a:p>
          <a:p>
            <a:pPr marL="0" indent="0" algn="ctr" defTabSz="1422400">
              <a:lnSpc>
                <a:spcPct val="90000"/>
              </a:lnSpc>
              <a:spcBef>
                <a:spcPct val="0"/>
              </a:spcBef>
              <a:spcAft>
                <a:spcPct val="35000"/>
              </a:spcAft>
              <a:buFontTx/>
              <a:buNone/>
            </a:pPr>
            <a:r>
              <a:rPr lang="en-US" sz="2000" kern="0" dirty="0">
                <a:solidFill>
                  <a:schemeClr val="accent4">
                    <a:lumMod val="10000"/>
                  </a:schemeClr>
                </a:solidFill>
                <a:latin typeface="Calibri Light" panose="020F0302020204030204" pitchFamily="34" charset="0"/>
                <a:cs typeface="Calibri Light" panose="020F0302020204030204" pitchFamily="34" charset="0"/>
              </a:rPr>
              <a:t>real/apparent motion</a:t>
            </a:r>
            <a:endParaRPr lang="en-US" sz="2000" i="1" kern="0" dirty="0">
              <a:solidFill>
                <a:schemeClr val="accent4">
                  <a:lumMod val="10000"/>
                </a:schemeClr>
              </a:solidFill>
            </a:endParaRPr>
          </a:p>
        </p:txBody>
      </p:sp>
      <p:cxnSp>
        <p:nvCxnSpPr>
          <p:cNvPr id="5" name="Straight Arrow Connector 4">
            <a:extLst>
              <a:ext uri="{FF2B5EF4-FFF2-40B4-BE49-F238E27FC236}">
                <a16:creationId xmlns:a16="http://schemas.microsoft.com/office/drawing/2014/main" id="{3DABF640-4CA6-6861-E93B-839EB8B1A14F}"/>
              </a:ext>
            </a:extLst>
          </p:cNvPr>
          <p:cNvCxnSpPr>
            <a:cxnSpLocks/>
          </p:cNvCxnSpPr>
          <p:nvPr/>
        </p:nvCxnSpPr>
        <p:spPr bwMode="auto">
          <a:xfrm flipV="1">
            <a:off x="6327648" y="4965326"/>
            <a:ext cx="3520133" cy="11206"/>
          </a:xfrm>
          <a:prstGeom prst="straightConnector1">
            <a:avLst/>
          </a:prstGeom>
          <a:ln>
            <a:prstDash val="dash"/>
            <a:headEnd type="none" w="sm" len="sm"/>
            <a:tailEnd type="triangle"/>
          </a:ln>
        </p:spPr>
        <p:style>
          <a:lnRef idx="1">
            <a:schemeClr val="dk1"/>
          </a:lnRef>
          <a:fillRef idx="0">
            <a:schemeClr val="dk1"/>
          </a:fillRef>
          <a:effectRef idx="0">
            <a:schemeClr val="dk1"/>
          </a:effectRef>
          <a:fontRef idx="minor">
            <a:schemeClr val="tx1"/>
          </a:fontRef>
        </p:style>
      </p:cxnSp>
      <p:sp>
        <p:nvSpPr>
          <p:cNvPr id="6" name="Freeform 49">
            <a:extLst>
              <a:ext uri="{FF2B5EF4-FFF2-40B4-BE49-F238E27FC236}">
                <a16:creationId xmlns:a16="http://schemas.microsoft.com/office/drawing/2014/main" id="{D233F6DB-5750-9E9D-62D8-6E67C58E5209}"/>
              </a:ext>
            </a:extLst>
          </p:cNvPr>
          <p:cNvSpPr txBox="1">
            <a:spLocks/>
          </p:cNvSpPr>
          <p:nvPr/>
        </p:nvSpPr>
        <p:spPr bwMode="auto">
          <a:xfrm>
            <a:off x="6355132" y="4921997"/>
            <a:ext cx="3527066" cy="379949"/>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compatLnSpc="1">
            <a:prstTxWarp prst="textNoShape">
              <a:avLst/>
            </a:prstTxWarp>
            <a:noAutofit/>
          </a:bodyPr>
          <a:lstStyle>
            <a:lvl1pPr marL="342900" indent="-342900" algn="l" rtl="0" eaLnBrk="1" fontAlgn="base" hangingPunct="1">
              <a:spcBef>
                <a:spcPct val="20000"/>
              </a:spcBef>
              <a:spcAft>
                <a:spcPct val="0"/>
              </a:spcAft>
              <a:buClr>
                <a:srgbClr val="C6B46A"/>
              </a:buClr>
              <a:buChar char="•"/>
              <a:defRPr sz="32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1pPr>
            <a:lvl2pPr marL="742950" indent="-285750" algn="l" rtl="0" eaLnBrk="1" fontAlgn="base" hangingPunct="1">
              <a:spcBef>
                <a:spcPct val="20000"/>
              </a:spcBef>
              <a:spcAft>
                <a:spcPct val="0"/>
              </a:spcAft>
              <a:buClr>
                <a:srgbClr val="C6B46A"/>
              </a:buClr>
              <a:buChar char="–"/>
              <a:defRPr sz="28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2pPr>
            <a:lvl3pPr marL="1143000" indent="-228600" algn="l" rtl="0" eaLnBrk="1" fontAlgn="base" hangingPunct="1">
              <a:spcBef>
                <a:spcPct val="20000"/>
              </a:spcBef>
              <a:spcAft>
                <a:spcPct val="0"/>
              </a:spcAft>
              <a:buClr>
                <a:srgbClr val="C6B46A"/>
              </a:buClr>
              <a:buChar char="•"/>
              <a:defRPr sz="24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3pPr>
            <a:lvl4pPr marL="16002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4pPr>
            <a:lvl5pPr marL="20574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5pPr>
            <a:lvl6pPr marL="25146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6pPr>
            <a:lvl7pPr marL="29718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7pPr>
            <a:lvl8pPr marL="34290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8pPr>
            <a:lvl9pPr marL="38862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9pPr>
          </a:lstStyle>
          <a:p>
            <a:pPr marL="0" indent="0" defTabSz="1422400">
              <a:lnSpc>
                <a:spcPct val="90000"/>
              </a:lnSpc>
              <a:spcBef>
                <a:spcPct val="0"/>
              </a:spcBef>
              <a:spcAft>
                <a:spcPct val="35000"/>
              </a:spcAft>
              <a:buFontTx/>
              <a:buNone/>
            </a:pPr>
            <a:r>
              <a:rPr lang="en-US" sz="2000" kern="0" dirty="0">
                <a:solidFill>
                  <a:schemeClr val="accent4">
                    <a:lumMod val="10000"/>
                  </a:schemeClr>
                </a:solidFill>
                <a:latin typeface="Calibri Light" panose="020F0302020204030204" pitchFamily="34" charset="0"/>
                <a:cs typeface="Calibri Light" panose="020F0302020204030204" pitchFamily="34" charset="0"/>
              </a:rPr>
              <a:t>increased/reduced</a:t>
            </a:r>
            <a:r>
              <a:rPr lang="en-US" sz="2000" i="1" kern="0" dirty="0">
                <a:solidFill>
                  <a:schemeClr val="accent4">
                    <a:lumMod val="10000"/>
                  </a:schemeClr>
                </a:solidFill>
                <a:latin typeface="Calibri Light" panose="020F0302020204030204" pitchFamily="34" charset="0"/>
                <a:cs typeface="Calibri Light" panose="020F0302020204030204" pitchFamily="34" charset="0"/>
              </a:rPr>
              <a:t> </a:t>
            </a:r>
            <a:r>
              <a:rPr lang="en-US" sz="2000" kern="0" dirty="0">
                <a:solidFill>
                  <a:schemeClr val="accent4">
                    <a:lumMod val="10000"/>
                  </a:schemeClr>
                </a:solidFill>
                <a:latin typeface="Calibri Light" panose="020F0302020204030204" pitchFamily="34" charset="0"/>
                <a:cs typeface="Calibri Light" panose="020F0302020204030204" pitchFamily="34" charset="0"/>
              </a:rPr>
              <a:t>postural </a:t>
            </a:r>
            <a:r>
              <a:rPr lang="en-US" sz="2000" kern="0" dirty="0" smtClean="0">
                <a:solidFill>
                  <a:schemeClr val="accent4">
                    <a:lumMod val="10000"/>
                  </a:schemeClr>
                </a:solidFill>
                <a:latin typeface="Calibri Light" panose="020F0302020204030204" pitchFamily="34" charset="0"/>
                <a:cs typeface="Calibri Light" panose="020F0302020204030204" pitchFamily="34" charset="0"/>
              </a:rPr>
              <a:t>sway</a:t>
            </a:r>
            <a:endParaRPr lang="en-US" sz="2000" kern="0" dirty="0">
              <a:solidFill>
                <a:schemeClr val="accent4">
                  <a:lumMod val="10000"/>
                </a:schemeClr>
              </a:solidFill>
              <a:latin typeface="Calibri Light" panose="020F0302020204030204" pitchFamily="34" charset="0"/>
              <a:cs typeface="Calibri Light" panose="020F0302020204030204" pitchFamily="34" charset="0"/>
            </a:endParaRPr>
          </a:p>
        </p:txBody>
      </p:sp>
      <p:sp>
        <p:nvSpPr>
          <p:cNvPr id="7" name="Freeform 49">
            <a:extLst>
              <a:ext uri="{FF2B5EF4-FFF2-40B4-BE49-F238E27FC236}">
                <a16:creationId xmlns:a16="http://schemas.microsoft.com/office/drawing/2014/main" id="{423F0046-82FB-4FE1-985C-89531BC95172}"/>
              </a:ext>
            </a:extLst>
          </p:cNvPr>
          <p:cNvSpPr txBox="1">
            <a:spLocks/>
          </p:cNvSpPr>
          <p:nvPr/>
        </p:nvSpPr>
        <p:spPr bwMode="auto">
          <a:xfrm>
            <a:off x="9762541" y="4655712"/>
            <a:ext cx="2264183" cy="757831"/>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compatLnSpc="1">
            <a:prstTxWarp prst="textNoShape">
              <a:avLst/>
            </a:prstTxWarp>
            <a:noAutofit/>
          </a:bodyPr>
          <a:lstStyle>
            <a:lvl1pPr marL="342900" indent="-342900" algn="l" rtl="0" eaLnBrk="1" fontAlgn="base" hangingPunct="1">
              <a:spcBef>
                <a:spcPct val="20000"/>
              </a:spcBef>
              <a:spcAft>
                <a:spcPct val="0"/>
              </a:spcAft>
              <a:buClr>
                <a:srgbClr val="C6B46A"/>
              </a:buClr>
              <a:buChar char="•"/>
              <a:defRPr sz="32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1pPr>
            <a:lvl2pPr marL="742950" indent="-285750" algn="l" rtl="0" eaLnBrk="1" fontAlgn="base" hangingPunct="1">
              <a:spcBef>
                <a:spcPct val="20000"/>
              </a:spcBef>
              <a:spcAft>
                <a:spcPct val="0"/>
              </a:spcAft>
              <a:buClr>
                <a:srgbClr val="C6B46A"/>
              </a:buClr>
              <a:buChar char="–"/>
              <a:defRPr sz="28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2pPr>
            <a:lvl3pPr marL="1143000" indent="-228600" algn="l" rtl="0" eaLnBrk="1" fontAlgn="base" hangingPunct="1">
              <a:spcBef>
                <a:spcPct val="20000"/>
              </a:spcBef>
              <a:spcAft>
                <a:spcPct val="0"/>
              </a:spcAft>
              <a:buClr>
                <a:srgbClr val="C6B46A"/>
              </a:buClr>
              <a:buChar char="•"/>
              <a:defRPr sz="24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3pPr>
            <a:lvl4pPr marL="16002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4pPr>
            <a:lvl5pPr marL="20574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Segoe UI" panose="020B0502040204020203" pitchFamily="34" charset="0"/>
                <a:ea typeface="+mn-ea"/>
                <a:cs typeface="Segoe UI" panose="020B0502040204020203" pitchFamily="34" charset="0"/>
              </a:defRPr>
            </a:lvl5pPr>
            <a:lvl6pPr marL="25146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6pPr>
            <a:lvl7pPr marL="29718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7pPr>
            <a:lvl8pPr marL="34290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8pPr>
            <a:lvl9pPr marL="3886200" indent="-228600" algn="l" rtl="0" eaLnBrk="1" fontAlgn="base" hangingPunct="1">
              <a:spcBef>
                <a:spcPct val="20000"/>
              </a:spcBef>
              <a:spcAft>
                <a:spcPct val="0"/>
              </a:spcAft>
              <a:buClr>
                <a:srgbClr val="C6B46A"/>
              </a:buClr>
              <a:buChar char="»"/>
              <a:defRPr sz="2000">
                <a:solidFill>
                  <a:schemeClr val="tx1">
                    <a:hueOff val="0"/>
                    <a:satOff val="0"/>
                    <a:lumOff val="0"/>
                    <a:alphaOff val="0"/>
                  </a:schemeClr>
                </a:solidFill>
                <a:latin typeface="+mn-lt"/>
                <a:ea typeface="+mn-ea"/>
                <a:cs typeface="+mn-cs"/>
              </a:defRPr>
            </a:lvl9pPr>
          </a:lstStyle>
          <a:p>
            <a:pPr marL="0" indent="0" algn="ctr" defTabSz="1422400">
              <a:lnSpc>
                <a:spcPct val="90000"/>
              </a:lnSpc>
              <a:spcBef>
                <a:spcPct val="0"/>
              </a:spcBef>
              <a:spcAft>
                <a:spcPct val="35000"/>
              </a:spcAft>
              <a:buFontTx/>
              <a:buNone/>
            </a:pPr>
            <a:r>
              <a:rPr lang="en-US" sz="2000" b="1" kern="0" dirty="0">
                <a:solidFill>
                  <a:schemeClr val="accent4">
                    <a:lumMod val="10000"/>
                  </a:schemeClr>
                </a:solidFill>
                <a:latin typeface="Calibri Light" panose="020F0302020204030204" pitchFamily="34" charset="0"/>
                <a:cs typeface="Calibri Light" panose="020F0302020204030204" pitchFamily="34" charset="0"/>
              </a:rPr>
              <a:t>Output</a:t>
            </a:r>
          </a:p>
          <a:p>
            <a:pPr marL="0" indent="0" algn="ctr" defTabSz="1422400">
              <a:lnSpc>
                <a:spcPct val="90000"/>
              </a:lnSpc>
              <a:spcBef>
                <a:spcPct val="0"/>
              </a:spcBef>
              <a:spcAft>
                <a:spcPct val="35000"/>
              </a:spcAft>
              <a:buFontTx/>
              <a:buNone/>
            </a:pPr>
            <a:r>
              <a:rPr lang="en-US" sz="2000" kern="0" dirty="0">
                <a:solidFill>
                  <a:schemeClr val="accent4">
                    <a:lumMod val="10000"/>
                  </a:schemeClr>
                </a:solidFill>
                <a:latin typeface="Calibri Light" panose="020F0302020204030204" pitchFamily="34" charset="0"/>
                <a:cs typeface="Calibri Light" panose="020F0302020204030204" pitchFamily="34" charset="0"/>
              </a:rPr>
              <a:t>motion sickness symptoms</a:t>
            </a:r>
            <a:endParaRPr lang="en-US" sz="2000" i="1" kern="0" dirty="0">
              <a:solidFill>
                <a:schemeClr val="accent4">
                  <a:lumMod val="10000"/>
                </a:schemeClr>
              </a:solidFill>
            </a:endParaRPr>
          </a:p>
        </p:txBody>
      </p:sp>
      <p:pic>
        <p:nvPicPr>
          <p:cNvPr id="8" name="Picture 7" descr="A silhouette of a person&#10;&#10;Description automatically generated">
            <a:extLst>
              <a:ext uri="{FF2B5EF4-FFF2-40B4-BE49-F238E27FC236}">
                <a16:creationId xmlns:a16="http://schemas.microsoft.com/office/drawing/2014/main" id="{C2A11E0F-8428-E9EB-8D7E-00FEF3173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799" y="1756129"/>
            <a:ext cx="1181900" cy="3242518"/>
          </a:xfrm>
          <a:prstGeom prst="rect">
            <a:avLst/>
          </a:prstGeom>
        </p:spPr>
      </p:pic>
      <p:pic>
        <p:nvPicPr>
          <p:cNvPr id="9" name="Picture 8" descr="A silhouette of a person&#10;&#10;Description automatically generated">
            <a:extLst>
              <a:ext uri="{FF2B5EF4-FFF2-40B4-BE49-F238E27FC236}">
                <a16:creationId xmlns:a16="http://schemas.microsoft.com/office/drawing/2014/main" id="{8280F3F8-B55F-B43B-AE94-C91A73370D8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659603">
            <a:off x="8156122" y="1752374"/>
            <a:ext cx="1181900" cy="3242518"/>
          </a:xfrm>
          <a:prstGeom prst="rect">
            <a:avLst/>
          </a:prstGeom>
        </p:spPr>
      </p:pic>
      <p:pic>
        <p:nvPicPr>
          <p:cNvPr id="10" name="Picture 9">
            <a:extLst>
              <a:ext uri="{FF2B5EF4-FFF2-40B4-BE49-F238E27FC236}">
                <a16:creationId xmlns:a16="http://schemas.microsoft.com/office/drawing/2014/main" id="{66AF6587-77C3-74E9-0FC9-4BCE4E50A7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8947" y="2490489"/>
            <a:ext cx="480931" cy="480931"/>
          </a:xfrm>
          <a:prstGeom prst="rect">
            <a:avLst/>
          </a:prstGeom>
        </p:spPr>
      </p:pic>
      <p:pic>
        <p:nvPicPr>
          <p:cNvPr id="14" name="Picture 13">
            <a:extLst>
              <a:ext uri="{FF2B5EF4-FFF2-40B4-BE49-F238E27FC236}">
                <a16:creationId xmlns:a16="http://schemas.microsoft.com/office/drawing/2014/main" id="{78945C76-28A4-4322-DEE9-70796F234F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598" y="3054209"/>
            <a:ext cx="547928" cy="547928"/>
          </a:xfrm>
          <a:prstGeom prst="rect">
            <a:avLst/>
          </a:prstGeom>
        </p:spPr>
      </p:pic>
      <p:pic>
        <p:nvPicPr>
          <p:cNvPr id="18" name="Picture 17">
            <a:extLst>
              <a:ext uri="{FF2B5EF4-FFF2-40B4-BE49-F238E27FC236}">
                <a16:creationId xmlns:a16="http://schemas.microsoft.com/office/drawing/2014/main" id="{C0D46C27-052C-45FB-5964-D142A391D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588" y="3768458"/>
            <a:ext cx="670766" cy="378983"/>
          </a:xfrm>
          <a:prstGeom prst="rect">
            <a:avLst/>
          </a:prstGeom>
        </p:spPr>
      </p:pic>
      <p:pic>
        <p:nvPicPr>
          <p:cNvPr id="19" name="Picture 18">
            <a:extLst>
              <a:ext uri="{FF2B5EF4-FFF2-40B4-BE49-F238E27FC236}">
                <a16:creationId xmlns:a16="http://schemas.microsoft.com/office/drawing/2014/main" id="{567CEA35-58AB-8A8B-70F2-5096472EC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2727" y="2597763"/>
            <a:ext cx="670766" cy="232157"/>
          </a:xfrm>
          <a:prstGeom prst="rect">
            <a:avLst/>
          </a:prstGeom>
        </p:spPr>
      </p:pic>
      <p:pic>
        <p:nvPicPr>
          <p:cNvPr id="23" name="Picture 22">
            <a:extLst>
              <a:ext uri="{FF2B5EF4-FFF2-40B4-BE49-F238E27FC236}">
                <a16:creationId xmlns:a16="http://schemas.microsoft.com/office/drawing/2014/main" id="{4F1B3731-0C2D-9D6B-1FA6-E665FA95FB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78087" y="3118300"/>
            <a:ext cx="480046" cy="461649"/>
          </a:xfrm>
          <a:prstGeom prst="rect">
            <a:avLst/>
          </a:prstGeom>
        </p:spPr>
      </p:pic>
      <p:pic>
        <p:nvPicPr>
          <p:cNvPr id="24" name="Picture 23">
            <a:extLst>
              <a:ext uri="{FF2B5EF4-FFF2-40B4-BE49-F238E27FC236}">
                <a16:creationId xmlns:a16="http://schemas.microsoft.com/office/drawing/2014/main" id="{1FF0AB8D-D1B5-57C0-FD80-B81B32D469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64584" y="3711584"/>
            <a:ext cx="406874" cy="377150"/>
          </a:xfrm>
          <a:prstGeom prst="rect">
            <a:avLst/>
          </a:prstGeom>
        </p:spPr>
      </p:pic>
      <p:sp>
        <p:nvSpPr>
          <p:cNvPr id="25" name="TextBox 24">
            <a:extLst>
              <a:ext uri="{FF2B5EF4-FFF2-40B4-BE49-F238E27FC236}">
                <a16:creationId xmlns:a16="http://schemas.microsoft.com/office/drawing/2014/main" id="{CCDF8F98-85B4-CF40-BA1A-40125D8BF1AE}"/>
              </a:ext>
            </a:extLst>
          </p:cNvPr>
          <p:cNvSpPr txBox="1"/>
          <p:nvPr/>
        </p:nvSpPr>
        <p:spPr>
          <a:xfrm>
            <a:off x="9748986" y="2054825"/>
            <a:ext cx="2259127" cy="400110"/>
          </a:xfrm>
          <a:prstGeom prst="rect">
            <a:avLst/>
          </a:prstGeom>
          <a:solidFill>
            <a:srgbClr val="CBD7EB"/>
          </a:solidFill>
        </p:spPr>
        <p:txBody>
          <a:bodyPr wrap="square" rtlCol="0" anchor="ctr" anchorCtr="0">
            <a:spAutoFit/>
          </a:bodyPr>
          <a:lstStyle/>
          <a:p>
            <a:pPr algn="ctr"/>
            <a:r>
              <a:rPr lang="en-US" sz="2000" dirty="0">
                <a:latin typeface="Calibri Light" panose="020F0302020204030204" pitchFamily="34" charset="0"/>
                <a:cs typeface="Calibri Light" panose="020F0302020204030204" pitchFamily="34" charset="0"/>
              </a:rPr>
              <a:t>Gastrointestinal</a:t>
            </a:r>
          </a:p>
        </p:txBody>
      </p:sp>
      <p:sp>
        <p:nvSpPr>
          <p:cNvPr id="27" name="TextBox 26">
            <a:extLst>
              <a:ext uri="{FF2B5EF4-FFF2-40B4-BE49-F238E27FC236}">
                <a16:creationId xmlns:a16="http://schemas.microsoft.com/office/drawing/2014/main" id="{E098B706-C0BD-0861-6B80-A6BBB89D99BB}"/>
              </a:ext>
            </a:extLst>
          </p:cNvPr>
          <p:cNvSpPr txBox="1"/>
          <p:nvPr/>
        </p:nvSpPr>
        <p:spPr>
          <a:xfrm>
            <a:off x="9748986" y="2549992"/>
            <a:ext cx="2259127" cy="400110"/>
          </a:xfrm>
          <a:prstGeom prst="rect">
            <a:avLst/>
          </a:prstGeom>
          <a:solidFill>
            <a:srgbClr val="CBD7EB"/>
          </a:solidFill>
        </p:spPr>
        <p:txBody>
          <a:bodyPr wrap="square" rtlCol="0" anchor="ctr" anchorCtr="0">
            <a:spAutoFit/>
          </a:bodyPr>
          <a:lstStyle/>
          <a:p>
            <a:pPr algn="ctr"/>
            <a:r>
              <a:rPr lang="en-US" sz="2000">
                <a:latin typeface="Calibri Light" panose="020F0302020204030204" pitchFamily="34" charset="0"/>
                <a:cs typeface="Calibri Light" panose="020F0302020204030204" pitchFamily="34" charset="0"/>
              </a:rPr>
              <a:t>Thermoregulation</a:t>
            </a:r>
          </a:p>
        </p:txBody>
      </p:sp>
      <p:sp>
        <p:nvSpPr>
          <p:cNvPr id="28" name="TextBox 27">
            <a:extLst>
              <a:ext uri="{FF2B5EF4-FFF2-40B4-BE49-F238E27FC236}">
                <a16:creationId xmlns:a16="http://schemas.microsoft.com/office/drawing/2014/main" id="{C982A0E2-1000-1DCC-FB86-D1B1035BA028}"/>
              </a:ext>
            </a:extLst>
          </p:cNvPr>
          <p:cNvSpPr txBox="1"/>
          <p:nvPr/>
        </p:nvSpPr>
        <p:spPr>
          <a:xfrm>
            <a:off x="9748986" y="3045159"/>
            <a:ext cx="2259127" cy="400110"/>
          </a:xfrm>
          <a:prstGeom prst="rect">
            <a:avLst/>
          </a:prstGeom>
          <a:solidFill>
            <a:srgbClr val="CBD7EB"/>
          </a:solidFill>
        </p:spPr>
        <p:txBody>
          <a:bodyPr wrap="square" rtlCol="0" anchor="ctr" anchorCtr="0">
            <a:spAutoFit/>
          </a:bodyPr>
          <a:lstStyle/>
          <a:p>
            <a:pPr algn="ctr"/>
            <a:r>
              <a:rPr lang="en-US" sz="2000">
                <a:latin typeface="Calibri Light" panose="020F0302020204030204" pitchFamily="34" charset="0"/>
                <a:cs typeface="Calibri Light" panose="020F0302020204030204" pitchFamily="34" charset="0"/>
              </a:rPr>
              <a:t>Arousal</a:t>
            </a:r>
          </a:p>
        </p:txBody>
      </p:sp>
      <p:sp>
        <p:nvSpPr>
          <p:cNvPr id="29" name="TextBox 28">
            <a:extLst>
              <a:ext uri="{FF2B5EF4-FFF2-40B4-BE49-F238E27FC236}">
                <a16:creationId xmlns:a16="http://schemas.microsoft.com/office/drawing/2014/main" id="{41393141-FAA4-8300-2ED9-20DF9FEA14F2}"/>
              </a:ext>
            </a:extLst>
          </p:cNvPr>
          <p:cNvSpPr txBox="1"/>
          <p:nvPr/>
        </p:nvSpPr>
        <p:spPr>
          <a:xfrm>
            <a:off x="9748986" y="3540326"/>
            <a:ext cx="2259127" cy="400110"/>
          </a:xfrm>
          <a:prstGeom prst="rect">
            <a:avLst/>
          </a:prstGeom>
          <a:solidFill>
            <a:srgbClr val="CBD7EB"/>
          </a:solidFill>
        </p:spPr>
        <p:txBody>
          <a:bodyPr wrap="square" rtlCol="0" anchor="ctr" anchorCtr="0">
            <a:spAutoFit/>
          </a:bodyPr>
          <a:lstStyle/>
          <a:p>
            <a:pPr algn="ctr"/>
            <a:r>
              <a:rPr lang="en-US" sz="2000">
                <a:latin typeface="Calibri Light" panose="020F0302020204030204" pitchFamily="34" charset="0"/>
                <a:cs typeface="Calibri Light" panose="020F0302020204030204" pitchFamily="34" charset="0"/>
              </a:rPr>
              <a:t>Orientation</a:t>
            </a:r>
          </a:p>
        </p:txBody>
      </p:sp>
      <p:sp>
        <p:nvSpPr>
          <p:cNvPr id="30" name="TextBox 29">
            <a:extLst>
              <a:ext uri="{FF2B5EF4-FFF2-40B4-BE49-F238E27FC236}">
                <a16:creationId xmlns:a16="http://schemas.microsoft.com/office/drawing/2014/main" id="{5791B9CC-DCF7-2182-0568-CB7E0B31C39E}"/>
              </a:ext>
            </a:extLst>
          </p:cNvPr>
          <p:cNvSpPr txBox="1"/>
          <p:nvPr/>
        </p:nvSpPr>
        <p:spPr>
          <a:xfrm>
            <a:off x="9767597" y="4035492"/>
            <a:ext cx="2259127" cy="400110"/>
          </a:xfrm>
          <a:prstGeom prst="rect">
            <a:avLst/>
          </a:prstGeom>
          <a:solidFill>
            <a:srgbClr val="CBD7EB"/>
          </a:solidFill>
        </p:spPr>
        <p:txBody>
          <a:bodyPr wrap="square" rtlCol="0" anchor="ctr" anchorCtr="0">
            <a:spAutoFit/>
          </a:bodyPr>
          <a:lstStyle/>
          <a:p>
            <a:pPr algn="ctr"/>
            <a:r>
              <a:rPr lang="en-US" sz="2000">
                <a:latin typeface="Calibri Light" panose="020F0302020204030204" pitchFamily="34" charset="0"/>
                <a:cs typeface="Calibri Light" panose="020F0302020204030204" pitchFamily="34" charset="0"/>
              </a:rPr>
              <a:t>Oculomotor</a:t>
            </a:r>
          </a:p>
        </p:txBody>
      </p:sp>
      <p:sp>
        <p:nvSpPr>
          <p:cNvPr id="31" name="Arrow: Right 30">
            <a:extLst>
              <a:ext uri="{FF2B5EF4-FFF2-40B4-BE49-F238E27FC236}">
                <a16:creationId xmlns:a16="http://schemas.microsoft.com/office/drawing/2014/main" id="{D99493BF-D899-2B6F-1839-95AC65B0594B}"/>
              </a:ext>
            </a:extLst>
          </p:cNvPr>
          <p:cNvSpPr/>
          <p:nvPr/>
        </p:nvSpPr>
        <p:spPr bwMode="auto">
          <a:xfrm>
            <a:off x="6523777" y="3102217"/>
            <a:ext cx="874284" cy="350677"/>
          </a:xfrm>
          <a:prstGeom prst="rightArrow">
            <a:avLst/>
          </a:prstGeom>
          <a:solidFill>
            <a:schemeClr val="tx2"/>
          </a:solid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3848A3"/>
              </a:solidFill>
              <a:effectLst/>
              <a:latin typeface="Times New Roman" charset="0"/>
              <a:ea typeface="ＭＳ Ｐゴシック" charset="0"/>
            </a:endParaRPr>
          </a:p>
        </p:txBody>
      </p:sp>
      <p:cxnSp>
        <p:nvCxnSpPr>
          <p:cNvPr id="32" name="Straight Arrow Connector 31">
            <a:extLst>
              <a:ext uri="{FF2B5EF4-FFF2-40B4-BE49-F238E27FC236}">
                <a16:creationId xmlns:a16="http://schemas.microsoft.com/office/drawing/2014/main" id="{888C1187-4B09-50F5-D4EC-BBB4257693FA}"/>
              </a:ext>
            </a:extLst>
          </p:cNvPr>
          <p:cNvCxnSpPr>
            <a:cxnSpLocks/>
          </p:cNvCxnSpPr>
          <p:nvPr/>
        </p:nvCxnSpPr>
        <p:spPr bwMode="auto">
          <a:xfrm flipV="1">
            <a:off x="9206266" y="2254880"/>
            <a:ext cx="542720" cy="1018792"/>
          </a:xfrm>
          <a:prstGeom prst="straightConnector1">
            <a:avLst/>
          </a:prstGeom>
          <a:ln w="28575">
            <a:headEnd type="none" w="sm" len="sm"/>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D9B28086-88EA-2150-1BBF-E38BD5CBE73F}"/>
              </a:ext>
            </a:extLst>
          </p:cNvPr>
          <p:cNvCxnSpPr>
            <a:cxnSpLocks/>
          </p:cNvCxnSpPr>
          <p:nvPr/>
        </p:nvCxnSpPr>
        <p:spPr bwMode="auto">
          <a:xfrm flipV="1">
            <a:off x="9206266" y="2750047"/>
            <a:ext cx="542720" cy="523625"/>
          </a:xfrm>
          <a:prstGeom prst="straightConnector1">
            <a:avLst/>
          </a:prstGeom>
          <a:ln w="28575">
            <a:headEnd type="none" w="sm" len="sm"/>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D77BC8E0-5BE6-7BF1-462B-22F22D5F5DE5}"/>
              </a:ext>
            </a:extLst>
          </p:cNvPr>
          <p:cNvCxnSpPr>
            <a:cxnSpLocks/>
          </p:cNvCxnSpPr>
          <p:nvPr/>
        </p:nvCxnSpPr>
        <p:spPr bwMode="auto">
          <a:xfrm flipV="1">
            <a:off x="9206266" y="3245214"/>
            <a:ext cx="542720" cy="28458"/>
          </a:xfrm>
          <a:prstGeom prst="straightConnector1">
            <a:avLst/>
          </a:prstGeom>
          <a:ln w="28575">
            <a:headEnd type="none" w="sm" len="sm"/>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16C6B53C-DF79-FAE2-403B-B3794778C930}"/>
              </a:ext>
            </a:extLst>
          </p:cNvPr>
          <p:cNvCxnSpPr>
            <a:cxnSpLocks/>
          </p:cNvCxnSpPr>
          <p:nvPr/>
        </p:nvCxnSpPr>
        <p:spPr bwMode="auto">
          <a:xfrm>
            <a:off x="9206266" y="3273672"/>
            <a:ext cx="542720" cy="466709"/>
          </a:xfrm>
          <a:prstGeom prst="straightConnector1">
            <a:avLst/>
          </a:prstGeom>
          <a:ln w="28575">
            <a:headEnd type="none" w="sm" len="sm"/>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F0B733D2-2B29-2024-2B1B-9094D0081A33}"/>
              </a:ext>
            </a:extLst>
          </p:cNvPr>
          <p:cNvCxnSpPr>
            <a:cxnSpLocks/>
          </p:cNvCxnSpPr>
          <p:nvPr/>
        </p:nvCxnSpPr>
        <p:spPr bwMode="auto">
          <a:xfrm>
            <a:off x="9206266" y="3273672"/>
            <a:ext cx="561331" cy="961875"/>
          </a:xfrm>
          <a:prstGeom prst="straightConnector1">
            <a:avLst/>
          </a:prstGeom>
          <a:ln w="28575">
            <a:headEnd type="none" w="sm" len="sm"/>
            <a:tailEnd type="triangle"/>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79523148-1F2A-C8EE-54C9-AB7335D136ED}"/>
              </a:ext>
            </a:extLst>
          </p:cNvPr>
          <p:cNvSpPr txBox="1"/>
          <p:nvPr/>
        </p:nvSpPr>
        <p:spPr>
          <a:xfrm>
            <a:off x="325163" y="6138327"/>
            <a:ext cx="10197063" cy="400110"/>
          </a:xfrm>
          <a:prstGeom prst="rect">
            <a:avLst/>
          </a:prstGeom>
          <a:noFill/>
        </p:spPr>
        <p:txBody>
          <a:bodyPr wrap="square" rtlCol="0">
            <a:spAutoFit/>
          </a:bodyPr>
          <a:lstStyle/>
          <a:p>
            <a:r>
              <a:rPr lang="en-US" sz="1000" baseline="30000" dirty="0"/>
              <a:t>1</a:t>
            </a:r>
            <a:r>
              <a:rPr lang="en-US" sz="1000" dirty="0"/>
              <a:t>Riccio, G. E., &amp; </a:t>
            </a:r>
            <a:r>
              <a:rPr lang="en-US" sz="1000" dirty="0" err="1"/>
              <a:t>Stoffregen</a:t>
            </a:r>
            <a:r>
              <a:rPr lang="en-US" sz="1000" dirty="0"/>
              <a:t>, T. A. (1991). An ecological Theory of Motion Sickness and Postural Instability. </a:t>
            </a:r>
            <a:r>
              <a:rPr lang="en-US" sz="1000" i="1" dirty="0"/>
              <a:t>Ecological Psychology</a:t>
            </a:r>
            <a:r>
              <a:rPr lang="en-US" sz="1000" dirty="0"/>
              <a:t>, </a:t>
            </a:r>
            <a:r>
              <a:rPr lang="en-US" sz="1000" i="1" dirty="0"/>
              <a:t>3</a:t>
            </a:r>
            <a:r>
              <a:rPr lang="en-US" sz="1000" dirty="0"/>
              <a:t>(3), 195–240. </a:t>
            </a:r>
            <a:r>
              <a:rPr lang="en-US" sz="1000" dirty="0">
                <a:hlinkClick r:id="rId10"/>
              </a:rPr>
              <a:t>https://doi.org/10.1207/s15326969eco0303_2</a:t>
            </a:r>
            <a:endParaRPr lang="en-US" sz="1000" dirty="0"/>
          </a:p>
          <a:p>
            <a:r>
              <a:rPr lang="en-CA" sz="1000" baseline="30000" dirty="0">
                <a:effectLst/>
              </a:rPr>
              <a:t>2</a:t>
            </a:r>
            <a:r>
              <a:rPr lang="en-CA" sz="1000" dirty="0">
                <a:effectLst/>
              </a:rPr>
              <a:t>Smart, L. J., Jr, </a:t>
            </a:r>
            <a:r>
              <a:rPr lang="en-CA" sz="1000" dirty="0" err="1">
                <a:effectLst/>
              </a:rPr>
              <a:t>Stoffregen</a:t>
            </a:r>
            <a:r>
              <a:rPr lang="en-CA" sz="1000" dirty="0">
                <a:effectLst/>
              </a:rPr>
              <a:t>, T. A., &amp; Bardy, B. G. (2002). Visually induced motion sickness predicted by postural instability. </a:t>
            </a:r>
            <a:r>
              <a:rPr lang="en-CA" sz="1000" i="1" dirty="0">
                <a:effectLst/>
              </a:rPr>
              <a:t>Human Factors</a:t>
            </a:r>
            <a:r>
              <a:rPr lang="en-CA" sz="1000" dirty="0">
                <a:effectLst/>
              </a:rPr>
              <a:t>, </a:t>
            </a:r>
            <a:r>
              <a:rPr lang="en-CA" sz="1000" i="1" dirty="0">
                <a:effectLst/>
              </a:rPr>
              <a:t>44</a:t>
            </a:r>
            <a:r>
              <a:rPr lang="en-CA" sz="1000" dirty="0">
                <a:effectLst/>
              </a:rPr>
              <a:t>(3), 451–465</a:t>
            </a:r>
            <a:r>
              <a:rPr lang="en-CA" sz="1000" dirty="0" smtClean="0">
                <a:effectLst/>
              </a:rPr>
              <a:t>.</a:t>
            </a:r>
            <a:endParaRPr lang="en-US" sz="1000" dirty="0"/>
          </a:p>
        </p:txBody>
      </p:sp>
    </p:spTree>
    <p:extLst>
      <p:ext uri="{BB962C8B-B14F-4D97-AF65-F5344CB8AC3E}">
        <p14:creationId xmlns:p14="http://schemas.microsoft.com/office/powerpoint/2010/main" val="10224859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par>
                                <p:cTn id="24" presetID="2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par>
                                <p:cTn id="42" presetID="22" presetClass="entr" presetSubtype="8"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left)">
                                      <p:cBhvr>
                                        <p:cTn id="44" dur="500"/>
                                        <p:tgtEl>
                                          <p:spTgt spid="33"/>
                                        </p:tgtEl>
                                      </p:cBhvr>
                                    </p:animEffect>
                                  </p:childTnLst>
                                </p:cTn>
                              </p:par>
                              <p:par>
                                <p:cTn id="45" presetID="22" presetClass="entr" presetSubtype="8"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par>
                                <p:cTn id="48" presetID="22" presetClass="entr" presetSubtype="8"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left)">
                                      <p:cBhvr>
                                        <p:cTn id="50" dur="500"/>
                                        <p:tgtEl>
                                          <p:spTgt spid="35"/>
                                        </p:tgtEl>
                                      </p:cBhvr>
                                    </p:animEffect>
                                  </p:childTnLst>
                                </p:cTn>
                              </p:par>
                              <p:par>
                                <p:cTn id="51" presetID="22" presetClass="entr" presetSubtype="8"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left)">
                                      <p:cBhvr>
                                        <p:cTn id="53" dur="500"/>
                                        <p:tgtEl>
                                          <p:spTgt spid="36"/>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par>
                                <p:cTn id="63" presetID="10" presetClass="entr" presetSubtype="0" fill="hold" grpId="0" nodeType="withEffect">
                                  <p:stCondLst>
                                    <p:cond delay="50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par>
                                <p:cTn id="66" presetID="10" presetClass="entr" presetSubtype="0" fill="hold" grpId="0" nodeType="withEffect">
                                  <p:stCondLst>
                                    <p:cond delay="50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par>
                                <p:cTn id="69" presetID="10" presetClass="entr" presetSubtype="0" fill="hold" grpId="0" nodeType="withEffect">
                                  <p:stCondLst>
                                    <p:cond delay="50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25" grpId="0" animBg="1"/>
      <p:bldP spid="27" grpId="0" animBg="1"/>
      <p:bldP spid="28" grpId="0" animBg="1"/>
      <p:bldP spid="29"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44130" t="367" r="9968" b="188"/>
          <a:stretch/>
        </p:blipFill>
        <p:spPr>
          <a:xfrm>
            <a:off x="0" y="0"/>
            <a:ext cx="4779963" cy="6858000"/>
          </a:xfrm>
          <a:prstGeom prst="rect">
            <a:avLst/>
          </a:prstGeom>
        </p:spPr>
      </p:pic>
      <p:sp>
        <p:nvSpPr>
          <p:cNvPr id="20" name="Title 1">
            <a:extLst>
              <a:ext uri="{FF2B5EF4-FFF2-40B4-BE49-F238E27FC236}">
                <a16:creationId xmlns:a16="http://schemas.microsoft.com/office/drawing/2014/main" id="{0172C7AC-FDD0-4608-95D9-6B8D11D5E931}"/>
              </a:ext>
            </a:extLst>
          </p:cNvPr>
          <p:cNvSpPr txBox="1">
            <a:spLocks/>
          </p:cNvSpPr>
          <p:nvPr/>
        </p:nvSpPr>
        <p:spPr>
          <a:xfrm>
            <a:off x="4731894" y="2839852"/>
            <a:ext cx="7069717" cy="185470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Calibri" panose="020F0502020204030204" pitchFamily="34" charset="0"/>
                <a:cs typeface="Calibri" panose="020F0502020204030204" pitchFamily="34" charset="0"/>
              </a:rPr>
              <a:t>Factors determining the </a:t>
            </a:r>
            <a:r>
              <a:rPr lang="en-US" sz="4800" b="1" dirty="0">
                <a:solidFill>
                  <a:schemeClr val="accent1"/>
                </a:solidFill>
                <a:latin typeface="Calibri" panose="020F0502020204030204" pitchFamily="34" charset="0"/>
                <a:cs typeface="Calibri" panose="020F0502020204030204" pitchFamily="34" charset="0"/>
              </a:rPr>
              <a:t>susceptibility</a:t>
            </a:r>
            <a:r>
              <a:rPr lang="en-US" sz="4800" b="1" dirty="0">
                <a:solidFill>
                  <a:prstClr val="white"/>
                </a:solidFill>
                <a:latin typeface="Calibri" panose="020F0502020204030204" pitchFamily="34" charset="0"/>
                <a:cs typeface="Calibri" panose="020F0502020204030204" pitchFamily="34" charset="0"/>
              </a:rPr>
              <a:t> to motion sickness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E3B03EFB-AE99-4C21-9903-ED5220885239}"/>
              </a:ext>
            </a:extLst>
          </p:cNvPr>
          <p:cNvSpPr txBox="1"/>
          <p:nvPr/>
        </p:nvSpPr>
        <p:spPr>
          <a:xfrm>
            <a:off x="1115985" y="3182429"/>
            <a:ext cx="2499924" cy="584775"/>
          </a:xfrm>
          <a:prstGeom prst="rect">
            <a:avLst/>
          </a:prstGeom>
          <a:solidFill>
            <a:srgbClr val="1F4E79">
              <a:alpha val="80000"/>
            </a:srgbClr>
          </a:solidFill>
        </p:spPr>
        <p:txBody>
          <a:bodyPr wrap="square" rtlCol="0" anchor="ctr" anchorCtr="0">
            <a:spAutoFit/>
          </a:bodyPr>
          <a:lstStyle/>
          <a:p>
            <a:pPr algn="ctr"/>
            <a:r>
              <a:rPr lang="en-US" sz="3200" b="1" dirty="0">
                <a:solidFill>
                  <a:schemeClr val="bg1"/>
                </a:solidFill>
                <a:latin typeface="+mj-lt"/>
              </a:rPr>
              <a:t>Prediction</a:t>
            </a:r>
          </a:p>
        </p:txBody>
      </p:sp>
      <p:sp>
        <p:nvSpPr>
          <p:cNvPr id="8" name="TextBox 7">
            <a:extLst>
              <a:ext uri="{FF2B5EF4-FFF2-40B4-BE49-F238E27FC236}">
                <a16:creationId xmlns:a16="http://schemas.microsoft.com/office/drawing/2014/main" id="{4706D75E-A1B4-436C-95AF-6CAAAD0BA17B}"/>
              </a:ext>
            </a:extLst>
          </p:cNvPr>
          <p:cNvSpPr txBox="1"/>
          <p:nvPr/>
        </p:nvSpPr>
        <p:spPr>
          <a:xfrm>
            <a:off x="0" y="6627168"/>
            <a:ext cx="4637246" cy="200055"/>
          </a:xfrm>
          <a:prstGeom prst="rect">
            <a:avLst/>
          </a:prstGeom>
          <a:noFill/>
        </p:spPr>
        <p:txBody>
          <a:bodyPr wrap="square">
            <a:spAutoFit/>
          </a:bodyPr>
          <a:lstStyle/>
          <a:p>
            <a:r>
              <a:rPr lang="en-CA" sz="700" b="0" i="0">
                <a:solidFill>
                  <a:schemeClr val="bg1"/>
                </a:solidFill>
                <a:effectLst/>
                <a:latin typeface="+mj-lt"/>
              </a:rPr>
              <a:t>Photo by </a:t>
            </a:r>
            <a:r>
              <a:rPr lang="en-CA" sz="700" b="1" i="0" u="none" strike="noStrike">
                <a:solidFill>
                  <a:schemeClr val="bg1"/>
                </a:solidFill>
                <a:effectLst/>
                <a:latin typeface="+mj-lt"/>
              </a:rPr>
              <a:t>Tim </a:t>
            </a:r>
            <a:r>
              <a:rPr lang="en-CA" sz="700" b="1" i="0" u="none" strike="noStrike" err="1">
                <a:solidFill>
                  <a:schemeClr val="bg1"/>
                </a:solidFill>
                <a:effectLst/>
                <a:latin typeface="+mj-lt"/>
              </a:rPr>
              <a:t>Mossholder</a:t>
            </a:r>
            <a:r>
              <a:rPr lang="en-CA" sz="700" b="1" i="0" u="none" strike="noStrike">
                <a:solidFill>
                  <a:schemeClr val="bg1"/>
                </a:solidFill>
                <a:effectLst/>
                <a:latin typeface="+mj-lt"/>
              </a:rPr>
              <a:t> </a:t>
            </a:r>
            <a:r>
              <a:rPr lang="en-CA" sz="700" b="0" i="0">
                <a:solidFill>
                  <a:schemeClr val="bg1"/>
                </a:solidFill>
                <a:effectLst/>
                <a:latin typeface="+mj-lt"/>
              </a:rPr>
              <a:t>from </a:t>
            </a:r>
            <a:r>
              <a:rPr lang="en-CA" sz="700" b="1" i="0" u="none" strike="noStrike">
                <a:solidFill>
                  <a:schemeClr val="bg1"/>
                </a:solidFill>
                <a:effectLst/>
                <a:latin typeface="+mj-lt"/>
                <a:hlinkClick r:id="rId3">
                  <a:extLst>
                    <a:ext uri="{A12FA001-AC4F-418D-AE19-62706E023703}">
                      <ahyp:hlinkClr xmlns="" xmlns:ahyp="http://schemas.microsoft.com/office/drawing/2018/hyperlinkcolor" val="tx"/>
                    </a:ext>
                  </a:extLst>
                </a:hlinkClick>
              </a:rPr>
              <a:t>Pexels</a:t>
            </a:r>
            <a:endParaRPr lang="en-CA" sz="700">
              <a:solidFill>
                <a:schemeClr val="bg1"/>
              </a:solidFill>
              <a:latin typeface="+mj-lt"/>
            </a:endParaRPr>
          </a:p>
        </p:txBody>
      </p:sp>
      <p:pic>
        <p:nvPicPr>
          <p:cNvPr id="2" name="Picture 1">
            <a:extLst>
              <a:ext uri="{FF2B5EF4-FFF2-40B4-BE49-F238E27FC236}">
                <a16:creationId xmlns:a16="http://schemas.microsoft.com/office/drawing/2014/main" id="{670E136F-8D2B-0310-7A9D-8714F3F93694}"/>
              </a:ext>
            </a:extLst>
          </p:cNvPr>
          <p:cNvPicPr>
            <a:picLocks noChangeAspect="1"/>
          </p:cNvPicPr>
          <p:nvPr/>
        </p:nvPicPr>
        <p:blipFill>
          <a:blip r:embed="rId4">
            <a:lum bright="70000" contrast="-70000"/>
          </a:blip>
          <a:stretch>
            <a:fillRect/>
          </a:stretch>
        </p:blipFill>
        <p:spPr>
          <a:xfrm>
            <a:off x="8080196" y="2076472"/>
            <a:ext cx="668855" cy="717536"/>
          </a:xfrm>
          <a:prstGeom prst="rect">
            <a:avLst/>
          </a:prstGeom>
        </p:spPr>
      </p:pic>
    </p:spTree>
    <p:extLst>
      <p:ext uri="{BB962C8B-B14F-4D97-AF65-F5344CB8AC3E}">
        <p14:creationId xmlns:p14="http://schemas.microsoft.com/office/powerpoint/2010/main" val="162412901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23">
            <a:extLst>
              <a:ext uri="{FF2B5EF4-FFF2-40B4-BE49-F238E27FC236}">
                <a16:creationId xmlns:a16="http://schemas.microsoft.com/office/drawing/2014/main" id="{B13EE2A5-D3F8-4B46-83AE-C6E66B0FA27F}"/>
              </a:ext>
            </a:extLst>
          </p:cNvPr>
          <p:cNvSpPr/>
          <p:nvPr/>
        </p:nvSpPr>
        <p:spPr>
          <a:xfrm>
            <a:off x="5020955" y="3657904"/>
            <a:ext cx="1702868" cy="46460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Sex/Gender</a:t>
            </a:r>
            <a:r>
              <a:rPr kumimoji="0" lang="de-DE" sz="2400" b="0" i="0" u="none" strike="noStrike" kern="1200" cap="none" spc="0" normalizeH="0" baseline="30000" noProof="0" dirty="0">
                <a:ln>
                  <a:noFill/>
                </a:ln>
                <a:solidFill>
                  <a:srgbClr val="FFFFFF"/>
                </a:solidFill>
                <a:effectLst/>
                <a:uLnTx/>
                <a:uFillTx/>
                <a:ea typeface="+mn-ea"/>
                <a:cs typeface="Calibri Light"/>
              </a:rPr>
              <a:t>1</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sp>
        <p:nvSpPr>
          <p:cNvPr id="13" name="Freeform 24">
            <a:extLst>
              <a:ext uri="{FF2B5EF4-FFF2-40B4-BE49-F238E27FC236}">
                <a16:creationId xmlns:a16="http://schemas.microsoft.com/office/drawing/2014/main" id="{42C86805-A7AE-4861-86A8-7B84DECC0D8C}"/>
              </a:ext>
            </a:extLst>
          </p:cNvPr>
          <p:cNvSpPr/>
          <p:nvPr/>
        </p:nvSpPr>
        <p:spPr>
          <a:xfrm>
            <a:off x="7410678" y="3659637"/>
            <a:ext cx="1536830" cy="44444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Age</a:t>
            </a:r>
            <a:r>
              <a:rPr kumimoji="0" lang="de-DE" sz="2400" b="0" i="0" u="none" strike="noStrike" kern="1200" cap="none" spc="0" normalizeH="0" baseline="30000" noProof="0" dirty="0">
                <a:ln>
                  <a:noFill/>
                </a:ln>
                <a:solidFill>
                  <a:srgbClr val="FFFFFF"/>
                </a:solidFill>
                <a:effectLst/>
                <a:uLnTx/>
                <a:uFillTx/>
                <a:ea typeface="+mn-ea"/>
                <a:cs typeface="Calibri Light"/>
              </a:rPr>
              <a:t>2</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pic>
        <p:nvPicPr>
          <p:cNvPr id="19" name="Picture 3">
            <a:extLst>
              <a:ext uri="{FF2B5EF4-FFF2-40B4-BE49-F238E27FC236}">
                <a16:creationId xmlns:a16="http://schemas.microsoft.com/office/drawing/2014/main" id="{8E281F1B-9D3F-44CD-A655-488EB1D68D90}"/>
              </a:ext>
            </a:extLst>
          </p:cNvPr>
          <p:cNvPicPr>
            <a:picLocks noChangeAspect="1"/>
          </p:cNvPicPr>
          <p:nvPr/>
        </p:nvPicPr>
        <p:blipFill>
          <a:blip r:embed="rId3"/>
          <a:stretch>
            <a:fillRect/>
          </a:stretch>
        </p:blipFill>
        <p:spPr>
          <a:xfrm>
            <a:off x="7125527" y="2798024"/>
            <a:ext cx="2014184" cy="680775"/>
          </a:xfrm>
          <a:prstGeom prst="rect">
            <a:avLst/>
          </a:prstGeom>
        </p:spPr>
      </p:pic>
      <p:pic>
        <p:nvPicPr>
          <p:cNvPr id="21" name="Picture 8">
            <a:extLst>
              <a:ext uri="{FF2B5EF4-FFF2-40B4-BE49-F238E27FC236}">
                <a16:creationId xmlns:a16="http://schemas.microsoft.com/office/drawing/2014/main" id="{077E7AF1-CA38-4F88-A2B2-DE21C647AF4C}"/>
              </a:ext>
            </a:extLst>
          </p:cNvPr>
          <p:cNvPicPr>
            <a:picLocks noChangeAspect="1"/>
          </p:cNvPicPr>
          <p:nvPr/>
        </p:nvPicPr>
        <p:blipFill>
          <a:blip r:embed="rId4"/>
          <a:stretch>
            <a:fillRect/>
          </a:stretch>
        </p:blipFill>
        <p:spPr>
          <a:xfrm>
            <a:off x="10131709" y="2801757"/>
            <a:ext cx="723041" cy="721992"/>
          </a:xfrm>
          <a:prstGeom prst="rect">
            <a:avLst/>
          </a:prstGeom>
        </p:spPr>
      </p:pic>
      <p:pic>
        <p:nvPicPr>
          <p:cNvPr id="22" name="Picture 7">
            <a:extLst>
              <a:ext uri="{FF2B5EF4-FFF2-40B4-BE49-F238E27FC236}">
                <a16:creationId xmlns:a16="http://schemas.microsoft.com/office/drawing/2014/main" id="{E15BFE7B-9206-4CAE-9E95-C9DE7A7D917E}"/>
              </a:ext>
            </a:extLst>
          </p:cNvPr>
          <p:cNvPicPr>
            <a:picLocks noChangeAspect="1"/>
          </p:cNvPicPr>
          <p:nvPr/>
        </p:nvPicPr>
        <p:blipFill>
          <a:blip r:embed="rId5"/>
          <a:stretch>
            <a:fillRect/>
          </a:stretch>
        </p:blipFill>
        <p:spPr>
          <a:xfrm>
            <a:off x="5511137" y="2756999"/>
            <a:ext cx="672830" cy="721800"/>
          </a:xfrm>
          <a:prstGeom prst="rect">
            <a:avLst/>
          </a:prstGeom>
        </p:spPr>
      </p:pic>
      <p:sp>
        <p:nvSpPr>
          <p:cNvPr id="24" name="Freeform 25">
            <a:extLst>
              <a:ext uri="{FF2B5EF4-FFF2-40B4-BE49-F238E27FC236}">
                <a16:creationId xmlns:a16="http://schemas.microsoft.com/office/drawing/2014/main" id="{58D1A1CD-A967-4A75-AD51-24F42E3B5E29}"/>
              </a:ext>
            </a:extLst>
          </p:cNvPr>
          <p:cNvSpPr/>
          <p:nvPr/>
        </p:nvSpPr>
        <p:spPr>
          <a:xfrm>
            <a:off x="9750179" y="3659963"/>
            <a:ext cx="1534212" cy="44444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Ethnicity</a:t>
            </a:r>
            <a:r>
              <a:rPr kumimoji="0" lang="de-DE" sz="2400" b="0" i="0" u="none" strike="noStrike" kern="1200" cap="none" spc="0" normalizeH="0" baseline="30000" noProof="0" dirty="0">
                <a:ln>
                  <a:noFill/>
                </a:ln>
                <a:solidFill>
                  <a:srgbClr val="FFFFFF"/>
                </a:solidFill>
                <a:effectLst/>
                <a:uLnTx/>
                <a:uFillTx/>
                <a:ea typeface="+mn-ea"/>
                <a:cs typeface="Calibri Light"/>
              </a:rPr>
              <a:t>3</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sp>
        <p:nvSpPr>
          <p:cNvPr id="18" name="TextBox 17">
            <a:extLst>
              <a:ext uri="{FF2B5EF4-FFF2-40B4-BE49-F238E27FC236}">
                <a16:creationId xmlns:a16="http://schemas.microsoft.com/office/drawing/2014/main" id="{4AAEC015-CEB7-4CDC-89E5-2F7CEEC89C0B}"/>
              </a:ext>
            </a:extLst>
          </p:cNvPr>
          <p:cNvSpPr txBox="1"/>
          <p:nvPr/>
        </p:nvSpPr>
        <p:spPr>
          <a:xfrm>
            <a:off x="314940" y="5836190"/>
            <a:ext cx="115488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1</a:t>
            </a:r>
            <a:r>
              <a:rPr kumimoji="0" lang="en-CA" sz="1000" b="0" i="0" u="none" strike="noStrike" kern="1200" cap="none" spc="0" normalizeH="0" baseline="0" noProof="0" dirty="0">
                <a:ln>
                  <a:noFill/>
                </a:ln>
                <a:solidFill>
                  <a:prstClr val="black"/>
                </a:solidFill>
                <a:effectLst/>
                <a:uLnTx/>
                <a:uFillTx/>
                <a:ea typeface="+mn-ea"/>
                <a:cs typeface="+mn-cs"/>
              </a:rPr>
              <a:t>Flanagan, M. B., May, J. G., &amp; Dobie, T. G. (2005). Sex differences in tolerance to visually-induced motion sickness. </a:t>
            </a:r>
            <a:r>
              <a:rPr kumimoji="0" lang="en-CA" sz="1000" b="0" i="1" u="none" strike="noStrike" kern="1200" cap="none" spc="0" normalizeH="0" baseline="0" noProof="0" dirty="0">
                <a:ln>
                  <a:noFill/>
                </a:ln>
                <a:solidFill>
                  <a:prstClr val="black"/>
                </a:solidFill>
                <a:effectLst/>
                <a:uLnTx/>
                <a:uFillTx/>
                <a:ea typeface="+mn-ea"/>
                <a:cs typeface="+mn-cs"/>
              </a:rPr>
              <a:t>Aviation, Space, and Environmental Medicine</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76</a:t>
            </a:r>
            <a:r>
              <a:rPr kumimoji="0" lang="en-CA" sz="1000" b="0" i="0" u="none" strike="noStrike" kern="1200" cap="none" spc="0" normalizeH="0" baseline="0" noProof="0" dirty="0">
                <a:ln>
                  <a:noFill/>
                </a:ln>
                <a:solidFill>
                  <a:prstClr val="black"/>
                </a:solidFill>
                <a:effectLst/>
                <a:uLnTx/>
                <a:uFillTx/>
                <a:ea typeface="+mn-ea"/>
                <a:cs typeface="+mn-cs"/>
              </a:rPr>
              <a:t>(7), 642–646.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2</a:t>
            </a:r>
            <a:r>
              <a:rPr kumimoji="0" lang="en-CA" sz="1000" b="0" i="0" u="none" strike="noStrike" kern="1200" cap="none" spc="0" normalizeH="0" baseline="0" noProof="0" dirty="0">
                <a:ln>
                  <a:noFill/>
                </a:ln>
                <a:solidFill>
                  <a:prstClr val="black"/>
                </a:solidFill>
                <a:effectLst/>
                <a:uLnTx/>
                <a:uFillTx/>
                <a:ea typeface="+mn-ea"/>
                <a:cs typeface="+mn-cs"/>
              </a:rPr>
              <a:t>Keshavarz, B., </a:t>
            </a:r>
            <a:r>
              <a:rPr kumimoji="0" lang="en-CA" sz="1000" b="0" i="0" u="none" strike="noStrike" kern="1200" cap="none" spc="0" normalizeH="0" baseline="0" noProof="0" dirty="0" err="1">
                <a:ln>
                  <a:noFill/>
                </a:ln>
                <a:solidFill>
                  <a:prstClr val="black"/>
                </a:solidFill>
                <a:effectLst/>
                <a:uLnTx/>
                <a:uFillTx/>
                <a:ea typeface="+mn-ea"/>
                <a:cs typeface="+mn-cs"/>
              </a:rPr>
              <a:t>Ramkhalawansingh</a:t>
            </a:r>
            <a:r>
              <a:rPr kumimoji="0" lang="en-CA" sz="1000" b="0" i="0" u="none" strike="noStrike" kern="1200" cap="none" spc="0" normalizeH="0" baseline="0" noProof="0" dirty="0">
                <a:ln>
                  <a:noFill/>
                </a:ln>
                <a:solidFill>
                  <a:prstClr val="black"/>
                </a:solidFill>
                <a:effectLst/>
                <a:uLnTx/>
                <a:uFillTx/>
                <a:ea typeface="+mn-ea"/>
                <a:cs typeface="+mn-cs"/>
              </a:rPr>
              <a:t>, R., Haycock, B., Shahab, S., &amp; Campos, J. L. (2018). Comparing simulator sickness in younger and older adults during simulated driving under different multisensory conditions. </a:t>
            </a:r>
            <a:r>
              <a:rPr kumimoji="0" lang="en-CA" sz="1000" b="0" i="1" u="none" strike="noStrike" kern="1200" cap="none" spc="0" normalizeH="0" baseline="0" noProof="0" dirty="0">
                <a:ln>
                  <a:noFill/>
                </a:ln>
                <a:solidFill>
                  <a:prstClr val="black"/>
                </a:solidFill>
                <a:effectLst/>
                <a:uLnTx/>
                <a:uFillTx/>
                <a:ea typeface="+mn-ea"/>
                <a:cs typeface="+mn-cs"/>
              </a:rPr>
              <a:t>Transportation Research Part F: Traffic Psychology and Behaviour</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54</a:t>
            </a:r>
            <a:r>
              <a:rPr kumimoji="0" lang="en-CA" sz="1000" b="0" i="0" u="none" strike="noStrike" kern="1200" cap="none" spc="0" normalizeH="0" baseline="0" noProof="0" dirty="0">
                <a:ln>
                  <a:noFill/>
                </a:ln>
                <a:solidFill>
                  <a:prstClr val="black"/>
                </a:solidFill>
                <a:effectLst/>
                <a:uLnTx/>
                <a:uFillTx/>
                <a:ea typeface="+mn-ea"/>
                <a:cs typeface="+mn-cs"/>
              </a:rPr>
              <a:t>, 47–62. </a:t>
            </a:r>
            <a:endParaRPr kumimoji="0" lang="en-CA" sz="1000" b="0" i="0" u="none" strike="noStrike" kern="1200" cap="none" spc="0" normalizeH="0" baseline="3000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3</a:t>
            </a:r>
            <a:r>
              <a:rPr kumimoji="0" lang="en-CA" sz="1000" b="0" i="0" u="none" strike="noStrike" kern="1200" cap="none" spc="0" normalizeH="0" baseline="0" noProof="0" dirty="0">
                <a:ln>
                  <a:noFill/>
                </a:ln>
                <a:solidFill>
                  <a:prstClr val="black"/>
                </a:solidFill>
                <a:effectLst/>
                <a:uLnTx/>
                <a:uFillTx/>
                <a:ea typeface="+mn-ea"/>
                <a:cs typeface="+mn-cs"/>
              </a:rPr>
              <a:t>Klosterhalfen, S., Pan, F., </a:t>
            </a:r>
            <a:r>
              <a:rPr kumimoji="0" lang="en-CA" sz="1000" b="0" i="0" u="none" strike="noStrike" kern="1200" cap="none" spc="0" normalizeH="0" baseline="0" noProof="0" dirty="0" err="1">
                <a:ln>
                  <a:noFill/>
                </a:ln>
                <a:solidFill>
                  <a:prstClr val="black"/>
                </a:solidFill>
                <a:effectLst/>
                <a:uLnTx/>
                <a:uFillTx/>
                <a:ea typeface="+mn-ea"/>
                <a:cs typeface="+mn-cs"/>
              </a:rPr>
              <a:t>Kellermann</a:t>
            </a:r>
            <a:r>
              <a:rPr kumimoji="0" lang="en-CA" sz="1000" b="0" i="0" u="none" strike="noStrike" kern="1200" cap="none" spc="0" normalizeH="0" baseline="0" noProof="0" dirty="0">
                <a:ln>
                  <a:noFill/>
                </a:ln>
                <a:solidFill>
                  <a:prstClr val="black"/>
                </a:solidFill>
                <a:effectLst/>
                <a:uLnTx/>
                <a:uFillTx/>
                <a:ea typeface="+mn-ea"/>
                <a:cs typeface="+mn-cs"/>
              </a:rPr>
              <a:t>, S., &amp; </a:t>
            </a:r>
            <a:r>
              <a:rPr kumimoji="0" lang="en-CA" sz="1000" b="0" i="0" u="none" strike="noStrike" kern="1200" cap="none" spc="0" normalizeH="0" baseline="0" noProof="0" dirty="0" err="1">
                <a:ln>
                  <a:noFill/>
                </a:ln>
                <a:solidFill>
                  <a:prstClr val="black"/>
                </a:solidFill>
                <a:effectLst/>
                <a:uLnTx/>
                <a:uFillTx/>
                <a:ea typeface="+mn-ea"/>
                <a:cs typeface="+mn-cs"/>
              </a:rPr>
              <a:t>Enck</a:t>
            </a:r>
            <a:r>
              <a:rPr kumimoji="0" lang="en-CA" sz="1000" b="0" i="0" u="none" strike="noStrike" kern="1200" cap="none" spc="0" normalizeH="0" baseline="0" noProof="0" dirty="0">
                <a:ln>
                  <a:noFill/>
                </a:ln>
                <a:solidFill>
                  <a:prstClr val="black"/>
                </a:solidFill>
                <a:effectLst/>
                <a:uLnTx/>
                <a:uFillTx/>
                <a:ea typeface="+mn-ea"/>
                <a:cs typeface="+mn-cs"/>
              </a:rPr>
              <a:t>, P. (2006). Gender and race as determinants of nausea induced by circular </a:t>
            </a:r>
            <a:r>
              <a:rPr kumimoji="0" lang="en-CA" sz="1000" b="0" i="0" u="none" strike="noStrike" kern="1200" cap="none" spc="0" normalizeH="0" baseline="0" noProof="0" dirty="0" err="1">
                <a:ln>
                  <a:noFill/>
                </a:ln>
                <a:solidFill>
                  <a:prstClr val="black"/>
                </a:solidFill>
                <a:effectLst/>
                <a:uLnTx/>
                <a:uFillTx/>
                <a:ea typeface="+mn-ea"/>
                <a:cs typeface="+mn-cs"/>
              </a:rPr>
              <a:t>vection</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Gender Medicine</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3</a:t>
            </a:r>
            <a:r>
              <a:rPr kumimoji="0" lang="en-CA" sz="1000" b="0" i="0" u="none" strike="noStrike" kern="1200" cap="none" spc="0" normalizeH="0" baseline="0" noProof="0" dirty="0">
                <a:ln>
                  <a:noFill/>
                </a:ln>
                <a:solidFill>
                  <a:prstClr val="black"/>
                </a:solidFill>
                <a:effectLst/>
                <a:uLnTx/>
                <a:uFillTx/>
                <a:ea typeface="+mn-ea"/>
                <a:cs typeface="+mn-cs"/>
              </a:rPr>
              <a:t>(3), 236–242.</a:t>
            </a:r>
            <a:endParaRPr kumimoji="0" lang="en-CA" sz="1000" b="0" i="0" u="none" strike="noStrike" kern="1200" cap="none" spc="0" normalizeH="0" baseline="30000" noProof="0" dirty="0">
              <a:ln>
                <a:noFill/>
              </a:ln>
              <a:solidFill>
                <a:prstClr val="black"/>
              </a:solidFill>
              <a:effectLst/>
              <a:uLnTx/>
              <a:uFillTx/>
              <a:ea typeface="+mn-ea"/>
              <a:cs typeface="+mn-cs"/>
            </a:endParaRPr>
          </a:p>
        </p:txBody>
      </p:sp>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sp>
        <p:nvSpPr>
          <p:cNvPr id="27" name="Title 1">
            <a:extLst>
              <a:ext uri="{FF2B5EF4-FFF2-40B4-BE49-F238E27FC236}">
                <a16:creationId xmlns:a16="http://schemas.microsoft.com/office/drawing/2014/main" id="{73741EE7-3EF8-49B3-82ED-D87D62144258}"/>
              </a:ext>
            </a:extLst>
          </p:cNvPr>
          <p:cNvSpPr txBox="1">
            <a:spLocks/>
          </p:cNvSpPr>
          <p:nvPr/>
        </p:nvSpPr>
        <p:spPr>
          <a:xfrm>
            <a:off x="576072" y="963613"/>
            <a:ext cx="3558150"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Personal Factors</a:t>
            </a:r>
            <a:endParaRPr lang="en-US" dirty="0">
              <a:solidFill>
                <a:srgbClr val="2F5496"/>
              </a:solidFill>
              <a:latin typeface="+mn-lt"/>
            </a:endParaRPr>
          </a:p>
        </p:txBody>
      </p:sp>
      <p:sp>
        <p:nvSpPr>
          <p:cNvPr id="2" name="Freeform 27647">
            <a:extLst>
              <a:ext uri="{FF2B5EF4-FFF2-40B4-BE49-F238E27FC236}">
                <a16:creationId xmlns:a16="http://schemas.microsoft.com/office/drawing/2014/main" id="{914583A2-D2F8-1CFE-116F-2747A2E920BE}"/>
              </a:ext>
            </a:extLst>
          </p:cNvPr>
          <p:cNvSpPr/>
          <p:nvPr/>
        </p:nvSpPr>
        <p:spPr>
          <a:xfrm>
            <a:off x="5018605" y="4267889"/>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rPr>
              <a:t>Women more susceptible</a:t>
            </a:r>
            <a:r>
              <a:rPr kumimoji="0" lang="en-US" b="0" i="0" u="none" strike="noStrike" kern="1200" cap="none" spc="0" normalizeH="0" dirty="0">
                <a:ln>
                  <a:noFill/>
                </a:ln>
                <a:solidFill>
                  <a:srgbClr val="000000"/>
                </a:solidFill>
                <a:effectLst/>
                <a:uLnTx/>
                <a:uFillTx/>
                <a:latin typeface="Calibri" panose="020F0502020204030204" pitchFamily="34" charset="0"/>
                <a:cs typeface="Calibri" panose="020F0502020204030204" pitchFamily="34" charset="0"/>
              </a:rPr>
              <a:t> than men?</a:t>
            </a:r>
            <a:endParaRPr kumimoji="0" lang="en-US"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 name="Freeform 27647">
            <a:extLst>
              <a:ext uri="{FF2B5EF4-FFF2-40B4-BE49-F238E27FC236}">
                <a16:creationId xmlns:a16="http://schemas.microsoft.com/office/drawing/2014/main" id="{7CAF6CC1-81F2-A9EA-85D9-CF635BF251D5}"/>
              </a:ext>
            </a:extLst>
          </p:cNvPr>
          <p:cNvSpPr/>
          <p:nvPr/>
        </p:nvSpPr>
        <p:spPr>
          <a:xfrm>
            <a:off x="7376411" y="4453256"/>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Peak 8-10 yrs. for traditional MS. </a:t>
            </a:r>
            <a:r>
              <a:rPr lang="en-US" dirty="0">
                <a:solidFill>
                  <a:srgbClr val="000000"/>
                </a:solidFill>
                <a:latin typeface="Calibri" panose="020F0502020204030204" pitchFamily="34" charset="0"/>
                <a:cs typeface="Calibri" panose="020F0502020204030204" pitchFamily="34" charset="0"/>
              </a:rPr>
              <a:t>Older </a:t>
            </a:r>
            <a:r>
              <a:rPr kumimoji="0" lang="en-US" b="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adults</a:t>
            </a:r>
            <a:r>
              <a:rPr lang="en-US" noProof="0" dirty="0">
                <a:solidFill>
                  <a:srgbClr val="000000"/>
                </a:solidFill>
                <a:latin typeface="Calibri" panose="020F0502020204030204" pitchFamily="34" charset="0"/>
                <a:cs typeface="Calibri" panose="020F0502020204030204" pitchFamily="34" charset="0"/>
              </a:rPr>
              <a:t> more susceptible to VIMS?</a:t>
            </a:r>
            <a:endParaRPr kumimoji="0" lang="en-US"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 name="Freeform 27647">
            <a:extLst>
              <a:ext uri="{FF2B5EF4-FFF2-40B4-BE49-F238E27FC236}">
                <a16:creationId xmlns:a16="http://schemas.microsoft.com/office/drawing/2014/main" id="{E5B68071-41A5-2CE6-FA0B-6D150332B5B0}"/>
              </a:ext>
            </a:extLst>
          </p:cNvPr>
          <p:cNvSpPr/>
          <p:nvPr/>
        </p:nvSpPr>
        <p:spPr>
          <a:xfrm>
            <a:off x="9664282" y="4342761"/>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en-US" dirty="0">
                <a:solidFill>
                  <a:srgbClr val="000000"/>
                </a:solidFill>
                <a:latin typeface="Calibri" panose="020F0502020204030204" pitchFamily="34" charset="0"/>
                <a:cs typeface="Calibri" panose="020F0502020204030204" pitchFamily="34" charset="0"/>
              </a:rPr>
              <a:t>East Asians potentially more susceptible to VIMS?</a:t>
            </a:r>
            <a:endParaRPr kumimoji="0" lang="en-US"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303706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nodeType="withEffect">
                                  <p:stCondLst>
                                    <p:cond delay="100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fade">
                                      <p:cBhvr>
                                        <p:cTn id="13" dur="1000"/>
                                        <p:tgtEl>
                                          <p:spTgt spid="18">
                                            <p:txEl>
                                              <p:pRg st="0" end="0"/>
                                            </p:txEl>
                                          </p:spTgt>
                                        </p:tgtEl>
                                      </p:cBhvr>
                                    </p:animEffect>
                                  </p:childTnLst>
                                </p:cTn>
                              </p:par>
                            </p:childTnLst>
                          </p:cTn>
                        </p:par>
                        <p:par>
                          <p:cTn id="14" fill="hold">
                            <p:stCondLst>
                              <p:cond delay="2000"/>
                            </p:stCondLst>
                            <p:childTnLst>
                              <p:par>
                                <p:cTn id="15" presetID="10" presetClass="entr" presetSubtype="0" fill="hold" grpId="0" nodeType="afterEffect">
                                  <p:stCondLst>
                                    <p:cond delay="1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3500"/>
                            </p:stCondLst>
                            <p:childTnLst>
                              <p:par>
                                <p:cTn id="19" presetID="10" presetClass="entr" presetSubtype="0" fill="hold" nodeType="afterEffect">
                                  <p:stCondLst>
                                    <p:cond delay="10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par>
                                <p:cTn id="25" presetID="10" presetClass="entr" presetSubtype="0" fill="hold" nodeType="withEffect">
                                  <p:stCondLst>
                                    <p:cond delay="100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fade">
                                      <p:cBhvr>
                                        <p:cTn id="27" dur="1000"/>
                                        <p:tgtEl>
                                          <p:spTgt spid="18">
                                            <p:txEl>
                                              <p:pRg st="1" end="1"/>
                                            </p:txEl>
                                          </p:spTgt>
                                        </p:tgtEl>
                                      </p:cBhvr>
                                    </p:animEffect>
                                  </p:childTnLst>
                                </p:cTn>
                              </p:par>
                            </p:childTnLst>
                          </p:cTn>
                        </p:par>
                        <p:par>
                          <p:cTn id="28" fill="hold">
                            <p:stCondLst>
                              <p:cond delay="5500"/>
                            </p:stCondLst>
                            <p:childTnLst>
                              <p:par>
                                <p:cTn id="29" presetID="10" presetClass="entr" presetSubtype="0" fill="hold" grpId="0" nodeType="afterEffect">
                                  <p:stCondLst>
                                    <p:cond delay="10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7000"/>
                            </p:stCondLst>
                            <p:childTnLst>
                              <p:par>
                                <p:cTn id="33" presetID="10" presetClass="entr" presetSubtype="0" fill="hold" nodeType="afterEffect">
                                  <p:stCondLst>
                                    <p:cond delay="100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childTnLst>
                                </p:cTn>
                              </p:par>
                              <p:par>
                                <p:cTn id="39" presetID="10" presetClass="entr" presetSubtype="0" fill="hold" nodeType="withEffect">
                                  <p:stCondLst>
                                    <p:cond delay="1000"/>
                                  </p:stCondLst>
                                  <p:childTnLst>
                                    <p:set>
                                      <p:cBhvr>
                                        <p:cTn id="40" dur="1" fill="hold">
                                          <p:stCondLst>
                                            <p:cond delay="0"/>
                                          </p:stCondLst>
                                        </p:cTn>
                                        <p:tgtEl>
                                          <p:spTgt spid="18">
                                            <p:txEl>
                                              <p:pRg st="2" end="2"/>
                                            </p:txEl>
                                          </p:spTgt>
                                        </p:tgtEl>
                                        <p:attrNameLst>
                                          <p:attrName>style.visibility</p:attrName>
                                        </p:attrNameLst>
                                      </p:cBhvr>
                                      <p:to>
                                        <p:strVal val="visible"/>
                                      </p:to>
                                    </p:set>
                                    <p:animEffect transition="in" filter="fade">
                                      <p:cBhvr>
                                        <p:cTn id="41" dur="1000"/>
                                        <p:tgtEl>
                                          <p:spTgt spid="18">
                                            <p:txEl>
                                              <p:pRg st="2" end="2"/>
                                            </p:txEl>
                                          </p:spTgt>
                                        </p:tgtEl>
                                      </p:cBhvr>
                                    </p:animEffect>
                                  </p:childTnLst>
                                </p:cTn>
                              </p:par>
                            </p:childTnLst>
                          </p:cTn>
                        </p:par>
                        <p:par>
                          <p:cTn id="42" fill="hold">
                            <p:stCondLst>
                              <p:cond delay="9000"/>
                            </p:stCondLst>
                            <p:childTnLst>
                              <p:par>
                                <p:cTn id="43" presetID="10" presetClass="entr" presetSubtype="0" fill="hold" grpId="0" nodeType="afterEffect">
                                  <p:stCondLst>
                                    <p:cond delay="100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4" grpId="0" animBg="1"/>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600" dirty="0">
                <a:latin typeface="Calibri" panose="020F0502020204030204" pitchFamily="34" charset="0"/>
                <a:cs typeface="Calibri" panose="020F0502020204030204" pitchFamily="34" charset="0"/>
              </a:rPr>
              <a:t>Why is it important?</a:t>
            </a:r>
          </a:p>
        </p:txBody>
      </p:sp>
      <p:pic>
        <p:nvPicPr>
          <p:cNvPr id="12" name="Content Placeholder 6">
            <a:extLst>
              <a:ext uri="{FF2B5EF4-FFF2-40B4-BE49-F238E27FC236}">
                <a16:creationId xmlns:a16="http://schemas.microsoft.com/office/drawing/2014/main" id="{E77772B3-B45B-4E33-A69B-8A5B2B5E1F9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4175" r="4175"/>
          <a:stretch/>
        </p:blipFill>
        <p:spPr>
          <a:xfrm>
            <a:off x="0" y="811019"/>
            <a:ext cx="3790950" cy="5606418"/>
          </a:xfrm>
        </p:spPr>
      </p:pic>
      <p:sp>
        <p:nvSpPr>
          <p:cNvPr id="3" name="TextBox 2">
            <a:extLst>
              <a:ext uri="{FF2B5EF4-FFF2-40B4-BE49-F238E27FC236}">
                <a16:creationId xmlns:a16="http://schemas.microsoft.com/office/drawing/2014/main" id="{98A9DA46-4D35-8B10-4CA3-A05E0B8BB008}"/>
              </a:ext>
            </a:extLst>
          </p:cNvPr>
          <p:cNvSpPr txBox="1"/>
          <p:nvPr/>
        </p:nvSpPr>
        <p:spPr>
          <a:xfrm>
            <a:off x="-12767" y="6213397"/>
            <a:ext cx="2499924" cy="200055"/>
          </a:xfrm>
          <a:prstGeom prst="rect">
            <a:avLst/>
          </a:prstGeom>
          <a:noFill/>
        </p:spPr>
        <p:txBody>
          <a:bodyPr wrap="square">
            <a:spAutoFit/>
          </a:bodyPr>
          <a:lstStyle/>
          <a:p>
            <a:r>
              <a:rPr lang="fr-FR" sz="700" b="0" i="0">
                <a:effectLst/>
                <a:latin typeface="+mj-lt"/>
              </a:rPr>
              <a:t>Photo by</a:t>
            </a:r>
            <a:r>
              <a:rPr lang="fr-FR" sz="700" i="0">
                <a:effectLst/>
                <a:latin typeface="+mj-lt"/>
              </a:rPr>
              <a:t> </a:t>
            </a:r>
            <a:r>
              <a:rPr lang="fr-FR" sz="700" i="0" u="none" strike="noStrike" err="1">
                <a:effectLst/>
                <a:latin typeface="+mj-lt"/>
              </a:rPr>
              <a:t>Pixabay</a:t>
            </a:r>
            <a:r>
              <a:rPr lang="fr-FR" sz="700" i="0" u="none" strike="noStrike">
                <a:effectLst/>
                <a:latin typeface="+mj-lt"/>
              </a:rPr>
              <a:t> </a:t>
            </a:r>
            <a:r>
              <a:rPr lang="fr-FR" sz="700" i="0" err="1">
                <a:effectLst/>
                <a:latin typeface="+mj-lt"/>
              </a:rPr>
              <a:t>from</a:t>
            </a:r>
            <a:r>
              <a:rPr lang="fr-FR" sz="700" i="0">
                <a:effectLst/>
                <a:latin typeface="+mj-lt"/>
              </a:rPr>
              <a:t> </a:t>
            </a:r>
            <a:r>
              <a:rPr lang="fr-FR" sz="700" i="0" u="none" strike="noStrike" err="1">
                <a:effectLst/>
                <a:latin typeface="+mj-lt"/>
                <a:hlinkClick r:id="rId4">
                  <a:extLst>
                    <a:ext uri="{A12FA001-AC4F-418D-AE19-62706E023703}">
                      <ahyp:hlinkClr xmlns="" xmlns:ahyp="http://schemas.microsoft.com/office/drawing/2018/hyperlinkcolor" val="tx"/>
                    </a:ext>
                  </a:extLst>
                </a:hlinkClick>
              </a:rPr>
              <a:t>Pexels</a:t>
            </a:r>
            <a:endParaRPr lang="en-CA" sz="700">
              <a:latin typeface="+mj-lt"/>
            </a:endParaRPr>
          </a:p>
        </p:txBody>
      </p:sp>
      <p:sp>
        <p:nvSpPr>
          <p:cNvPr id="14" name="Content Placeholder 2">
            <a:extLst>
              <a:ext uri="{FF2B5EF4-FFF2-40B4-BE49-F238E27FC236}">
                <a16:creationId xmlns:a16="http://schemas.microsoft.com/office/drawing/2014/main" id="{7610E12D-2B2C-BDDE-54BE-EFB791AD2B76}"/>
              </a:ext>
            </a:extLst>
          </p:cNvPr>
          <p:cNvSpPr>
            <a:spLocks noGrp="1"/>
          </p:cNvSpPr>
          <p:nvPr/>
        </p:nvSpPr>
        <p:spPr bwMode="auto">
          <a:xfrm>
            <a:off x="5065838" y="2281681"/>
            <a:ext cx="6025291" cy="293236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lr>
                <a:srgbClr val="C6B46A"/>
              </a:buClr>
              <a:buChar char="•"/>
              <a:defRPr sz="3200">
                <a:solidFill>
                  <a:srgbClr val="2A6EBB"/>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1" fontAlgn="base" hangingPunct="1">
              <a:spcBef>
                <a:spcPct val="20000"/>
              </a:spcBef>
              <a:spcAft>
                <a:spcPct val="0"/>
              </a:spcAft>
              <a:buClr>
                <a:srgbClr val="C6B46A"/>
              </a:buClr>
              <a:buChar char="–"/>
              <a:defRPr sz="2800">
                <a:solidFill>
                  <a:srgbClr val="2A6EBB"/>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Clr>
                <a:srgbClr val="C6B46A"/>
              </a:buClr>
              <a:buChar char="•"/>
              <a:defRPr sz="2400">
                <a:solidFill>
                  <a:srgbClr val="2A6EBB"/>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rtl="0" eaLnBrk="1" fontAlgn="base" hangingPunct="1">
              <a:spcBef>
                <a:spcPct val="20000"/>
              </a:spcBef>
              <a:spcAft>
                <a:spcPct val="0"/>
              </a:spcAft>
              <a:buClr>
                <a:srgbClr val="C6B46A"/>
              </a:buClr>
              <a:buChar char="»"/>
              <a:defRPr sz="2000">
                <a:solidFill>
                  <a:srgbClr val="2A6EBB"/>
                </a:solidFill>
                <a:latin typeface="+mn-lt"/>
                <a:ea typeface="+mn-ea"/>
              </a:defRPr>
            </a:lvl6pPr>
            <a:lvl7pPr marL="2971800" indent="-228600" algn="l" rtl="0" eaLnBrk="1" fontAlgn="base" hangingPunct="1">
              <a:spcBef>
                <a:spcPct val="20000"/>
              </a:spcBef>
              <a:spcAft>
                <a:spcPct val="0"/>
              </a:spcAft>
              <a:buClr>
                <a:srgbClr val="C6B46A"/>
              </a:buClr>
              <a:buChar char="»"/>
              <a:defRPr sz="2000">
                <a:solidFill>
                  <a:srgbClr val="2A6EBB"/>
                </a:solidFill>
                <a:latin typeface="+mn-lt"/>
                <a:ea typeface="+mn-ea"/>
              </a:defRPr>
            </a:lvl7pPr>
            <a:lvl8pPr marL="3429000" indent="-228600" algn="l" rtl="0" eaLnBrk="1" fontAlgn="base" hangingPunct="1">
              <a:spcBef>
                <a:spcPct val="20000"/>
              </a:spcBef>
              <a:spcAft>
                <a:spcPct val="0"/>
              </a:spcAft>
              <a:buClr>
                <a:srgbClr val="C6B46A"/>
              </a:buClr>
              <a:buChar char="»"/>
              <a:defRPr sz="2000">
                <a:solidFill>
                  <a:srgbClr val="2A6EBB"/>
                </a:solidFill>
                <a:latin typeface="+mn-lt"/>
                <a:ea typeface="+mn-ea"/>
              </a:defRPr>
            </a:lvl8pPr>
            <a:lvl9pPr marL="3886200" indent="-228600" algn="l" rtl="0" eaLnBrk="1" fontAlgn="base" hangingPunct="1">
              <a:spcBef>
                <a:spcPct val="20000"/>
              </a:spcBef>
              <a:spcAft>
                <a:spcPct val="0"/>
              </a:spcAft>
              <a:buClr>
                <a:srgbClr val="C6B46A"/>
              </a:buClr>
              <a:buChar char="»"/>
              <a:defRPr sz="2000">
                <a:solidFill>
                  <a:srgbClr val="2A6EBB"/>
                </a:solidFill>
                <a:latin typeface="+mn-lt"/>
                <a:ea typeface="+mn-ea"/>
              </a:defRPr>
            </a:lvl9pPr>
          </a:lstStyle>
          <a:p>
            <a:pPr marL="342900" marR="0" lvl="0" indent="-342900" algn="l" defTabSz="914400" rtl="0" eaLnBrk="1" fontAlgn="base" latinLnBrk="0" hangingPunct="1">
              <a:lnSpc>
                <a:spcPct val="90000"/>
              </a:lnSpc>
              <a:spcBef>
                <a:spcPct val="20000"/>
              </a:spcBef>
              <a:spcAft>
                <a:spcPct val="0"/>
              </a:spcAft>
              <a:buClr>
                <a:srgbClr val="C6B46A"/>
              </a:buClr>
              <a:buSzTx/>
              <a:buFontTx/>
              <a:buChar char="•"/>
              <a:tabLst/>
              <a:defRPr/>
            </a:pPr>
            <a:r>
              <a:rPr kumimoji="0" lang="en-US"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Motion sickness affects everyone</a:t>
            </a:r>
          </a:p>
          <a:p>
            <a:pPr marL="342900" marR="0" lvl="0" indent="-342900" algn="l" defTabSz="914400" rtl="0" eaLnBrk="1" fontAlgn="base" latinLnBrk="0" hangingPunct="1">
              <a:lnSpc>
                <a:spcPct val="90000"/>
              </a:lnSpc>
              <a:spcBef>
                <a:spcPct val="20000"/>
              </a:spcBef>
              <a:spcAft>
                <a:spcPct val="0"/>
              </a:spcAft>
              <a:buClr>
                <a:srgbClr val="C6B46A"/>
              </a:buClr>
              <a:buSzTx/>
              <a:buFontTx/>
              <a:buChar char="•"/>
              <a:tabLst/>
              <a:defRPr/>
            </a:pPr>
            <a:r>
              <a:rPr kumimoji="0" lang="en-US"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1 in 3 people are considered highly susceptible</a:t>
            </a:r>
            <a:endParaRPr kumimoji="0" lang="en-US" b="1"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90000"/>
              </a:lnSpc>
              <a:spcBef>
                <a:spcPct val="20000"/>
              </a:spcBef>
              <a:spcAft>
                <a:spcPct val="0"/>
              </a:spcAft>
              <a:buClr>
                <a:srgbClr val="C6B46A"/>
              </a:buClr>
              <a:buSzTx/>
              <a:buFontTx/>
              <a:buChar char="•"/>
              <a:tabLst/>
              <a:defRPr/>
            </a:pPr>
            <a:r>
              <a:rPr kumimoji="0" lang="en-US"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Two mega-trends make motion sickness highly relevant today:</a:t>
            </a:r>
            <a:r>
              <a:rPr kumimoji="0" lang="en-US" b="1" i="0" u="none" strike="noStrike" kern="1200" cap="none" spc="0" normalizeH="0" baseline="0" noProof="0" dirty="0">
                <a:ln>
                  <a:noFill/>
                </a:ln>
                <a:solidFill>
                  <a:srgbClr val="4472C4">
                    <a:lumMod val="60000"/>
                    <a:lumOff val="40000"/>
                  </a:srgbClr>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endParaRPr kumimoji="0" lang="en-US"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E3B03EFB-AE99-4C21-9903-ED5220885239}"/>
              </a:ext>
            </a:extLst>
          </p:cNvPr>
          <p:cNvSpPr txBox="1"/>
          <p:nvPr/>
        </p:nvSpPr>
        <p:spPr>
          <a:xfrm>
            <a:off x="874685" y="3455479"/>
            <a:ext cx="2499924" cy="584775"/>
          </a:xfrm>
          <a:prstGeom prst="rect">
            <a:avLst/>
          </a:prstGeom>
          <a:solidFill>
            <a:srgbClr val="1F4E79">
              <a:alpha val="80000"/>
            </a:srgbClr>
          </a:solidFill>
        </p:spPr>
        <p:txBody>
          <a:bodyPr wrap="square" rtlCol="0" anchor="ctr" anchorCtr="0">
            <a:spAutoFit/>
          </a:bodyPr>
          <a:lstStyle/>
          <a:p>
            <a:pPr algn="ctr"/>
            <a:r>
              <a:rPr lang="en-US" sz="3200" dirty="0">
                <a:solidFill>
                  <a:schemeClr val="bg1"/>
                </a:solidFill>
                <a:latin typeface="Calibri" panose="020F0502020204030204" pitchFamily="34" charset="0"/>
                <a:cs typeface="Calibri" panose="020F0502020204030204" pitchFamily="34" charset="0"/>
              </a:rPr>
              <a:t>Relevance</a:t>
            </a:r>
          </a:p>
        </p:txBody>
      </p:sp>
    </p:spTree>
    <p:extLst>
      <p:ext uri="{BB962C8B-B14F-4D97-AF65-F5344CB8AC3E}">
        <p14:creationId xmlns:p14="http://schemas.microsoft.com/office/powerpoint/2010/main" val="365559891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2642" b="8282"/>
          <a:stretch/>
        </p:blipFill>
        <p:spPr>
          <a:xfrm>
            <a:off x="5095875" y="854936"/>
            <a:ext cx="6257921" cy="4846320"/>
          </a:xfrm>
          <a:prstGeom prst="rect">
            <a:avLst/>
          </a:prstGeom>
        </p:spPr>
      </p:pic>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604462" y="963612"/>
            <a:ext cx="3419849" cy="4930775"/>
          </a:xfrm>
        </p:spPr>
        <p:txBody>
          <a:bodyPr vert="horz" lIns="91440" tIns="45720" rIns="91440" bIns="45720" rtlCol="0">
            <a:normAutofit/>
          </a:bodyPr>
          <a:lstStyle/>
          <a:p>
            <a:pPr algn="r"/>
            <a:r>
              <a:rPr lang="en-US" dirty="0">
                <a:solidFill>
                  <a:srgbClr val="2F5496"/>
                </a:solidFill>
                <a:latin typeface="+mn-lt"/>
                <a:cs typeface="Calibri Light"/>
              </a:rPr>
              <a:t>History</a:t>
            </a:r>
            <a:r>
              <a:rPr lang="en-US" baseline="30000" dirty="0">
                <a:solidFill>
                  <a:srgbClr val="2F5496"/>
                </a:solidFill>
                <a:latin typeface="+mn-lt"/>
                <a:cs typeface="Calibri Light"/>
              </a:rPr>
              <a:t>1,2,3</a:t>
            </a:r>
            <a:endParaRPr lang="en-US" dirty="0">
              <a:solidFill>
                <a:srgbClr val="2F5496"/>
              </a:solidFill>
              <a:latin typeface="+mn-lt"/>
            </a:endParaRPr>
          </a:p>
        </p:txBody>
      </p:sp>
      <p:sp>
        <p:nvSpPr>
          <p:cNvPr id="5" name="Rectangle 4"/>
          <p:cNvSpPr/>
          <p:nvPr/>
        </p:nvSpPr>
        <p:spPr>
          <a:xfrm>
            <a:off x="7734301" y="1346891"/>
            <a:ext cx="3457576" cy="203201"/>
          </a:xfrm>
          <a:prstGeom prst="rect">
            <a:avLst/>
          </a:prstGeom>
          <a:solidFill>
            <a:srgbClr val="FFFF00">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60975" y="1550092"/>
            <a:ext cx="5930901" cy="192892"/>
          </a:xfrm>
          <a:prstGeom prst="rect">
            <a:avLst/>
          </a:prstGeom>
          <a:solidFill>
            <a:srgbClr val="FFFF00">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60974" y="1744774"/>
            <a:ext cx="4721226" cy="225117"/>
          </a:xfrm>
          <a:prstGeom prst="rect">
            <a:avLst/>
          </a:prstGeom>
          <a:solidFill>
            <a:srgbClr val="FFFF00">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260975" y="2855297"/>
            <a:ext cx="733425" cy="1626267"/>
          </a:xfrm>
          <a:prstGeom prst="rect">
            <a:avLst/>
          </a:prstGeom>
          <a:solidFill>
            <a:srgbClr val="FFFF00">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927850" y="4719244"/>
            <a:ext cx="4264026" cy="231271"/>
          </a:xfrm>
          <a:prstGeom prst="rect">
            <a:avLst/>
          </a:prstGeom>
          <a:solidFill>
            <a:srgbClr val="FFFF00">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B26A4A1-A1E4-0708-0F22-E4F5692926C4}"/>
              </a:ext>
            </a:extLst>
          </p:cNvPr>
          <p:cNvSpPr txBox="1"/>
          <p:nvPr/>
        </p:nvSpPr>
        <p:spPr>
          <a:xfrm>
            <a:off x="308312" y="5528735"/>
            <a:ext cx="11032232" cy="1015663"/>
          </a:xfrm>
          <a:prstGeom prst="rect">
            <a:avLst/>
          </a:prstGeom>
          <a:noFill/>
        </p:spPr>
        <p:txBody>
          <a:bodyPr wrap="square" rtlCol="0">
            <a:spAutoFit/>
          </a:bodyPr>
          <a:lstStyle/>
          <a:p>
            <a:r>
              <a:rPr lang="en-US" sz="1000" baseline="30000" dirty="0"/>
              <a:t>1</a:t>
            </a:r>
            <a:r>
              <a:rPr lang="en-US" sz="1000" dirty="0"/>
              <a:t>Keshavarz, B., Murovec, B., </a:t>
            </a:r>
            <a:r>
              <a:rPr lang="en-US" sz="1000" dirty="0" err="1"/>
              <a:t>Mohanathas</a:t>
            </a:r>
            <a:r>
              <a:rPr lang="en-US" sz="1000" dirty="0"/>
              <a:t>, N., &amp; Golding, J. F. (2023</a:t>
            </a:r>
            <a:r>
              <a:rPr lang="en-US" sz="1000" dirty="0" smtClean="0"/>
              <a:t>).</a:t>
            </a:r>
          </a:p>
          <a:p>
            <a:r>
              <a:rPr lang="en-US" sz="1000" dirty="0" smtClean="0"/>
              <a:t>The Visually Induced Motion Sickness Susceptibility Questionnaire (VIMSSQ):</a:t>
            </a:r>
          </a:p>
          <a:p>
            <a:r>
              <a:rPr lang="en-US" sz="1000" dirty="0" smtClean="0"/>
              <a:t>Estimating </a:t>
            </a:r>
            <a:r>
              <a:rPr lang="en-US" sz="1000" dirty="0"/>
              <a:t>Individual Susceptibility to Motion Sickness-Like </a:t>
            </a:r>
            <a:r>
              <a:rPr lang="en-US" sz="1000" dirty="0" smtClean="0"/>
              <a:t>Symptoms When </a:t>
            </a:r>
            <a:r>
              <a:rPr lang="en-US" sz="1000" dirty="0"/>
              <a:t>Using Visual Devices. </a:t>
            </a:r>
            <a:r>
              <a:rPr lang="en-US" sz="1000" i="1" dirty="0"/>
              <a:t>Human Factors</a:t>
            </a:r>
            <a:r>
              <a:rPr lang="en-US" sz="1000" dirty="0"/>
              <a:t>, </a:t>
            </a:r>
            <a:r>
              <a:rPr lang="en-US" sz="1000" i="1" dirty="0"/>
              <a:t>65</a:t>
            </a:r>
            <a:r>
              <a:rPr lang="en-US" sz="1000" dirty="0"/>
              <a:t>(1), 107–124. </a:t>
            </a:r>
          </a:p>
          <a:p>
            <a:r>
              <a:rPr lang="en-US" sz="1000" baseline="30000" dirty="0"/>
              <a:t>2</a:t>
            </a:r>
            <a:r>
              <a:rPr lang="en-US" sz="1000" dirty="0"/>
              <a:t>Keshavarz, B., </a:t>
            </a:r>
            <a:r>
              <a:rPr lang="en-US" sz="1000" dirty="0" err="1"/>
              <a:t>Saryazdi</a:t>
            </a:r>
            <a:r>
              <a:rPr lang="en-US" sz="1000" dirty="0"/>
              <a:t>, R., Campos, J. L., &amp; Golding, J. F. (2019</a:t>
            </a:r>
            <a:r>
              <a:rPr lang="en-US" sz="1000" dirty="0" smtClean="0"/>
              <a:t>). Introducing </a:t>
            </a:r>
            <a:r>
              <a:rPr lang="en-US" sz="1000" dirty="0"/>
              <a:t>the VIMSSQ: Measuring susceptibility to visually induced motion </a:t>
            </a:r>
            <a:r>
              <a:rPr lang="en-US" sz="1000" dirty="0" smtClean="0"/>
              <a:t>sickness.</a:t>
            </a:r>
          </a:p>
          <a:p>
            <a:r>
              <a:rPr lang="en-US" sz="1000" i="1" dirty="0" smtClean="0"/>
              <a:t>Proceedings </a:t>
            </a:r>
            <a:r>
              <a:rPr lang="en-US" sz="1000" i="1" dirty="0"/>
              <a:t>of the Human Factors and Ergonomics Society Annual Meeting</a:t>
            </a:r>
            <a:r>
              <a:rPr lang="en-US" sz="1000" dirty="0"/>
              <a:t>, </a:t>
            </a:r>
            <a:r>
              <a:rPr lang="en-US" sz="1000" i="1" dirty="0"/>
              <a:t>63</a:t>
            </a:r>
            <a:r>
              <a:rPr lang="en-US" sz="1000" dirty="0"/>
              <a:t>(1), 2267–2271. </a:t>
            </a:r>
          </a:p>
          <a:p>
            <a:r>
              <a:rPr lang="en-US" sz="1000" baseline="30000" dirty="0"/>
              <a:t>3</a:t>
            </a:r>
            <a:r>
              <a:rPr lang="en-US" sz="1000" dirty="0"/>
              <a:t>Golding, J. F., </a:t>
            </a:r>
            <a:r>
              <a:rPr lang="en-US" sz="1000" dirty="0" err="1"/>
              <a:t>Rafiq</a:t>
            </a:r>
            <a:r>
              <a:rPr lang="en-US" sz="1000" dirty="0"/>
              <a:t>, A., &amp; </a:t>
            </a:r>
            <a:r>
              <a:rPr lang="en-US" sz="1000" dirty="0" err="1"/>
              <a:t>Keshavarz</a:t>
            </a:r>
            <a:r>
              <a:rPr lang="en-US" sz="1000" dirty="0"/>
              <a:t>, B. (2021). Predicting Individual Susceptibility to Visually Induced Motion Sickness by Questionnaire. </a:t>
            </a:r>
            <a:r>
              <a:rPr lang="en-US" sz="1000" i="1" dirty="0"/>
              <a:t>Frontiers in Virtual Reality</a:t>
            </a:r>
            <a:r>
              <a:rPr lang="en-US" sz="1000" dirty="0"/>
              <a:t>, </a:t>
            </a:r>
            <a:r>
              <a:rPr lang="en-US" sz="1000" i="1" dirty="0"/>
              <a:t>2</a:t>
            </a:r>
            <a:endParaRPr kumimoji="0" lang="en-CA" sz="1000" b="0" i="0" u="none" strike="noStrike" kern="1200" cap="none" spc="0" normalizeH="0" baseline="0" noProof="0" dirty="0">
              <a:ln>
                <a:noFill/>
              </a:ln>
              <a:solidFill>
                <a:prstClr val="black"/>
              </a:solidFill>
              <a:effectLst/>
              <a:uLnTx/>
              <a:uFillTx/>
            </a:endParaRPr>
          </a:p>
        </p:txBody>
      </p:sp>
      <p:cxnSp>
        <p:nvCxnSpPr>
          <p:cNvPr id="15" name="Straight Connector 14"/>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pic>
        <p:nvPicPr>
          <p:cNvPr id="19" name="Picture 18"/>
          <p:cNvPicPr>
            <a:picLocks noChangeAspect="1"/>
          </p:cNvPicPr>
          <p:nvPr/>
        </p:nvPicPr>
        <p:blipFill rotWithShape="1">
          <a:blip r:embed="rId3"/>
          <a:srcRect t="93841" b="1116"/>
          <a:stretch/>
        </p:blipFill>
        <p:spPr>
          <a:xfrm>
            <a:off x="5093208" y="5410460"/>
            <a:ext cx="6257921" cy="274320"/>
          </a:xfrm>
          <a:prstGeom prst="rect">
            <a:avLst/>
          </a:prstGeom>
        </p:spPr>
      </p:pic>
    </p:spTree>
    <p:extLst>
      <p:ext uri="{BB962C8B-B14F-4D97-AF65-F5344CB8AC3E}">
        <p14:creationId xmlns:p14="http://schemas.microsoft.com/office/powerpoint/2010/main" val="33971148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creenshot, diagram, square&#10;&#10;Description automatically generated">
            <a:extLst>
              <a:ext uri="{FF2B5EF4-FFF2-40B4-BE49-F238E27FC236}">
                <a16:creationId xmlns:a16="http://schemas.microsoft.com/office/drawing/2014/main" id="{A8B12B64-21F7-7E7B-55E0-F170BD4A92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2658"/>
          <a:stretch/>
        </p:blipFill>
        <p:spPr>
          <a:xfrm>
            <a:off x="4819298" y="1644370"/>
            <a:ext cx="6980351" cy="4249753"/>
          </a:xfrm>
          <a:prstGeom prst="rect">
            <a:avLst/>
          </a:prstGeom>
        </p:spPr>
      </p:pic>
      <p:sp>
        <p:nvSpPr>
          <p:cNvPr id="13" name="Freeform 49">
            <a:extLst>
              <a:ext uri="{FF2B5EF4-FFF2-40B4-BE49-F238E27FC236}">
                <a16:creationId xmlns:a16="http://schemas.microsoft.com/office/drawing/2014/main" id="{C25BF946-D8FB-4EC7-817C-4FFC8651FCE7}"/>
              </a:ext>
            </a:extLst>
          </p:cNvPr>
          <p:cNvSpPr/>
          <p:nvPr/>
        </p:nvSpPr>
        <p:spPr>
          <a:xfrm>
            <a:off x="4570740" y="1044641"/>
            <a:ext cx="7380049" cy="65758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dirty="0">
                <a:solidFill>
                  <a:schemeClr val="accent4">
                    <a:lumMod val="10000"/>
                  </a:schemeClr>
                </a:solidFill>
                <a:latin typeface="Calibri" panose="020F0502020204030204" pitchFamily="34" charset="0"/>
                <a:cs typeface="Calibri" panose="020F0502020204030204" pitchFamily="34" charset="0"/>
              </a:rPr>
              <a:t>Online Study: Occurrence of (traditional) motion </a:t>
            </a:r>
            <a:r>
              <a:rPr lang="en-US" sz="2400" dirty="0" smtClean="0">
                <a:solidFill>
                  <a:schemeClr val="accent4">
                    <a:lumMod val="10000"/>
                  </a:schemeClr>
                </a:solidFill>
                <a:latin typeface="Calibri" panose="020F0502020204030204" pitchFamily="34" charset="0"/>
                <a:cs typeface="Calibri" panose="020F0502020204030204" pitchFamily="34" charset="0"/>
              </a:rPr>
              <a:t>sickness</a:t>
            </a:r>
            <a:r>
              <a:rPr lang="en-US" sz="2400" baseline="30000" dirty="0" smtClean="0">
                <a:solidFill>
                  <a:schemeClr val="accent4">
                    <a:lumMod val="10000"/>
                  </a:schemeClr>
                </a:solidFill>
                <a:latin typeface="Calibri" panose="020F0502020204030204" pitchFamily="34" charset="0"/>
                <a:cs typeface="Calibri" panose="020F0502020204030204" pitchFamily="34" charset="0"/>
              </a:rPr>
              <a:t>1</a:t>
            </a:r>
            <a:endParaRPr lang="en-US" sz="2400" dirty="0">
              <a:solidFill>
                <a:schemeClr val="accent4">
                  <a:lumMod val="10000"/>
                </a:schemeClr>
              </a:solidFill>
              <a:latin typeface="Calibri" panose="020F0502020204030204" pitchFamily="34" charset="0"/>
              <a:cs typeface="Calibri" panose="020F0502020204030204" pitchFamily="34" charset="0"/>
            </a:endParaRPr>
          </a:p>
        </p:txBody>
      </p:sp>
      <p:cxnSp>
        <p:nvCxnSpPr>
          <p:cNvPr id="7" name="Straight Connector 6"/>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BDB56653-E774-8C8E-6E19-3A310854434A}"/>
              </a:ext>
            </a:extLst>
          </p:cNvPr>
          <p:cNvSpPr txBox="1">
            <a:spLocks/>
          </p:cNvSpPr>
          <p:nvPr/>
        </p:nvSpPr>
        <p:spPr>
          <a:xfrm>
            <a:off x="604462" y="963612"/>
            <a:ext cx="3419849"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History</a:t>
            </a:r>
            <a:endParaRPr lang="en-US" dirty="0">
              <a:solidFill>
                <a:srgbClr val="2F5496"/>
              </a:solidFill>
              <a:latin typeface="+mn-lt"/>
            </a:endParaRPr>
          </a:p>
        </p:txBody>
      </p:sp>
      <p:sp>
        <p:nvSpPr>
          <p:cNvPr id="5" name="TextBox 4">
            <a:extLst>
              <a:ext uri="{FF2B5EF4-FFF2-40B4-BE49-F238E27FC236}">
                <a16:creationId xmlns:a16="http://schemas.microsoft.com/office/drawing/2014/main" id="{2EE707F3-3162-5776-71AE-ECC56F2D823F}"/>
              </a:ext>
            </a:extLst>
          </p:cNvPr>
          <p:cNvSpPr txBox="1"/>
          <p:nvPr/>
        </p:nvSpPr>
        <p:spPr>
          <a:xfrm>
            <a:off x="321564" y="6146521"/>
            <a:ext cx="11032232" cy="400110"/>
          </a:xfrm>
          <a:prstGeom prst="rect">
            <a:avLst/>
          </a:prstGeom>
          <a:noFill/>
        </p:spPr>
        <p:txBody>
          <a:bodyPr wrap="square" rtlCol="0">
            <a:spAutoFit/>
          </a:bodyPr>
          <a:lstStyle/>
          <a:p>
            <a:r>
              <a:rPr lang="en-US" sz="1000" baseline="30000" dirty="0"/>
              <a:t>1</a:t>
            </a:r>
            <a:r>
              <a:rPr lang="en-CA" sz="1000" dirty="0">
                <a:effectLst/>
              </a:rPr>
              <a:t>Umatheva, N., Russo, F. A., &amp; </a:t>
            </a:r>
            <a:r>
              <a:rPr lang="en-CA" sz="1000" dirty="0" err="1">
                <a:effectLst/>
              </a:rPr>
              <a:t>Keshavarz</a:t>
            </a:r>
            <a:r>
              <a:rPr lang="en-CA" sz="1000" dirty="0">
                <a:effectLst/>
              </a:rPr>
              <a:t>, B. (2024). The role of lifestyle factors, biological sex, and racial identity for (visually induced) motion sickness susceptibility: Insights from an online survey. </a:t>
            </a:r>
            <a:r>
              <a:rPr lang="en-CA" sz="1000" i="1" dirty="0">
                <a:effectLst/>
              </a:rPr>
              <a:t>Displays</a:t>
            </a:r>
            <a:r>
              <a:rPr lang="en-CA" sz="1000" dirty="0">
                <a:effectLst/>
              </a:rPr>
              <a:t>, </a:t>
            </a:r>
            <a:r>
              <a:rPr lang="en-CA" sz="1000" i="1" dirty="0">
                <a:effectLst/>
              </a:rPr>
              <a:t>82</a:t>
            </a:r>
            <a:r>
              <a:rPr lang="en-CA" sz="1000" dirty="0">
                <a:effectLst/>
              </a:rPr>
              <a:t>, 102666. </a:t>
            </a:r>
            <a:endParaRPr lang="en-US" sz="1000" dirty="0"/>
          </a:p>
        </p:txBody>
      </p:sp>
      <p:sp>
        <p:nvSpPr>
          <p:cNvPr id="10"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spTree>
    <p:extLst>
      <p:ext uri="{BB962C8B-B14F-4D97-AF65-F5344CB8AC3E}">
        <p14:creationId xmlns:p14="http://schemas.microsoft.com/office/powerpoint/2010/main" val="158146683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28A7D3-5E5B-1EE4-52DC-426E88EA640B}"/>
              </a:ext>
            </a:extLst>
          </p:cNvPr>
          <p:cNvGrpSpPr>
            <a:grpSpLocks noChangeAspect="1"/>
          </p:cNvGrpSpPr>
          <p:nvPr/>
        </p:nvGrpSpPr>
        <p:grpSpPr>
          <a:xfrm>
            <a:off x="4976031" y="1643974"/>
            <a:ext cx="3912220" cy="4566468"/>
            <a:chOff x="0" y="0"/>
            <a:chExt cx="5615963" cy="6555105"/>
          </a:xfrm>
        </p:grpSpPr>
        <p:pic>
          <p:nvPicPr>
            <p:cNvPr id="4" name="Picture 3">
              <a:extLst>
                <a:ext uri="{FF2B5EF4-FFF2-40B4-BE49-F238E27FC236}">
                  <a16:creationId xmlns:a16="http://schemas.microsoft.com/office/drawing/2014/main" id="{045D180F-1EDA-51AE-71D9-15A3D4E009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365115" cy="6555105"/>
            </a:xfrm>
            <a:prstGeom prst="rect">
              <a:avLst/>
            </a:prstGeom>
            <a:noFill/>
            <a:ln>
              <a:noFill/>
            </a:ln>
          </p:spPr>
        </p:pic>
        <p:pic>
          <p:nvPicPr>
            <p:cNvPr id="5" name="Picture 4">
              <a:extLst>
                <a:ext uri="{FF2B5EF4-FFF2-40B4-BE49-F238E27FC236}">
                  <a16:creationId xmlns:a16="http://schemas.microsoft.com/office/drawing/2014/main" id="{290AA743-6D32-F17F-FF92-DD2478887D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423" t="44309" b="41009"/>
            <a:stretch/>
          </p:blipFill>
          <p:spPr bwMode="auto">
            <a:xfrm>
              <a:off x="4825388" y="2908453"/>
              <a:ext cx="790575" cy="930910"/>
            </a:xfrm>
            <a:prstGeom prst="rect">
              <a:avLst/>
            </a:prstGeom>
            <a:noFill/>
            <a:ln>
              <a:noFill/>
            </a:ln>
            <a:extLst>
              <a:ext uri="{53640926-AAD7-44D8-BBD7-CCE9431645EC}">
                <a14:shadowObscured xmlns:a14="http://schemas.microsoft.com/office/drawing/2010/main"/>
              </a:ext>
            </a:extLst>
          </p:spPr>
        </p:pic>
      </p:grpSp>
      <p:sp>
        <p:nvSpPr>
          <p:cNvPr id="13" name="Freeform 49">
            <a:extLst>
              <a:ext uri="{FF2B5EF4-FFF2-40B4-BE49-F238E27FC236}">
                <a16:creationId xmlns:a16="http://schemas.microsoft.com/office/drawing/2014/main" id="{C25BF946-D8FB-4EC7-817C-4FFC8651FCE7}"/>
              </a:ext>
            </a:extLst>
          </p:cNvPr>
          <p:cNvSpPr/>
          <p:nvPr/>
        </p:nvSpPr>
        <p:spPr>
          <a:xfrm>
            <a:off x="4871467" y="1052198"/>
            <a:ext cx="6695269" cy="65758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dirty="0">
                <a:solidFill>
                  <a:schemeClr val="accent4">
                    <a:lumMod val="10000"/>
                  </a:schemeClr>
                </a:solidFill>
                <a:cs typeface="Calibri" panose="020F0502020204030204" pitchFamily="34" charset="0"/>
              </a:rPr>
              <a:t>Occurrence</a:t>
            </a:r>
            <a:r>
              <a:rPr lang="en-US" sz="2400" dirty="0">
                <a:solidFill>
                  <a:schemeClr val="accent4">
                    <a:lumMod val="10000"/>
                  </a:schemeClr>
                </a:solidFill>
                <a:cs typeface="Segoe UI" panose="020B0502040204020203" pitchFamily="34" charset="0"/>
              </a:rPr>
              <a:t> of visually induced motion </a:t>
            </a:r>
            <a:r>
              <a:rPr lang="en-US" sz="2400" dirty="0" smtClean="0">
                <a:solidFill>
                  <a:schemeClr val="accent4">
                    <a:lumMod val="10000"/>
                  </a:schemeClr>
                </a:solidFill>
                <a:cs typeface="Segoe UI" panose="020B0502040204020203" pitchFamily="34" charset="0"/>
              </a:rPr>
              <a:t>sickness</a:t>
            </a:r>
            <a:r>
              <a:rPr lang="en-US" sz="2400" baseline="30000" dirty="0" smtClean="0">
                <a:solidFill>
                  <a:schemeClr val="accent4">
                    <a:lumMod val="10000"/>
                  </a:schemeClr>
                </a:solidFill>
                <a:cs typeface="Segoe UI" panose="020B0502040204020203" pitchFamily="34" charset="0"/>
              </a:rPr>
              <a:t>1</a:t>
            </a:r>
            <a:endParaRPr lang="en-US" sz="2400" dirty="0">
              <a:solidFill>
                <a:schemeClr val="accent4">
                  <a:lumMod val="10000"/>
                </a:schemeClr>
              </a:solidFill>
              <a:cs typeface="Segoe UI" panose="020B0502040204020203" pitchFamily="34" charset="0"/>
            </a:endParaRPr>
          </a:p>
        </p:txBody>
      </p:sp>
      <p:sp>
        <p:nvSpPr>
          <p:cNvPr id="6" name="Freeform 49">
            <a:extLst>
              <a:ext uri="{FF2B5EF4-FFF2-40B4-BE49-F238E27FC236}">
                <a16:creationId xmlns:a16="http://schemas.microsoft.com/office/drawing/2014/main" id="{367C8A38-CC90-64CB-901E-A9AAF9EA6609}"/>
              </a:ext>
            </a:extLst>
          </p:cNvPr>
          <p:cNvSpPr/>
          <p:nvPr/>
        </p:nvSpPr>
        <p:spPr>
          <a:xfrm>
            <a:off x="8977745" y="2292583"/>
            <a:ext cx="2939683" cy="2939678"/>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r>
              <a:rPr lang="en-CA" sz="2400" b="1" dirty="0">
                <a:cs typeface="Segoe UI" panose="020B0502040204020203" pitchFamily="34" charset="0"/>
              </a:rPr>
              <a:t>Sex-related difference</a:t>
            </a:r>
          </a:p>
          <a:p>
            <a:pPr marL="285750" indent="-285750">
              <a:buFont typeface="Arial" panose="020B0604020202020204" pitchFamily="34" charset="0"/>
              <a:buChar char="•"/>
            </a:pPr>
            <a:r>
              <a:rPr lang="en-CA" sz="2000" dirty="0">
                <a:cs typeface="Segoe UI" panose="020B0502040204020203" pitchFamily="34" charset="0"/>
              </a:rPr>
              <a:t>Female participants reported significantly higher VIMSSQ and MSSQ scores than male participants.</a:t>
            </a:r>
            <a:endParaRPr lang="en-US" sz="2800" dirty="0">
              <a:solidFill>
                <a:schemeClr val="accent4">
                  <a:lumMod val="10000"/>
                </a:schemeClr>
              </a:solidFill>
              <a:cs typeface="Segoe UI" panose="020B0502040204020203" pitchFamily="34" charset="0"/>
            </a:endParaRPr>
          </a:p>
        </p:txBody>
      </p:sp>
      <p:cxnSp>
        <p:nvCxnSpPr>
          <p:cNvPr id="10" name="Straight Connector 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7D3076C-6FA4-97AD-94EA-4FAF8A5A9CF2}"/>
              </a:ext>
            </a:extLst>
          </p:cNvPr>
          <p:cNvSpPr txBox="1">
            <a:spLocks/>
          </p:cNvSpPr>
          <p:nvPr/>
        </p:nvSpPr>
        <p:spPr>
          <a:xfrm>
            <a:off x="604462" y="963612"/>
            <a:ext cx="3419849"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History</a:t>
            </a:r>
            <a:endParaRPr lang="en-US" dirty="0">
              <a:solidFill>
                <a:srgbClr val="2F5496"/>
              </a:solidFill>
              <a:latin typeface="+mn-lt"/>
            </a:endParaRPr>
          </a:p>
        </p:txBody>
      </p:sp>
      <p:sp>
        <p:nvSpPr>
          <p:cNvPr id="8" name="TextBox 7">
            <a:extLst>
              <a:ext uri="{FF2B5EF4-FFF2-40B4-BE49-F238E27FC236}">
                <a16:creationId xmlns:a16="http://schemas.microsoft.com/office/drawing/2014/main" id="{DBB56C4A-97EF-E060-A949-F809BE0DD297}"/>
              </a:ext>
            </a:extLst>
          </p:cNvPr>
          <p:cNvSpPr txBox="1"/>
          <p:nvPr/>
        </p:nvSpPr>
        <p:spPr>
          <a:xfrm>
            <a:off x="307388" y="6153613"/>
            <a:ext cx="10566175" cy="400110"/>
          </a:xfrm>
          <a:prstGeom prst="rect">
            <a:avLst/>
          </a:prstGeom>
          <a:noFill/>
        </p:spPr>
        <p:txBody>
          <a:bodyPr wrap="square" rtlCol="0">
            <a:spAutoFit/>
          </a:bodyPr>
          <a:lstStyle/>
          <a:p>
            <a:r>
              <a:rPr lang="en-US" sz="1000" baseline="30000" dirty="0"/>
              <a:t>1</a:t>
            </a:r>
            <a:r>
              <a:rPr lang="en-CA" sz="1000" dirty="0">
                <a:effectLst/>
              </a:rPr>
              <a:t>Umatheva, N., Russo, F. A., &amp; </a:t>
            </a:r>
            <a:r>
              <a:rPr lang="en-CA" sz="1000" dirty="0" err="1">
                <a:effectLst/>
              </a:rPr>
              <a:t>Keshavarz</a:t>
            </a:r>
            <a:r>
              <a:rPr lang="en-CA" sz="1000" dirty="0">
                <a:effectLst/>
              </a:rPr>
              <a:t>, B. (2024). The role of lifestyle factors, biological sex, and racial identity for (visually induced) motion sickness susceptibility: Insights from an online survey. </a:t>
            </a:r>
            <a:r>
              <a:rPr lang="en-CA" sz="1000" i="1" dirty="0">
                <a:effectLst/>
              </a:rPr>
              <a:t>Displays</a:t>
            </a:r>
            <a:r>
              <a:rPr lang="en-CA" sz="1000" dirty="0">
                <a:effectLst/>
              </a:rPr>
              <a:t>, </a:t>
            </a:r>
            <a:r>
              <a:rPr lang="en-CA" sz="1000" i="1" dirty="0">
                <a:effectLst/>
              </a:rPr>
              <a:t>82</a:t>
            </a:r>
            <a:r>
              <a:rPr lang="en-CA" sz="1000" dirty="0">
                <a:effectLst/>
              </a:rPr>
              <a:t>, 102666. </a:t>
            </a:r>
            <a:endParaRPr lang="en-US" sz="1000" dirty="0"/>
          </a:p>
        </p:txBody>
      </p:sp>
      <p:sp>
        <p:nvSpPr>
          <p:cNvPr id="12"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spTree>
    <p:extLst>
      <p:ext uri="{BB962C8B-B14F-4D97-AF65-F5344CB8AC3E}">
        <p14:creationId xmlns:p14="http://schemas.microsoft.com/office/powerpoint/2010/main" val="232641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9">
            <a:extLst>
              <a:ext uri="{FF2B5EF4-FFF2-40B4-BE49-F238E27FC236}">
                <a16:creationId xmlns:a16="http://schemas.microsoft.com/office/drawing/2014/main" id="{C25BF946-D8FB-4EC7-817C-4FFC8651FCE7}"/>
              </a:ext>
            </a:extLst>
          </p:cNvPr>
          <p:cNvSpPr/>
          <p:nvPr/>
        </p:nvSpPr>
        <p:spPr>
          <a:xfrm>
            <a:off x="4700469" y="1492998"/>
            <a:ext cx="7201845" cy="65758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200" b="1" dirty="0">
                <a:solidFill>
                  <a:schemeClr val="accent4">
                    <a:lumMod val="10000"/>
                  </a:schemeClr>
                </a:solidFill>
                <a:latin typeface="Calibri" panose="020F0502020204030204" pitchFamily="34" charset="0"/>
                <a:cs typeface="Calibri" panose="020F0502020204030204" pitchFamily="34" charset="0"/>
              </a:rPr>
              <a:t>Main finding</a:t>
            </a:r>
            <a:r>
              <a:rPr lang="en-US" sz="2200" b="1" baseline="30000" dirty="0">
                <a:solidFill>
                  <a:schemeClr val="accent4">
                    <a:lumMod val="10000"/>
                  </a:schemeClr>
                </a:solidFill>
                <a:latin typeface="Calibri" panose="020F0502020204030204" pitchFamily="34" charset="0"/>
                <a:cs typeface="Calibri" panose="020F0502020204030204" pitchFamily="34" charset="0"/>
              </a:rPr>
              <a:t>1</a:t>
            </a:r>
            <a:r>
              <a:rPr lang="en-US" sz="2200" b="1" dirty="0">
                <a:solidFill>
                  <a:schemeClr val="accent4">
                    <a:lumMod val="10000"/>
                  </a:schemeClr>
                </a:solidFill>
                <a:latin typeface="Calibri" panose="020F0502020204030204" pitchFamily="34" charset="0"/>
                <a:cs typeface="Calibri" panose="020F0502020204030204" pitchFamily="34" charset="0"/>
              </a:rPr>
              <a:t>: </a:t>
            </a:r>
            <a:r>
              <a:rPr lang="en-US" sz="2200" dirty="0">
                <a:solidFill>
                  <a:schemeClr val="accent4">
                    <a:lumMod val="10000"/>
                  </a:schemeClr>
                </a:solidFill>
                <a:latin typeface="Calibri" panose="020F0502020204030204" pitchFamily="34" charset="0"/>
                <a:cs typeface="Calibri" panose="020F0502020204030204" pitchFamily="34" charset="0"/>
              </a:rPr>
              <a:t>VIMSSQ is a good predictors of VIMS (R</a:t>
            </a:r>
            <a:r>
              <a:rPr lang="en-US" sz="2200" baseline="30000" dirty="0">
                <a:solidFill>
                  <a:schemeClr val="accent4">
                    <a:lumMod val="10000"/>
                  </a:schemeClr>
                </a:solidFill>
                <a:latin typeface="Calibri" panose="020F0502020204030204" pitchFamily="34" charset="0"/>
                <a:cs typeface="Calibri" panose="020F0502020204030204" pitchFamily="34" charset="0"/>
              </a:rPr>
              <a:t>2 </a:t>
            </a:r>
            <a:r>
              <a:rPr lang="en-US" sz="2200" dirty="0">
                <a:solidFill>
                  <a:schemeClr val="accent4">
                    <a:lumMod val="10000"/>
                  </a:schemeClr>
                </a:solidFill>
                <a:latin typeface="Calibri" panose="020F0502020204030204" pitchFamily="34" charset="0"/>
                <a:cs typeface="Calibri" panose="020F0502020204030204" pitchFamily="34" charset="0"/>
              </a:rPr>
              <a:t>= .034)</a:t>
            </a:r>
          </a:p>
        </p:txBody>
      </p:sp>
      <p:sp>
        <p:nvSpPr>
          <p:cNvPr id="11" name="Freeform 49">
            <a:extLst>
              <a:ext uri="{FF2B5EF4-FFF2-40B4-BE49-F238E27FC236}">
                <a16:creationId xmlns:a16="http://schemas.microsoft.com/office/drawing/2014/main" id="{C25BF946-D8FB-4EC7-817C-4FFC8651FCE7}"/>
              </a:ext>
            </a:extLst>
          </p:cNvPr>
          <p:cNvSpPr/>
          <p:nvPr/>
        </p:nvSpPr>
        <p:spPr>
          <a:xfrm>
            <a:off x="8804307" y="2331505"/>
            <a:ext cx="3387693" cy="2939678"/>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r>
              <a:rPr lang="en-CA" sz="2400" b="1" dirty="0">
                <a:latin typeface="Calibri" panose="020F0502020204030204" pitchFamily="34" charset="0"/>
                <a:cs typeface="Calibri" panose="020F0502020204030204" pitchFamily="34" charset="0"/>
              </a:rPr>
              <a:t>Combination of</a:t>
            </a:r>
          </a:p>
          <a:p>
            <a:pPr marL="285750" indent="-285750">
              <a:buFont typeface="Arial" panose="020B0604020202020204" pitchFamily="34" charset="0"/>
              <a:buChar char="•"/>
            </a:pPr>
            <a:r>
              <a:rPr lang="en-CA" sz="2000" dirty="0">
                <a:latin typeface="Calibri" panose="020F0502020204030204" pitchFamily="34" charset="0"/>
                <a:cs typeface="Calibri" panose="020F0502020204030204" pitchFamily="34" charset="0"/>
              </a:rPr>
              <a:t>VIMSSQ</a:t>
            </a:r>
          </a:p>
          <a:p>
            <a:pPr marL="285750" indent="-285750">
              <a:buFont typeface="Arial" panose="020B0604020202020204" pitchFamily="34" charset="0"/>
              <a:buChar char="•"/>
            </a:pPr>
            <a:r>
              <a:rPr lang="en-CA" sz="2000" dirty="0">
                <a:latin typeface="Calibri" panose="020F0502020204030204" pitchFamily="34" charset="0"/>
                <a:cs typeface="Calibri" panose="020F0502020204030204" pitchFamily="34" charset="0"/>
              </a:rPr>
              <a:t>MSSQ-</a:t>
            </a:r>
            <a:r>
              <a:rPr lang="en-CA" sz="2000" dirty="0" err="1">
                <a:latin typeface="Calibri" panose="020F0502020204030204" pitchFamily="34" charset="0"/>
                <a:cs typeface="Calibri" panose="020F0502020204030204" pitchFamily="34" charset="0"/>
              </a:rPr>
              <a:t>pcn</a:t>
            </a:r>
            <a:endParaRPr lang="en-CA"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CA" sz="2000" dirty="0">
                <a:latin typeface="Calibri" panose="020F0502020204030204" pitchFamily="34" charset="0"/>
                <a:cs typeface="Calibri" panose="020F0502020204030204" pitchFamily="34" charset="0"/>
              </a:rPr>
              <a:t>Migraine</a:t>
            </a:r>
          </a:p>
          <a:p>
            <a:pPr marL="285750" indent="-285750">
              <a:buFont typeface="Arial" panose="020B0604020202020204" pitchFamily="34" charset="0"/>
              <a:buChar char="•"/>
            </a:pPr>
            <a:r>
              <a:rPr lang="en-CA" sz="2000" dirty="0">
                <a:latin typeface="Calibri" panose="020F0502020204030204" pitchFamily="34" charset="0"/>
                <a:cs typeface="Calibri" panose="020F0502020204030204" pitchFamily="34" charset="0"/>
              </a:rPr>
              <a:t>Syncope</a:t>
            </a:r>
          </a:p>
          <a:p>
            <a:pPr marL="285750" indent="-285750">
              <a:buFont typeface="Arial" panose="020B0604020202020204" pitchFamily="34" charset="0"/>
              <a:buChar char="•"/>
            </a:pPr>
            <a:r>
              <a:rPr lang="en-CA" sz="2000" dirty="0">
                <a:latin typeface="Calibri" panose="020F0502020204030204" pitchFamily="34" charset="0"/>
                <a:cs typeface="Calibri" panose="020F0502020204030204" pitchFamily="34" charset="0"/>
              </a:rPr>
              <a:t>Dizziness</a:t>
            </a:r>
          </a:p>
          <a:p>
            <a:r>
              <a:rPr lang="en-CA" sz="2000" dirty="0">
                <a:latin typeface="Calibri" panose="020F0502020204030204" pitchFamily="34" charset="0"/>
                <a:cs typeface="Calibri" panose="020F0502020204030204" pitchFamily="34" charset="0"/>
              </a:rPr>
              <a:t>Explained 56</a:t>
            </a:r>
            <a:r>
              <a:rPr lang="en-CA" sz="2000" b="1" dirty="0">
                <a:latin typeface="Calibri" panose="020F0502020204030204" pitchFamily="34" charset="0"/>
                <a:cs typeface="Calibri" panose="020F0502020204030204" pitchFamily="34" charset="0"/>
              </a:rPr>
              <a:t>% </a:t>
            </a:r>
            <a:r>
              <a:rPr lang="en-CA" sz="2000" dirty="0">
                <a:latin typeface="Calibri" panose="020F0502020204030204" pitchFamily="34" charset="0"/>
                <a:cs typeface="Calibri" panose="020F0502020204030204" pitchFamily="34" charset="0"/>
              </a:rPr>
              <a:t>of the </a:t>
            </a:r>
            <a:r>
              <a:rPr lang="en-CA" sz="2000" dirty="0" smtClean="0">
                <a:latin typeface="Calibri" panose="020F0502020204030204" pitchFamily="34" charset="0"/>
                <a:cs typeface="Calibri" panose="020F0502020204030204" pitchFamily="34" charset="0"/>
              </a:rPr>
              <a:t>variance</a:t>
            </a:r>
            <a:endParaRPr lang="en-US" sz="2000" dirty="0">
              <a:solidFill>
                <a:schemeClr val="accent4">
                  <a:lumMod val="10000"/>
                </a:schemeClr>
              </a:solidFill>
              <a:latin typeface="Calibri" panose="020F0502020204030204" pitchFamily="34" charset="0"/>
              <a:cs typeface="Calibri" panose="020F0502020204030204" pitchFamily="34" charset="0"/>
            </a:endParaRPr>
          </a:p>
        </p:txBody>
      </p:sp>
      <p:cxnSp>
        <p:nvCxnSpPr>
          <p:cNvPr id="8" name="Straight Connector 7"/>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35430E8-BE72-B29A-5215-CAB3D3C86DCA}"/>
              </a:ext>
            </a:extLst>
          </p:cNvPr>
          <p:cNvPicPr>
            <a:picLocks noChangeAspect="1"/>
          </p:cNvPicPr>
          <p:nvPr/>
        </p:nvPicPr>
        <p:blipFill rotWithShape="1">
          <a:blip r:embed="rId3"/>
          <a:srcRect b="67222"/>
          <a:stretch/>
        </p:blipFill>
        <p:spPr>
          <a:xfrm>
            <a:off x="4609067" y="2331505"/>
            <a:ext cx="4005774" cy="3207283"/>
          </a:xfrm>
          <a:prstGeom prst="rect">
            <a:avLst/>
          </a:prstGeom>
        </p:spPr>
      </p:pic>
      <p:sp>
        <p:nvSpPr>
          <p:cNvPr id="2" name="Title 1">
            <a:extLst>
              <a:ext uri="{FF2B5EF4-FFF2-40B4-BE49-F238E27FC236}">
                <a16:creationId xmlns:a16="http://schemas.microsoft.com/office/drawing/2014/main" id="{F0CEBEA9-0FB9-333C-ABB4-D5132A0CA105}"/>
              </a:ext>
            </a:extLst>
          </p:cNvPr>
          <p:cNvSpPr txBox="1">
            <a:spLocks/>
          </p:cNvSpPr>
          <p:nvPr/>
        </p:nvSpPr>
        <p:spPr>
          <a:xfrm>
            <a:off x="604462" y="963612"/>
            <a:ext cx="3419849"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History</a:t>
            </a:r>
            <a:endParaRPr lang="en-US">
              <a:solidFill>
                <a:srgbClr val="2F5496"/>
              </a:solidFill>
              <a:latin typeface="+mn-lt"/>
            </a:endParaRPr>
          </a:p>
        </p:txBody>
      </p:sp>
      <p:sp>
        <p:nvSpPr>
          <p:cNvPr id="3" name="TextBox 2">
            <a:extLst>
              <a:ext uri="{FF2B5EF4-FFF2-40B4-BE49-F238E27FC236}">
                <a16:creationId xmlns:a16="http://schemas.microsoft.com/office/drawing/2014/main" id="{325A650A-27B6-D997-B3E1-E23D1D3FA24B}"/>
              </a:ext>
            </a:extLst>
          </p:cNvPr>
          <p:cNvSpPr txBox="1"/>
          <p:nvPr/>
        </p:nvSpPr>
        <p:spPr>
          <a:xfrm>
            <a:off x="321564" y="6309551"/>
            <a:ext cx="11032232" cy="246221"/>
          </a:xfrm>
          <a:prstGeom prst="rect">
            <a:avLst/>
          </a:prstGeom>
          <a:noFill/>
        </p:spPr>
        <p:txBody>
          <a:bodyPr wrap="square" rtlCol="0">
            <a:spAutoFit/>
          </a:bodyPr>
          <a:lstStyle/>
          <a:p>
            <a:r>
              <a:rPr lang="en-US" sz="1000" baseline="30000" dirty="0"/>
              <a:t>1</a:t>
            </a:r>
            <a:r>
              <a:rPr lang="en-CA" sz="1000" dirty="0">
                <a:effectLst/>
              </a:rPr>
              <a:t>Golding, J. F., </a:t>
            </a:r>
            <a:r>
              <a:rPr lang="en-CA" sz="1000" dirty="0" err="1">
                <a:effectLst/>
              </a:rPr>
              <a:t>Rafiq</a:t>
            </a:r>
            <a:r>
              <a:rPr lang="en-CA" sz="1000" dirty="0">
                <a:effectLst/>
              </a:rPr>
              <a:t>, A., &amp; </a:t>
            </a:r>
            <a:r>
              <a:rPr lang="en-CA" sz="1000" dirty="0" err="1">
                <a:effectLst/>
              </a:rPr>
              <a:t>Keshavarz</a:t>
            </a:r>
            <a:r>
              <a:rPr lang="en-CA" sz="1000" dirty="0">
                <a:effectLst/>
              </a:rPr>
              <a:t>, B. (2021). Predicting Individual Susceptibility to Visually Induced Motion Sickness by Questionnaire. </a:t>
            </a:r>
            <a:r>
              <a:rPr lang="en-CA" sz="1000" i="1" dirty="0">
                <a:effectLst/>
              </a:rPr>
              <a:t>Frontiers in Virtual Reality</a:t>
            </a:r>
            <a:r>
              <a:rPr lang="en-CA" sz="1000" dirty="0">
                <a:effectLst/>
              </a:rPr>
              <a:t>, </a:t>
            </a:r>
            <a:r>
              <a:rPr lang="en-CA" sz="1000" i="1" dirty="0">
                <a:effectLst/>
              </a:rPr>
              <a:t>2</a:t>
            </a:r>
            <a:r>
              <a:rPr lang="en-CA" sz="1000" dirty="0">
                <a:effectLst/>
              </a:rPr>
              <a:t>. </a:t>
            </a:r>
            <a:endParaRPr lang="en-US" sz="1000" dirty="0"/>
          </a:p>
        </p:txBody>
      </p:sp>
      <p:sp>
        <p:nvSpPr>
          <p:cNvPr id="10"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spTree>
    <p:extLst>
      <p:ext uri="{BB962C8B-B14F-4D97-AF65-F5344CB8AC3E}">
        <p14:creationId xmlns:p14="http://schemas.microsoft.com/office/powerpoint/2010/main" val="168611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26">
            <a:extLst>
              <a:ext uri="{FF2B5EF4-FFF2-40B4-BE49-F238E27FC236}">
                <a16:creationId xmlns:a16="http://schemas.microsoft.com/office/drawing/2014/main" id="{07DD7662-1C54-49C7-87B6-43DC22E20624}"/>
              </a:ext>
            </a:extLst>
          </p:cNvPr>
          <p:cNvSpPr/>
          <p:nvPr/>
        </p:nvSpPr>
        <p:spPr>
          <a:xfrm>
            <a:off x="4778549" y="3256314"/>
            <a:ext cx="2014421" cy="4463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Field of view</a:t>
            </a:r>
            <a:r>
              <a:rPr kumimoji="0" lang="de-DE" sz="2400" b="0" i="0" u="none" strike="noStrike" kern="1200" cap="none" spc="0" normalizeH="0" baseline="30000" noProof="0" dirty="0">
                <a:ln>
                  <a:noFill/>
                </a:ln>
                <a:solidFill>
                  <a:srgbClr val="FFFFFF"/>
                </a:solidFill>
                <a:effectLst/>
                <a:uLnTx/>
                <a:uFillTx/>
                <a:ea typeface="+mn-ea"/>
                <a:cs typeface="Calibri Light"/>
              </a:rPr>
              <a:t>1</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sp>
        <p:nvSpPr>
          <p:cNvPr id="15" name="Freeform 27">
            <a:extLst>
              <a:ext uri="{FF2B5EF4-FFF2-40B4-BE49-F238E27FC236}">
                <a16:creationId xmlns:a16="http://schemas.microsoft.com/office/drawing/2014/main" id="{34038F14-CF25-4258-85C2-5436F8D370B7}"/>
              </a:ext>
            </a:extLst>
          </p:cNvPr>
          <p:cNvSpPr/>
          <p:nvPr/>
        </p:nvSpPr>
        <p:spPr>
          <a:xfrm>
            <a:off x="7168273" y="3258373"/>
            <a:ext cx="1818005" cy="45096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Visual Setup</a:t>
            </a:r>
            <a:r>
              <a:rPr kumimoji="0" lang="de-DE" sz="2400" b="0" i="0" u="none" strike="noStrike" kern="1200" cap="none" spc="0" normalizeH="0" baseline="30000" noProof="0">
                <a:ln>
                  <a:noFill/>
                </a:ln>
                <a:solidFill>
                  <a:srgbClr val="FFFFFF"/>
                </a:solidFill>
                <a:effectLst/>
                <a:uLnTx/>
                <a:uFillTx/>
                <a:ea typeface="+mn-ea"/>
                <a:cs typeface="Calibri Light"/>
              </a:rPr>
              <a:t>2</a:t>
            </a:r>
            <a:endParaRPr kumimoji="0" lang="de-DE" sz="2400" b="0" i="0" u="none" strike="noStrike" kern="1200" cap="none" spc="0" normalizeH="0" baseline="0" noProof="0">
              <a:ln>
                <a:noFill/>
              </a:ln>
              <a:solidFill>
                <a:srgbClr val="FFFFFF"/>
              </a:solidFill>
              <a:effectLst/>
              <a:uLnTx/>
              <a:uFillTx/>
              <a:ea typeface="+mn-ea"/>
              <a:cs typeface="Calibri Light"/>
            </a:endParaRPr>
          </a:p>
        </p:txBody>
      </p:sp>
      <p:pic>
        <p:nvPicPr>
          <p:cNvPr id="17" name="Picture 2">
            <a:extLst>
              <a:ext uri="{FF2B5EF4-FFF2-40B4-BE49-F238E27FC236}">
                <a16:creationId xmlns:a16="http://schemas.microsoft.com/office/drawing/2014/main" id="{1D6097C6-DD55-4D65-B2FD-B047EA1566D5}"/>
              </a:ext>
            </a:extLst>
          </p:cNvPr>
          <p:cNvPicPr>
            <a:picLocks noChangeAspect="1"/>
          </p:cNvPicPr>
          <p:nvPr/>
        </p:nvPicPr>
        <p:blipFill>
          <a:blip r:embed="rId3"/>
          <a:stretch>
            <a:fillRect/>
          </a:stretch>
        </p:blipFill>
        <p:spPr>
          <a:xfrm>
            <a:off x="5269865" y="2210240"/>
            <a:ext cx="981269" cy="704118"/>
          </a:xfrm>
          <a:prstGeom prst="rect">
            <a:avLst/>
          </a:prstGeom>
        </p:spPr>
      </p:pic>
      <p:pic>
        <p:nvPicPr>
          <p:cNvPr id="25" name="Picture 9">
            <a:extLst>
              <a:ext uri="{FF2B5EF4-FFF2-40B4-BE49-F238E27FC236}">
                <a16:creationId xmlns:a16="http://schemas.microsoft.com/office/drawing/2014/main" id="{FF4430B8-451F-47D6-8A44-5AE1EB5FF3EE}"/>
              </a:ext>
            </a:extLst>
          </p:cNvPr>
          <p:cNvPicPr>
            <a:picLocks noChangeAspect="1"/>
          </p:cNvPicPr>
          <p:nvPr/>
        </p:nvPicPr>
        <p:blipFill>
          <a:blip r:embed="rId4"/>
          <a:stretch>
            <a:fillRect/>
          </a:stretch>
        </p:blipFill>
        <p:spPr>
          <a:xfrm>
            <a:off x="7711206" y="2210240"/>
            <a:ext cx="704118" cy="704118"/>
          </a:xfrm>
          <a:prstGeom prst="rect">
            <a:avLst/>
          </a:prstGeom>
        </p:spPr>
      </p:pic>
      <p:sp>
        <p:nvSpPr>
          <p:cNvPr id="18" name="TextBox 17">
            <a:extLst>
              <a:ext uri="{FF2B5EF4-FFF2-40B4-BE49-F238E27FC236}">
                <a16:creationId xmlns:a16="http://schemas.microsoft.com/office/drawing/2014/main" id="{4AAEC015-CEB7-4CDC-89E5-2F7CEEC89C0B}"/>
              </a:ext>
            </a:extLst>
          </p:cNvPr>
          <p:cNvSpPr txBox="1"/>
          <p:nvPr/>
        </p:nvSpPr>
        <p:spPr>
          <a:xfrm>
            <a:off x="320371" y="5999535"/>
            <a:ext cx="1145336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rPr>
              <a:t>1</a:t>
            </a:r>
            <a:r>
              <a:rPr kumimoji="0" lang="en-CA" sz="1000" b="0" i="0" u="none" strike="noStrike" kern="1200" cap="none" spc="0" normalizeH="0" baseline="0" noProof="0" dirty="0">
                <a:ln>
                  <a:noFill/>
                </a:ln>
                <a:solidFill>
                  <a:prstClr val="black"/>
                </a:solidFill>
                <a:effectLst/>
                <a:uLnTx/>
                <a:uFillTx/>
              </a:rPr>
              <a:t>Bos, J. E., de </a:t>
            </a:r>
            <a:r>
              <a:rPr kumimoji="0" lang="en-CA" sz="1000" b="0" i="0" u="none" strike="noStrike" kern="1200" cap="none" spc="0" normalizeH="0" baseline="0" noProof="0" dirty="0" err="1">
                <a:ln>
                  <a:noFill/>
                </a:ln>
                <a:solidFill>
                  <a:prstClr val="black"/>
                </a:solidFill>
                <a:effectLst/>
                <a:uLnTx/>
                <a:uFillTx/>
              </a:rPr>
              <a:t>Vries</a:t>
            </a:r>
            <a:r>
              <a:rPr kumimoji="0" lang="en-CA" sz="1000" b="0" i="0" u="none" strike="noStrike" kern="1200" cap="none" spc="0" normalizeH="0" baseline="0" noProof="0" dirty="0">
                <a:ln>
                  <a:noFill/>
                </a:ln>
                <a:solidFill>
                  <a:prstClr val="black"/>
                </a:solidFill>
                <a:effectLst/>
                <a:uLnTx/>
                <a:uFillTx/>
              </a:rPr>
              <a:t>, S. C., van </a:t>
            </a:r>
            <a:r>
              <a:rPr kumimoji="0" lang="en-CA" sz="1000" b="0" i="0" u="none" strike="noStrike" kern="1200" cap="none" spc="0" normalizeH="0" baseline="0" noProof="0" dirty="0" err="1">
                <a:ln>
                  <a:noFill/>
                </a:ln>
                <a:solidFill>
                  <a:prstClr val="black"/>
                </a:solidFill>
                <a:effectLst/>
                <a:uLnTx/>
                <a:uFillTx/>
              </a:rPr>
              <a:t>Emmerik</a:t>
            </a:r>
            <a:r>
              <a:rPr kumimoji="0" lang="en-CA" sz="1000" b="0" i="0" u="none" strike="noStrike" kern="1200" cap="none" spc="0" normalizeH="0" baseline="0" noProof="0" dirty="0">
                <a:ln>
                  <a:noFill/>
                </a:ln>
                <a:solidFill>
                  <a:prstClr val="black"/>
                </a:solidFill>
                <a:effectLst/>
                <a:uLnTx/>
                <a:uFillTx/>
              </a:rPr>
              <a:t>, M. L., &amp; </a:t>
            </a:r>
            <a:r>
              <a:rPr kumimoji="0" lang="en-CA" sz="1000" b="0" i="0" u="none" strike="noStrike" kern="1200" cap="none" spc="0" normalizeH="0" baseline="0" noProof="0" dirty="0" err="1">
                <a:ln>
                  <a:noFill/>
                </a:ln>
                <a:solidFill>
                  <a:prstClr val="black"/>
                </a:solidFill>
                <a:effectLst/>
                <a:uLnTx/>
                <a:uFillTx/>
              </a:rPr>
              <a:t>Groen</a:t>
            </a:r>
            <a:r>
              <a:rPr kumimoji="0" lang="en-CA" sz="1000" b="0" i="0" u="none" strike="noStrike" kern="1200" cap="none" spc="0" normalizeH="0" baseline="0" noProof="0" dirty="0">
                <a:ln>
                  <a:noFill/>
                </a:ln>
                <a:solidFill>
                  <a:prstClr val="black"/>
                </a:solidFill>
                <a:effectLst/>
                <a:uLnTx/>
                <a:uFillTx/>
              </a:rPr>
              <a:t>, E. L. (2010). The effect of internal and external fields of view on visually induced motion sickness. </a:t>
            </a:r>
            <a:r>
              <a:rPr kumimoji="0" lang="en-CA" sz="1000" b="0" i="1" u="none" strike="noStrike" kern="1200" cap="none" spc="0" normalizeH="0" baseline="0" noProof="0" dirty="0">
                <a:ln>
                  <a:noFill/>
                </a:ln>
                <a:solidFill>
                  <a:prstClr val="black"/>
                </a:solidFill>
                <a:effectLst/>
                <a:uLnTx/>
                <a:uFillTx/>
              </a:rPr>
              <a:t>Applied Ergonomics</a:t>
            </a:r>
            <a:r>
              <a:rPr kumimoji="0" lang="en-CA" sz="1000" b="0" i="0" u="none" strike="noStrike" kern="1200" cap="none" spc="0" normalizeH="0" baseline="0" noProof="0" dirty="0">
                <a:ln>
                  <a:noFill/>
                </a:ln>
                <a:solidFill>
                  <a:prstClr val="black"/>
                </a:solidFill>
                <a:effectLst/>
                <a:uLnTx/>
                <a:uFillTx/>
              </a:rPr>
              <a:t>, </a:t>
            </a:r>
            <a:r>
              <a:rPr kumimoji="0" lang="en-CA" sz="1000" b="0" i="1" u="none" strike="noStrike" kern="1200" cap="none" spc="0" normalizeH="0" baseline="0" noProof="0" dirty="0">
                <a:ln>
                  <a:noFill/>
                </a:ln>
                <a:solidFill>
                  <a:prstClr val="black"/>
                </a:solidFill>
                <a:effectLst/>
                <a:uLnTx/>
                <a:uFillTx/>
              </a:rPr>
              <a:t>41</a:t>
            </a:r>
            <a:r>
              <a:rPr kumimoji="0" lang="en-CA" sz="1000" b="0" i="0" u="none" strike="noStrike" kern="1200" cap="none" spc="0" normalizeH="0" baseline="0" noProof="0" dirty="0">
                <a:ln>
                  <a:noFill/>
                </a:ln>
                <a:solidFill>
                  <a:prstClr val="black"/>
                </a:solidFill>
                <a:effectLst/>
                <a:uLnTx/>
                <a:uFillTx/>
              </a:rPr>
              <a:t>(4), 516–521. </a:t>
            </a:r>
          </a:p>
          <a:p>
            <a:pPr>
              <a:defRPr/>
            </a:pPr>
            <a:r>
              <a:rPr kumimoji="0" lang="en-CA" sz="1000" b="0" i="0" u="none" strike="noStrike" kern="1200" cap="none" spc="0" normalizeH="0" baseline="30000" noProof="0" dirty="0">
                <a:ln>
                  <a:noFill/>
                </a:ln>
                <a:solidFill>
                  <a:prstClr val="black"/>
                </a:solidFill>
                <a:effectLst/>
                <a:uLnTx/>
                <a:uFillTx/>
              </a:rPr>
              <a:t>2</a:t>
            </a:r>
            <a:r>
              <a:rPr lang="en-CA" sz="1000" dirty="0" err="1"/>
              <a:t>Saredakis</a:t>
            </a:r>
            <a:r>
              <a:rPr lang="en-CA" sz="1000" dirty="0"/>
              <a:t>, D., </a:t>
            </a:r>
            <a:r>
              <a:rPr lang="en-CA" sz="1000" dirty="0" err="1"/>
              <a:t>Szpak</a:t>
            </a:r>
            <a:r>
              <a:rPr lang="en-CA" sz="1000" dirty="0"/>
              <a:t>, A., </a:t>
            </a:r>
            <a:r>
              <a:rPr lang="en-CA" sz="1000" dirty="0" err="1"/>
              <a:t>Birckhead</a:t>
            </a:r>
            <a:r>
              <a:rPr lang="en-CA" sz="1000" dirty="0"/>
              <a:t>, B., </a:t>
            </a:r>
            <a:r>
              <a:rPr lang="en-CA" sz="1000" dirty="0" err="1"/>
              <a:t>Keage</a:t>
            </a:r>
            <a:r>
              <a:rPr lang="en-CA" sz="1000" dirty="0"/>
              <a:t>, H. A. D., Rizzo, A., &amp; </a:t>
            </a:r>
            <a:r>
              <a:rPr lang="en-CA" sz="1000" dirty="0" err="1"/>
              <a:t>Loetscher</a:t>
            </a:r>
            <a:r>
              <a:rPr lang="en-CA" sz="1000" dirty="0"/>
              <a:t>, T. (2020). Factors Associated With Virtual Reality Sickness in Head-Mounted Displays: A Systematic Review and Meta-Analysis. </a:t>
            </a:r>
            <a:r>
              <a:rPr lang="en-CA" sz="1000" i="1" dirty="0"/>
              <a:t>Frontiers in Human Neuroscience</a:t>
            </a:r>
            <a:r>
              <a:rPr lang="en-CA" sz="1000" dirty="0"/>
              <a:t>, </a:t>
            </a:r>
            <a:r>
              <a:rPr lang="en-CA" sz="1000" i="1" dirty="0"/>
              <a:t>14</a:t>
            </a:r>
            <a:r>
              <a:rPr lang="en-CA" sz="1000" dirty="0"/>
              <a:t>. </a:t>
            </a:r>
          </a:p>
        </p:txBody>
      </p:sp>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73741EE7-3EF8-49B3-82ED-D87D62144258}"/>
              </a:ext>
            </a:extLst>
          </p:cNvPr>
          <p:cNvSpPr txBox="1">
            <a:spLocks/>
          </p:cNvSpPr>
          <p:nvPr/>
        </p:nvSpPr>
        <p:spPr>
          <a:xfrm>
            <a:off x="795527" y="963613"/>
            <a:ext cx="3264409"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Hardware Factors</a:t>
            </a:r>
            <a:endParaRPr lang="en-US">
              <a:solidFill>
                <a:srgbClr val="2F5496"/>
              </a:solidFill>
              <a:latin typeface="+mn-lt"/>
            </a:endParaRPr>
          </a:p>
        </p:txBody>
      </p:sp>
      <p:sp>
        <p:nvSpPr>
          <p:cNvPr id="11" name="Freeform 26">
            <a:extLst>
              <a:ext uri="{FF2B5EF4-FFF2-40B4-BE49-F238E27FC236}">
                <a16:creationId xmlns:a16="http://schemas.microsoft.com/office/drawing/2014/main" id="{07DD7662-1C54-49C7-87B6-43DC22E20624}"/>
              </a:ext>
            </a:extLst>
          </p:cNvPr>
          <p:cNvSpPr/>
          <p:nvPr/>
        </p:nvSpPr>
        <p:spPr>
          <a:xfrm>
            <a:off x="9265163" y="3263020"/>
            <a:ext cx="2014421" cy="4463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dirty="0">
                <a:solidFill>
                  <a:srgbClr val="FFFFFF"/>
                </a:solidFill>
                <a:cs typeface="Calibri Light"/>
              </a:rPr>
              <a:t>Motion System</a:t>
            </a:r>
            <a:endParaRPr kumimoji="0" lang="de-DE" sz="2400" b="0" i="0" u="none" strike="noStrike" kern="1200" cap="none" spc="0" normalizeH="0" baseline="0" noProof="0" dirty="0">
              <a:ln>
                <a:noFill/>
              </a:ln>
              <a:solidFill>
                <a:srgbClr val="FFFFFF"/>
              </a:solidFill>
              <a:effectLst/>
              <a:uLnTx/>
              <a:uFillTx/>
              <a:cs typeface="Calibri Light"/>
            </a:endParaRPr>
          </a:p>
        </p:txBody>
      </p:sp>
      <p:sp>
        <p:nvSpPr>
          <p:cNvPr id="2" name="Freeform 27647">
            <a:extLst>
              <a:ext uri="{FF2B5EF4-FFF2-40B4-BE49-F238E27FC236}">
                <a16:creationId xmlns:a16="http://schemas.microsoft.com/office/drawing/2014/main" id="{CA61FAC6-08FD-868D-3CC1-CEED8CAB96A7}"/>
              </a:ext>
            </a:extLst>
          </p:cNvPr>
          <p:cNvSpPr/>
          <p:nvPr/>
        </p:nvSpPr>
        <p:spPr>
          <a:xfrm>
            <a:off x="4748321" y="3876007"/>
            <a:ext cx="1852177"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Larger FOV often increases</a:t>
            </a:r>
            <a:r>
              <a:rPr kumimoji="0" lang="de-DE" sz="2000" b="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VIMS</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 name="Freeform 27647">
            <a:extLst>
              <a:ext uri="{FF2B5EF4-FFF2-40B4-BE49-F238E27FC236}">
                <a16:creationId xmlns:a16="http://schemas.microsoft.com/office/drawing/2014/main" id="{CFE30DA3-F7AF-0F41-CF2A-F10D3E31A49D}"/>
              </a:ext>
            </a:extLst>
          </p:cNvPr>
          <p:cNvSpPr/>
          <p:nvPr/>
        </p:nvSpPr>
        <p:spPr>
          <a:xfrm>
            <a:off x="6874682" y="3878247"/>
            <a:ext cx="236868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Screen resolution, refresh rate, </a:t>
            </a:r>
            <a:r>
              <a:rPr kumimoji="0" lang="de-DE" sz="2000" b="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time lag</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 name="Freeform 27647">
            <a:extLst>
              <a:ext uri="{FF2B5EF4-FFF2-40B4-BE49-F238E27FC236}">
                <a16:creationId xmlns:a16="http://schemas.microsoft.com/office/drawing/2014/main" id="{48097472-B982-0F11-12BC-3BBE64E3F226}"/>
              </a:ext>
            </a:extLst>
          </p:cNvPr>
          <p:cNvSpPr/>
          <p:nvPr/>
        </p:nvSpPr>
        <p:spPr>
          <a:xfrm>
            <a:off x="9232659" y="3883564"/>
            <a:ext cx="2026191"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noProof="0" dirty="0">
                <a:solidFill>
                  <a:srgbClr val="000000"/>
                </a:solidFill>
                <a:latin typeface="Calibri" panose="020F0502020204030204" pitchFamily="34" charset="0"/>
                <a:cs typeface="Calibri" panose="020F0502020204030204" pitchFamily="34" charset="0"/>
              </a:rPr>
              <a:t>Motion </a:t>
            </a:r>
            <a:r>
              <a:rPr lang="de-DE" sz="2000" dirty="0">
                <a:solidFill>
                  <a:srgbClr val="000000"/>
                </a:solidFill>
                <a:latin typeface="Calibri" panose="020F0502020204030204" pitchFamily="34" charset="0"/>
                <a:cs typeface="Calibri" panose="020F0502020204030204" pitchFamily="34" charset="0"/>
              </a:rPr>
              <a:t>DOFs, scale, smoothness</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15">
            <a:extLst>
              <a:ext uri="{FF2B5EF4-FFF2-40B4-BE49-F238E27FC236}">
                <a16:creationId xmlns:a16="http://schemas.microsoft.com/office/drawing/2014/main" id="{42B66AA9-4395-BD35-E330-DC92232EBB7D}"/>
              </a:ext>
            </a:extLst>
          </p:cNvPr>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b="11545"/>
          <a:stretch/>
        </p:blipFill>
        <p:spPr>
          <a:xfrm>
            <a:off x="9875396" y="1641384"/>
            <a:ext cx="785120" cy="1269801"/>
          </a:xfrm>
          <a:prstGeom prst="rect">
            <a:avLst/>
          </a:prstGeom>
        </p:spPr>
      </p:pic>
      <p:sp>
        <p:nvSpPr>
          <p:cNvPr id="19"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spTree>
    <p:extLst>
      <p:ext uri="{BB962C8B-B14F-4D97-AF65-F5344CB8AC3E}">
        <p14:creationId xmlns:p14="http://schemas.microsoft.com/office/powerpoint/2010/main" val="360861542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1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grpId="0" nodeType="afterEffect">
                                  <p:stCondLst>
                                    <p:cond delay="10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par>
                          <p:cTn id="33" fill="hold">
                            <p:stCondLst>
                              <p:cond delay="0"/>
                            </p:stCondLst>
                            <p:childTnLst>
                              <p:par>
                                <p:cTn id="34" presetID="10" presetClass="entr" presetSubtype="0" fill="hold" grpId="0" nodeType="afterEffect">
                                  <p:stCondLst>
                                    <p:cond delay="10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1" grpId="0" animBg="1"/>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26">
            <a:extLst>
              <a:ext uri="{FF2B5EF4-FFF2-40B4-BE49-F238E27FC236}">
                <a16:creationId xmlns:a16="http://schemas.microsoft.com/office/drawing/2014/main" id="{07DD7662-1C54-49C7-87B6-43DC22E20624}"/>
              </a:ext>
            </a:extLst>
          </p:cNvPr>
          <p:cNvSpPr/>
          <p:nvPr/>
        </p:nvSpPr>
        <p:spPr>
          <a:xfrm>
            <a:off x="4732251" y="3346982"/>
            <a:ext cx="2049059" cy="4463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dirty="0">
                <a:solidFill>
                  <a:srgbClr val="FFFFFF"/>
                </a:solidFill>
                <a:cs typeface="Calibri Light"/>
              </a:rPr>
              <a:t>Optical Flow</a:t>
            </a:r>
            <a:r>
              <a:rPr lang="de-DE" sz="2400" baseline="30000" dirty="0">
                <a:solidFill>
                  <a:srgbClr val="FFFFFF"/>
                </a:solidFill>
                <a:cs typeface="Calibri Light"/>
              </a:rPr>
              <a:t>1</a:t>
            </a:r>
            <a:endParaRPr kumimoji="0" lang="de-DE" sz="2400" b="0" i="0" u="none" strike="noStrike" kern="1200" cap="none" spc="0" normalizeH="0" baseline="0" noProof="0" dirty="0">
              <a:ln>
                <a:noFill/>
              </a:ln>
              <a:solidFill>
                <a:srgbClr val="FFFFFF"/>
              </a:solidFill>
              <a:effectLst/>
              <a:uLnTx/>
              <a:uFillTx/>
              <a:cs typeface="Calibri Light"/>
            </a:endParaRPr>
          </a:p>
        </p:txBody>
      </p:sp>
      <p:sp>
        <p:nvSpPr>
          <p:cNvPr id="15" name="Freeform 27">
            <a:extLst>
              <a:ext uri="{FF2B5EF4-FFF2-40B4-BE49-F238E27FC236}">
                <a16:creationId xmlns:a16="http://schemas.microsoft.com/office/drawing/2014/main" id="{34038F14-CF25-4258-85C2-5436F8D370B7}"/>
              </a:ext>
            </a:extLst>
          </p:cNvPr>
          <p:cNvSpPr/>
          <p:nvPr/>
        </p:nvSpPr>
        <p:spPr>
          <a:xfrm>
            <a:off x="7035947" y="3349041"/>
            <a:ext cx="2300634" cy="45096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dirty="0">
                <a:solidFill>
                  <a:srgbClr val="FFFFFF"/>
                </a:solidFill>
                <a:cs typeface="Calibri Light"/>
              </a:rPr>
              <a:t>Visual Rotations</a:t>
            </a:r>
            <a:r>
              <a:rPr lang="de-DE" sz="2400" baseline="30000" dirty="0">
                <a:solidFill>
                  <a:srgbClr val="FFFFFF"/>
                </a:solidFill>
                <a:cs typeface="Calibri Light"/>
              </a:rPr>
              <a:t>2</a:t>
            </a:r>
            <a:endParaRPr kumimoji="0" lang="de-DE" sz="2400" b="0" i="0" u="none" strike="noStrike" kern="1200" cap="none" spc="0" normalizeH="0" baseline="0" noProof="0" dirty="0">
              <a:ln>
                <a:noFill/>
              </a:ln>
              <a:solidFill>
                <a:srgbClr val="FFFFFF"/>
              </a:solidFill>
              <a:effectLst/>
              <a:uLnTx/>
              <a:uFillTx/>
              <a:cs typeface="Calibri Light"/>
            </a:endParaRPr>
          </a:p>
        </p:txBody>
      </p:sp>
      <p:pic>
        <p:nvPicPr>
          <p:cNvPr id="17" name="Picture 2">
            <a:extLst>
              <a:ext uri="{FF2B5EF4-FFF2-40B4-BE49-F238E27FC236}">
                <a16:creationId xmlns:a16="http://schemas.microsoft.com/office/drawing/2014/main" id="{1D6097C6-DD55-4D65-B2FD-B047EA1566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36459" y="2179613"/>
            <a:ext cx="841248" cy="841248"/>
          </a:xfrm>
          <a:prstGeom prst="rect">
            <a:avLst/>
          </a:prstGeom>
        </p:spPr>
      </p:pic>
      <p:pic>
        <p:nvPicPr>
          <p:cNvPr id="25" name="Picture 9">
            <a:extLst>
              <a:ext uri="{FF2B5EF4-FFF2-40B4-BE49-F238E27FC236}">
                <a16:creationId xmlns:a16="http://schemas.microsoft.com/office/drawing/2014/main" id="{FF4430B8-451F-47D6-8A44-5AE1EB5FF3E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22045" y="2172435"/>
            <a:ext cx="704118" cy="704118"/>
          </a:xfrm>
          <a:prstGeom prst="rect">
            <a:avLst/>
          </a:prstGeom>
        </p:spPr>
      </p:pic>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F342AF-3C51-1370-FAA4-77DBC2EBA0FB}"/>
              </a:ext>
            </a:extLst>
          </p:cNvPr>
          <p:cNvSpPr txBox="1">
            <a:spLocks/>
          </p:cNvSpPr>
          <p:nvPr/>
        </p:nvSpPr>
        <p:spPr>
          <a:xfrm>
            <a:off x="1188894" y="963613"/>
            <a:ext cx="2871042"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Content Factors</a:t>
            </a:r>
            <a:endParaRPr lang="en-US" dirty="0">
              <a:solidFill>
                <a:srgbClr val="2F5496"/>
              </a:solidFill>
              <a:latin typeface="+mn-lt"/>
            </a:endParaRPr>
          </a:p>
        </p:txBody>
      </p:sp>
      <p:pic>
        <p:nvPicPr>
          <p:cNvPr id="12" name="Picture 11">
            <a:extLst>
              <a:ext uri="{FF2B5EF4-FFF2-40B4-BE49-F238E27FC236}">
                <a16:creationId xmlns:a16="http://schemas.microsoft.com/office/drawing/2014/main" id="{42B66AA9-4395-BD35-E330-DC92232EBB7D}"/>
              </a:ext>
            </a:extLst>
          </p:cNvPr>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b="11545"/>
          <a:stretch/>
        </p:blipFill>
        <p:spPr>
          <a:xfrm>
            <a:off x="10201652" y="1772625"/>
            <a:ext cx="785120" cy="1269801"/>
          </a:xfrm>
          <a:prstGeom prst="rect">
            <a:avLst/>
          </a:prstGeom>
        </p:spPr>
      </p:pic>
      <p:sp>
        <p:nvSpPr>
          <p:cNvPr id="13" name="Freeform 26">
            <a:extLst>
              <a:ext uri="{FF2B5EF4-FFF2-40B4-BE49-F238E27FC236}">
                <a16:creationId xmlns:a16="http://schemas.microsoft.com/office/drawing/2014/main" id="{07DD7662-1C54-49C7-87B6-43DC22E20624}"/>
              </a:ext>
            </a:extLst>
          </p:cNvPr>
          <p:cNvSpPr/>
          <p:nvPr/>
        </p:nvSpPr>
        <p:spPr>
          <a:xfrm>
            <a:off x="9621037" y="3348717"/>
            <a:ext cx="2049059" cy="4463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dirty="0">
                <a:solidFill>
                  <a:srgbClr val="FFFFFF"/>
                </a:solidFill>
                <a:cs typeface="Calibri Light"/>
              </a:rPr>
              <a:t>Motion Cueing</a:t>
            </a:r>
            <a:r>
              <a:rPr lang="de-DE" sz="2400" baseline="30000" dirty="0">
                <a:solidFill>
                  <a:srgbClr val="FFFFFF"/>
                </a:solidFill>
                <a:cs typeface="Calibri Light"/>
              </a:rPr>
              <a:t>3</a:t>
            </a:r>
            <a:endParaRPr kumimoji="0" lang="de-DE" sz="2400" b="0" i="0" u="none" strike="noStrike" kern="1200" cap="none" spc="0" normalizeH="0" baseline="0" noProof="0" dirty="0">
              <a:ln>
                <a:noFill/>
              </a:ln>
              <a:solidFill>
                <a:srgbClr val="FFFFFF"/>
              </a:solidFill>
              <a:effectLst/>
              <a:uLnTx/>
              <a:uFillTx/>
              <a:cs typeface="Calibri Light"/>
            </a:endParaRPr>
          </a:p>
        </p:txBody>
      </p:sp>
      <p:sp>
        <p:nvSpPr>
          <p:cNvPr id="3" name="Freeform 27647">
            <a:extLst>
              <a:ext uri="{FF2B5EF4-FFF2-40B4-BE49-F238E27FC236}">
                <a16:creationId xmlns:a16="http://schemas.microsoft.com/office/drawing/2014/main" id="{CC7CC3D3-B583-C127-48BB-A05695EFF54F}"/>
              </a:ext>
            </a:extLst>
          </p:cNvPr>
          <p:cNvSpPr/>
          <p:nvPr/>
        </p:nvSpPr>
        <p:spPr>
          <a:xfrm>
            <a:off x="4505264" y="3984610"/>
            <a:ext cx="250303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Scene characteristics (density, retinal speed), navigation methods </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C046315-8CD3-5863-AE71-01DBA83E862A}"/>
              </a:ext>
            </a:extLst>
          </p:cNvPr>
          <p:cNvSpPr txBox="1"/>
          <p:nvPr/>
        </p:nvSpPr>
        <p:spPr>
          <a:xfrm>
            <a:off x="322486" y="5844699"/>
            <a:ext cx="11364461" cy="707886"/>
          </a:xfrm>
          <a:prstGeom prst="rect">
            <a:avLst/>
          </a:prstGeom>
          <a:noFill/>
        </p:spPr>
        <p:txBody>
          <a:bodyPr wrap="square" rtlCol="0">
            <a:spAutoFit/>
          </a:bodyPr>
          <a:lstStyle/>
          <a:p>
            <a:pPr>
              <a:defRPr/>
            </a:pPr>
            <a:r>
              <a:rPr kumimoji="0" lang="en-CA" sz="1000" b="0" i="0" u="none" strike="noStrike" kern="1200" cap="none" spc="0" normalizeH="0" baseline="30000" noProof="0" dirty="0">
                <a:ln>
                  <a:noFill/>
                </a:ln>
                <a:solidFill>
                  <a:prstClr val="black"/>
                </a:solidFill>
                <a:effectLst/>
                <a:uLnTx/>
                <a:uFillTx/>
              </a:rPr>
              <a:t>1</a:t>
            </a:r>
            <a:r>
              <a:rPr lang="en-CA" sz="1000" dirty="0"/>
              <a:t>Keshavarz, B., Philipp-Muller, A. E., </a:t>
            </a:r>
            <a:r>
              <a:rPr lang="en-CA" sz="1000" dirty="0" err="1"/>
              <a:t>Hemmerich</a:t>
            </a:r>
            <a:r>
              <a:rPr lang="en-CA" sz="1000" dirty="0"/>
              <a:t>, W., </a:t>
            </a:r>
            <a:r>
              <a:rPr lang="en-CA" sz="1000" dirty="0" err="1"/>
              <a:t>Riecke</a:t>
            </a:r>
            <a:r>
              <a:rPr lang="en-CA" sz="1000" dirty="0"/>
              <a:t>, B. E., &amp; Campos, J. L. (2019). The effect of visual motion stimulus characteristics on </a:t>
            </a:r>
            <a:r>
              <a:rPr lang="en-CA" sz="1000" dirty="0" err="1"/>
              <a:t>vection</a:t>
            </a:r>
            <a:r>
              <a:rPr lang="en-CA" sz="1000" dirty="0"/>
              <a:t> and visually induced motion sickness. </a:t>
            </a:r>
            <a:r>
              <a:rPr lang="en-CA" sz="1000" i="1" dirty="0"/>
              <a:t>Displays</a:t>
            </a:r>
            <a:r>
              <a:rPr lang="en-CA" sz="1000" dirty="0"/>
              <a:t>, </a:t>
            </a:r>
            <a:r>
              <a:rPr lang="en-CA" sz="1000" i="1" dirty="0"/>
              <a:t>58</a:t>
            </a:r>
            <a:r>
              <a:rPr lang="en-CA" sz="1000" dirty="0"/>
              <a:t>, 71–81. </a:t>
            </a:r>
          </a:p>
          <a:p>
            <a:pPr>
              <a:defRPr/>
            </a:pPr>
            <a:r>
              <a:rPr kumimoji="0" lang="en-CA" sz="1000" b="0" i="0" u="none" strike="noStrike" kern="1200" cap="none" spc="0" normalizeH="0" baseline="30000" noProof="0" dirty="0">
                <a:ln>
                  <a:noFill/>
                </a:ln>
                <a:solidFill>
                  <a:prstClr val="black"/>
                </a:solidFill>
                <a:effectLst/>
                <a:uLnTx/>
                <a:uFillTx/>
              </a:rPr>
              <a:t>2</a:t>
            </a:r>
            <a:r>
              <a:rPr lang="en-CA" sz="1000" dirty="0"/>
              <a:t>Keshavarz, B., &amp; Hecht, H. (2011). Axis Rotation and Visually Induced Motion Sickness: The Role of Combined Roll, Pitch, and Yaw Motion. </a:t>
            </a:r>
            <a:r>
              <a:rPr lang="en-CA" sz="1000" i="1" dirty="0"/>
              <a:t>Aviation, Space, and Environmental Medicine</a:t>
            </a:r>
            <a:r>
              <a:rPr lang="en-CA" sz="1000" dirty="0"/>
              <a:t>, </a:t>
            </a:r>
            <a:r>
              <a:rPr lang="en-CA" sz="1000" i="1" dirty="0"/>
              <a:t>82</a:t>
            </a:r>
            <a:r>
              <a:rPr lang="en-CA" sz="1000" dirty="0"/>
              <a:t>(11), 1023–1029. </a:t>
            </a:r>
          </a:p>
          <a:p>
            <a:pPr>
              <a:defRPr/>
            </a:pPr>
            <a:r>
              <a:rPr lang="en-CA" sz="1000" baseline="30000" dirty="0"/>
              <a:t>3</a:t>
            </a:r>
            <a:r>
              <a:rPr lang="en-CA" sz="1000" dirty="0"/>
              <a:t>Keshavarz, B., Ramkhalawansingh, R., Haycock, B., Shahab, S., &amp; Campos, J. L. (2018). Comparing simulator sickness in younger and older adults during simulated driving under different multisensory conditions. </a:t>
            </a:r>
            <a:r>
              <a:rPr lang="en-CA" sz="1000" i="1" dirty="0"/>
              <a:t>Transportation Research Part F: Traffic Psychology and Behaviour</a:t>
            </a:r>
            <a:r>
              <a:rPr lang="en-CA" sz="1000" dirty="0"/>
              <a:t>, </a:t>
            </a:r>
            <a:r>
              <a:rPr lang="en-CA" sz="1000" i="1" dirty="0"/>
              <a:t>54</a:t>
            </a:r>
            <a:r>
              <a:rPr lang="en-CA" sz="1000" dirty="0"/>
              <a:t>, </a:t>
            </a:r>
            <a:r>
              <a:rPr lang="en-CA" sz="1000" dirty="0" smtClean="0"/>
              <a:t>47–62.</a:t>
            </a:r>
            <a:endParaRPr lang="en-CA" sz="1000" baseline="30000" dirty="0">
              <a:solidFill>
                <a:prstClr val="black"/>
              </a:solidFill>
            </a:endParaRPr>
          </a:p>
        </p:txBody>
      </p:sp>
      <p:sp>
        <p:nvSpPr>
          <p:cNvPr id="5" name="Freeform 27647">
            <a:extLst>
              <a:ext uri="{FF2B5EF4-FFF2-40B4-BE49-F238E27FC236}">
                <a16:creationId xmlns:a16="http://schemas.microsoft.com/office/drawing/2014/main" id="{585F0D5F-8C5D-1CFD-FD66-0780980B794D}"/>
              </a:ext>
            </a:extLst>
          </p:cNvPr>
          <p:cNvSpPr/>
          <p:nvPr/>
        </p:nvSpPr>
        <p:spPr>
          <a:xfrm>
            <a:off x="7057644" y="3984433"/>
            <a:ext cx="2232920"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lvl="0" algn="ctr" defTabSz="488950">
              <a:lnSpc>
                <a:spcPct val="90000"/>
              </a:lnSpc>
              <a:spcBef>
                <a:spcPct val="0"/>
              </a:spcBef>
              <a:spcAft>
                <a:spcPct val="35000"/>
              </a:spcAft>
              <a:defRPr/>
            </a:pPr>
            <a:r>
              <a:rPr lang="de-DE" sz="2000" dirty="0">
                <a:solidFill>
                  <a:srgbClr val="000000"/>
                </a:solidFill>
                <a:latin typeface="Calibri" panose="020F0502020204030204" pitchFamily="34" charset="0"/>
                <a:cs typeface="Calibri" panose="020F0502020204030204" pitchFamily="34" charset="0"/>
              </a:rPr>
              <a:t>Single vs. combined axes, angular rates</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6" name="Freeform 27647">
            <a:extLst>
              <a:ext uri="{FF2B5EF4-FFF2-40B4-BE49-F238E27FC236}">
                <a16:creationId xmlns:a16="http://schemas.microsoft.com/office/drawing/2014/main" id="{AF95217B-6971-4CCB-31BA-728D0F5CE588}"/>
              </a:ext>
            </a:extLst>
          </p:cNvPr>
          <p:cNvSpPr/>
          <p:nvPr/>
        </p:nvSpPr>
        <p:spPr>
          <a:xfrm>
            <a:off x="9749088" y="3984433"/>
            <a:ext cx="1792955"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Appropriate motion cues may reduce VIMS</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p:cNvSpPr txBox="1">
            <a:spLocks/>
          </p:cNvSpPr>
          <p:nvPr/>
        </p:nvSpPr>
        <p:spPr>
          <a:xfrm>
            <a:off x="0" y="0"/>
            <a:ext cx="121920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Factors Determining Susceptibility to VIMS</a:t>
            </a:r>
          </a:p>
        </p:txBody>
      </p:sp>
    </p:spTree>
    <p:extLst>
      <p:ext uri="{BB962C8B-B14F-4D97-AF65-F5344CB8AC3E}">
        <p14:creationId xmlns:p14="http://schemas.microsoft.com/office/powerpoint/2010/main" val="11249960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grpId="0" nodeType="after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par>
                          <p:cTn id="35" fill="hold">
                            <p:stCondLst>
                              <p:cond delay="0"/>
                            </p:stCondLst>
                            <p:childTnLst>
                              <p:par>
                                <p:cTn id="36" presetID="10" presetClass="entr" presetSubtype="0" fill="hold" grpId="0" nodeType="afterEffect">
                                  <p:stCondLst>
                                    <p:cond delay="100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3" grpId="0" animBg="1"/>
      <p:bldP spid="3"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4637088" cy="6858000"/>
          </a:xfrm>
          <a:prstGeom prst="rect">
            <a:avLst/>
          </a:prstGeom>
        </p:spPr>
      </p:pic>
      <p:sp>
        <p:nvSpPr>
          <p:cNvPr id="20" name="Title 1">
            <a:extLst>
              <a:ext uri="{FF2B5EF4-FFF2-40B4-BE49-F238E27FC236}">
                <a16:creationId xmlns:a16="http://schemas.microsoft.com/office/drawing/2014/main" id="{0172C7AC-FDD0-4608-95D9-6B8D11D5E931}"/>
              </a:ext>
            </a:extLst>
          </p:cNvPr>
          <p:cNvSpPr txBox="1">
            <a:spLocks/>
          </p:cNvSpPr>
          <p:nvPr/>
        </p:nvSpPr>
        <p:spPr>
          <a:xfrm>
            <a:off x="4731896" y="2870639"/>
            <a:ext cx="7069717" cy="15693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schemeClr val="accent1"/>
                </a:solidFill>
                <a:latin typeface="Calibri" panose="020F0502020204030204" pitchFamily="34" charset="0"/>
                <a:cs typeface="Calibri" panose="020F0502020204030204" pitchFamily="34" charset="0"/>
              </a:rPr>
              <a:t>Measuring</a:t>
            </a:r>
            <a:r>
              <a:rPr lang="en-US" sz="4800" b="1" dirty="0">
                <a:solidFill>
                  <a:prstClr val="white"/>
                </a:solidFill>
                <a:latin typeface="Calibri" panose="020F0502020204030204" pitchFamily="34" charset="0"/>
                <a:cs typeface="Calibri" panose="020F0502020204030204" pitchFamily="34" charset="0"/>
              </a:rPr>
              <a:t> </a:t>
            </a:r>
            <a:br>
              <a:rPr lang="en-US" sz="4800" b="1" dirty="0">
                <a:solidFill>
                  <a:prstClr val="white"/>
                </a:solidFill>
                <a:latin typeface="Calibri" panose="020F0502020204030204" pitchFamily="34" charset="0"/>
                <a:cs typeface="Calibri" panose="020F0502020204030204" pitchFamily="34" charset="0"/>
              </a:rPr>
            </a:br>
            <a:r>
              <a:rPr lang="en-US" sz="4800" b="1" dirty="0">
                <a:solidFill>
                  <a:prstClr val="white"/>
                </a:solidFill>
                <a:latin typeface="Calibri" panose="020F0502020204030204" pitchFamily="34" charset="0"/>
                <a:cs typeface="Calibri" panose="020F0502020204030204" pitchFamily="34" charset="0"/>
              </a:rPr>
              <a:t>motion sickness</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E3B03EFB-AE99-4C21-9903-ED5220885239}"/>
              </a:ext>
            </a:extLst>
          </p:cNvPr>
          <p:cNvSpPr txBox="1"/>
          <p:nvPr/>
        </p:nvSpPr>
        <p:spPr>
          <a:xfrm>
            <a:off x="1115985" y="3182429"/>
            <a:ext cx="2499924" cy="584775"/>
          </a:xfrm>
          <a:prstGeom prst="rect">
            <a:avLst/>
          </a:prstGeom>
          <a:solidFill>
            <a:srgbClr val="1F4E79">
              <a:alpha val="80000"/>
            </a:srgbClr>
          </a:solidFill>
        </p:spPr>
        <p:txBody>
          <a:bodyPr wrap="square" rtlCol="0" anchor="ctr" anchorCtr="0">
            <a:spAutoFit/>
          </a:bodyPr>
          <a:lstStyle/>
          <a:p>
            <a:pPr algn="ctr"/>
            <a:r>
              <a:rPr lang="en-US" sz="3200" b="1" dirty="0">
                <a:solidFill>
                  <a:schemeClr val="bg1"/>
                </a:solidFill>
                <a:latin typeface="+mj-lt"/>
              </a:rPr>
              <a:t>Measures</a:t>
            </a:r>
          </a:p>
        </p:txBody>
      </p:sp>
      <p:sp>
        <p:nvSpPr>
          <p:cNvPr id="8" name="TextBox 7">
            <a:extLst>
              <a:ext uri="{FF2B5EF4-FFF2-40B4-BE49-F238E27FC236}">
                <a16:creationId xmlns:a16="http://schemas.microsoft.com/office/drawing/2014/main" id="{4706D75E-A1B4-436C-95AF-6CAAAD0BA17B}"/>
              </a:ext>
            </a:extLst>
          </p:cNvPr>
          <p:cNvSpPr txBox="1"/>
          <p:nvPr/>
        </p:nvSpPr>
        <p:spPr>
          <a:xfrm>
            <a:off x="0" y="6627168"/>
            <a:ext cx="4637246" cy="200055"/>
          </a:xfrm>
          <a:prstGeom prst="rect">
            <a:avLst/>
          </a:prstGeom>
          <a:noFill/>
        </p:spPr>
        <p:txBody>
          <a:bodyPr wrap="square">
            <a:spAutoFit/>
          </a:bodyPr>
          <a:lstStyle/>
          <a:p>
            <a:r>
              <a:rPr lang="en-CA" sz="700" b="0" i="0">
                <a:solidFill>
                  <a:schemeClr val="bg1"/>
                </a:solidFill>
                <a:effectLst/>
                <a:latin typeface="+mj-lt"/>
              </a:rPr>
              <a:t>Photo by </a:t>
            </a:r>
            <a:r>
              <a:rPr lang="en-CA" sz="700" b="1" i="0" u="none" strike="noStrike">
                <a:solidFill>
                  <a:schemeClr val="bg1"/>
                </a:solidFill>
                <a:effectLst/>
                <a:latin typeface="+mj-lt"/>
                <a:hlinkClick r:id="rId3">
                  <a:extLst>
                    <a:ext uri="{A12FA001-AC4F-418D-AE19-62706E023703}">
                      <ahyp:hlinkClr xmlns="" xmlns:ahyp="http://schemas.microsoft.com/office/drawing/2018/hyperlinkcolor" val="tx"/>
                    </a:ext>
                  </a:extLst>
                </a:hlinkClick>
              </a:rPr>
              <a:t>Timur Weber</a:t>
            </a:r>
            <a:r>
              <a:rPr lang="en-CA" sz="700" b="0" i="0">
                <a:solidFill>
                  <a:schemeClr val="bg1"/>
                </a:solidFill>
                <a:effectLst/>
                <a:latin typeface="+mj-lt"/>
                <a:hlinkClick r:id="rId3">
                  <a:extLst>
                    <a:ext uri="{A12FA001-AC4F-418D-AE19-62706E023703}">
                      <ahyp:hlinkClr xmlns="" xmlns:ahyp="http://schemas.microsoft.com/office/drawing/2018/hyperlinkcolor" val="tx"/>
                    </a:ext>
                  </a:extLst>
                </a:hlinkClick>
              </a:rPr>
              <a:t> from </a:t>
            </a:r>
            <a:r>
              <a:rPr lang="en-CA" sz="700" b="1" i="0" u="none" strike="noStrike">
                <a:solidFill>
                  <a:schemeClr val="bg1"/>
                </a:solidFill>
                <a:effectLst/>
                <a:latin typeface="+mj-lt"/>
                <a:hlinkClick r:id="rId3">
                  <a:extLst>
                    <a:ext uri="{A12FA001-AC4F-418D-AE19-62706E023703}">
                      <ahyp:hlinkClr xmlns="" xmlns:ahyp="http://schemas.microsoft.com/office/drawing/2018/hyperlinkcolor" val="tx"/>
                    </a:ext>
                  </a:extLst>
                </a:hlinkClick>
              </a:rPr>
              <a:t>Pexels</a:t>
            </a:r>
            <a:endParaRPr lang="en-CA" sz="700">
              <a:solidFill>
                <a:schemeClr val="bg1"/>
              </a:solidFill>
              <a:latin typeface="+mj-lt"/>
            </a:endParaRPr>
          </a:p>
        </p:txBody>
      </p:sp>
      <p:pic>
        <p:nvPicPr>
          <p:cNvPr id="2" name="Picture 1">
            <a:extLst>
              <a:ext uri="{FF2B5EF4-FFF2-40B4-BE49-F238E27FC236}">
                <a16:creationId xmlns:a16="http://schemas.microsoft.com/office/drawing/2014/main" id="{16145A10-50F6-D1BC-370F-85A95973A032}"/>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881005" y="2099142"/>
            <a:ext cx="771497" cy="771497"/>
          </a:xfrm>
          <a:prstGeom prst="rect">
            <a:avLst/>
          </a:prstGeom>
        </p:spPr>
      </p:pic>
    </p:spTree>
    <p:extLst>
      <p:ext uri="{BB962C8B-B14F-4D97-AF65-F5344CB8AC3E}">
        <p14:creationId xmlns:p14="http://schemas.microsoft.com/office/powerpoint/2010/main" val="9244182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1106423" y="963613"/>
            <a:ext cx="3002721" cy="4930775"/>
          </a:xfrm>
        </p:spPr>
        <p:txBody>
          <a:bodyPr vert="horz" lIns="91440" tIns="45720" rIns="91440" bIns="45720" rtlCol="0">
            <a:normAutofit/>
          </a:bodyPr>
          <a:lstStyle/>
          <a:p>
            <a:pPr algn="r"/>
            <a:r>
              <a:rPr lang="en-US" dirty="0">
                <a:solidFill>
                  <a:srgbClr val="2F5496"/>
                </a:solidFill>
                <a:latin typeface="+mn-lt"/>
                <a:cs typeface="Calibri Light"/>
              </a:rPr>
              <a:t>Measures</a:t>
            </a:r>
            <a:endParaRPr lang="en-US" dirty="0">
              <a:solidFill>
                <a:srgbClr val="2F5496"/>
              </a:solidFill>
              <a:latin typeface="+mn-lt"/>
            </a:endParaRPr>
          </a:p>
        </p:txBody>
      </p:sp>
      <p:sp>
        <p:nvSpPr>
          <p:cNvPr id="13" name="Freeform 23">
            <a:extLst>
              <a:ext uri="{FF2B5EF4-FFF2-40B4-BE49-F238E27FC236}">
                <a16:creationId xmlns:a16="http://schemas.microsoft.com/office/drawing/2014/main" id="{FA5315E9-BE08-4E72-BC6A-2913BD7F2892}"/>
              </a:ext>
            </a:extLst>
          </p:cNvPr>
          <p:cNvSpPr/>
          <p:nvPr/>
        </p:nvSpPr>
        <p:spPr>
          <a:xfrm>
            <a:off x="4666008" y="3637733"/>
            <a:ext cx="1930632" cy="45703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de-DE" sz="2400" dirty="0">
                <a:solidFill>
                  <a:srgbClr val="FFFFFF"/>
                </a:solidFill>
                <a:cs typeface="Calibri Light"/>
              </a:rPr>
              <a:t>Questionnaires</a:t>
            </a:r>
          </a:p>
        </p:txBody>
      </p:sp>
      <p:pic>
        <p:nvPicPr>
          <p:cNvPr id="14" name="Picture 6" descr="Questionnaire Icons - Download Free Vector Icons | Noun Project">
            <a:extLst>
              <a:ext uri="{FF2B5EF4-FFF2-40B4-BE49-F238E27FC236}">
                <a16:creationId xmlns:a16="http://schemas.microsoft.com/office/drawing/2014/main" id="{1887ED25-20C7-4A33-AF6F-A7DAFFA53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994" y="2594210"/>
            <a:ext cx="852660" cy="852660"/>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49">
            <a:extLst>
              <a:ext uri="{FF2B5EF4-FFF2-40B4-BE49-F238E27FC236}">
                <a16:creationId xmlns:a16="http://schemas.microsoft.com/office/drawing/2014/main" id="{C25BF946-D8FB-4EC7-817C-4FFC8651FCE7}"/>
              </a:ext>
            </a:extLst>
          </p:cNvPr>
          <p:cNvSpPr/>
          <p:nvPr/>
        </p:nvSpPr>
        <p:spPr>
          <a:xfrm>
            <a:off x="6703081" y="2563982"/>
            <a:ext cx="5365488" cy="1500555"/>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000" dirty="0">
                <a:solidFill>
                  <a:schemeClr val="accent4">
                    <a:lumMod val="10000"/>
                  </a:schemeClr>
                </a:solidFill>
                <a:cs typeface="Segoe UI" panose="020B0502040204020203" pitchFamily="34" charset="0"/>
              </a:rPr>
              <a:t>Simulator Sickness Questionnaire</a:t>
            </a:r>
            <a:r>
              <a:rPr lang="en-US" sz="2000" baseline="30000" dirty="0">
                <a:solidFill>
                  <a:schemeClr val="accent4">
                    <a:lumMod val="10000"/>
                  </a:schemeClr>
                </a:solidFill>
                <a:cs typeface="Segoe UI" panose="020B0502040204020203" pitchFamily="34" charset="0"/>
              </a:rPr>
              <a:t>1</a:t>
            </a:r>
            <a:r>
              <a:rPr lang="en-US" sz="2000" dirty="0">
                <a:solidFill>
                  <a:schemeClr val="accent4">
                    <a:lumMod val="10000"/>
                  </a:schemeClr>
                </a:solidFill>
                <a:cs typeface="Segoe UI" panose="020B0502040204020203" pitchFamily="34" charset="0"/>
              </a:rPr>
              <a:t> (SSQ) – 16 items</a:t>
            </a:r>
          </a:p>
          <a:p>
            <a:pPr defTabSz="1422400">
              <a:lnSpc>
                <a:spcPct val="90000"/>
              </a:lnSpc>
              <a:spcBef>
                <a:spcPct val="0"/>
              </a:spcBef>
              <a:spcAft>
                <a:spcPct val="35000"/>
              </a:spcAft>
            </a:pPr>
            <a:r>
              <a:rPr lang="en-US" sz="2000" dirty="0">
                <a:solidFill>
                  <a:schemeClr val="accent4">
                    <a:lumMod val="10000"/>
                  </a:schemeClr>
                </a:solidFill>
                <a:cs typeface="Segoe UI" panose="020B0502040204020203" pitchFamily="34" charset="0"/>
              </a:rPr>
              <a:t>Nausea Profile</a:t>
            </a:r>
            <a:r>
              <a:rPr lang="en-US" sz="2000" baseline="30000" dirty="0">
                <a:solidFill>
                  <a:schemeClr val="accent4">
                    <a:lumMod val="10000"/>
                  </a:schemeClr>
                </a:solidFill>
                <a:cs typeface="Segoe UI" panose="020B0502040204020203" pitchFamily="34" charset="0"/>
              </a:rPr>
              <a:t>2</a:t>
            </a:r>
            <a:r>
              <a:rPr lang="en-US" sz="2000" dirty="0">
                <a:solidFill>
                  <a:schemeClr val="accent4">
                    <a:lumMod val="10000"/>
                  </a:schemeClr>
                </a:solidFill>
                <a:cs typeface="Segoe UI" panose="020B0502040204020203" pitchFamily="34" charset="0"/>
              </a:rPr>
              <a:t> (NP) – 0-100% overall, 3 subscales</a:t>
            </a:r>
          </a:p>
          <a:p>
            <a:pPr defTabSz="1422400">
              <a:lnSpc>
                <a:spcPct val="90000"/>
              </a:lnSpc>
              <a:spcBef>
                <a:spcPct val="0"/>
              </a:spcBef>
              <a:spcAft>
                <a:spcPct val="35000"/>
              </a:spcAft>
            </a:pPr>
            <a:r>
              <a:rPr lang="en-US" sz="2000" dirty="0">
                <a:solidFill>
                  <a:schemeClr val="accent4">
                    <a:lumMod val="10000"/>
                  </a:schemeClr>
                </a:solidFill>
                <a:cs typeface="Segoe UI" panose="020B0502040204020203" pitchFamily="34" charset="0"/>
              </a:rPr>
              <a:t>Misery Scale</a:t>
            </a:r>
            <a:r>
              <a:rPr lang="en-US" sz="2000" baseline="30000" dirty="0">
                <a:solidFill>
                  <a:schemeClr val="accent4">
                    <a:lumMod val="10000"/>
                  </a:schemeClr>
                </a:solidFill>
                <a:cs typeface="Segoe UI" panose="020B0502040204020203" pitchFamily="34" charset="0"/>
              </a:rPr>
              <a:t>3</a:t>
            </a:r>
            <a:r>
              <a:rPr lang="en-US" sz="2000" dirty="0">
                <a:solidFill>
                  <a:schemeClr val="accent4">
                    <a:lumMod val="10000"/>
                  </a:schemeClr>
                </a:solidFill>
                <a:cs typeface="Segoe UI" panose="020B0502040204020203" pitchFamily="34" charset="0"/>
              </a:rPr>
              <a:t> (MISC) – 0-9 scale</a:t>
            </a:r>
          </a:p>
        </p:txBody>
      </p:sp>
      <p:sp>
        <p:nvSpPr>
          <p:cNvPr id="17" name="TextBox 16">
            <a:extLst>
              <a:ext uri="{FF2B5EF4-FFF2-40B4-BE49-F238E27FC236}">
                <a16:creationId xmlns:a16="http://schemas.microsoft.com/office/drawing/2014/main" id="{01FE3FF1-EDF9-4A10-84CB-A32721B3CC8F}"/>
              </a:ext>
            </a:extLst>
          </p:cNvPr>
          <p:cNvSpPr txBox="1"/>
          <p:nvPr/>
        </p:nvSpPr>
        <p:spPr>
          <a:xfrm>
            <a:off x="307387" y="5836187"/>
            <a:ext cx="11827906" cy="707886"/>
          </a:xfrm>
          <a:prstGeom prst="rect">
            <a:avLst/>
          </a:prstGeom>
          <a:noFill/>
        </p:spPr>
        <p:txBody>
          <a:bodyPr wrap="square" rtlCol="0">
            <a:spAutoFit/>
          </a:bodyPr>
          <a:lstStyle/>
          <a:p>
            <a:r>
              <a:rPr lang="en-US" sz="1000" baseline="30000" dirty="0"/>
              <a:t>1</a:t>
            </a:r>
            <a:r>
              <a:rPr lang="en-US" sz="1000" dirty="0"/>
              <a:t>Kennedy, R. S., Lane, N. E., </a:t>
            </a:r>
            <a:r>
              <a:rPr lang="en-US" sz="1000" dirty="0" err="1"/>
              <a:t>Berbaum</a:t>
            </a:r>
            <a:r>
              <a:rPr lang="en-US" sz="1000" dirty="0"/>
              <a:t>, K. S., &amp; Lilienthal, M. G. (1993). Simulator Sickness Questionnaire: An Enhanced Method for Quantifying Simulator Sickness. </a:t>
            </a:r>
            <a:r>
              <a:rPr lang="en-US" sz="1000" i="1" dirty="0"/>
              <a:t>The International Journal of Aviation Psychology</a:t>
            </a:r>
            <a:r>
              <a:rPr lang="en-US" sz="1000" dirty="0"/>
              <a:t>, </a:t>
            </a:r>
            <a:r>
              <a:rPr lang="en-US" sz="1000" i="1" dirty="0"/>
              <a:t>3</a:t>
            </a:r>
            <a:r>
              <a:rPr lang="en-US" sz="1000" dirty="0"/>
              <a:t>(3), 203–220. </a:t>
            </a:r>
          </a:p>
          <a:p>
            <a:r>
              <a:rPr lang="en-US" sz="1000" baseline="30000" dirty="0"/>
              <a:t>2</a:t>
            </a:r>
            <a:r>
              <a:rPr lang="en-US" sz="1000" dirty="0"/>
              <a:t>Muth, E. R., Stern, R. M., Thayer, J. F., &amp; Koch, K. L. (1996). Assessment of the multiple dimensions of nausea: the Nausea Profile (NP). </a:t>
            </a:r>
            <a:r>
              <a:rPr lang="en-US" sz="1000" i="1" dirty="0"/>
              <a:t>Journal of psychosomatic research</a:t>
            </a:r>
            <a:r>
              <a:rPr lang="en-US" sz="1000" dirty="0"/>
              <a:t>, 40(5), 511–520. </a:t>
            </a:r>
          </a:p>
          <a:p>
            <a:r>
              <a:rPr lang="en-US" sz="1000" baseline="30000" dirty="0"/>
              <a:t>3</a:t>
            </a:r>
            <a:r>
              <a:rPr lang="en-US" sz="1000" dirty="0"/>
              <a:t>Bos, J. E., MacKinnon, S. N., &amp; Patterson, A. (2005). Motion sickness symptoms in a ship motion simulator: effects of inside, outside, and no view. </a:t>
            </a:r>
            <a:r>
              <a:rPr lang="en-US" sz="1000" i="1" dirty="0" smtClean="0"/>
              <a:t>Aviation,</a:t>
            </a:r>
          </a:p>
          <a:p>
            <a:r>
              <a:rPr lang="en-US" sz="1000" i="1" dirty="0" smtClean="0"/>
              <a:t>Space</a:t>
            </a:r>
            <a:r>
              <a:rPr lang="en-US" sz="1000" i="1" dirty="0"/>
              <a:t>, and Environmental Medicine</a:t>
            </a:r>
            <a:r>
              <a:rPr lang="en-US" sz="1000" dirty="0"/>
              <a:t>, </a:t>
            </a:r>
            <a:r>
              <a:rPr lang="en-US" sz="1000" i="1" dirty="0"/>
              <a:t>76</a:t>
            </a:r>
            <a:r>
              <a:rPr lang="en-US" sz="1000" dirty="0"/>
              <a:t>(12), 1111–1118.</a:t>
            </a:r>
          </a:p>
        </p:txBody>
      </p:sp>
      <p:cxnSp>
        <p:nvCxnSpPr>
          <p:cNvPr id="15" name="Straight Connector 14"/>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Measuring VIMS</a:t>
            </a:r>
          </a:p>
        </p:txBody>
      </p:sp>
    </p:spTree>
    <p:extLst>
      <p:ext uri="{BB962C8B-B14F-4D97-AF65-F5344CB8AC3E}">
        <p14:creationId xmlns:p14="http://schemas.microsoft.com/office/powerpoint/2010/main" val="9528638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4000"/>
                                        <p:tgtEl>
                                          <p:spTgt spid="1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4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reeform 49">
            <a:extLst>
              <a:ext uri="{FF2B5EF4-FFF2-40B4-BE49-F238E27FC236}">
                <a16:creationId xmlns:a16="http://schemas.microsoft.com/office/drawing/2014/main" id="{A5B43B0B-75C2-04E1-E283-170BE81BEA54}"/>
              </a:ext>
            </a:extLst>
          </p:cNvPr>
          <p:cNvSpPr/>
          <p:nvPr/>
        </p:nvSpPr>
        <p:spPr>
          <a:xfrm>
            <a:off x="4871467" y="1216152"/>
            <a:ext cx="6695269" cy="54864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dirty="0">
                <a:solidFill>
                  <a:schemeClr val="accent4">
                    <a:lumMod val="10000"/>
                  </a:schemeClr>
                </a:solidFill>
                <a:cs typeface="Calibri" panose="020F0502020204030204" pitchFamily="34" charset="0"/>
              </a:rPr>
              <a:t>Fast Motion Sickness Scale (FMS)</a:t>
            </a:r>
            <a:r>
              <a:rPr lang="en-US" sz="2400" baseline="30000" dirty="0">
                <a:solidFill>
                  <a:schemeClr val="accent4">
                    <a:lumMod val="10000"/>
                  </a:schemeClr>
                </a:solidFill>
                <a:cs typeface="Calibri" panose="020F0502020204030204" pitchFamily="34" charset="0"/>
              </a:rPr>
              <a:t>1</a:t>
            </a:r>
            <a:endParaRPr lang="en-US" sz="2400" dirty="0">
              <a:solidFill>
                <a:schemeClr val="accent4">
                  <a:lumMod val="10000"/>
                </a:schemeClr>
              </a:solidFill>
              <a:cs typeface="Segoe UI" panose="020B0502040204020203" pitchFamily="34" charset="0"/>
            </a:endParaRPr>
          </a:p>
        </p:txBody>
      </p:sp>
      <p:pic>
        <p:nvPicPr>
          <p:cNvPr id="9" name="Picture 8">
            <a:extLst>
              <a:ext uri="{FF2B5EF4-FFF2-40B4-BE49-F238E27FC236}">
                <a16:creationId xmlns:a16="http://schemas.microsoft.com/office/drawing/2014/main" id="{A0A34281-1B3A-6AB2-4CF0-E813ACF4139D}"/>
              </a:ext>
            </a:extLst>
          </p:cNvPr>
          <p:cNvPicPr>
            <a:picLocks noChangeAspect="1"/>
          </p:cNvPicPr>
          <p:nvPr/>
        </p:nvPicPr>
        <p:blipFill>
          <a:blip r:embed="rId3"/>
          <a:stretch>
            <a:fillRect/>
          </a:stretch>
        </p:blipFill>
        <p:spPr>
          <a:xfrm>
            <a:off x="4597147" y="2139696"/>
            <a:ext cx="7518072" cy="2956441"/>
          </a:xfrm>
          <a:prstGeom prst="rect">
            <a:avLst/>
          </a:prstGeom>
        </p:spPr>
      </p:pic>
      <p:sp>
        <p:nvSpPr>
          <p:cNvPr id="4" name="Title 1">
            <a:extLst>
              <a:ext uri="{FF2B5EF4-FFF2-40B4-BE49-F238E27FC236}">
                <a16:creationId xmlns:a16="http://schemas.microsoft.com/office/drawing/2014/main" id="{CCDA01F8-E05E-A067-3FA4-3EDB23B6410C}"/>
              </a:ext>
            </a:extLst>
          </p:cNvPr>
          <p:cNvSpPr txBox="1">
            <a:spLocks/>
          </p:cNvSpPr>
          <p:nvPr/>
        </p:nvSpPr>
        <p:spPr>
          <a:xfrm>
            <a:off x="1106423" y="963613"/>
            <a:ext cx="3002721"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Measures</a:t>
            </a:r>
            <a:endParaRPr lang="en-US" dirty="0">
              <a:solidFill>
                <a:srgbClr val="2F5496"/>
              </a:solidFill>
              <a:latin typeface="+mn-lt"/>
            </a:endParaRPr>
          </a:p>
        </p:txBody>
      </p:sp>
      <p:sp>
        <p:nvSpPr>
          <p:cNvPr id="5" name="TextBox 4">
            <a:extLst>
              <a:ext uri="{FF2B5EF4-FFF2-40B4-BE49-F238E27FC236}">
                <a16:creationId xmlns:a16="http://schemas.microsoft.com/office/drawing/2014/main" id="{DB8A7E27-611A-6D94-0125-7ED9C337D791}"/>
              </a:ext>
            </a:extLst>
          </p:cNvPr>
          <p:cNvSpPr txBox="1"/>
          <p:nvPr/>
        </p:nvSpPr>
        <p:spPr>
          <a:xfrm>
            <a:off x="316532" y="6304732"/>
            <a:ext cx="11032232" cy="246221"/>
          </a:xfrm>
          <a:prstGeom prst="rect">
            <a:avLst/>
          </a:prstGeom>
          <a:noFill/>
        </p:spPr>
        <p:txBody>
          <a:bodyPr wrap="square" rtlCol="0">
            <a:spAutoFit/>
          </a:bodyPr>
          <a:lstStyle/>
          <a:p>
            <a:r>
              <a:rPr lang="en-US" sz="1000" baseline="30000" dirty="0"/>
              <a:t>1</a:t>
            </a:r>
            <a:r>
              <a:rPr lang="en-CA" sz="1000" dirty="0">
                <a:effectLst/>
              </a:rPr>
              <a:t>Keshavarz, B., &amp; Hecht, H. (2011). Validating an Efficient Method to Quantify Motion Sickness. </a:t>
            </a:r>
            <a:r>
              <a:rPr lang="en-CA" sz="1000" i="1" dirty="0">
                <a:effectLst/>
              </a:rPr>
              <a:t>Human Factors: The Journal of the Human Factors and Ergonomics Society</a:t>
            </a:r>
            <a:r>
              <a:rPr lang="en-CA" sz="1000" dirty="0">
                <a:effectLst/>
              </a:rPr>
              <a:t>, </a:t>
            </a:r>
            <a:r>
              <a:rPr lang="en-CA" sz="1000" i="1" dirty="0">
                <a:effectLst/>
              </a:rPr>
              <a:t>53</a:t>
            </a:r>
            <a:r>
              <a:rPr lang="en-CA" sz="1000" dirty="0">
                <a:effectLst/>
              </a:rPr>
              <a:t>(4), 415–426. </a:t>
            </a:r>
          </a:p>
        </p:txBody>
      </p:sp>
      <p:sp>
        <p:nvSpPr>
          <p:cNvPr id="8"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Measuring VIMS</a:t>
            </a:r>
          </a:p>
        </p:txBody>
      </p:sp>
    </p:spTree>
    <p:extLst>
      <p:ext uri="{BB962C8B-B14F-4D97-AF65-F5344CB8AC3E}">
        <p14:creationId xmlns:p14="http://schemas.microsoft.com/office/powerpoint/2010/main" val="23973133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1FE3FF1-EDF9-4A10-84CB-A32721B3CC8F}"/>
              </a:ext>
            </a:extLst>
          </p:cNvPr>
          <p:cNvSpPr txBox="1"/>
          <p:nvPr/>
        </p:nvSpPr>
        <p:spPr>
          <a:xfrm>
            <a:off x="316015" y="5690555"/>
            <a:ext cx="9253287" cy="861774"/>
          </a:xfrm>
          <a:prstGeom prst="rect">
            <a:avLst/>
          </a:prstGeom>
          <a:noFill/>
        </p:spPr>
        <p:txBody>
          <a:bodyPr wrap="square" rtlCol="0">
            <a:spAutoFit/>
          </a:bodyPr>
          <a:lstStyle/>
          <a:p>
            <a:r>
              <a:rPr lang="en-US" sz="1000" baseline="30000" dirty="0"/>
              <a:t>1</a:t>
            </a:r>
            <a:r>
              <a:rPr lang="en-US" sz="1000" dirty="0"/>
              <a:t>Tauscher, J.-P., Witt, A., </a:t>
            </a:r>
            <a:r>
              <a:rPr lang="en-US" sz="1000" dirty="0" err="1"/>
              <a:t>Bosse</a:t>
            </a:r>
            <a:r>
              <a:rPr lang="en-US" sz="1000" dirty="0"/>
              <a:t>, S., </a:t>
            </a:r>
            <a:r>
              <a:rPr lang="en-US" sz="1000" dirty="0" err="1"/>
              <a:t>Schottky</a:t>
            </a:r>
            <a:r>
              <a:rPr lang="en-US" sz="1000" dirty="0"/>
              <a:t>, F. W., </a:t>
            </a:r>
            <a:r>
              <a:rPr lang="en-US" sz="1000" dirty="0" err="1"/>
              <a:t>Grogorick</a:t>
            </a:r>
            <a:r>
              <a:rPr lang="en-US" sz="1000" dirty="0"/>
              <a:t>, S., Castillo, S., &amp; </a:t>
            </a:r>
            <a:r>
              <a:rPr lang="en-US" sz="1000" dirty="0" err="1"/>
              <a:t>Magnor</a:t>
            </a:r>
            <a:r>
              <a:rPr lang="en-US" sz="1000" dirty="0"/>
              <a:t>, M. (2020). Exploring neural and peripheral physiological correlates of simulator sickness. </a:t>
            </a:r>
            <a:r>
              <a:rPr lang="en-US" sz="1000" i="1" dirty="0"/>
              <a:t>Computer Animation and Virtual Worlds</a:t>
            </a:r>
            <a:r>
              <a:rPr lang="en-US" sz="1000" dirty="0"/>
              <a:t>, </a:t>
            </a:r>
            <a:r>
              <a:rPr lang="en-US" sz="1000" i="1" dirty="0"/>
              <a:t>31</a:t>
            </a:r>
            <a:r>
              <a:rPr lang="en-US" sz="1000" dirty="0"/>
              <a:t>(4–5), e1953.</a:t>
            </a:r>
          </a:p>
          <a:p>
            <a:r>
              <a:rPr lang="en-CA" sz="1000" baseline="30000" dirty="0">
                <a:effectLst/>
              </a:rPr>
              <a:t>2</a:t>
            </a:r>
            <a:r>
              <a:rPr lang="en-CA" sz="1000" dirty="0">
                <a:effectLst/>
              </a:rPr>
              <a:t>Dennison, M. S., </a:t>
            </a:r>
            <a:r>
              <a:rPr lang="en-CA" sz="1000" dirty="0" err="1">
                <a:effectLst/>
              </a:rPr>
              <a:t>Wisti</a:t>
            </a:r>
            <a:r>
              <a:rPr lang="en-CA" sz="1000" dirty="0">
                <a:effectLst/>
              </a:rPr>
              <a:t>, A. Z., &amp; </a:t>
            </a:r>
            <a:r>
              <a:rPr lang="en-CA" sz="1000" dirty="0" err="1">
                <a:effectLst/>
              </a:rPr>
              <a:t>D’Zmura</a:t>
            </a:r>
            <a:r>
              <a:rPr lang="en-CA" sz="1000" dirty="0">
                <a:effectLst/>
              </a:rPr>
              <a:t>, M. (2016). Use of physiological signals to predict cybersickness. </a:t>
            </a:r>
            <a:r>
              <a:rPr lang="en-CA" sz="1000" i="1" dirty="0">
                <a:effectLst/>
              </a:rPr>
              <a:t>Displays</a:t>
            </a:r>
            <a:r>
              <a:rPr lang="en-CA" sz="1000" dirty="0">
                <a:effectLst/>
              </a:rPr>
              <a:t>, </a:t>
            </a:r>
            <a:r>
              <a:rPr lang="en-CA" sz="1000" i="1" dirty="0">
                <a:effectLst/>
              </a:rPr>
              <a:t>44</a:t>
            </a:r>
            <a:r>
              <a:rPr lang="en-CA" sz="1000" dirty="0">
                <a:effectLst/>
              </a:rPr>
              <a:t>, 42–52.</a:t>
            </a:r>
          </a:p>
          <a:p>
            <a:r>
              <a:rPr lang="en-CA" sz="1000" baseline="30000" dirty="0">
                <a:effectLst/>
              </a:rPr>
              <a:t>3</a:t>
            </a:r>
            <a:r>
              <a:rPr lang="en-CA" sz="1000" dirty="0">
                <a:effectLst/>
              </a:rPr>
              <a:t>Hu, S., Grant, W. F., Stern, R. M., &amp; Koch, K. L. (1991). Motion sickness severity and physiological correlates during repeated exposures to a rotating optokinetic drum. </a:t>
            </a:r>
            <a:r>
              <a:rPr lang="en-CA" sz="1000" i="1" dirty="0">
                <a:effectLst/>
              </a:rPr>
              <a:t>Aviation, Space, and Environmental Medicine</a:t>
            </a:r>
            <a:r>
              <a:rPr lang="en-CA" sz="1000" dirty="0">
                <a:effectLst/>
              </a:rPr>
              <a:t>, </a:t>
            </a:r>
            <a:r>
              <a:rPr lang="en-CA" sz="1000" i="1" dirty="0">
                <a:effectLst/>
              </a:rPr>
              <a:t>62</a:t>
            </a:r>
            <a:r>
              <a:rPr lang="en-CA" sz="1000" dirty="0">
                <a:effectLst/>
              </a:rPr>
              <a:t>(4), 308–314</a:t>
            </a:r>
            <a:r>
              <a:rPr lang="en-CA" sz="1000" dirty="0" smtClean="0">
                <a:effectLst/>
              </a:rPr>
              <a:t>.</a:t>
            </a:r>
            <a:r>
              <a:rPr lang="en-US" sz="1000" dirty="0" smtClean="0"/>
              <a:t> </a:t>
            </a:r>
            <a:endParaRPr kumimoji="0" lang="en-CA" sz="1000" b="0" i="0" u="none" strike="noStrike" kern="1200" cap="none" spc="0" normalizeH="0" baseline="0" noProof="0" dirty="0">
              <a:ln>
                <a:noFill/>
              </a:ln>
              <a:solidFill>
                <a:prstClr val="black"/>
              </a:solidFill>
              <a:effectLst/>
              <a:uLnTx/>
              <a:uFillTx/>
            </a:endParaRPr>
          </a:p>
        </p:txBody>
      </p:sp>
      <p:sp>
        <p:nvSpPr>
          <p:cNvPr id="10" name="Freeform 23">
            <a:extLst>
              <a:ext uri="{FF2B5EF4-FFF2-40B4-BE49-F238E27FC236}">
                <a16:creationId xmlns:a16="http://schemas.microsoft.com/office/drawing/2014/main" id="{FA5315E9-BE08-4E72-BC6A-2913BD7F2892}"/>
              </a:ext>
            </a:extLst>
          </p:cNvPr>
          <p:cNvSpPr/>
          <p:nvPr/>
        </p:nvSpPr>
        <p:spPr>
          <a:xfrm>
            <a:off x="4874281" y="3597475"/>
            <a:ext cx="1828345" cy="45703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de-DE" sz="2400" dirty="0">
                <a:solidFill>
                  <a:srgbClr val="FFFFFF"/>
                </a:solidFill>
                <a:cs typeface="Calibri Light"/>
              </a:rPr>
              <a:t>Physiology</a:t>
            </a:r>
            <a:r>
              <a:rPr lang="de-DE" sz="2400" baseline="30000" dirty="0">
                <a:solidFill>
                  <a:srgbClr val="FFFFFF"/>
                </a:solidFill>
                <a:cs typeface="Calibri Light"/>
              </a:rPr>
              <a:t>1,2,3</a:t>
            </a:r>
            <a:endParaRPr lang="de-DE" sz="2400" dirty="0">
              <a:solidFill>
                <a:srgbClr val="FFFFFF"/>
              </a:solidFill>
              <a:cs typeface="Calibri Light"/>
            </a:endParaRPr>
          </a:p>
        </p:txBody>
      </p:sp>
      <p:pic>
        <p:nvPicPr>
          <p:cNvPr id="11" name="Picture 6">
            <a:extLst>
              <a:ext uri="{FF2B5EF4-FFF2-40B4-BE49-F238E27FC236}">
                <a16:creationId xmlns:a16="http://schemas.microsoft.com/office/drawing/2014/main" id="{1887ED25-20C7-4A33-AF6F-A7DAFFA53F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362123" y="2591293"/>
            <a:ext cx="852660" cy="85266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49">
            <a:extLst>
              <a:ext uri="{FF2B5EF4-FFF2-40B4-BE49-F238E27FC236}">
                <a16:creationId xmlns:a16="http://schemas.microsoft.com/office/drawing/2014/main" id="{C25BF946-D8FB-4EC7-817C-4FFC8651FCE7}"/>
              </a:ext>
            </a:extLst>
          </p:cNvPr>
          <p:cNvSpPr/>
          <p:nvPr/>
        </p:nvSpPr>
        <p:spPr>
          <a:xfrm>
            <a:off x="7244662" y="2366100"/>
            <a:ext cx="4388712" cy="1916732"/>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000" dirty="0">
                <a:solidFill>
                  <a:schemeClr val="accent4">
                    <a:lumMod val="10000"/>
                  </a:schemeClr>
                </a:solidFill>
                <a:cs typeface="Segoe UI" panose="020B0502040204020203" pitchFamily="34" charset="0"/>
              </a:rPr>
              <a:t>Gastric activity </a:t>
            </a:r>
            <a:r>
              <a:rPr lang="en-US" sz="2000" dirty="0" smtClean="0">
                <a:solidFill>
                  <a:schemeClr val="accent4">
                    <a:lumMod val="10000"/>
                  </a:schemeClr>
                </a:solidFill>
                <a:cs typeface="Segoe UI" panose="020B0502040204020203" pitchFamily="34" charset="0"/>
              </a:rPr>
              <a:t>(EGG)</a:t>
            </a:r>
            <a:endParaRPr lang="en-US" sz="2000" dirty="0">
              <a:solidFill>
                <a:schemeClr val="accent4">
                  <a:lumMod val="10000"/>
                </a:schemeClr>
              </a:solidFill>
              <a:cs typeface="Segoe UI" panose="020B0502040204020203" pitchFamily="34" charset="0"/>
            </a:endParaRPr>
          </a:p>
          <a:p>
            <a:pPr defTabSz="1422400">
              <a:lnSpc>
                <a:spcPct val="90000"/>
              </a:lnSpc>
              <a:spcBef>
                <a:spcPct val="0"/>
              </a:spcBef>
              <a:spcAft>
                <a:spcPct val="35000"/>
              </a:spcAft>
            </a:pPr>
            <a:r>
              <a:rPr lang="en-US" sz="2000" dirty="0">
                <a:solidFill>
                  <a:schemeClr val="accent4">
                    <a:lumMod val="10000"/>
                  </a:schemeClr>
                </a:solidFill>
                <a:cs typeface="Segoe UI" panose="020B0502040204020203" pitchFamily="34" charset="0"/>
              </a:rPr>
              <a:t>Heart Rate &amp; HR variability (</a:t>
            </a:r>
            <a:r>
              <a:rPr lang="en-US" sz="2000" dirty="0" smtClean="0">
                <a:solidFill>
                  <a:schemeClr val="accent4">
                    <a:lumMod val="10000"/>
                  </a:schemeClr>
                </a:solidFill>
                <a:cs typeface="Segoe UI" panose="020B0502040204020203" pitchFamily="34" charset="0"/>
              </a:rPr>
              <a:t>ECG)</a:t>
            </a:r>
            <a:endParaRPr lang="en-US" sz="2000" dirty="0">
              <a:solidFill>
                <a:schemeClr val="accent4">
                  <a:lumMod val="10000"/>
                </a:schemeClr>
              </a:solidFill>
              <a:cs typeface="Segoe UI" panose="020B0502040204020203" pitchFamily="34" charset="0"/>
            </a:endParaRPr>
          </a:p>
          <a:p>
            <a:pPr defTabSz="1422400">
              <a:lnSpc>
                <a:spcPct val="90000"/>
              </a:lnSpc>
              <a:spcBef>
                <a:spcPct val="0"/>
              </a:spcBef>
              <a:spcAft>
                <a:spcPct val="35000"/>
              </a:spcAft>
            </a:pPr>
            <a:r>
              <a:rPr lang="en-US" sz="2000" dirty="0">
                <a:solidFill>
                  <a:schemeClr val="accent4">
                    <a:lumMod val="10000"/>
                  </a:schemeClr>
                </a:solidFill>
                <a:cs typeface="Segoe UI" panose="020B0502040204020203" pitchFamily="34" charset="0"/>
              </a:rPr>
              <a:t>Sweating response (</a:t>
            </a:r>
            <a:r>
              <a:rPr lang="en-US" sz="2000" dirty="0" smtClean="0">
                <a:solidFill>
                  <a:schemeClr val="accent4">
                    <a:lumMod val="10000"/>
                  </a:schemeClr>
                </a:solidFill>
                <a:cs typeface="Segoe UI" panose="020B0502040204020203" pitchFamily="34" charset="0"/>
              </a:rPr>
              <a:t>EDA)</a:t>
            </a:r>
            <a:endParaRPr lang="en-US" sz="2000" dirty="0">
              <a:solidFill>
                <a:schemeClr val="accent4">
                  <a:lumMod val="10000"/>
                </a:schemeClr>
              </a:solidFill>
              <a:cs typeface="Segoe UI" panose="020B0502040204020203" pitchFamily="34" charset="0"/>
            </a:endParaRPr>
          </a:p>
          <a:p>
            <a:pPr defTabSz="1422400">
              <a:lnSpc>
                <a:spcPct val="90000"/>
              </a:lnSpc>
              <a:spcBef>
                <a:spcPct val="0"/>
              </a:spcBef>
              <a:spcAft>
                <a:spcPct val="35000"/>
              </a:spcAft>
            </a:pPr>
            <a:r>
              <a:rPr lang="en-US" sz="2000" dirty="0">
                <a:solidFill>
                  <a:schemeClr val="accent4">
                    <a:lumMod val="10000"/>
                  </a:schemeClr>
                </a:solidFill>
                <a:cs typeface="Segoe UI" panose="020B0502040204020203" pitchFamily="34" charset="0"/>
              </a:rPr>
              <a:t>Breathing rate</a:t>
            </a:r>
          </a:p>
          <a:p>
            <a:pPr defTabSz="1422400">
              <a:lnSpc>
                <a:spcPct val="90000"/>
              </a:lnSpc>
              <a:spcBef>
                <a:spcPct val="0"/>
              </a:spcBef>
              <a:spcAft>
                <a:spcPct val="35000"/>
              </a:spcAft>
            </a:pPr>
            <a:r>
              <a:rPr lang="en-US" sz="2000" dirty="0">
                <a:solidFill>
                  <a:schemeClr val="accent4">
                    <a:lumMod val="10000"/>
                  </a:schemeClr>
                </a:solidFill>
                <a:cs typeface="Segoe UI" panose="020B0502040204020203" pitchFamily="34" charset="0"/>
              </a:rPr>
              <a:t>Body temperature</a:t>
            </a:r>
          </a:p>
        </p:txBody>
      </p:sp>
      <p:cxnSp>
        <p:nvCxnSpPr>
          <p:cNvPr id="15" name="Straight Connector 14"/>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896E948-040D-0F5A-581D-27171A908FA6}"/>
              </a:ext>
            </a:extLst>
          </p:cNvPr>
          <p:cNvSpPr txBox="1">
            <a:spLocks/>
          </p:cNvSpPr>
          <p:nvPr/>
        </p:nvSpPr>
        <p:spPr>
          <a:xfrm>
            <a:off x="1106423" y="963613"/>
            <a:ext cx="3002721"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Measures</a:t>
            </a:r>
            <a:endParaRPr lang="en-US" dirty="0">
              <a:solidFill>
                <a:srgbClr val="2F5496"/>
              </a:solidFill>
              <a:latin typeface="+mn-lt"/>
            </a:endParaRPr>
          </a:p>
        </p:txBody>
      </p:sp>
      <p:sp>
        <p:nvSpPr>
          <p:cNvPr id="9"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Measuring VIMS</a:t>
            </a:r>
          </a:p>
        </p:txBody>
      </p:sp>
    </p:spTree>
    <p:extLst>
      <p:ext uri="{BB962C8B-B14F-4D97-AF65-F5344CB8AC3E}">
        <p14:creationId xmlns:p14="http://schemas.microsoft.com/office/powerpoint/2010/main" val="254218245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6365-9625-4094-A3B8-EFF514E3925B}"/>
              </a:ext>
            </a:extLst>
          </p:cNvPr>
          <p:cNvSpPr>
            <a:spLocks noGrp="1"/>
          </p:cNvSpPr>
          <p:nvPr>
            <p:ph type="title"/>
          </p:nvPr>
        </p:nvSpPr>
        <p:spPr/>
        <p:txBody>
          <a:bodyPr vert="horz" lIns="91440" tIns="45720" rIns="91440" bIns="45720" rtlCol="0" anchor="ctr">
            <a:normAutofit/>
          </a:bodyPr>
          <a:lstStyle/>
          <a:p>
            <a:pPr algn="ctr"/>
            <a:r>
              <a:rPr lang="en-US" sz="3600" dirty="0">
                <a:solidFill>
                  <a:srgbClr val="F2F2F2"/>
                </a:solidFill>
                <a:latin typeface="Calibri" panose="020F0502020204030204" pitchFamily="34" charset="0"/>
                <a:cs typeface="Calibri" panose="020F0502020204030204" pitchFamily="34" charset="0"/>
              </a:rPr>
              <a:t>Current challenges</a:t>
            </a:r>
            <a:endParaRPr lang="en-US" sz="3600" kern="1200" dirty="0">
              <a:solidFill>
                <a:srgbClr val="F2F2F2"/>
              </a:solidFill>
              <a:latin typeface="Calibri" panose="020F0502020204030204" pitchFamily="34" charset="0"/>
              <a:cs typeface="Calibri" panose="020F0502020204030204" pitchFamily="34" charset="0"/>
            </a:endParaRPr>
          </a:p>
        </p:txBody>
      </p:sp>
      <p:pic>
        <p:nvPicPr>
          <p:cNvPr id="8" name="Picture 22">
            <a:extLst>
              <a:ext uri="{FF2B5EF4-FFF2-40B4-BE49-F238E27FC236}">
                <a16:creationId xmlns:a16="http://schemas.microsoft.com/office/drawing/2014/main" id="{8F93E75F-EA52-4245-AA6C-9D9B64B4B612}"/>
              </a:ext>
            </a:extLst>
          </p:cNvPr>
          <p:cNvPicPr>
            <a:picLocks noChangeAspect="1"/>
          </p:cNvPicPr>
          <p:nvPr/>
        </p:nvPicPr>
        <p:blipFill>
          <a:blip r:embed="rId3" cstate="print">
            <a:extLst>
              <a:ext uri="{28A0092B-C50C-407E-A947-70E740481C1C}">
                <a14:useLocalDpi xmlns:a14="http://schemas.microsoft.com/office/drawing/2010/main" val="0"/>
              </a:ext>
            </a:extLst>
          </a:blip>
          <a:srcRect t="17694" b="17694"/>
          <a:stretch/>
        </p:blipFill>
        <p:spPr>
          <a:xfrm>
            <a:off x="609600" y="1730957"/>
            <a:ext cx="5212080" cy="3856948"/>
          </a:xfrm>
          <a:prstGeom prst="rect">
            <a:avLst/>
          </a:prstGeom>
        </p:spPr>
      </p:pic>
      <p:pic>
        <p:nvPicPr>
          <p:cNvPr id="6" name="Picture 6">
            <a:extLst>
              <a:ext uri="{FF2B5EF4-FFF2-40B4-BE49-F238E27FC236}">
                <a16:creationId xmlns:a16="http://schemas.microsoft.com/office/drawing/2014/main" id="{552CCB92-57A2-4FB8-A0E9-7040C0943B85}"/>
              </a:ext>
            </a:extLst>
          </p:cNvPr>
          <p:cNvPicPr>
            <a:picLocks noChangeAspect="1"/>
          </p:cNvPicPr>
          <p:nvPr/>
        </p:nvPicPr>
        <p:blipFill>
          <a:blip r:embed="rId4" cstate="print">
            <a:extLst>
              <a:ext uri="{28A0092B-C50C-407E-A947-70E740481C1C}">
                <a14:useLocalDpi xmlns:a14="http://schemas.microsoft.com/office/drawing/2010/main" val="0"/>
              </a:ext>
            </a:extLst>
          </a:blip>
          <a:srcRect l="4926" r="4926"/>
          <a:stretch/>
        </p:blipFill>
        <p:spPr>
          <a:xfrm>
            <a:off x="6370320" y="1730317"/>
            <a:ext cx="5212080" cy="3857568"/>
          </a:xfrm>
          <a:prstGeom prst="rect">
            <a:avLst/>
          </a:prstGeom>
        </p:spPr>
      </p:pic>
      <p:sp>
        <p:nvSpPr>
          <p:cNvPr id="7" name="Freeform: Shape 6">
            <a:extLst>
              <a:ext uri="{FF2B5EF4-FFF2-40B4-BE49-F238E27FC236}">
                <a16:creationId xmlns:a16="http://schemas.microsoft.com/office/drawing/2014/main" id="{B8C65881-1082-4223-A91D-283744660213}"/>
              </a:ext>
            </a:extLst>
          </p:cNvPr>
          <p:cNvSpPr/>
          <p:nvPr/>
        </p:nvSpPr>
        <p:spPr>
          <a:xfrm>
            <a:off x="1518588" y="1964329"/>
            <a:ext cx="3394103" cy="525722"/>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Automated vehicles </a:t>
            </a:r>
          </a:p>
        </p:txBody>
      </p:sp>
      <p:sp>
        <p:nvSpPr>
          <p:cNvPr id="9" name="Freeform: Shape 8">
            <a:extLst>
              <a:ext uri="{FF2B5EF4-FFF2-40B4-BE49-F238E27FC236}">
                <a16:creationId xmlns:a16="http://schemas.microsoft.com/office/drawing/2014/main" id="{691B629E-8FC5-416D-9CCC-2B0241A7D6A4}"/>
              </a:ext>
            </a:extLst>
          </p:cNvPr>
          <p:cNvSpPr/>
          <p:nvPr/>
        </p:nvSpPr>
        <p:spPr>
          <a:xfrm>
            <a:off x="7392289" y="1964329"/>
            <a:ext cx="3168141" cy="525722"/>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VR applications</a:t>
            </a:r>
          </a:p>
        </p:txBody>
      </p:sp>
      <p:sp>
        <p:nvSpPr>
          <p:cNvPr id="11" name="Freeform: Shape 10">
            <a:extLst>
              <a:ext uri="{FF2B5EF4-FFF2-40B4-BE49-F238E27FC236}">
                <a16:creationId xmlns:a16="http://schemas.microsoft.com/office/drawing/2014/main" id="{87583DD6-0B74-49A2-B1B0-6A845291F535}"/>
              </a:ext>
            </a:extLst>
          </p:cNvPr>
          <p:cNvSpPr/>
          <p:nvPr/>
        </p:nvSpPr>
        <p:spPr>
          <a:xfrm>
            <a:off x="974035" y="3197456"/>
            <a:ext cx="4323522" cy="1218534"/>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Reducing current collision costs at $37B CAD and saving thousands </a:t>
            </a:r>
            <a:b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b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 lives</a:t>
            </a:r>
          </a:p>
        </p:txBody>
      </p:sp>
      <p:sp>
        <p:nvSpPr>
          <p:cNvPr id="12" name="Freeform: Shape 11">
            <a:extLst>
              <a:ext uri="{FF2B5EF4-FFF2-40B4-BE49-F238E27FC236}">
                <a16:creationId xmlns:a16="http://schemas.microsoft.com/office/drawing/2014/main" id="{BDB7DCAA-275B-46FC-BECF-8394EDFB869B}"/>
              </a:ext>
            </a:extLst>
          </p:cNvPr>
          <p:cNvSpPr/>
          <p:nvPr/>
        </p:nvSpPr>
        <p:spPr>
          <a:xfrm>
            <a:off x="6814598" y="3197456"/>
            <a:ext cx="4323522" cy="1218534"/>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Million of users worldwide with an estimated market value of </a:t>
            </a:r>
            <a:b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b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$14.8B USD</a:t>
            </a:r>
          </a:p>
        </p:txBody>
      </p:sp>
    </p:spTree>
    <p:extLst>
      <p:ext uri="{BB962C8B-B14F-4D97-AF65-F5344CB8AC3E}">
        <p14:creationId xmlns:p14="http://schemas.microsoft.com/office/powerpoint/2010/main" val="2169470663"/>
      </p:ext>
    </p:extLst>
  </p:cSld>
  <p:clrMapOvr>
    <a:overrideClrMapping bg1="dk1" tx1="lt1" bg2="dk2" tx2="lt2" accent1="accent1" accent2="accent2" accent3="accent3" accent4="accent4" accent5="accent5" accent6="accent6" hlink="hlink" folHlink="folHlink"/>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grpId="0" nodeType="withEffect">
                                  <p:stCondLst>
                                    <p:cond delay="5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0" presetClass="entr" presetSubtype="0"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1FE3FF1-EDF9-4A10-84CB-A32721B3CC8F}"/>
              </a:ext>
            </a:extLst>
          </p:cNvPr>
          <p:cNvSpPr txBox="1"/>
          <p:nvPr/>
        </p:nvSpPr>
        <p:spPr>
          <a:xfrm>
            <a:off x="321564" y="6158781"/>
            <a:ext cx="11467024" cy="400110"/>
          </a:xfrm>
          <a:prstGeom prst="rect">
            <a:avLst/>
          </a:prstGeom>
          <a:noFill/>
        </p:spPr>
        <p:txBody>
          <a:bodyPr wrap="square" rtlCol="0">
            <a:spAutoFit/>
          </a:bodyPr>
          <a:lstStyle/>
          <a:p>
            <a:r>
              <a:rPr lang="en-US" sz="1000" baseline="30000" dirty="0"/>
              <a:t>1</a:t>
            </a:r>
            <a:r>
              <a:rPr lang="en-US" sz="1000" dirty="0"/>
              <a:t>Keshavarz, B., Peck, K., Rezaei, S., &amp; Taati, B. (2022). Detecting and predicting visually induced motion sickness with physiological measures in combination with machine learning techniques. </a:t>
            </a:r>
            <a:r>
              <a:rPr lang="en-US" sz="1000" i="1" dirty="0"/>
              <a:t>International Journal of Psychophysiology: Official Journal of the International Organization of Psychophysiology</a:t>
            </a:r>
            <a:r>
              <a:rPr lang="en-US" sz="1000" dirty="0"/>
              <a:t>, </a:t>
            </a:r>
            <a:r>
              <a:rPr lang="en-US" sz="1000" i="1" dirty="0"/>
              <a:t>176</a:t>
            </a:r>
            <a:r>
              <a:rPr lang="en-US" sz="1000" dirty="0"/>
              <a:t>, 14–26. </a:t>
            </a:r>
          </a:p>
        </p:txBody>
      </p:sp>
      <p:sp>
        <p:nvSpPr>
          <p:cNvPr id="15" name="Freeform 49">
            <a:extLst>
              <a:ext uri="{FF2B5EF4-FFF2-40B4-BE49-F238E27FC236}">
                <a16:creationId xmlns:a16="http://schemas.microsoft.com/office/drawing/2014/main" id="{C25BF946-D8FB-4EC7-817C-4FFC8651FCE7}"/>
              </a:ext>
            </a:extLst>
          </p:cNvPr>
          <p:cNvSpPr/>
          <p:nvPr/>
        </p:nvSpPr>
        <p:spPr>
          <a:xfrm>
            <a:off x="5005496" y="1223755"/>
            <a:ext cx="6695269" cy="2316632"/>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dirty="0">
                <a:solidFill>
                  <a:schemeClr val="accent4">
                    <a:lumMod val="10000"/>
                  </a:schemeClr>
                </a:solidFill>
                <a:cs typeface="Segoe UI" panose="020B0502040204020203" pitchFamily="34" charset="0"/>
              </a:rPr>
              <a:t>Physiological measures in combination with machine learning technique</a:t>
            </a:r>
            <a:r>
              <a:rPr lang="en-US" sz="2400" baseline="30000" dirty="0">
                <a:solidFill>
                  <a:schemeClr val="accent4">
                    <a:lumMod val="10000"/>
                  </a:schemeClr>
                </a:solidFill>
                <a:cs typeface="Segoe UI" panose="020B0502040204020203" pitchFamily="34" charset="0"/>
              </a:rPr>
              <a:t>1</a:t>
            </a: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43 participants (25 females), mean age 27 years</a:t>
            </a:r>
          </a:p>
          <a:p>
            <a:pPr marL="342900"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Visual scene (bicycle video)</a:t>
            </a:r>
          </a:p>
          <a:p>
            <a:pPr marL="342900"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FMS and SSQ as dependent </a:t>
            </a:r>
            <a:r>
              <a:rPr lang="en-US" sz="2000" dirty="0" smtClean="0">
                <a:solidFill>
                  <a:schemeClr val="accent4">
                    <a:lumMod val="10000"/>
                  </a:schemeClr>
                </a:solidFill>
                <a:cs typeface="Segoe UI" panose="020B0502040204020203" pitchFamily="34" charset="0"/>
              </a:rPr>
              <a:t>variables</a:t>
            </a:r>
            <a:endParaRPr lang="en-US" sz="2400" dirty="0">
              <a:solidFill>
                <a:schemeClr val="accent4">
                  <a:lumMod val="10000"/>
                </a:schemeClr>
              </a:solidFill>
              <a:cs typeface="Segoe UI" panose="020B0502040204020203" pitchFamily="34" charset="0"/>
            </a:endParaRPr>
          </a:p>
        </p:txBody>
      </p:sp>
      <p:grpSp>
        <p:nvGrpSpPr>
          <p:cNvPr id="3" name="Group 2">
            <a:extLst>
              <a:ext uri="{FF2B5EF4-FFF2-40B4-BE49-F238E27FC236}">
                <a16:creationId xmlns:a16="http://schemas.microsoft.com/office/drawing/2014/main" id="{36B9BE0D-3C01-305C-592F-83667FC7A9EA}"/>
              </a:ext>
            </a:extLst>
          </p:cNvPr>
          <p:cNvGrpSpPr>
            <a:grpSpLocks noChangeAspect="1"/>
          </p:cNvGrpSpPr>
          <p:nvPr/>
        </p:nvGrpSpPr>
        <p:grpSpPr>
          <a:xfrm>
            <a:off x="5030744" y="3501480"/>
            <a:ext cx="4805984" cy="1646042"/>
            <a:chOff x="0" y="0"/>
            <a:chExt cx="4782167" cy="1638276"/>
          </a:xfrm>
        </p:grpSpPr>
        <p:pic>
          <p:nvPicPr>
            <p:cNvPr id="4" name="Picture 3">
              <a:extLst>
                <a:ext uri="{FF2B5EF4-FFF2-40B4-BE49-F238E27FC236}">
                  <a16:creationId xmlns:a16="http://schemas.microsoft.com/office/drawing/2014/main" id="{30F72647-E330-C4F1-2955-0E4A46260F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4660"/>
            <a:stretch/>
          </p:blipFill>
          <p:spPr bwMode="auto">
            <a:xfrm>
              <a:off x="0" y="0"/>
              <a:ext cx="1616147" cy="1638276"/>
            </a:xfrm>
            <a:prstGeom prst="rect">
              <a:avLst/>
            </a:prstGeom>
            <a:noFill/>
            <a:ln>
              <a:solidFill>
                <a:schemeClr val="tx1"/>
              </a:solidFill>
            </a:ln>
          </p:spPr>
        </p:pic>
        <p:pic>
          <p:nvPicPr>
            <p:cNvPr id="5" name="Picture 4">
              <a:extLst>
                <a:ext uri="{FF2B5EF4-FFF2-40B4-BE49-F238E27FC236}">
                  <a16:creationId xmlns:a16="http://schemas.microsoft.com/office/drawing/2014/main" id="{A282F121-63D5-A8B5-B491-15650A9BF0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 t="6138" r="45446" b="1071"/>
            <a:stretch/>
          </p:blipFill>
          <p:spPr bwMode="auto">
            <a:xfrm>
              <a:off x="1637815" y="1"/>
              <a:ext cx="1619126" cy="1634004"/>
            </a:xfrm>
            <a:prstGeom prst="rect">
              <a:avLst/>
            </a:prstGeom>
            <a:noFill/>
            <a:ln>
              <a:solidFill>
                <a:schemeClr val="tx1"/>
              </a:solidFill>
            </a:ln>
          </p:spPr>
        </p:pic>
        <p:pic>
          <p:nvPicPr>
            <p:cNvPr id="6" name="Picture 5">
              <a:extLst>
                <a:ext uri="{FF2B5EF4-FFF2-40B4-BE49-F238E27FC236}">
                  <a16:creationId xmlns:a16="http://schemas.microsoft.com/office/drawing/2014/main" id="{9011B32F-1C3E-4426-2F12-63766C07D9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1" r="48907" b="2568"/>
            <a:stretch/>
          </p:blipFill>
          <p:spPr bwMode="auto">
            <a:xfrm>
              <a:off x="3281128" y="262"/>
              <a:ext cx="1501039" cy="1631109"/>
            </a:xfrm>
            <a:prstGeom prst="rect">
              <a:avLst/>
            </a:prstGeom>
            <a:noFill/>
            <a:ln>
              <a:solidFill>
                <a:schemeClr val="tx1"/>
              </a:solidFill>
            </a:ln>
          </p:spPr>
        </p:pic>
      </p:grpSp>
      <p:pic>
        <p:nvPicPr>
          <p:cNvPr id="8" name="Picture 7" descr="A picture containing text, monitor, indoor, display&#10;&#10;Description automatically generated">
            <a:extLst>
              <a:ext uri="{FF2B5EF4-FFF2-40B4-BE49-F238E27FC236}">
                <a16:creationId xmlns:a16="http://schemas.microsoft.com/office/drawing/2014/main" id="{421F4C7E-BC6F-7E9A-7F1B-CC1A4C139A02}"/>
              </a:ext>
            </a:extLst>
          </p:cNvPr>
          <p:cNvPicPr>
            <a:picLocks noChangeAspect="1"/>
          </p:cNvPicPr>
          <p:nvPr/>
        </p:nvPicPr>
        <p:blipFill rotWithShape="1">
          <a:blip r:embed="rId6">
            <a:extLst>
              <a:ext uri="{28A0092B-C50C-407E-A947-70E740481C1C}">
                <a14:useLocalDpi xmlns:a14="http://schemas.microsoft.com/office/drawing/2010/main" val="0"/>
              </a:ext>
            </a:extLst>
          </a:blip>
          <a:srcRect r="27912"/>
          <a:stretch/>
        </p:blipFill>
        <p:spPr>
          <a:xfrm>
            <a:off x="9861035" y="3494280"/>
            <a:ext cx="1839730" cy="1646042"/>
          </a:xfrm>
          <a:prstGeom prst="rect">
            <a:avLst/>
          </a:prstGeom>
        </p:spPr>
      </p:pic>
      <p:cxnSp>
        <p:nvCxnSpPr>
          <p:cNvPr id="13" name="Straight Connector 12"/>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8327F3-D443-18F0-A612-76535FC992E9}"/>
              </a:ext>
            </a:extLst>
          </p:cNvPr>
          <p:cNvSpPr txBox="1">
            <a:spLocks/>
          </p:cNvSpPr>
          <p:nvPr/>
        </p:nvSpPr>
        <p:spPr>
          <a:xfrm>
            <a:off x="1106423" y="963613"/>
            <a:ext cx="3002721"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Measures</a:t>
            </a:r>
            <a:endParaRPr lang="en-US" dirty="0">
              <a:solidFill>
                <a:srgbClr val="2F5496"/>
              </a:solidFill>
              <a:latin typeface="+mn-lt"/>
            </a:endParaRPr>
          </a:p>
        </p:txBody>
      </p:sp>
      <p:sp>
        <p:nvSpPr>
          <p:cNvPr id="12"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Measuring VIMS</a:t>
            </a:r>
          </a:p>
        </p:txBody>
      </p:sp>
    </p:spTree>
    <p:extLst>
      <p:ext uri="{BB962C8B-B14F-4D97-AF65-F5344CB8AC3E}">
        <p14:creationId xmlns:p14="http://schemas.microsoft.com/office/powerpoint/2010/main" val="160258972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par>
                          <p:cTn id="16" fill="hold">
                            <p:stCondLst>
                              <p:cond delay="3500"/>
                            </p:stCondLst>
                            <p:childTnLst>
                              <p:par>
                                <p:cTn id="17" presetID="10" presetClass="entr" presetSubtype="0" fill="hold" nodeType="afterEffect">
                                  <p:stCondLst>
                                    <p:cond delay="100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fade">
                                      <p:cBhvr>
                                        <p:cTn id="19" dur="500"/>
                                        <p:tgtEl>
                                          <p:spTgt spid="15">
                                            <p:txEl>
                                              <p:pRg st="3" end="3"/>
                                            </p:txEl>
                                          </p:spTgt>
                                        </p:tgtEl>
                                      </p:cBhvr>
                                    </p:animEffect>
                                  </p:childTnLst>
                                </p:cTn>
                              </p:par>
                            </p:childTnLst>
                          </p:cTn>
                        </p:par>
                        <p:par>
                          <p:cTn id="20" fill="hold">
                            <p:stCondLst>
                              <p:cond delay="5000"/>
                            </p:stCondLst>
                            <p:childTnLst>
                              <p:par>
                                <p:cTn id="21" presetID="10" presetClass="entr" presetSubtype="0" fill="hold" nodeType="after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par>
                                <p:cTn id="24" presetID="10" presetClass="entr" presetSubtype="0" fill="hold" nodeType="withEffect">
                                  <p:stCondLst>
                                    <p:cond delay="10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5112" y="973137"/>
            <a:ext cx="5208587" cy="5208587"/>
          </a:xfrm>
          <a:prstGeom prst="rect">
            <a:avLst/>
          </a:prstGeom>
        </p:spPr>
      </p:pic>
      <p:sp>
        <p:nvSpPr>
          <p:cNvPr id="4" name="Rectangle 3"/>
          <p:cNvSpPr/>
          <p:nvPr/>
        </p:nvSpPr>
        <p:spPr>
          <a:xfrm>
            <a:off x="5345111" y="963613"/>
            <a:ext cx="1751014" cy="174783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829675" y="963612"/>
            <a:ext cx="1768476" cy="174783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829675" y="2720974"/>
            <a:ext cx="1768476" cy="172402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DE0D780-1205-AFCE-C761-9CF059CC0E2F}"/>
              </a:ext>
            </a:extLst>
          </p:cNvPr>
          <p:cNvSpPr txBox="1">
            <a:spLocks/>
          </p:cNvSpPr>
          <p:nvPr/>
        </p:nvSpPr>
        <p:spPr>
          <a:xfrm>
            <a:off x="1106423" y="963613"/>
            <a:ext cx="3002721"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Measures</a:t>
            </a:r>
            <a:endParaRPr lang="en-US" dirty="0">
              <a:solidFill>
                <a:srgbClr val="2F5496"/>
              </a:solidFill>
              <a:latin typeface="+mn-lt"/>
            </a:endParaRPr>
          </a:p>
        </p:txBody>
      </p:sp>
      <p:sp>
        <p:nvSpPr>
          <p:cNvPr id="9"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Measuring VIMS</a:t>
            </a:r>
          </a:p>
        </p:txBody>
      </p:sp>
    </p:spTree>
    <p:extLst>
      <p:ext uri="{BB962C8B-B14F-4D97-AF65-F5344CB8AC3E}">
        <p14:creationId xmlns:p14="http://schemas.microsoft.com/office/powerpoint/2010/main" val="279458115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9">
            <a:extLst>
              <a:ext uri="{FF2B5EF4-FFF2-40B4-BE49-F238E27FC236}">
                <a16:creationId xmlns:a16="http://schemas.microsoft.com/office/drawing/2014/main" id="{8C84A920-A4C2-8D18-F8F1-3279DAA39862}"/>
              </a:ext>
            </a:extLst>
          </p:cNvPr>
          <p:cNvSpPr/>
          <p:nvPr/>
        </p:nvSpPr>
        <p:spPr>
          <a:xfrm>
            <a:off x="4976031" y="3144166"/>
            <a:ext cx="6695269" cy="2316632"/>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dirty="0">
                <a:solidFill>
                  <a:schemeClr val="accent4">
                    <a:lumMod val="10000"/>
                  </a:schemeClr>
                </a:solidFill>
                <a:cs typeface="Segoe UI" panose="020B0502040204020203" pitchFamily="34" charset="0"/>
              </a:rPr>
              <a:t>Random forest models</a:t>
            </a:r>
          </a:p>
          <a:p>
            <a:pPr defTabSz="1422400">
              <a:lnSpc>
                <a:spcPct val="90000"/>
              </a:lnSpc>
              <a:spcBef>
                <a:spcPct val="0"/>
              </a:spcBef>
              <a:spcAft>
                <a:spcPct val="35000"/>
              </a:spcAft>
            </a:pPr>
            <a:endParaRPr lang="en-US" sz="2400" dirty="0">
              <a:solidFill>
                <a:schemeClr val="accent4">
                  <a:lumMod val="10000"/>
                </a:schemeClr>
              </a:solidFill>
              <a:cs typeface="Segoe UI" panose="020B0502040204020203" pitchFamily="34" charset="0"/>
            </a:endParaRPr>
          </a:p>
          <a:p>
            <a:pPr defTabSz="1422400">
              <a:lnSpc>
                <a:spcPct val="90000"/>
              </a:lnSpc>
              <a:spcBef>
                <a:spcPct val="0"/>
              </a:spcBef>
              <a:spcAft>
                <a:spcPct val="35000"/>
              </a:spcAft>
            </a:pP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000" dirty="0" smtClean="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400" dirty="0" smtClean="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r>
              <a:rPr lang="en-US" sz="2000" dirty="0" smtClean="0">
                <a:solidFill>
                  <a:schemeClr val="accent4">
                    <a:lumMod val="10000"/>
                  </a:schemeClr>
                </a:solidFill>
                <a:cs typeface="Segoe UI" panose="020B0502040204020203" pitchFamily="34" charset="0"/>
              </a:rPr>
              <a:t>Promising </a:t>
            </a:r>
            <a:r>
              <a:rPr lang="en-US" sz="2000" dirty="0">
                <a:solidFill>
                  <a:schemeClr val="accent4">
                    <a:lumMod val="10000"/>
                  </a:schemeClr>
                </a:solidFill>
                <a:cs typeface="Segoe UI" panose="020B0502040204020203" pitchFamily="34" charset="0"/>
              </a:rPr>
              <a:t>results, but physiological measures alone do not seem to be sufficient to reliably detect motion sickness </a:t>
            </a:r>
          </a:p>
          <a:p>
            <a:pPr marL="342900" indent="-342900" defTabSz="1422400">
              <a:lnSpc>
                <a:spcPct val="90000"/>
              </a:lnSpc>
              <a:spcBef>
                <a:spcPct val="0"/>
              </a:spcBef>
              <a:spcAft>
                <a:spcPct val="35000"/>
              </a:spcAft>
              <a:buFont typeface="Arial" panose="020B0604020202020204" pitchFamily="34" charset="0"/>
              <a:buChar char="•"/>
            </a:pP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400" dirty="0">
              <a:solidFill>
                <a:schemeClr val="accent4">
                  <a:lumMod val="10000"/>
                </a:schemeClr>
              </a:solidFill>
              <a:cs typeface="Segoe UI" panose="020B0502040204020203" pitchFamily="34" charset="0"/>
            </a:endParaRPr>
          </a:p>
          <a:p>
            <a:pPr marL="342900" indent="-342900" defTabSz="1422400">
              <a:lnSpc>
                <a:spcPct val="90000"/>
              </a:lnSpc>
              <a:spcBef>
                <a:spcPct val="0"/>
              </a:spcBef>
              <a:spcAft>
                <a:spcPct val="35000"/>
              </a:spcAft>
              <a:buFont typeface="Arial" panose="020B0604020202020204" pitchFamily="34" charset="0"/>
              <a:buChar char="•"/>
            </a:pPr>
            <a:endParaRPr lang="en-US" sz="2400" dirty="0">
              <a:solidFill>
                <a:schemeClr val="accent4">
                  <a:lumMod val="10000"/>
                </a:schemeClr>
              </a:solidFill>
              <a:cs typeface="Segoe UI" panose="020B0502040204020203" pitchFamily="34" charset="0"/>
            </a:endParaRPr>
          </a:p>
        </p:txBody>
      </p:sp>
      <p:pic>
        <p:nvPicPr>
          <p:cNvPr id="7" name="Picture 6">
            <a:extLst>
              <a:ext uri="{FF2B5EF4-FFF2-40B4-BE49-F238E27FC236}">
                <a16:creationId xmlns:a16="http://schemas.microsoft.com/office/drawing/2014/main" id="{EC4C61F4-4FA9-593F-90D6-AF483AF0C7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6031" y="1560590"/>
            <a:ext cx="3588448" cy="3277937"/>
          </a:xfrm>
          <a:prstGeom prst="rect">
            <a:avLst/>
          </a:prstGeom>
          <a:solidFill>
            <a:schemeClr val="bg1"/>
          </a:solidFill>
          <a:ln>
            <a:noFill/>
          </a:ln>
        </p:spPr>
      </p:pic>
      <p:sp>
        <p:nvSpPr>
          <p:cNvPr id="8" name="Title 1">
            <a:extLst>
              <a:ext uri="{FF2B5EF4-FFF2-40B4-BE49-F238E27FC236}">
                <a16:creationId xmlns:a16="http://schemas.microsoft.com/office/drawing/2014/main" id="{79C715F1-6ED7-19B5-73C4-45CA4AA427A7}"/>
              </a:ext>
            </a:extLst>
          </p:cNvPr>
          <p:cNvSpPr txBox="1">
            <a:spLocks/>
          </p:cNvSpPr>
          <p:nvPr/>
        </p:nvSpPr>
        <p:spPr>
          <a:xfrm>
            <a:off x="8692453" y="1690004"/>
            <a:ext cx="3121860" cy="21363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smtClean="0">
                <a:ln>
                  <a:noFill/>
                </a:ln>
                <a:effectLst/>
                <a:uLnTx/>
                <a:uFillTx/>
                <a:latin typeface="+mn-lt"/>
                <a:cs typeface="Segoe UI" panose="020B0502040204020203" pitchFamily="34" charset="0"/>
              </a:rPr>
              <a:t>Top 5 features</a:t>
            </a:r>
            <a:endParaRPr kumimoji="0" lang="en-US" sz="2400" i="0" u="none" strike="noStrike" kern="1200" cap="none" spc="0" normalizeH="0" baseline="30000" noProof="0" dirty="0" smtClean="0">
              <a:ln>
                <a:noFill/>
              </a:ln>
              <a:effectLst/>
              <a:uLnTx/>
              <a:uFillTx/>
              <a:latin typeface="+mn-lt"/>
              <a:cs typeface="Segoe UI" panose="020B0502040204020203" pitchFamily="34" charset="0"/>
            </a:endParaRP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smtClean="0">
                <a:ln>
                  <a:noFill/>
                </a:ln>
                <a:effectLst/>
                <a:uLnTx/>
                <a:uFillTx/>
                <a:latin typeface="+mn-lt"/>
                <a:cs typeface="Segoe UI" panose="020B0502040204020203" pitchFamily="34" charset="0"/>
              </a:rPr>
              <a:t>Mean heartbeat</a:t>
            </a:r>
            <a:r>
              <a:rPr kumimoji="0" lang="en-US" sz="2000" i="0" u="none" strike="noStrike" kern="1200" cap="none" spc="0" normalizeH="0" noProof="0" dirty="0" smtClean="0">
                <a:ln>
                  <a:noFill/>
                </a:ln>
                <a:effectLst/>
                <a:uLnTx/>
                <a:uFillTx/>
                <a:latin typeface="+mn-lt"/>
                <a:cs typeface="Segoe UI" panose="020B0502040204020203" pitchFamily="34" charset="0"/>
              </a:rPr>
              <a:t> i</a:t>
            </a:r>
            <a:r>
              <a:rPr kumimoji="0" lang="en-US" sz="2000" i="0" u="none" strike="noStrike" kern="1200" cap="none" spc="0" normalizeH="0" baseline="0" noProof="0" dirty="0" smtClean="0">
                <a:ln>
                  <a:noFill/>
                </a:ln>
                <a:effectLst/>
                <a:uLnTx/>
                <a:uFillTx/>
                <a:latin typeface="+mn-lt"/>
                <a:cs typeface="Segoe UI" panose="020B0502040204020203" pitchFamily="34" charset="0"/>
              </a:rPr>
              <a:t>nterval</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smtClean="0">
                <a:ln>
                  <a:noFill/>
                </a:ln>
                <a:effectLst/>
                <a:uLnTx/>
                <a:uFillTx/>
                <a:latin typeface="+mn-lt"/>
                <a:cs typeface="Segoe UI" panose="020B0502040204020203" pitchFamily="34" charset="0"/>
              </a:rPr>
              <a:t>Mean respiration rate</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smtClean="0">
                <a:ln>
                  <a:noFill/>
                </a:ln>
                <a:effectLst/>
                <a:uLnTx/>
                <a:uFillTx/>
                <a:latin typeface="+mn-lt"/>
                <a:cs typeface="Segoe UI" panose="020B0502040204020203" pitchFamily="34" charset="0"/>
              </a:rPr>
              <a:t>Mean facial temperature</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smtClean="0">
                <a:ln>
                  <a:noFill/>
                </a:ln>
                <a:effectLst/>
                <a:uLnTx/>
                <a:uFillTx/>
                <a:latin typeface="+mn-lt"/>
                <a:cs typeface="Segoe UI" panose="020B0502040204020203" pitchFamily="34" charset="0"/>
              </a:rPr>
              <a:t>Body temperature trend</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smtClean="0">
                <a:ln>
                  <a:noFill/>
                </a:ln>
                <a:effectLst/>
                <a:uLnTx/>
                <a:uFillTx/>
                <a:latin typeface="+mn-lt"/>
                <a:cs typeface="Segoe UI" panose="020B0502040204020203" pitchFamily="34" charset="0"/>
              </a:rPr>
              <a:t>Skin</a:t>
            </a:r>
            <a:r>
              <a:rPr kumimoji="0" lang="en-US" sz="2000" i="0" u="none" strike="noStrike" kern="1200" cap="none" spc="0" normalizeH="0" noProof="0" dirty="0" smtClean="0">
                <a:ln>
                  <a:noFill/>
                </a:ln>
                <a:effectLst/>
                <a:uLnTx/>
                <a:uFillTx/>
                <a:latin typeface="+mn-lt"/>
                <a:cs typeface="Segoe UI" panose="020B0502040204020203" pitchFamily="34" charset="0"/>
              </a:rPr>
              <a:t> conductance</a:t>
            </a:r>
            <a:r>
              <a:rPr kumimoji="0" lang="en-US" sz="2000" i="0" u="none" strike="noStrike" kern="1200" cap="none" spc="0" normalizeH="0" baseline="0" noProof="0" dirty="0" smtClean="0">
                <a:ln>
                  <a:noFill/>
                </a:ln>
                <a:effectLst/>
                <a:uLnTx/>
                <a:uFillTx/>
                <a:latin typeface="+mn-lt"/>
                <a:cs typeface="Segoe UI" panose="020B0502040204020203" pitchFamily="34" charset="0"/>
              </a:rPr>
              <a:t> trend</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000" dirty="0" smtClean="0">
              <a:latin typeface="+mn-lt"/>
              <a:cs typeface="Segoe UI" panose="020B0502040204020203" pitchFamily="34" charset="0"/>
            </a:endParaRPr>
          </a:p>
          <a:p>
            <a:pPr marR="0" lvl="0" algn="l" defTabSz="914400" rtl="0" eaLnBrk="1" fontAlgn="auto" latinLnBrk="0" hangingPunct="1">
              <a:lnSpc>
                <a:spcPct val="90000"/>
              </a:lnSpc>
              <a:spcBef>
                <a:spcPct val="0"/>
              </a:spcBef>
              <a:spcAft>
                <a:spcPts val="0"/>
              </a:spcAft>
              <a:buClrTx/>
              <a:buSzTx/>
              <a:tabLst/>
              <a:defRPr/>
            </a:pPr>
            <a:r>
              <a:rPr kumimoji="0" lang="en-US" sz="2000" i="0" u="none" strike="noStrike" kern="1200" cap="none" spc="0" normalizeH="0" baseline="0" noProof="0" dirty="0" smtClean="0">
                <a:ln>
                  <a:noFill/>
                </a:ln>
                <a:effectLst/>
                <a:uLnTx/>
                <a:uFillTx/>
                <a:latin typeface="+mn-lt"/>
                <a:cs typeface="Segoe UI" panose="020B0502040204020203" pitchFamily="34" charset="0"/>
              </a:rPr>
              <a:t>Pearson correlation = .41</a:t>
            </a:r>
          </a:p>
          <a:p>
            <a:pPr marR="0" lvl="0" algn="l" defTabSz="914400" rtl="0" eaLnBrk="1" fontAlgn="auto" latinLnBrk="0" hangingPunct="1">
              <a:lnSpc>
                <a:spcPct val="90000"/>
              </a:lnSpc>
              <a:spcBef>
                <a:spcPct val="0"/>
              </a:spcBef>
              <a:spcAft>
                <a:spcPts val="0"/>
              </a:spcAft>
              <a:buClrTx/>
              <a:buSzTx/>
              <a:tabLst/>
              <a:defRPr/>
            </a:pPr>
            <a:r>
              <a:rPr lang="en-US" sz="2000" dirty="0" smtClean="0">
                <a:latin typeface="+mn-lt"/>
                <a:cs typeface="Segoe UI" panose="020B0502040204020203" pitchFamily="34" charset="0"/>
              </a:rPr>
              <a:t>Area Under the Curve = 0.75</a:t>
            </a:r>
            <a:endParaRPr kumimoji="0" lang="en-US" sz="2000" i="0" u="none" strike="noStrike" kern="1200" cap="none" spc="0" normalizeH="0" baseline="0" noProof="0" dirty="0" smtClean="0">
              <a:ln>
                <a:noFill/>
              </a:ln>
              <a:effectLst/>
              <a:uLnTx/>
              <a:uFillTx/>
              <a:latin typeface="+mn-lt"/>
              <a:cs typeface="Segoe UI" panose="020B0502040204020203" pitchFamily="34" charset="0"/>
            </a:endParaRPr>
          </a:p>
        </p:txBody>
      </p:sp>
      <p:cxnSp>
        <p:nvCxnSpPr>
          <p:cNvPr id="9" name="Straight Connector 8">
            <a:extLst>
              <a:ext uri="{FF2B5EF4-FFF2-40B4-BE49-F238E27FC236}">
                <a16:creationId xmlns:a16="http://schemas.microsoft.com/office/drawing/2014/main" id="{7549AD54-1E9B-8D82-2BAF-D0B9B25FC630}"/>
              </a:ext>
            </a:extLst>
          </p:cNvPr>
          <p:cNvCxnSpPr/>
          <p:nvPr/>
        </p:nvCxnSpPr>
        <p:spPr>
          <a:xfrm>
            <a:off x="5296913" y="2641465"/>
            <a:ext cx="1050588"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18F5D0-6397-B4EB-7BCB-FB4DF030AD78}"/>
              </a:ext>
            </a:extLst>
          </p:cNvPr>
          <p:cNvCxnSpPr>
            <a:cxnSpLocks/>
          </p:cNvCxnSpPr>
          <p:nvPr/>
        </p:nvCxnSpPr>
        <p:spPr>
          <a:xfrm flipV="1">
            <a:off x="6347501" y="2641465"/>
            <a:ext cx="0" cy="194553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21A2DB-F56C-A0B0-BEC9-13633A4A7250}"/>
              </a:ext>
            </a:extLst>
          </p:cNvPr>
          <p:cNvSpPr txBox="1">
            <a:spLocks/>
          </p:cNvSpPr>
          <p:nvPr/>
        </p:nvSpPr>
        <p:spPr>
          <a:xfrm>
            <a:off x="1106423" y="963613"/>
            <a:ext cx="3002721"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Measures</a:t>
            </a:r>
            <a:endParaRPr lang="en-US" dirty="0">
              <a:solidFill>
                <a:srgbClr val="2F5496"/>
              </a:solidFill>
              <a:latin typeface="+mn-lt"/>
            </a:endParaRPr>
          </a:p>
        </p:txBody>
      </p:sp>
      <p:sp>
        <p:nvSpPr>
          <p:cNvPr id="13"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Measuring VIMS</a:t>
            </a:r>
          </a:p>
        </p:txBody>
      </p:sp>
    </p:spTree>
    <p:extLst>
      <p:ext uri="{BB962C8B-B14F-4D97-AF65-F5344CB8AC3E}">
        <p14:creationId xmlns:p14="http://schemas.microsoft.com/office/powerpoint/2010/main" val="295466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nodeType="withEffect">
                                  <p:stCondLst>
                                    <p:cond delay="100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par>
                                <p:cTn id="12" presetID="1" presetClass="entr" presetSubtype="0" fill="hold" nodeType="withEffect">
                                  <p:stCondLst>
                                    <p:cond delay="1000"/>
                                  </p:stCondLst>
                                  <p:childTnLst>
                                    <p:set>
                                      <p:cBhvr>
                                        <p:cTn id="13" dur="1" fill="hold">
                                          <p:stCondLst>
                                            <p:cond delay="0"/>
                                          </p:stCondLst>
                                        </p:cTn>
                                        <p:tgtEl>
                                          <p:spTgt spid="8">
                                            <p:txEl>
                                              <p:pRg st="1" end="1"/>
                                            </p:txEl>
                                          </p:spTgt>
                                        </p:tgtEl>
                                        <p:attrNameLst>
                                          <p:attrName>style.visibility</p:attrName>
                                        </p:attrNameLst>
                                      </p:cBhvr>
                                      <p:to>
                                        <p:strVal val="visible"/>
                                      </p:to>
                                    </p:set>
                                  </p:childTnLst>
                                </p:cTn>
                              </p:par>
                              <p:par>
                                <p:cTn id="14" presetID="1" presetClass="entr" presetSubtype="0" fill="hold" nodeType="withEffect">
                                  <p:stCondLst>
                                    <p:cond delay="1000"/>
                                  </p:stCondLst>
                                  <p:childTnLst>
                                    <p:set>
                                      <p:cBhvr>
                                        <p:cTn id="15" dur="1" fill="hold">
                                          <p:stCondLst>
                                            <p:cond delay="0"/>
                                          </p:stCondLst>
                                        </p:cTn>
                                        <p:tgtEl>
                                          <p:spTgt spid="8">
                                            <p:txEl>
                                              <p:pRg st="2" end="2"/>
                                            </p:txEl>
                                          </p:spTgt>
                                        </p:tgtEl>
                                        <p:attrNameLst>
                                          <p:attrName>style.visibility</p:attrName>
                                        </p:attrNameLst>
                                      </p:cBhvr>
                                      <p:to>
                                        <p:strVal val="visible"/>
                                      </p:to>
                                    </p:set>
                                  </p:childTnLst>
                                </p:cTn>
                              </p:par>
                              <p:par>
                                <p:cTn id="16" presetID="1" presetClass="entr" presetSubtype="0" fill="hold" nodeType="withEffect">
                                  <p:stCondLst>
                                    <p:cond delay="1000"/>
                                  </p:stCondLst>
                                  <p:childTnLst>
                                    <p:set>
                                      <p:cBhvr>
                                        <p:cTn id="17" dur="1" fill="hold">
                                          <p:stCondLst>
                                            <p:cond delay="0"/>
                                          </p:stCondLst>
                                        </p:cTn>
                                        <p:tgtEl>
                                          <p:spTgt spid="8">
                                            <p:txEl>
                                              <p:pRg st="3" end="3"/>
                                            </p:txEl>
                                          </p:spTgt>
                                        </p:tgtEl>
                                        <p:attrNameLst>
                                          <p:attrName>style.visibility</p:attrName>
                                        </p:attrNameLst>
                                      </p:cBhvr>
                                      <p:to>
                                        <p:strVal val="visible"/>
                                      </p:to>
                                    </p:set>
                                  </p:childTnLst>
                                </p:cTn>
                              </p:par>
                              <p:par>
                                <p:cTn id="18" presetID="1" presetClass="entr" presetSubtype="0" fill="hold" nodeType="withEffect">
                                  <p:stCondLst>
                                    <p:cond delay="1000"/>
                                  </p:stCondLst>
                                  <p:childTnLst>
                                    <p:set>
                                      <p:cBhvr>
                                        <p:cTn id="19" dur="1" fill="hold">
                                          <p:stCondLst>
                                            <p:cond delay="0"/>
                                          </p:stCondLst>
                                        </p:cTn>
                                        <p:tgtEl>
                                          <p:spTgt spid="8">
                                            <p:txEl>
                                              <p:pRg st="4" end="4"/>
                                            </p:txEl>
                                          </p:spTgt>
                                        </p:tgtEl>
                                        <p:attrNameLst>
                                          <p:attrName>style.visibility</p:attrName>
                                        </p:attrNameLst>
                                      </p:cBhvr>
                                      <p:to>
                                        <p:strVal val="visible"/>
                                      </p:to>
                                    </p:set>
                                  </p:childTnLst>
                                </p:cTn>
                              </p:par>
                              <p:par>
                                <p:cTn id="20" presetID="1" presetClass="entr" presetSubtype="0" fill="hold" nodeType="withEffect">
                                  <p:stCondLst>
                                    <p:cond delay="1000"/>
                                  </p:stCondLst>
                                  <p:childTnLst>
                                    <p:set>
                                      <p:cBhvr>
                                        <p:cTn id="21"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xEl>
                                              <p:pRg st="8" end="8"/>
                                            </p:txEl>
                                          </p:spTgt>
                                        </p:tgtEl>
                                        <p:attrNameLst>
                                          <p:attrName>style.visibility</p:attrName>
                                        </p:attrNameLst>
                                      </p:cBhvr>
                                      <p:to>
                                        <p:strVal val="visible"/>
                                      </p:to>
                                    </p:set>
                                  </p:childTnLst>
                                </p:cTn>
                              </p:par>
                              <p:par>
                                <p:cTn id="28" presetID="22" presetClass="entr" presetSubtype="8"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22" presetClass="entr" presetSubtype="1" fill="hold" nodeType="withEffect">
                                  <p:stCondLst>
                                    <p:cond delay="50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6">
            <a:extLst>
              <a:ext uri="{FF2B5EF4-FFF2-40B4-BE49-F238E27FC236}">
                <a16:creationId xmlns:a16="http://schemas.microsoft.com/office/drawing/2014/main" id="{72FE8171-9F2A-47D0-B7CD-A61A1AEB58B4}"/>
              </a:ext>
            </a:extLst>
          </p:cNvPr>
          <p:cNvPicPr>
            <a:picLocks noChangeAspect="1"/>
          </p:cNvPicPr>
          <p:nvPr/>
        </p:nvPicPr>
        <p:blipFill>
          <a:blip r:embed="rId2" cstate="print">
            <a:extLst>
              <a:ext uri="{28A0092B-C50C-407E-A947-70E740481C1C}">
                <a14:useLocalDpi xmlns:a14="http://schemas.microsoft.com/office/drawing/2010/main" val="0"/>
              </a:ext>
            </a:extLst>
          </a:blip>
          <a:srcRect t="733" b="733"/>
          <a:stretch/>
        </p:blipFill>
        <p:spPr>
          <a:xfrm>
            <a:off x="-1" y="0"/>
            <a:ext cx="4637246" cy="6858000"/>
          </a:xfrm>
          <a:prstGeom prst="rect">
            <a:avLst/>
          </a:prstGeom>
        </p:spPr>
      </p:pic>
      <p:sp>
        <p:nvSpPr>
          <p:cNvPr id="12" name="TextBox 11">
            <a:extLst>
              <a:ext uri="{FF2B5EF4-FFF2-40B4-BE49-F238E27FC236}">
                <a16:creationId xmlns:a16="http://schemas.microsoft.com/office/drawing/2014/main" id="{DF5BBBCF-08A2-4565-BB98-E4C74E608B33}"/>
              </a:ext>
            </a:extLst>
          </p:cNvPr>
          <p:cNvSpPr txBox="1"/>
          <p:nvPr/>
        </p:nvSpPr>
        <p:spPr>
          <a:xfrm>
            <a:off x="1794" y="6657945"/>
            <a:ext cx="4635451" cy="200055"/>
          </a:xfrm>
          <a:prstGeom prst="rect">
            <a:avLst/>
          </a:prstGeom>
          <a:noFill/>
        </p:spPr>
        <p:txBody>
          <a:bodyPr wrap="square">
            <a:spAutoFit/>
          </a:bodyPr>
          <a:lstStyle/>
          <a:p>
            <a:r>
              <a:rPr lang="fi-FI" sz="700">
                <a:solidFill>
                  <a:schemeClr val="bg1"/>
                </a:solidFill>
                <a:latin typeface="+mj-lt"/>
              </a:rPr>
              <a:t>Photo by </a:t>
            </a:r>
            <a:r>
              <a:rPr lang="fi-FI" sz="700">
                <a:solidFill>
                  <a:schemeClr val="bg1"/>
                </a:solidFill>
                <a:latin typeface="+mj-lt"/>
                <a:hlinkClick r:id="rId3">
                  <a:extLst>
                    <a:ext uri="{A12FA001-AC4F-418D-AE19-62706E023703}">
                      <ahyp:hlinkClr xmlns="" xmlns:ahyp="http://schemas.microsoft.com/office/drawing/2018/hyperlinkcolor" val="tx"/>
                    </a:ext>
                  </a:extLst>
                </a:hlinkClick>
              </a:rPr>
              <a:t>Zoltan Tasi</a:t>
            </a:r>
            <a:r>
              <a:rPr lang="fi-FI" sz="700">
                <a:solidFill>
                  <a:schemeClr val="bg1"/>
                </a:solidFill>
                <a:latin typeface="+mj-lt"/>
              </a:rPr>
              <a:t> on </a:t>
            </a:r>
            <a:r>
              <a:rPr lang="fi-FI" sz="700">
                <a:solidFill>
                  <a:schemeClr val="bg1"/>
                </a:solidFill>
                <a:latin typeface="+mj-lt"/>
                <a:hlinkClick r:id="rId4">
                  <a:extLst>
                    <a:ext uri="{A12FA001-AC4F-418D-AE19-62706E023703}">
                      <ahyp:hlinkClr xmlns="" xmlns:ahyp="http://schemas.microsoft.com/office/drawing/2018/hyperlinkcolor" val="tx"/>
                    </a:ext>
                  </a:extLst>
                </a:hlinkClick>
              </a:rPr>
              <a:t>Unsplash</a:t>
            </a:r>
            <a:r>
              <a:rPr lang="fi-FI" sz="700">
                <a:solidFill>
                  <a:schemeClr val="bg1"/>
                </a:solidFill>
                <a:latin typeface="+mj-lt"/>
              </a:rPr>
              <a:t> </a:t>
            </a:r>
            <a:endParaRPr lang="en-CA" sz="700">
              <a:solidFill>
                <a:schemeClr val="bg1"/>
              </a:solidFill>
              <a:latin typeface="+mj-lt"/>
            </a:endParaRPr>
          </a:p>
        </p:txBody>
      </p:sp>
      <p:sp>
        <p:nvSpPr>
          <p:cNvPr id="31" name="TextBox 30">
            <a:extLst>
              <a:ext uri="{FF2B5EF4-FFF2-40B4-BE49-F238E27FC236}">
                <a16:creationId xmlns:a16="http://schemas.microsoft.com/office/drawing/2014/main" id="{E3B03EFB-AE99-4C21-9903-ED5220885239}"/>
              </a:ext>
            </a:extLst>
          </p:cNvPr>
          <p:cNvSpPr txBox="1"/>
          <p:nvPr/>
        </p:nvSpPr>
        <p:spPr>
          <a:xfrm>
            <a:off x="591671" y="3182428"/>
            <a:ext cx="3420931" cy="584775"/>
          </a:xfrm>
          <a:prstGeom prst="rect">
            <a:avLst/>
          </a:prstGeom>
          <a:solidFill>
            <a:srgbClr val="1F4E79">
              <a:alpha val="80000"/>
            </a:srgbClr>
          </a:solidFill>
        </p:spPr>
        <p:txBody>
          <a:bodyPr wrap="square" rtlCol="0" anchor="ctr" anchorCtr="0">
            <a:spAutoFit/>
          </a:bodyPr>
          <a:lstStyle/>
          <a:p>
            <a:pPr algn="ctr"/>
            <a:r>
              <a:rPr lang="en-US" sz="3200" b="1" dirty="0">
                <a:solidFill>
                  <a:schemeClr val="bg1"/>
                </a:solidFill>
              </a:rPr>
              <a:t>Solutions</a:t>
            </a:r>
          </a:p>
        </p:txBody>
      </p:sp>
      <p:sp>
        <p:nvSpPr>
          <p:cNvPr id="10" name="Title 1">
            <a:extLst>
              <a:ext uri="{FF2B5EF4-FFF2-40B4-BE49-F238E27FC236}">
                <a16:creationId xmlns:a16="http://schemas.microsoft.com/office/drawing/2014/main" id="{0172C7AC-FDD0-4608-95D9-6B8D11D5E931}"/>
              </a:ext>
            </a:extLst>
          </p:cNvPr>
          <p:cNvSpPr txBox="1">
            <a:spLocks/>
          </p:cNvSpPr>
          <p:nvPr/>
        </p:nvSpPr>
        <p:spPr>
          <a:xfrm>
            <a:off x="4769994" y="2547463"/>
            <a:ext cx="7069717" cy="185470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4800" b="1" dirty="0">
                <a:solidFill>
                  <a:schemeClr val="accent1"/>
                </a:solidFill>
                <a:latin typeface="+mn-lt"/>
              </a:rPr>
              <a:t>Countermeasures against </a:t>
            </a:r>
            <a:r>
              <a:rPr lang="en-US" sz="4800" b="1" dirty="0">
                <a:solidFill>
                  <a:prstClr val="white"/>
                </a:solidFill>
                <a:latin typeface="+mn-lt"/>
              </a:rPr>
              <a:t>motion sickness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mn-lt"/>
            </a:endParaRPr>
          </a:p>
        </p:txBody>
      </p:sp>
      <p:pic>
        <p:nvPicPr>
          <p:cNvPr id="2" name="Picture 1">
            <a:extLst>
              <a:ext uri="{FF2B5EF4-FFF2-40B4-BE49-F238E27FC236}">
                <a16:creationId xmlns:a16="http://schemas.microsoft.com/office/drawing/2014/main" id="{D457CA81-E7B9-F385-121A-25357F4CBFDE}"/>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919103" y="1775966"/>
            <a:ext cx="771497" cy="771497"/>
          </a:xfrm>
          <a:prstGeom prst="rect">
            <a:avLst/>
          </a:prstGeom>
        </p:spPr>
      </p:pic>
    </p:spTree>
    <p:extLst>
      <p:ext uri="{BB962C8B-B14F-4D97-AF65-F5344CB8AC3E}">
        <p14:creationId xmlns:p14="http://schemas.microsoft.com/office/powerpoint/2010/main" val="10844526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320041" y="963613"/>
            <a:ext cx="3721606" cy="4930775"/>
          </a:xfrm>
        </p:spPr>
        <p:txBody>
          <a:bodyPr vert="horz" lIns="91440" tIns="45720" rIns="91440" bIns="45720" rtlCol="0">
            <a:normAutofit/>
          </a:bodyPr>
          <a:lstStyle/>
          <a:p>
            <a:pPr algn="r"/>
            <a:r>
              <a:rPr lang="en-US" dirty="0">
                <a:solidFill>
                  <a:srgbClr val="2F5496"/>
                </a:solidFill>
                <a:latin typeface="+mn-lt"/>
                <a:cs typeface="Calibri Light"/>
              </a:rPr>
              <a:t>Counter-measures</a:t>
            </a:r>
            <a:endParaRPr lang="en-US" dirty="0">
              <a:solidFill>
                <a:srgbClr val="2F5496"/>
              </a:solidFill>
              <a:latin typeface="+mn-lt"/>
            </a:endParaRPr>
          </a:p>
        </p:txBody>
      </p:sp>
      <p:cxnSp>
        <p:nvCxnSpPr>
          <p:cNvPr id="31" name="Straight Connector 30"/>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VIMS Countermeasures</a:t>
            </a:r>
          </a:p>
        </p:txBody>
      </p:sp>
      <p:sp>
        <p:nvSpPr>
          <p:cNvPr id="11" name="TextBox 10">
            <a:extLst>
              <a:ext uri="{FF2B5EF4-FFF2-40B4-BE49-F238E27FC236}">
                <a16:creationId xmlns:a16="http://schemas.microsoft.com/office/drawing/2014/main" id="{7724B07E-9FF2-A5DB-B650-693146C51877}"/>
              </a:ext>
            </a:extLst>
          </p:cNvPr>
          <p:cNvSpPr txBox="1"/>
          <p:nvPr/>
        </p:nvSpPr>
        <p:spPr>
          <a:xfrm>
            <a:off x="5183306" y="2911416"/>
            <a:ext cx="2589095"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ea typeface="+mn-ea"/>
                <a:cs typeface="Segoe UI" panose="020B0502040204020203" pitchFamily="34" charset="0"/>
              </a:rPr>
              <a:t>Pharmacological</a:t>
            </a:r>
          </a:p>
        </p:txBody>
      </p:sp>
      <p:sp>
        <p:nvSpPr>
          <p:cNvPr id="12" name="TextBox 11">
            <a:extLst>
              <a:ext uri="{FF2B5EF4-FFF2-40B4-BE49-F238E27FC236}">
                <a16:creationId xmlns:a16="http://schemas.microsoft.com/office/drawing/2014/main" id="{D9558A0C-2C23-8278-341C-1CF9F78302E8}"/>
              </a:ext>
            </a:extLst>
          </p:cNvPr>
          <p:cNvSpPr txBox="1"/>
          <p:nvPr/>
        </p:nvSpPr>
        <p:spPr>
          <a:xfrm>
            <a:off x="8369300" y="2911416"/>
            <a:ext cx="2589095"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ea typeface="+mn-ea"/>
                <a:cs typeface="Segoe UI" panose="020B0502040204020203" pitchFamily="34" charset="0"/>
              </a:rPr>
              <a:t>Non-pharmacological</a:t>
            </a:r>
          </a:p>
        </p:txBody>
      </p:sp>
      <p:sp>
        <p:nvSpPr>
          <p:cNvPr id="14" name="TextBox 13">
            <a:extLst>
              <a:ext uri="{FF2B5EF4-FFF2-40B4-BE49-F238E27FC236}">
                <a16:creationId xmlns:a16="http://schemas.microsoft.com/office/drawing/2014/main" id="{96317ACB-6438-86AF-C95B-C1E41FAA25ED}"/>
              </a:ext>
            </a:extLst>
          </p:cNvPr>
          <p:cNvSpPr txBox="1"/>
          <p:nvPr/>
        </p:nvSpPr>
        <p:spPr>
          <a:xfrm>
            <a:off x="6770806" y="2029525"/>
            <a:ext cx="2589095" cy="424732"/>
          </a:xfrm>
          <a:prstGeom prst="rect">
            <a:avLst/>
          </a:prstGeom>
          <a:solidFill>
            <a:schemeClr val="accent1">
              <a:lumMod val="5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schemeClr val="bg1"/>
                </a:solidFill>
                <a:effectLst/>
                <a:uLnTx/>
                <a:uFillTx/>
                <a:ea typeface="+mn-ea"/>
                <a:cs typeface="Segoe UI" panose="020B0502040204020203" pitchFamily="34" charset="0"/>
              </a:rPr>
              <a:t>Method</a:t>
            </a:r>
          </a:p>
        </p:txBody>
      </p:sp>
      <p:cxnSp>
        <p:nvCxnSpPr>
          <p:cNvPr id="33" name="Connector: Elbow 32">
            <a:extLst>
              <a:ext uri="{FF2B5EF4-FFF2-40B4-BE49-F238E27FC236}">
                <a16:creationId xmlns:a16="http://schemas.microsoft.com/office/drawing/2014/main" id="{ECA418F3-AC0D-33D1-D6E7-59190ADE43D9}"/>
              </a:ext>
            </a:extLst>
          </p:cNvPr>
          <p:cNvCxnSpPr>
            <a:cxnSpLocks/>
            <a:stCxn id="14" idx="2"/>
            <a:endCxn id="11" idx="0"/>
          </p:cNvCxnSpPr>
          <p:nvPr/>
        </p:nvCxnSpPr>
        <p:spPr>
          <a:xfrm rot="5400000">
            <a:off x="7043025" y="1889086"/>
            <a:ext cx="457159" cy="1587500"/>
          </a:xfrm>
          <a:prstGeom prst="bentConnector3">
            <a:avLst/>
          </a:prstGeom>
        </p:spPr>
        <p:style>
          <a:lnRef idx="1">
            <a:schemeClr val="dk1"/>
          </a:lnRef>
          <a:fillRef idx="0">
            <a:schemeClr val="dk1"/>
          </a:fillRef>
          <a:effectRef idx="0">
            <a:schemeClr val="dk1"/>
          </a:effectRef>
          <a:fontRef idx="minor">
            <a:schemeClr val="tx1"/>
          </a:fontRef>
        </p:style>
      </p:cxnSp>
      <p:cxnSp>
        <p:nvCxnSpPr>
          <p:cNvPr id="40" name="Connector: Elbow 39">
            <a:extLst>
              <a:ext uri="{FF2B5EF4-FFF2-40B4-BE49-F238E27FC236}">
                <a16:creationId xmlns:a16="http://schemas.microsoft.com/office/drawing/2014/main" id="{E851EF20-89BB-7564-479A-5A5EBE5585D8}"/>
              </a:ext>
            </a:extLst>
          </p:cNvPr>
          <p:cNvCxnSpPr>
            <a:cxnSpLocks/>
            <a:stCxn id="14" idx="2"/>
            <a:endCxn id="12" idx="0"/>
          </p:cNvCxnSpPr>
          <p:nvPr/>
        </p:nvCxnSpPr>
        <p:spPr>
          <a:xfrm rot="16200000" flipH="1">
            <a:off x="8636022" y="1883589"/>
            <a:ext cx="457159" cy="1598494"/>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4341D2A9-BC35-0130-E709-ED54108EEFCC}"/>
              </a:ext>
            </a:extLst>
          </p:cNvPr>
          <p:cNvSpPr txBox="1"/>
          <p:nvPr/>
        </p:nvSpPr>
        <p:spPr>
          <a:xfrm>
            <a:off x="9094906" y="3559434"/>
            <a:ext cx="2589095"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err="1">
                <a:ln>
                  <a:noFill/>
                </a:ln>
                <a:solidFill>
                  <a:sysClr val="windowText" lastClr="000000"/>
                </a:solidFill>
                <a:effectLst/>
                <a:uLnTx/>
                <a:uFillTx/>
                <a:ea typeface="+mn-ea"/>
                <a:cs typeface="Segoe UI" panose="020B0502040204020203" pitchFamily="34" charset="0"/>
              </a:rPr>
              <a:t>behavioural</a:t>
            </a:r>
            <a:endParaRPr kumimoji="0" lang="en-US" sz="2000" b="0" i="0" u="none" strike="noStrike" kern="1200" cap="none" spc="0" normalizeH="0" baseline="0" noProof="0" dirty="0">
              <a:ln>
                <a:noFill/>
              </a:ln>
              <a:solidFill>
                <a:sysClr val="windowText" lastClr="000000"/>
              </a:solidFill>
              <a:effectLst/>
              <a:uLnTx/>
              <a:uFillTx/>
              <a:ea typeface="+mn-ea"/>
              <a:cs typeface="Segoe UI" panose="020B0502040204020203" pitchFamily="34" charset="0"/>
            </a:endParaRPr>
          </a:p>
        </p:txBody>
      </p:sp>
      <p:sp>
        <p:nvSpPr>
          <p:cNvPr id="44" name="TextBox 43">
            <a:extLst>
              <a:ext uri="{FF2B5EF4-FFF2-40B4-BE49-F238E27FC236}">
                <a16:creationId xmlns:a16="http://schemas.microsoft.com/office/drawing/2014/main" id="{743B1B5A-928C-6272-6EA3-8CB40DA65F1F}"/>
              </a:ext>
            </a:extLst>
          </p:cNvPr>
          <p:cNvSpPr txBox="1"/>
          <p:nvPr/>
        </p:nvSpPr>
        <p:spPr>
          <a:xfrm>
            <a:off x="9094906" y="4207452"/>
            <a:ext cx="2589095"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lang="en-US" sz="2000" dirty="0">
                <a:solidFill>
                  <a:sysClr val="windowText" lastClr="000000"/>
                </a:solidFill>
                <a:cs typeface="Segoe UI" panose="020B0502040204020203" pitchFamily="34" charset="0"/>
              </a:rPr>
              <a:t>situational</a:t>
            </a:r>
            <a:endParaRPr kumimoji="0" lang="en-US" sz="2000" b="0" i="0" u="none" strike="noStrike" kern="1200" cap="none" spc="0" normalizeH="0" baseline="0" noProof="0" dirty="0">
              <a:ln>
                <a:noFill/>
              </a:ln>
              <a:solidFill>
                <a:sysClr val="windowText" lastClr="000000"/>
              </a:solidFill>
              <a:effectLst/>
              <a:uLnTx/>
              <a:uFillTx/>
              <a:cs typeface="Segoe UI" panose="020B0502040204020203" pitchFamily="34" charset="0"/>
            </a:endParaRPr>
          </a:p>
        </p:txBody>
      </p:sp>
      <p:sp>
        <p:nvSpPr>
          <p:cNvPr id="45" name="TextBox 44">
            <a:extLst>
              <a:ext uri="{FF2B5EF4-FFF2-40B4-BE49-F238E27FC236}">
                <a16:creationId xmlns:a16="http://schemas.microsoft.com/office/drawing/2014/main" id="{0603ACC2-39DA-D323-B5FD-76168145C6F5}"/>
              </a:ext>
            </a:extLst>
          </p:cNvPr>
          <p:cNvSpPr txBox="1"/>
          <p:nvPr/>
        </p:nvSpPr>
        <p:spPr>
          <a:xfrm>
            <a:off x="9094906" y="4855470"/>
            <a:ext cx="2589095"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ea typeface="+mn-ea"/>
                <a:cs typeface="Segoe UI" panose="020B0502040204020203" pitchFamily="34" charset="0"/>
              </a:rPr>
              <a:t>technological</a:t>
            </a:r>
          </a:p>
        </p:txBody>
      </p:sp>
      <p:cxnSp>
        <p:nvCxnSpPr>
          <p:cNvPr id="46" name="Connector: Elbow 45">
            <a:extLst>
              <a:ext uri="{FF2B5EF4-FFF2-40B4-BE49-F238E27FC236}">
                <a16:creationId xmlns:a16="http://schemas.microsoft.com/office/drawing/2014/main" id="{E9299A53-EFDD-CC9C-56A1-3D8B08CFF42B}"/>
              </a:ext>
            </a:extLst>
          </p:cNvPr>
          <p:cNvCxnSpPr>
            <a:cxnSpLocks/>
            <a:stCxn id="43" idx="1"/>
            <a:endCxn id="12" idx="1"/>
          </p:cNvCxnSpPr>
          <p:nvPr/>
        </p:nvCxnSpPr>
        <p:spPr>
          <a:xfrm rot="10800000">
            <a:off x="8369300" y="3096082"/>
            <a:ext cx="725606" cy="648018"/>
          </a:xfrm>
          <a:prstGeom prst="bentConnector3">
            <a:avLst>
              <a:gd name="adj1" fmla="val 131505"/>
            </a:avLst>
          </a:prstGeom>
        </p:spPr>
        <p:style>
          <a:lnRef idx="1">
            <a:schemeClr val="dk1"/>
          </a:lnRef>
          <a:fillRef idx="0">
            <a:schemeClr val="dk1"/>
          </a:fillRef>
          <a:effectRef idx="0">
            <a:schemeClr val="dk1"/>
          </a:effectRef>
          <a:fontRef idx="minor">
            <a:schemeClr val="tx1"/>
          </a:fontRef>
        </p:style>
      </p:cxnSp>
      <p:cxnSp>
        <p:nvCxnSpPr>
          <p:cNvPr id="50" name="Connector: Elbow 49">
            <a:extLst>
              <a:ext uri="{FF2B5EF4-FFF2-40B4-BE49-F238E27FC236}">
                <a16:creationId xmlns:a16="http://schemas.microsoft.com/office/drawing/2014/main" id="{9662A94B-9FC4-1E35-B274-D930B048C116}"/>
              </a:ext>
            </a:extLst>
          </p:cNvPr>
          <p:cNvCxnSpPr>
            <a:cxnSpLocks/>
          </p:cNvCxnSpPr>
          <p:nvPr/>
        </p:nvCxnSpPr>
        <p:spPr>
          <a:xfrm rot="10800000">
            <a:off x="8369300" y="3083885"/>
            <a:ext cx="725606" cy="1296036"/>
          </a:xfrm>
          <a:prstGeom prst="bentConnector3">
            <a:avLst>
              <a:gd name="adj1" fmla="val 131505"/>
            </a:avLst>
          </a:prstGeom>
        </p:spPr>
        <p:style>
          <a:lnRef idx="1">
            <a:schemeClr val="dk1"/>
          </a:lnRef>
          <a:fillRef idx="0">
            <a:schemeClr val="dk1"/>
          </a:fillRef>
          <a:effectRef idx="0">
            <a:schemeClr val="dk1"/>
          </a:effectRef>
          <a:fontRef idx="minor">
            <a:schemeClr val="tx1"/>
          </a:fontRef>
        </p:style>
      </p:cxnSp>
      <p:cxnSp>
        <p:nvCxnSpPr>
          <p:cNvPr id="53" name="Connector: Elbow 52">
            <a:extLst>
              <a:ext uri="{FF2B5EF4-FFF2-40B4-BE49-F238E27FC236}">
                <a16:creationId xmlns:a16="http://schemas.microsoft.com/office/drawing/2014/main" id="{29014F5C-4D8F-4B05-DEF6-6AA7DFC919B8}"/>
              </a:ext>
            </a:extLst>
          </p:cNvPr>
          <p:cNvCxnSpPr>
            <a:cxnSpLocks/>
            <a:stCxn id="45" idx="1"/>
            <a:endCxn id="12" idx="1"/>
          </p:cNvCxnSpPr>
          <p:nvPr/>
        </p:nvCxnSpPr>
        <p:spPr>
          <a:xfrm rot="10800000">
            <a:off x="8369300" y="3096082"/>
            <a:ext cx="725606" cy="1944054"/>
          </a:xfrm>
          <a:prstGeom prst="bentConnector3">
            <a:avLst>
              <a:gd name="adj1" fmla="val 131505"/>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258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1" fill="hold" nodeType="afterEffect">
                                  <p:stCondLst>
                                    <p:cond delay="500"/>
                                  </p:stCondLst>
                                  <p:childTnLst>
                                    <p:set>
                                      <p:cBhvr>
                                        <p:cTn id="10" dur="1" fill="hold">
                                          <p:stCondLst>
                                            <p:cond delay="0"/>
                                          </p:stCondLst>
                                        </p:cTn>
                                        <p:tgtEl>
                                          <p:spTgt spid="33"/>
                                        </p:tgtEl>
                                        <p:attrNameLst>
                                          <p:attrName>style.visibility</p:attrName>
                                        </p:attrNameLst>
                                      </p:cBhvr>
                                      <p:to>
                                        <p:strVal val="visible"/>
                                      </p:to>
                                    </p:set>
                                    <p:animEffect transition="in" filter="wipe(up)">
                                      <p:cBhvr>
                                        <p:cTn id="11" dur="500"/>
                                        <p:tgtEl>
                                          <p:spTgt spid="33"/>
                                        </p:tgtEl>
                                      </p:cBhvr>
                                    </p:animEffect>
                                  </p:childTnLst>
                                </p:cTn>
                              </p:par>
                              <p:par>
                                <p:cTn id="12" presetID="22" presetClass="entr" presetSubtype="1" fill="hold" nodeType="withEffect">
                                  <p:stCondLst>
                                    <p:cond delay="500"/>
                                  </p:stCondLst>
                                  <p:childTnLst>
                                    <p:set>
                                      <p:cBhvr>
                                        <p:cTn id="13" dur="1" fill="hold">
                                          <p:stCondLst>
                                            <p:cond delay="0"/>
                                          </p:stCondLst>
                                        </p:cTn>
                                        <p:tgtEl>
                                          <p:spTgt spid="40"/>
                                        </p:tgtEl>
                                        <p:attrNameLst>
                                          <p:attrName>style.visibility</p:attrName>
                                        </p:attrNameLst>
                                      </p:cBhvr>
                                      <p:to>
                                        <p:strVal val="visible"/>
                                      </p:to>
                                    </p:set>
                                    <p:animEffect transition="in" filter="wipe(up)">
                                      <p:cBhvr>
                                        <p:cTn id="14" dur="500"/>
                                        <p:tgtEl>
                                          <p:spTgt spid="40"/>
                                        </p:tgtEl>
                                      </p:cBhvr>
                                    </p:animEffect>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up)">
                                      <p:cBhvr>
                                        <p:cTn id="25" dur="500"/>
                                        <p:tgtEl>
                                          <p:spTgt spid="53"/>
                                        </p:tgtEl>
                                      </p:cBhvr>
                                    </p:animEffect>
                                  </p:childTnLst>
                                </p:cTn>
                              </p:par>
                              <p:par>
                                <p:cTn id="26" presetID="22" presetClass="entr" presetSubtype="8"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500"/>
                                        <p:tgtEl>
                                          <p:spTgt spid="46"/>
                                        </p:tgtEl>
                                      </p:cBhvr>
                                    </p:animEffect>
                                  </p:childTnLst>
                                </p:cTn>
                              </p:par>
                              <p:par>
                                <p:cTn id="29" presetID="22" presetClass="entr" presetSubtype="8"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left)">
                                      <p:cBhvr>
                                        <p:cTn id="31" dur="500"/>
                                        <p:tgtEl>
                                          <p:spTgt spid="50"/>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43" grpId="0" animBg="1"/>
      <p:bldP spid="44" grpId="0" animBg="1"/>
      <p:bldP spid="4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321563" y="963613"/>
            <a:ext cx="3678415" cy="4930775"/>
          </a:xfrm>
        </p:spPr>
        <p:txBody>
          <a:bodyPr vert="horz" lIns="91440" tIns="45720" rIns="91440" bIns="45720" rtlCol="0">
            <a:normAutofit/>
          </a:bodyPr>
          <a:lstStyle/>
          <a:p>
            <a:pPr algn="r"/>
            <a:r>
              <a:rPr lang="en-US" sz="4000" dirty="0">
                <a:solidFill>
                  <a:srgbClr val="2F5496"/>
                </a:solidFill>
                <a:latin typeface="+mn-lt"/>
                <a:cs typeface="Calibri Light"/>
              </a:rPr>
              <a:t>Pharmacological Treatments</a:t>
            </a:r>
            <a:r>
              <a:rPr lang="en-US" sz="4000" baseline="30000" dirty="0">
                <a:solidFill>
                  <a:srgbClr val="2F5496"/>
                </a:solidFill>
                <a:latin typeface="+mn-lt"/>
                <a:cs typeface="Calibri Light"/>
              </a:rPr>
              <a:t>1,2,3</a:t>
            </a:r>
            <a:endParaRPr lang="en-US" sz="4000" dirty="0">
              <a:solidFill>
                <a:srgbClr val="2F5496"/>
              </a:solidFill>
              <a:latin typeface="+mn-lt"/>
            </a:endParaRPr>
          </a:p>
        </p:txBody>
      </p:sp>
      <p:sp>
        <p:nvSpPr>
          <p:cNvPr id="3" name="TextBox 2">
            <a:extLst>
              <a:ext uri="{FF2B5EF4-FFF2-40B4-BE49-F238E27FC236}">
                <a16:creationId xmlns:a16="http://schemas.microsoft.com/office/drawing/2014/main" id="{31FC888B-6991-F42C-84BB-5FF4603E5523}"/>
              </a:ext>
            </a:extLst>
          </p:cNvPr>
          <p:cNvSpPr txBox="1"/>
          <p:nvPr/>
        </p:nvSpPr>
        <p:spPr>
          <a:xfrm>
            <a:off x="7471726" y="1542185"/>
            <a:ext cx="2800350"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ea typeface="+mn-ea"/>
                <a:cs typeface="Segoe UI" panose="020B0502040204020203" pitchFamily="34" charset="0"/>
              </a:rPr>
              <a:t>Cholinergic</a:t>
            </a:r>
            <a:endParaRPr kumimoji="0" lang="en-US" sz="600" b="0" i="0" u="none" strike="noStrike" kern="1200" cap="none" spc="0" normalizeH="0" baseline="0" noProof="0" dirty="0">
              <a:ln>
                <a:noFill/>
              </a:ln>
              <a:solidFill>
                <a:sysClr val="windowText" lastClr="000000"/>
              </a:solidFill>
              <a:effectLst/>
              <a:uLnTx/>
              <a:uFillTx/>
              <a:ea typeface="+mn-ea"/>
              <a:cs typeface="Segoe UI" panose="020B0502040204020203" pitchFamily="34" charset="0"/>
            </a:endParaRPr>
          </a:p>
        </p:txBody>
      </p:sp>
      <p:sp>
        <p:nvSpPr>
          <p:cNvPr id="4" name="TextBox 3">
            <a:extLst>
              <a:ext uri="{FF2B5EF4-FFF2-40B4-BE49-F238E27FC236}">
                <a16:creationId xmlns:a16="http://schemas.microsoft.com/office/drawing/2014/main" id="{58F6AE4B-89D6-D561-CE2E-C365B160B449}"/>
              </a:ext>
            </a:extLst>
          </p:cNvPr>
          <p:cNvSpPr txBox="1"/>
          <p:nvPr/>
        </p:nvSpPr>
        <p:spPr>
          <a:xfrm>
            <a:off x="7471726" y="5359871"/>
            <a:ext cx="2800350"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ea typeface="+mn-ea"/>
                <a:cs typeface="Segoe UI" panose="020B0502040204020203" pitchFamily="34" charset="0"/>
              </a:rPr>
              <a:t>Barbiturates</a:t>
            </a:r>
          </a:p>
        </p:txBody>
      </p:sp>
      <p:sp>
        <p:nvSpPr>
          <p:cNvPr id="5" name="TextBox 4">
            <a:extLst>
              <a:ext uri="{FF2B5EF4-FFF2-40B4-BE49-F238E27FC236}">
                <a16:creationId xmlns:a16="http://schemas.microsoft.com/office/drawing/2014/main" id="{EDB82EAE-5B9C-BED5-D01A-6EBEA4E29CC1}"/>
              </a:ext>
            </a:extLst>
          </p:cNvPr>
          <p:cNvSpPr txBox="1"/>
          <p:nvPr/>
        </p:nvSpPr>
        <p:spPr>
          <a:xfrm>
            <a:off x="7891345" y="2286860"/>
            <a:ext cx="2800350"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ea typeface="+mn-ea"/>
                <a:cs typeface="Segoe UI" panose="020B0502040204020203" pitchFamily="34" charset="0"/>
              </a:rPr>
              <a:t>Histaminergic</a:t>
            </a:r>
          </a:p>
        </p:txBody>
      </p:sp>
      <p:sp>
        <p:nvSpPr>
          <p:cNvPr id="6" name="TextBox 5">
            <a:extLst>
              <a:ext uri="{FF2B5EF4-FFF2-40B4-BE49-F238E27FC236}">
                <a16:creationId xmlns:a16="http://schemas.microsoft.com/office/drawing/2014/main" id="{C590B7F3-887D-E136-74DA-91CC3E8E2205}"/>
              </a:ext>
            </a:extLst>
          </p:cNvPr>
          <p:cNvSpPr txBox="1"/>
          <p:nvPr/>
        </p:nvSpPr>
        <p:spPr>
          <a:xfrm>
            <a:off x="7891345" y="4569054"/>
            <a:ext cx="2800350"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ea typeface="+mn-ea"/>
                <a:cs typeface="Segoe UI" panose="020B0502040204020203" pitchFamily="34" charset="0"/>
              </a:rPr>
              <a:t>Neurokinin-1 antagonists</a:t>
            </a:r>
          </a:p>
        </p:txBody>
      </p:sp>
      <p:sp>
        <p:nvSpPr>
          <p:cNvPr id="7" name="TextBox 6">
            <a:extLst>
              <a:ext uri="{FF2B5EF4-FFF2-40B4-BE49-F238E27FC236}">
                <a16:creationId xmlns:a16="http://schemas.microsoft.com/office/drawing/2014/main" id="{17AC53D6-DF75-FE07-E666-9BB332B1FE90}"/>
              </a:ext>
            </a:extLst>
          </p:cNvPr>
          <p:cNvSpPr txBox="1"/>
          <p:nvPr/>
        </p:nvSpPr>
        <p:spPr>
          <a:xfrm>
            <a:off x="8557011" y="3031432"/>
            <a:ext cx="2800350"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ea typeface="+mn-ea"/>
                <a:cs typeface="Segoe UI" panose="020B0502040204020203" pitchFamily="34" charset="0"/>
              </a:rPr>
              <a:t>Antipsychotics</a:t>
            </a:r>
          </a:p>
        </p:txBody>
      </p:sp>
      <p:sp>
        <p:nvSpPr>
          <p:cNvPr id="8" name="TextBox 7">
            <a:extLst>
              <a:ext uri="{FF2B5EF4-FFF2-40B4-BE49-F238E27FC236}">
                <a16:creationId xmlns:a16="http://schemas.microsoft.com/office/drawing/2014/main" id="{104D6D4E-88DA-015B-5F32-CA2AA7D5B9BF}"/>
              </a:ext>
            </a:extLst>
          </p:cNvPr>
          <p:cNvSpPr txBox="1"/>
          <p:nvPr/>
        </p:nvSpPr>
        <p:spPr>
          <a:xfrm>
            <a:off x="8557011" y="3789244"/>
            <a:ext cx="2800350"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ea typeface="+mn-ea"/>
                <a:cs typeface="Segoe UI" panose="020B0502040204020203" pitchFamily="34" charset="0"/>
              </a:rPr>
              <a:t>Benzodiazepines</a:t>
            </a:r>
          </a:p>
        </p:txBody>
      </p:sp>
      <p:pic>
        <p:nvPicPr>
          <p:cNvPr id="9" name="Picture 8">
            <a:extLst>
              <a:ext uri="{FF2B5EF4-FFF2-40B4-BE49-F238E27FC236}">
                <a16:creationId xmlns:a16="http://schemas.microsoft.com/office/drawing/2014/main" id="{896F46C6-33F3-C041-38DD-86C8B6A8A9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7186" y="2663092"/>
            <a:ext cx="1419943" cy="1419943"/>
          </a:xfrm>
          <a:prstGeom prst="rect">
            <a:avLst/>
          </a:prstGeom>
        </p:spPr>
      </p:pic>
      <p:cxnSp>
        <p:nvCxnSpPr>
          <p:cNvPr id="10" name="Straight Connector 9">
            <a:extLst>
              <a:ext uri="{FF2B5EF4-FFF2-40B4-BE49-F238E27FC236}">
                <a16:creationId xmlns:a16="http://schemas.microsoft.com/office/drawing/2014/main" id="{EBA3B787-4E58-29F5-5F8A-BF49EABED08E}"/>
              </a:ext>
            </a:extLst>
          </p:cNvPr>
          <p:cNvCxnSpPr>
            <a:cxnSpLocks/>
            <a:stCxn id="9" idx="3"/>
            <a:endCxn id="3" idx="1"/>
          </p:cNvCxnSpPr>
          <p:nvPr/>
        </p:nvCxnSpPr>
        <p:spPr>
          <a:xfrm flipV="1">
            <a:off x="6597129" y="1726851"/>
            <a:ext cx="874597" cy="1646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1559F38-5378-3239-E588-CAE2ACD22468}"/>
              </a:ext>
            </a:extLst>
          </p:cNvPr>
          <p:cNvCxnSpPr>
            <a:cxnSpLocks/>
            <a:stCxn id="9" idx="3"/>
            <a:endCxn id="5" idx="1"/>
          </p:cNvCxnSpPr>
          <p:nvPr/>
        </p:nvCxnSpPr>
        <p:spPr>
          <a:xfrm flipV="1">
            <a:off x="6597129" y="2471526"/>
            <a:ext cx="1294216" cy="901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B8A0135-8E81-69A6-2642-1F0454028567}"/>
              </a:ext>
            </a:extLst>
          </p:cNvPr>
          <p:cNvCxnSpPr>
            <a:cxnSpLocks/>
            <a:stCxn id="9" idx="3"/>
            <a:endCxn id="7" idx="1"/>
          </p:cNvCxnSpPr>
          <p:nvPr/>
        </p:nvCxnSpPr>
        <p:spPr>
          <a:xfrm flipV="1">
            <a:off x="6597129" y="3216098"/>
            <a:ext cx="1959882" cy="1569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9C59234-1226-8D9F-3AB6-8D6B8F82C6E8}"/>
              </a:ext>
            </a:extLst>
          </p:cNvPr>
          <p:cNvCxnSpPr>
            <a:cxnSpLocks/>
            <a:stCxn id="9" idx="3"/>
            <a:endCxn id="8" idx="1"/>
          </p:cNvCxnSpPr>
          <p:nvPr/>
        </p:nvCxnSpPr>
        <p:spPr>
          <a:xfrm>
            <a:off x="6597129" y="3373064"/>
            <a:ext cx="1959882" cy="600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4FFF95-8F57-94BE-B592-FA3AA5D03218}"/>
              </a:ext>
            </a:extLst>
          </p:cNvPr>
          <p:cNvCxnSpPr>
            <a:cxnSpLocks/>
            <a:stCxn id="9" idx="3"/>
            <a:endCxn id="6" idx="1"/>
          </p:cNvCxnSpPr>
          <p:nvPr/>
        </p:nvCxnSpPr>
        <p:spPr>
          <a:xfrm>
            <a:off x="6597129" y="3373064"/>
            <a:ext cx="1294216" cy="1380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0E671C-6FA6-284B-D58F-4FB44862D75F}"/>
              </a:ext>
            </a:extLst>
          </p:cNvPr>
          <p:cNvCxnSpPr>
            <a:cxnSpLocks/>
            <a:stCxn id="9" idx="3"/>
            <a:endCxn id="4" idx="1"/>
          </p:cNvCxnSpPr>
          <p:nvPr/>
        </p:nvCxnSpPr>
        <p:spPr>
          <a:xfrm>
            <a:off x="6597129" y="3373064"/>
            <a:ext cx="874597" cy="21714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67441F7-F160-EBBB-726A-254A0B1DFE21}"/>
              </a:ext>
            </a:extLst>
          </p:cNvPr>
          <p:cNvSpPr txBox="1"/>
          <p:nvPr/>
        </p:nvSpPr>
        <p:spPr>
          <a:xfrm>
            <a:off x="307388" y="5843448"/>
            <a:ext cx="115488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effectLst/>
                <a:uLnTx/>
                <a:uFillTx/>
                <a:ea typeface="+mn-ea"/>
                <a:cs typeface="+mn-cs"/>
              </a:rPr>
              <a:t>1</a:t>
            </a:r>
            <a:r>
              <a:rPr kumimoji="0" lang="en-CA" sz="1000" b="0" i="0" u="none" strike="noStrike" kern="1200" cap="none" spc="0" normalizeH="0" baseline="0" noProof="0" dirty="0">
                <a:ln>
                  <a:noFill/>
                </a:ln>
                <a:effectLst/>
                <a:uLnTx/>
                <a:uFillTx/>
                <a:ea typeface="+mn-ea"/>
                <a:cs typeface="+mn-cs"/>
              </a:rPr>
              <a:t>Schmäl, F. (2013). Neuronal mechanisms and the treatment of motion sickness. </a:t>
            </a:r>
            <a:r>
              <a:rPr kumimoji="0" lang="en-CA" sz="1000" b="0" i="1" u="none" strike="noStrike" kern="1200" cap="none" spc="0" normalizeH="0" baseline="0" noProof="0" dirty="0">
                <a:ln>
                  <a:noFill/>
                </a:ln>
                <a:effectLst/>
                <a:uLnTx/>
                <a:uFillTx/>
                <a:ea typeface="+mn-ea"/>
                <a:cs typeface="+mn-cs"/>
              </a:rPr>
              <a:t>Pharmacology</a:t>
            </a:r>
            <a:r>
              <a:rPr kumimoji="0" lang="en-CA" sz="1000" b="0" i="0" u="none" strike="noStrike" kern="1200" cap="none" spc="0" normalizeH="0" baseline="0" noProof="0" dirty="0">
                <a:ln>
                  <a:noFill/>
                </a:ln>
                <a:effectLst/>
                <a:uLnTx/>
                <a:uFillTx/>
                <a:ea typeface="+mn-ea"/>
                <a:cs typeface="+mn-cs"/>
              </a:rPr>
              <a:t>, </a:t>
            </a:r>
            <a:r>
              <a:rPr kumimoji="0" lang="en-CA" sz="1000" b="0" i="1" u="none" strike="noStrike" kern="1200" cap="none" spc="0" normalizeH="0" baseline="0" noProof="0" dirty="0">
                <a:ln>
                  <a:noFill/>
                </a:ln>
                <a:effectLst/>
                <a:uLnTx/>
                <a:uFillTx/>
                <a:ea typeface="+mn-ea"/>
                <a:cs typeface="+mn-cs"/>
              </a:rPr>
              <a:t>91</a:t>
            </a:r>
            <a:r>
              <a:rPr kumimoji="0" lang="en-CA" sz="1000" b="0" i="0" u="none" strike="noStrike" kern="1200" cap="none" spc="0" normalizeH="0" baseline="0" noProof="0" dirty="0">
                <a:ln>
                  <a:noFill/>
                </a:ln>
                <a:effectLst/>
                <a:uLnTx/>
                <a:uFillTx/>
                <a:ea typeface="+mn-ea"/>
                <a:cs typeface="+mn-cs"/>
              </a:rPr>
              <a:t>(3–4), 229–241. </a:t>
            </a:r>
            <a:r>
              <a:rPr kumimoji="0" lang="en-CA" sz="1000" b="0" i="0" u="none" strike="noStrike" kern="1200" cap="none" spc="0" normalizeH="0" baseline="0" noProof="0" dirty="0">
                <a:ln>
                  <a:noFill/>
                </a:ln>
                <a:effectLst/>
                <a:uLnTx/>
                <a:uFillTx/>
                <a:ea typeface="+mn-ea"/>
                <a:cs typeface="+mn-cs"/>
                <a:hlinkClick r:id="rId4">
                  <a:extLst>
                    <a:ext uri="{A12FA001-AC4F-418D-AE19-62706E023703}">
                      <ahyp:hlinkClr xmlns="" xmlns:ahyp="http://schemas.microsoft.com/office/drawing/2018/hyperlinkcolor" val="tx"/>
                    </a:ext>
                  </a:extLst>
                </a:hlinkClick>
              </a:rPr>
              <a:t>https://doi.org/10.1159/000350185</a:t>
            </a:r>
            <a:endParaRPr kumimoji="0" lang="en-CA" sz="10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effectLst/>
                <a:uLnTx/>
                <a:uFillTx/>
                <a:ea typeface="+mn-ea"/>
                <a:cs typeface="+mn-cs"/>
              </a:rPr>
              <a:t>2</a:t>
            </a:r>
            <a:r>
              <a:rPr kumimoji="0" lang="en-CA" sz="1000" b="0" i="0" u="none" strike="noStrike" kern="1200" cap="none" spc="0" normalizeH="0" baseline="0" noProof="0" dirty="0">
                <a:ln>
                  <a:noFill/>
                </a:ln>
                <a:effectLst/>
                <a:uLnTx/>
                <a:uFillTx/>
                <a:ea typeface="+mn-ea"/>
                <a:cs typeface="+mn-cs"/>
              </a:rPr>
              <a:t>Stankovic, A. S., Alvarenga, D. L., Coleman Daniels, V. R., Simmons, R. G., </a:t>
            </a:r>
            <a:r>
              <a:rPr kumimoji="0" lang="en-CA" sz="1000" b="0" i="0" u="none" strike="noStrike" kern="1200" cap="none" spc="0" normalizeH="0" baseline="0" noProof="0" dirty="0" err="1">
                <a:ln>
                  <a:noFill/>
                </a:ln>
                <a:effectLst/>
                <a:uLnTx/>
                <a:uFillTx/>
                <a:ea typeface="+mn-ea"/>
                <a:cs typeface="+mn-cs"/>
              </a:rPr>
              <a:t>Buckey</a:t>
            </a:r>
            <a:r>
              <a:rPr kumimoji="0" lang="en-CA" sz="1000" b="0" i="0" u="none" strike="noStrike" kern="1200" cap="none" spc="0" normalizeH="0" baseline="0" noProof="0" dirty="0">
                <a:ln>
                  <a:noFill/>
                </a:ln>
                <a:effectLst/>
                <a:uLnTx/>
                <a:uFillTx/>
                <a:ea typeface="+mn-ea"/>
                <a:cs typeface="+mn-cs"/>
              </a:rPr>
              <a:t>, J. C., &amp; </a:t>
            </a:r>
            <a:r>
              <a:rPr kumimoji="0" lang="en-CA" sz="1000" b="0" i="0" u="none" strike="noStrike" kern="1200" cap="none" spc="0" normalizeH="0" baseline="0" noProof="0" dirty="0" err="1">
                <a:ln>
                  <a:noFill/>
                </a:ln>
                <a:effectLst/>
                <a:uLnTx/>
                <a:uFillTx/>
                <a:ea typeface="+mn-ea"/>
                <a:cs typeface="+mn-cs"/>
              </a:rPr>
              <a:t>Putcha</a:t>
            </a:r>
            <a:r>
              <a:rPr kumimoji="0" lang="en-CA" sz="1000" b="0" i="0" u="none" strike="noStrike" kern="1200" cap="none" spc="0" normalizeH="0" baseline="0" noProof="0" dirty="0">
                <a:ln>
                  <a:noFill/>
                </a:ln>
                <a:effectLst/>
                <a:uLnTx/>
                <a:uFillTx/>
                <a:ea typeface="+mn-ea"/>
                <a:cs typeface="+mn-cs"/>
              </a:rPr>
              <a:t>, L. (2019). Intranasal Scopolamine for Motion Sickness. </a:t>
            </a:r>
            <a:r>
              <a:rPr kumimoji="0" lang="en-CA" sz="1000" b="0" i="1" u="none" strike="noStrike" kern="1200" cap="none" spc="0" normalizeH="0" baseline="0" noProof="0" dirty="0">
                <a:ln>
                  <a:noFill/>
                </a:ln>
                <a:effectLst/>
                <a:uLnTx/>
                <a:uFillTx/>
                <a:ea typeface="+mn-ea"/>
                <a:cs typeface="+mn-cs"/>
              </a:rPr>
              <a:t>Aerospace Medicine and Human Performance</a:t>
            </a:r>
            <a:r>
              <a:rPr kumimoji="0" lang="en-CA" sz="1000" b="0" i="0" u="none" strike="noStrike" kern="1200" cap="none" spc="0" normalizeH="0" baseline="0" noProof="0" dirty="0">
                <a:ln>
                  <a:noFill/>
                </a:ln>
                <a:effectLst/>
                <a:uLnTx/>
                <a:uFillTx/>
                <a:ea typeface="+mn-ea"/>
                <a:cs typeface="+mn-cs"/>
              </a:rPr>
              <a:t>, </a:t>
            </a:r>
            <a:r>
              <a:rPr kumimoji="0" lang="en-CA" sz="1000" b="0" i="1" u="none" strike="noStrike" kern="1200" cap="none" spc="0" normalizeH="0" baseline="0" noProof="0" dirty="0">
                <a:ln>
                  <a:noFill/>
                </a:ln>
                <a:effectLst/>
                <a:uLnTx/>
                <a:uFillTx/>
                <a:ea typeface="+mn-ea"/>
                <a:cs typeface="+mn-cs"/>
              </a:rPr>
              <a:t>90</a:t>
            </a:r>
            <a:r>
              <a:rPr kumimoji="0" lang="en-CA" sz="1000" b="0" i="0" u="none" strike="noStrike" kern="1200" cap="none" spc="0" normalizeH="0" baseline="0" noProof="0" dirty="0">
                <a:ln>
                  <a:noFill/>
                </a:ln>
                <a:effectLst/>
                <a:uLnTx/>
                <a:uFillTx/>
                <a:ea typeface="+mn-ea"/>
                <a:cs typeface="+mn-cs"/>
              </a:rPr>
              <a:t>(11), 917–924. </a:t>
            </a:r>
            <a:r>
              <a:rPr kumimoji="0" lang="en-CA" sz="1000" b="0" i="0" u="none" strike="noStrike" kern="1200" cap="none" spc="0" normalizeH="0" baseline="0" noProof="0" dirty="0">
                <a:ln>
                  <a:noFill/>
                </a:ln>
                <a:effectLst/>
                <a:uLnTx/>
                <a:uFillTx/>
                <a:ea typeface="+mn-ea"/>
                <a:cs typeface="+mn-cs"/>
                <a:hlinkClick r:id="rId5">
                  <a:extLst>
                    <a:ext uri="{A12FA001-AC4F-418D-AE19-62706E023703}">
                      <ahyp:hlinkClr xmlns="" xmlns:ahyp="http://schemas.microsoft.com/office/drawing/2018/hyperlinkcolor" val="tx"/>
                    </a:ext>
                  </a:extLst>
                </a:hlinkClick>
              </a:rPr>
              <a:t>https://doi.org/10.3357/AMHP.5456.2019</a:t>
            </a:r>
            <a:endParaRPr kumimoji="0" lang="en-CA" sz="10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effectLst/>
                <a:uLnTx/>
                <a:uFillTx/>
                <a:ea typeface="+mn-ea"/>
                <a:cs typeface="+mn-cs"/>
              </a:rPr>
              <a:t>3</a:t>
            </a:r>
            <a:r>
              <a:rPr kumimoji="0" lang="en-CA" sz="1000" b="0" i="0" u="none" strike="noStrike" kern="1200" cap="none" spc="0" normalizeH="0" baseline="0" noProof="0" dirty="0">
                <a:ln>
                  <a:noFill/>
                </a:ln>
                <a:effectLst/>
                <a:uLnTx/>
                <a:uFillTx/>
                <a:ea typeface="+mn-ea"/>
                <a:cs typeface="+mn-cs"/>
              </a:rPr>
              <a:t>Golding, J. F., &amp; </a:t>
            </a:r>
            <a:r>
              <a:rPr kumimoji="0" lang="en-CA" sz="1000" b="0" i="0" u="none" strike="noStrike" kern="1200" cap="none" spc="0" normalizeH="0" baseline="0" noProof="0" dirty="0" err="1">
                <a:ln>
                  <a:noFill/>
                </a:ln>
                <a:effectLst/>
                <a:uLnTx/>
                <a:uFillTx/>
                <a:ea typeface="+mn-ea"/>
                <a:cs typeface="+mn-cs"/>
              </a:rPr>
              <a:t>Gresty</a:t>
            </a:r>
            <a:r>
              <a:rPr kumimoji="0" lang="en-CA" sz="1000" b="0" i="0" u="none" strike="noStrike" kern="1200" cap="none" spc="0" normalizeH="0" baseline="0" noProof="0" dirty="0">
                <a:ln>
                  <a:noFill/>
                </a:ln>
                <a:effectLst/>
                <a:uLnTx/>
                <a:uFillTx/>
                <a:ea typeface="+mn-ea"/>
                <a:cs typeface="+mn-cs"/>
              </a:rPr>
              <a:t>, M. A. (2015). Pathophysiology and treatment of motion sickness: </a:t>
            </a:r>
            <a:r>
              <a:rPr kumimoji="0" lang="en-CA" sz="1000" b="0" i="1" u="none" strike="noStrike" kern="1200" cap="none" spc="0" normalizeH="0" baseline="0" noProof="0" dirty="0">
                <a:ln>
                  <a:noFill/>
                </a:ln>
                <a:effectLst/>
                <a:uLnTx/>
                <a:uFillTx/>
                <a:ea typeface="+mn-ea"/>
                <a:cs typeface="+mn-cs"/>
              </a:rPr>
              <a:t>Current Opinion in Neurology</a:t>
            </a:r>
            <a:r>
              <a:rPr kumimoji="0" lang="en-CA" sz="1000" b="0" i="0" u="none" strike="noStrike" kern="1200" cap="none" spc="0" normalizeH="0" baseline="0" noProof="0" dirty="0">
                <a:ln>
                  <a:noFill/>
                </a:ln>
                <a:effectLst/>
                <a:uLnTx/>
                <a:uFillTx/>
                <a:ea typeface="+mn-ea"/>
                <a:cs typeface="+mn-cs"/>
              </a:rPr>
              <a:t>, </a:t>
            </a:r>
            <a:r>
              <a:rPr kumimoji="0" lang="en-CA" sz="1000" b="0" i="1" u="none" strike="noStrike" kern="1200" cap="none" spc="0" normalizeH="0" baseline="0" noProof="0" dirty="0">
                <a:ln>
                  <a:noFill/>
                </a:ln>
                <a:effectLst/>
                <a:uLnTx/>
                <a:uFillTx/>
                <a:ea typeface="+mn-ea"/>
                <a:cs typeface="+mn-cs"/>
              </a:rPr>
              <a:t>28</a:t>
            </a:r>
            <a:r>
              <a:rPr kumimoji="0" lang="en-CA" sz="1000" b="0" i="0" u="none" strike="noStrike" kern="1200" cap="none" spc="0" normalizeH="0" baseline="0" noProof="0" dirty="0">
                <a:ln>
                  <a:noFill/>
                </a:ln>
                <a:effectLst/>
                <a:uLnTx/>
                <a:uFillTx/>
                <a:ea typeface="+mn-ea"/>
                <a:cs typeface="+mn-cs"/>
              </a:rPr>
              <a:t>(1), 83–88. </a:t>
            </a:r>
            <a:r>
              <a:rPr kumimoji="0" lang="en-CA" sz="1000" b="0" i="0" u="none" strike="noStrike" kern="1200" cap="none" spc="0" normalizeH="0" baseline="0" noProof="0" dirty="0">
                <a:ln>
                  <a:noFill/>
                </a:ln>
                <a:effectLst/>
                <a:uLnTx/>
                <a:uFillTx/>
                <a:ea typeface="+mn-ea"/>
                <a:cs typeface="+mn-cs"/>
                <a:hlinkClick r:id="rId6">
                  <a:extLst>
                    <a:ext uri="{A12FA001-AC4F-418D-AE19-62706E023703}">
                      <ahyp:hlinkClr xmlns="" xmlns:ahyp="http://schemas.microsoft.com/office/drawing/2018/hyperlinkcolor" val="tx"/>
                    </a:ext>
                  </a:extLst>
                </a:hlinkClick>
              </a:rPr>
              <a:t>https://doi.org/10.1097/WCO.0000000000000163</a:t>
            </a:r>
            <a:endParaRPr kumimoji="0" lang="en-CA" sz="1000" b="0" i="0" u="none" strike="noStrike" kern="1200" cap="none" spc="0" normalizeH="0" baseline="0" noProof="0" dirty="0">
              <a:ln>
                <a:noFill/>
              </a:ln>
              <a:effectLst/>
              <a:uLnTx/>
              <a:uFillTx/>
              <a:ea typeface="+mn-ea"/>
              <a:cs typeface="+mn-cs"/>
            </a:endParaRPr>
          </a:p>
        </p:txBody>
      </p:sp>
      <p:cxnSp>
        <p:nvCxnSpPr>
          <p:cNvPr id="19" name="Straight Connector 18"/>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VIMS Countermeasures</a:t>
            </a:r>
          </a:p>
        </p:txBody>
      </p:sp>
    </p:spTree>
    <p:extLst>
      <p:ext uri="{BB962C8B-B14F-4D97-AF65-F5344CB8AC3E}">
        <p14:creationId xmlns:p14="http://schemas.microsoft.com/office/powerpoint/2010/main" val="300255815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20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grpId="0" nodeType="withEffect">
                                  <p:stCondLst>
                                    <p:cond delay="20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40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40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2" presetClass="entr" presetSubtype="8" fill="hold" nodeType="withEffect">
                                  <p:stCondLst>
                                    <p:cond delay="6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par>
                                <p:cTn id="30" presetID="22" presetClass="entr" presetSubtype="8" fill="hold" grpId="0" nodeType="withEffect">
                                  <p:stCondLst>
                                    <p:cond delay="60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22" presetClass="entr" presetSubtype="8" fill="hold" nodeType="withEffect">
                                  <p:stCondLst>
                                    <p:cond delay="80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22" presetClass="entr" presetSubtype="8" fill="hold" grpId="0" nodeType="withEffect">
                                  <p:stCondLst>
                                    <p:cond delay="80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22" presetClass="entr" presetSubtype="8" fill="hold" nodeType="withEffect">
                                  <p:stCondLst>
                                    <p:cond delay="100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22" presetClass="entr" presetSubtype="8" fill="hold" grpId="0" nodeType="withEffect">
                                  <p:stCondLst>
                                    <p:cond delay="100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Freeform 23">
            <a:extLst>
              <a:ext uri="{FF2B5EF4-FFF2-40B4-BE49-F238E27FC236}">
                <a16:creationId xmlns:a16="http://schemas.microsoft.com/office/drawing/2014/main" id="{44530767-86F8-4903-949B-38D250E644CB}"/>
              </a:ext>
            </a:extLst>
          </p:cNvPr>
          <p:cNvSpPr/>
          <p:nvPr/>
        </p:nvSpPr>
        <p:spPr>
          <a:xfrm>
            <a:off x="6525025" y="3186357"/>
            <a:ext cx="1664374" cy="416863"/>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Breathing</a:t>
            </a:r>
            <a:r>
              <a:rPr kumimoji="0" lang="de-DE" sz="2400" b="0" i="0" u="none" strike="noStrike" kern="1200" cap="none" spc="0" normalizeH="0" baseline="30000" noProof="0" dirty="0">
                <a:ln>
                  <a:noFill/>
                </a:ln>
                <a:solidFill>
                  <a:srgbClr val="FFFFFF"/>
                </a:solidFill>
                <a:effectLst/>
                <a:uLnTx/>
                <a:uFillTx/>
                <a:ea typeface="+mn-ea"/>
                <a:cs typeface="Calibri Light"/>
              </a:rPr>
              <a:t>2</a:t>
            </a:r>
            <a:r>
              <a:rPr kumimoji="0" lang="de-DE" sz="2400" b="0" i="0" u="none" strike="noStrike" kern="1200" cap="none" spc="0" normalizeH="0" baseline="0" noProof="0" dirty="0">
                <a:ln>
                  <a:noFill/>
                </a:ln>
                <a:solidFill>
                  <a:srgbClr val="FFFFFF"/>
                </a:solidFill>
                <a:effectLst/>
                <a:uLnTx/>
                <a:uFillTx/>
                <a:ea typeface="+mn-ea"/>
                <a:cs typeface="Calibri Light"/>
              </a:rPr>
              <a:t> </a:t>
            </a:r>
          </a:p>
        </p:txBody>
      </p:sp>
      <p:sp>
        <p:nvSpPr>
          <p:cNvPr id="47" name="Freeform 23">
            <a:extLst>
              <a:ext uri="{FF2B5EF4-FFF2-40B4-BE49-F238E27FC236}">
                <a16:creationId xmlns:a16="http://schemas.microsoft.com/office/drawing/2014/main" id="{1833423E-DD36-467E-A0B7-D550A3300345}"/>
              </a:ext>
            </a:extLst>
          </p:cNvPr>
          <p:cNvSpPr/>
          <p:nvPr/>
        </p:nvSpPr>
        <p:spPr>
          <a:xfrm>
            <a:off x="8379077" y="3186249"/>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Exposure</a:t>
            </a:r>
            <a:r>
              <a:rPr kumimoji="0" lang="de-DE" sz="2400" b="0" i="0" u="none" strike="noStrike" kern="1200" cap="none" spc="0" normalizeH="0" baseline="30000" noProof="0" dirty="0">
                <a:ln>
                  <a:noFill/>
                </a:ln>
                <a:solidFill>
                  <a:srgbClr val="FFFFFF"/>
                </a:solidFill>
                <a:effectLst/>
                <a:uLnTx/>
                <a:uFillTx/>
                <a:ea typeface="+mn-ea"/>
                <a:cs typeface="Calibri Light"/>
              </a:rPr>
              <a:t>3</a:t>
            </a:r>
            <a:r>
              <a:rPr kumimoji="0" lang="de-DE" sz="2400" b="0" i="0" u="none" strike="noStrike" kern="1200" cap="none" spc="0" normalizeH="0" baseline="0" noProof="0" dirty="0">
                <a:ln>
                  <a:noFill/>
                </a:ln>
                <a:solidFill>
                  <a:srgbClr val="FFFFFF"/>
                </a:solidFill>
                <a:effectLst/>
                <a:uLnTx/>
                <a:uFillTx/>
                <a:ea typeface="+mn-ea"/>
                <a:cs typeface="Calibri Light"/>
              </a:rPr>
              <a:t> </a:t>
            </a:r>
          </a:p>
        </p:txBody>
      </p:sp>
      <p:pic>
        <p:nvPicPr>
          <p:cNvPr id="48" name="Picture 6">
            <a:extLst>
              <a:ext uri="{FF2B5EF4-FFF2-40B4-BE49-F238E27FC236}">
                <a16:creationId xmlns:a16="http://schemas.microsoft.com/office/drawing/2014/main" id="{DF2049D3-56C1-4671-A339-2787EFAB3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930136" y="2237222"/>
            <a:ext cx="837801" cy="83780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F227A505-3ABD-4499-8ADA-07D703BFA9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90320" y="2212865"/>
            <a:ext cx="837803" cy="837803"/>
          </a:xfrm>
          <a:prstGeom prst="rect">
            <a:avLst/>
          </a:prstGeom>
        </p:spPr>
      </p:pic>
      <p:sp>
        <p:nvSpPr>
          <p:cNvPr id="52" name="Freeform 23">
            <a:extLst>
              <a:ext uri="{FF2B5EF4-FFF2-40B4-BE49-F238E27FC236}">
                <a16:creationId xmlns:a16="http://schemas.microsoft.com/office/drawing/2014/main" id="{6F5EC653-76FA-4CF0-A0D0-EB0CC4A71DCA}"/>
              </a:ext>
            </a:extLst>
          </p:cNvPr>
          <p:cNvSpPr/>
          <p:nvPr/>
        </p:nvSpPr>
        <p:spPr>
          <a:xfrm>
            <a:off x="10244157" y="3181414"/>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Habituation</a:t>
            </a:r>
            <a:r>
              <a:rPr kumimoji="0" lang="de-DE" sz="2400" b="0" i="0" u="none" strike="noStrike" kern="1200" cap="none" spc="0" normalizeH="0" baseline="30000" noProof="0" dirty="0">
                <a:ln>
                  <a:noFill/>
                </a:ln>
                <a:solidFill>
                  <a:srgbClr val="FFFFFF"/>
                </a:solidFill>
                <a:effectLst/>
                <a:uLnTx/>
                <a:uFillTx/>
                <a:ea typeface="+mn-ea"/>
                <a:cs typeface="Calibri Light"/>
              </a:rPr>
              <a:t>4</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pic>
        <p:nvPicPr>
          <p:cNvPr id="55" name="Picture 8">
            <a:extLst>
              <a:ext uri="{FF2B5EF4-FFF2-40B4-BE49-F238E27FC236}">
                <a16:creationId xmlns:a16="http://schemas.microsoft.com/office/drawing/2014/main" id="{4EFF9A21-C72D-42CE-9F05-8A48963FC0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659753" y="2237222"/>
            <a:ext cx="837270" cy="846893"/>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02E0F50C-065E-7084-0904-B2DB47F9D3B6}"/>
              </a:ext>
            </a:extLst>
          </p:cNvPr>
          <p:cNvSpPr txBox="1">
            <a:spLocks/>
          </p:cNvSpPr>
          <p:nvPr/>
        </p:nvSpPr>
        <p:spPr>
          <a:xfrm>
            <a:off x="580109" y="963613"/>
            <a:ext cx="3455183"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err="1">
                <a:solidFill>
                  <a:srgbClr val="2F5496"/>
                </a:solidFill>
                <a:latin typeface="+mn-lt"/>
                <a:cs typeface="Calibri Light"/>
              </a:rPr>
              <a:t>Behavioural</a:t>
            </a:r>
            <a:endParaRPr lang="en-US" dirty="0">
              <a:solidFill>
                <a:srgbClr val="2F5496"/>
              </a:solidFill>
              <a:latin typeface="+mn-lt"/>
            </a:endParaRPr>
          </a:p>
        </p:txBody>
      </p:sp>
      <p:sp>
        <p:nvSpPr>
          <p:cNvPr id="4" name="Freeform 23">
            <a:extLst>
              <a:ext uri="{FF2B5EF4-FFF2-40B4-BE49-F238E27FC236}">
                <a16:creationId xmlns:a16="http://schemas.microsoft.com/office/drawing/2014/main" id="{454E4734-5109-1B6F-2A4F-BEFBF6B7E699}"/>
              </a:ext>
            </a:extLst>
          </p:cNvPr>
          <p:cNvSpPr/>
          <p:nvPr/>
        </p:nvSpPr>
        <p:spPr>
          <a:xfrm>
            <a:off x="4538661" y="3193254"/>
            <a:ext cx="1836356"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000" b="0" i="0" u="none" strike="noStrike" kern="1200" cap="none" spc="0" normalizeH="0" baseline="0" noProof="0" dirty="0">
                <a:ln>
                  <a:noFill/>
                </a:ln>
                <a:solidFill>
                  <a:srgbClr val="FFFFFF"/>
                </a:solidFill>
                <a:effectLst/>
                <a:uLnTx/>
                <a:uFillTx/>
                <a:ea typeface="+mn-ea"/>
                <a:cs typeface="Calibri Light"/>
              </a:rPr>
              <a:t>Postural support</a:t>
            </a:r>
            <a:r>
              <a:rPr kumimoji="0" lang="de-DE" sz="2000" b="0" i="0" u="none" strike="noStrike" kern="1200" cap="none" spc="0" normalizeH="0" baseline="30000" noProof="0" dirty="0">
                <a:ln>
                  <a:noFill/>
                </a:ln>
                <a:solidFill>
                  <a:srgbClr val="FFFFFF"/>
                </a:solidFill>
                <a:effectLst/>
                <a:uLnTx/>
                <a:uFillTx/>
                <a:ea typeface="+mn-ea"/>
                <a:cs typeface="Calibri Light"/>
              </a:rPr>
              <a:t>1</a:t>
            </a:r>
            <a:endParaRPr kumimoji="0" lang="de-DE" sz="2000" b="0" i="0" u="none" strike="noStrike" kern="1200" cap="none" spc="0" normalizeH="0" baseline="0" noProof="0" dirty="0">
              <a:ln>
                <a:noFill/>
              </a:ln>
              <a:solidFill>
                <a:srgbClr val="FFFFFF"/>
              </a:solidFill>
              <a:effectLst/>
              <a:uLnTx/>
              <a:uFillTx/>
              <a:ea typeface="+mn-ea"/>
              <a:cs typeface="Calibri Light"/>
            </a:endParaRPr>
          </a:p>
        </p:txBody>
      </p:sp>
      <p:pic>
        <p:nvPicPr>
          <p:cNvPr id="5" name="Picture 4">
            <a:extLst>
              <a:ext uri="{FF2B5EF4-FFF2-40B4-BE49-F238E27FC236}">
                <a16:creationId xmlns:a16="http://schemas.microsoft.com/office/drawing/2014/main" id="{2927F9B7-66FE-5E4A-B0BC-69E3F1F384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8865" y="2351537"/>
            <a:ext cx="538390" cy="699131"/>
          </a:xfrm>
          <a:prstGeom prst="rect">
            <a:avLst/>
          </a:prstGeom>
        </p:spPr>
      </p:pic>
      <p:sp>
        <p:nvSpPr>
          <p:cNvPr id="2" name="TextBox 1">
            <a:extLst>
              <a:ext uri="{FF2B5EF4-FFF2-40B4-BE49-F238E27FC236}">
                <a16:creationId xmlns:a16="http://schemas.microsoft.com/office/drawing/2014/main" id="{92537766-B0EC-76DB-D6C4-E11DEF6504C9}"/>
              </a:ext>
            </a:extLst>
          </p:cNvPr>
          <p:cNvSpPr txBox="1"/>
          <p:nvPr/>
        </p:nvSpPr>
        <p:spPr>
          <a:xfrm>
            <a:off x="321566" y="5687047"/>
            <a:ext cx="11721578" cy="861774"/>
          </a:xfrm>
          <a:prstGeom prst="rect">
            <a:avLst/>
          </a:prstGeom>
          <a:noFill/>
        </p:spPr>
        <p:txBody>
          <a:bodyPr wrap="square" rtlCol="0">
            <a:spAutoFit/>
          </a:bodyPr>
          <a:lstStyle/>
          <a:p>
            <a:r>
              <a:rPr lang="en-CA" sz="1000" baseline="30000" dirty="0"/>
              <a:t>1</a:t>
            </a:r>
            <a:r>
              <a:rPr lang="en-CA" sz="1000" dirty="0"/>
              <a:t>Keshavarz, B., Novak, A. C., Hettinger, L. J., </a:t>
            </a:r>
            <a:r>
              <a:rPr lang="en-CA" sz="1000" dirty="0" err="1"/>
              <a:t>Stoffregen</a:t>
            </a:r>
            <a:r>
              <a:rPr lang="en-CA" sz="1000" dirty="0"/>
              <a:t>, T. A., &amp; Campos, J. L. (2017). Passive restraint reduces visually induced motion sickness in older adults. </a:t>
            </a:r>
            <a:r>
              <a:rPr lang="en-CA" sz="1000" i="1" dirty="0"/>
              <a:t>Journal of Experimental Psychology: Applied</a:t>
            </a:r>
            <a:r>
              <a:rPr lang="en-CA" sz="1000" dirty="0"/>
              <a:t>, </a:t>
            </a:r>
            <a:r>
              <a:rPr lang="en-CA" sz="1000" i="1" dirty="0"/>
              <a:t>23</a:t>
            </a:r>
            <a:r>
              <a:rPr lang="en-CA" sz="1000" dirty="0"/>
              <a:t>(1), 85–99. </a:t>
            </a:r>
          </a:p>
          <a:p>
            <a:r>
              <a:rPr kumimoji="0" lang="en-CA" sz="1000" b="0" i="0" u="none" strike="noStrike" kern="1200" cap="none" spc="0" normalizeH="0" baseline="30000" noProof="0" dirty="0">
                <a:ln>
                  <a:noFill/>
                </a:ln>
                <a:effectLst/>
                <a:uLnTx/>
                <a:uFillTx/>
              </a:rPr>
              <a:t>2</a:t>
            </a:r>
            <a:r>
              <a:rPr lang="en-CA" sz="1000" dirty="0"/>
              <a:t>Yen </a:t>
            </a:r>
            <a:r>
              <a:rPr lang="en-CA" sz="1000" dirty="0" err="1"/>
              <a:t>Pik</a:t>
            </a:r>
            <a:r>
              <a:rPr lang="en-CA" sz="1000" dirty="0"/>
              <a:t> Sang, F. D., </a:t>
            </a:r>
            <a:r>
              <a:rPr lang="en-CA" sz="1000" dirty="0" err="1"/>
              <a:t>Billar</a:t>
            </a:r>
            <a:r>
              <a:rPr lang="en-CA" sz="1000" dirty="0"/>
              <a:t>, J. P., Golding, J. F., &amp; </a:t>
            </a:r>
            <a:r>
              <a:rPr lang="en-CA" sz="1000" dirty="0" err="1"/>
              <a:t>Gresty</a:t>
            </a:r>
            <a:r>
              <a:rPr lang="en-CA" sz="1000" dirty="0"/>
              <a:t>, M. A. (2003). Behavioral methods of alleviating motion sickness: Effectiveness of controlled breathing and a music audiotape. </a:t>
            </a:r>
            <a:r>
              <a:rPr lang="en-CA" sz="1000" i="1" dirty="0"/>
              <a:t>Journal of Travel Medicine</a:t>
            </a:r>
            <a:r>
              <a:rPr lang="en-CA" sz="1000" dirty="0"/>
              <a:t>, </a:t>
            </a:r>
            <a:r>
              <a:rPr lang="en-CA" sz="1000" i="1" dirty="0"/>
              <a:t>10</a:t>
            </a:r>
            <a:r>
              <a:rPr lang="en-CA" sz="1000" dirty="0"/>
              <a:t>(2), 108–111.</a:t>
            </a:r>
            <a:endParaRPr kumimoji="0" lang="en-CA" sz="1000" b="0" i="0" u="none" strike="noStrike" kern="1200" cap="none" spc="0" normalizeH="0" baseline="30000" noProof="0" dirty="0">
              <a:ln>
                <a:noFill/>
              </a:ln>
              <a:effectLst/>
              <a:uLnTx/>
              <a:uFillTx/>
            </a:endParaRPr>
          </a:p>
          <a:p>
            <a:pPr>
              <a:defRPr/>
            </a:pPr>
            <a:r>
              <a:rPr kumimoji="0" lang="en-CA" sz="1000" b="0" i="0" u="none" strike="noStrike" kern="1200" cap="none" spc="0" normalizeH="0" baseline="30000" noProof="0" dirty="0">
                <a:ln>
                  <a:noFill/>
                </a:ln>
                <a:effectLst/>
                <a:uLnTx/>
                <a:uFillTx/>
              </a:rPr>
              <a:t>3</a:t>
            </a:r>
            <a:r>
              <a:rPr lang="en-CA" sz="1000" dirty="0" err="1"/>
              <a:t>Domeyer</a:t>
            </a:r>
            <a:r>
              <a:rPr lang="en-CA" sz="1000" dirty="0"/>
              <a:t>, J. E., </a:t>
            </a:r>
            <a:r>
              <a:rPr lang="en-CA" sz="1000" dirty="0" err="1"/>
              <a:t>Cassavaugh</a:t>
            </a:r>
            <a:r>
              <a:rPr lang="en-CA" sz="1000" dirty="0"/>
              <a:t>, N. D., &amp; Backs, R. W. (2013). The use of adaptation to reduce simulator sickness in driving assessment and research. </a:t>
            </a:r>
            <a:r>
              <a:rPr lang="en-CA" sz="1000" i="1" dirty="0"/>
              <a:t>Accident Analysis &amp; Prevention</a:t>
            </a:r>
            <a:r>
              <a:rPr lang="en-CA" sz="1000" dirty="0"/>
              <a:t>, </a:t>
            </a:r>
            <a:r>
              <a:rPr lang="en-CA" sz="1000" i="1" dirty="0"/>
              <a:t>53</a:t>
            </a:r>
            <a:r>
              <a:rPr lang="en-CA" sz="1000" dirty="0"/>
              <a:t>, 127–132. </a:t>
            </a:r>
          </a:p>
          <a:p>
            <a:pPr>
              <a:defRPr/>
            </a:pPr>
            <a:r>
              <a:rPr lang="en-CA" sz="1000" baseline="30000" dirty="0"/>
              <a:t>4</a:t>
            </a:r>
            <a:r>
              <a:rPr lang="en-CA" sz="1000" dirty="0"/>
              <a:t>Stanney, K. M., Kennedy, R. S., Drexler, J. M., &amp; Harm, D. L. (1999). Motion sickness and proprioceptive aftereffects following virtual environment </a:t>
            </a:r>
            <a:r>
              <a:rPr lang="en-CA" sz="1000" dirty="0" smtClean="0"/>
              <a:t>exposure.</a:t>
            </a:r>
          </a:p>
          <a:p>
            <a:pPr>
              <a:defRPr/>
            </a:pPr>
            <a:r>
              <a:rPr lang="en-CA" sz="1000" i="1" dirty="0" smtClean="0"/>
              <a:t>Applied </a:t>
            </a:r>
            <a:r>
              <a:rPr lang="en-CA" sz="1000" i="1" dirty="0"/>
              <a:t>Ergonomics</a:t>
            </a:r>
            <a:r>
              <a:rPr lang="en-CA" sz="1000" dirty="0"/>
              <a:t>, </a:t>
            </a:r>
            <a:r>
              <a:rPr lang="en-CA" sz="1000" i="1" dirty="0"/>
              <a:t>30</a:t>
            </a:r>
            <a:r>
              <a:rPr lang="en-CA" sz="1000" dirty="0"/>
              <a:t>(1), 27–38.</a:t>
            </a:r>
            <a:endParaRPr kumimoji="0" lang="en-CA" sz="1000" b="0" i="0" u="none" strike="noStrike" kern="1200" cap="none" spc="0" normalizeH="0" noProof="0" dirty="0">
              <a:ln>
                <a:noFill/>
              </a:ln>
              <a:effectLst/>
              <a:uLnTx/>
              <a:uFillTx/>
            </a:endParaRPr>
          </a:p>
        </p:txBody>
      </p:sp>
      <p:sp>
        <p:nvSpPr>
          <p:cNvPr id="6" name="Freeform 27647">
            <a:extLst>
              <a:ext uri="{FF2B5EF4-FFF2-40B4-BE49-F238E27FC236}">
                <a16:creationId xmlns:a16="http://schemas.microsoft.com/office/drawing/2014/main" id="{6C21593A-5D21-7994-2502-12D401EC058E}"/>
              </a:ext>
            </a:extLst>
          </p:cNvPr>
          <p:cNvSpPr/>
          <p:nvPr/>
        </p:nvSpPr>
        <p:spPr>
          <a:xfrm>
            <a:off x="4627892" y="3757647"/>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Resticting body movements may reduce MS</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Freeform 27647">
            <a:extLst>
              <a:ext uri="{FF2B5EF4-FFF2-40B4-BE49-F238E27FC236}">
                <a16:creationId xmlns:a16="http://schemas.microsoft.com/office/drawing/2014/main" id="{76D99245-3681-4F21-381C-BB459A6188C9}"/>
              </a:ext>
            </a:extLst>
          </p:cNvPr>
          <p:cNvSpPr/>
          <p:nvPr/>
        </p:nvSpPr>
        <p:spPr>
          <a:xfrm>
            <a:off x="6466803" y="3749085"/>
            <a:ext cx="179130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Controlled breathing has shown promising results </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Freeform 27647">
            <a:extLst>
              <a:ext uri="{FF2B5EF4-FFF2-40B4-BE49-F238E27FC236}">
                <a16:creationId xmlns:a16="http://schemas.microsoft.com/office/drawing/2014/main" id="{5A339B98-9827-6091-DAF6-583206B8B518}"/>
              </a:ext>
            </a:extLst>
          </p:cNvPr>
          <p:cNvSpPr/>
          <p:nvPr/>
        </p:nvSpPr>
        <p:spPr>
          <a:xfrm>
            <a:off x="8355301" y="3751368"/>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Stepwise exposure is helpful </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 name="Freeform 27647">
            <a:extLst>
              <a:ext uri="{FF2B5EF4-FFF2-40B4-BE49-F238E27FC236}">
                <a16:creationId xmlns:a16="http://schemas.microsoft.com/office/drawing/2014/main" id="{1250D7EB-4F7E-1E0A-4A98-71CC35AB7F44}"/>
              </a:ext>
            </a:extLst>
          </p:cNvPr>
          <p:cNvSpPr/>
          <p:nvPr/>
        </p:nvSpPr>
        <p:spPr>
          <a:xfrm>
            <a:off x="10244157" y="3749085"/>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Best method, but has some disadvantages </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VIMS Countermeasures</a:t>
            </a:r>
          </a:p>
        </p:txBody>
      </p:sp>
    </p:spTree>
    <p:extLst>
      <p:ext uri="{BB962C8B-B14F-4D97-AF65-F5344CB8AC3E}">
        <p14:creationId xmlns:p14="http://schemas.microsoft.com/office/powerpoint/2010/main" val="343978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par>
                          <p:cTn id="14" fill="hold">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par>
                          <p:cTn id="28" fill="hold">
                            <p:stCondLst>
                              <p:cond delay="500"/>
                            </p:stCondLst>
                            <p:childTnLst>
                              <p:par>
                                <p:cTn id="29" presetID="1" presetClass="entr" presetSubtype="0" fill="hold" grpId="0" nodeType="afterEffect">
                                  <p:stCondLst>
                                    <p:cond delay="100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fade">
                                      <p:cBhvr>
                                        <p:cTn id="41" dur="500"/>
                                        <p:tgtEl>
                                          <p:spTgt spid="2">
                                            <p:txEl>
                                              <p:pRg st="2" end="2"/>
                                            </p:txEl>
                                          </p:spTgt>
                                        </p:tgtEl>
                                      </p:cBhvr>
                                    </p:animEffect>
                                  </p:childTnLst>
                                </p:cTn>
                              </p:par>
                            </p:childTnLst>
                          </p:cTn>
                        </p:par>
                        <p:par>
                          <p:cTn id="42" fill="hold">
                            <p:stCondLst>
                              <p:cond delay="500"/>
                            </p:stCondLst>
                            <p:childTnLst>
                              <p:par>
                                <p:cTn id="43" presetID="1" presetClass="entr" presetSubtype="0" fill="hold" grpId="0" nodeType="afterEffect">
                                  <p:stCondLst>
                                    <p:cond delay="100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par>
                                <p:cTn id="53" presetID="10" presetClass="entr" presetSubtype="0" fill="hold" nodeType="with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Effect transition="in" filter="fade">
                                      <p:cBhvr>
                                        <p:cTn id="55" dur="500"/>
                                        <p:tgtEl>
                                          <p:spTgt spid="2">
                                            <p:txEl>
                                              <p:pRg st="3" end="3"/>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2">
                                            <p:txEl>
                                              <p:pRg st="4" end="4"/>
                                            </p:txEl>
                                          </p:spTgt>
                                        </p:tgtEl>
                                        <p:attrNameLst>
                                          <p:attrName>style.visibility</p:attrName>
                                        </p:attrNameLst>
                                      </p:cBhvr>
                                      <p:to>
                                        <p:strVal val="visible"/>
                                      </p:to>
                                    </p:set>
                                    <p:animEffect transition="in" filter="fade">
                                      <p:cBhvr>
                                        <p:cTn id="58" dur="500"/>
                                        <p:tgtEl>
                                          <p:spTgt spid="2">
                                            <p:txEl>
                                              <p:pRg st="4" end="4"/>
                                            </p:txEl>
                                          </p:spTgt>
                                        </p:tgtEl>
                                      </p:cBhvr>
                                    </p:animEffect>
                                  </p:childTnLst>
                                </p:cTn>
                              </p:par>
                            </p:childTnLst>
                          </p:cTn>
                        </p:par>
                        <p:par>
                          <p:cTn id="59" fill="hold">
                            <p:stCondLst>
                              <p:cond delay="500"/>
                            </p:stCondLst>
                            <p:childTnLst>
                              <p:par>
                                <p:cTn id="60" presetID="1" presetClass="entr" presetSubtype="0" fill="hold" grpId="0" nodeType="afterEffect">
                                  <p:stCondLst>
                                    <p:cond delay="1000"/>
                                  </p:stCondLst>
                                  <p:childTnLst>
                                    <p:set>
                                      <p:cBhvr>
                                        <p:cTn id="6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52" grpId="0" animBg="1"/>
      <p:bldP spid="4" grpId="0" animBg="1"/>
      <p:bldP spid="6" grpId="0"/>
      <p:bldP spid="7"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Freeform 23">
            <a:extLst>
              <a:ext uri="{FF2B5EF4-FFF2-40B4-BE49-F238E27FC236}">
                <a16:creationId xmlns:a16="http://schemas.microsoft.com/office/drawing/2014/main" id="{DA1FB6AA-D118-4B08-9974-CB01F81163E7}"/>
              </a:ext>
            </a:extLst>
          </p:cNvPr>
          <p:cNvSpPr/>
          <p:nvPr/>
        </p:nvSpPr>
        <p:spPr>
          <a:xfrm>
            <a:off x="5229353" y="3213906"/>
            <a:ext cx="1420953" cy="46460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Music</a:t>
            </a:r>
            <a:r>
              <a:rPr kumimoji="0" lang="de-DE" sz="2400" b="0" i="0" u="none" strike="noStrike" kern="1200" cap="none" spc="0" normalizeH="0" baseline="30000" noProof="0">
                <a:ln>
                  <a:noFill/>
                </a:ln>
                <a:solidFill>
                  <a:srgbClr val="FFFFFF"/>
                </a:solidFill>
                <a:effectLst/>
                <a:uLnTx/>
                <a:uFillTx/>
                <a:ea typeface="+mn-ea"/>
                <a:cs typeface="Calibri Light"/>
              </a:rPr>
              <a:t>1</a:t>
            </a:r>
            <a:endParaRPr kumimoji="0" lang="de-DE" sz="2400" b="0" i="0" u="none" strike="noStrike" kern="1200" cap="none" spc="0" normalizeH="0" baseline="0" noProof="0">
              <a:ln>
                <a:noFill/>
              </a:ln>
              <a:solidFill>
                <a:srgbClr val="FFFFFF"/>
              </a:solidFill>
              <a:effectLst/>
              <a:uLnTx/>
              <a:uFillTx/>
              <a:ea typeface="+mn-ea"/>
              <a:cs typeface="Calibri Light"/>
            </a:endParaRPr>
          </a:p>
        </p:txBody>
      </p:sp>
      <p:sp>
        <p:nvSpPr>
          <p:cNvPr id="46" name="Freeform 23">
            <a:extLst>
              <a:ext uri="{FF2B5EF4-FFF2-40B4-BE49-F238E27FC236}">
                <a16:creationId xmlns:a16="http://schemas.microsoft.com/office/drawing/2014/main" id="{44530767-86F8-4903-949B-38D250E644CB}"/>
              </a:ext>
            </a:extLst>
          </p:cNvPr>
          <p:cNvSpPr/>
          <p:nvPr/>
        </p:nvSpPr>
        <p:spPr>
          <a:xfrm>
            <a:off x="7228943" y="3215970"/>
            <a:ext cx="1372396" cy="46460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Smells</a:t>
            </a:r>
            <a:r>
              <a:rPr kumimoji="0" lang="de-DE" sz="2400" b="0" i="0" u="none" strike="noStrike" kern="1200" cap="none" spc="0" normalizeH="0" baseline="30000" noProof="0">
                <a:ln>
                  <a:noFill/>
                </a:ln>
                <a:solidFill>
                  <a:srgbClr val="FFFFFF"/>
                </a:solidFill>
                <a:effectLst/>
                <a:uLnTx/>
                <a:uFillTx/>
                <a:ea typeface="+mn-ea"/>
                <a:cs typeface="Calibri Light"/>
              </a:rPr>
              <a:t>2</a:t>
            </a:r>
            <a:r>
              <a:rPr kumimoji="0" lang="de-DE" sz="2400" b="0" i="0" u="none" strike="noStrike" kern="1200" cap="none" spc="0" normalizeH="0" baseline="0" noProof="0">
                <a:ln>
                  <a:noFill/>
                </a:ln>
                <a:solidFill>
                  <a:srgbClr val="FFFFFF"/>
                </a:solidFill>
                <a:effectLst/>
                <a:uLnTx/>
                <a:uFillTx/>
                <a:ea typeface="+mn-ea"/>
                <a:cs typeface="Calibri Light"/>
              </a:rPr>
              <a:t> </a:t>
            </a:r>
          </a:p>
        </p:txBody>
      </p:sp>
      <p:sp>
        <p:nvSpPr>
          <p:cNvPr id="47" name="Freeform 23">
            <a:extLst>
              <a:ext uri="{FF2B5EF4-FFF2-40B4-BE49-F238E27FC236}">
                <a16:creationId xmlns:a16="http://schemas.microsoft.com/office/drawing/2014/main" id="{1833423E-DD36-467E-A0B7-D550A3300345}"/>
              </a:ext>
            </a:extLst>
          </p:cNvPr>
          <p:cNvSpPr/>
          <p:nvPr/>
        </p:nvSpPr>
        <p:spPr>
          <a:xfrm>
            <a:off x="9186296" y="3213906"/>
            <a:ext cx="1420953" cy="48718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Airflow</a:t>
            </a:r>
            <a:r>
              <a:rPr kumimoji="0" lang="de-DE" sz="2400" b="0" i="0" u="none" strike="noStrike" kern="1200" cap="none" spc="0" normalizeH="0" baseline="30000" noProof="0">
                <a:ln>
                  <a:noFill/>
                </a:ln>
                <a:solidFill>
                  <a:srgbClr val="FFFFFF"/>
                </a:solidFill>
                <a:effectLst/>
                <a:uLnTx/>
                <a:uFillTx/>
                <a:ea typeface="+mn-ea"/>
                <a:cs typeface="Calibri Light"/>
              </a:rPr>
              <a:t>3</a:t>
            </a:r>
            <a:r>
              <a:rPr kumimoji="0" lang="de-DE" sz="2400" b="0" i="0" u="none" strike="noStrike" kern="1200" cap="none" spc="0" normalizeH="0" baseline="0" noProof="0">
                <a:ln>
                  <a:noFill/>
                </a:ln>
                <a:solidFill>
                  <a:srgbClr val="FFFFFF"/>
                </a:solidFill>
                <a:effectLst/>
                <a:uLnTx/>
                <a:uFillTx/>
                <a:ea typeface="+mn-ea"/>
                <a:cs typeface="Calibri Light"/>
              </a:rPr>
              <a:t> </a:t>
            </a:r>
          </a:p>
        </p:txBody>
      </p:sp>
      <p:pic>
        <p:nvPicPr>
          <p:cNvPr id="48" name="Picture 6" descr="Perfume spray container - Free fashion icons">
            <a:extLst>
              <a:ext uri="{FF2B5EF4-FFF2-40B4-BE49-F238E27FC236}">
                <a16:creationId xmlns:a16="http://schemas.microsoft.com/office/drawing/2014/main" id="{DF2049D3-56C1-4671-A339-2787EFAB34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4956" y="2338769"/>
            <a:ext cx="760369" cy="76036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966ABEE-FFB2-4997-B38E-C7A1026FCF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2962" y="2237010"/>
            <a:ext cx="893733" cy="893733"/>
          </a:xfrm>
          <a:prstGeom prst="rect">
            <a:avLst/>
          </a:prstGeom>
        </p:spPr>
      </p:pic>
      <p:pic>
        <p:nvPicPr>
          <p:cNvPr id="50" name="Picture 49">
            <a:extLst>
              <a:ext uri="{FF2B5EF4-FFF2-40B4-BE49-F238E27FC236}">
                <a16:creationId xmlns:a16="http://schemas.microsoft.com/office/drawing/2014/main" id="{F227A505-3ABD-4499-8ADA-07D703BFA9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5258" y="2215880"/>
            <a:ext cx="967670" cy="967670"/>
          </a:xfrm>
          <a:prstGeom prst="rect">
            <a:avLst/>
          </a:prstGeom>
        </p:spPr>
      </p:pic>
      <p:sp>
        <p:nvSpPr>
          <p:cNvPr id="58" name="TextBox 57">
            <a:extLst>
              <a:ext uri="{FF2B5EF4-FFF2-40B4-BE49-F238E27FC236}">
                <a16:creationId xmlns:a16="http://schemas.microsoft.com/office/drawing/2014/main" id="{6AE5C6A6-94A8-4BDE-8E4E-DB218C9DC666}"/>
              </a:ext>
            </a:extLst>
          </p:cNvPr>
          <p:cNvSpPr txBox="1"/>
          <p:nvPr/>
        </p:nvSpPr>
        <p:spPr>
          <a:xfrm>
            <a:off x="313583" y="5992474"/>
            <a:ext cx="11290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1</a:t>
            </a:r>
            <a:r>
              <a:rPr kumimoji="0" lang="en-CA" sz="1000" b="0" i="0" u="none" strike="noStrike" kern="1200" cap="none" spc="0" normalizeH="0" baseline="0" noProof="0" dirty="0">
                <a:ln>
                  <a:noFill/>
                </a:ln>
                <a:solidFill>
                  <a:prstClr val="black"/>
                </a:solidFill>
                <a:effectLst/>
                <a:uLnTx/>
                <a:uFillTx/>
                <a:ea typeface="+mn-ea"/>
                <a:cs typeface="+mn-cs"/>
              </a:rPr>
              <a:t>Peck, K., Russo, F., Campos, J. L., &amp; </a:t>
            </a:r>
            <a:r>
              <a:rPr kumimoji="0" lang="en-CA" sz="1000" b="0" i="0" u="none" strike="noStrike" kern="1200" cap="none" spc="0" normalizeH="0" baseline="0" noProof="0" dirty="0" err="1">
                <a:ln>
                  <a:noFill/>
                </a:ln>
                <a:solidFill>
                  <a:prstClr val="black"/>
                </a:solidFill>
                <a:effectLst/>
                <a:uLnTx/>
                <a:uFillTx/>
                <a:ea typeface="+mn-ea"/>
                <a:cs typeface="+mn-cs"/>
              </a:rPr>
              <a:t>Keshavarz</a:t>
            </a:r>
            <a:r>
              <a:rPr kumimoji="0" lang="en-CA" sz="1000" b="0" i="0" u="none" strike="noStrike" kern="1200" cap="none" spc="0" normalizeH="0" baseline="0" noProof="0" dirty="0">
                <a:ln>
                  <a:noFill/>
                </a:ln>
                <a:solidFill>
                  <a:prstClr val="black"/>
                </a:solidFill>
                <a:effectLst/>
                <a:uLnTx/>
                <a:uFillTx/>
                <a:ea typeface="+mn-ea"/>
                <a:cs typeface="+mn-cs"/>
              </a:rPr>
              <a:t>, B. (2020). Examining potential effects of arousal, valence, and likability of music on visually induced motion sickness. </a:t>
            </a:r>
            <a:r>
              <a:rPr kumimoji="0" lang="en-CA" sz="1000" b="0" i="1" u="none" strike="noStrike" kern="1200" cap="none" spc="0" normalizeH="0" baseline="0" noProof="0" dirty="0">
                <a:ln>
                  <a:noFill/>
                </a:ln>
                <a:solidFill>
                  <a:prstClr val="black"/>
                </a:solidFill>
                <a:effectLst/>
                <a:uLnTx/>
                <a:uFillTx/>
                <a:ea typeface="+mn-ea"/>
                <a:cs typeface="+mn-cs"/>
              </a:rPr>
              <a:t>Experimental Brain Research</a:t>
            </a:r>
            <a:r>
              <a:rPr kumimoji="0" lang="en-CA" sz="1000" b="0" i="0" u="none" strike="noStrike" kern="1200" cap="none" spc="0" normalizeH="0" baseline="0" noProof="0" dirty="0">
                <a:ln>
                  <a:noFill/>
                </a:ln>
                <a:solidFill>
                  <a:prstClr val="black"/>
                </a:solidFill>
                <a:effectLst/>
                <a:uLnTx/>
                <a:uFillTx/>
                <a:ea typeface="+mn-ea"/>
                <a:cs typeface="+mn-cs"/>
              </a:rPr>
              <a:t>. </a:t>
            </a:r>
            <a:endParaRPr kumimoji="0" lang="en-CA" sz="1000" b="0" i="0" u="none" strike="noStrike" kern="1200" cap="none" spc="0" normalizeH="0" baseline="3000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2</a:t>
            </a:r>
            <a:r>
              <a:rPr kumimoji="0" lang="en-CA" sz="1000" b="0" i="0" u="none" strike="noStrike" kern="1200" cap="none" spc="0" normalizeH="0" baseline="0" noProof="0" dirty="0">
                <a:ln>
                  <a:noFill/>
                </a:ln>
                <a:solidFill>
                  <a:prstClr val="black"/>
                </a:solidFill>
                <a:effectLst/>
                <a:uLnTx/>
                <a:uFillTx/>
                <a:ea typeface="+mn-ea"/>
                <a:cs typeface="+mn-cs"/>
              </a:rPr>
              <a:t>Keshavarz, B., </a:t>
            </a:r>
            <a:r>
              <a:rPr kumimoji="0" lang="en-CA" sz="1000" b="0" i="0" u="none" strike="noStrike" kern="1200" cap="none" spc="0" normalizeH="0" baseline="0" noProof="0" dirty="0" err="1">
                <a:ln>
                  <a:noFill/>
                </a:ln>
                <a:solidFill>
                  <a:prstClr val="black"/>
                </a:solidFill>
                <a:effectLst/>
                <a:uLnTx/>
                <a:uFillTx/>
                <a:ea typeface="+mn-ea"/>
                <a:cs typeface="+mn-cs"/>
              </a:rPr>
              <a:t>Stelzmann</a:t>
            </a:r>
            <a:r>
              <a:rPr kumimoji="0" lang="en-CA" sz="1000" b="0" i="0" u="none" strike="noStrike" kern="1200" cap="none" spc="0" normalizeH="0" baseline="0" noProof="0" dirty="0">
                <a:ln>
                  <a:noFill/>
                </a:ln>
                <a:solidFill>
                  <a:prstClr val="black"/>
                </a:solidFill>
                <a:effectLst/>
                <a:uLnTx/>
                <a:uFillTx/>
                <a:ea typeface="+mn-ea"/>
                <a:cs typeface="+mn-cs"/>
              </a:rPr>
              <a:t>, D., </a:t>
            </a:r>
            <a:r>
              <a:rPr kumimoji="0" lang="en-CA" sz="1000" b="0" i="0" u="none" strike="noStrike" kern="1200" cap="none" spc="0" normalizeH="0" baseline="0" noProof="0" dirty="0" err="1">
                <a:ln>
                  <a:noFill/>
                </a:ln>
                <a:solidFill>
                  <a:prstClr val="black"/>
                </a:solidFill>
                <a:effectLst/>
                <a:uLnTx/>
                <a:uFillTx/>
                <a:ea typeface="+mn-ea"/>
                <a:cs typeface="+mn-cs"/>
              </a:rPr>
              <a:t>Paillard</a:t>
            </a:r>
            <a:r>
              <a:rPr kumimoji="0" lang="en-CA" sz="1000" b="0" i="0" u="none" strike="noStrike" kern="1200" cap="none" spc="0" normalizeH="0" baseline="0" noProof="0" dirty="0">
                <a:ln>
                  <a:noFill/>
                </a:ln>
                <a:solidFill>
                  <a:prstClr val="black"/>
                </a:solidFill>
                <a:effectLst/>
                <a:uLnTx/>
                <a:uFillTx/>
                <a:ea typeface="+mn-ea"/>
                <a:cs typeface="+mn-cs"/>
              </a:rPr>
              <a:t>, A., &amp; Hecht, H. (2015). Visually induced motion sickness can be alleviated by pleasant odors. </a:t>
            </a:r>
            <a:r>
              <a:rPr kumimoji="0" lang="en-CA" sz="1000" b="0" i="1" u="none" strike="noStrike" kern="1200" cap="none" spc="0" normalizeH="0" baseline="0" noProof="0" dirty="0">
                <a:ln>
                  <a:noFill/>
                </a:ln>
                <a:solidFill>
                  <a:prstClr val="black"/>
                </a:solidFill>
                <a:effectLst/>
                <a:uLnTx/>
                <a:uFillTx/>
                <a:ea typeface="+mn-ea"/>
                <a:cs typeface="+mn-cs"/>
              </a:rPr>
              <a:t>Experimental Brain Research</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233</a:t>
            </a:r>
            <a:r>
              <a:rPr kumimoji="0" lang="en-CA" sz="1000" b="0" i="0" u="none" strike="noStrike" kern="1200" cap="none" spc="0" normalizeH="0" baseline="0" noProof="0" dirty="0">
                <a:ln>
                  <a:noFill/>
                </a:ln>
                <a:solidFill>
                  <a:prstClr val="black"/>
                </a:solidFill>
                <a:effectLst/>
                <a:uLnTx/>
                <a:uFillTx/>
                <a:ea typeface="+mn-ea"/>
                <a:cs typeface="+mn-cs"/>
              </a:rPr>
              <a:t>(5), 1353–1364.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3</a:t>
            </a:r>
            <a:r>
              <a:rPr kumimoji="0" lang="en-CA" sz="1000" b="0" i="0" u="none" strike="noStrike" kern="1200" cap="none" spc="0" normalizeH="0" baseline="0" noProof="0" dirty="0">
                <a:ln>
                  <a:noFill/>
                </a:ln>
                <a:solidFill>
                  <a:prstClr val="black"/>
                </a:solidFill>
                <a:effectLst/>
                <a:uLnTx/>
                <a:uFillTx/>
                <a:ea typeface="+mn-ea"/>
                <a:cs typeface="+mn-cs"/>
              </a:rPr>
              <a:t>D’Amour, S., </a:t>
            </a:r>
            <a:r>
              <a:rPr kumimoji="0" lang="en-CA" sz="1000" b="0" i="0" u="none" strike="noStrike" kern="1200" cap="none" spc="0" normalizeH="0" baseline="0" noProof="0" dirty="0" err="1">
                <a:ln>
                  <a:noFill/>
                </a:ln>
                <a:solidFill>
                  <a:prstClr val="black"/>
                </a:solidFill>
                <a:effectLst/>
                <a:uLnTx/>
                <a:uFillTx/>
                <a:ea typeface="+mn-ea"/>
                <a:cs typeface="+mn-cs"/>
              </a:rPr>
              <a:t>Bos</a:t>
            </a:r>
            <a:r>
              <a:rPr kumimoji="0" lang="en-CA" sz="1000" b="0" i="0" u="none" strike="noStrike" kern="1200" cap="none" spc="0" normalizeH="0" baseline="0" noProof="0" dirty="0">
                <a:ln>
                  <a:noFill/>
                </a:ln>
                <a:solidFill>
                  <a:prstClr val="black"/>
                </a:solidFill>
                <a:effectLst/>
                <a:uLnTx/>
                <a:uFillTx/>
                <a:ea typeface="+mn-ea"/>
                <a:cs typeface="+mn-cs"/>
              </a:rPr>
              <a:t>, J. E., &amp; </a:t>
            </a:r>
            <a:r>
              <a:rPr kumimoji="0" lang="en-CA" sz="1000" b="0" i="0" u="none" strike="noStrike" kern="1200" cap="none" spc="0" normalizeH="0" baseline="0" noProof="0" dirty="0" err="1">
                <a:ln>
                  <a:noFill/>
                </a:ln>
                <a:solidFill>
                  <a:prstClr val="black"/>
                </a:solidFill>
                <a:effectLst/>
                <a:uLnTx/>
                <a:uFillTx/>
                <a:ea typeface="+mn-ea"/>
                <a:cs typeface="+mn-cs"/>
              </a:rPr>
              <a:t>Keshavarz</a:t>
            </a:r>
            <a:r>
              <a:rPr kumimoji="0" lang="en-CA" sz="1000" b="0" i="0" u="none" strike="noStrike" kern="1200" cap="none" spc="0" normalizeH="0" baseline="0" noProof="0" dirty="0">
                <a:ln>
                  <a:noFill/>
                </a:ln>
                <a:solidFill>
                  <a:prstClr val="black"/>
                </a:solidFill>
                <a:effectLst/>
                <a:uLnTx/>
                <a:uFillTx/>
                <a:ea typeface="+mn-ea"/>
                <a:cs typeface="+mn-cs"/>
              </a:rPr>
              <a:t>, B. (2017). The efficacy of airflow and seat vibration on reducing visually induced motion sickness. </a:t>
            </a:r>
            <a:r>
              <a:rPr kumimoji="0" lang="en-CA" sz="1000" b="0" i="1" u="none" strike="noStrike" kern="1200" cap="none" spc="0" normalizeH="0" baseline="0" noProof="0" dirty="0">
                <a:ln>
                  <a:noFill/>
                </a:ln>
                <a:solidFill>
                  <a:prstClr val="black"/>
                </a:solidFill>
                <a:effectLst/>
                <a:uLnTx/>
                <a:uFillTx/>
                <a:ea typeface="+mn-ea"/>
                <a:cs typeface="+mn-cs"/>
              </a:rPr>
              <a:t>Experimental Brain Research</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235</a:t>
            </a:r>
            <a:r>
              <a:rPr kumimoji="0" lang="en-CA" sz="1000" b="0" i="0" u="none" strike="noStrike" kern="1200" cap="none" spc="0" normalizeH="0" baseline="0" noProof="0" dirty="0">
                <a:ln>
                  <a:noFill/>
                </a:ln>
                <a:solidFill>
                  <a:prstClr val="black"/>
                </a:solidFill>
                <a:effectLst/>
                <a:uLnTx/>
                <a:uFillTx/>
                <a:ea typeface="+mn-ea"/>
                <a:cs typeface="+mn-cs"/>
              </a:rPr>
              <a:t>(9), 2811–2820. </a:t>
            </a:r>
          </a:p>
        </p:txBody>
      </p:sp>
      <p:cxnSp>
        <p:nvCxnSpPr>
          <p:cNvPr id="19" name="Straight Connector 18"/>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02E0F50C-065E-7084-0904-B2DB47F9D3B6}"/>
              </a:ext>
            </a:extLst>
          </p:cNvPr>
          <p:cNvSpPr txBox="1">
            <a:spLocks/>
          </p:cNvSpPr>
          <p:nvPr/>
        </p:nvSpPr>
        <p:spPr>
          <a:xfrm>
            <a:off x="-1" y="963613"/>
            <a:ext cx="4043308"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Situational</a:t>
            </a:r>
            <a:endParaRPr lang="en-US" dirty="0">
              <a:solidFill>
                <a:srgbClr val="2F5496"/>
              </a:solidFill>
              <a:latin typeface="+mn-lt"/>
            </a:endParaRPr>
          </a:p>
        </p:txBody>
      </p:sp>
      <p:sp>
        <p:nvSpPr>
          <p:cNvPr id="2" name="Freeform 27647">
            <a:extLst>
              <a:ext uri="{FF2B5EF4-FFF2-40B4-BE49-F238E27FC236}">
                <a16:creationId xmlns:a16="http://schemas.microsoft.com/office/drawing/2014/main" id="{8373EE87-4146-F581-754F-80C9D75270BC}"/>
              </a:ext>
            </a:extLst>
          </p:cNvPr>
          <p:cNvSpPr/>
          <p:nvPr/>
        </p:nvSpPr>
        <p:spPr>
          <a:xfrm>
            <a:off x="5114001" y="3882919"/>
            <a:ext cx="1707839" cy="78069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en-US" sz="2000" dirty="0">
                <a:solidFill>
                  <a:srgbClr val="000000"/>
                </a:solidFill>
                <a:latin typeface="Calibri" panose="020F0502020204030204" pitchFamily="34" charset="0"/>
                <a:cs typeface="Calibri" panose="020F0502020204030204" pitchFamily="34" charset="0"/>
              </a:rPr>
              <a:t>Music perceived as “pleasant”</a:t>
            </a:r>
            <a:endParaRPr kumimoji="0" lang="en-US" sz="2000"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 name="Freeform 27647">
            <a:extLst>
              <a:ext uri="{FF2B5EF4-FFF2-40B4-BE49-F238E27FC236}">
                <a16:creationId xmlns:a16="http://schemas.microsoft.com/office/drawing/2014/main" id="{665C90BB-D19F-9E98-6E3B-3D7EE2FED1ED}"/>
              </a:ext>
            </a:extLst>
          </p:cNvPr>
          <p:cNvSpPr/>
          <p:nvPr/>
        </p:nvSpPr>
        <p:spPr>
          <a:xfrm>
            <a:off x="7061220" y="3882918"/>
            <a:ext cx="1707839" cy="78069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en-US" sz="2000" dirty="0">
                <a:solidFill>
                  <a:srgbClr val="000000"/>
                </a:solidFill>
                <a:latin typeface="Calibri" panose="020F0502020204030204" pitchFamily="34" charset="0"/>
                <a:cs typeface="Calibri" panose="020F0502020204030204" pitchFamily="34" charset="0"/>
              </a:rPr>
              <a:t>Odors perceived as “pleasant“ </a:t>
            </a:r>
            <a:endParaRPr kumimoji="0" lang="en-US" sz="2000"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5" name="Freeform 27647">
            <a:extLst>
              <a:ext uri="{FF2B5EF4-FFF2-40B4-BE49-F238E27FC236}">
                <a16:creationId xmlns:a16="http://schemas.microsoft.com/office/drawing/2014/main" id="{060AF4CA-BB8F-65A9-A753-06539E39AFA5}"/>
              </a:ext>
            </a:extLst>
          </p:cNvPr>
          <p:cNvSpPr/>
          <p:nvPr/>
        </p:nvSpPr>
        <p:spPr>
          <a:xfrm>
            <a:off x="9005173" y="3882918"/>
            <a:ext cx="1707839" cy="84124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en-US" sz="2000" dirty="0">
                <a:solidFill>
                  <a:srgbClr val="000000"/>
                </a:solidFill>
                <a:latin typeface="Calibri" panose="020F0502020204030204" pitchFamily="34" charset="0"/>
                <a:cs typeface="Calibri" panose="020F0502020204030204" pitchFamily="34" charset="0"/>
              </a:rPr>
              <a:t>Constant airflow to the face</a:t>
            </a:r>
            <a:endParaRPr kumimoji="0" lang="en-US" sz="2000" b="0"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VIMS Countermeasures</a:t>
            </a:r>
          </a:p>
        </p:txBody>
      </p:sp>
    </p:spTree>
    <p:extLst>
      <p:ext uri="{BB962C8B-B14F-4D97-AF65-F5344CB8AC3E}">
        <p14:creationId xmlns:p14="http://schemas.microsoft.com/office/powerpoint/2010/main" val="300443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xEl>
                                              <p:pRg st="0" end="0"/>
                                            </p:txEl>
                                          </p:spTgt>
                                        </p:tgtEl>
                                        <p:attrNameLst>
                                          <p:attrName>style.visibility</p:attrName>
                                        </p:attrNameLst>
                                      </p:cBhvr>
                                      <p:to>
                                        <p:strVal val="visible"/>
                                      </p:to>
                                    </p:set>
                                    <p:animEffect transition="in" filter="fade">
                                      <p:cBhvr>
                                        <p:cTn id="13" dur="500"/>
                                        <p:tgtEl>
                                          <p:spTgt spid="58">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1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nodeType="withEffect">
                                  <p:stCondLst>
                                    <p:cond delay="0"/>
                                  </p:stCondLst>
                                  <p:childTnLst>
                                    <p:set>
                                      <p:cBhvr>
                                        <p:cTn id="27" dur="1" fill="hold">
                                          <p:stCondLst>
                                            <p:cond delay="0"/>
                                          </p:stCondLst>
                                        </p:cTn>
                                        <p:tgtEl>
                                          <p:spTgt spid="58">
                                            <p:txEl>
                                              <p:pRg st="1" end="1"/>
                                            </p:txEl>
                                          </p:spTgt>
                                        </p:tgtEl>
                                        <p:attrNameLst>
                                          <p:attrName>style.visibility</p:attrName>
                                        </p:attrNameLst>
                                      </p:cBhvr>
                                      <p:to>
                                        <p:strVal val="visible"/>
                                      </p:to>
                                    </p:set>
                                    <p:animEffect transition="in" filter="fade">
                                      <p:cBhvr>
                                        <p:cTn id="28" dur="500"/>
                                        <p:tgtEl>
                                          <p:spTgt spid="58">
                                            <p:txEl>
                                              <p:pRg st="1" end="1"/>
                                            </p:txEl>
                                          </p:spTgt>
                                        </p:tgtEl>
                                      </p:cBhvr>
                                    </p:animEffect>
                                  </p:childTnLst>
                                </p:cTn>
                              </p:par>
                            </p:childTnLst>
                          </p:cTn>
                        </p:par>
                        <p:par>
                          <p:cTn id="29" fill="hold">
                            <p:stCondLst>
                              <p:cond delay="500"/>
                            </p:stCondLst>
                            <p:childTnLst>
                              <p:par>
                                <p:cTn id="30" presetID="10" presetClass="entr" presetSubtype="0" fill="hold" grpId="0" nodeType="afterEffect">
                                  <p:stCondLst>
                                    <p:cond delay="10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nodeType="withEffect">
                                  <p:stCondLst>
                                    <p:cond delay="0"/>
                                  </p:stCondLst>
                                  <p:childTnLst>
                                    <p:set>
                                      <p:cBhvr>
                                        <p:cTn id="42" dur="1" fill="hold">
                                          <p:stCondLst>
                                            <p:cond delay="0"/>
                                          </p:stCondLst>
                                        </p:cTn>
                                        <p:tgtEl>
                                          <p:spTgt spid="58">
                                            <p:txEl>
                                              <p:pRg st="2" end="2"/>
                                            </p:txEl>
                                          </p:spTgt>
                                        </p:tgtEl>
                                        <p:attrNameLst>
                                          <p:attrName>style.visibility</p:attrName>
                                        </p:attrNameLst>
                                      </p:cBhvr>
                                      <p:to>
                                        <p:strVal val="visible"/>
                                      </p:to>
                                    </p:set>
                                    <p:animEffect transition="in" filter="fade">
                                      <p:cBhvr>
                                        <p:cTn id="43" dur="500"/>
                                        <p:tgtEl>
                                          <p:spTgt spid="58">
                                            <p:txEl>
                                              <p:pRg st="2" end="2"/>
                                            </p:txEl>
                                          </p:spTgt>
                                        </p:tgtEl>
                                      </p:cBhvr>
                                    </p:animEffect>
                                  </p:childTnLst>
                                </p:cTn>
                              </p:par>
                            </p:childTnLst>
                          </p:cTn>
                        </p:par>
                        <p:par>
                          <p:cTn id="44" fill="hold">
                            <p:stCondLst>
                              <p:cond delay="500"/>
                            </p:stCondLst>
                            <p:childTnLst>
                              <p:par>
                                <p:cTn id="45" presetID="10" presetClass="entr" presetSubtype="0" fill="hold" grpId="0" nodeType="afterEffect">
                                  <p:stCondLst>
                                    <p:cond delay="100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2"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49">
            <a:extLst>
              <a:ext uri="{FF2B5EF4-FFF2-40B4-BE49-F238E27FC236}">
                <a16:creationId xmlns:a16="http://schemas.microsoft.com/office/drawing/2014/main" id="{CB245A46-2CB5-0AAE-1E89-D817D0C0E211}"/>
              </a:ext>
            </a:extLst>
          </p:cNvPr>
          <p:cNvSpPr/>
          <p:nvPr/>
        </p:nvSpPr>
        <p:spPr>
          <a:xfrm>
            <a:off x="4914732" y="2262708"/>
            <a:ext cx="6695269" cy="2332583"/>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dirty="0">
                <a:solidFill>
                  <a:schemeClr val="accent4">
                    <a:lumMod val="10000"/>
                  </a:schemeClr>
                </a:solidFill>
                <a:cs typeface="Segoe UI" panose="020B0502040204020203" pitchFamily="34" charset="0"/>
              </a:rPr>
              <a:t>Three independent, experimental studies</a:t>
            </a:r>
          </a:p>
          <a:p>
            <a:pPr marL="342900"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Exposed to VIMS-inducing video (bicycle ride)</a:t>
            </a:r>
          </a:p>
          <a:p>
            <a:pPr marL="342900"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Recorded VIMS via SSQ and FMS</a:t>
            </a:r>
          </a:p>
          <a:p>
            <a:pPr marL="342900"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Manipulated different countermeasures: </a:t>
            </a:r>
          </a:p>
          <a:p>
            <a:pPr marL="800100" lvl="1"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Music</a:t>
            </a:r>
            <a:r>
              <a:rPr lang="en-US" sz="2000" baseline="30000" dirty="0">
                <a:solidFill>
                  <a:schemeClr val="accent4">
                    <a:lumMod val="10000"/>
                  </a:schemeClr>
                </a:solidFill>
                <a:cs typeface="Segoe UI" panose="020B0502040204020203" pitchFamily="34" charset="0"/>
              </a:rPr>
              <a:t>1</a:t>
            </a:r>
            <a:r>
              <a:rPr lang="en-US" sz="2000" dirty="0">
                <a:solidFill>
                  <a:schemeClr val="accent4">
                    <a:lumMod val="10000"/>
                  </a:schemeClr>
                </a:solidFill>
                <a:cs typeface="Segoe UI" panose="020B0502040204020203" pitchFamily="34" charset="0"/>
              </a:rPr>
              <a:t> (Peck, Russo, Campos &amp; Keshavarz, 2020)</a:t>
            </a:r>
          </a:p>
          <a:p>
            <a:pPr marL="800100" lvl="1"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Smells</a:t>
            </a:r>
            <a:r>
              <a:rPr lang="en-US" sz="2000" baseline="30000" dirty="0">
                <a:solidFill>
                  <a:schemeClr val="accent4">
                    <a:lumMod val="10000"/>
                  </a:schemeClr>
                </a:solidFill>
                <a:cs typeface="Segoe UI" panose="020B0502040204020203" pitchFamily="34" charset="0"/>
              </a:rPr>
              <a:t>2</a:t>
            </a:r>
            <a:r>
              <a:rPr lang="en-US" sz="2000" dirty="0">
                <a:solidFill>
                  <a:schemeClr val="accent4">
                    <a:lumMod val="10000"/>
                  </a:schemeClr>
                </a:solidFill>
                <a:cs typeface="Segoe UI" panose="020B0502040204020203" pitchFamily="34" charset="0"/>
              </a:rPr>
              <a:t> (Keshavarz, </a:t>
            </a:r>
            <a:r>
              <a:rPr lang="en-US" sz="2000" dirty="0" err="1">
                <a:solidFill>
                  <a:schemeClr val="accent4">
                    <a:lumMod val="10000"/>
                  </a:schemeClr>
                </a:solidFill>
                <a:cs typeface="Segoe UI" panose="020B0502040204020203" pitchFamily="34" charset="0"/>
              </a:rPr>
              <a:t>Stelzmann</a:t>
            </a:r>
            <a:r>
              <a:rPr lang="en-US" sz="2000" dirty="0">
                <a:solidFill>
                  <a:schemeClr val="accent4">
                    <a:lumMod val="10000"/>
                  </a:schemeClr>
                </a:solidFill>
                <a:cs typeface="Segoe UI" panose="020B0502040204020203" pitchFamily="34" charset="0"/>
              </a:rPr>
              <a:t>, Paillard &amp; Hecht, 2015)</a:t>
            </a:r>
          </a:p>
          <a:p>
            <a:pPr marL="800100" lvl="1" indent="-342900" defTabSz="1422400">
              <a:lnSpc>
                <a:spcPct val="90000"/>
              </a:lnSpc>
              <a:spcBef>
                <a:spcPct val="0"/>
              </a:spcBef>
              <a:spcAft>
                <a:spcPct val="35000"/>
              </a:spcAft>
              <a:buFont typeface="Arial" panose="020B0604020202020204" pitchFamily="34" charset="0"/>
              <a:buChar char="•"/>
            </a:pPr>
            <a:r>
              <a:rPr lang="en-US" sz="2000" dirty="0">
                <a:solidFill>
                  <a:schemeClr val="accent4">
                    <a:lumMod val="10000"/>
                  </a:schemeClr>
                </a:solidFill>
                <a:cs typeface="Segoe UI" panose="020B0502040204020203" pitchFamily="34" charset="0"/>
              </a:rPr>
              <a:t>Airflow</a:t>
            </a:r>
            <a:r>
              <a:rPr lang="en-US" sz="2000" baseline="30000" dirty="0">
                <a:solidFill>
                  <a:schemeClr val="accent4">
                    <a:lumMod val="10000"/>
                  </a:schemeClr>
                </a:solidFill>
                <a:cs typeface="Segoe UI" panose="020B0502040204020203" pitchFamily="34" charset="0"/>
              </a:rPr>
              <a:t>3</a:t>
            </a:r>
            <a:r>
              <a:rPr lang="en-US" sz="2000" dirty="0">
                <a:solidFill>
                  <a:schemeClr val="accent4">
                    <a:lumMod val="10000"/>
                  </a:schemeClr>
                </a:solidFill>
                <a:cs typeface="Segoe UI" panose="020B0502040204020203" pitchFamily="34" charset="0"/>
              </a:rPr>
              <a:t> (D’Amour, Bos &amp; Keshavarz, 2017)</a:t>
            </a:r>
          </a:p>
        </p:txBody>
      </p:sp>
      <p:cxnSp>
        <p:nvCxnSpPr>
          <p:cNvPr id="8" name="Straight Connector 7"/>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967496D-396D-E832-B337-536AC1A8C406}"/>
              </a:ext>
            </a:extLst>
          </p:cNvPr>
          <p:cNvSpPr txBox="1">
            <a:spLocks/>
          </p:cNvSpPr>
          <p:nvPr/>
        </p:nvSpPr>
        <p:spPr>
          <a:xfrm>
            <a:off x="-1" y="963613"/>
            <a:ext cx="4043308"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Situational</a:t>
            </a:r>
            <a:endParaRPr lang="en-US" dirty="0">
              <a:solidFill>
                <a:srgbClr val="2F5496"/>
              </a:solidFill>
              <a:latin typeface="+mn-lt"/>
            </a:endParaRPr>
          </a:p>
        </p:txBody>
      </p:sp>
      <p:sp>
        <p:nvSpPr>
          <p:cNvPr id="5" name="TextBox 4">
            <a:extLst>
              <a:ext uri="{FF2B5EF4-FFF2-40B4-BE49-F238E27FC236}">
                <a16:creationId xmlns:a16="http://schemas.microsoft.com/office/drawing/2014/main" id="{5064D80D-CB9A-4C47-0E49-BAB484AE3D16}"/>
              </a:ext>
            </a:extLst>
          </p:cNvPr>
          <p:cNvSpPr txBox="1"/>
          <p:nvPr/>
        </p:nvSpPr>
        <p:spPr>
          <a:xfrm>
            <a:off x="313583" y="5992477"/>
            <a:ext cx="11290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1</a:t>
            </a:r>
            <a:r>
              <a:rPr kumimoji="0" lang="en-CA" sz="1000" b="0" i="0" u="none" strike="noStrike" kern="1200" cap="none" spc="0" normalizeH="0" baseline="0" noProof="0" dirty="0">
                <a:ln>
                  <a:noFill/>
                </a:ln>
                <a:solidFill>
                  <a:prstClr val="black"/>
                </a:solidFill>
                <a:effectLst/>
                <a:uLnTx/>
                <a:uFillTx/>
                <a:ea typeface="+mn-ea"/>
                <a:cs typeface="+mn-cs"/>
              </a:rPr>
              <a:t>Peck, K., Russo, F., Campos, J. L., &amp; </a:t>
            </a:r>
            <a:r>
              <a:rPr kumimoji="0" lang="en-CA" sz="1000" b="0" i="0" u="none" strike="noStrike" kern="1200" cap="none" spc="0" normalizeH="0" baseline="0" noProof="0" dirty="0" err="1">
                <a:ln>
                  <a:noFill/>
                </a:ln>
                <a:solidFill>
                  <a:prstClr val="black"/>
                </a:solidFill>
                <a:effectLst/>
                <a:uLnTx/>
                <a:uFillTx/>
                <a:ea typeface="+mn-ea"/>
                <a:cs typeface="+mn-cs"/>
              </a:rPr>
              <a:t>Keshavarz</a:t>
            </a:r>
            <a:r>
              <a:rPr kumimoji="0" lang="en-CA" sz="1000" b="0" i="0" u="none" strike="noStrike" kern="1200" cap="none" spc="0" normalizeH="0" baseline="0" noProof="0" dirty="0">
                <a:ln>
                  <a:noFill/>
                </a:ln>
                <a:solidFill>
                  <a:prstClr val="black"/>
                </a:solidFill>
                <a:effectLst/>
                <a:uLnTx/>
                <a:uFillTx/>
                <a:ea typeface="+mn-ea"/>
                <a:cs typeface="+mn-cs"/>
              </a:rPr>
              <a:t>, B. (2020). Examining potential effects of arousal, valence, and likability of music on visually induced motion sickness. </a:t>
            </a:r>
            <a:r>
              <a:rPr kumimoji="0" lang="en-CA" sz="1000" b="0" i="1" u="none" strike="noStrike" kern="1200" cap="none" spc="0" normalizeH="0" baseline="0" noProof="0" dirty="0">
                <a:ln>
                  <a:noFill/>
                </a:ln>
                <a:solidFill>
                  <a:prstClr val="black"/>
                </a:solidFill>
                <a:effectLst/>
                <a:uLnTx/>
                <a:uFillTx/>
                <a:ea typeface="+mn-ea"/>
                <a:cs typeface="+mn-cs"/>
              </a:rPr>
              <a:t>Experimental Brain Research</a:t>
            </a:r>
            <a:r>
              <a:rPr kumimoji="0" lang="en-CA" sz="1000" b="0" i="0" u="none" strike="noStrike" kern="1200" cap="none" spc="0" normalizeH="0" baseline="0" noProof="0" dirty="0">
                <a:ln>
                  <a:noFill/>
                </a:ln>
                <a:solidFill>
                  <a:prstClr val="black"/>
                </a:solidFill>
                <a:effectLst/>
                <a:uLnTx/>
                <a:uFillTx/>
                <a:ea typeface="+mn-ea"/>
                <a:cs typeface="+mn-cs"/>
              </a:rPr>
              <a:t>. </a:t>
            </a:r>
            <a:endParaRPr kumimoji="0" lang="en-CA" sz="1000" b="0" i="0" u="none" strike="noStrike" kern="1200" cap="none" spc="0" normalizeH="0" baseline="3000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2</a:t>
            </a:r>
            <a:r>
              <a:rPr kumimoji="0" lang="en-CA" sz="1000" b="0" i="0" u="none" strike="noStrike" kern="1200" cap="none" spc="0" normalizeH="0" baseline="0" noProof="0" dirty="0">
                <a:ln>
                  <a:noFill/>
                </a:ln>
                <a:solidFill>
                  <a:prstClr val="black"/>
                </a:solidFill>
                <a:effectLst/>
                <a:uLnTx/>
                <a:uFillTx/>
                <a:ea typeface="+mn-ea"/>
                <a:cs typeface="+mn-cs"/>
              </a:rPr>
              <a:t>Keshavarz, B., </a:t>
            </a:r>
            <a:r>
              <a:rPr kumimoji="0" lang="en-CA" sz="1000" b="0" i="0" u="none" strike="noStrike" kern="1200" cap="none" spc="0" normalizeH="0" baseline="0" noProof="0" dirty="0" err="1">
                <a:ln>
                  <a:noFill/>
                </a:ln>
                <a:solidFill>
                  <a:prstClr val="black"/>
                </a:solidFill>
                <a:effectLst/>
                <a:uLnTx/>
                <a:uFillTx/>
                <a:ea typeface="+mn-ea"/>
                <a:cs typeface="+mn-cs"/>
              </a:rPr>
              <a:t>Stelzmann</a:t>
            </a:r>
            <a:r>
              <a:rPr kumimoji="0" lang="en-CA" sz="1000" b="0" i="0" u="none" strike="noStrike" kern="1200" cap="none" spc="0" normalizeH="0" baseline="0" noProof="0" dirty="0">
                <a:ln>
                  <a:noFill/>
                </a:ln>
                <a:solidFill>
                  <a:prstClr val="black"/>
                </a:solidFill>
                <a:effectLst/>
                <a:uLnTx/>
                <a:uFillTx/>
                <a:ea typeface="+mn-ea"/>
                <a:cs typeface="+mn-cs"/>
              </a:rPr>
              <a:t>, D., </a:t>
            </a:r>
            <a:r>
              <a:rPr kumimoji="0" lang="en-CA" sz="1000" b="0" i="0" u="none" strike="noStrike" kern="1200" cap="none" spc="0" normalizeH="0" baseline="0" noProof="0" dirty="0" err="1">
                <a:ln>
                  <a:noFill/>
                </a:ln>
                <a:solidFill>
                  <a:prstClr val="black"/>
                </a:solidFill>
                <a:effectLst/>
                <a:uLnTx/>
                <a:uFillTx/>
                <a:ea typeface="+mn-ea"/>
                <a:cs typeface="+mn-cs"/>
              </a:rPr>
              <a:t>Paillard</a:t>
            </a:r>
            <a:r>
              <a:rPr kumimoji="0" lang="en-CA" sz="1000" b="0" i="0" u="none" strike="noStrike" kern="1200" cap="none" spc="0" normalizeH="0" baseline="0" noProof="0" dirty="0">
                <a:ln>
                  <a:noFill/>
                </a:ln>
                <a:solidFill>
                  <a:prstClr val="black"/>
                </a:solidFill>
                <a:effectLst/>
                <a:uLnTx/>
                <a:uFillTx/>
                <a:ea typeface="+mn-ea"/>
                <a:cs typeface="+mn-cs"/>
              </a:rPr>
              <a:t>, A., &amp; Hecht, H. (2015). Visually induced motion sickness can be alleviated by pleasant odors. </a:t>
            </a:r>
            <a:r>
              <a:rPr kumimoji="0" lang="en-CA" sz="1000" b="0" i="1" u="none" strike="noStrike" kern="1200" cap="none" spc="0" normalizeH="0" baseline="0" noProof="0" dirty="0">
                <a:ln>
                  <a:noFill/>
                </a:ln>
                <a:solidFill>
                  <a:prstClr val="black"/>
                </a:solidFill>
                <a:effectLst/>
                <a:uLnTx/>
                <a:uFillTx/>
                <a:ea typeface="+mn-ea"/>
                <a:cs typeface="+mn-cs"/>
              </a:rPr>
              <a:t>Experimental Brain Research</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233</a:t>
            </a:r>
            <a:r>
              <a:rPr kumimoji="0" lang="en-CA" sz="1000" b="0" i="0" u="none" strike="noStrike" kern="1200" cap="none" spc="0" normalizeH="0" baseline="0" noProof="0" dirty="0">
                <a:ln>
                  <a:noFill/>
                </a:ln>
                <a:solidFill>
                  <a:prstClr val="black"/>
                </a:solidFill>
                <a:effectLst/>
                <a:uLnTx/>
                <a:uFillTx/>
                <a:ea typeface="+mn-ea"/>
                <a:cs typeface="+mn-cs"/>
              </a:rPr>
              <a:t>(5), 1353–1364.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dirty="0">
                <a:ln>
                  <a:noFill/>
                </a:ln>
                <a:solidFill>
                  <a:prstClr val="black"/>
                </a:solidFill>
                <a:effectLst/>
                <a:uLnTx/>
                <a:uFillTx/>
                <a:ea typeface="+mn-ea"/>
                <a:cs typeface="+mn-cs"/>
              </a:rPr>
              <a:t>3</a:t>
            </a:r>
            <a:r>
              <a:rPr kumimoji="0" lang="en-CA" sz="1000" b="0" i="0" u="none" strike="noStrike" kern="1200" cap="none" spc="0" normalizeH="0" baseline="0" noProof="0" dirty="0">
                <a:ln>
                  <a:noFill/>
                </a:ln>
                <a:solidFill>
                  <a:prstClr val="black"/>
                </a:solidFill>
                <a:effectLst/>
                <a:uLnTx/>
                <a:uFillTx/>
                <a:ea typeface="+mn-ea"/>
                <a:cs typeface="+mn-cs"/>
              </a:rPr>
              <a:t>D’Amour, S., </a:t>
            </a:r>
            <a:r>
              <a:rPr kumimoji="0" lang="en-CA" sz="1000" b="0" i="0" u="none" strike="noStrike" kern="1200" cap="none" spc="0" normalizeH="0" baseline="0" noProof="0" dirty="0" err="1">
                <a:ln>
                  <a:noFill/>
                </a:ln>
                <a:solidFill>
                  <a:prstClr val="black"/>
                </a:solidFill>
                <a:effectLst/>
                <a:uLnTx/>
                <a:uFillTx/>
                <a:ea typeface="+mn-ea"/>
                <a:cs typeface="+mn-cs"/>
              </a:rPr>
              <a:t>Bos</a:t>
            </a:r>
            <a:r>
              <a:rPr kumimoji="0" lang="en-CA" sz="1000" b="0" i="0" u="none" strike="noStrike" kern="1200" cap="none" spc="0" normalizeH="0" baseline="0" noProof="0" dirty="0">
                <a:ln>
                  <a:noFill/>
                </a:ln>
                <a:solidFill>
                  <a:prstClr val="black"/>
                </a:solidFill>
                <a:effectLst/>
                <a:uLnTx/>
                <a:uFillTx/>
                <a:ea typeface="+mn-ea"/>
                <a:cs typeface="+mn-cs"/>
              </a:rPr>
              <a:t>, J. E., &amp; </a:t>
            </a:r>
            <a:r>
              <a:rPr kumimoji="0" lang="en-CA" sz="1000" b="0" i="0" u="none" strike="noStrike" kern="1200" cap="none" spc="0" normalizeH="0" baseline="0" noProof="0" dirty="0" err="1">
                <a:ln>
                  <a:noFill/>
                </a:ln>
                <a:solidFill>
                  <a:prstClr val="black"/>
                </a:solidFill>
                <a:effectLst/>
                <a:uLnTx/>
                <a:uFillTx/>
                <a:ea typeface="+mn-ea"/>
                <a:cs typeface="+mn-cs"/>
              </a:rPr>
              <a:t>Keshavarz</a:t>
            </a:r>
            <a:r>
              <a:rPr kumimoji="0" lang="en-CA" sz="1000" b="0" i="0" u="none" strike="noStrike" kern="1200" cap="none" spc="0" normalizeH="0" baseline="0" noProof="0" dirty="0">
                <a:ln>
                  <a:noFill/>
                </a:ln>
                <a:solidFill>
                  <a:prstClr val="black"/>
                </a:solidFill>
                <a:effectLst/>
                <a:uLnTx/>
                <a:uFillTx/>
                <a:ea typeface="+mn-ea"/>
                <a:cs typeface="+mn-cs"/>
              </a:rPr>
              <a:t>, B. (2017). The efficacy of airflow and seat vibration on reducing visually induced motion sickness. </a:t>
            </a:r>
            <a:r>
              <a:rPr kumimoji="0" lang="en-CA" sz="1000" b="0" i="1" u="none" strike="noStrike" kern="1200" cap="none" spc="0" normalizeH="0" baseline="0" noProof="0" dirty="0">
                <a:ln>
                  <a:noFill/>
                </a:ln>
                <a:solidFill>
                  <a:prstClr val="black"/>
                </a:solidFill>
                <a:effectLst/>
                <a:uLnTx/>
                <a:uFillTx/>
                <a:ea typeface="+mn-ea"/>
                <a:cs typeface="+mn-cs"/>
              </a:rPr>
              <a:t>Experimental Brain Research</a:t>
            </a:r>
            <a:r>
              <a:rPr kumimoji="0" lang="en-CA" sz="1000" b="0" i="0" u="none" strike="noStrike" kern="1200" cap="none" spc="0" normalizeH="0" baseline="0" noProof="0" dirty="0">
                <a:ln>
                  <a:noFill/>
                </a:ln>
                <a:solidFill>
                  <a:prstClr val="black"/>
                </a:solidFill>
                <a:effectLst/>
                <a:uLnTx/>
                <a:uFillTx/>
                <a:ea typeface="+mn-ea"/>
                <a:cs typeface="+mn-cs"/>
              </a:rPr>
              <a:t>, </a:t>
            </a:r>
            <a:r>
              <a:rPr kumimoji="0" lang="en-CA" sz="1000" b="0" i="1" u="none" strike="noStrike" kern="1200" cap="none" spc="0" normalizeH="0" baseline="0" noProof="0" dirty="0">
                <a:ln>
                  <a:noFill/>
                </a:ln>
                <a:solidFill>
                  <a:prstClr val="black"/>
                </a:solidFill>
                <a:effectLst/>
                <a:uLnTx/>
                <a:uFillTx/>
                <a:ea typeface="+mn-ea"/>
                <a:cs typeface="+mn-cs"/>
              </a:rPr>
              <a:t>235</a:t>
            </a:r>
            <a:r>
              <a:rPr kumimoji="0" lang="en-CA" sz="1000" b="0" i="0" u="none" strike="noStrike" kern="1200" cap="none" spc="0" normalizeH="0" baseline="0" noProof="0" dirty="0">
                <a:ln>
                  <a:noFill/>
                </a:ln>
                <a:solidFill>
                  <a:prstClr val="black"/>
                </a:solidFill>
                <a:effectLst/>
                <a:uLnTx/>
                <a:uFillTx/>
                <a:ea typeface="+mn-ea"/>
                <a:cs typeface="+mn-cs"/>
              </a:rPr>
              <a:t>(9), 2811–2820. </a:t>
            </a:r>
          </a:p>
        </p:txBody>
      </p:sp>
      <p:sp>
        <p:nvSpPr>
          <p:cNvPr id="7"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VIMS Countermeasures</a:t>
            </a:r>
          </a:p>
        </p:txBody>
      </p:sp>
    </p:spTree>
    <p:extLst>
      <p:ext uri="{BB962C8B-B14F-4D97-AF65-F5344CB8AC3E}">
        <p14:creationId xmlns:p14="http://schemas.microsoft.com/office/powerpoint/2010/main" val="269871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E21C447-9610-41F9-B679-B8AD4A13093C}"/>
              </a:ext>
            </a:extLst>
          </p:cNvPr>
          <p:cNvPicPr>
            <a:picLocks noChangeAspect="1"/>
          </p:cNvPicPr>
          <p:nvPr/>
        </p:nvPicPr>
        <p:blipFill>
          <a:blip r:embed="rId3"/>
          <a:stretch>
            <a:fillRect/>
          </a:stretch>
        </p:blipFill>
        <p:spPr>
          <a:xfrm>
            <a:off x="5827778" y="2362153"/>
            <a:ext cx="185738" cy="185738"/>
          </a:xfrm>
          <a:prstGeom prst="ellipse">
            <a:avLst/>
          </a:prstGeom>
        </p:spPr>
      </p:pic>
      <p:pic>
        <p:nvPicPr>
          <p:cNvPr id="21" name="Picture 20">
            <a:extLst>
              <a:ext uri="{FF2B5EF4-FFF2-40B4-BE49-F238E27FC236}">
                <a16:creationId xmlns:a16="http://schemas.microsoft.com/office/drawing/2014/main" id="{B4A0D823-CDA5-4A2A-B012-AB8D6BA6A8FB}"/>
              </a:ext>
            </a:extLst>
          </p:cNvPr>
          <p:cNvPicPr>
            <a:picLocks noChangeAspect="1"/>
          </p:cNvPicPr>
          <p:nvPr/>
        </p:nvPicPr>
        <p:blipFill rotWithShape="1">
          <a:blip r:embed="rId4"/>
          <a:srcRect t="1" b="-6890"/>
          <a:stretch/>
        </p:blipFill>
        <p:spPr>
          <a:xfrm>
            <a:off x="5827778" y="2134590"/>
            <a:ext cx="190619" cy="203751"/>
          </a:xfrm>
          <a:prstGeom prst="ellipse">
            <a:avLst/>
          </a:prstGeom>
        </p:spPr>
      </p:pic>
      <p:pic>
        <p:nvPicPr>
          <p:cNvPr id="22" name="Picture 21">
            <a:extLst>
              <a:ext uri="{FF2B5EF4-FFF2-40B4-BE49-F238E27FC236}">
                <a16:creationId xmlns:a16="http://schemas.microsoft.com/office/drawing/2014/main" id="{1C57A6B7-F92F-4048-87F1-35D58AA18E1E}"/>
              </a:ext>
            </a:extLst>
          </p:cNvPr>
          <p:cNvPicPr>
            <a:picLocks noChangeAspect="1"/>
          </p:cNvPicPr>
          <p:nvPr/>
        </p:nvPicPr>
        <p:blipFill rotWithShape="1">
          <a:blip r:embed="rId5"/>
          <a:srcRect r="-3334" b="-3334"/>
          <a:stretch/>
        </p:blipFill>
        <p:spPr>
          <a:xfrm>
            <a:off x="5844867" y="2581226"/>
            <a:ext cx="169372" cy="169372"/>
          </a:xfrm>
          <a:prstGeom prst="ellipse">
            <a:avLst/>
          </a:prstGeom>
        </p:spPr>
      </p:pic>
      <p:pic>
        <p:nvPicPr>
          <p:cNvPr id="23" name="Picture 22">
            <a:extLst>
              <a:ext uri="{FF2B5EF4-FFF2-40B4-BE49-F238E27FC236}">
                <a16:creationId xmlns:a16="http://schemas.microsoft.com/office/drawing/2014/main" id="{A01C9C9C-7130-4A55-A7E2-2E5779D8216B}"/>
              </a:ext>
            </a:extLst>
          </p:cNvPr>
          <p:cNvPicPr>
            <a:picLocks noChangeAspect="1"/>
          </p:cNvPicPr>
          <p:nvPr/>
        </p:nvPicPr>
        <p:blipFill>
          <a:blip r:embed="rId6"/>
          <a:stretch>
            <a:fillRect/>
          </a:stretch>
        </p:blipFill>
        <p:spPr>
          <a:xfrm>
            <a:off x="5827778" y="1914793"/>
            <a:ext cx="186462" cy="186462"/>
          </a:xfrm>
          <a:prstGeom prst="rect">
            <a:avLst/>
          </a:prstGeom>
        </p:spPr>
      </p:pic>
      <p:pic>
        <p:nvPicPr>
          <p:cNvPr id="27" name="Picture 26">
            <a:extLst>
              <a:ext uri="{FF2B5EF4-FFF2-40B4-BE49-F238E27FC236}">
                <a16:creationId xmlns:a16="http://schemas.microsoft.com/office/drawing/2014/main" id="{5D256D3B-C240-4495-9E13-2DA13994FBA2}"/>
              </a:ext>
            </a:extLst>
          </p:cNvPr>
          <p:cNvPicPr>
            <a:picLocks noChangeAspect="1"/>
          </p:cNvPicPr>
          <p:nvPr/>
        </p:nvPicPr>
        <p:blipFill rotWithShape="1">
          <a:blip r:embed="rId5"/>
          <a:srcRect r="-3334" b="-3334"/>
          <a:stretch/>
        </p:blipFill>
        <p:spPr>
          <a:xfrm>
            <a:off x="9764050" y="3692354"/>
            <a:ext cx="169372" cy="169372"/>
          </a:xfrm>
          <a:prstGeom prst="ellipse">
            <a:avLst/>
          </a:prstGeom>
        </p:spPr>
      </p:pic>
      <p:pic>
        <p:nvPicPr>
          <p:cNvPr id="26" name="Picture 25">
            <a:extLst>
              <a:ext uri="{FF2B5EF4-FFF2-40B4-BE49-F238E27FC236}">
                <a16:creationId xmlns:a16="http://schemas.microsoft.com/office/drawing/2014/main" id="{92C9BB2C-AE39-4853-BB29-83CF3E01E242}"/>
              </a:ext>
            </a:extLst>
          </p:cNvPr>
          <p:cNvPicPr>
            <a:picLocks noChangeAspect="1"/>
          </p:cNvPicPr>
          <p:nvPr/>
        </p:nvPicPr>
        <p:blipFill>
          <a:blip r:embed="rId3"/>
          <a:stretch>
            <a:fillRect/>
          </a:stretch>
        </p:blipFill>
        <p:spPr>
          <a:xfrm>
            <a:off x="9752778" y="3901288"/>
            <a:ext cx="185738" cy="185738"/>
          </a:xfrm>
          <a:prstGeom prst="ellipse">
            <a:avLst/>
          </a:prstGeom>
        </p:spPr>
      </p:pic>
      <p:pic>
        <p:nvPicPr>
          <p:cNvPr id="25" name="Picture 24">
            <a:extLst>
              <a:ext uri="{FF2B5EF4-FFF2-40B4-BE49-F238E27FC236}">
                <a16:creationId xmlns:a16="http://schemas.microsoft.com/office/drawing/2014/main" id="{91BD5CD6-04CB-4187-A975-FFB3F9CD034E}"/>
              </a:ext>
            </a:extLst>
          </p:cNvPr>
          <p:cNvPicPr>
            <a:picLocks noChangeAspect="1"/>
          </p:cNvPicPr>
          <p:nvPr/>
        </p:nvPicPr>
        <p:blipFill rotWithShape="1">
          <a:blip r:embed="rId4"/>
          <a:srcRect t="1" b="-6890"/>
          <a:stretch/>
        </p:blipFill>
        <p:spPr>
          <a:xfrm>
            <a:off x="9747897" y="3449041"/>
            <a:ext cx="190619" cy="203751"/>
          </a:xfrm>
          <a:prstGeom prst="ellipse">
            <a:avLst/>
          </a:prstGeom>
        </p:spPr>
      </p:pic>
      <p:pic>
        <p:nvPicPr>
          <p:cNvPr id="24" name="Picture 23">
            <a:extLst>
              <a:ext uri="{FF2B5EF4-FFF2-40B4-BE49-F238E27FC236}">
                <a16:creationId xmlns:a16="http://schemas.microsoft.com/office/drawing/2014/main" id="{1F8EBE03-3B11-4D8D-B33D-B8A4DDF570D1}"/>
              </a:ext>
            </a:extLst>
          </p:cNvPr>
          <p:cNvPicPr>
            <a:picLocks noChangeAspect="1"/>
          </p:cNvPicPr>
          <p:nvPr/>
        </p:nvPicPr>
        <p:blipFill>
          <a:blip r:embed="rId6"/>
          <a:stretch>
            <a:fillRect/>
          </a:stretch>
        </p:blipFill>
        <p:spPr>
          <a:xfrm>
            <a:off x="9744146" y="2455022"/>
            <a:ext cx="186462" cy="186462"/>
          </a:xfrm>
          <a:prstGeom prst="rect">
            <a:avLst/>
          </a:prstGeom>
        </p:spPr>
      </p:pic>
      <p:graphicFrame>
        <p:nvGraphicFramePr>
          <p:cNvPr id="18" name="Chart 17">
            <a:extLst>
              <a:ext uri="{FF2B5EF4-FFF2-40B4-BE49-F238E27FC236}">
                <a16:creationId xmlns:a16="http://schemas.microsoft.com/office/drawing/2014/main" id="{15A76D43-95AE-4DE0-BB8C-C6F9C2967938}"/>
              </a:ext>
            </a:extLst>
          </p:cNvPr>
          <p:cNvGraphicFramePr>
            <a:graphicFrameLocks/>
          </p:cNvGraphicFramePr>
          <p:nvPr>
            <p:extLst>
              <p:ext uri="{D42A27DB-BD31-4B8C-83A1-F6EECF244321}">
                <p14:modId xmlns:p14="http://schemas.microsoft.com/office/powerpoint/2010/main" val="1395549526"/>
              </p:ext>
            </p:extLst>
          </p:nvPr>
        </p:nvGraphicFramePr>
        <p:xfrm>
          <a:off x="4849198" y="1633492"/>
          <a:ext cx="5105400" cy="4038601"/>
        </p:xfrm>
        <a:graphic>
          <a:graphicData uri="http://schemas.openxmlformats.org/drawingml/2006/chart">
            <c:chart xmlns:c="http://schemas.openxmlformats.org/drawingml/2006/chart" xmlns:r="http://schemas.openxmlformats.org/officeDocument/2006/relationships" r:id="rId7"/>
          </a:graphicData>
        </a:graphic>
      </p:graphicFrame>
      <p:cxnSp>
        <p:nvCxnSpPr>
          <p:cNvPr id="17" name="Straight Connector 16"/>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CE8855-D852-FB92-898C-36D94DB38977}"/>
              </a:ext>
            </a:extLst>
          </p:cNvPr>
          <p:cNvSpPr txBox="1">
            <a:spLocks/>
          </p:cNvSpPr>
          <p:nvPr/>
        </p:nvSpPr>
        <p:spPr>
          <a:xfrm>
            <a:off x="-1" y="963613"/>
            <a:ext cx="4043308"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Situational</a:t>
            </a:r>
            <a:endParaRPr lang="en-US" dirty="0">
              <a:solidFill>
                <a:srgbClr val="2F5496"/>
              </a:solidFill>
              <a:latin typeface="+mn-lt"/>
            </a:endParaRPr>
          </a:p>
        </p:txBody>
      </p:sp>
      <p:sp>
        <p:nvSpPr>
          <p:cNvPr id="14"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VIMS Countermeasures</a:t>
            </a:r>
          </a:p>
        </p:txBody>
      </p:sp>
    </p:spTree>
    <p:extLst>
      <p:ext uri="{BB962C8B-B14F-4D97-AF65-F5344CB8AC3E}">
        <p14:creationId xmlns:p14="http://schemas.microsoft.com/office/powerpoint/2010/main" val="69170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graphicEl>
                                              <a:chart seriesIdx="-3" categoryIdx="-3" bldStep="gridLegend"/>
                                            </p:graphicEl>
                                          </p:spTgt>
                                        </p:tgtEl>
                                        <p:attrNameLst>
                                          <p:attrName>style.visibility</p:attrName>
                                        </p:attrNameLst>
                                      </p:cBhvr>
                                      <p:to>
                                        <p:strVal val="visible"/>
                                      </p:to>
                                    </p:set>
                                    <p:animEffect transition="in" filter="wipe(left)">
                                      <p:cBhvr>
                                        <p:cTn id="7" dur="500"/>
                                        <p:tgtEl>
                                          <p:spTgt spid="18">
                                            <p:graphicEl>
                                              <a:chart seriesIdx="-3" categoryIdx="-3" bldStep="gridLegend"/>
                                            </p:graphic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graphicEl>
                                              <a:chart seriesIdx="0" categoryIdx="-4" bldStep="series"/>
                                            </p:graphicEl>
                                          </p:spTgt>
                                        </p:tgtEl>
                                        <p:attrNameLst>
                                          <p:attrName>style.visibility</p:attrName>
                                        </p:attrNameLst>
                                      </p:cBhvr>
                                      <p:to>
                                        <p:strVal val="visible"/>
                                      </p:to>
                                    </p:set>
                                    <p:animEffect transition="in" filter="wipe(left)">
                                      <p:cBhvr>
                                        <p:cTn id="20" dur="500"/>
                                        <p:tgtEl>
                                          <p:spTgt spid="18">
                                            <p:graphicEl>
                                              <a:chart seriesIdx="0" categoryIdx="-4" bldStep="series"/>
                                            </p:graphicEl>
                                          </p:spTgt>
                                        </p:tgtEl>
                                      </p:cBhvr>
                                    </p:animEffec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graphicEl>
                                              <a:chart seriesIdx="1" categoryIdx="-4" bldStep="series"/>
                                            </p:graphicEl>
                                          </p:spTgt>
                                        </p:tgtEl>
                                        <p:attrNameLst>
                                          <p:attrName>style.visibility</p:attrName>
                                        </p:attrNameLst>
                                      </p:cBhvr>
                                      <p:to>
                                        <p:strVal val="visible"/>
                                      </p:to>
                                    </p:set>
                                    <p:animEffect transition="in" filter="wipe(left)">
                                      <p:cBhvr>
                                        <p:cTn id="27" dur="500"/>
                                        <p:tgtEl>
                                          <p:spTgt spid="18">
                                            <p:graphicEl>
                                              <a:chart seriesIdx="1" categoryIdx="-4" bldStep="series"/>
                                            </p:graphicEl>
                                          </p:spTgt>
                                        </p:tgtEl>
                                      </p:cBhvr>
                                    </p:animEffect>
                                  </p:childTnLst>
                                </p:cTn>
                              </p:par>
                              <p:par>
                                <p:cTn id="28" presetID="1"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8">
                                            <p:graphicEl>
                                              <a:chart seriesIdx="2" categoryIdx="-4" bldStep="series"/>
                                            </p:graphicEl>
                                          </p:spTgt>
                                        </p:tgtEl>
                                        <p:attrNameLst>
                                          <p:attrName>style.visibility</p:attrName>
                                        </p:attrNameLst>
                                      </p:cBhvr>
                                      <p:to>
                                        <p:strVal val="visible"/>
                                      </p:to>
                                    </p:set>
                                    <p:animEffect transition="in" filter="wipe(left)">
                                      <p:cBhvr>
                                        <p:cTn id="34" dur="500"/>
                                        <p:tgtEl>
                                          <p:spTgt spid="18">
                                            <p:graphicEl>
                                              <a:chart seriesIdx="2" categoryIdx="-4" bldStep="series"/>
                                            </p:graphicEl>
                                          </p:spTgt>
                                        </p:tgtEl>
                                      </p:cBhvr>
                                    </p:animEffec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graphicEl>
                                              <a:chart seriesIdx="3" categoryIdx="-4" bldStep="series"/>
                                            </p:graphicEl>
                                          </p:spTgt>
                                        </p:tgtEl>
                                        <p:attrNameLst>
                                          <p:attrName>style.visibility</p:attrName>
                                        </p:attrNameLst>
                                      </p:cBhvr>
                                      <p:to>
                                        <p:strVal val="visible"/>
                                      </p:to>
                                    </p:set>
                                    <p:animEffect transition="in" filter="wipe(left)">
                                      <p:cBhvr>
                                        <p:cTn id="41" dur="500"/>
                                        <p:tgtEl>
                                          <p:spTgt spid="18">
                                            <p:graphicEl>
                                              <a:chart seriesIdx="3" categoryIdx="-4" bldStep="series"/>
                                            </p:graphicEl>
                                          </p:spTgt>
                                        </p:tgtEl>
                                      </p:cBhvr>
                                    </p:animEffect>
                                  </p:childTnLst>
                                </p:cTn>
                              </p:par>
                              <p:par>
                                <p:cTn id="42" presetID="1"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uiExpand="1">
        <p:bldSub>
          <a:bldChart bld="series"/>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6365-9625-4094-A3B8-EFF514E3925B}"/>
              </a:ext>
            </a:extLst>
          </p:cNvPr>
          <p:cNvSpPr>
            <a:spLocks noGrp="1"/>
          </p:cNvSpPr>
          <p:nvPr>
            <p:ph type="title"/>
          </p:nvPr>
        </p:nvSpPr>
        <p:spPr/>
        <p:txBody>
          <a:bodyPr vert="horz" lIns="91440" tIns="45720" rIns="91440" bIns="45720" rtlCol="0" anchor="ctr">
            <a:normAutofit/>
          </a:bodyPr>
          <a:lstStyle/>
          <a:p>
            <a:pPr algn="ctr"/>
            <a:r>
              <a:rPr lang="en-US" sz="3600" dirty="0">
                <a:solidFill>
                  <a:srgbClr val="F2F2F2"/>
                </a:solidFill>
                <a:latin typeface="Calibri" panose="020F0502020204030204" pitchFamily="34" charset="0"/>
                <a:cs typeface="Calibri" panose="020F0502020204030204" pitchFamily="34" charset="0"/>
              </a:rPr>
              <a:t>Current challenges</a:t>
            </a:r>
            <a:endParaRPr lang="en-US" sz="3600" kern="1200" dirty="0">
              <a:solidFill>
                <a:srgbClr val="F2F2F2"/>
              </a:solidFill>
              <a:latin typeface="Calibri" panose="020F0502020204030204" pitchFamily="34" charset="0"/>
              <a:cs typeface="Calibri" panose="020F0502020204030204" pitchFamily="34" charset="0"/>
            </a:endParaRPr>
          </a:p>
        </p:txBody>
      </p:sp>
      <p:pic>
        <p:nvPicPr>
          <p:cNvPr id="6" name="Picture 6">
            <a:extLst>
              <a:ext uri="{FF2B5EF4-FFF2-40B4-BE49-F238E27FC236}">
                <a16:creationId xmlns:a16="http://schemas.microsoft.com/office/drawing/2014/main" id="{552CCB92-57A2-4FB8-A0E9-7040C0943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5653" y="1905267"/>
            <a:ext cx="5536747" cy="3692966"/>
          </a:xfrm>
          <a:prstGeom prst="rect">
            <a:avLst/>
          </a:prstGeom>
        </p:spPr>
      </p:pic>
      <p:sp>
        <p:nvSpPr>
          <p:cNvPr id="7" name="Freeform: Shape 6">
            <a:extLst>
              <a:ext uri="{FF2B5EF4-FFF2-40B4-BE49-F238E27FC236}">
                <a16:creationId xmlns:a16="http://schemas.microsoft.com/office/drawing/2014/main" id="{B8C65881-1082-4223-A91D-283744660213}"/>
              </a:ext>
            </a:extLst>
          </p:cNvPr>
          <p:cNvSpPr/>
          <p:nvPr/>
        </p:nvSpPr>
        <p:spPr>
          <a:xfrm>
            <a:off x="609600" y="1411456"/>
            <a:ext cx="5212079" cy="525722"/>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“Traditional” Motion Simulators </a:t>
            </a:r>
          </a:p>
        </p:txBody>
      </p:sp>
      <p:sp>
        <p:nvSpPr>
          <p:cNvPr id="9" name="Freeform: Shape 8">
            <a:extLst>
              <a:ext uri="{FF2B5EF4-FFF2-40B4-BE49-F238E27FC236}">
                <a16:creationId xmlns:a16="http://schemas.microsoft.com/office/drawing/2014/main" id="{691B629E-8FC5-416D-9CCC-2B0241A7D6A4}"/>
              </a:ext>
            </a:extLst>
          </p:cNvPr>
          <p:cNvSpPr/>
          <p:nvPr/>
        </p:nvSpPr>
        <p:spPr>
          <a:xfrm>
            <a:off x="6045653" y="1411456"/>
            <a:ext cx="5536747" cy="525722"/>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VR/MR/XR </a:t>
            </a:r>
            <a:r>
              <a:rPr kumimoji="0" lang="en-US" sz="2400" b="0"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Simulators</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1" name="Motionbase for PPT BG.mp4" descr="Motionbase for PPT BG.mp4">
            <a:hlinkClick r:id="" action="ppaction://media"/>
            <a:extLst>
              <a:ext uri="{FF2B5EF4-FFF2-40B4-BE49-F238E27FC236}">
                <a16:creationId xmlns:a16="http://schemas.microsoft.com/office/drawing/2014/main" id="{87A30C87-2BA4-6158-8B33-F931FE891FC1}"/>
              </a:ext>
            </a:extLst>
          </p:cNvPr>
          <p:cNvPicPr>
            <a:picLocks noChangeAspect="1"/>
          </p:cNvPicPr>
          <p:nvPr>
            <a:videoFile r:link="rId1"/>
            <p:extLst>
              <p:ext uri="{DAA4B4D4-6D71-4841-9C94-3DE7FCFB9230}">
                <p14:media xmlns:p14="http://schemas.microsoft.com/office/powerpoint/2010/main" r:embed="rId2">
                  <p14:trim end="1372.0499"/>
                  <p14:fade in="1000"/>
                </p14:media>
              </p:ext>
            </p:extLst>
          </p:nvPr>
        </p:nvPicPr>
        <p:blipFill rotWithShape="1">
          <a:blip r:embed="rId6"/>
          <a:srcRect r="14384"/>
          <a:stretch>
            <a:fillRect/>
          </a:stretch>
        </p:blipFill>
        <p:spPr>
          <a:xfrm>
            <a:off x="609599" y="1937178"/>
            <a:ext cx="5206667" cy="3661055"/>
          </a:xfrm>
          <a:prstGeom prst="rect">
            <a:avLst/>
          </a:prstGeom>
        </p:spPr>
      </p:pic>
    </p:spTree>
    <p:extLst>
      <p:ext uri="{BB962C8B-B14F-4D97-AF65-F5344CB8AC3E}">
        <p14:creationId xmlns:p14="http://schemas.microsoft.com/office/powerpoint/2010/main" val="1743440862"/>
      </p:ext>
    </p:extLst>
  </p:cSld>
  <p:clrMapOvr>
    <a:overrideClrMapping bg1="dk1" tx1="lt1" bg2="dk2" tx2="lt2" accent1="accent1" accent2="accent2" accent3="accent3" accent4="accent4" accent5="accent5" accent6="accent6" hlink="hlink" folHlink="folHlink"/>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6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Freeform 23">
            <a:extLst>
              <a:ext uri="{FF2B5EF4-FFF2-40B4-BE49-F238E27FC236}">
                <a16:creationId xmlns:a16="http://schemas.microsoft.com/office/drawing/2014/main" id="{44530767-86F8-4903-949B-38D250E644CB}"/>
              </a:ext>
            </a:extLst>
          </p:cNvPr>
          <p:cNvSpPr/>
          <p:nvPr/>
        </p:nvSpPr>
        <p:spPr>
          <a:xfrm>
            <a:off x="7053032" y="3228607"/>
            <a:ext cx="2351346" cy="435614"/>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defRPr/>
            </a:pPr>
            <a:r>
              <a:rPr lang="de-DE" sz="2400" dirty="0">
                <a:solidFill>
                  <a:srgbClr val="FFFFFF"/>
                </a:solidFill>
                <a:cs typeface="Calibri Light"/>
              </a:rPr>
              <a:t>Reference Frame</a:t>
            </a:r>
            <a:r>
              <a:rPr lang="de-DE" sz="2400" baseline="30000" dirty="0">
                <a:solidFill>
                  <a:srgbClr val="FFFFFF"/>
                </a:solidFill>
                <a:cs typeface="Calibri Light"/>
              </a:rPr>
              <a:t>2</a:t>
            </a:r>
            <a:endParaRPr kumimoji="0" lang="de-DE" sz="2400" b="0" i="0" u="none" strike="noStrike" kern="1200" cap="none" spc="0" normalizeH="0" baseline="0" noProof="0" dirty="0">
              <a:ln>
                <a:noFill/>
              </a:ln>
              <a:solidFill>
                <a:srgbClr val="FFFFFF"/>
              </a:solidFill>
              <a:effectLst/>
              <a:uLnTx/>
              <a:uFillTx/>
              <a:cs typeface="Calibri Light"/>
            </a:endParaRPr>
          </a:p>
        </p:txBody>
      </p:sp>
      <p:sp>
        <p:nvSpPr>
          <p:cNvPr id="52" name="Freeform 23">
            <a:extLst>
              <a:ext uri="{FF2B5EF4-FFF2-40B4-BE49-F238E27FC236}">
                <a16:creationId xmlns:a16="http://schemas.microsoft.com/office/drawing/2014/main" id="{6F5EC653-76FA-4CF0-A0D0-EB0CC4A71DCA}"/>
              </a:ext>
            </a:extLst>
          </p:cNvPr>
          <p:cNvSpPr/>
          <p:nvPr/>
        </p:nvSpPr>
        <p:spPr>
          <a:xfrm>
            <a:off x="9534290" y="3219129"/>
            <a:ext cx="215299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Motion Cues</a:t>
            </a:r>
            <a:r>
              <a:rPr kumimoji="0" lang="de-DE" sz="2400" b="0" i="0" u="none" strike="noStrike" kern="1200" cap="none" spc="0" normalizeH="0" baseline="30000" noProof="0" dirty="0">
                <a:ln>
                  <a:noFill/>
                </a:ln>
                <a:solidFill>
                  <a:srgbClr val="FFFFFF"/>
                </a:solidFill>
                <a:effectLst/>
                <a:uLnTx/>
                <a:uFillTx/>
                <a:ea typeface="+mn-ea"/>
                <a:cs typeface="Calibri Light"/>
              </a:rPr>
              <a:t>3</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cxnSp>
        <p:nvCxnSpPr>
          <p:cNvPr id="19" name="Straight Connector 18"/>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reeform 23">
            <a:extLst>
              <a:ext uri="{FF2B5EF4-FFF2-40B4-BE49-F238E27FC236}">
                <a16:creationId xmlns:a16="http://schemas.microsoft.com/office/drawing/2014/main" id="{454E4734-5109-1B6F-2A4F-BEFBF6B7E699}"/>
              </a:ext>
            </a:extLst>
          </p:cNvPr>
          <p:cNvSpPr/>
          <p:nvPr/>
        </p:nvSpPr>
        <p:spPr>
          <a:xfrm>
            <a:off x="4770122" y="3218097"/>
            <a:ext cx="215299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ea typeface="+mn-ea"/>
                <a:cs typeface="Calibri Light"/>
              </a:rPr>
              <a:t>Time Lag</a:t>
            </a:r>
            <a:r>
              <a:rPr kumimoji="0" lang="de-DE" sz="2400" b="0" i="0" u="none" strike="noStrike" kern="1200" cap="none" spc="0" normalizeH="0" baseline="30000" noProof="0" dirty="0">
                <a:ln>
                  <a:noFill/>
                </a:ln>
                <a:solidFill>
                  <a:srgbClr val="FFFFFF"/>
                </a:solidFill>
                <a:effectLst/>
                <a:uLnTx/>
                <a:uFillTx/>
                <a:ea typeface="+mn-ea"/>
                <a:cs typeface="Calibri Light"/>
              </a:rPr>
              <a:t>1</a:t>
            </a:r>
            <a:endParaRPr kumimoji="0" lang="de-DE" sz="2400" b="0" i="0" u="none" strike="noStrike" kern="1200" cap="none" spc="0" normalizeH="0" baseline="0" noProof="0" dirty="0">
              <a:ln>
                <a:noFill/>
              </a:ln>
              <a:solidFill>
                <a:srgbClr val="FFFFFF"/>
              </a:solidFill>
              <a:effectLst/>
              <a:uLnTx/>
              <a:uFillTx/>
              <a:ea typeface="+mn-ea"/>
              <a:cs typeface="Calibri Light"/>
            </a:endParaRPr>
          </a:p>
        </p:txBody>
      </p:sp>
      <p:sp>
        <p:nvSpPr>
          <p:cNvPr id="14" name="Title 1">
            <a:extLst>
              <a:ext uri="{FF2B5EF4-FFF2-40B4-BE49-F238E27FC236}">
                <a16:creationId xmlns:a16="http://schemas.microsoft.com/office/drawing/2014/main" id="{73741EE7-3EF8-49B3-82ED-D87D62144258}"/>
              </a:ext>
            </a:extLst>
          </p:cNvPr>
          <p:cNvSpPr txBox="1">
            <a:spLocks/>
          </p:cNvSpPr>
          <p:nvPr/>
        </p:nvSpPr>
        <p:spPr>
          <a:xfrm>
            <a:off x="-1" y="963613"/>
            <a:ext cx="4069080"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Technological</a:t>
            </a:r>
            <a:endParaRPr lang="en-US">
              <a:solidFill>
                <a:srgbClr val="2F5496"/>
              </a:solidFill>
              <a:latin typeface="+mn-lt"/>
            </a:endParaRPr>
          </a:p>
        </p:txBody>
      </p:sp>
      <p:pic>
        <p:nvPicPr>
          <p:cNvPr id="15" name="Picture 6">
            <a:extLst>
              <a:ext uri="{FF2B5EF4-FFF2-40B4-BE49-F238E27FC236}">
                <a16:creationId xmlns:a16="http://schemas.microsoft.com/office/drawing/2014/main" id="{441C86A8-AA98-4A08-A4F7-F94C11D05BA6}"/>
              </a:ext>
            </a:extLst>
          </p:cNvPr>
          <p:cNvPicPr>
            <a:picLocks noChangeAspect="1"/>
          </p:cNvPicPr>
          <p:nvPr/>
        </p:nvPicPr>
        <p:blipFill>
          <a:blip r:embed="rId2">
            <a:grayscl/>
          </a:blip>
          <a:stretch>
            <a:fillRect/>
          </a:stretch>
        </p:blipFill>
        <p:spPr>
          <a:xfrm>
            <a:off x="7872720" y="2350903"/>
            <a:ext cx="711969" cy="711969"/>
          </a:xfrm>
          <a:prstGeom prst="ellipse">
            <a:avLst/>
          </a:prstGeom>
          <a:ln w="12700">
            <a:solidFill>
              <a:schemeClr val="bg1"/>
            </a:solidFill>
          </a:ln>
        </p:spPr>
      </p:pic>
      <p:pic>
        <p:nvPicPr>
          <p:cNvPr id="16" name="Picture 15">
            <a:extLst>
              <a:ext uri="{FF2B5EF4-FFF2-40B4-BE49-F238E27FC236}">
                <a16:creationId xmlns:a16="http://schemas.microsoft.com/office/drawing/2014/main" id="{700EA856-F0B4-4850-BE25-6222451ECB0B}"/>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0287960" y="2019779"/>
            <a:ext cx="645658" cy="1137215"/>
          </a:xfrm>
          <a:prstGeom prst="rect">
            <a:avLst/>
          </a:prstGeom>
        </p:spPr>
      </p:pic>
      <p:pic>
        <p:nvPicPr>
          <p:cNvPr id="17" name="Picture 16">
            <a:extLst>
              <a:ext uri="{FF2B5EF4-FFF2-40B4-BE49-F238E27FC236}">
                <a16:creationId xmlns:a16="http://schemas.microsoft.com/office/drawing/2014/main" id="{BB9695D6-B696-4D16-B1E2-1874A6568A5C}"/>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5258467" y="2119504"/>
            <a:ext cx="1120172" cy="1120172"/>
          </a:xfrm>
          <a:prstGeom prst="rect">
            <a:avLst/>
          </a:prstGeom>
        </p:spPr>
      </p:pic>
      <p:sp>
        <p:nvSpPr>
          <p:cNvPr id="2" name="TextBox 1">
            <a:extLst>
              <a:ext uri="{FF2B5EF4-FFF2-40B4-BE49-F238E27FC236}">
                <a16:creationId xmlns:a16="http://schemas.microsoft.com/office/drawing/2014/main" id="{C5E14AD4-E2A3-AA1E-4CC7-FB644E310C04}"/>
              </a:ext>
            </a:extLst>
          </p:cNvPr>
          <p:cNvSpPr txBox="1"/>
          <p:nvPr/>
        </p:nvSpPr>
        <p:spPr>
          <a:xfrm>
            <a:off x="315494" y="5681078"/>
            <a:ext cx="11025902" cy="861774"/>
          </a:xfrm>
          <a:prstGeom prst="rect">
            <a:avLst/>
          </a:prstGeom>
          <a:noFill/>
        </p:spPr>
        <p:txBody>
          <a:bodyPr wrap="square" rtlCol="0">
            <a:spAutoFit/>
          </a:bodyPr>
          <a:lstStyle/>
          <a:p>
            <a:pPr>
              <a:defRPr/>
            </a:pPr>
            <a:r>
              <a:rPr kumimoji="0" lang="en-CA" sz="1000" b="0" i="0" u="none" strike="noStrike" kern="1200" cap="none" spc="0" normalizeH="0" baseline="30000" noProof="0" dirty="0">
                <a:ln>
                  <a:noFill/>
                </a:ln>
                <a:solidFill>
                  <a:prstClr val="black"/>
                </a:solidFill>
                <a:effectLst/>
                <a:uLnTx/>
                <a:uFillTx/>
              </a:rPr>
              <a:t>1</a:t>
            </a:r>
            <a:r>
              <a:rPr lang="en-CA" sz="1000" dirty="0"/>
              <a:t>Moss, J. D., &amp; </a:t>
            </a:r>
            <a:r>
              <a:rPr lang="en-CA" sz="1000" dirty="0" err="1"/>
              <a:t>Muth</a:t>
            </a:r>
            <a:r>
              <a:rPr lang="en-CA" sz="1000" dirty="0"/>
              <a:t>, E. R. (2011). Characteristics of Head-Mounted Displays and Their Effects on Simulator Sickness. </a:t>
            </a:r>
            <a:r>
              <a:rPr lang="en-CA" sz="1000" i="1" dirty="0"/>
              <a:t>Human Factors: The Journal of the Human Factors and Ergonomics Society</a:t>
            </a:r>
            <a:r>
              <a:rPr lang="en-CA" sz="1000" dirty="0"/>
              <a:t>, </a:t>
            </a:r>
            <a:r>
              <a:rPr lang="en-CA" sz="1000" i="1" dirty="0"/>
              <a:t>53</a:t>
            </a:r>
            <a:r>
              <a:rPr lang="en-CA" sz="1000" dirty="0"/>
              <a:t>(3), 308–319. </a:t>
            </a:r>
          </a:p>
          <a:p>
            <a:pPr>
              <a:defRPr/>
            </a:pPr>
            <a:r>
              <a:rPr kumimoji="0" lang="en-CA" sz="1000" b="0" i="0" u="none" strike="noStrike" kern="1200" cap="none" spc="0" normalizeH="0" baseline="30000" noProof="0" dirty="0">
                <a:ln>
                  <a:noFill/>
                </a:ln>
                <a:solidFill>
                  <a:prstClr val="black"/>
                </a:solidFill>
                <a:effectLst/>
                <a:uLnTx/>
                <a:uFillTx/>
              </a:rPr>
              <a:t>2</a:t>
            </a:r>
            <a:r>
              <a:rPr lang="en-CA" sz="1000" dirty="0" err="1"/>
              <a:t>Prothero</a:t>
            </a:r>
            <a:r>
              <a:rPr lang="en-CA" sz="1000" dirty="0"/>
              <a:t>, J. D., Draper, M. H., Furness, T. A., 3rd, Parker, D. E., &amp; Wells, M. J. (1999). The use of an independent visual background to reduce simulator side-effects. </a:t>
            </a:r>
            <a:r>
              <a:rPr lang="en-CA" sz="1000" i="1" dirty="0"/>
              <a:t>Aviation, Space, and Environmental Medicine</a:t>
            </a:r>
            <a:r>
              <a:rPr lang="en-CA" sz="1000" dirty="0"/>
              <a:t>, </a:t>
            </a:r>
            <a:r>
              <a:rPr lang="en-CA" sz="1000" i="1" dirty="0"/>
              <a:t>70</a:t>
            </a:r>
            <a:r>
              <a:rPr lang="en-CA" sz="1000" dirty="0"/>
              <a:t>(3 Pt 1), 277–283.</a:t>
            </a:r>
            <a:endParaRPr kumimoji="0" lang="en-CA" sz="1000" b="0" i="0" u="none" strike="noStrike" kern="1200" cap="none" spc="0" normalizeH="0" noProof="0" dirty="0">
              <a:ln>
                <a:noFill/>
              </a:ln>
              <a:solidFill>
                <a:prstClr val="black"/>
              </a:solidFill>
              <a:effectLst/>
              <a:uLnTx/>
              <a:uFillTx/>
            </a:endParaRPr>
          </a:p>
          <a:p>
            <a:pPr>
              <a:defRPr/>
            </a:pPr>
            <a:r>
              <a:rPr lang="en-CA" sz="1000" baseline="30000" dirty="0"/>
              <a:t>3</a:t>
            </a:r>
            <a:r>
              <a:rPr lang="en-CA" sz="1000" dirty="0" smtClean="0"/>
              <a:t>Klüver</a:t>
            </a:r>
            <a:r>
              <a:rPr lang="en-CA" sz="1000" dirty="0"/>
              <a:t>, M., </a:t>
            </a:r>
            <a:r>
              <a:rPr lang="en-CA" sz="1000" dirty="0" err="1"/>
              <a:t>Herrigel</a:t>
            </a:r>
            <a:r>
              <a:rPr lang="en-CA" sz="1000" dirty="0"/>
              <a:t>, C., Heinrich, C., </a:t>
            </a:r>
            <a:r>
              <a:rPr lang="en-CA" sz="1000" dirty="0" err="1"/>
              <a:t>Schöner</a:t>
            </a:r>
            <a:r>
              <a:rPr lang="en-CA" sz="1000" dirty="0"/>
              <a:t>, H.-P., &amp; Hecht, H. (2016). The behavioral validity of dual-task driving performance in fixed and moving base driving simulators. </a:t>
            </a:r>
            <a:r>
              <a:rPr lang="en-CA" sz="1000" i="1" dirty="0"/>
              <a:t>Transportation Research Part F: Traffic Psychology and Behaviour</a:t>
            </a:r>
            <a:r>
              <a:rPr lang="en-CA" sz="1000" dirty="0"/>
              <a:t>, </a:t>
            </a:r>
            <a:r>
              <a:rPr lang="en-CA" sz="1000" i="1" dirty="0"/>
              <a:t>37</a:t>
            </a:r>
            <a:r>
              <a:rPr lang="en-CA" sz="1000" dirty="0"/>
              <a:t>, 78–96. </a:t>
            </a:r>
            <a:endParaRPr kumimoji="0" lang="en-CA" sz="1000" b="0" i="0" u="none" strike="noStrike" kern="1200" cap="none" spc="0" normalizeH="0" baseline="0" noProof="0" dirty="0">
              <a:ln>
                <a:noFill/>
              </a:ln>
              <a:solidFill>
                <a:prstClr val="black"/>
              </a:solidFill>
              <a:effectLst/>
              <a:uLnTx/>
              <a:uFillTx/>
            </a:endParaRPr>
          </a:p>
        </p:txBody>
      </p:sp>
      <p:sp>
        <p:nvSpPr>
          <p:cNvPr id="3" name="Freeform 27647">
            <a:extLst>
              <a:ext uri="{FF2B5EF4-FFF2-40B4-BE49-F238E27FC236}">
                <a16:creationId xmlns:a16="http://schemas.microsoft.com/office/drawing/2014/main" id="{30B63A6F-0284-318E-BE38-FE48F320B745}"/>
              </a:ext>
            </a:extLst>
          </p:cNvPr>
          <p:cNvSpPr/>
          <p:nvPr/>
        </p:nvSpPr>
        <p:spPr>
          <a:xfrm>
            <a:off x="4889199" y="3858619"/>
            <a:ext cx="1858708"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Higher update rates and minimal buffering</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5" name="Freeform 27647">
            <a:extLst>
              <a:ext uri="{FF2B5EF4-FFF2-40B4-BE49-F238E27FC236}">
                <a16:creationId xmlns:a16="http://schemas.microsoft.com/office/drawing/2014/main" id="{E29649DD-0A3F-F190-27EB-E2AA5E238D7F}"/>
              </a:ext>
            </a:extLst>
          </p:cNvPr>
          <p:cNvSpPr/>
          <p:nvPr/>
        </p:nvSpPr>
        <p:spPr>
          <a:xfrm>
            <a:off x="7399757" y="3867124"/>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Provide stable visual reference or horizon</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Freeform 27647">
            <a:extLst>
              <a:ext uri="{FF2B5EF4-FFF2-40B4-BE49-F238E27FC236}">
                <a16:creationId xmlns:a16="http://schemas.microsoft.com/office/drawing/2014/main" id="{6360678E-EC9D-182D-0824-5997AF0B22FF}"/>
              </a:ext>
            </a:extLst>
          </p:cNvPr>
          <p:cNvSpPr/>
          <p:nvPr/>
        </p:nvSpPr>
        <p:spPr>
          <a:xfrm>
            <a:off x="9781842" y="3867124"/>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Accurate motion cueing to reduce sensory conflict</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VIMS Countermeasures</a:t>
            </a:r>
          </a:p>
        </p:txBody>
      </p:sp>
    </p:spTree>
    <p:extLst>
      <p:ext uri="{BB962C8B-B14F-4D97-AF65-F5344CB8AC3E}">
        <p14:creationId xmlns:p14="http://schemas.microsoft.com/office/powerpoint/2010/main" val="21777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1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nodeType="withEffect">
                                  <p:stCondLst>
                                    <p:cond delay="20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500"/>
                                        <p:tgtEl>
                                          <p:spTgt spid="2">
                                            <p:txEl>
                                              <p:pRg st="1" end="1"/>
                                            </p:txEl>
                                          </p:spTgt>
                                        </p:tgtEl>
                                      </p:cBhvr>
                                    </p:animEffect>
                                  </p:childTnLst>
                                </p:cTn>
                              </p:par>
                            </p:childTnLst>
                          </p:cTn>
                        </p:par>
                        <p:par>
                          <p:cTn id="29" fill="hold">
                            <p:stCondLst>
                              <p:cond delay="700"/>
                            </p:stCondLst>
                            <p:childTnLst>
                              <p:par>
                                <p:cTn id="30" presetID="10" presetClass="entr" presetSubtype="0" fill="hold" grpId="0" nodeType="afterEffect">
                                  <p:stCondLst>
                                    <p:cond delay="10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par>
                                <p:cTn id="41" presetID="10" presetClass="entr" presetSubtype="0" fill="hold" nodeType="with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Effect transition="in" filter="fade">
                                      <p:cBhvr>
                                        <p:cTn id="43" dur="500"/>
                                        <p:tgtEl>
                                          <p:spTgt spid="2">
                                            <p:txEl>
                                              <p:pRg st="2" end="2"/>
                                            </p:txEl>
                                          </p:spTgt>
                                        </p:tgtEl>
                                      </p:cBhvr>
                                    </p:animEffect>
                                  </p:childTnLst>
                                </p:cTn>
                              </p:par>
                            </p:childTnLst>
                          </p:cTn>
                        </p:par>
                        <p:par>
                          <p:cTn id="44" fill="hold">
                            <p:stCondLst>
                              <p:cond delay="500"/>
                            </p:stCondLst>
                            <p:childTnLst>
                              <p:par>
                                <p:cTn id="45" presetID="10" presetClass="entr" presetSubtype="0" fill="hold" grpId="0" nodeType="afterEffect">
                                  <p:stCondLst>
                                    <p:cond delay="100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2" grpId="0" animBg="1"/>
      <p:bldP spid="4" grpId="0" animBg="1"/>
      <p:bldP spid="3" grpId="0"/>
      <p:bldP spid="5"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l="5709" r="5709"/>
          <a:stretch/>
        </p:blipFill>
        <p:spPr>
          <a:xfrm>
            <a:off x="7554913" y="0"/>
            <a:ext cx="4637087" cy="6858000"/>
          </a:xfrm>
          <a:prstGeom prst="rect">
            <a:avLst/>
          </a:prstGeom>
        </p:spPr>
      </p:pic>
      <p:sp>
        <p:nvSpPr>
          <p:cNvPr id="31" name="TextBox 30">
            <a:extLst>
              <a:ext uri="{FF2B5EF4-FFF2-40B4-BE49-F238E27FC236}">
                <a16:creationId xmlns:a16="http://schemas.microsoft.com/office/drawing/2014/main" id="{E3B03EFB-AE99-4C21-9903-ED5220885239}"/>
              </a:ext>
            </a:extLst>
          </p:cNvPr>
          <p:cNvSpPr txBox="1"/>
          <p:nvPr/>
        </p:nvSpPr>
        <p:spPr>
          <a:xfrm>
            <a:off x="8317627" y="3224005"/>
            <a:ext cx="3111499"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ea typeface="+mn-ea"/>
                <a:cs typeface="+mn-cs"/>
              </a:rPr>
              <a:t>Future Directions</a:t>
            </a:r>
          </a:p>
        </p:txBody>
      </p:sp>
      <p:sp>
        <p:nvSpPr>
          <p:cNvPr id="12" name="Title 1">
            <a:extLst>
              <a:ext uri="{FF2B5EF4-FFF2-40B4-BE49-F238E27FC236}">
                <a16:creationId xmlns:a16="http://schemas.microsoft.com/office/drawing/2014/main" id="{B545F556-6C1E-4CA2-8B62-A3B66CC6B1F1}"/>
              </a:ext>
            </a:extLst>
          </p:cNvPr>
          <p:cNvSpPr txBox="1">
            <a:spLocks/>
          </p:cNvSpPr>
          <p:nvPr/>
        </p:nvSpPr>
        <p:spPr>
          <a:xfrm>
            <a:off x="638674" y="2842765"/>
            <a:ext cx="6115049" cy="1347257"/>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mn-lt"/>
              </a:rPr>
              <a:t>Where do we go </a:t>
            </a:r>
            <a:br>
              <a:rPr lang="en-US" sz="4800" b="1" dirty="0">
                <a:solidFill>
                  <a:prstClr val="white"/>
                </a:solidFill>
                <a:latin typeface="+mn-lt"/>
              </a:rPr>
            </a:br>
            <a:r>
              <a:rPr lang="en-US" sz="4800" b="1" dirty="0">
                <a:solidFill>
                  <a:prstClr val="white"/>
                </a:solidFill>
                <a:latin typeface="+mn-lt"/>
              </a:rPr>
              <a:t>from here?</a:t>
            </a:r>
            <a:endParaRPr kumimoji="0" lang="en-US" sz="4800" b="1" i="0" u="none" strike="noStrike" kern="1200" cap="none" spc="0" normalizeH="0" baseline="0" noProof="0" dirty="0">
              <a:ln>
                <a:noFill/>
              </a:ln>
              <a:solidFill>
                <a:schemeClr val="accent1">
                  <a:lumMod val="75000"/>
                </a:schemeClr>
              </a:solidFill>
              <a:effectLst/>
              <a:uLnTx/>
              <a:uFillTx/>
              <a:latin typeface="+mn-lt"/>
            </a:endParaRPr>
          </a:p>
        </p:txBody>
      </p:sp>
      <p:sp>
        <p:nvSpPr>
          <p:cNvPr id="8" name="TextBox 7">
            <a:extLst>
              <a:ext uri="{FF2B5EF4-FFF2-40B4-BE49-F238E27FC236}">
                <a16:creationId xmlns:a16="http://schemas.microsoft.com/office/drawing/2014/main" id="{1757D81C-0ACA-4043-AE4B-141047B11D68}"/>
              </a:ext>
            </a:extLst>
          </p:cNvPr>
          <p:cNvSpPr txBox="1"/>
          <p:nvPr/>
        </p:nvSpPr>
        <p:spPr>
          <a:xfrm>
            <a:off x="7554753" y="6657945"/>
            <a:ext cx="2568388" cy="200055"/>
          </a:xfrm>
          <a:prstGeom prst="rect">
            <a:avLst/>
          </a:prstGeom>
          <a:noFill/>
        </p:spPr>
        <p:txBody>
          <a:bodyPr wrap="square">
            <a:spAutoFit/>
          </a:bodyPr>
          <a:lstStyle/>
          <a:p>
            <a:r>
              <a:rPr lang="en-CA" sz="700" b="0" i="0">
                <a:solidFill>
                  <a:schemeClr val="bg1"/>
                </a:solidFill>
                <a:effectLst/>
                <a:latin typeface="+mj-lt"/>
              </a:rPr>
              <a:t>Photo by </a:t>
            </a:r>
            <a:r>
              <a:rPr lang="en-CA" sz="700" b="1" i="0" u="none" strike="noStrike">
                <a:solidFill>
                  <a:schemeClr val="bg1"/>
                </a:solidFill>
                <a:effectLst/>
                <a:latin typeface="+mj-lt"/>
                <a:hlinkClick r:id="rId4">
                  <a:extLst>
                    <a:ext uri="{A12FA001-AC4F-418D-AE19-62706E023703}">
                      <ahyp:hlinkClr xmlns="" xmlns:ahyp="http://schemas.microsoft.com/office/drawing/2018/hyperlinkcolor" val="tx"/>
                    </a:ext>
                  </a:extLst>
                </a:hlinkClick>
              </a:rPr>
              <a:t>Mark Neal</a:t>
            </a:r>
            <a:r>
              <a:rPr lang="en-CA" sz="700" b="0" i="0">
                <a:solidFill>
                  <a:schemeClr val="bg1"/>
                </a:solidFill>
                <a:effectLst/>
                <a:latin typeface="+mj-lt"/>
              </a:rPr>
              <a:t> from </a:t>
            </a:r>
            <a:r>
              <a:rPr lang="en-CA" sz="700" b="1" i="0" u="none" strike="noStrike">
                <a:solidFill>
                  <a:schemeClr val="bg1"/>
                </a:solidFill>
                <a:effectLst/>
                <a:latin typeface="+mj-lt"/>
                <a:hlinkClick r:id="rId5">
                  <a:extLst>
                    <a:ext uri="{A12FA001-AC4F-418D-AE19-62706E023703}">
                      <ahyp:hlinkClr xmlns="" xmlns:ahyp="http://schemas.microsoft.com/office/drawing/2018/hyperlinkcolor" val="tx"/>
                    </a:ext>
                  </a:extLst>
                </a:hlinkClick>
              </a:rPr>
              <a:t>Pexels</a:t>
            </a:r>
            <a:endParaRPr lang="en-CA" sz="700">
              <a:solidFill>
                <a:schemeClr val="bg1"/>
              </a:solidFill>
              <a:latin typeface="+mj-lt"/>
            </a:endParaRPr>
          </a:p>
        </p:txBody>
      </p:sp>
      <p:pic>
        <p:nvPicPr>
          <p:cNvPr id="2" name="Picture 1">
            <a:extLst>
              <a:ext uri="{FF2B5EF4-FFF2-40B4-BE49-F238E27FC236}">
                <a16:creationId xmlns:a16="http://schemas.microsoft.com/office/drawing/2014/main" id="{37D2C4CC-25CA-218E-8F3B-0E808B8C3468}"/>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p:blipFill>
        <p:spPr>
          <a:xfrm>
            <a:off x="3310449" y="1895876"/>
            <a:ext cx="771497" cy="771497"/>
          </a:xfrm>
          <a:prstGeom prst="rect">
            <a:avLst/>
          </a:prstGeom>
        </p:spPr>
      </p:pic>
    </p:spTree>
    <p:extLst>
      <p:ext uri="{BB962C8B-B14F-4D97-AF65-F5344CB8AC3E}">
        <p14:creationId xmlns:p14="http://schemas.microsoft.com/office/powerpoint/2010/main" val="41421049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l="27659" r="27659"/>
          <a:stretch/>
        </p:blipFill>
        <p:spPr>
          <a:xfrm>
            <a:off x="8495374" y="819390"/>
            <a:ext cx="3696626" cy="5467109"/>
          </a:xfrm>
        </p:spPr>
      </p:pic>
      <p:sp>
        <p:nvSpPr>
          <p:cNvPr id="31" name="TextBox 30">
            <a:extLst>
              <a:ext uri="{FF2B5EF4-FFF2-40B4-BE49-F238E27FC236}">
                <a16:creationId xmlns:a16="http://schemas.microsoft.com/office/drawing/2014/main" id="{E3B03EFB-AE99-4C21-9903-ED5220885239}"/>
              </a:ext>
            </a:extLst>
          </p:cNvPr>
          <p:cNvSpPr txBox="1"/>
          <p:nvPr/>
        </p:nvSpPr>
        <p:spPr>
          <a:xfrm>
            <a:off x="8787937" y="3137283"/>
            <a:ext cx="3111499"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Understand</a:t>
            </a:r>
          </a:p>
        </p:txBody>
      </p:sp>
      <p:sp>
        <p:nvSpPr>
          <p:cNvPr id="2" name="Freeform 23">
            <a:extLst>
              <a:ext uri="{FF2B5EF4-FFF2-40B4-BE49-F238E27FC236}">
                <a16:creationId xmlns:a16="http://schemas.microsoft.com/office/drawing/2014/main" id="{7A2F7D71-FC21-D918-69E1-49CFEFF836CF}"/>
              </a:ext>
            </a:extLst>
          </p:cNvPr>
          <p:cNvSpPr/>
          <p:nvPr/>
        </p:nvSpPr>
        <p:spPr>
          <a:xfrm>
            <a:off x="853962" y="1549400"/>
            <a:ext cx="1732775" cy="1428075"/>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noProof="0" dirty="0">
                <a:solidFill>
                  <a:schemeClr val="tx1"/>
                </a:solidFill>
                <a:latin typeface="Calibri" panose="020F0502020204030204" pitchFamily="34" charset="0"/>
                <a:cs typeface="Calibri" panose="020F0502020204030204" pitchFamily="34" charset="0"/>
              </a:rPr>
              <a:t>Physiology</a:t>
            </a:r>
            <a:endParaRPr kumimoji="0" lang="de-DE" sz="24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 name="Freeform 23">
            <a:extLst>
              <a:ext uri="{FF2B5EF4-FFF2-40B4-BE49-F238E27FC236}">
                <a16:creationId xmlns:a16="http://schemas.microsoft.com/office/drawing/2014/main" id="{F2932E40-A8C7-B40D-3193-501289F024A3}"/>
              </a:ext>
            </a:extLst>
          </p:cNvPr>
          <p:cNvSpPr/>
          <p:nvPr/>
        </p:nvSpPr>
        <p:spPr>
          <a:xfrm>
            <a:off x="853963" y="3722058"/>
            <a:ext cx="1732774" cy="151823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Susceptibility</a:t>
            </a:r>
          </a:p>
        </p:txBody>
      </p:sp>
      <p:sp>
        <p:nvSpPr>
          <p:cNvPr id="4" name="Freeform 49">
            <a:extLst>
              <a:ext uri="{FF2B5EF4-FFF2-40B4-BE49-F238E27FC236}">
                <a16:creationId xmlns:a16="http://schemas.microsoft.com/office/drawing/2014/main" id="{D8B24D6F-B381-ECF5-44EF-60075F140F75}"/>
              </a:ext>
            </a:extLst>
          </p:cNvPr>
          <p:cNvSpPr/>
          <p:nvPr/>
        </p:nvSpPr>
        <p:spPr>
          <a:xfrm>
            <a:off x="2803508" y="3912558"/>
            <a:ext cx="4826669" cy="121920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lang="en-US" sz="2400" noProof="0" dirty="0">
                <a:solidFill>
                  <a:schemeClr val="tx1"/>
                </a:solidFill>
                <a:cs typeface="Segoe UI" panose="020B0502040204020203" pitchFamily="34" charset="0"/>
              </a:rPr>
              <a:t>How can we accurately estimate the risk of motion sickness using different measures?</a:t>
            </a:r>
            <a:endParaRPr kumimoji="0" lang="en-US" sz="2400" b="0" i="0" u="none" strike="noStrike" kern="1200" cap="none" spc="0" normalizeH="0" baseline="0" noProof="0" dirty="0">
              <a:ln>
                <a:noFill/>
              </a:ln>
              <a:solidFill>
                <a:schemeClr val="tx1"/>
              </a:solidFill>
              <a:effectLst/>
              <a:uLnTx/>
              <a:uFillTx/>
              <a:cs typeface="Segoe UI" panose="020B0502040204020203" pitchFamily="34" charset="0"/>
            </a:endParaRPr>
          </a:p>
        </p:txBody>
      </p:sp>
      <p:pic>
        <p:nvPicPr>
          <p:cNvPr id="5" name="Picture 8">
            <a:extLst>
              <a:ext uri="{FF2B5EF4-FFF2-40B4-BE49-F238E27FC236}">
                <a16:creationId xmlns:a16="http://schemas.microsoft.com/office/drawing/2014/main" id="{B06DC03A-CC73-E46D-4F99-18996FEE19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259879" y="1708372"/>
            <a:ext cx="929154" cy="9291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2BCF69E-8DF8-62C3-E4D5-DCA0128668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67555" y="3912558"/>
            <a:ext cx="924588" cy="924588"/>
          </a:xfrm>
          <a:prstGeom prst="rect">
            <a:avLst/>
          </a:prstGeom>
        </p:spPr>
      </p:pic>
      <p:sp>
        <p:nvSpPr>
          <p:cNvPr id="9" name="Freeform 49">
            <a:extLst>
              <a:ext uri="{FF2B5EF4-FFF2-40B4-BE49-F238E27FC236}">
                <a16:creationId xmlns:a16="http://schemas.microsoft.com/office/drawing/2014/main" id="{C021A5E5-26AD-95E4-E8B9-B7CA29B3471A}"/>
              </a:ext>
            </a:extLst>
          </p:cNvPr>
          <p:cNvSpPr/>
          <p:nvPr/>
        </p:nvSpPr>
        <p:spPr>
          <a:xfrm>
            <a:off x="2803508" y="1758275"/>
            <a:ext cx="5294161" cy="121920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dirty="0">
                <a:solidFill>
                  <a:schemeClr val="tx1"/>
                </a:solidFill>
                <a:cs typeface="Segoe UI" panose="020B0502040204020203" pitchFamily="34" charset="0"/>
              </a:rPr>
              <a:t>What are the underlying (neuro)physiological processes of motion sickness in real and virtual environments?</a:t>
            </a:r>
            <a:endParaRPr lang="en-US" sz="2400" i="1" dirty="0">
              <a:solidFill>
                <a:schemeClr val="tx1"/>
              </a:solidFill>
              <a:cs typeface="Segoe UI" panose="020B0502040204020203" pitchFamily="34" charset="0"/>
            </a:endParaRPr>
          </a:p>
        </p:txBody>
      </p:sp>
      <p:sp>
        <p:nvSpPr>
          <p:cNvPr id="11"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Future Directions</a:t>
            </a:r>
          </a:p>
        </p:txBody>
      </p:sp>
    </p:spTree>
    <p:extLst>
      <p:ext uri="{BB962C8B-B14F-4D97-AF65-F5344CB8AC3E}">
        <p14:creationId xmlns:p14="http://schemas.microsoft.com/office/powerpoint/2010/main" val="1063185373"/>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animBg="1"/>
      <p:bldP spid="3" grpId="0" animBg="1"/>
      <p:bldP spid="4"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l="30545" r="30545"/>
          <a:stretch/>
        </p:blipFill>
        <p:spPr>
          <a:xfrm>
            <a:off x="8502650" y="819390"/>
            <a:ext cx="3689349" cy="5456347"/>
          </a:xfrm>
        </p:spPr>
      </p:pic>
      <p:sp>
        <p:nvSpPr>
          <p:cNvPr id="31" name="TextBox 30">
            <a:extLst>
              <a:ext uri="{FF2B5EF4-FFF2-40B4-BE49-F238E27FC236}">
                <a16:creationId xmlns:a16="http://schemas.microsoft.com/office/drawing/2014/main" id="{E3B03EFB-AE99-4C21-9903-ED5220885239}"/>
              </a:ext>
            </a:extLst>
          </p:cNvPr>
          <p:cNvSpPr txBox="1"/>
          <p:nvPr/>
        </p:nvSpPr>
        <p:spPr>
          <a:xfrm>
            <a:off x="8791574" y="2795585"/>
            <a:ext cx="3111499"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Impact</a:t>
            </a:r>
          </a:p>
        </p:txBody>
      </p:sp>
      <p:sp>
        <p:nvSpPr>
          <p:cNvPr id="16" name="Freeform 23">
            <a:extLst>
              <a:ext uri="{FF2B5EF4-FFF2-40B4-BE49-F238E27FC236}">
                <a16:creationId xmlns:a16="http://schemas.microsoft.com/office/drawing/2014/main" id="{7415B790-0DC1-69BE-0222-3B9760F3C4BC}"/>
              </a:ext>
            </a:extLst>
          </p:cNvPr>
          <p:cNvSpPr/>
          <p:nvPr/>
        </p:nvSpPr>
        <p:spPr>
          <a:xfrm>
            <a:off x="992062" y="1568450"/>
            <a:ext cx="1722327" cy="1440555"/>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en-US" sz="2400" dirty="0" smtClean="0">
                <a:solidFill>
                  <a:schemeClr val="tx1"/>
                </a:solidFill>
                <a:latin typeface="Calibri" panose="020F0502020204030204" pitchFamily="34" charset="0"/>
                <a:cs typeface="Calibri" panose="020F0502020204030204" pitchFamily="34" charset="0"/>
              </a:rPr>
              <a:t>Performance</a:t>
            </a:r>
            <a:endParaRPr kumimoji="0" lang="en-US" sz="24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17" name="Freeform 23">
            <a:extLst>
              <a:ext uri="{FF2B5EF4-FFF2-40B4-BE49-F238E27FC236}">
                <a16:creationId xmlns:a16="http://schemas.microsoft.com/office/drawing/2014/main" id="{401C9649-4774-B15B-6F34-8AB96790FD29}"/>
              </a:ext>
            </a:extLst>
          </p:cNvPr>
          <p:cNvSpPr/>
          <p:nvPr/>
        </p:nvSpPr>
        <p:spPr>
          <a:xfrm>
            <a:off x="876190" y="3736207"/>
            <a:ext cx="1943572" cy="163131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dirty="0" smtClean="0">
                <a:ln>
                  <a:noFill/>
                </a:ln>
                <a:solidFill>
                  <a:schemeClr val="tx1"/>
                </a:solidFill>
                <a:effectLst/>
                <a:uLnTx/>
                <a:uFillTx/>
                <a:latin typeface="Calibri" panose="020F0502020204030204" pitchFamily="34" charset="0"/>
                <a:cs typeface="Calibri" panose="020F0502020204030204" pitchFamily="34" charset="0"/>
              </a:rPr>
              <a:t>Other concepts</a:t>
            </a:r>
            <a:endParaRPr kumimoji="0" lang="en-US" sz="2400" b="0" i="0" u="none" strike="noStrike" kern="1200" cap="none" spc="0" normalizeH="0" baseline="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18" name="Freeform 49">
            <a:extLst>
              <a:ext uri="{FF2B5EF4-FFF2-40B4-BE49-F238E27FC236}">
                <a16:creationId xmlns:a16="http://schemas.microsoft.com/office/drawing/2014/main" id="{72D3D159-FC8C-13DC-66F8-41726E2C18EB}"/>
              </a:ext>
            </a:extLst>
          </p:cNvPr>
          <p:cNvSpPr/>
          <p:nvPr/>
        </p:nvSpPr>
        <p:spPr>
          <a:xfrm>
            <a:off x="3358010" y="1698043"/>
            <a:ext cx="4119558" cy="121920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chemeClr val="tx1"/>
                </a:solidFill>
                <a:effectLst/>
                <a:uLnTx/>
                <a:uFillTx/>
                <a:cs typeface="Segoe UI" panose="020B0502040204020203" pitchFamily="34" charset="0"/>
              </a:rPr>
              <a:t>How does </a:t>
            </a:r>
            <a:r>
              <a:rPr lang="en-US" sz="2400" dirty="0">
                <a:solidFill>
                  <a:schemeClr val="tx1"/>
                </a:solidFill>
                <a:cs typeface="Segoe UI" panose="020B0502040204020203" pitchFamily="34" charset="0"/>
              </a:rPr>
              <a:t>motion sickness</a:t>
            </a:r>
            <a:r>
              <a:rPr kumimoji="0" lang="en-US" sz="2400" b="0" i="0" u="none" strike="noStrike" kern="1200" cap="none" spc="0" normalizeH="0" baseline="0" noProof="0" dirty="0">
                <a:ln>
                  <a:noFill/>
                </a:ln>
                <a:solidFill>
                  <a:schemeClr val="tx1"/>
                </a:solidFill>
                <a:effectLst/>
                <a:uLnTx/>
                <a:uFillTx/>
                <a:cs typeface="Segoe UI" panose="020B0502040204020203" pitchFamily="34" charset="0"/>
              </a:rPr>
              <a:t> affect perception and performance in simulators and in the</a:t>
            </a:r>
            <a:r>
              <a:rPr kumimoji="0" lang="en-US" sz="2400" b="0" i="0" u="none" strike="noStrike" kern="1200" cap="none" spc="0" normalizeH="0" noProof="0" dirty="0">
                <a:ln>
                  <a:noFill/>
                </a:ln>
                <a:solidFill>
                  <a:schemeClr val="tx1"/>
                </a:solidFill>
                <a:effectLst/>
                <a:uLnTx/>
                <a:uFillTx/>
                <a:cs typeface="Segoe UI" panose="020B0502040204020203" pitchFamily="34" charset="0"/>
              </a:rPr>
              <a:t> real world</a:t>
            </a:r>
            <a:r>
              <a:rPr kumimoji="0" lang="en-US" sz="2400" b="0" i="0" u="none" strike="noStrike" kern="1200" cap="none" spc="0" normalizeH="0" baseline="0" noProof="0" dirty="0">
                <a:ln>
                  <a:noFill/>
                </a:ln>
                <a:solidFill>
                  <a:schemeClr val="tx1"/>
                </a:solidFill>
                <a:effectLst/>
                <a:uLnTx/>
                <a:uFillTx/>
                <a:cs typeface="Segoe UI" panose="020B0502040204020203" pitchFamily="34" charset="0"/>
              </a:rPr>
              <a:t>?</a:t>
            </a:r>
            <a:endParaRPr kumimoji="0" lang="en-US" sz="2400" b="0" i="1" u="none" strike="noStrike" kern="1200" cap="none" spc="0" normalizeH="0" baseline="0" noProof="0" dirty="0">
              <a:ln>
                <a:noFill/>
              </a:ln>
              <a:solidFill>
                <a:schemeClr val="tx1"/>
              </a:solidFill>
              <a:effectLst/>
              <a:uLnTx/>
              <a:uFillTx/>
              <a:cs typeface="Segoe UI" panose="020B0502040204020203" pitchFamily="34" charset="0"/>
            </a:endParaRPr>
          </a:p>
        </p:txBody>
      </p:sp>
      <p:sp>
        <p:nvSpPr>
          <p:cNvPr id="19" name="Freeform 49">
            <a:extLst>
              <a:ext uri="{FF2B5EF4-FFF2-40B4-BE49-F238E27FC236}">
                <a16:creationId xmlns:a16="http://schemas.microsoft.com/office/drawing/2014/main" id="{047A1F02-9985-899B-A188-BDD8B31AC790}"/>
              </a:ext>
            </a:extLst>
          </p:cNvPr>
          <p:cNvSpPr/>
          <p:nvPr/>
        </p:nvSpPr>
        <p:spPr>
          <a:xfrm>
            <a:off x="3358010" y="3935780"/>
            <a:ext cx="4195902" cy="121920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chemeClr val="tx1"/>
                </a:solidFill>
                <a:effectLst/>
                <a:uLnTx/>
                <a:uFillTx/>
                <a:cs typeface="Segoe UI" panose="020B0502040204020203" pitchFamily="34" charset="0"/>
              </a:rPr>
              <a:t>What is the nature of the relationship between motion sickness and other phenomena</a:t>
            </a:r>
            <a:r>
              <a:rPr kumimoji="0" lang="en-US" sz="2400" b="0" i="0" u="none" strike="noStrike" kern="1200" cap="none" spc="0" normalizeH="0" noProof="0" dirty="0">
                <a:ln>
                  <a:noFill/>
                </a:ln>
                <a:solidFill>
                  <a:schemeClr val="tx1"/>
                </a:solidFill>
                <a:effectLst/>
                <a:uLnTx/>
                <a:uFillTx/>
                <a:cs typeface="Segoe UI" panose="020B0502040204020203" pitchFamily="34" charset="0"/>
              </a:rPr>
              <a:t> such as </a:t>
            </a:r>
            <a:r>
              <a:rPr kumimoji="0" lang="en-US" sz="2400" b="0" i="0" u="none" strike="noStrike" kern="1200" cap="none" spc="0" normalizeH="0" baseline="0" noProof="0" dirty="0" err="1">
                <a:ln>
                  <a:noFill/>
                </a:ln>
                <a:solidFill>
                  <a:schemeClr val="tx1"/>
                </a:solidFill>
                <a:effectLst/>
                <a:uLnTx/>
                <a:uFillTx/>
                <a:cs typeface="Segoe UI" panose="020B0502040204020203" pitchFamily="34" charset="0"/>
              </a:rPr>
              <a:t>vection</a:t>
            </a:r>
            <a:r>
              <a:rPr kumimoji="0" lang="en-US" sz="2400" b="0" i="0" u="none" strike="noStrike" kern="1200" cap="none" spc="0" normalizeH="0" noProof="0" dirty="0">
                <a:ln>
                  <a:noFill/>
                </a:ln>
                <a:solidFill>
                  <a:schemeClr val="tx1"/>
                </a:solidFill>
                <a:effectLst/>
                <a:uLnTx/>
                <a:uFillTx/>
                <a:cs typeface="Segoe UI" panose="020B0502040204020203" pitchFamily="34" charset="0"/>
              </a:rPr>
              <a:t> and presence?</a:t>
            </a:r>
            <a:endParaRPr kumimoji="0" lang="en-US" sz="2400" b="0" i="0" u="none" strike="noStrike" kern="1200" cap="none" spc="0" normalizeH="0" baseline="0" noProof="0" dirty="0">
              <a:ln>
                <a:noFill/>
              </a:ln>
              <a:solidFill>
                <a:schemeClr val="tx1"/>
              </a:solidFill>
              <a:effectLst/>
              <a:uLnTx/>
              <a:uFillTx/>
              <a:cs typeface="Segoe UI" panose="020B0502040204020203" pitchFamily="34" charset="0"/>
            </a:endParaRPr>
          </a:p>
        </p:txBody>
      </p:sp>
      <p:pic>
        <p:nvPicPr>
          <p:cNvPr id="20" name="Picture 8" descr="Driving Icons - Download Free Vector Icons | Noun Project">
            <a:extLst>
              <a:ext uri="{FF2B5EF4-FFF2-40B4-BE49-F238E27FC236}">
                <a16:creationId xmlns:a16="http://schemas.microsoft.com/office/drawing/2014/main" id="{C2DF3F98-2DB8-ECB2-AD6C-01F0FE237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399" y="1698043"/>
            <a:ext cx="929154" cy="9291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57EC236-498D-DF39-DBE1-1F1E310E61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3399" y="3935780"/>
            <a:ext cx="939934" cy="924588"/>
          </a:xfrm>
          <a:prstGeom prst="rect">
            <a:avLst/>
          </a:prstGeom>
        </p:spPr>
      </p:pic>
      <p:sp>
        <p:nvSpPr>
          <p:cNvPr id="12"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Future Directions</a:t>
            </a:r>
          </a:p>
        </p:txBody>
      </p:sp>
    </p:spTree>
    <p:extLst>
      <p:ext uri="{BB962C8B-B14F-4D97-AF65-F5344CB8AC3E}">
        <p14:creationId xmlns:p14="http://schemas.microsoft.com/office/powerpoint/2010/main" val="12776040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6" grpId="0"/>
      <p:bldP spid="17" grpId="0"/>
      <p:bldP spid="18"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l="27449" r="27449"/>
          <a:stretch/>
        </p:blipFill>
        <p:spPr>
          <a:xfrm>
            <a:off x="8499505" y="825500"/>
            <a:ext cx="3692495" cy="5461000"/>
          </a:xfrm>
        </p:spPr>
      </p:pic>
      <p:sp>
        <p:nvSpPr>
          <p:cNvPr id="31" name="TextBox 30">
            <a:extLst>
              <a:ext uri="{FF2B5EF4-FFF2-40B4-BE49-F238E27FC236}">
                <a16:creationId xmlns:a16="http://schemas.microsoft.com/office/drawing/2014/main" id="{E3B03EFB-AE99-4C21-9903-ED5220885239}"/>
              </a:ext>
            </a:extLst>
          </p:cNvPr>
          <p:cNvSpPr txBox="1"/>
          <p:nvPr/>
        </p:nvSpPr>
        <p:spPr>
          <a:xfrm>
            <a:off x="8790002" y="3346234"/>
            <a:ext cx="3111499"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Prevention</a:t>
            </a:r>
          </a:p>
        </p:txBody>
      </p:sp>
      <p:sp>
        <p:nvSpPr>
          <p:cNvPr id="12" name="Freeform 23">
            <a:extLst>
              <a:ext uri="{FF2B5EF4-FFF2-40B4-BE49-F238E27FC236}">
                <a16:creationId xmlns:a16="http://schemas.microsoft.com/office/drawing/2014/main" id="{9A57C305-36C8-D562-6194-2801AB6C6F6C}"/>
              </a:ext>
            </a:extLst>
          </p:cNvPr>
          <p:cNvSpPr/>
          <p:nvPr/>
        </p:nvSpPr>
        <p:spPr>
          <a:xfrm>
            <a:off x="756851" y="4038600"/>
            <a:ext cx="1869063" cy="131551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b" anchorCtr="0">
            <a:noAutofit/>
          </a:bodyPr>
          <a:lstStyle/>
          <a:p>
            <a:pPr algn="ctr" defTabSz="488950">
              <a:lnSpc>
                <a:spcPct val="90000"/>
              </a:lnSpc>
              <a:spcBef>
                <a:spcPct val="0"/>
              </a:spcBef>
              <a:spcAft>
                <a:spcPct val="35000"/>
              </a:spcAft>
            </a:pPr>
            <a:r>
              <a:rPr lang="de-DE" sz="2400" err="1">
                <a:solidFill>
                  <a:schemeClr val="tx1"/>
                </a:solidFill>
                <a:latin typeface="Calibri" panose="020F0502020204030204" pitchFamily="34" charset="0"/>
                <a:cs typeface="Calibri" panose="020F0502020204030204" pitchFamily="34" charset="0"/>
              </a:rPr>
              <a:t>Temperature</a:t>
            </a:r>
            <a:endParaRPr lang="de-DE" sz="2400">
              <a:solidFill>
                <a:schemeClr val="tx1"/>
              </a:solidFill>
              <a:latin typeface="Calibri" panose="020F0502020204030204" pitchFamily="34" charset="0"/>
              <a:cs typeface="Calibri" panose="020F0502020204030204" pitchFamily="34" charset="0"/>
            </a:endParaRPr>
          </a:p>
        </p:txBody>
      </p:sp>
      <p:pic>
        <p:nvPicPr>
          <p:cNvPr id="14" name="Picture 10" descr="Thermometer icons | Noun Project">
            <a:extLst>
              <a:ext uri="{FF2B5EF4-FFF2-40B4-BE49-F238E27FC236}">
                <a16:creationId xmlns:a16="http://schemas.microsoft.com/office/drawing/2014/main" id="{810147D2-9FC9-C40D-1338-9CF86A2C16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0494" y="4290261"/>
            <a:ext cx="691538" cy="691538"/>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49">
            <a:extLst>
              <a:ext uri="{FF2B5EF4-FFF2-40B4-BE49-F238E27FC236}">
                <a16:creationId xmlns:a16="http://schemas.microsoft.com/office/drawing/2014/main" id="{44DA97C2-39AE-70F4-A9A7-E9C1C028902D}"/>
              </a:ext>
            </a:extLst>
          </p:cNvPr>
          <p:cNvSpPr/>
          <p:nvPr/>
        </p:nvSpPr>
        <p:spPr>
          <a:xfrm>
            <a:off x="3140673" y="4203268"/>
            <a:ext cx="4193879" cy="121920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a:solidFill>
                  <a:schemeClr val="tx1"/>
                </a:solidFill>
                <a:cs typeface="Segoe UI" panose="020B0502040204020203" pitchFamily="34" charset="0"/>
              </a:rPr>
              <a:t>Can changes in room/body temperature reduce motion sickness?</a:t>
            </a:r>
            <a:endParaRPr lang="en-US" sz="2400" i="1">
              <a:solidFill>
                <a:schemeClr val="tx1"/>
              </a:solidFill>
              <a:cs typeface="Segoe UI" panose="020B0502040204020203" pitchFamily="34" charset="0"/>
            </a:endParaRPr>
          </a:p>
        </p:txBody>
      </p:sp>
      <p:sp>
        <p:nvSpPr>
          <p:cNvPr id="2" name="Freeform 23">
            <a:extLst>
              <a:ext uri="{FF2B5EF4-FFF2-40B4-BE49-F238E27FC236}">
                <a16:creationId xmlns:a16="http://schemas.microsoft.com/office/drawing/2014/main" id="{895A5185-E806-B9A2-914A-9581F33A8459}"/>
              </a:ext>
            </a:extLst>
          </p:cNvPr>
          <p:cNvSpPr/>
          <p:nvPr/>
        </p:nvSpPr>
        <p:spPr>
          <a:xfrm>
            <a:off x="766612" y="1651000"/>
            <a:ext cx="1859302" cy="156180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Multisensory</a:t>
            </a:r>
          </a:p>
        </p:txBody>
      </p:sp>
      <p:pic>
        <p:nvPicPr>
          <p:cNvPr id="3" name="Picture 8">
            <a:extLst>
              <a:ext uri="{FF2B5EF4-FFF2-40B4-BE49-F238E27FC236}">
                <a16:creationId xmlns:a16="http://schemas.microsoft.com/office/drawing/2014/main" id="{38E0AD14-0AB2-6E1C-E85C-8517BCFAD6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226249" y="1831989"/>
            <a:ext cx="929154" cy="92915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9">
            <a:extLst>
              <a:ext uri="{FF2B5EF4-FFF2-40B4-BE49-F238E27FC236}">
                <a16:creationId xmlns:a16="http://schemas.microsoft.com/office/drawing/2014/main" id="{A77A2F1F-A653-06A7-2487-283564CFD34D}"/>
              </a:ext>
            </a:extLst>
          </p:cNvPr>
          <p:cNvSpPr/>
          <p:nvPr/>
        </p:nvSpPr>
        <p:spPr>
          <a:xfrm>
            <a:off x="2936463" y="1831989"/>
            <a:ext cx="4602300" cy="121920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dirty="0">
                <a:solidFill>
                  <a:schemeClr val="tx1"/>
                </a:solidFill>
                <a:cs typeface="Segoe UI" panose="020B0502040204020203" pitchFamily="34" charset="0"/>
              </a:rPr>
              <a:t>Can the stimulation of multiple senses (tactile, auditory, olfactory) reduce motion sickness?</a:t>
            </a:r>
            <a:endParaRPr lang="en-US" sz="2400" i="1" dirty="0">
              <a:solidFill>
                <a:schemeClr val="tx1"/>
              </a:solidFill>
              <a:cs typeface="Segoe UI" panose="020B0502040204020203" pitchFamily="34" charset="0"/>
            </a:endParaRPr>
          </a:p>
        </p:txBody>
      </p:sp>
      <p:sp>
        <p:nvSpPr>
          <p:cNvPr id="13"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Future Directions</a:t>
            </a:r>
          </a:p>
        </p:txBody>
      </p:sp>
    </p:spTree>
    <p:extLst>
      <p:ext uri="{BB962C8B-B14F-4D97-AF65-F5344CB8AC3E}">
        <p14:creationId xmlns:p14="http://schemas.microsoft.com/office/powerpoint/2010/main" val="402734952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2" grpId="0" animBg="1"/>
      <p:bldP spid="18" grpId="0"/>
      <p:bldP spid="2" grpId="0"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E256519B-2406-4E84-B0B6-04606B13B6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922" r="20160"/>
          <a:stretch/>
        </p:blipFill>
        <p:spPr>
          <a:xfrm>
            <a:off x="-1" y="828989"/>
            <a:ext cx="3789020" cy="5603562"/>
          </a:xfrm>
          <a:prstGeom prst="rect">
            <a:avLst/>
          </a:prstGeom>
        </p:spPr>
      </p:pic>
      <p:sp>
        <p:nvSpPr>
          <p:cNvPr id="5" name="TextBox 4">
            <a:extLst>
              <a:ext uri="{FF2B5EF4-FFF2-40B4-BE49-F238E27FC236}">
                <a16:creationId xmlns:a16="http://schemas.microsoft.com/office/drawing/2014/main" id="{C8F66423-FA5E-4240-8B69-277251AFB1AC}"/>
              </a:ext>
            </a:extLst>
          </p:cNvPr>
          <p:cNvSpPr txBox="1"/>
          <p:nvPr/>
        </p:nvSpPr>
        <p:spPr>
          <a:xfrm>
            <a:off x="132384" y="3369160"/>
            <a:ext cx="3524249" cy="523220"/>
          </a:xfrm>
          <a:prstGeom prst="rect">
            <a:avLst/>
          </a:prstGeom>
          <a:solidFill>
            <a:srgbClr val="1F4E79">
              <a:alpha val="80000"/>
            </a:srgbClr>
          </a:solidFill>
        </p:spPr>
        <p:txBody>
          <a:bodyPr wrap="square" rtlCol="0" anchor="ctr" anchorCtr="0">
            <a:spAutoFit/>
          </a:bodyPr>
          <a:lstStyle/>
          <a:p>
            <a:pPr algn="ctr"/>
            <a:r>
              <a:rPr lang="en-US" sz="2800" b="1">
                <a:solidFill>
                  <a:schemeClr val="bg1"/>
                </a:solidFill>
              </a:rPr>
              <a:t>Take home message </a:t>
            </a:r>
          </a:p>
        </p:txBody>
      </p:sp>
      <p:sp>
        <p:nvSpPr>
          <p:cNvPr id="13" name="Title 1">
            <a:extLst>
              <a:ext uri="{FF2B5EF4-FFF2-40B4-BE49-F238E27FC236}">
                <a16:creationId xmlns:a16="http://schemas.microsoft.com/office/drawing/2014/main" id="{705D2F34-6C07-4396-98AA-1136D774F9BF}"/>
              </a:ext>
            </a:extLst>
          </p:cNvPr>
          <p:cNvSpPr txBox="1">
            <a:spLocks/>
          </p:cNvSpPr>
          <p:nvPr/>
        </p:nvSpPr>
        <p:spPr>
          <a:xfrm>
            <a:off x="4196651" y="1131416"/>
            <a:ext cx="7849247" cy="499870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indent="0">
              <a:buNone/>
              <a:defRPr/>
            </a:pPr>
            <a:r>
              <a:rPr lang="en-US" sz="2800" b="1" i="1" dirty="0">
                <a:solidFill>
                  <a:schemeClr val="accent1"/>
                </a:solidFill>
              </a:rPr>
              <a:t>Key recommendations</a:t>
            </a:r>
            <a:r>
              <a:rPr lang="en-US" sz="2800" dirty="0"/>
              <a:t> as related to points given</a:t>
            </a:r>
            <a:r>
              <a:rPr lang="en-US" sz="2000" dirty="0"/>
              <a:t>:</a:t>
            </a:r>
          </a:p>
          <a:p>
            <a:pPr marL="0" lvl="1" indent="0">
              <a:buNone/>
              <a:defRPr/>
            </a:pPr>
            <a:endParaRPr lang="en-US" sz="2000" dirty="0"/>
          </a:p>
          <a:p>
            <a:pPr lvl="1" indent="-457200">
              <a:buFont typeface="+mj-lt"/>
              <a:buAutoNum type="arabicPeriod"/>
              <a:defRPr/>
            </a:pPr>
            <a:r>
              <a:rPr lang="en-US" sz="2200" dirty="0"/>
              <a:t>Choose users with care depending on the research question (use questionnaires to assess susceptibility).</a:t>
            </a:r>
          </a:p>
          <a:p>
            <a:pPr lvl="1" indent="-457200">
              <a:buFont typeface="+mj-lt"/>
              <a:buAutoNum type="arabicPeriod"/>
              <a:defRPr/>
            </a:pPr>
            <a:r>
              <a:rPr lang="en-US" sz="2200" dirty="0"/>
              <a:t>Design your stimulus with regards to the research question: Avoid unnecessary elements causing visual clutter/optical flow. </a:t>
            </a:r>
          </a:p>
          <a:p>
            <a:pPr lvl="1" indent="-457200">
              <a:buFont typeface="+mj-lt"/>
              <a:buAutoNum type="arabicPeriod"/>
              <a:defRPr/>
            </a:pPr>
            <a:r>
              <a:rPr lang="en-US" sz="2200" dirty="0"/>
              <a:t>Minimize excessive or abrupt visual motion.</a:t>
            </a:r>
          </a:p>
          <a:p>
            <a:pPr lvl="1" indent="-457200">
              <a:buFont typeface="+mj-lt"/>
              <a:buAutoNum type="arabicPeriod"/>
              <a:defRPr/>
            </a:pPr>
            <a:r>
              <a:rPr lang="en-US" sz="2200" dirty="0"/>
              <a:t>Provide a multisensory simulation (vision, hearing, touch, vestibular etc.). </a:t>
            </a:r>
            <a:r>
              <a:rPr lang="en-US" sz="2200" b="1" dirty="0"/>
              <a:t>BUT: </a:t>
            </a:r>
            <a:r>
              <a:rPr lang="en-US" sz="2200" dirty="0"/>
              <a:t>No motion is better than bad motion!</a:t>
            </a:r>
          </a:p>
          <a:p>
            <a:pPr lvl="1" indent="-457200">
              <a:buFont typeface="+mj-lt"/>
              <a:buAutoNum type="arabicPeriod"/>
              <a:defRPr/>
            </a:pPr>
            <a:r>
              <a:rPr lang="en-US" sz="2200" dirty="0"/>
              <a:t>Provide a pleasant ambience for the user (music, airflow, stress reduction etc.).</a:t>
            </a:r>
          </a:p>
          <a:p>
            <a:pPr lvl="1" indent="-457200">
              <a:buFont typeface="+mj-lt"/>
              <a:buAutoNum type="arabicPeriod"/>
              <a:defRPr/>
            </a:pPr>
            <a:r>
              <a:rPr lang="en-US" sz="2200" dirty="0"/>
              <a:t>Let users slowly familiarize themselves with the VE. </a:t>
            </a:r>
          </a:p>
          <a:p>
            <a:pPr lvl="1" indent="-457200">
              <a:buFont typeface="+mj-lt"/>
              <a:buAutoNum type="arabicPeriod"/>
              <a:defRPr/>
            </a:pPr>
            <a:r>
              <a:rPr lang="en-US" sz="2200" dirty="0"/>
              <a:t>Monitor signs of VIMS closely and use appropriate measures. </a:t>
            </a:r>
          </a:p>
          <a:p>
            <a:pPr lvl="1" indent="-457200">
              <a:buFont typeface="+mj-lt"/>
              <a:buAutoNum type="arabicPeriod"/>
              <a:defRPr/>
            </a:pPr>
            <a:r>
              <a:rPr lang="en-US" sz="2200" dirty="0"/>
              <a:t>Always record VIMS data to ensure integrity of performance data.</a:t>
            </a:r>
            <a:endParaRPr kumimoji="0" lang="en-US" sz="2200" b="0" i="0" u="none" strike="noStrike" kern="1200" cap="none" spc="0" normalizeH="0" baseline="0" noProof="0" dirty="0">
              <a:ln>
                <a:noFill/>
              </a:ln>
              <a:solidFill>
                <a:schemeClr val="bg1"/>
              </a:solidFill>
              <a:effectLst/>
              <a:uLnTx/>
              <a:uFillTx/>
            </a:endParaRPr>
          </a:p>
        </p:txBody>
      </p:sp>
      <p:sp>
        <p:nvSpPr>
          <p:cNvPr id="7"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Summary</a:t>
            </a:r>
          </a:p>
        </p:txBody>
      </p:sp>
    </p:spTree>
    <p:extLst>
      <p:ext uri="{BB962C8B-B14F-4D97-AF65-F5344CB8AC3E}">
        <p14:creationId xmlns:p14="http://schemas.microsoft.com/office/powerpoint/2010/main" val="1265517112"/>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0172C7AC-FDD0-4608-95D9-6B8D11D5E931}"/>
              </a:ext>
            </a:extLst>
          </p:cNvPr>
          <p:cNvSpPr txBox="1">
            <a:spLocks/>
          </p:cNvSpPr>
          <p:nvPr/>
        </p:nvSpPr>
        <p:spPr>
          <a:xfrm>
            <a:off x="4879765" y="1838685"/>
            <a:ext cx="7069717" cy="25670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An overview of motion sickness</a:t>
            </a:r>
            <a: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t> </a:t>
            </a:r>
            <a:b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t>focusing on four components:</a:t>
            </a:r>
            <a:endParaRPr kumimoji="0" lang="en-US" sz="4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Content Placeholder 3">
            <a:extLst>
              <a:ext uri="{FF2B5EF4-FFF2-40B4-BE49-F238E27FC236}">
                <a16:creationId xmlns:a16="http://schemas.microsoft.com/office/drawing/2014/main" id="{9E6B8386-9641-AB21-7435-2B2276D7804A}"/>
              </a:ext>
            </a:extLst>
          </p:cNvPr>
          <p:cNvSpPr txBox="1">
            <a:spLocks/>
          </p:cNvSpPr>
          <p:nvPr/>
        </p:nvSpPr>
        <p:spPr>
          <a:xfrm>
            <a:off x="4169664" y="1053389"/>
            <a:ext cx="7351748" cy="45025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Learning Objectives Recap</a:t>
            </a:r>
          </a:p>
          <a:p>
            <a:r>
              <a:rPr lang="en-US" sz="2400" dirty="0"/>
              <a:t>Understand the theoretical underpinnings of VIMS.</a:t>
            </a:r>
            <a:endParaRPr lang="en-US" sz="3600" dirty="0">
              <a:solidFill>
                <a:srgbClr val="00B050"/>
              </a:solidFill>
              <a:sym typeface="Wingdings" panose="05000000000000000000" pitchFamily="2" charset="2"/>
            </a:endParaRPr>
          </a:p>
          <a:p>
            <a:r>
              <a:rPr lang="en-US" sz="2400" dirty="0"/>
              <a:t>Identify and measure VIMS experienced by users in a training device/scenario.</a:t>
            </a:r>
          </a:p>
          <a:p>
            <a:r>
              <a:rPr lang="en-US" sz="2400" dirty="0"/>
              <a:t>Evaluate the likelihood of users encountering VIMS  in a particular simulator or VR device and associated content.</a:t>
            </a:r>
          </a:p>
          <a:p>
            <a:r>
              <a:rPr lang="en-US" sz="2400" dirty="0"/>
              <a:t>Identify and select possible ways to reduce VIMS experienced by users in their own applications.</a:t>
            </a:r>
          </a:p>
        </p:txBody>
      </p:sp>
      <p:pic>
        <p:nvPicPr>
          <p:cNvPr id="8" name="Content Placeholder 6">
            <a:extLst>
              <a:ext uri="{FF2B5EF4-FFF2-40B4-BE49-F238E27FC236}">
                <a16:creationId xmlns:a16="http://schemas.microsoft.com/office/drawing/2014/main" id="{E256519B-2406-4E84-B0B6-04606B13B6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922" r="20160"/>
          <a:stretch/>
        </p:blipFill>
        <p:spPr>
          <a:xfrm>
            <a:off x="-1" y="828989"/>
            <a:ext cx="3789020" cy="5603562"/>
          </a:xfrm>
          <a:prstGeom prst="rect">
            <a:avLst/>
          </a:prstGeom>
        </p:spPr>
      </p:pic>
      <p:sp>
        <p:nvSpPr>
          <p:cNvPr id="9" name="TextBox 8">
            <a:extLst>
              <a:ext uri="{FF2B5EF4-FFF2-40B4-BE49-F238E27FC236}">
                <a16:creationId xmlns:a16="http://schemas.microsoft.com/office/drawing/2014/main" id="{C8F66423-FA5E-4240-8B69-277251AFB1AC}"/>
              </a:ext>
            </a:extLst>
          </p:cNvPr>
          <p:cNvSpPr txBox="1"/>
          <p:nvPr/>
        </p:nvSpPr>
        <p:spPr>
          <a:xfrm>
            <a:off x="132384" y="3369160"/>
            <a:ext cx="3524249" cy="523220"/>
          </a:xfrm>
          <a:prstGeom prst="rect">
            <a:avLst/>
          </a:prstGeom>
          <a:solidFill>
            <a:srgbClr val="1F4E79">
              <a:alpha val="80000"/>
            </a:srgbClr>
          </a:solidFill>
        </p:spPr>
        <p:txBody>
          <a:bodyPr wrap="square" rtlCol="0" anchor="ctr" anchorCtr="0">
            <a:spAutoFit/>
          </a:bodyPr>
          <a:lstStyle/>
          <a:p>
            <a:pPr algn="ctr"/>
            <a:r>
              <a:rPr lang="en-US" sz="2800" b="1" dirty="0">
                <a:solidFill>
                  <a:schemeClr val="bg1"/>
                </a:solidFill>
              </a:rPr>
              <a:t>Take home message </a:t>
            </a:r>
          </a:p>
        </p:txBody>
      </p:sp>
      <p:sp>
        <p:nvSpPr>
          <p:cNvPr id="3" name="TextBox 2">
            <a:extLst>
              <a:ext uri="{FF2B5EF4-FFF2-40B4-BE49-F238E27FC236}">
                <a16:creationId xmlns:a16="http://schemas.microsoft.com/office/drawing/2014/main" id="{C14D1CFE-0EDA-31E4-C93C-2BF316BE5AB5}"/>
              </a:ext>
            </a:extLst>
          </p:cNvPr>
          <p:cNvSpPr txBox="1"/>
          <p:nvPr/>
        </p:nvSpPr>
        <p:spPr>
          <a:xfrm>
            <a:off x="10764774" y="1402446"/>
            <a:ext cx="354330" cy="707886"/>
          </a:xfrm>
          <a:prstGeom prst="rect">
            <a:avLst/>
          </a:prstGeom>
          <a:noFill/>
        </p:spPr>
        <p:txBody>
          <a:bodyPr wrap="square">
            <a:spAutoFit/>
          </a:bodyPr>
          <a:lstStyle/>
          <a:p>
            <a:r>
              <a:rPr lang="en-US" sz="4000">
                <a:solidFill>
                  <a:srgbClr val="00B050"/>
                </a:solidFill>
                <a:sym typeface="Wingdings" panose="05000000000000000000" pitchFamily="2" charset="2"/>
              </a:rPr>
              <a:t></a:t>
            </a:r>
            <a:endParaRPr lang="en-US" sz="4000">
              <a:solidFill>
                <a:srgbClr val="00B050"/>
              </a:solidFill>
            </a:endParaRPr>
          </a:p>
        </p:txBody>
      </p:sp>
      <p:sp>
        <p:nvSpPr>
          <p:cNvPr id="4" name="TextBox 3">
            <a:extLst>
              <a:ext uri="{FF2B5EF4-FFF2-40B4-BE49-F238E27FC236}">
                <a16:creationId xmlns:a16="http://schemas.microsoft.com/office/drawing/2014/main" id="{45B8207C-7D1C-8143-3B5E-64C76EA5C36F}"/>
              </a:ext>
            </a:extLst>
          </p:cNvPr>
          <p:cNvSpPr txBox="1"/>
          <p:nvPr/>
        </p:nvSpPr>
        <p:spPr>
          <a:xfrm>
            <a:off x="7458796" y="2238348"/>
            <a:ext cx="354330" cy="707886"/>
          </a:xfrm>
          <a:prstGeom prst="rect">
            <a:avLst/>
          </a:prstGeom>
          <a:noFill/>
        </p:spPr>
        <p:txBody>
          <a:bodyPr wrap="square">
            <a:spAutoFit/>
          </a:bodyPr>
          <a:lstStyle/>
          <a:p>
            <a:r>
              <a:rPr lang="en-US" sz="4000">
                <a:solidFill>
                  <a:srgbClr val="00B050"/>
                </a:solidFill>
                <a:sym typeface="Wingdings" panose="05000000000000000000" pitchFamily="2" charset="2"/>
              </a:rPr>
              <a:t></a:t>
            </a:r>
            <a:endParaRPr lang="en-US" sz="4000">
              <a:solidFill>
                <a:srgbClr val="00B050"/>
              </a:solidFill>
            </a:endParaRPr>
          </a:p>
        </p:txBody>
      </p:sp>
      <p:sp>
        <p:nvSpPr>
          <p:cNvPr id="5" name="TextBox 4">
            <a:extLst>
              <a:ext uri="{FF2B5EF4-FFF2-40B4-BE49-F238E27FC236}">
                <a16:creationId xmlns:a16="http://schemas.microsoft.com/office/drawing/2014/main" id="{783C592E-45BE-FA63-9608-97B38C9B166E}"/>
              </a:ext>
            </a:extLst>
          </p:cNvPr>
          <p:cNvSpPr txBox="1"/>
          <p:nvPr/>
        </p:nvSpPr>
        <p:spPr>
          <a:xfrm>
            <a:off x="5449062" y="3358084"/>
            <a:ext cx="354330" cy="707886"/>
          </a:xfrm>
          <a:prstGeom prst="rect">
            <a:avLst/>
          </a:prstGeom>
          <a:noFill/>
        </p:spPr>
        <p:txBody>
          <a:bodyPr wrap="square">
            <a:spAutoFit/>
          </a:bodyPr>
          <a:lstStyle/>
          <a:p>
            <a:r>
              <a:rPr lang="en-US" sz="4000">
                <a:solidFill>
                  <a:srgbClr val="00B050"/>
                </a:solidFill>
                <a:sym typeface="Wingdings" panose="05000000000000000000" pitchFamily="2" charset="2"/>
              </a:rPr>
              <a:t></a:t>
            </a:r>
            <a:endParaRPr lang="en-US" sz="4000">
              <a:solidFill>
                <a:srgbClr val="00B050"/>
              </a:solidFill>
            </a:endParaRPr>
          </a:p>
        </p:txBody>
      </p:sp>
      <p:sp>
        <p:nvSpPr>
          <p:cNvPr id="6" name="TextBox 5">
            <a:extLst>
              <a:ext uri="{FF2B5EF4-FFF2-40B4-BE49-F238E27FC236}">
                <a16:creationId xmlns:a16="http://schemas.microsoft.com/office/drawing/2014/main" id="{45153B3E-E15F-1F71-79C8-05CBABA0B14C}"/>
              </a:ext>
            </a:extLst>
          </p:cNvPr>
          <p:cNvSpPr txBox="1"/>
          <p:nvPr/>
        </p:nvSpPr>
        <p:spPr>
          <a:xfrm>
            <a:off x="10286238" y="4134097"/>
            <a:ext cx="354330" cy="707886"/>
          </a:xfrm>
          <a:prstGeom prst="rect">
            <a:avLst/>
          </a:prstGeom>
          <a:noFill/>
        </p:spPr>
        <p:txBody>
          <a:bodyPr wrap="square">
            <a:spAutoFit/>
          </a:bodyPr>
          <a:lstStyle/>
          <a:p>
            <a:r>
              <a:rPr lang="en-US" sz="4000">
                <a:solidFill>
                  <a:srgbClr val="00B050"/>
                </a:solidFill>
                <a:sym typeface="Wingdings" panose="05000000000000000000" pitchFamily="2" charset="2"/>
              </a:rPr>
              <a:t></a:t>
            </a:r>
            <a:endParaRPr lang="en-US" sz="4000">
              <a:solidFill>
                <a:srgbClr val="00B050"/>
              </a:solidFill>
            </a:endParaRPr>
          </a:p>
        </p:txBody>
      </p:sp>
      <p:sp>
        <p:nvSpPr>
          <p:cNvPr id="13"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Summary</a:t>
            </a:r>
          </a:p>
        </p:txBody>
      </p:sp>
    </p:spTree>
    <p:extLst>
      <p:ext uri="{BB962C8B-B14F-4D97-AF65-F5344CB8AC3E}">
        <p14:creationId xmlns:p14="http://schemas.microsoft.com/office/powerpoint/2010/main" val="2425288017"/>
      </p:ext>
    </p:extLst>
  </p:cSld>
  <p:clrMapOvr>
    <a:masterClrMapping/>
  </p:clrMapOvr>
  <p:transition spd="slow">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E256519B-2406-4E84-B0B6-04606B13B6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922" r="20160"/>
          <a:stretch/>
        </p:blipFill>
        <p:spPr>
          <a:xfrm>
            <a:off x="-1" y="828989"/>
            <a:ext cx="3789020" cy="5603562"/>
          </a:xfrm>
          <a:prstGeom prst="rect">
            <a:avLst/>
          </a:prstGeom>
        </p:spPr>
      </p:pic>
      <p:sp>
        <p:nvSpPr>
          <p:cNvPr id="5" name="TextBox 4">
            <a:extLst>
              <a:ext uri="{FF2B5EF4-FFF2-40B4-BE49-F238E27FC236}">
                <a16:creationId xmlns:a16="http://schemas.microsoft.com/office/drawing/2014/main" id="{C8F66423-FA5E-4240-8B69-277251AFB1AC}"/>
              </a:ext>
            </a:extLst>
          </p:cNvPr>
          <p:cNvSpPr txBox="1"/>
          <p:nvPr/>
        </p:nvSpPr>
        <p:spPr>
          <a:xfrm>
            <a:off x="132384" y="3369160"/>
            <a:ext cx="3524249" cy="523220"/>
          </a:xfrm>
          <a:prstGeom prst="rect">
            <a:avLst/>
          </a:prstGeom>
          <a:solidFill>
            <a:srgbClr val="1F4E79">
              <a:alpha val="80000"/>
            </a:srgbClr>
          </a:solidFill>
        </p:spPr>
        <p:txBody>
          <a:bodyPr wrap="square" rtlCol="0" anchor="ctr" anchorCtr="0">
            <a:spAutoFit/>
          </a:bodyPr>
          <a:lstStyle/>
          <a:p>
            <a:pPr algn="ctr"/>
            <a:r>
              <a:rPr lang="en-US" sz="2800" b="1" dirty="0">
                <a:solidFill>
                  <a:schemeClr val="bg1"/>
                </a:solidFill>
              </a:rPr>
              <a:t>Take home message </a:t>
            </a:r>
          </a:p>
        </p:txBody>
      </p:sp>
      <p:sp>
        <p:nvSpPr>
          <p:cNvPr id="13" name="Title 1">
            <a:extLst>
              <a:ext uri="{FF2B5EF4-FFF2-40B4-BE49-F238E27FC236}">
                <a16:creationId xmlns:a16="http://schemas.microsoft.com/office/drawing/2014/main" id="{705D2F34-6C07-4396-98AA-1136D774F9BF}"/>
              </a:ext>
            </a:extLst>
          </p:cNvPr>
          <p:cNvSpPr txBox="1">
            <a:spLocks/>
          </p:cNvSpPr>
          <p:nvPr/>
        </p:nvSpPr>
        <p:spPr>
          <a:xfrm>
            <a:off x="4116895" y="955989"/>
            <a:ext cx="7611607" cy="40811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indent="0">
              <a:buNone/>
              <a:defRPr/>
            </a:pPr>
            <a:r>
              <a:rPr lang="en-US" sz="2800" dirty="0"/>
              <a:t>Motion sickness is a </a:t>
            </a:r>
            <a:r>
              <a:rPr lang="en-US" sz="2800" b="1" i="1" dirty="0">
                <a:solidFill>
                  <a:schemeClr val="accent1"/>
                </a:solidFill>
              </a:rPr>
              <a:t>key limitation</a:t>
            </a:r>
            <a:r>
              <a:rPr lang="en-US" sz="2800" i="1" dirty="0"/>
              <a:t> </a:t>
            </a:r>
            <a:r>
              <a:rPr lang="en-US" sz="2800" dirty="0"/>
              <a:t>of modern technologies that needs to be addressed to allow the full potential of the technology to unfold.</a:t>
            </a:r>
          </a:p>
          <a:p>
            <a:pPr marL="0" lvl="1" indent="0">
              <a:buNone/>
              <a:defRPr/>
            </a:pPr>
            <a:endParaRPr lang="en-US" sz="2800" dirty="0"/>
          </a:p>
          <a:p>
            <a:pPr marL="0" lvl="1" indent="0">
              <a:buNone/>
              <a:defRPr/>
            </a:pPr>
            <a:r>
              <a:rPr lang="en-US" sz="2800" dirty="0"/>
              <a:t>Various factors affect the susceptibility to motion sickness, making accurate </a:t>
            </a:r>
            <a:r>
              <a:rPr lang="en-US" sz="2800" b="1" i="1" dirty="0">
                <a:solidFill>
                  <a:schemeClr val="accent1"/>
                </a:solidFill>
              </a:rPr>
              <a:t>predictions challenging</a:t>
            </a:r>
            <a:r>
              <a:rPr lang="en-US" sz="2800" dirty="0"/>
              <a:t>. </a:t>
            </a:r>
          </a:p>
          <a:p>
            <a:pPr marL="342900" lvl="1" indent="-342900">
              <a:buFontTx/>
              <a:buChar char="•"/>
              <a:defRPr/>
            </a:pPr>
            <a:endParaRPr lang="en-US" sz="2800" b="1" dirty="0"/>
          </a:p>
          <a:p>
            <a:pPr marL="0" lvl="1">
              <a:defRPr/>
            </a:pPr>
            <a:r>
              <a:rPr lang="en-US" sz="2800" b="1" i="1" dirty="0">
                <a:solidFill>
                  <a:schemeClr val="accent1"/>
                </a:solidFill>
              </a:rPr>
              <a:t>Objective measurements</a:t>
            </a:r>
            <a:r>
              <a:rPr lang="en-US" sz="2800" b="1" i="1" dirty="0"/>
              <a:t> </a:t>
            </a:r>
            <a:r>
              <a:rPr lang="en-US" sz="2800" dirty="0"/>
              <a:t>for motion sickness do not </a:t>
            </a:r>
            <a:r>
              <a:rPr lang="en-US" sz="2800" dirty="0" smtClean="0"/>
              <a:t>currently exist</a:t>
            </a:r>
            <a:r>
              <a:rPr lang="en-US" sz="2800" dirty="0"/>
              <a:t>, but physiological signs in combination with other measures could be useful. </a:t>
            </a:r>
          </a:p>
          <a:p>
            <a:pPr marL="0" lvl="1" indent="0">
              <a:buNone/>
              <a:defRPr/>
            </a:pPr>
            <a:endParaRPr lang="en-US" sz="2800" dirty="0"/>
          </a:p>
          <a:p>
            <a:pPr marL="0" lvl="1" indent="0">
              <a:buNone/>
              <a:defRPr/>
            </a:pPr>
            <a:r>
              <a:rPr lang="en-US" sz="2800" dirty="0"/>
              <a:t>Non-pharmacological treatments exist, but they </a:t>
            </a:r>
            <a:r>
              <a:rPr lang="en-US" sz="2800" b="1" i="1" dirty="0">
                <a:solidFill>
                  <a:schemeClr val="accent1"/>
                </a:solidFill>
              </a:rPr>
              <a:t>cannot fully prevent</a:t>
            </a:r>
            <a:r>
              <a:rPr lang="en-US" sz="2800" i="1" dirty="0"/>
              <a:t> </a:t>
            </a:r>
            <a:r>
              <a:rPr lang="en-US" sz="2800" dirty="0"/>
              <a:t>motion sickness.</a:t>
            </a:r>
          </a:p>
          <a:p>
            <a:pPr marL="342900" lvl="1" indent="-342900">
              <a:buFontTx/>
              <a:buChar char="•"/>
              <a:defRPr/>
            </a:pPr>
            <a:endParaRPr lang="en-US" sz="2800" dirty="0">
              <a:solidFill>
                <a:schemeClr val="bg1"/>
              </a:solidFill>
            </a:endParaRPr>
          </a:p>
          <a:p>
            <a:pPr marR="0" lvl="0" algn="l" defTabSz="914400" rtl="0" eaLnBrk="1" fontAlgn="auto" latinLnBrk="0" hangingPunct="1">
              <a:lnSpc>
                <a:spcPct val="90000"/>
              </a:lnSpc>
              <a:spcBef>
                <a:spcPct val="0"/>
              </a:spcBef>
              <a:spcAft>
                <a:spcPts val="0"/>
              </a:spcAft>
              <a:buClrTx/>
              <a:buSzTx/>
              <a:tabLst/>
              <a:defRPr/>
            </a:pPr>
            <a:endParaRPr kumimoji="0" lang="en-US" sz="3200" b="0" i="0" u="none" strike="noStrike" kern="1200" cap="none" spc="0" normalizeH="0" baseline="0" noProof="0" dirty="0">
              <a:ln>
                <a:noFill/>
              </a:ln>
              <a:solidFill>
                <a:schemeClr val="bg1"/>
              </a:solidFill>
              <a:effectLst/>
              <a:uLnTx/>
              <a:uFillTx/>
              <a:latin typeface="+mn-lt"/>
            </a:endParaRPr>
          </a:p>
        </p:txBody>
      </p:sp>
      <p:sp>
        <p:nvSpPr>
          <p:cNvPr id="7"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Summary</a:t>
            </a:r>
          </a:p>
        </p:txBody>
      </p:sp>
    </p:spTree>
    <p:extLst>
      <p:ext uri="{BB962C8B-B14F-4D97-AF65-F5344CB8AC3E}">
        <p14:creationId xmlns:p14="http://schemas.microsoft.com/office/powerpoint/2010/main" val="122158892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05D2F34-6C07-4396-98AA-1136D774F9BF}"/>
              </a:ext>
            </a:extLst>
          </p:cNvPr>
          <p:cNvSpPr txBox="1">
            <a:spLocks/>
          </p:cNvSpPr>
          <p:nvPr/>
        </p:nvSpPr>
        <p:spPr>
          <a:xfrm>
            <a:off x="76991" y="974798"/>
            <a:ext cx="11908532" cy="40811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indent="-171450">
              <a:buFont typeface="Arial" panose="020B0604020202020204" pitchFamily="34" charset="0"/>
              <a:buChar char="•"/>
            </a:pPr>
            <a:r>
              <a:rPr lang="en-CA" sz="1050" err="1">
                <a:latin typeface="+mn-lt"/>
              </a:rPr>
              <a:t>Bles</a:t>
            </a:r>
            <a:r>
              <a:rPr lang="en-CA" sz="1050">
                <a:latin typeface="+mn-lt"/>
              </a:rPr>
              <a:t>, W., Bos, J. E., de Graaf, B., Groen, E., &amp; Wertheim, A. H. (1998). Motion sickness: Only one provocative conflict? </a:t>
            </a:r>
            <a:r>
              <a:rPr lang="en-CA" sz="1050" i="1">
                <a:latin typeface="+mn-lt"/>
              </a:rPr>
              <a:t>Brain Research Bulletin</a:t>
            </a:r>
            <a:r>
              <a:rPr lang="en-CA" sz="1050">
                <a:latin typeface="+mn-lt"/>
              </a:rPr>
              <a:t>, </a:t>
            </a:r>
            <a:r>
              <a:rPr lang="en-CA" sz="1050" i="1">
                <a:latin typeface="+mn-lt"/>
              </a:rPr>
              <a:t>47</a:t>
            </a:r>
            <a:r>
              <a:rPr lang="en-CA" sz="1050">
                <a:latin typeface="+mn-lt"/>
              </a:rPr>
              <a:t>(5), 481–487.</a:t>
            </a:r>
          </a:p>
          <a:p>
            <a:pPr marL="171450" indent="-171450">
              <a:buFont typeface="Arial" panose="020B0604020202020204" pitchFamily="34" charset="0"/>
              <a:buChar char="•"/>
            </a:pPr>
            <a:r>
              <a:rPr lang="en-CA" sz="1050">
                <a:latin typeface="+mn-lt"/>
              </a:rPr>
              <a:t>Bos, J. E., de Vries, S. C., van Emmerik, M. L., &amp; Groen, E. L. (2010). The effect of internal and external fields of view on visually induced motion sickness. </a:t>
            </a:r>
            <a:r>
              <a:rPr lang="en-CA" sz="1050" i="1">
                <a:latin typeface="+mn-lt"/>
              </a:rPr>
              <a:t>Applied Ergonomics</a:t>
            </a:r>
            <a:r>
              <a:rPr lang="en-CA" sz="1050">
                <a:latin typeface="+mn-lt"/>
              </a:rPr>
              <a:t>, </a:t>
            </a:r>
            <a:r>
              <a:rPr lang="en-CA" sz="1050" i="1">
                <a:latin typeface="+mn-lt"/>
              </a:rPr>
              <a:t>41</a:t>
            </a:r>
            <a:r>
              <a:rPr lang="en-CA" sz="1050">
                <a:latin typeface="+mn-lt"/>
              </a:rPr>
              <a:t>(4), 516–521. </a:t>
            </a:r>
            <a:r>
              <a:rPr lang="en-CA" sz="1050">
                <a:latin typeface="+mn-lt"/>
                <a:hlinkClick r:id="rId2"/>
              </a:rPr>
              <a:t>https://doi.org/10.1016/j.apergo.2009.11.007</a:t>
            </a:r>
            <a:endParaRPr lang="en-CA" sz="1050">
              <a:latin typeface="+mn-lt"/>
            </a:endParaRPr>
          </a:p>
          <a:p>
            <a:pPr marL="171450" indent="-171450">
              <a:buFont typeface="Arial" panose="020B0604020202020204" pitchFamily="34" charset="0"/>
              <a:buChar char="•"/>
            </a:pPr>
            <a:r>
              <a:rPr lang="en-CA" sz="1050">
                <a:latin typeface="+mn-lt"/>
              </a:rPr>
              <a:t>Bos, J. E., MacKinnon, S. N., &amp; Patterson, A. (2005). Motion sickness symptoms in a ship motion simulator: Effects of inside, outside, and no view. </a:t>
            </a:r>
            <a:r>
              <a:rPr lang="en-CA" sz="1050" i="1">
                <a:latin typeface="+mn-lt"/>
              </a:rPr>
              <a:t>Aviation, Space, and Environmental Medicine</a:t>
            </a:r>
            <a:r>
              <a:rPr lang="en-CA" sz="1050">
                <a:latin typeface="+mn-lt"/>
              </a:rPr>
              <a:t>, </a:t>
            </a:r>
            <a:r>
              <a:rPr lang="en-CA" sz="1050" i="1">
                <a:latin typeface="+mn-lt"/>
              </a:rPr>
              <a:t>76</a:t>
            </a:r>
            <a:r>
              <a:rPr lang="en-CA" sz="1050">
                <a:latin typeface="+mn-lt"/>
              </a:rPr>
              <a:t>(12), 1111–1118.</a:t>
            </a:r>
          </a:p>
          <a:p>
            <a:pPr marL="171450" indent="-171450">
              <a:buFont typeface="Arial" panose="020B0604020202020204" pitchFamily="34" charset="0"/>
              <a:buChar char="•"/>
            </a:pPr>
            <a:r>
              <a:rPr lang="en-CA" sz="1050">
                <a:latin typeface="+mn-lt"/>
              </a:rPr>
              <a:t>Cha, Y.-H., Golding, J. F., Keshavarz, B., Furman, J., Kim, J.-S., Lopez-</a:t>
            </a:r>
            <a:r>
              <a:rPr lang="en-CA" sz="1050" err="1">
                <a:latin typeface="+mn-lt"/>
              </a:rPr>
              <a:t>Escamez</a:t>
            </a:r>
            <a:r>
              <a:rPr lang="en-CA" sz="1050">
                <a:latin typeface="+mn-lt"/>
              </a:rPr>
              <a:t>, J. A., Magnusson, M., Yates, B. J., Lawson, B. D., &amp; Advisors: (2021). Motion sickness diagnostic criteria: Consensus Document of the Classification Committee of the </a:t>
            </a:r>
            <a:r>
              <a:rPr lang="en-CA" sz="1050" err="1">
                <a:latin typeface="+mn-lt"/>
              </a:rPr>
              <a:t>Bárány</a:t>
            </a:r>
            <a:r>
              <a:rPr lang="en-CA" sz="1050">
                <a:latin typeface="+mn-lt"/>
              </a:rPr>
              <a:t> Society. </a:t>
            </a:r>
            <a:r>
              <a:rPr lang="en-CA" sz="1050" i="1">
                <a:latin typeface="+mn-lt"/>
              </a:rPr>
              <a:t>Journal of Vestibular Research: Equilibrium &amp; Orientation</a:t>
            </a:r>
            <a:r>
              <a:rPr lang="en-CA" sz="1050">
                <a:latin typeface="+mn-lt"/>
              </a:rPr>
              <a:t>, </a:t>
            </a:r>
            <a:r>
              <a:rPr lang="en-CA" sz="1050" i="1">
                <a:latin typeface="+mn-lt"/>
              </a:rPr>
              <a:t>31</a:t>
            </a:r>
            <a:r>
              <a:rPr lang="en-CA" sz="1050">
                <a:latin typeface="+mn-lt"/>
              </a:rPr>
              <a:t>(5), 327–344. </a:t>
            </a:r>
            <a:r>
              <a:rPr lang="en-CA" sz="1050">
                <a:latin typeface="+mn-lt"/>
                <a:hlinkClick r:id="rId3"/>
              </a:rPr>
              <a:t>https://doi.org/10.3233/VES-200005</a:t>
            </a:r>
            <a:endParaRPr lang="en-CA" sz="1050">
              <a:latin typeface="+mn-lt"/>
            </a:endParaRPr>
          </a:p>
          <a:p>
            <a:pPr marL="171450" indent="-171450">
              <a:buFont typeface="Arial" panose="020B0604020202020204" pitchFamily="34" charset="0"/>
              <a:buChar char="•"/>
            </a:pPr>
            <a:r>
              <a:rPr lang="en-CA" sz="1050">
                <a:latin typeface="+mn-lt"/>
              </a:rPr>
              <a:t>D’Amour, S., Bos, J. E., &amp; Keshavarz, B. (2017). The efficacy of airflow and seat vibration on reducing visually induced motion sickness. </a:t>
            </a:r>
            <a:r>
              <a:rPr lang="en-CA" sz="1050" i="1">
                <a:latin typeface="+mn-lt"/>
              </a:rPr>
              <a:t>Experimental Brain Research</a:t>
            </a:r>
            <a:r>
              <a:rPr lang="en-CA" sz="1050">
                <a:latin typeface="+mn-lt"/>
              </a:rPr>
              <a:t>, </a:t>
            </a:r>
            <a:r>
              <a:rPr lang="en-CA" sz="1050" i="1">
                <a:latin typeface="+mn-lt"/>
              </a:rPr>
              <a:t>235</a:t>
            </a:r>
            <a:r>
              <a:rPr lang="en-CA" sz="1050">
                <a:latin typeface="+mn-lt"/>
              </a:rPr>
              <a:t>(9), 2811–2820. </a:t>
            </a:r>
            <a:r>
              <a:rPr lang="en-CA" sz="1050">
                <a:latin typeface="+mn-lt"/>
                <a:hlinkClick r:id="rId4"/>
              </a:rPr>
              <a:t>https://doi.org/10.1007/s00221-017-5009-1</a:t>
            </a:r>
            <a:endParaRPr lang="en-CA" sz="1050">
              <a:latin typeface="+mn-lt"/>
            </a:endParaRPr>
          </a:p>
          <a:p>
            <a:pPr marL="171450" indent="-171450">
              <a:buFont typeface="Arial" panose="020B0604020202020204" pitchFamily="34" charset="0"/>
              <a:buChar char="•"/>
            </a:pPr>
            <a:r>
              <a:rPr lang="en-CA" sz="1050">
                <a:latin typeface="+mn-lt"/>
              </a:rPr>
              <a:t>Dennison, M. S., </a:t>
            </a:r>
            <a:r>
              <a:rPr lang="en-CA" sz="1050" err="1">
                <a:latin typeface="+mn-lt"/>
              </a:rPr>
              <a:t>Wisti</a:t>
            </a:r>
            <a:r>
              <a:rPr lang="en-CA" sz="1050">
                <a:latin typeface="+mn-lt"/>
              </a:rPr>
              <a:t>, A. Z., &amp; </a:t>
            </a:r>
            <a:r>
              <a:rPr lang="en-CA" sz="1050" err="1">
                <a:latin typeface="+mn-lt"/>
              </a:rPr>
              <a:t>D’Zmura</a:t>
            </a:r>
            <a:r>
              <a:rPr lang="en-CA" sz="1050">
                <a:latin typeface="+mn-lt"/>
              </a:rPr>
              <a:t>, M. (2016). Use of physiological signals to predict cybersickness. </a:t>
            </a:r>
            <a:r>
              <a:rPr lang="en-CA" sz="1050" i="1">
                <a:latin typeface="+mn-lt"/>
              </a:rPr>
              <a:t>Displays</a:t>
            </a:r>
            <a:r>
              <a:rPr lang="en-CA" sz="1050">
                <a:latin typeface="+mn-lt"/>
              </a:rPr>
              <a:t>, </a:t>
            </a:r>
            <a:r>
              <a:rPr lang="en-CA" sz="1050" i="1">
                <a:latin typeface="+mn-lt"/>
              </a:rPr>
              <a:t>44</a:t>
            </a:r>
            <a:r>
              <a:rPr lang="en-CA" sz="1050">
                <a:latin typeface="+mn-lt"/>
              </a:rPr>
              <a:t>, 42–52. </a:t>
            </a:r>
            <a:r>
              <a:rPr lang="en-CA" sz="1050">
                <a:latin typeface="+mn-lt"/>
                <a:hlinkClick r:id="rId5"/>
              </a:rPr>
              <a:t>https://doi.org/10.1016/j.displa.2016.07.002</a:t>
            </a:r>
            <a:endParaRPr lang="en-CA" sz="1050">
              <a:latin typeface="+mn-lt"/>
            </a:endParaRPr>
          </a:p>
          <a:p>
            <a:pPr marL="171450" indent="-171450">
              <a:buFont typeface="Arial" panose="020B0604020202020204" pitchFamily="34" charset="0"/>
              <a:buChar char="•"/>
            </a:pPr>
            <a:r>
              <a:rPr lang="en-CA" sz="1050" err="1">
                <a:latin typeface="+mn-lt"/>
              </a:rPr>
              <a:t>Domeyer</a:t>
            </a:r>
            <a:r>
              <a:rPr lang="en-CA" sz="1050">
                <a:latin typeface="+mn-lt"/>
              </a:rPr>
              <a:t>, J. E., </a:t>
            </a:r>
            <a:r>
              <a:rPr lang="en-CA" sz="1050" err="1">
                <a:latin typeface="+mn-lt"/>
              </a:rPr>
              <a:t>Cassavaugh</a:t>
            </a:r>
            <a:r>
              <a:rPr lang="en-CA" sz="1050">
                <a:latin typeface="+mn-lt"/>
              </a:rPr>
              <a:t>, N. D., &amp; Backs, R. W. (2013). The use of adaptation to reduce simulator sickness in driving assessment and research. </a:t>
            </a:r>
            <a:r>
              <a:rPr lang="en-CA" sz="1050" i="1">
                <a:latin typeface="+mn-lt"/>
              </a:rPr>
              <a:t>Accident Analysis &amp; Prevention</a:t>
            </a:r>
            <a:r>
              <a:rPr lang="en-CA" sz="1050">
                <a:latin typeface="+mn-lt"/>
              </a:rPr>
              <a:t>, </a:t>
            </a:r>
            <a:r>
              <a:rPr lang="en-CA" sz="1050" i="1">
                <a:latin typeface="+mn-lt"/>
              </a:rPr>
              <a:t>53</a:t>
            </a:r>
            <a:r>
              <a:rPr lang="en-CA" sz="1050">
                <a:latin typeface="+mn-lt"/>
              </a:rPr>
              <a:t>, 127–132. </a:t>
            </a:r>
            <a:r>
              <a:rPr lang="en-CA" sz="1050">
                <a:latin typeface="+mn-lt"/>
                <a:hlinkClick r:id="rId6"/>
              </a:rPr>
              <a:t>https://doi.org/10.1016/j.aap.2012.12.039</a:t>
            </a:r>
            <a:endParaRPr lang="en-CA" sz="1050">
              <a:latin typeface="+mn-lt"/>
            </a:endParaRPr>
          </a:p>
          <a:p>
            <a:pPr marL="171450" indent="-171450">
              <a:buFont typeface="Arial" panose="020B0604020202020204" pitchFamily="34" charset="0"/>
              <a:buChar char="•"/>
            </a:pPr>
            <a:r>
              <a:rPr lang="en-CA" sz="1050" err="1">
                <a:latin typeface="+mn-lt"/>
              </a:rPr>
              <a:t>Ebenholtz</a:t>
            </a:r>
            <a:r>
              <a:rPr lang="en-CA" sz="1050">
                <a:latin typeface="+mn-lt"/>
              </a:rPr>
              <a:t>, S. M., Cohen, M. M., &amp; Linder, B. J. (1994). The possible role of nystagmus in motion sickness: A hypothesis. </a:t>
            </a:r>
            <a:r>
              <a:rPr lang="en-CA" sz="1050" i="1">
                <a:latin typeface="+mn-lt"/>
              </a:rPr>
              <a:t>Aviation, Space, and Environmental Medicine</a:t>
            </a:r>
            <a:r>
              <a:rPr lang="en-CA" sz="1050">
                <a:latin typeface="+mn-lt"/>
              </a:rPr>
              <a:t>, </a:t>
            </a:r>
            <a:r>
              <a:rPr lang="en-CA" sz="1050" i="1">
                <a:latin typeface="+mn-lt"/>
              </a:rPr>
              <a:t>65</a:t>
            </a:r>
            <a:r>
              <a:rPr lang="en-CA" sz="1050">
                <a:latin typeface="+mn-lt"/>
              </a:rPr>
              <a:t>(11), 1032–1035.</a:t>
            </a:r>
          </a:p>
          <a:p>
            <a:pPr marL="171450" indent="-171450">
              <a:buFont typeface="Arial" panose="020B0604020202020204" pitchFamily="34" charset="0"/>
              <a:buChar char="•"/>
            </a:pPr>
            <a:r>
              <a:rPr lang="en-CA" sz="1050">
                <a:latin typeface="+mn-lt"/>
              </a:rPr>
              <a:t>Flanagan, M. B., May, J. G., &amp; Dobie, T. G. (2005). Sex differences in tolerance to visually-induced motion sickness. </a:t>
            </a:r>
            <a:r>
              <a:rPr lang="en-CA" sz="1050" i="1">
                <a:latin typeface="+mn-lt"/>
              </a:rPr>
              <a:t>Aviation, Space, and Environmental Medicine</a:t>
            </a:r>
            <a:r>
              <a:rPr lang="en-CA" sz="1050">
                <a:latin typeface="+mn-lt"/>
              </a:rPr>
              <a:t>, </a:t>
            </a:r>
            <a:r>
              <a:rPr lang="en-CA" sz="1050" i="1">
                <a:latin typeface="+mn-lt"/>
              </a:rPr>
              <a:t>76</a:t>
            </a:r>
            <a:r>
              <a:rPr lang="en-CA" sz="1050">
                <a:latin typeface="+mn-lt"/>
              </a:rPr>
              <a:t>(7), 642–646.</a:t>
            </a:r>
          </a:p>
          <a:p>
            <a:pPr marL="171450" indent="-171450">
              <a:buFont typeface="Arial" panose="020B0604020202020204" pitchFamily="34" charset="0"/>
              <a:buChar char="•"/>
            </a:pPr>
            <a:r>
              <a:rPr lang="en-CA" sz="1050">
                <a:latin typeface="+mn-lt"/>
              </a:rPr>
              <a:t>Golding, J. F., &amp; </a:t>
            </a:r>
            <a:r>
              <a:rPr lang="en-CA" sz="1050" err="1">
                <a:latin typeface="+mn-lt"/>
              </a:rPr>
              <a:t>Gresty</a:t>
            </a:r>
            <a:r>
              <a:rPr lang="en-CA" sz="1050">
                <a:latin typeface="+mn-lt"/>
              </a:rPr>
              <a:t>, M. A. (2015). Pathophysiology and treatment of motion sickness: </a:t>
            </a:r>
            <a:r>
              <a:rPr lang="en-CA" sz="1050" i="1">
                <a:latin typeface="+mn-lt"/>
              </a:rPr>
              <a:t>Current Opinion in Neurology</a:t>
            </a:r>
            <a:r>
              <a:rPr lang="en-CA" sz="1050">
                <a:latin typeface="+mn-lt"/>
              </a:rPr>
              <a:t>, </a:t>
            </a:r>
            <a:r>
              <a:rPr lang="en-CA" sz="1050" i="1">
                <a:latin typeface="+mn-lt"/>
              </a:rPr>
              <a:t>28</a:t>
            </a:r>
            <a:r>
              <a:rPr lang="en-CA" sz="1050">
                <a:latin typeface="+mn-lt"/>
              </a:rPr>
              <a:t>(1), 83–88. </a:t>
            </a:r>
            <a:r>
              <a:rPr lang="en-CA" sz="1050">
                <a:latin typeface="+mn-lt"/>
                <a:hlinkClick r:id="rId7"/>
              </a:rPr>
              <a:t>https://doi.org/10.1097/WCO.0000000000000163</a:t>
            </a:r>
            <a:endParaRPr lang="en-CA" sz="1050">
              <a:latin typeface="+mn-lt"/>
            </a:endParaRPr>
          </a:p>
          <a:p>
            <a:pPr marL="171450" indent="-171450">
              <a:buFont typeface="Arial" panose="020B0604020202020204" pitchFamily="34" charset="0"/>
              <a:buChar char="•"/>
            </a:pPr>
            <a:r>
              <a:rPr lang="en-CA" sz="1050">
                <a:latin typeface="+mn-lt"/>
              </a:rPr>
              <a:t>Golding, J. F., Rafiq, A., &amp; Keshavarz, B. (2021). Predicting Individual Susceptibility to Visually Induced Motion Sickness by Questionnaire. </a:t>
            </a:r>
            <a:r>
              <a:rPr lang="en-CA" sz="1050" i="1">
                <a:latin typeface="+mn-lt"/>
              </a:rPr>
              <a:t>Frontiers in Virtual Reality</a:t>
            </a:r>
            <a:r>
              <a:rPr lang="en-CA" sz="1050">
                <a:latin typeface="+mn-lt"/>
              </a:rPr>
              <a:t>, </a:t>
            </a:r>
            <a:r>
              <a:rPr lang="en-CA" sz="1050" i="1">
                <a:latin typeface="+mn-lt"/>
              </a:rPr>
              <a:t>2</a:t>
            </a:r>
            <a:r>
              <a:rPr lang="en-CA" sz="1050">
                <a:latin typeface="+mn-lt"/>
              </a:rPr>
              <a:t>. </a:t>
            </a:r>
            <a:r>
              <a:rPr lang="en-CA" sz="1050">
                <a:latin typeface="+mn-lt"/>
                <a:hlinkClick r:id="rId8"/>
              </a:rPr>
              <a:t>https://doi.org/10.3389/frvir.2021.576871</a:t>
            </a:r>
            <a:endParaRPr lang="en-CA" sz="1050">
              <a:latin typeface="+mn-lt"/>
            </a:endParaRPr>
          </a:p>
          <a:p>
            <a:pPr marL="171450" indent="-171450">
              <a:buFont typeface="Arial" panose="020B0604020202020204" pitchFamily="34" charset="0"/>
              <a:buChar char="•"/>
            </a:pPr>
            <a:r>
              <a:rPr lang="en-CA" sz="1050">
                <a:latin typeface="+mn-lt"/>
              </a:rPr>
              <a:t>Hu, S., Grant, W. F., Stern, R. M., &amp; Koch, K. L. (1991). Motion sickness severity and physiological correlates during repeated exposures to a rotating optokinetic drum. </a:t>
            </a:r>
            <a:r>
              <a:rPr lang="en-CA" sz="1050" i="1">
                <a:latin typeface="+mn-lt"/>
              </a:rPr>
              <a:t>Aviation, Space, and Environmental Medicine</a:t>
            </a:r>
            <a:r>
              <a:rPr lang="en-CA" sz="1050">
                <a:latin typeface="+mn-lt"/>
              </a:rPr>
              <a:t>, </a:t>
            </a:r>
            <a:r>
              <a:rPr lang="en-CA" sz="1050" i="1">
                <a:latin typeface="+mn-lt"/>
              </a:rPr>
              <a:t>62</a:t>
            </a:r>
            <a:r>
              <a:rPr lang="en-CA" sz="1050">
                <a:latin typeface="+mn-lt"/>
              </a:rPr>
              <a:t>(4), 308–314.</a:t>
            </a:r>
          </a:p>
          <a:p>
            <a:pPr marL="171450" indent="-171450">
              <a:buFont typeface="Arial" panose="020B0604020202020204" pitchFamily="34" charset="0"/>
              <a:buChar char="•"/>
            </a:pPr>
            <a:r>
              <a:rPr lang="en-CA" sz="1050">
                <a:latin typeface="+mn-lt"/>
              </a:rPr>
              <a:t>Kennedy, R. S., Hettinger, L. J., &amp; Lilienthal, M. G. (1990). Simulator sickness. In G. H. Crampton (Ed.), </a:t>
            </a:r>
            <a:r>
              <a:rPr lang="en-CA" sz="1050" i="1">
                <a:latin typeface="+mn-lt"/>
              </a:rPr>
              <a:t>Motion and Space Sickness</a:t>
            </a:r>
            <a:r>
              <a:rPr lang="en-CA" sz="1050">
                <a:latin typeface="+mn-lt"/>
              </a:rPr>
              <a:t>.</a:t>
            </a:r>
          </a:p>
          <a:p>
            <a:pPr marL="171450" indent="-171450">
              <a:buFont typeface="Arial" panose="020B0604020202020204" pitchFamily="34" charset="0"/>
              <a:buChar char="•"/>
            </a:pPr>
            <a:r>
              <a:rPr lang="en-CA" sz="1050">
                <a:latin typeface="+mn-lt"/>
              </a:rPr>
              <a:t>Kennedy, R. S., Lane, N. E., </a:t>
            </a:r>
            <a:r>
              <a:rPr lang="en-CA" sz="1050" err="1">
                <a:latin typeface="+mn-lt"/>
              </a:rPr>
              <a:t>Berbaum</a:t>
            </a:r>
            <a:r>
              <a:rPr lang="en-CA" sz="1050">
                <a:latin typeface="+mn-lt"/>
              </a:rPr>
              <a:t>, K. S., &amp; Lilienthal, M. G. (1993). Simulator Sickness Questionnaire: An Enhanced Method for Quantifying Simulator Sickness. </a:t>
            </a:r>
            <a:r>
              <a:rPr lang="en-CA" sz="1050" i="1">
                <a:latin typeface="+mn-lt"/>
              </a:rPr>
              <a:t>The International Journal of Aviation Psychology</a:t>
            </a:r>
            <a:r>
              <a:rPr lang="en-CA" sz="1050">
                <a:latin typeface="+mn-lt"/>
              </a:rPr>
              <a:t>, </a:t>
            </a:r>
            <a:r>
              <a:rPr lang="en-CA" sz="1050" i="1">
                <a:latin typeface="+mn-lt"/>
              </a:rPr>
              <a:t>3</a:t>
            </a:r>
            <a:r>
              <a:rPr lang="en-CA" sz="1050">
                <a:latin typeface="+mn-lt"/>
              </a:rPr>
              <a:t>(3), 203–220. </a:t>
            </a:r>
            <a:r>
              <a:rPr lang="en-CA" sz="1050">
                <a:latin typeface="+mn-lt"/>
                <a:hlinkClick r:id="rId9"/>
              </a:rPr>
              <a:t>https://doi.org/10.1207/s15327108ijap0303_3</a:t>
            </a:r>
            <a:endParaRPr lang="en-CA" sz="1050">
              <a:latin typeface="+mn-lt"/>
            </a:endParaRPr>
          </a:p>
          <a:p>
            <a:pPr marL="171450" indent="-171450">
              <a:buFont typeface="Arial" panose="020B0604020202020204" pitchFamily="34" charset="0"/>
              <a:buChar char="•"/>
            </a:pPr>
            <a:r>
              <a:rPr lang="en-CA" sz="1050">
                <a:latin typeface="+mn-lt"/>
              </a:rPr>
              <a:t>Keshavarz, B., &amp; Golding, J. F. (2022). Motion sickness: Current concepts and management. </a:t>
            </a:r>
            <a:r>
              <a:rPr lang="en-CA" sz="1050" i="1">
                <a:latin typeface="+mn-lt"/>
              </a:rPr>
              <a:t>Current Opinion in Neurology</a:t>
            </a:r>
            <a:r>
              <a:rPr lang="en-CA" sz="1050">
                <a:latin typeface="+mn-lt"/>
              </a:rPr>
              <a:t>, </a:t>
            </a:r>
            <a:r>
              <a:rPr lang="en-CA" sz="1050" i="1">
                <a:latin typeface="+mn-lt"/>
              </a:rPr>
              <a:t>35</a:t>
            </a:r>
            <a:r>
              <a:rPr lang="en-CA" sz="1050">
                <a:latin typeface="+mn-lt"/>
              </a:rPr>
              <a:t>(1), 107–112. </a:t>
            </a:r>
            <a:r>
              <a:rPr lang="en-CA" sz="1050">
                <a:latin typeface="+mn-lt"/>
                <a:hlinkClick r:id="rId10"/>
              </a:rPr>
              <a:t>https://doi.org/10.1097/WCO.0000000000001018</a:t>
            </a:r>
            <a:endParaRPr lang="en-CA" sz="1050">
              <a:latin typeface="+mn-lt"/>
            </a:endParaRPr>
          </a:p>
          <a:p>
            <a:pPr marL="171450" indent="-171450">
              <a:buFont typeface="Arial" panose="020B0604020202020204" pitchFamily="34" charset="0"/>
              <a:buChar char="•"/>
            </a:pPr>
            <a:r>
              <a:rPr lang="en-CA" sz="1050">
                <a:latin typeface="+mn-lt"/>
              </a:rPr>
              <a:t>Keshavarz, B., &amp; Hecht, H. (2011a). Axis Rotation and Visually Induced Motion Sickness: The Role of Combined Roll, Pitch, and Yaw Motion. </a:t>
            </a:r>
            <a:r>
              <a:rPr lang="en-CA" sz="1050" i="1">
                <a:latin typeface="+mn-lt"/>
              </a:rPr>
              <a:t>Aviation, Space, and Environmental Medicine</a:t>
            </a:r>
            <a:r>
              <a:rPr lang="en-CA" sz="1050">
                <a:latin typeface="+mn-lt"/>
              </a:rPr>
              <a:t>, </a:t>
            </a:r>
            <a:r>
              <a:rPr lang="en-CA" sz="1050" i="1">
                <a:latin typeface="+mn-lt"/>
              </a:rPr>
              <a:t>82</a:t>
            </a:r>
            <a:r>
              <a:rPr lang="en-CA" sz="1050">
                <a:latin typeface="+mn-lt"/>
              </a:rPr>
              <a:t>(11), 1023–1029. </a:t>
            </a:r>
            <a:r>
              <a:rPr lang="en-CA" sz="1050">
                <a:latin typeface="+mn-lt"/>
                <a:hlinkClick r:id="rId11"/>
              </a:rPr>
              <a:t>https://doi.org/10.3357/ASEM.3078.2011</a:t>
            </a:r>
            <a:endParaRPr lang="en-CA" sz="1050">
              <a:latin typeface="+mn-lt"/>
            </a:endParaRPr>
          </a:p>
          <a:p>
            <a:pPr marL="171450" indent="-171450">
              <a:buFont typeface="Arial" panose="020B0604020202020204" pitchFamily="34" charset="0"/>
              <a:buChar char="•"/>
            </a:pPr>
            <a:r>
              <a:rPr lang="en-CA" sz="1050">
                <a:latin typeface="+mn-lt"/>
              </a:rPr>
              <a:t>Keshavarz, B., &amp; Hecht, H. (2011b). Validating an Efficient Method to Quantify Motion Sickness. </a:t>
            </a:r>
            <a:r>
              <a:rPr lang="en-CA" sz="1050" i="1">
                <a:latin typeface="+mn-lt"/>
              </a:rPr>
              <a:t>Human Factors: The Journal of the Human Factors and Ergonomics Society</a:t>
            </a:r>
            <a:r>
              <a:rPr lang="en-CA" sz="1050">
                <a:latin typeface="+mn-lt"/>
              </a:rPr>
              <a:t>, </a:t>
            </a:r>
            <a:r>
              <a:rPr lang="en-CA" sz="1050" i="1">
                <a:latin typeface="+mn-lt"/>
              </a:rPr>
              <a:t>53</a:t>
            </a:r>
            <a:r>
              <a:rPr lang="en-CA" sz="1050">
                <a:latin typeface="+mn-lt"/>
              </a:rPr>
              <a:t>(4), 415–426. </a:t>
            </a:r>
            <a:r>
              <a:rPr lang="en-CA" sz="1050">
                <a:latin typeface="+mn-lt"/>
                <a:hlinkClick r:id="rId12"/>
              </a:rPr>
              <a:t>https://doi.org/10.1177/0018720811403736</a:t>
            </a:r>
            <a:endParaRPr lang="en-CA" sz="1050">
              <a:latin typeface="+mn-lt"/>
            </a:endParaRPr>
          </a:p>
          <a:p>
            <a:pPr marL="171450" indent="-171450">
              <a:buFont typeface="Arial" panose="020B0604020202020204" pitchFamily="34" charset="0"/>
              <a:buChar char="•"/>
            </a:pPr>
            <a:r>
              <a:rPr lang="en-CA" sz="1050">
                <a:latin typeface="+mn-lt"/>
              </a:rPr>
              <a:t>Keshavarz, B., Hecht, H., &amp; Lawson, B. D. (2014). Visually induced motion sickness: Characteristics, causes, and countermeasures. In K. S. Hale &amp; K. M. </a:t>
            </a:r>
            <a:r>
              <a:rPr lang="en-CA" sz="1050" err="1">
                <a:latin typeface="+mn-lt"/>
              </a:rPr>
              <a:t>Stanney</a:t>
            </a:r>
            <a:r>
              <a:rPr lang="en-CA" sz="1050">
                <a:latin typeface="+mn-lt"/>
              </a:rPr>
              <a:t> (Eds.), </a:t>
            </a:r>
            <a:r>
              <a:rPr lang="en-CA" sz="1050" i="1">
                <a:latin typeface="+mn-lt"/>
              </a:rPr>
              <a:t>Handbook of Virtual Environments: Design, Implementation, and Applications</a:t>
            </a:r>
            <a:r>
              <a:rPr lang="en-CA" sz="1050">
                <a:latin typeface="+mn-lt"/>
              </a:rPr>
              <a:t> (2nd ed., pp. 648–697). CRC Press.</a:t>
            </a:r>
          </a:p>
          <a:p>
            <a:pPr marL="171450" indent="-171450">
              <a:buFont typeface="Arial" panose="020B0604020202020204" pitchFamily="34" charset="0"/>
              <a:buChar char="•"/>
            </a:pPr>
            <a:r>
              <a:rPr lang="en-CA" sz="1050">
                <a:latin typeface="+mn-lt"/>
              </a:rPr>
              <a:t>Keshavarz, B., Murovec, B., Mohanathas, N., &amp; Golding, J. F. (2023). The Visually Induced Motion Sickness Susceptibility Questionnaire (VIMSSQ): Estimating Individual Susceptibility to Motion Sickness-Like Symptoms When Using Visual Devices. </a:t>
            </a:r>
            <a:r>
              <a:rPr lang="en-CA" sz="1050" i="1">
                <a:latin typeface="+mn-lt"/>
              </a:rPr>
              <a:t>Human Factors</a:t>
            </a:r>
            <a:r>
              <a:rPr lang="en-CA" sz="1050">
                <a:latin typeface="+mn-lt"/>
              </a:rPr>
              <a:t>, </a:t>
            </a:r>
            <a:r>
              <a:rPr lang="en-CA" sz="1050" i="1">
                <a:latin typeface="+mn-lt"/>
              </a:rPr>
              <a:t>65</a:t>
            </a:r>
            <a:r>
              <a:rPr lang="en-CA" sz="1050">
                <a:latin typeface="+mn-lt"/>
              </a:rPr>
              <a:t>(1), 107–124. </a:t>
            </a:r>
            <a:r>
              <a:rPr lang="en-CA" sz="1050">
                <a:latin typeface="+mn-lt"/>
                <a:hlinkClick r:id="rId13"/>
              </a:rPr>
              <a:t>https://doi.org/10.1177/00187208211008687</a:t>
            </a:r>
            <a:endParaRPr lang="en-CA" sz="1050">
              <a:latin typeface="+mn-lt"/>
            </a:endParaRPr>
          </a:p>
          <a:p>
            <a:pPr marL="171450" indent="-171450">
              <a:buFont typeface="Arial" panose="020B0604020202020204" pitchFamily="34" charset="0"/>
              <a:buChar char="•"/>
            </a:pPr>
            <a:r>
              <a:rPr lang="en-CA" sz="1050">
                <a:latin typeface="+mn-lt"/>
              </a:rPr>
              <a:t>Keshavarz, B., Novak, A. C., Hettinger, L. J., </a:t>
            </a:r>
            <a:r>
              <a:rPr lang="en-CA" sz="1050" err="1">
                <a:latin typeface="+mn-lt"/>
              </a:rPr>
              <a:t>Stoffregen</a:t>
            </a:r>
            <a:r>
              <a:rPr lang="en-CA" sz="1050">
                <a:latin typeface="+mn-lt"/>
              </a:rPr>
              <a:t>, T. A., &amp; Campos, J. L. (2017). Passive restraint reduces visually induced motion sickness in older adults. </a:t>
            </a:r>
            <a:r>
              <a:rPr lang="en-CA" sz="1050" i="1">
                <a:latin typeface="+mn-lt"/>
              </a:rPr>
              <a:t>Journal of Experimental Psychology: Applied</a:t>
            </a:r>
            <a:r>
              <a:rPr lang="en-CA" sz="1050">
                <a:latin typeface="+mn-lt"/>
              </a:rPr>
              <a:t>, </a:t>
            </a:r>
            <a:r>
              <a:rPr lang="en-CA" sz="1050" i="1">
                <a:latin typeface="+mn-lt"/>
              </a:rPr>
              <a:t>23</a:t>
            </a:r>
            <a:r>
              <a:rPr lang="en-CA" sz="1050">
                <a:latin typeface="+mn-lt"/>
              </a:rPr>
              <a:t>(1), 85–99. </a:t>
            </a:r>
            <a:r>
              <a:rPr lang="en-CA" sz="1050">
                <a:latin typeface="+mn-lt"/>
                <a:hlinkClick r:id="rId14"/>
              </a:rPr>
              <a:t>https://doi.org/10.1037/xap0000107</a:t>
            </a:r>
            <a:endParaRPr lang="en-CA" sz="1050">
              <a:latin typeface="+mn-lt"/>
            </a:endParaRPr>
          </a:p>
          <a:p>
            <a:pPr marL="171450" indent="-171450">
              <a:buFont typeface="Arial" panose="020B0604020202020204" pitchFamily="34" charset="0"/>
              <a:buChar char="•"/>
            </a:pPr>
            <a:r>
              <a:rPr lang="en-CA" sz="1050">
                <a:latin typeface="+mn-lt"/>
              </a:rPr>
              <a:t>Keshavarz, B., Peck, K., Rezaei, S., &amp; Taati, B. (2022). Detecting and predicting visually induced motion sickness with physiological measures in combination with machine learning techniques. </a:t>
            </a:r>
            <a:r>
              <a:rPr lang="en-CA" sz="1050" i="1">
                <a:latin typeface="+mn-lt"/>
              </a:rPr>
              <a:t>International Journal of Psychophysiology: Official Journal of the International Organization of Psychophysiology</a:t>
            </a:r>
            <a:r>
              <a:rPr lang="en-CA" sz="1050">
                <a:latin typeface="+mn-lt"/>
              </a:rPr>
              <a:t>, </a:t>
            </a:r>
            <a:r>
              <a:rPr lang="en-CA" sz="1050" i="1">
                <a:latin typeface="+mn-lt"/>
              </a:rPr>
              <a:t>176</a:t>
            </a:r>
            <a:r>
              <a:rPr lang="en-CA" sz="1050">
                <a:latin typeface="+mn-lt"/>
              </a:rPr>
              <a:t>, 14–26. </a:t>
            </a:r>
            <a:r>
              <a:rPr lang="en-CA" sz="1050">
                <a:latin typeface="+mn-lt"/>
                <a:hlinkClick r:id="rId15"/>
              </a:rPr>
              <a:t>https://doi.org/10.1016/j.ijpsycho.2022.03.006</a:t>
            </a:r>
            <a:endParaRPr lang="en-CA" sz="1050">
              <a:latin typeface="+mn-lt"/>
            </a:endParaRPr>
          </a:p>
          <a:p>
            <a:pPr marL="171450" indent="-171450">
              <a:buFont typeface="Arial" panose="020B0604020202020204" pitchFamily="34" charset="0"/>
              <a:buChar char="•"/>
            </a:pPr>
            <a:r>
              <a:rPr lang="en-CA" sz="1050">
                <a:latin typeface="+mn-lt"/>
              </a:rPr>
              <a:t>Keshavarz, B., Philipp-Muller, A. E., </a:t>
            </a:r>
            <a:r>
              <a:rPr lang="en-CA" sz="1050" err="1">
                <a:latin typeface="+mn-lt"/>
              </a:rPr>
              <a:t>Hemmerich</a:t>
            </a:r>
            <a:r>
              <a:rPr lang="en-CA" sz="1050">
                <a:latin typeface="+mn-lt"/>
              </a:rPr>
              <a:t>, W., </a:t>
            </a:r>
            <a:r>
              <a:rPr lang="en-CA" sz="1050" err="1">
                <a:latin typeface="+mn-lt"/>
              </a:rPr>
              <a:t>Riecke</a:t>
            </a:r>
            <a:r>
              <a:rPr lang="en-CA" sz="1050">
                <a:latin typeface="+mn-lt"/>
              </a:rPr>
              <a:t>, B. E., &amp; Campos, J. L. (2019). The effect of visual motion stimulus characteristics on </a:t>
            </a:r>
            <a:r>
              <a:rPr lang="en-CA" sz="1050" err="1">
                <a:latin typeface="+mn-lt"/>
              </a:rPr>
              <a:t>vection</a:t>
            </a:r>
            <a:r>
              <a:rPr lang="en-CA" sz="1050">
                <a:latin typeface="+mn-lt"/>
              </a:rPr>
              <a:t> and visually induced motion sickness. </a:t>
            </a:r>
            <a:r>
              <a:rPr lang="en-CA" sz="1050" i="1">
                <a:latin typeface="+mn-lt"/>
              </a:rPr>
              <a:t>Displays</a:t>
            </a:r>
            <a:r>
              <a:rPr lang="en-CA" sz="1050">
                <a:latin typeface="+mn-lt"/>
              </a:rPr>
              <a:t>, </a:t>
            </a:r>
            <a:r>
              <a:rPr lang="en-CA" sz="1050" i="1">
                <a:latin typeface="+mn-lt"/>
              </a:rPr>
              <a:t>58</a:t>
            </a:r>
            <a:r>
              <a:rPr lang="en-CA" sz="1050">
                <a:latin typeface="+mn-lt"/>
              </a:rPr>
              <a:t>, 71–81. </a:t>
            </a:r>
            <a:r>
              <a:rPr lang="en-CA" sz="1050">
                <a:latin typeface="+mn-lt"/>
                <a:hlinkClick r:id="rId16"/>
              </a:rPr>
              <a:t>https://doi.org/10.1016/j.displa.2018.07.005</a:t>
            </a:r>
            <a:endParaRPr lang="en-CA" sz="1050">
              <a:latin typeface="+mn-lt"/>
            </a:endParaRPr>
          </a:p>
          <a:p>
            <a:pPr marL="171450" indent="-171450">
              <a:buFont typeface="Arial" panose="020B0604020202020204" pitchFamily="34" charset="0"/>
              <a:buChar char="•"/>
            </a:pPr>
            <a:r>
              <a:rPr lang="en-CA" sz="1050">
                <a:latin typeface="+mn-lt"/>
              </a:rPr>
              <a:t>Keshavarz, B., Ramkhalawansingh, R., Haycock, B., Shahab, S., &amp; Campos, J. L. (2018). Comparing simulator sickness in younger and older adults during simulated driving under different multisensory conditions. </a:t>
            </a:r>
            <a:r>
              <a:rPr lang="en-CA" sz="1050" i="1">
                <a:latin typeface="+mn-lt"/>
              </a:rPr>
              <a:t>Transportation Research Part F: Traffic Psychology and Behaviour</a:t>
            </a:r>
            <a:r>
              <a:rPr lang="en-CA" sz="1050">
                <a:latin typeface="+mn-lt"/>
              </a:rPr>
              <a:t>, </a:t>
            </a:r>
            <a:r>
              <a:rPr lang="en-CA" sz="1050" i="1">
                <a:latin typeface="+mn-lt"/>
              </a:rPr>
              <a:t>54</a:t>
            </a:r>
            <a:r>
              <a:rPr lang="en-CA" sz="1050">
                <a:latin typeface="+mn-lt"/>
              </a:rPr>
              <a:t>, 47–62. </a:t>
            </a:r>
            <a:r>
              <a:rPr lang="en-CA" sz="1050">
                <a:latin typeface="+mn-lt"/>
                <a:hlinkClick r:id="rId17"/>
              </a:rPr>
              <a:t>https://doi.org/10.1016/j.trf.2018.01.007</a:t>
            </a:r>
            <a:endParaRPr lang="en-CA" sz="1050">
              <a:latin typeface="+mn-lt"/>
            </a:endParaRPr>
          </a:p>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chemeClr val="bg1"/>
              </a:solidFill>
              <a:effectLst/>
              <a:uLnTx/>
              <a:uFillTx/>
              <a:latin typeface="+mn-lt"/>
            </a:endParaRPr>
          </a:p>
        </p:txBody>
      </p:sp>
      <p:sp>
        <p:nvSpPr>
          <p:cNvPr id="7"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Bibliography</a:t>
            </a:r>
          </a:p>
        </p:txBody>
      </p:sp>
    </p:spTree>
    <p:extLst>
      <p:ext uri="{BB962C8B-B14F-4D97-AF65-F5344CB8AC3E}">
        <p14:creationId xmlns:p14="http://schemas.microsoft.com/office/powerpoint/2010/main" val="1388617050"/>
      </p:ext>
    </p:extLst>
  </p:cSld>
  <p:clrMapOvr>
    <a:masterClrMapping/>
  </p:clrMapOvr>
  <p:transition spd="slow">
    <p:wipe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05D2F34-6C07-4396-98AA-1136D774F9BF}"/>
              </a:ext>
            </a:extLst>
          </p:cNvPr>
          <p:cNvSpPr txBox="1">
            <a:spLocks/>
          </p:cNvSpPr>
          <p:nvPr/>
        </p:nvSpPr>
        <p:spPr>
          <a:xfrm>
            <a:off x="76991" y="974798"/>
            <a:ext cx="11908532" cy="40811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indent="-171450">
              <a:buFont typeface="Arial" panose="020B0604020202020204" pitchFamily="34" charset="0"/>
              <a:buChar char="•"/>
            </a:pPr>
            <a:r>
              <a:rPr lang="en-CA" sz="1050">
                <a:latin typeface="+mn-lt"/>
              </a:rPr>
              <a:t>Keshavarz, B., Saryazdi, R., Campos, J. L., &amp; Golding, J. F. (2019). Introducing the VIMSSQ: Measuring susceptibility to visually induced motion sickness. </a:t>
            </a:r>
            <a:r>
              <a:rPr lang="en-CA" sz="1050" i="1">
                <a:latin typeface="+mn-lt"/>
              </a:rPr>
              <a:t>Proceedings of the Human Factors and Ergonomics Society Annual Meeting</a:t>
            </a:r>
            <a:r>
              <a:rPr lang="en-CA" sz="1050">
                <a:latin typeface="+mn-lt"/>
              </a:rPr>
              <a:t>, </a:t>
            </a:r>
            <a:r>
              <a:rPr lang="en-CA" sz="1050" i="1">
                <a:latin typeface="+mn-lt"/>
              </a:rPr>
              <a:t>63</a:t>
            </a:r>
            <a:r>
              <a:rPr lang="en-CA" sz="1050">
                <a:latin typeface="+mn-lt"/>
              </a:rPr>
              <a:t>(1), 2267–2271. </a:t>
            </a:r>
            <a:r>
              <a:rPr lang="en-CA" sz="1050">
                <a:latin typeface="+mn-lt"/>
                <a:hlinkClick r:id="rId2"/>
              </a:rPr>
              <a:t>https://doi.org/10.1177/1071181319631216</a:t>
            </a:r>
            <a:endParaRPr lang="en-CA" sz="1050">
              <a:latin typeface="+mn-lt"/>
            </a:endParaRPr>
          </a:p>
          <a:p>
            <a:pPr marL="171450" indent="-171450">
              <a:buFont typeface="Arial" panose="020B0604020202020204" pitchFamily="34" charset="0"/>
              <a:buChar char="•"/>
            </a:pPr>
            <a:r>
              <a:rPr lang="en-CA" sz="1050">
                <a:latin typeface="+mn-lt"/>
              </a:rPr>
              <a:t>Keshavarz, B., </a:t>
            </a:r>
            <a:r>
              <a:rPr lang="en-CA" sz="1050" err="1">
                <a:latin typeface="+mn-lt"/>
              </a:rPr>
              <a:t>Stelzmann</a:t>
            </a:r>
            <a:r>
              <a:rPr lang="en-CA" sz="1050">
                <a:latin typeface="+mn-lt"/>
              </a:rPr>
              <a:t>, D., Paillard, A., &amp; Hecht, H. (2015). Visually induced motion sickness can be alleviated by pleasant odors. </a:t>
            </a:r>
            <a:r>
              <a:rPr lang="en-CA" sz="1050" i="1">
                <a:latin typeface="+mn-lt"/>
              </a:rPr>
              <a:t>Experimental Brain Research</a:t>
            </a:r>
            <a:r>
              <a:rPr lang="en-CA" sz="1050">
                <a:latin typeface="+mn-lt"/>
              </a:rPr>
              <a:t>, </a:t>
            </a:r>
            <a:r>
              <a:rPr lang="en-CA" sz="1050" i="1">
                <a:latin typeface="+mn-lt"/>
              </a:rPr>
              <a:t>233</a:t>
            </a:r>
            <a:r>
              <a:rPr lang="en-CA" sz="1050">
                <a:latin typeface="+mn-lt"/>
              </a:rPr>
              <a:t>(5), 1353–1364. </a:t>
            </a:r>
            <a:r>
              <a:rPr lang="en-CA" sz="1050">
                <a:latin typeface="+mn-lt"/>
                <a:hlinkClick r:id="rId3"/>
              </a:rPr>
              <a:t>https://doi.org/10.1007/s00221-015-4209-9</a:t>
            </a:r>
            <a:endParaRPr lang="en-CA" sz="1050">
              <a:latin typeface="+mn-lt"/>
            </a:endParaRPr>
          </a:p>
          <a:p>
            <a:pPr marL="171450" indent="-171450">
              <a:buFont typeface="Arial" panose="020B0604020202020204" pitchFamily="34" charset="0"/>
              <a:buChar char="•"/>
            </a:pPr>
            <a:r>
              <a:rPr lang="en-CA" sz="1050" err="1">
                <a:latin typeface="+mn-lt"/>
              </a:rPr>
              <a:t>Klosterhalfen</a:t>
            </a:r>
            <a:r>
              <a:rPr lang="en-CA" sz="1050">
                <a:latin typeface="+mn-lt"/>
              </a:rPr>
              <a:t>, S., Pan, F., </a:t>
            </a:r>
            <a:r>
              <a:rPr lang="en-CA" sz="1050" err="1">
                <a:latin typeface="+mn-lt"/>
              </a:rPr>
              <a:t>Kellermann</a:t>
            </a:r>
            <a:r>
              <a:rPr lang="en-CA" sz="1050">
                <a:latin typeface="+mn-lt"/>
              </a:rPr>
              <a:t>, S., &amp; </a:t>
            </a:r>
            <a:r>
              <a:rPr lang="en-CA" sz="1050" err="1">
                <a:latin typeface="+mn-lt"/>
              </a:rPr>
              <a:t>Enck</a:t>
            </a:r>
            <a:r>
              <a:rPr lang="en-CA" sz="1050">
                <a:latin typeface="+mn-lt"/>
              </a:rPr>
              <a:t>, P. (2006). Gender and race as determinants of nausea induced by circular </a:t>
            </a:r>
            <a:r>
              <a:rPr lang="en-CA" sz="1050" err="1">
                <a:latin typeface="+mn-lt"/>
              </a:rPr>
              <a:t>vection</a:t>
            </a:r>
            <a:r>
              <a:rPr lang="en-CA" sz="1050">
                <a:latin typeface="+mn-lt"/>
              </a:rPr>
              <a:t>. </a:t>
            </a:r>
            <a:r>
              <a:rPr lang="en-CA" sz="1050" i="1">
                <a:latin typeface="+mn-lt"/>
              </a:rPr>
              <a:t>Gender Medicine</a:t>
            </a:r>
            <a:r>
              <a:rPr lang="en-CA" sz="1050">
                <a:latin typeface="+mn-lt"/>
              </a:rPr>
              <a:t>, </a:t>
            </a:r>
            <a:r>
              <a:rPr lang="en-CA" sz="1050" i="1">
                <a:latin typeface="+mn-lt"/>
              </a:rPr>
              <a:t>3</a:t>
            </a:r>
            <a:r>
              <a:rPr lang="en-CA" sz="1050">
                <a:latin typeface="+mn-lt"/>
              </a:rPr>
              <a:t>(3), 236–242.</a:t>
            </a:r>
          </a:p>
          <a:p>
            <a:pPr marL="171450" indent="-171450">
              <a:buFont typeface="Arial" panose="020B0604020202020204" pitchFamily="34" charset="0"/>
              <a:buChar char="•"/>
            </a:pPr>
            <a:r>
              <a:rPr lang="en-CA" sz="1050" err="1">
                <a:latin typeface="+mn-lt"/>
              </a:rPr>
              <a:t>Klüver</a:t>
            </a:r>
            <a:r>
              <a:rPr lang="en-CA" sz="1050">
                <a:latin typeface="+mn-lt"/>
              </a:rPr>
              <a:t>, M., </a:t>
            </a:r>
            <a:r>
              <a:rPr lang="en-CA" sz="1050" err="1">
                <a:latin typeface="+mn-lt"/>
              </a:rPr>
              <a:t>Herrigel</a:t>
            </a:r>
            <a:r>
              <a:rPr lang="en-CA" sz="1050">
                <a:latin typeface="+mn-lt"/>
              </a:rPr>
              <a:t>, C., Preuss, S., &amp; Hecht, H. (2015). Comparing the Incidence of Simulator Sickness in Five Different Driving Simulators. </a:t>
            </a:r>
            <a:r>
              <a:rPr lang="en-CA" sz="1050" i="1">
                <a:latin typeface="+mn-lt"/>
              </a:rPr>
              <a:t>Proceedings of the Driving Simulation Conference Europe 2015</a:t>
            </a:r>
            <a:r>
              <a:rPr lang="en-CA" sz="1050">
                <a:latin typeface="+mn-lt"/>
              </a:rPr>
              <a:t>, 87–94.</a:t>
            </a:r>
          </a:p>
          <a:p>
            <a:pPr marL="171450" indent="-171450">
              <a:buFont typeface="Arial" panose="020B0604020202020204" pitchFamily="34" charset="0"/>
              <a:buChar char="•"/>
            </a:pPr>
            <a:r>
              <a:rPr lang="en-CA" sz="1050">
                <a:latin typeface="+mn-lt"/>
              </a:rPr>
              <a:t>Lackner, J. R. (2014). Motion sickness: More than nausea and vomiting. </a:t>
            </a:r>
            <a:r>
              <a:rPr lang="en-CA" sz="1050" i="1">
                <a:latin typeface="+mn-lt"/>
              </a:rPr>
              <a:t>Experimental Brain Research</a:t>
            </a:r>
            <a:r>
              <a:rPr lang="en-CA" sz="1050">
                <a:latin typeface="+mn-lt"/>
              </a:rPr>
              <a:t>, </a:t>
            </a:r>
            <a:r>
              <a:rPr lang="en-CA" sz="1050" i="1">
                <a:latin typeface="+mn-lt"/>
              </a:rPr>
              <a:t>232</a:t>
            </a:r>
            <a:r>
              <a:rPr lang="en-CA" sz="1050">
                <a:latin typeface="+mn-lt"/>
              </a:rPr>
              <a:t>(8), 2493–2510. </a:t>
            </a:r>
            <a:r>
              <a:rPr lang="en-CA" sz="1050">
                <a:latin typeface="+mn-lt"/>
                <a:hlinkClick r:id="rId4"/>
              </a:rPr>
              <a:t>https://doi.org/10.1007/s00221-014-4008-8</a:t>
            </a:r>
            <a:endParaRPr lang="en-CA" sz="1050">
              <a:latin typeface="+mn-lt"/>
            </a:endParaRPr>
          </a:p>
          <a:p>
            <a:pPr marL="171450" indent="-171450">
              <a:buFont typeface="Arial" panose="020B0604020202020204" pitchFamily="34" charset="0"/>
              <a:buChar char="•"/>
            </a:pPr>
            <a:r>
              <a:rPr lang="en-CA" sz="1050">
                <a:latin typeface="+mn-lt"/>
              </a:rPr>
              <a:t>Lawson, B. D. (2014). Motion sickness symptomatology and origins. In K. S. Hale &amp; K. M. </a:t>
            </a:r>
            <a:r>
              <a:rPr lang="en-CA" sz="1050" err="1">
                <a:latin typeface="+mn-lt"/>
              </a:rPr>
              <a:t>Stanney</a:t>
            </a:r>
            <a:r>
              <a:rPr lang="en-CA" sz="1050">
                <a:latin typeface="+mn-lt"/>
              </a:rPr>
              <a:t> (Eds.), </a:t>
            </a:r>
            <a:r>
              <a:rPr lang="en-CA" sz="1050" i="1">
                <a:latin typeface="+mn-lt"/>
              </a:rPr>
              <a:t>Handbook of Virtual Environments: Design, Implementation, and Applications</a:t>
            </a:r>
            <a:r>
              <a:rPr lang="en-CA" sz="1050">
                <a:latin typeface="+mn-lt"/>
              </a:rPr>
              <a:t> (2nd ed., pp. 531–599). CRC Press.</a:t>
            </a:r>
          </a:p>
          <a:p>
            <a:pPr marL="171450" indent="-171450">
              <a:buFont typeface="Arial" panose="020B0604020202020204" pitchFamily="34" charset="0"/>
              <a:buChar char="•"/>
            </a:pPr>
            <a:r>
              <a:rPr lang="en-CA" sz="1050">
                <a:latin typeface="+mn-lt"/>
              </a:rPr>
              <a:t>Moss, J. D., &amp; </a:t>
            </a:r>
            <a:r>
              <a:rPr lang="en-CA" sz="1050" err="1">
                <a:latin typeface="+mn-lt"/>
              </a:rPr>
              <a:t>Muth</a:t>
            </a:r>
            <a:r>
              <a:rPr lang="en-CA" sz="1050">
                <a:latin typeface="+mn-lt"/>
              </a:rPr>
              <a:t>, E. R. (2011). Characteristics of Head-Mounted Displays and Their Effects on Simulator Sickness. </a:t>
            </a:r>
            <a:r>
              <a:rPr lang="en-CA" sz="1050" i="1">
                <a:latin typeface="+mn-lt"/>
              </a:rPr>
              <a:t>Human Factors: The Journal of the Human Factors and Ergonomics Society</a:t>
            </a:r>
            <a:r>
              <a:rPr lang="en-CA" sz="1050">
                <a:latin typeface="+mn-lt"/>
              </a:rPr>
              <a:t>, </a:t>
            </a:r>
            <a:r>
              <a:rPr lang="en-CA" sz="1050" i="1">
                <a:latin typeface="+mn-lt"/>
              </a:rPr>
              <a:t>53</a:t>
            </a:r>
            <a:r>
              <a:rPr lang="en-CA" sz="1050">
                <a:latin typeface="+mn-lt"/>
              </a:rPr>
              <a:t>(3), 308–319. </a:t>
            </a:r>
            <a:r>
              <a:rPr lang="en-CA" sz="1050">
                <a:latin typeface="+mn-lt"/>
                <a:hlinkClick r:id="rId5"/>
              </a:rPr>
              <a:t>https://doi.org/10.1177/0018720811405196</a:t>
            </a:r>
            <a:endParaRPr lang="en-CA" sz="1050">
              <a:latin typeface="+mn-lt"/>
            </a:endParaRPr>
          </a:p>
          <a:p>
            <a:pPr marL="171450" indent="-171450">
              <a:buFont typeface="Arial" panose="020B0604020202020204" pitchFamily="34" charset="0"/>
              <a:buChar char="•"/>
            </a:pPr>
            <a:r>
              <a:rPr lang="en-CA" sz="1050" err="1">
                <a:latin typeface="+mn-lt"/>
              </a:rPr>
              <a:t>Muth</a:t>
            </a:r>
            <a:r>
              <a:rPr lang="en-CA" sz="1050">
                <a:latin typeface="+mn-lt"/>
              </a:rPr>
              <a:t>, E. R., Stern, R. M., Thayer, J. F., &amp; Koch, K. L. (1996). Assessment of the multiple dimensions of nausea: The Nausea Profile (NP). </a:t>
            </a:r>
            <a:r>
              <a:rPr lang="en-CA" sz="1050" i="1">
                <a:latin typeface="+mn-lt"/>
              </a:rPr>
              <a:t>Journal of Psychosomatic Research</a:t>
            </a:r>
            <a:r>
              <a:rPr lang="en-CA" sz="1050">
                <a:latin typeface="+mn-lt"/>
              </a:rPr>
              <a:t>, </a:t>
            </a:r>
            <a:r>
              <a:rPr lang="en-CA" sz="1050" i="1">
                <a:latin typeface="+mn-lt"/>
              </a:rPr>
              <a:t>40</a:t>
            </a:r>
            <a:r>
              <a:rPr lang="en-CA" sz="1050">
                <a:latin typeface="+mn-lt"/>
              </a:rPr>
              <a:t>(5), 511–520.</a:t>
            </a:r>
          </a:p>
          <a:p>
            <a:pPr marL="171450" indent="-171450">
              <a:buFont typeface="Arial" panose="020B0604020202020204" pitchFamily="34" charset="0"/>
              <a:buChar char="•"/>
            </a:pPr>
            <a:r>
              <a:rPr lang="en-CA" sz="1050">
                <a:latin typeface="+mn-lt"/>
              </a:rPr>
              <a:t>Oman, C. M. (1990). Motion sickness: A synthesis and evaluation of the sensory conflict theory. </a:t>
            </a:r>
            <a:r>
              <a:rPr lang="en-CA" sz="1050" i="1">
                <a:latin typeface="+mn-lt"/>
              </a:rPr>
              <a:t>Canadian Journal of Physiology and Pharmacology</a:t>
            </a:r>
            <a:r>
              <a:rPr lang="en-CA" sz="1050">
                <a:latin typeface="+mn-lt"/>
              </a:rPr>
              <a:t>, </a:t>
            </a:r>
            <a:r>
              <a:rPr lang="en-CA" sz="1050" i="1">
                <a:latin typeface="+mn-lt"/>
              </a:rPr>
              <a:t>68</a:t>
            </a:r>
            <a:r>
              <a:rPr lang="en-CA" sz="1050">
                <a:latin typeface="+mn-lt"/>
              </a:rPr>
              <a:t>(2), 294–303.</a:t>
            </a:r>
          </a:p>
          <a:p>
            <a:pPr marL="171450" indent="-171450">
              <a:buFont typeface="Arial" panose="020B0604020202020204" pitchFamily="34" charset="0"/>
              <a:buChar char="•"/>
            </a:pPr>
            <a:r>
              <a:rPr lang="en-CA" sz="1050">
                <a:latin typeface="+mn-lt"/>
              </a:rPr>
              <a:t>Palmisano, S., Allison, R. S., &amp; Kim, J. (2020). Cybersickness in Head-Mounted Displays Is Caused by Differences in the User’s Virtual and Physical Head Pose. </a:t>
            </a:r>
            <a:r>
              <a:rPr lang="en-CA" sz="1050" i="1">
                <a:latin typeface="+mn-lt"/>
              </a:rPr>
              <a:t>Frontiers in Virtual Reality</a:t>
            </a:r>
            <a:r>
              <a:rPr lang="en-CA" sz="1050">
                <a:latin typeface="+mn-lt"/>
              </a:rPr>
              <a:t>, </a:t>
            </a:r>
            <a:r>
              <a:rPr lang="en-CA" sz="1050" i="1">
                <a:latin typeface="+mn-lt"/>
              </a:rPr>
              <a:t>1</a:t>
            </a:r>
            <a:r>
              <a:rPr lang="en-CA" sz="1050">
                <a:latin typeface="+mn-lt"/>
              </a:rPr>
              <a:t>. </a:t>
            </a:r>
            <a:r>
              <a:rPr lang="en-CA" sz="1050">
                <a:latin typeface="+mn-lt"/>
                <a:hlinkClick r:id="rId6"/>
              </a:rPr>
              <a:t>https://doi.org/10.3389/frvir.2020.587698</a:t>
            </a:r>
            <a:endParaRPr lang="en-CA" sz="1050">
              <a:latin typeface="+mn-lt"/>
            </a:endParaRPr>
          </a:p>
          <a:p>
            <a:pPr marL="171450" indent="-171450">
              <a:buFont typeface="Arial" panose="020B0604020202020204" pitchFamily="34" charset="0"/>
              <a:buChar char="•"/>
            </a:pPr>
            <a:r>
              <a:rPr lang="en-CA" sz="1050">
                <a:latin typeface="+mn-lt"/>
              </a:rPr>
              <a:t>Peck, K., Russo, F., Campos, J. L., &amp; Keshavarz, B. (2020). Examining potential effects of arousal, valence, and likability of music on visually induced motion sickness. </a:t>
            </a:r>
            <a:r>
              <a:rPr lang="en-CA" sz="1050" i="1">
                <a:latin typeface="+mn-lt"/>
              </a:rPr>
              <a:t>Experimental Brain Research</a:t>
            </a:r>
            <a:r>
              <a:rPr lang="en-CA" sz="1050">
                <a:latin typeface="+mn-lt"/>
              </a:rPr>
              <a:t>, </a:t>
            </a:r>
            <a:r>
              <a:rPr lang="en-CA" sz="1050" i="1">
                <a:latin typeface="+mn-lt"/>
              </a:rPr>
              <a:t>238</a:t>
            </a:r>
            <a:r>
              <a:rPr lang="en-CA" sz="1050">
                <a:latin typeface="+mn-lt"/>
              </a:rPr>
              <a:t>(10), 2347–2358. </a:t>
            </a:r>
            <a:r>
              <a:rPr lang="en-CA" sz="1050">
                <a:latin typeface="+mn-lt"/>
                <a:hlinkClick r:id="rId7"/>
              </a:rPr>
              <a:t>https://doi.org/10.1007/s00221-020-05871-2</a:t>
            </a:r>
            <a:endParaRPr lang="en-CA" sz="1050">
              <a:latin typeface="+mn-lt"/>
            </a:endParaRPr>
          </a:p>
          <a:p>
            <a:pPr marL="171450" indent="-171450">
              <a:buFont typeface="Arial" panose="020B0604020202020204" pitchFamily="34" charset="0"/>
              <a:buChar char="•"/>
            </a:pPr>
            <a:r>
              <a:rPr lang="en-CA" sz="1050">
                <a:latin typeface="+mn-lt"/>
              </a:rPr>
              <a:t>Prothero, J. D., Draper, M. H., Furness, T. A., 3rd, Parker, D. E., &amp; Wells, M. J. (1999). The use of an independent visual background to reduce simulator side-effects. </a:t>
            </a:r>
            <a:r>
              <a:rPr lang="en-CA" sz="1050" i="1">
                <a:latin typeface="+mn-lt"/>
              </a:rPr>
              <a:t>Aviation, Space, and Environmental Medicine</a:t>
            </a:r>
            <a:r>
              <a:rPr lang="en-CA" sz="1050">
                <a:latin typeface="+mn-lt"/>
              </a:rPr>
              <a:t>, </a:t>
            </a:r>
            <a:r>
              <a:rPr lang="en-CA" sz="1050" i="1">
                <a:latin typeface="+mn-lt"/>
              </a:rPr>
              <a:t>70</a:t>
            </a:r>
            <a:r>
              <a:rPr lang="en-CA" sz="1050">
                <a:latin typeface="+mn-lt"/>
              </a:rPr>
              <a:t>(3 Pt 1), 277–283.</a:t>
            </a:r>
          </a:p>
          <a:p>
            <a:pPr marL="171450" indent="-171450">
              <a:buFont typeface="Arial" panose="020B0604020202020204" pitchFamily="34" charset="0"/>
              <a:buChar char="•"/>
            </a:pPr>
            <a:r>
              <a:rPr lang="en-CA" sz="1050">
                <a:latin typeface="+mn-lt"/>
              </a:rPr>
              <a:t>Reason, J. T. (1978). Motion sickness adaptation: A neural mismatch model. </a:t>
            </a:r>
            <a:r>
              <a:rPr lang="en-CA" sz="1050" i="1">
                <a:latin typeface="+mn-lt"/>
              </a:rPr>
              <a:t>Journal of the Royal Society of Medicine</a:t>
            </a:r>
            <a:r>
              <a:rPr lang="en-CA" sz="1050">
                <a:latin typeface="+mn-lt"/>
              </a:rPr>
              <a:t>, </a:t>
            </a:r>
            <a:r>
              <a:rPr lang="en-CA" sz="1050" i="1">
                <a:latin typeface="+mn-lt"/>
              </a:rPr>
              <a:t>71</a:t>
            </a:r>
            <a:r>
              <a:rPr lang="en-CA" sz="1050">
                <a:latin typeface="+mn-lt"/>
              </a:rPr>
              <a:t>(11), 819–829.</a:t>
            </a:r>
          </a:p>
          <a:p>
            <a:pPr marL="171450" indent="-171450">
              <a:buFont typeface="Arial" panose="020B0604020202020204" pitchFamily="34" charset="0"/>
              <a:buChar char="•"/>
            </a:pPr>
            <a:r>
              <a:rPr lang="en-CA" sz="1050">
                <a:latin typeface="+mn-lt"/>
              </a:rPr>
              <a:t>Reason, J. T., &amp; Brand, J. J. (1975). </a:t>
            </a:r>
            <a:r>
              <a:rPr lang="en-CA" sz="1050" i="1">
                <a:latin typeface="+mn-lt"/>
              </a:rPr>
              <a:t>Motion sickness</a:t>
            </a:r>
            <a:r>
              <a:rPr lang="en-CA" sz="1050">
                <a:latin typeface="+mn-lt"/>
              </a:rPr>
              <a:t>. Academic Press.</a:t>
            </a:r>
          </a:p>
          <a:p>
            <a:pPr marL="171450" indent="-171450">
              <a:buFont typeface="Arial" panose="020B0604020202020204" pitchFamily="34" charset="0"/>
              <a:buChar char="•"/>
            </a:pPr>
            <a:r>
              <a:rPr lang="en-CA" sz="1050" err="1">
                <a:latin typeface="+mn-lt"/>
              </a:rPr>
              <a:t>Rebenitsch</a:t>
            </a:r>
            <a:r>
              <a:rPr lang="en-CA" sz="1050">
                <a:latin typeface="+mn-lt"/>
              </a:rPr>
              <a:t>, L., &amp; Owen, C. (2016). Review on Cybersickness in Applications and Visual Displays. </a:t>
            </a:r>
            <a:r>
              <a:rPr lang="en-CA" sz="1050" i="1">
                <a:latin typeface="+mn-lt"/>
              </a:rPr>
              <a:t>Virtual Real.</a:t>
            </a:r>
            <a:r>
              <a:rPr lang="en-CA" sz="1050">
                <a:latin typeface="+mn-lt"/>
              </a:rPr>
              <a:t>, </a:t>
            </a:r>
            <a:r>
              <a:rPr lang="en-CA" sz="1050" i="1">
                <a:latin typeface="+mn-lt"/>
              </a:rPr>
              <a:t>20</a:t>
            </a:r>
            <a:r>
              <a:rPr lang="en-CA" sz="1050">
                <a:latin typeface="+mn-lt"/>
              </a:rPr>
              <a:t>(2), 101–125. </a:t>
            </a:r>
            <a:r>
              <a:rPr lang="en-CA" sz="1050">
                <a:latin typeface="+mn-lt"/>
                <a:hlinkClick r:id="rId8"/>
              </a:rPr>
              <a:t>https://doi.org/10.1007/s10055-016-0285-9</a:t>
            </a:r>
            <a:endParaRPr lang="en-CA" sz="1050">
              <a:latin typeface="+mn-lt"/>
            </a:endParaRPr>
          </a:p>
          <a:p>
            <a:pPr marL="171450" indent="-171450">
              <a:buFont typeface="Arial" panose="020B0604020202020204" pitchFamily="34" charset="0"/>
              <a:buChar char="•"/>
            </a:pPr>
            <a:r>
              <a:rPr lang="en-CA" sz="1050">
                <a:latin typeface="+mn-lt"/>
              </a:rPr>
              <a:t>Riccio, G. E., &amp; </a:t>
            </a:r>
            <a:r>
              <a:rPr lang="en-CA" sz="1050" err="1">
                <a:latin typeface="+mn-lt"/>
              </a:rPr>
              <a:t>Stoffregen</a:t>
            </a:r>
            <a:r>
              <a:rPr lang="en-CA" sz="1050">
                <a:latin typeface="+mn-lt"/>
              </a:rPr>
              <a:t>, T. A. (1991). An ecological Theory of Motion Sickness and Postural Instability. </a:t>
            </a:r>
            <a:r>
              <a:rPr lang="en-CA" sz="1050" i="1">
                <a:latin typeface="+mn-lt"/>
              </a:rPr>
              <a:t>Ecological Psychology</a:t>
            </a:r>
            <a:r>
              <a:rPr lang="en-CA" sz="1050">
                <a:latin typeface="+mn-lt"/>
              </a:rPr>
              <a:t>, </a:t>
            </a:r>
            <a:r>
              <a:rPr lang="en-CA" sz="1050" i="1">
                <a:latin typeface="+mn-lt"/>
              </a:rPr>
              <a:t>3</a:t>
            </a:r>
            <a:r>
              <a:rPr lang="en-CA" sz="1050">
                <a:latin typeface="+mn-lt"/>
              </a:rPr>
              <a:t>(3), 195–240. </a:t>
            </a:r>
            <a:r>
              <a:rPr lang="en-CA" sz="1050">
                <a:latin typeface="+mn-lt"/>
                <a:hlinkClick r:id="rId9"/>
              </a:rPr>
              <a:t>https://doi.org/10.1207/s15326969eco0303_2</a:t>
            </a:r>
            <a:endParaRPr lang="en-CA" sz="1050">
              <a:latin typeface="+mn-lt"/>
            </a:endParaRPr>
          </a:p>
          <a:p>
            <a:pPr marL="171450" indent="-171450">
              <a:buFont typeface="Arial" panose="020B0604020202020204" pitchFamily="34" charset="0"/>
              <a:buChar char="•"/>
            </a:pPr>
            <a:r>
              <a:rPr lang="en-CA" sz="1050" err="1">
                <a:latin typeface="+mn-lt"/>
              </a:rPr>
              <a:t>Saredakis</a:t>
            </a:r>
            <a:r>
              <a:rPr lang="en-CA" sz="1050">
                <a:latin typeface="+mn-lt"/>
              </a:rPr>
              <a:t>, D., </a:t>
            </a:r>
            <a:r>
              <a:rPr lang="en-CA" sz="1050" err="1">
                <a:latin typeface="+mn-lt"/>
              </a:rPr>
              <a:t>Szpak</a:t>
            </a:r>
            <a:r>
              <a:rPr lang="en-CA" sz="1050">
                <a:latin typeface="+mn-lt"/>
              </a:rPr>
              <a:t>, A., </a:t>
            </a:r>
            <a:r>
              <a:rPr lang="en-CA" sz="1050" err="1">
                <a:latin typeface="+mn-lt"/>
              </a:rPr>
              <a:t>Birckhead</a:t>
            </a:r>
            <a:r>
              <a:rPr lang="en-CA" sz="1050">
                <a:latin typeface="+mn-lt"/>
              </a:rPr>
              <a:t>, B., </a:t>
            </a:r>
            <a:r>
              <a:rPr lang="en-CA" sz="1050" err="1">
                <a:latin typeface="+mn-lt"/>
              </a:rPr>
              <a:t>Keage</a:t>
            </a:r>
            <a:r>
              <a:rPr lang="en-CA" sz="1050">
                <a:latin typeface="+mn-lt"/>
              </a:rPr>
              <a:t>, H. A. D., Rizzo, A., &amp; </a:t>
            </a:r>
            <a:r>
              <a:rPr lang="en-CA" sz="1050" err="1">
                <a:latin typeface="+mn-lt"/>
              </a:rPr>
              <a:t>Loetscher</a:t>
            </a:r>
            <a:r>
              <a:rPr lang="en-CA" sz="1050">
                <a:latin typeface="+mn-lt"/>
              </a:rPr>
              <a:t>, T. (2020). Factors Associated With Virtual Reality Sickness in Head-Mounted Displays: A Systematic Review and Meta-Analysis. </a:t>
            </a:r>
            <a:r>
              <a:rPr lang="en-CA" sz="1050" i="1">
                <a:latin typeface="+mn-lt"/>
              </a:rPr>
              <a:t>Frontiers in Human Neuroscience</a:t>
            </a:r>
            <a:r>
              <a:rPr lang="en-CA" sz="1050">
                <a:latin typeface="+mn-lt"/>
              </a:rPr>
              <a:t>, </a:t>
            </a:r>
            <a:r>
              <a:rPr lang="en-CA" sz="1050" i="1">
                <a:latin typeface="+mn-lt"/>
              </a:rPr>
              <a:t>14</a:t>
            </a:r>
            <a:r>
              <a:rPr lang="en-CA" sz="1050">
                <a:latin typeface="+mn-lt"/>
              </a:rPr>
              <a:t>. </a:t>
            </a:r>
            <a:r>
              <a:rPr lang="en-CA" sz="1050">
                <a:latin typeface="+mn-lt"/>
                <a:hlinkClick r:id="rId10"/>
              </a:rPr>
              <a:t>https://doi.org/10.3389/fnhum.2020.00096</a:t>
            </a:r>
            <a:endParaRPr lang="en-CA" sz="1050">
              <a:latin typeface="+mn-lt"/>
            </a:endParaRPr>
          </a:p>
          <a:p>
            <a:pPr marL="171450" indent="-171450">
              <a:buFont typeface="Arial" panose="020B0604020202020204" pitchFamily="34" charset="0"/>
              <a:buChar char="•"/>
            </a:pPr>
            <a:r>
              <a:rPr lang="en-CA" sz="1050" err="1">
                <a:latin typeface="+mn-lt"/>
              </a:rPr>
              <a:t>Schmäl</a:t>
            </a:r>
            <a:r>
              <a:rPr lang="en-CA" sz="1050">
                <a:latin typeface="+mn-lt"/>
              </a:rPr>
              <a:t>, F. (2013). Neuronal mechanisms and the treatment of motion sickness. </a:t>
            </a:r>
            <a:r>
              <a:rPr lang="en-CA" sz="1050" i="1">
                <a:latin typeface="+mn-lt"/>
              </a:rPr>
              <a:t>Pharmacology</a:t>
            </a:r>
            <a:r>
              <a:rPr lang="en-CA" sz="1050">
                <a:latin typeface="+mn-lt"/>
              </a:rPr>
              <a:t>, </a:t>
            </a:r>
            <a:r>
              <a:rPr lang="en-CA" sz="1050" i="1">
                <a:latin typeface="+mn-lt"/>
              </a:rPr>
              <a:t>91</a:t>
            </a:r>
            <a:r>
              <a:rPr lang="en-CA" sz="1050">
                <a:latin typeface="+mn-lt"/>
              </a:rPr>
              <a:t>(3–4), 229–241. </a:t>
            </a:r>
            <a:r>
              <a:rPr lang="en-CA" sz="1050">
                <a:latin typeface="+mn-lt"/>
                <a:hlinkClick r:id="rId11"/>
              </a:rPr>
              <a:t>https://doi.org/10.1159/000350185</a:t>
            </a:r>
            <a:endParaRPr lang="en-CA" sz="1050">
              <a:latin typeface="+mn-lt"/>
            </a:endParaRPr>
          </a:p>
          <a:p>
            <a:pPr marL="171450" indent="-171450">
              <a:buFont typeface="Arial" panose="020B0604020202020204" pitchFamily="34" charset="0"/>
              <a:buChar char="•"/>
            </a:pPr>
            <a:r>
              <a:rPr lang="en-CA" sz="1050">
                <a:latin typeface="+mn-lt"/>
              </a:rPr>
              <a:t>Smart, L. J., Jr, </a:t>
            </a:r>
            <a:r>
              <a:rPr lang="en-CA" sz="1050" err="1">
                <a:latin typeface="+mn-lt"/>
              </a:rPr>
              <a:t>Stoffregen</a:t>
            </a:r>
            <a:r>
              <a:rPr lang="en-CA" sz="1050">
                <a:latin typeface="+mn-lt"/>
              </a:rPr>
              <a:t>, T. A., &amp; Bardy, B. G. (2002). Visually induced motion sickness predicted by postural instability. </a:t>
            </a:r>
            <a:r>
              <a:rPr lang="en-CA" sz="1050" i="1">
                <a:latin typeface="+mn-lt"/>
              </a:rPr>
              <a:t>Human Factors</a:t>
            </a:r>
            <a:r>
              <a:rPr lang="en-CA" sz="1050">
                <a:latin typeface="+mn-lt"/>
              </a:rPr>
              <a:t>, </a:t>
            </a:r>
            <a:r>
              <a:rPr lang="en-CA" sz="1050" i="1">
                <a:latin typeface="+mn-lt"/>
              </a:rPr>
              <a:t>44</a:t>
            </a:r>
            <a:r>
              <a:rPr lang="en-CA" sz="1050">
                <a:latin typeface="+mn-lt"/>
              </a:rPr>
              <a:t>(3), 451–465.</a:t>
            </a:r>
          </a:p>
          <a:p>
            <a:pPr marL="171450" indent="-171450">
              <a:buFont typeface="Arial" panose="020B0604020202020204" pitchFamily="34" charset="0"/>
              <a:buChar char="•"/>
            </a:pPr>
            <a:r>
              <a:rPr lang="en-CA" sz="1050">
                <a:latin typeface="+mn-lt"/>
              </a:rPr>
              <a:t>Stankovic, A. S., Alvarenga, D. L., Coleman Daniels, V. R., Simmons, R. G., </a:t>
            </a:r>
            <a:r>
              <a:rPr lang="en-CA" sz="1050" err="1">
                <a:latin typeface="+mn-lt"/>
              </a:rPr>
              <a:t>Buckey</a:t>
            </a:r>
            <a:r>
              <a:rPr lang="en-CA" sz="1050">
                <a:latin typeface="+mn-lt"/>
              </a:rPr>
              <a:t>, J. C., &amp; </a:t>
            </a:r>
            <a:r>
              <a:rPr lang="en-CA" sz="1050" err="1">
                <a:latin typeface="+mn-lt"/>
              </a:rPr>
              <a:t>Putcha</a:t>
            </a:r>
            <a:r>
              <a:rPr lang="en-CA" sz="1050">
                <a:latin typeface="+mn-lt"/>
              </a:rPr>
              <a:t>, L. (2019). Intranasal Scopolamine for Motion Sickness. </a:t>
            </a:r>
            <a:r>
              <a:rPr lang="en-CA" sz="1050" i="1">
                <a:latin typeface="+mn-lt"/>
              </a:rPr>
              <a:t>Aerospace Medicine and Human Performance</a:t>
            </a:r>
            <a:r>
              <a:rPr lang="en-CA" sz="1050">
                <a:latin typeface="+mn-lt"/>
              </a:rPr>
              <a:t>, </a:t>
            </a:r>
            <a:r>
              <a:rPr lang="en-CA" sz="1050" i="1">
                <a:latin typeface="+mn-lt"/>
              </a:rPr>
              <a:t>90</a:t>
            </a:r>
            <a:r>
              <a:rPr lang="en-CA" sz="1050">
                <a:latin typeface="+mn-lt"/>
              </a:rPr>
              <a:t>(11), 917–924. </a:t>
            </a:r>
            <a:r>
              <a:rPr lang="en-CA" sz="1050">
                <a:latin typeface="+mn-lt"/>
                <a:hlinkClick r:id="rId12"/>
              </a:rPr>
              <a:t>https://doi.org/10.3357/AMHP.5456.2019</a:t>
            </a:r>
            <a:endParaRPr lang="en-CA" sz="1050">
              <a:latin typeface="+mn-lt"/>
            </a:endParaRPr>
          </a:p>
          <a:p>
            <a:pPr marL="171450" indent="-171450">
              <a:buFont typeface="Arial" panose="020B0604020202020204" pitchFamily="34" charset="0"/>
              <a:buChar char="•"/>
            </a:pPr>
            <a:r>
              <a:rPr lang="en-CA" sz="1050" err="1">
                <a:latin typeface="+mn-lt"/>
              </a:rPr>
              <a:t>Stanney</a:t>
            </a:r>
            <a:r>
              <a:rPr lang="en-CA" sz="1050">
                <a:latin typeface="+mn-lt"/>
              </a:rPr>
              <a:t>, K. M., Kennedy, R. S., Drexler, J. M., &amp; Harm, D. L. (1999). Motion sickness and proprioceptive aftereffects following virtual environment exposure. </a:t>
            </a:r>
            <a:r>
              <a:rPr lang="en-CA" sz="1050" i="1">
                <a:latin typeface="+mn-lt"/>
              </a:rPr>
              <a:t>Applied Ergonomics</a:t>
            </a:r>
            <a:r>
              <a:rPr lang="en-CA" sz="1050">
                <a:latin typeface="+mn-lt"/>
              </a:rPr>
              <a:t>, </a:t>
            </a:r>
            <a:r>
              <a:rPr lang="en-CA" sz="1050" i="1">
                <a:latin typeface="+mn-lt"/>
              </a:rPr>
              <a:t>30</a:t>
            </a:r>
            <a:r>
              <a:rPr lang="en-CA" sz="1050">
                <a:latin typeface="+mn-lt"/>
              </a:rPr>
              <a:t>(1), 27–38.</a:t>
            </a:r>
          </a:p>
          <a:p>
            <a:pPr marL="171450" indent="-171450">
              <a:buFont typeface="Arial" panose="020B0604020202020204" pitchFamily="34" charset="0"/>
              <a:buChar char="•"/>
            </a:pPr>
            <a:r>
              <a:rPr lang="en-CA" sz="1050">
                <a:latin typeface="+mn-lt"/>
              </a:rPr>
              <a:t>Tauscher, J.-P., Witt, A., </a:t>
            </a:r>
            <a:r>
              <a:rPr lang="en-CA" sz="1050" err="1">
                <a:latin typeface="+mn-lt"/>
              </a:rPr>
              <a:t>Bosse</a:t>
            </a:r>
            <a:r>
              <a:rPr lang="en-CA" sz="1050">
                <a:latin typeface="+mn-lt"/>
              </a:rPr>
              <a:t>, S., Schottky, F. W., </a:t>
            </a:r>
            <a:r>
              <a:rPr lang="en-CA" sz="1050" err="1">
                <a:latin typeface="+mn-lt"/>
              </a:rPr>
              <a:t>Grogorick</a:t>
            </a:r>
            <a:r>
              <a:rPr lang="en-CA" sz="1050">
                <a:latin typeface="+mn-lt"/>
              </a:rPr>
              <a:t>, S., Castillo, S., &amp; </a:t>
            </a:r>
            <a:r>
              <a:rPr lang="en-CA" sz="1050" err="1">
                <a:latin typeface="+mn-lt"/>
              </a:rPr>
              <a:t>Magnor</a:t>
            </a:r>
            <a:r>
              <a:rPr lang="en-CA" sz="1050">
                <a:latin typeface="+mn-lt"/>
              </a:rPr>
              <a:t>, M. (2020). Exploring neural and peripheral physiological correlates of simulator sickness. </a:t>
            </a:r>
            <a:r>
              <a:rPr lang="en-CA" sz="1050" i="1">
                <a:latin typeface="+mn-lt"/>
              </a:rPr>
              <a:t>Computer Animation and Virtual Worlds</a:t>
            </a:r>
            <a:r>
              <a:rPr lang="en-CA" sz="1050">
                <a:latin typeface="+mn-lt"/>
              </a:rPr>
              <a:t>, </a:t>
            </a:r>
            <a:r>
              <a:rPr lang="en-CA" sz="1050" i="1">
                <a:latin typeface="+mn-lt"/>
              </a:rPr>
              <a:t>31</a:t>
            </a:r>
            <a:r>
              <a:rPr lang="en-CA" sz="1050">
                <a:latin typeface="+mn-lt"/>
              </a:rPr>
              <a:t>(4–5), e1953. </a:t>
            </a:r>
            <a:r>
              <a:rPr lang="en-CA" sz="1050">
                <a:latin typeface="+mn-lt"/>
                <a:hlinkClick r:id="rId13"/>
              </a:rPr>
              <a:t>https://doi.org/10.1002/cav.1953</a:t>
            </a:r>
            <a:endParaRPr lang="en-CA" sz="1050">
              <a:latin typeface="+mn-lt"/>
            </a:endParaRPr>
          </a:p>
          <a:p>
            <a:pPr marL="171450" indent="-171450">
              <a:buFont typeface="Arial" panose="020B0604020202020204" pitchFamily="34" charset="0"/>
              <a:buChar char="•"/>
            </a:pPr>
            <a:r>
              <a:rPr lang="en-CA" sz="1050">
                <a:latin typeface="+mn-lt"/>
              </a:rPr>
              <a:t>Treisman, M. (1977). Motion sickness: An evolutionary hypothesis. </a:t>
            </a:r>
            <a:r>
              <a:rPr lang="en-CA" sz="1050" i="1">
                <a:latin typeface="+mn-lt"/>
              </a:rPr>
              <a:t>Science</a:t>
            </a:r>
            <a:r>
              <a:rPr lang="en-CA" sz="1050">
                <a:latin typeface="+mn-lt"/>
              </a:rPr>
              <a:t>, </a:t>
            </a:r>
            <a:r>
              <a:rPr lang="en-CA" sz="1050" i="1">
                <a:latin typeface="+mn-lt"/>
              </a:rPr>
              <a:t>197</a:t>
            </a:r>
            <a:r>
              <a:rPr lang="en-CA" sz="1050">
                <a:latin typeface="+mn-lt"/>
              </a:rPr>
              <a:t>(4302), 493–495. </a:t>
            </a:r>
            <a:r>
              <a:rPr lang="en-CA" sz="1050">
                <a:latin typeface="+mn-lt"/>
                <a:hlinkClick r:id="rId14"/>
              </a:rPr>
              <a:t>https://doi.org/10.1126/science.301659</a:t>
            </a:r>
            <a:endParaRPr lang="en-CA" sz="1050">
              <a:latin typeface="+mn-lt"/>
            </a:endParaRPr>
          </a:p>
          <a:p>
            <a:pPr marL="171450" indent="-171450">
              <a:buFont typeface="Arial" panose="020B0604020202020204" pitchFamily="34" charset="0"/>
              <a:buChar char="•"/>
            </a:pPr>
            <a:r>
              <a:rPr lang="en-CA" sz="1050">
                <a:latin typeface="+mn-lt"/>
              </a:rPr>
              <a:t>Umatheva, N., Russo, F. A., &amp; Keshavarz, B. (2024). The role of lifestyle factors, biological sex, and racial identity for (visually induced) motion sickness susceptibility: Insights from an online survey. </a:t>
            </a:r>
            <a:r>
              <a:rPr lang="en-CA" sz="1050" i="1">
                <a:latin typeface="+mn-lt"/>
              </a:rPr>
              <a:t>Displays</a:t>
            </a:r>
            <a:r>
              <a:rPr lang="en-CA" sz="1050">
                <a:latin typeface="+mn-lt"/>
              </a:rPr>
              <a:t>, </a:t>
            </a:r>
            <a:r>
              <a:rPr lang="en-CA" sz="1050" i="1">
                <a:latin typeface="+mn-lt"/>
              </a:rPr>
              <a:t>82</a:t>
            </a:r>
            <a:r>
              <a:rPr lang="en-CA" sz="1050">
                <a:latin typeface="+mn-lt"/>
              </a:rPr>
              <a:t>, 102666. </a:t>
            </a:r>
            <a:r>
              <a:rPr lang="en-CA" sz="1050">
                <a:latin typeface="+mn-lt"/>
                <a:hlinkClick r:id="rId15"/>
              </a:rPr>
              <a:t>https://doi.org/10.1016/j.displa.2024.102666</a:t>
            </a:r>
            <a:endParaRPr lang="en-CA" sz="1050">
              <a:latin typeface="+mn-lt"/>
            </a:endParaRPr>
          </a:p>
          <a:p>
            <a:pPr marL="171450" indent="-171450">
              <a:buFont typeface="Arial" panose="020B0604020202020204" pitchFamily="34" charset="0"/>
              <a:buChar char="•"/>
            </a:pPr>
            <a:r>
              <a:rPr lang="en-CA" sz="1050">
                <a:latin typeface="+mn-lt"/>
              </a:rPr>
              <a:t>Yen </a:t>
            </a:r>
            <a:r>
              <a:rPr lang="en-CA" sz="1050" err="1">
                <a:latin typeface="+mn-lt"/>
              </a:rPr>
              <a:t>Pik</a:t>
            </a:r>
            <a:r>
              <a:rPr lang="en-CA" sz="1050">
                <a:latin typeface="+mn-lt"/>
              </a:rPr>
              <a:t> Sang, F. D., </a:t>
            </a:r>
            <a:r>
              <a:rPr lang="en-CA" sz="1050" err="1">
                <a:latin typeface="+mn-lt"/>
              </a:rPr>
              <a:t>Billar</a:t>
            </a:r>
            <a:r>
              <a:rPr lang="en-CA" sz="1050">
                <a:latin typeface="+mn-lt"/>
              </a:rPr>
              <a:t>, J. P., Golding, J. F., &amp; </a:t>
            </a:r>
            <a:r>
              <a:rPr lang="en-CA" sz="1050" err="1">
                <a:latin typeface="+mn-lt"/>
              </a:rPr>
              <a:t>Gresty</a:t>
            </a:r>
            <a:r>
              <a:rPr lang="en-CA" sz="1050">
                <a:latin typeface="+mn-lt"/>
              </a:rPr>
              <a:t>, M. A. (2003). Behavioral methods of alleviating motion sickness: Effectiveness of controlled breathing and a music audiotape. </a:t>
            </a:r>
            <a:r>
              <a:rPr lang="en-CA" sz="1050" i="1">
                <a:latin typeface="+mn-lt"/>
              </a:rPr>
              <a:t>Journal of Travel Medicine</a:t>
            </a:r>
            <a:r>
              <a:rPr lang="en-CA" sz="1050">
                <a:latin typeface="+mn-lt"/>
              </a:rPr>
              <a:t>, </a:t>
            </a:r>
            <a:r>
              <a:rPr lang="en-CA" sz="1050" i="1">
                <a:latin typeface="+mn-lt"/>
              </a:rPr>
              <a:t>10</a:t>
            </a:r>
            <a:r>
              <a:rPr lang="en-CA" sz="1050">
                <a:latin typeface="+mn-lt"/>
              </a:rPr>
              <a:t>(2), 108–111.</a:t>
            </a:r>
          </a:p>
          <a:p>
            <a:pPr marL="171450" marR="0" lvl="0" indent="-1714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chemeClr val="bg1"/>
              </a:solidFill>
              <a:effectLst/>
              <a:uLnTx/>
              <a:uFillTx/>
              <a:latin typeface="+mn-lt"/>
            </a:endParaRPr>
          </a:p>
        </p:txBody>
      </p:sp>
      <p:sp>
        <p:nvSpPr>
          <p:cNvPr id="7"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Bibliography</a:t>
            </a:r>
          </a:p>
        </p:txBody>
      </p:sp>
    </p:spTree>
    <p:extLst>
      <p:ext uri="{BB962C8B-B14F-4D97-AF65-F5344CB8AC3E}">
        <p14:creationId xmlns:p14="http://schemas.microsoft.com/office/powerpoint/2010/main" val="4006012469"/>
      </p:ext>
    </p:extLst>
  </p:cSld>
  <p:clrMapOvr>
    <a:masterClrMapping/>
  </p:clrMapOvr>
  <p:transition spd="slow">
    <p:wipe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Calibri" panose="020F0502020204030204" pitchFamily="34" charset="0"/>
                <a:cs typeface="Calibri" panose="020F0502020204030204" pitchFamily="34" charset="0"/>
              </a:rPr>
              <a:t>In the media</a:t>
            </a:r>
          </a:p>
        </p:txBody>
      </p:sp>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p:blipFill>
        <p:spPr>
          <a:xfrm>
            <a:off x="229384" y="1154900"/>
            <a:ext cx="4273126" cy="4889500"/>
          </a:xfrm>
        </p:spPr>
      </p:pic>
      <p:sp>
        <p:nvSpPr>
          <p:cNvPr id="31" name="TextBox 30">
            <a:extLst>
              <a:ext uri="{FF2B5EF4-FFF2-40B4-BE49-F238E27FC236}">
                <a16:creationId xmlns:a16="http://schemas.microsoft.com/office/drawing/2014/main" id="{E3B03EFB-AE99-4C21-9903-ED5220885239}"/>
              </a:ext>
            </a:extLst>
          </p:cNvPr>
          <p:cNvSpPr txBox="1"/>
          <p:nvPr/>
        </p:nvSpPr>
        <p:spPr>
          <a:xfrm>
            <a:off x="1115985" y="3182429"/>
            <a:ext cx="2499924" cy="584775"/>
          </a:xfrm>
          <a:prstGeom prst="rect">
            <a:avLst/>
          </a:prstGeom>
          <a:solidFill>
            <a:srgbClr val="1F4E79">
              <a:alpha val="80000"/>
            </a:srgbClr>
          </a:solidFill>
        </p:spPr>
        <p:txBody>
          <a:bodyPr wrap="square" rtlCol="0" anchor="ctr" anchorCtr="0">
            <a:spAutoFit/>
          </a:bodyPr>
          <a:lstStyle/>
          <a:p>
            <a:pPr algn="ctr"/>
            <a:r>
              <a:rPr lang="en-US" sz="3200" b="1">
                <a:solidFill>
                  <a:schemeClr val="bg1"/>
                </a:solidFill>
                <a:latin typeface="Calibri" panose="020F0502020204030204" pitchFamily="34" charset="0"/>
                <a:cs typeface="Calibri" panose="020F0502020204030204" pitchFamily="34" charset="0"/>
              </a:rPr>
              <a:t>News</a:t>
            </a:r>
          </a:p>
        </p:txBody>
      </p:sp>
      <p:pic>
        <p:nvPicPr>
          <p:cNvPr id="11" name="Picture 10">
            <a:extLst>
              <a:ext uri="{FF2B5EF4-FFF2-40B4-BE49-F238E27FC236}">
                <a16:creationId xmlns:a16="http://schemas.microsoft.com/office/drawing/2014/main" id="{188543B8-B57F-42C9-A818-B306FCEEC2EA}"/>
              </a:ext>
            </a:extLst>
          </p:cNvPr>
          <p:cNvPicPr>
            <a:picLocks noChangeAspect="1"/>
          </p:cNvPicPr>
          <p:nvPr/>
        </p:nvPicPr>
        <p:blipFill rotWithShape="1">
          <a:blip r:embed="rId4"/>
          <a:srcRect l="8701" t="14342" r="54764" b="47625"/>
          <a:stretch/>
        </p:blipFill>
        <p:spPr>
          <a:xfrm>
            <a:off x="5292498" y="3675572"/>
            <a:ext cx="5822665" cy="1704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98A9DA46-4D35-8B10-4CA3-A05E0B8BB008}"/>
              </a:ext>
            </a:extLst>
          </p:cNvPr>
          <p:cNvSpPr txBox="1"/>
          <p:nvPr/>
        </p:nvSpPr>
        <p:spPr>
          <a:xfrm>
            <a:off x="229384" y="5844345"/>
            <a:ext cx="2499924" cy="200055"/>
          </a:xfrm>
          <a:prstGeom prst="rect">
            <a:avLst/>
          </a:prstGeom>
          <a:noFill/>
        </p:spPr>
        <p:txBody>
          <a:bodyPr wrap="square">
            <a:spAutoFit/>
          </a:bodyPr>
          <a:lstStyle/>
          <a:p>
            <a:r>
              <a:rPr lang="fr-FR" sz="700" b="0" i="0">
                <a:effectLst/>
                <a:latin typeface="+mj-lt"/>
              </a:rPr>
              <a:t>Photo by</a:t>
            </a:r>
            <a:r>
              <a:rPr lang="fr-FR" sz="700" i="0">
                <a:effectLst/>
                <a:latin typeface="+mj-lt"/>
              </a:rPr>
              <a:t> </a:t>
            </a:r>
            <a:r>
              <a:rPr lang="fr-FR" sz="700" i="0" u="none" strike="noStrike" err="1">
                <a:effectLst/>
                <a:latin typeface="+mj-lt"/>
              </a:rPr>
              <a:t>Pixabay</a:t>
            </a:r>
            <a:r>
              <a:rPr lang="fr-FR" sz="700" i="0" u="none" strike="noStrike">
                <a:effectLst/>
                <a:latin typeface="+mj-lt"/>
              </a:rPr>
              <a:t> </a:t>
            </a:r>
            <a:r>
              <a:rPr lang="fr-FR" sz="700" i="0" err="1">
                <a:effectLst/>
                <a:latin typeface="+mj-lt"/>
              </a:rPr>
              <a:t>from</a:t>
            </a:r>
            <a:r>
              <a:rPr lang="fr-FR" sz="700" i="0">
                <a:effectLst/>
                <a:latin typeface="+mj-lt"/>
              </a:rPr>
              <a:t> </a:t>
            </a:r>
            <a:r>
              <a:rPr lang="fr-FR" sz="700" i="0" u="none" strike="noStrike" err="1">
                <a:effectLst/>
                <a:latin typeface="+mj-lt"/>
                <a:hlinkClick r:id="rId5">
                  <a:extLst>
                    <a:ext uri="{A12FA001-AC4F-418D-AE19-62706E023703}">
                      <ahyp:hlinkClr xmlns="" xmlns:ahyp="http://schemas.microsoft.com/office/drawing/2018/hyperlinkcolor" val="tx"/>
                    </a:ext>
                  </a:extLst>
                </a:hlinkClick>
              </a:rPr>
              <a:t>Pexels</a:t>
            </a:r>
            <a:endParaRPr lang="en-CA" sz="700">
              <a:latin typeface="+mj-lt"/>
            </a:endParaRPr>
          </a:p>
        </p:txBody>
      </p:sp>
      <p:pic>
        <p:nvPicPr>
          <p:cNvPr id="5" name="Picture 4">
            <a:extLst>
              <a:ext uri="{FF2B5EF4-FFF2-40B4-BE49-F238E27FC236}">
                <a16:creationId xmlns:a16="http://schemas.microsoft.com/office/drawing/2014/main" id="{C1806B8A-C844-7750-C870-5D57049F475E}"/>
              </a:ext>
            </a:extLst>
          </p:cNvPr>
          <p:cNvPicPr>
            <a:picLocks noChangeAspect="1"/>
          </p:cNvPicPr>
          <p:nvPr/>
        </p:nvPicPr>
        <p:blipFill>
          <a:blip r:embed="rId6"/>
          <a:stretch>
            <a:fillRect/>
          </a:stretch>
        </p:blipFill>
        <p:spPr>
          <a:xfrm>
            <a:off x="5292498" y="1735818"/>
            <a:ext cx="5907673" cy="1547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55375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AE6D841A-F7C3-4361-9025-6018B1862DDE}"/>
              </a:ext>
            </a:extLst>
          </p:cNvPr>
          <p:cNvPicPr>
            <a:picLocks noChangeAspect="1"/>
          </p:cNvPicPr>
          <p:nvPr/>
        </p:nvPicPr>
        <p:blipFill rotWithShape="1">
          <a:blip r:embed="rId2"/>
          <a:srcRect t="12163" r="9091" b="3279"/>
          <a:stretch/>
        </p:blipFill>
        <p:spPr>
          <a:xfrm>
            <a:off x="4818888" y="1"/>
            <a:ext cx="7373112" cy="6857999"/>
          </a:xfrm>
          <a:prstGeom prst="rect">
            <a:avLst/>
          </a:prstGeom>
        </p:spPr>
      </p:pic>
      <p:sp>
        <p:nvSpPr>
          <p:cNvPr id="57" name="Freeform: Shape 56">
            <a:extLst>
              <a:ext uri="{FF2B5EF4-FFF2-40B4-BE49-F238E27FC236}">
                <a16:creationId xmlns:a16="http://schemas.microsoft.com/office/drawing/2014/main" id="{E1223861-A3E8-48E6-8C01-F3C9AD22D3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E940727-F42D-4F2B-AF71-DA5D9FABE3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7AA4A876-ADB2-4084-9EC0-C792365D23D0}"/>
              </a:ext>
            </a:extLst>
          </p:cNvPr>
          <p:cNvSpPr>
            <a:spLocks noGrp="1"/>
          </p:cNvSpPr>
          <p:nvPr>
            <p:ph type="title"/>
          </p:nvPr>
        </p:nvSpPr>
        <p:spPr>
          <a:xfrm>
            <a:off x="743387" y="510916"/>
            <a:ext cx="4754299" cy="806424"/>
          </a:xfrm>
        </p:spPr>
        <p:txBody>
          <a:bodyPr vert="horz" lIns="91440" tIns="45720" rIns="91440" bIns="45720" rtlCol="0" anchor="b">
            <a:normAutofit fontScale="90000"/>
          </a:bodyPr>
          <a:lstStyle/>
          <a:p>
            <a:r>
              <a:rPr lang="en-US" sz="5400" dirty="0">
                <a:latin typeface="+mn-lt"/>
              </a:rPr>
              <a:t>Thank you</a:t>
            </a:r>
          </a:p>
        </p:txBody>
      </p:sp>
      <p:sp>
        <p:nvSpPr>
          <p:cNvPr id="7" name="Content Placeholder 2">
            <a:extLst>
              <a:ext uri="{FF2B5EF4-FFF2-40B4-BE49-F238E27FC236}">
                <a16:creationId xmlns:a16="http://schemas.microsoft.com/office/drawing/2014/main" id="{09D3DF54-3578-4C8F-ADD4-DF7FE5B387C5}"/>
              </a:ext>
            </a:extLst>
          </p:cNvPr>
          <p:cNvSpPr>
            <a:spLocks noGrp="1"/>
          </p:cNvSpPr>
          <p:nvPr>
            <p:ph idx="1"/>
          </p:nvPr>
        </p:nvSpPr>
        <p:spPr>
          <a:xfrm>
            <a:off x="3253522" y="1156812"/>
            <a:ext cx="4190147" cy="4572000"/>
          </a:xfrm>
        </p:spPr>
        <p:txBody>
          <a:bodyPr>
            <a:normAutofit/>
          </a:bodyPr>
          <a:lstStyle/>
          <a:p>
            <a:pPr marL="0" indent="0">
              <a:lnSpc>
                <a:spcPct val="100000"/>
              </a:lnSpc>
              <a:spcBef>
                <a:spcPts val="0"/>
              </a:spcBef>
              <a:buNone/>
            </a:pPr>
            <a:endParaRPr lang="en-US" altLang="en-US" sz="3200" b="1" dirty="0">
              <a:solidFill>
                <a:schemeClr val="accent1">
                  <a:lumMod val="20000"/>
                  <a:lumOff val="80000"/>
                </a:schemeClr>
              </a:solidFill>
            </a:endParaRPr>
          </a:p>
          <a:p>
            <a:pPr marL="0" indent="0">
              <a:lnSpc>
                <a:spcPct val="100000"/>
              </a:lnSpc>
              <a:spcBef>
                <a:spcPts val="0"/>
              </a:spcBef>
              <a:buNone/>
            </a:pPr>
            <a:r>
              <a:rPr lang="en-US" altLang="en-US" sz="3200" b="1" dirty="0">
                <a:solidFill>
                  <a:schemeClr val="accent1">
                    <a:lumMod val="20000"/>
                    <a:lumOff val="80000"/>
                  </a:schemeClr>
                </a:solidFill>
              </a:rPr>
              <a:t>Contact: </a:t>
            </a:r>
          </a:p>
          <a:p>
            <a:pPr marL="0" indent="0">
              <a:lnSpc>
                <a:spcPct val="100000"/>
              </a:lnSpc>
              <a:spcBef>
                <a:spcPts val="0"/>
              </a:spcBef>
              <a:buNone/>
            </a:pPr>
            <a:r>
              <a:rPr lang="en-US" altLang="en-US" dirty="0">
                <a:solidFill>
                  <a:schemeClr val="accent1">
                    <a:lumMod val="20000"/>
                    <a:lumOff val="80000"/>
                  </a:schemeClr>
                </a:solidFill>
              </a:rPr>
              <a:t>behrang.keshavarz@uhn.ca</a:t>
            </a:r>
          </a:p>
          <a:p>
            <a:pPr marL="0" indent="0">
              <a:lnSpc>
                <a:spcPct val="100000"/>
              </a:lnSpc>
              <a:spcBef>
                <a:spcPts val="0"/>
              </a:spcBef>
              <a:buNone/>
            </a:pPr>
            <a:r>
              <a:rPr lang="en-US" altLang="en-US" dirty="0" smtClean="0">
                <a:solidFill>
                  <a:schemeClr val="accent1">
                    <a:lumMod val="20000"/>
                    <a:lumOff val="80000"/>
                  </a:schemeClr>
                </a:solidFill>
              </a:rPr>
              <a:t>bruce.haycock@uhn.ca</a:t>
            </a:r>
            <a:endParaRPr lang="en-US" altLang="en-US" dirty="0">
              <a:solidFill>
                <a:schemeClr val="accent1">
                  <a:lumMod val="20000"/>
                  <a:lumOff val="80000"/>
                </a:schemeClr>
              </a:solidFill>
            </a:endParaRPr>
          </a:p>
          <a:p>
            <a:pPr marL="0" indent="0">
              <a:lnSpc>
                <a:spcPct val="100000"/>
              </a:lnSpc>
              <a:spcBef>
                <a:spcPts val="0"/>
              </a:spcBef>
              <a:buNone/>
            </a:pPr>
            <a:endParaRPr lang="en-US" altLang="en-US" b="1" dirty="0">
              <a:solidFill>
                <a:schemeClr val="accent1">
                  <a:lumMod val="20000"/>
                  <a:lumOff val="80000"/>
                </a:schemeClr>
              </a:solidFill>
            </a:endParaRPr>
          </a:p>
          <a:p>
            <a:pPr marL="0" indent="0">
              <a:lnSpc>
                <a:spcPct val="100000"/>
              </a:lnSpc>
              <a:spcBef>
                <a:spcPts val="0"/>
              </a:spcBef>
              <a:buNone/>
            </a:pPr>
            <a:r>
              <a:rPr lang="en-US" altLang="en-US" sz="3200" b="1" dirty="0">
                <a:solidFill>
                  <a:schemeClr val="accent1">
                    <a:lumMod val="20000"/>
                    <a:lumOff val="80000"/>
                  </a:schemeClr>
                </a:solidFill>
              </a:rPr>
              <a:t>Web:</a:t>
            </a:r>
          </a:p>
          <a:p>
            <a:pPr marL="0" indent="0">
              <a:lnSpc>
                <a:spcPct val="100000"/>
              </a:lnSpc>
              <a:spcBef>
                <a:spcPts val="0"/>
              </a:spcBef>
              <a:buNone/>
            </a:pPr>
            <a:r>
              <a:rPr lang="en-US" altLang="en-US" dirty="0" smtClean="0">
                <a:solidFill>
                  <a:schemeClr val="accent1">
                    <a:lumMod val="20000"/>
                    <a:lumOff val="80000"/>
                  </a:schemeClr>
                </a:solidFill>
              </a:rPr>
              <a:t>www.kite-uhn.com</a:t>
            </a:r>
          </a:p>
          <a:p>
            <a:pPr marL="0" indent="0">
              <a:lnSpc>
                <a:spcPct val="100000"/>
              </a:lnSpc>
              <a:spcBef>
                <a:spcPts val="0"/>
              </a:spcBef>
              <a:buNone/>
            </a:pPr>
            <a:r>
              <a:rPr lang="en-US" altLang="en-US" dirty="0" smtClean="0">
                <a:solidFill>
                  <a:schemeClr val="accent1">
                    <a:lumMod val="20000"/>
                    <a:lumOff val="80000"/>
                  </a:schemeClr>
                </a:solidFill>
              </a:rPr>
              <a:t>www.mive.ca</a:t>
            </a:r>
            <a:endParaRPr lang="en-US" altLang="en-US" dirty="0">
              <a:solidFill>
                <a:schemeClr val="accent1">
                  <a:lumMod val="20000"/>
                  <a:lumOff val="80000"/>
                </a:schemeClr>
              </a:solidFill>
            </a:endParaRPr>
          </a:p>
          <a:p>
            <a:pPr marL="0" indent="0">
              <a:buNone/>
            </a:pPr>
            <a:endParaRPr lang="en-US" altLang="en-US" dirty="0">
              <a:solidFill>
                <a:schemeClr val="bg2"/>
              </a:solidFill>
            </a:endParaRPr>
          </a:p>
          <a:p>
            <a:pPr marL="0" indent="0">
              <a:buNone/>
            </a:pPr>
            <a:endParaRPr lang="en-US" altLang="en-US" sz="1800" dirty="0">
              <a:solidFill>
                <a:schemeClr val="bg2"/>
              </a:solidFill>
            </a:endParaRPr>
          </a:p>
          <a:p>
            <a:pPr marL="0" indent="0">
              <a:buNone/>
            </a:pPr>
            <a:endParaRPr lang="en-US" altLang="en-US" sz="1800" dirty="0"/>
          </a:p>
          <a:p>
            <a:pPr marL="0" indent="0">
              <a:buNone/>
            </a:pPr>
            <a:endParaRPr lang="en-US" altLang="en-US" sz="1800" dirty="0"/>
          </a:p>
          <a:p>
            <a:pPr marL="0" indent="0">
              <a:buNone/>
            </a:pPr>
            <a:endParaRPr lang="en-US" altLang="en-US" sz="1800" dirty="0"/>
          </a:p>
        </p:txBody>
      </p:sp>
      <p:grpSp>
        <p:nvGrpSpPr>
          <p:cNvPr id="10" name="Group 9">
            <a:extLst>
              <a:ext uri="{FF2B5EF4-FFF2-40B4-BE49-F238E27FC236}">
                <a16:creationId xmlns:a16="http://schemas.microsoft.com/office/drawing/2014/main" id="{3002E32C-8133-45CB-9858-355246222E0C}"/>
              </a:ext>
            </a:extLst>
          </p:cNvPr>
          <p:cNvGrpSpPr/>
          <p:nvPr/>
        </p:nvGrpSpPr>
        <p:grpSpPr>
          <a:xfrm>
            <a:off x="6955665" y="5131228"/>
            <a:ext cx="1266370" cy="1455057"/>
            <a:chOff x="7239000" y="2221526"/>
            <a:chExt cx="2136775" cy="2336519"/>
          </a:xfrm>
        </p:grpSpPr>
        <p:pic>
          <p:nvPicPr>
            <p:cNvPr id="11" name="Picture 10">
              <a:extLst>
                <a:ext uri="{FF2B5EF4-FFF2-40B4-BE49-F238E27FC236}">
                  <a16:creationId xmlns:a16="http://schemas.microsoft.com/office/drawing/2014/main" id="{C9A7912E-1B9C-44D9-BBA0-4721E5498ADF}"/>
                </a:ext>
              </a:extLst>
            </p:cNvPr>
            <p:cNvPicPr>
              <a:picLocks noChangeAspect="1"/>
            </p:cNvPicPr>
            <p:nvPr/>
          </p:nvPicPr>
          <p:blipFill rotWithShape="1">
            <a:blip r:embed="rId3"/>
            <a:srcRect l="12917" t="30741" r="55417" b="41111"/>
            <a:stretch/>
          </p:blipFill>
          <p:spPr>
            <a:xfrm>
              <a:off x="7239000" y="4023851"/>
              <a:ext cx="2136775" cy="534194"/>
            </a:xfrm>
            <a:prstGeom prst="rect">
              <a:avLst/>
            </a:prstGeom>
          </p:spPr>
        </p:pic>
        <p:pic>
          <p:nvPicPr>
            <p:cNvPr id="12" name="Picture 11">
              <a:extLst>
                <a:ext uri="{FF2B5EF4-FFF2-40B4-BE49-F238E27FC236}">
                  <a16:creationId xmlns:a16="http://schemas.microsoft.com/office/drawing/2014/main" id="{7463A671-D94F-41B0-9648-0441184007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545"/>
            <a:stretch/>
          </p:blipFill>
          <p:spPr>
            <a:xfrm>
              <a:off x="7730643" y="2221526"/>
              <a:ext cx="1153488" cy="1775431"/>
            </a:xfrm>
            <a:prstGeom prst="rect">
              <a:avLst/>
            </a:prstGeom>
          </p:spPr>
        </p:pic>
      </p:grpSp>
      <p:pic>
        <p:nvPicPr>
          <p:cNvPr id="4" name="Picture 3">
            <a:extLst>
              <a:ext uri="{FF2B5EF4-FFF2-40B4-BE49-F238E27FC236}">
                <a16:creationId xmlns:a16="http://schemas.microsoft.com/office/drawing/2014/main" id="{A52AED74-C144-4195-9283-31A406BA7D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439" y="5968193"/>
            <a:ext cx="2370256" cy="763510"/>
          </a:xfrm>
          <a:prstGeom prst="rect">
            <a:avLst/>
          </a:prstGeom>
        </p:spPr>
      </p:pic>
      <p:pic>
        <p:nvPicPr>
          <p:cNvPr id="5" name="Picture 4" descr="Qr code&#10;&#10;Description automatically generated">
            <a:extLst>
              <a:ext uri="{FF2B5EF4-FFF2-40B4-BE49-F238E27FC236}">
                <a16:creationId xmlns:a16="http://schemas.microsoft.com/office/drawing/2014/main" id="{EB740CEB-B866-2845-727C-5C57C24891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769" y="1828255"/>
            <a:ext cx="2495070" cy="2495070"/>
          </a:xfrm>
          <a:prstGeom prst="rect">
            <a:avLst/>
          </a:prstGeom>
        </p:spPr>
      </p:pic>
      <p:pic>
        <p:nvPicPr>
          <p:cNvPr id="8" name="Picture 7" descr="A blue sign with white text&#10;&#10;Description automatically generated">
            <a:extLst>
              <a:ext uri="{FF2B5EF4-FFF2-40B4-BE49-F238E27FC236}">
                <a16:creationId xmlns:a16="http://schemas.microsoft.com/office/drawing/2014/main" id="{56208031-CE2C-144C-49BF-871BD39FD0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2679" y="6008680"/>
            <a:ext cx="1001301" cy="543487"/>
          </a:xfrm>
          <a:prstGeom prst="rect">
            <a:avLst/>
          </a:prstGeom>
        </p:spPr>
      </p:pic>
      <p:pic>
        <p:nvPicPr>
          <p:cNvPr id="13" name="Picture 12" descr="A blue and white logo on a black background&#10;&#10;Description automatically generated">
            <a:extLst>
              <a:ext uri="{FF2B5EF4-FFF2-40B4-BE49-F238E27FC236}">
                <a16:creationId xmlns:a16="http://schemas.microsoft.com/office/drawing/2014/main" id="{38ADD867-3240-68AE-0549-6D0F95E692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3714" y="5795826"/>
            <a:ext cx="1927200" cy="1445400"/>
          </a:xfrm>
          <a:prstGeom prst="rect">
            <a:avLst/>
          </a:prstGeom>
        </p:spPr>
      </p:pic>
    </p:spTree>
    <p:extLst>
      <p:ext uri="{BB962C8B-B14F-4D97-AF65-F5344CB8AC3E}">
        <p14:creationId xmlns:p14="http://schemas.microsoft.com/office/powerpoint/2010/main" val="112460298"/>
      </p:ext>
    </p:extLst>
  </p:cSld>
  <p:clrMapOvr>
    <a:overrideClrMapping bg1="dk1" tx1="lt1" bg2="dk2" tx2="lt2" accent1="accent1" accent2="accent2" accent3="accent3" accent4="accent4" accent5="accent5" accent6="accent6" hlink="hlink" folHlink="folHlink"/>
  </p:clrMapOvr>
  <p:transition spd="med">
    <p:pull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Calibri" panose="020F0502020204030204" pitchFamily="34" charset="0"/>
                <a:cs typeface="Calibri" panose="020F0502020204030204" pitchFamily="34" charset="0"/>
              </a:rPr>
              <a:t>Let’s look at some stats...</a:t>
            </a:r>
          </a:p>
        </p:txBody>
      </p:sp>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p:blipFill>
        <p:spPr>
          <a:xfrm>
            <a:off x="-1" y="822960"/>
            <a:ext cx="3700889" cy="5560364"/>
          </a:xfrm>
        </p:spPr>
      </p:pic>
      <p:sp>
        <p:nvSpPr>
          <p:cNvPr id="21" name="Content Placeholder 2">
            <a:extLst>
              <a:ext uri="{FF2B5EF4-FFF2-40B4-BE49-F238E27FC236}">
                <a16:creationId xmlns:a16="http://schemas.microsoft.com/office/drawing/2014/main" id="{D5E09430-3888-438C-99F1-915101B2C96F}"/>
              </a:ext>
            </a:extLst>
          </p:cNvPr>
          <p:cNvSpPr>
            <a:spLocks noGrp="1"/>
          </p:cNvSpPr>
          <p:nvPr/>
        </p:nvSpPr>
        <p:spPr bwMode="auto">
          <a:xfrm>
            <a:off x="4430179" y="1542871"/>
            <a:ext cx="6140449" cy="2682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lr>
                <a:srgbClr val="C6B46A"/>
              </a:buClr>
              <a:buChar char="•"/>
              <a:defRPr sz="3200">
                <a:solidFill>
                  <a:srgbClr val="2A6EBB"/>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1" fontAlgn="base" hangingPunct="1">
              <a:spcBef>
                <a:spcPct val="20000"/>
              </a:spcBef>
              <a:spcAft>
                <a:spcPct val="0"/>
              </a:spcAft>
              <a:buClr>
                <a:srgbClr val="C6B46A"/>
              </a:buClr>
              <a:buChar char="–"/>
              <a:defRPr sz="2800">
                <a:solidFill>
                  <a:srgbClr val="2A6EBB"/>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Clr>
                <a:srgbClr val="C6B46A"/>
              </a:buClr>
              <a:buChar char="•"/>
              <a:defRPr sz="2400">
                <a:solidFill>
                  <a:srgbClr val="2A6EBB"/>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rtl="0" eaLnBrk="1" fontAlgn="base" hangingPunct="1">
              <a:spcBef>
                <a:spcPct val="20000"/>
              </a:spcBef>
              <a:spcAft>
                <a:spcPct val="0"/>
              </a:spcAft>
              <a:buClr>
                <a:srgbClr val="C6B46A"/>
              </a:buClr>
              <a:buChar char="»"/>
              <a:defRPr sz="2000">
                <a:solidFill>
                  <a:srgbClr val="2A6EBB"/>
                </a:solidFill>
                <a:latin typeface="+mn-lt"/>
                <a:ea typeface="+mn-ea"/>
              </a:defRPr>
            </a:lvl6pPr>
            <a:lvl7pPr marL="2971800" indent="-228600" algn="l" rtl="0" eaLnBrk="1" fontAlgn="base" hangingPunct="1">
              <a:spcBef>
                <a:spcPct val="20000"/>
              </a:spcBef>
              <a:spcAft>
                <a:spcPct val="0"/>
              </a:spcAft>
              <a:buClr>
                <a:srgbClr val="C6B46A"/>
              </a:buClr>
              <a:buChar char="»"/>
              <a:defRPr sz="2000">
                <a:solidFill>
                  <a:srgbClr val="2A6EBB"/>
                </a:solidFill>
                <a:latin typeface="+mn-lt"/>
                <a:ea typeface="+mn-ea"/>
              </a:defRPr>
            </a:lvl7pPr>
            <a:lvl8pPr marL="3429000" indent="-228600" algn="l" rtl="0" eaLnBrk="1" fontAlgn="base" hangingPunct="1">
              <a:spcBef>
                <a:spcPct val="20000"/>
              </a:spcBef>
              <a:spcAft>
                <a:spcPct val="0"/>
              </a:spcAft>
              <a:buClr>
                <a:srgbClr val="C6B46A"/>
              </a:buClr>
              <a:buChar char="»"/>
              <a:defRPr sz="2000">
                <a:solidFill>
                  <a:srgbClr val="2A6EBB"/>
                </a:solidFill>
                <a:latin typeface="+mn-lt"/>
                <a:ea typeface="+mn-ea"/>
              </a:defRPr>
            </a:lvl8pPr>
            <a:lvl9pPr marL="3886200" indent="-228600" algn="l" rtl="0" eaLnBrk="1" fontAlgn="base" hangingPunct="1">
              <a:spcBef>
                <a:spcPct val="20000"/>
              </a:spcBef>
              <a:spcAft>
                <a:spcPct val="0"/>
              </a:spcAft>
              <a:buClr>
                <a:srgbClr val="C6B46A"/>
              </a:buClr>
              <a:buChar char="»"/>
              <a:defRPr sz="2000">
                <a:solidFill>
                  <a:srgbClr val="2A6EBB"/>
                </a:solidFill>
                <a:latin typeface="+mn-lt"/>
                <a:ea typeface="+mn-ea"/>
              </a:defRPr>
            </a:lvl9pPr>
          </a:lstStyle>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1 </a:t>
            </a:r>
            <a:endParaRPr kumimoji="0" lang="en-US" sz="32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15</a:t>
            </a:r>
            <a:endParaRPr kumimoji="0" lang="en-US" sz="32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lang="en-US" sz="2400" kern="0" dirty="0">
                <a:solidFill>
                  <a:srgbClr val="4472C4"/>
                </a:solidFill>
                <a:latin typeface="Calibri" panose="020F0502020204030204" pitchFamily="34" charset="0"/>
                <a:ea typeface="+mn-ea"/>
                <a:cs typeface="Calibri" panose="020F0502020204030204" pitchFamily="34" charset="0"/>
              </a:rPr>
              <a:t>31</a:t>
            </a:r>
            <a:endParaRPr kumimoji="0" lang="en-US" sz="24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15,000 </a:t>
            </a: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364,000 </a:t>
            </a: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9,600,000 </a:t>
            </a: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171,000,000</a:t>
            </a: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lang="en-US" sz="2400" kern="0" dirty="0">
                <a:solidFill>
                  <a:srgbClr val="4472C4"/>
                </a:solidFill>
                <a:latin typeface="Calibri" panose="020F0502020204030204" pitchFamily="34" charset="0"/>
                <a:ea typeface="+mn-ea"/>
                <a:cs typeface="Calibri" panose="020F0502020204030204" pitchFamily="34" charset="0"/>
              </a:rPr>
              <a:t>105</a:t>
            </a:r>
            <a:r>
              <a:rPr kumimoji="0" lang="en-US" sz="24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,890,000,000</a:t>
            </a:r>
          </a:p>
          <a:p>
            <a:pPr marL="0" marR="0" lvl="0" indent="-228600" algn="l" defTabSz="914400" rtl="0" eaLnBrk="1" fontAlgn="base" latinLnBrk="0" hangingPunct="1">
              <a:lnSpc>
                <a:spcPct val="90000"/>
              </a:lnSpc>
              <a:spcBef>
                <a:spcPct val="20000"/>
              </a:spcBef>
              <a:spcAft>
                <a:spcPct val="0"/>
              </a:spcAft>
              <a:buClr>
                <a:srgbClr val="C6B46A"/>
              </a:buClr>
              <a:buSzTx/>
              <a:buFont typeface="Arial" panose="020B0604020202020204" pitchFamily="34" charset="0"/>
              <a:buChar char="•"/>
              <a:tabLst/>
              <a:defRPr/>
            </a:pPr>
            <a:endParaRPr kumimoji="0" lang="en-US" sz="2400" b="1"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1"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1,710,000</a:t>
            </a:r>
            <a:endParaRPr kumimoji="0" lang="en-US" sz="2000" b="0" i="0" u="none" strike="noStrike" kern="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BFCE4553-750D-4A6E-9D6F-AC37D9A51D96}"/>
              </a:ext>
            </a:extLst>
          </p:cNvPr>
          <p:cNvSpPr txBox="1"/>
          <p:nvPr/>
        </p:nvSpPr>
        <p:spPr>
          <a:xfrm>
            <a:off x="4694288" y="1542871"/>
            <a:ext cx="7212789"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of people experiencing motion sickness in </a:t>
            </a:r>
            <a:r>
              <a:rPr kumimoji="0" lang="en-US" sz="20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Virtual Environments</a:t>
            </a:r>
            <a:endParaRPr kumimoji="0" lang="en-US" sz="20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569D0AF9-6FF3-47C3-B19A-492BC13BE9E2}"/>
              </a:ext>
            </a:extLst>
          </p:cNvPr>
          <p:cNvSpPr txBox="1"/>
          <p:nvPr/>
        </p:nvSpPr>
        <p:spPr>
          <a:xfrm>
            <a:off x="4847729" y="1946080"/>
            <a:ext cx="6566648"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effectLst/>
                <a:uLnTx/>
                <a:uFillTx/>
                <a:latin typeface="Calibri" panose="020F0502020204030204" pitchFamily="34" charset="0"/>
                <a:cs typeface="Calibri" panose="020F0502020204030204" pitchFamily="34" charset="0"/>
              </a:rPr>
              <a:t>– number of minutes until Oculus Rift V2 sold out</a:t>
            </a:r>
          </a:p>
        </p:txBody>
      </p:sp>
      <p:sp>
        <p:nvSpPr>
          <p:cNvPr id="24" name="TextBox 23">
            <a:extLst>
              <a:ext uri="{FF2B5EF4-FFF2-40B4-BE49-F238E27FC236}">
                <a16:creationId xmlns:a16="http://schemas.microsoft.com/office/drawing/2014/main" id="{FB2FBB71-AE9C-421B-B5D4-0272F4402ECE}"/>
              </a:ext>
            </a:extLst>
          </p:cNvPr>
          <p:cNvSpPr txBox="1"/>
          <p:nvPr/>
        </p:nvSpPr>
        <p:spPr>
          <a:xfrm>
            <a:off x="4847729" y="2336372"/>
            <a:ext cx="635149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effectLst/>
                <a:uLnTx/>
                <a:uFillTx/>
                <a:latin typeface="Calibri" panose="020F0502020204030204" pitchFamily="34" charset="0"/>
                <a:cs typeface="Calibri" panose="020F0502020204030204" pitchFamily="34" charset="0"/>
              </a:rPr>
              <a:t>– % of users who use VR at least once a month</a:t>
            </a:r>
          </a:p>
        </p:txBody>
      </p:sp>
      <p:sp>
        <p:nvSpPr>
          <p:cNvPr id="25" name="TextBox 24">
            <a:extLst>
              <a:ext uri="{FF2B5EF4-FFF2-40B4-BE49-F238E27FC236}">
                <a16:creationId xmlns:a16="http://schemas.microsoft.com/office/drawing/2014/main" id="{59D48E54-EB85-4A2D-B302-A2893F5EEF7B}"/>
              </a:ext>
            </a:extLst>
          </p:cNvPr>
          <p:cNvSpPr txBox="1"/>
          <p:nvPr/>
        </p:nvSpPr>
        <p:spPr>
          <a:xfrm>
            <a:off x="5410811" y="2755350"/>
            <a:ext cx="607358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pitchFamily="34" charset="0"/>
                <a:cs typeface="Calibri" panose="020F0502020204030204" pitchFamily="34" charset="0"/>
              </a:rPr>
              <a:t>– number of HTC Vive headsets sold in first 10 minutes </a:t>
            </a:r>
          </a:p>
        </p:txBody>
      </p:sp>
      <p:sp>
        <p:nvSpPr>
          <p:cNvPr id="26" name="TextBox 25">
            <a:extLst>
              <a:ext uri="{FF2B5EF4-FFF2-40B4-BE49-F238E27FC236}">
                <a16:creationId xmlns:a16="http://schemas.microsoft.com/office/drawing/2014/main" id="{7B9816CB-0DFF-46C9-973E-3D86F254ED8B}"/>
              </a:ext>
            </a:extLst>
          </p:cNvPr>
          <p:cNvSpPr txBox="1"/>
          <p:nvPr/>
        </p:nvSpPr>
        <p:spPr>
          <a:xfrm>
            <a:off x="6135038" y="3924060"/>
            <a:ext cx="534744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pitchFamily="34" charset="0"/>
                <a:cs typeface="Calibri" panose="020F0502020204030204" pitchFamily="34" charset="0"/>
              </a:rPr>
              <a:t>– number of VR users worldwide in 2022</a:t>
            </a:r>
          </a:p>
        </p:txBody>
      </p:sp>
      <p:sp>
        <p:nvSpPr>
          <p:cNvPr id="27" name="TextBox 26">
            <a:extLst>
              <a:ext uri="{FF2B5EF4-FFF2-40B4-BE49-F238E27FC236}">
                <a16:creationId xmlns:a16="http://schemas.microsoft.com/office/drawing/2014/main" id="{7B8643E5-62D6-434F-904F-5441827A7223}"/>
              </a:ext>
            </a:extLst>
          </p:cNvPr>
          <p:cNvSpPr txBox="1"/>
          <p:nvPr/>
        </p:nvSpPr>
        <p:spPr>
          <a:xfrm>
            <a:off x="6655989" y="4366325"/>
            <a:ext cx="494403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Projected VR market value in 2030 </a:t>
            </a: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a:cs typeface="Calibri" panose="020F0502020204030204" pitchFamily="34" charset="0"/>
              </a:rPr>
              <a:t>(USD)</a:t>
            </a:r>
            <a:endParaRPr kumimoji="0" lang="en-US" sz="20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96442DA5-21C2-43E1-B79F-1A72688F3F12}"/>
              </a:ext>
            </a:extLst>
          </p:cNvPr>
          <p:cNvSpPr txBox="1"/>
          <p:nvPr/>
        </p:nvSpPr>
        <p:spPr>
          <a:xfrm>
            <a:off x="5780700" y="5142251"/>
            <a:ext cx="5706035"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number of VR users who are at risk of experiencing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motion sickness </a:t>
            </a:r>
          </a:p>
        </p:txBody>
      </p:sp>
      <p:sp>
        <p:nvSpPr>
          <p:cNvPr id="29" name="TextBox 28">
            <a:extLst>
              <a:ext uri="{FF2B5EF4-FFF2-40B4-BE49-F238E27FC236}">
                <a16:creationId xmlns:a16="http://schemas.microsoft.com/office/drawing/2014/main" id="{12CC4913-515F-4AD4-A319-DA10B011EC85}"/>
              </a:ext>
            </a:extLst>
          </p:cNvPr>
          <p:cNvSpPr txBox="1"/>
          <p:nvPr/>
        </p:nvSpPr>
        <p:spPr>
          <a:xfrm>
            <a:off x="5557676" y="3130559"/>
            <a:ext cx="6907356"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number of google hits for “VR sickness” OR “cyber sickness”</a:t>
            </a:r>
          </a:p>
        </p:txBody>
      </p:sp>
      <p:sp>
        <p:nvSpPr>
          <p:cNvPr id="30" name="TextBox 29">
            <a:extLst>
              <a:ext uri="{FF2B5EF4-FFF2-40B4-BE49-F238E27FC236}">
                <a16:creationId xmlns:a16="http://schemas.microsoft.com/office/drawing/2014/main" id="{0C0180F6-CA38-4DA8-91A6-DCFB33C7429E}"/>
              </a:ext>
            </a:extLst>
          </p:cNvPr>
          <p:cNvSpPr txBox="1"/>
          <p:nvPr/>
        </p:nvSpPr>
        <p:spPr>
          <a:xfrm>
            <a:off x="5902954" y="3531276"/>
            <a:ext cx="6124454"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pitchFamily="34" charset="0"/>
                <a:cs typeface="Calibri" panose="020F0502020204030204" pitchFamily="34" charset="0"/>
              </a:rPr>
              <a:t>– number of non-mobile VR/AR headsets sold in 2022</a:t>
            </a:r>
          </a:p>
        </p:txBody>
      </p:sp>
      <p:sp>
        <p:nvSpPr>
          <p:cNvPr id="31" name="TextBox 30">
            <a:extLst>
              <a:ext uri="{FF2B5EF4-FFF2-40B4-BE49-F238E27FC236}">
                <a16:creationId xmlns:a16="http://schemas.microsoft.com/office/drawing/2014/main" id="{E3B03EFB-AE99-4C21-9903-ED5220885239}"/>
              </a:ext>
            </a:extLst>
          </p:cNvPr>
          <p:cNvSpPr txBox="1"/>
          <p:nvPr/>
        </p:nvSpPr>
        <p:spPr>
          <a:xfrm>
            <a:off x="571147" y="2875168"/>
            <a:ext cx="2499924"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VR sickness</a:t>
            </a:r>
          </a:p>
        </p:txBody>
      </p:sp>
      <p:sp>
        <p:nvSpPr>
          <p:cNvPr id="18" name="TextBox 17">
            <a:extLst>
              <a:ext uri="{FF2B5EF4-FFF2-40B4-BE49-F238E27FC236}">
                <a16:creationId xmlns:a16="http://schemas.microsoft.com/office/drawing/2014/main" id="{C65D3CA2-108E-4238-9A53-62AEB6F4F969}"/>
              </a:ext>
            </a:extLst>
          </p:cNvPr>
          <p:cNvSpPr txBox="1"/>
          <p:nvPr/>
        </p:nvSpPr>
        <p:spPr>
          <a:xfrm>
            <a:off x="0" y="6201557"/>
            <a:ext cx="2499924"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a:ln>
                  <a:noFill/>
                </a:ln>
                <a:solidFill>
                  <a:prstClr val="white"/>
                </a:solidFill>
                <a:effectLst/>
                <a:uLnTx/>
                <a:uFillTx/>
                <a:latin typeface="Calibri Light" panose="020F0302020204030204"/>
                <a:ea typeface="+mn-ea"/>
                <a:cs typeface="+mn-cs"/>
              </a:rPr>
              <a:t>Photo by </a:t>
            </a:r>
            <a:r>
              <a:rPr kumimoji="0" lang="fr-FR" sz="700" b="1" i="0" u="none" strike="noStrike" kern="1200" cap="none" spc="0" normalizeH="0" baseline="0" noProof="0">
                <a:ln>
                  <a:noFill/>
                </a:ln>
                <a:solidFill>
                  <a:prstClr val="white"/>
                </a:solidFill>
                <a:effectLst/>
                <a:uLnTx/>
                <a:uFillTx/>
                <a:latin typeface="Calibri Light" panose="020F0302020204030204"/>
                <a:ea typeface="+mn-ea"/>
                <a:cs typeface="+mn-cs"/>
                <a:hlinkClick r:id="rId4">
                  <a:extLst>
                    <a:ext uri="{A12FA001-AC4F-418D-AE19-62706E023703}">
                      <ahyp:hlinkClr xmlns="" xmlns:ahyp="http://schemas.microsoft.com/office/drawing/2018/hyperlinkcolor" val="tx"/>
                    </a:ext>
                  </a:extLst>
                </a:hlinkClick>
              </a:rPr>
              <a:t>August de Richelieu</a:t>
            </a:r>
            <a:r>
              <a:rPr kumimoji="0" lang="fr-FR" sz="700" b="0" i="0" u="none" strike="noStrike" kern="1200" cap="none" spc="0" normalizeH="0" baseline="0" noProof="0">
                <a:ln>
                  <a:noFill/>
                </a:ln>
                <a:solidFill>
                  <a:prstClr val="white"/>
                </a:solidFill>
                <a:effectLst/>
                <a:uLnTx/>
                <a:uFillTx/>
                <a:latin typeface="Calibri Light" panose="020F0302020204030204"/>
                <a:ea typeface="+mn-ea"/>
                <a:cs typeface="+mn-cs"/>
              </a:rPr>
              <a:t> </a:t>
            </a:r>
            <a:r>
              <a:rPr kumimoji="0" lang="fr-FR" sz="700" b="0" i="0" u="none" strike="noStrike" kern="1200" cap="none" spc="0" normalizeH="0" baseline="0" noProof="0" err="1">
                <a:ln>
                  <a:noFill/>
                </a:ln>
                <a:solidFill>
                  <a:prstClr val="white"/>
                </a:solidFill>
                <a:effectLst/>
                <a:uLnTx/>
                <a:uFillTx/>
                <a:latin typeface="Calibri Light" panose="020F0302020204030204"/>
                <a:ea typeface="+mn-ea"/>
                <a:cs typeface="+mn-cs"/>
              </a:rPr>
              <a:t>from</a:t>
            </a:r>
            <a:r>
              <a:rPr kumimoji="0" lang="fr-FR" sz="700" b="0" i="0" u="none" strike="noStrike" kern="1200" cap="none" spc="0" normalizeH="0" baseline="0" noProof="0">
                <a:ln>
                  <a:noFill/>
                </a:ln>
                <a:solidFill>
                  <a:prstClr val="white"/>
                </a:solidFill>
                <a:effectLst/>
                <a:uLnTx/>
                <a:uFillTx/>
                <a:latin typeface="Calibri Light" panose="020F0302020204030204"/>
                <a:ea typeface="+mn-ea"/>
                <a:cs typeface="+mn-cs"/>
              </a:rPr>
              <a:t> </a:t>
            </a:r>
            <a:r>
              <a:rPr kumimoji="0" lang="fr-FR" sz="700" b="1" i="0" u="none" strike="noStrike" kern="1200" cap="none" spc="0" normalizeH="0" baseline="0" noProof="0" err="1">
                <a:ln>
                  <a:noFill/>
                </a:ln>
                <a:solidFill>
                  <a:prstClr val="white"/>
                </a:solidFill>
                <a:effectLst/>
                <a:uLnTx/>
                <a:uFillTx/>
                <a:latin typeface="Calibri Light" panose="020F0302020204030204"/>
                <a:ea typeface="+mn-ea"/>
                <a:cs typeface="+mn-cs"/>
                <a:hlinkClick r:id="rId5">
                  <a:extLst>
                    <a:ext uri="{A12FA001-AC4F-418D-AE19-62706E023703}">
                      <ahyp:hlinkClr xmlns="" xmlns:ahyp="http://schemas.microsoft.com/office/drawing/2018/hyperlinkcolor" val="tx"/>
                    </a:ext>
                  </a:extLst>
                </a:hlinkClick>
              </a:rPr>
              <a:t>Pexels</a:t>
            </a:r>
            <a:endParaRPr kumimoji="0" lang="en-CA" sz="7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67737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52AD3C1D-A4E4-49B5-BFC4-318CBCEE4D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19" t="702" r="50555" b="407"/>
          <a:stretch/>
        </p:blipFill>
        <p:spPr>
          <a:xfrm>
            <a:off x="533399" y="317500"/>
            <a:ext cx="1523999" cy="6197600"/>
          </a:xfrm>
          <a:prstGeom prst="rect">
            <a:avLst/>
          </a:prstGeom>
        </p:spPr>
      </p:pic>
      <p:pic>
        <p:nvPicPr>
          <p:cNvPr id="6" name="Picture 6">
            <a:extLst>
              <a:ext uri="{FF2B5EF4-FFF2-40B4-BE49-F238E27FC236}">
                <a16:creationId xmlns:a16="http://schemas.microsoft.com/office/drawing/2014/main" id="{A13BE409-A2EE-40C0-994F-42E3B7D922EC}"/>
              </a:ext>
            </a:extLst>
          </p:cNvPr>
          <p:cNvPicPr>
            <a:picLocks noChangeAspect="1"/>
          </p:cNvPicPr>
          <p:nvPr/>
        </p:nvPicPr>
        <p:blipFill>
          <a:blip r:embed="rId4"/>
          <a:stretch>
            <a:fillRect/>
          </a:stretch>
        </p:blipFill>
        <p:spPr>
          <a:xfrm>
            <a:off x="2146300" y="317500"/>
            <a:ext cx="3314700" cy="1676400"/>
          </a:xfrm>
          <a:prstGeom prst="rect">
            <a:avLst/>
          </a:prstGeom>
        </p:spPr>
      </p:pic>
      <p:pic>
        <p:nvPicPr>
          <p:cNvPr id="11" name="Picture 11">
            <a:extLst>
              <a:ext uri="{FF2B5EF4-FFF2-40B4-BE49-F238E27FC236}">
                <a16:creationId xmlns:a16="http://schemas.microsoft.com/office/drawing/2014/main" id="{A7F7541C-0900-4F0A-A870-816CB6CF2E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269"/>
          <a:stretch/>
        </p:blipFill>
        <p:spPr>
          <a:xfrm>
            <a:off x="2146301" y="2070100"/>
            <a:ext cx="3302000" cy="4445000"/>
          </a:xfrm>
          <a:prstGeom prst="rect">
            <a:avLst/>
          </a:prstGeom>
        </p:spPr>
      </p:pic>
      <p:pic>
        <p:nvPicPr>
          <p:cNvPr id="8" name="Picture 8">
            <a:extLst>
              <a:ext uri="{FF2B5EF4-FFF2-40B4-BE49-F238E27FC236}">
                <a16:creationId xmlns:a16="http://schemas.microsoft.com/office/drawing/2014/main" id="{2833850C-FE81-40CA-B1F7-177FF7C1023A}"/>
              </a:ext>
            </a:extLst>
          </p:cNvPr>
          <p:cNvPicPr>
            <a:picLocks noChangeAspect="1"/>
          </p:cNvPicPr>
          <p:nvPr/>
        </p:nvPicPr>
        <p:blipFill>
          <a:blip r:embed="rId6"/>
          <a:stretch>
            <a:fillRect/>
          </a:stretch>
        </p:blipFill>
        <p:spPr>
          <a:xfrm>
            <a:off x="5537200" y="317500"/>
            <a:ext cx="3022600" cy="2184400"/>
          </a:xfrm>
          <a:prstGeom prst="rect">
            <a:avLst/>
          </a:prstGeom>
        </p:spPr>
      </p:pic>
      <p:pic>
        <p:nvPicPr>
          <p:cNvPr id="7" name="Picture 7">
            <a:extLst>
              <a:ext uri="{FF2B5EF4-FFF2-40B4-BE49-F238E27FC236}">
                <a16:creationId xmlns:a16="http://schemas.microsoft.com/office/drawing/2014/main" id="{08B93205-91C0-4EAB-82D0-81C6DF6BB54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537199" y="2578100"/>
            <a:ext cx="3022599" cy="1854200"/>
          </a:xfrm>
          <a:prstGeom prst="rect">
            <a:avLst/>
          </a:prstGeom>
        </p:spPr>
      </p:pic>
      <p:pic>
        <p:nvPicPr>
          <p:cNvPr id="10" name="Picture 10">
            <a:extLst>
              <a:ext uri="{FF2B5EF4-FFF2-40B4-BE49-F238E27FC236}">
                <a16:creationId xmlns:a16="http://schemas.microsoft.com/office/drawing/2014/main" id="{9445DAE4-7353-4AE0-8784-11D263A82BE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543550" y="4508500"/>
            <a:ext cx="3009900" cy="2006600"/>
          </a:xfrm>
          <a:prstGeom prst="rect">
            <a:avLst/>
          </a:prstGeom>
        </p:spPr>
      </p:pic>
      <p:pic>
        <p:nvPicPr>
          <p:cNvPr id="12" name="Picture 12">
            <a:extLst>
              <a:ext uri="{FF2B5EF4-FFF2-40B4-BE49-F238E27FC236}">
                <a16:creationId xmlns:a16="http://schemas.microsoft.com/office/drawing/2014/main" id="{F7BC837A-126B-45F0-82FE-D31A6E8F976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7816"/>
          <a:stretch/>
        </p:blipFill>
        <p:spPr>
          <a:xfrm>
            <a:off x="8648699" y="317500"/>
            <a:ext cx="2984500" cy="1841500"/>
          </a:xfrm>
          <a:prstGeom prst="rect">
            <a:avLst/>
          </a:prstGeom>
        </p:spPr>
      </p:pic>
      <p:pic>
        <p:nvPicPr>
          <p:cNvPr id="9" name="Picture 9">
            <a:extLst>
              <a:ext uri="{FF2B5EF4-FFF2-40B4-BE49-F238E27FC236}">
                <a16:creationId xmlns:a16="http://schemas.microsoft.com/office/drawing/2014/main" id="{5E6CBB32-B3FA-4113-8306-436A02EF4DC1}"/>
              </a:ext>
            </a:extLst>
          </p:cNvPr>
          <p:cNvPicPr>
            <a:picLocks noChangeAspect="1"/>
          </p:cNvPicPr>
          <p:nvPr/>
        </p:nvPicPr>
        <p:blipFill>
          <a:blip r:embed="rId10"/>
          <a:stretch>
            <a:fillRect/>
          </a:stretch>
        </p:blipFill>
        <p:spPr>
          <a:xfrm>
            <a:off x="8648700" y="2235200"/>
            <a:ext cx="2984500" cy="4267200"/>
          </a:xfrm>
          <a:prstGeom prst="rect">
            <a:avLst/>
          </a:prstGeom>
        </p:spPr>
      </p:pic>
    </p:spTree>
    <p:extLst>
      <p:ext uri="{BB962C8B-B14F-4D97-AF65-F5344CB8AC3E}">
        <p14:creationId xmlns:p14="http://schemas.microsoft.com/office/powerpoint/2010/main" val="994557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6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8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12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14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16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l="27461" r="27461"/>
          <a:stretch/>
        </p:blipFill>
        <p:spPr>
          <a:xfrm>
            <a:off x="0" y="828675"/>
            <a:ext cx="3674893" cy="5434966"/>
          </a:xfrm>
        </p:spPr>
      </p:pic>
      <p:sp>
        <p:nvSpPr>
          <p:cNvPr id="20" name="Title 1">
            <a:extLst>
              <a:ext uri="{FF2B5EF4-FFF2-40B4-BE49-F238E27FC236}">
                <a16:creationId xmlns:a16="http://schemas.microsoft.com/office/drawing/2014/main" id="{0172C7AC-FDD0-4608-95D9-6B8D11D5E931}"/>
              </a:ext>
            </a:extLst>
          </p:cNvPr>
          <p:cNvSpPr txBox="1">
            <a:spLocks/>
          </p:cNvSpPr>
          <p:nvPr/>
        </p:nvSpPr>
        <p:spPr>
          <a:xfrm>
            <a:off x="4879765" y="1838685"/>
            <a:ext cx="7069717" cy="25670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An overview of motion sickness</a:t>
            </a:r>
            <a: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t> </a:t>
            </a:r>
            <a:b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t>focusing on four components:</a:t>
            </a:r>
            <a:endParaRPr kumimoji="0" lang="en-US" sz="4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E3B03EFB-AE99-4C21-9903-ED5220885239}"/>
              </a:ext>
            </a:extLst>
          </p:cNvPr>
          <p:cNvSpPr txBox="1"/>
          <p:nvPr/>
        </p:nvSpPr>
        <p:spPr>
          <a:xfrm>
            <a:off x="530769" y="3136612"/>
            <a:ext cx="2499924"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ea typeface="+mn-ea"/>
                <a:cs typeface="+mn-cs"/>
              </a:rPr>
              <a:t>Focus</a:t>
            </a:r>
          </a:p>
        </p:txBody>
      </p:sp>
      <p:sp>
        <p:nvSpPr>
          <p:cNvPr id="11" name="Content Placeholder 3">
            <a:extLst>
              <a:ext uri="{FF2B5EF4-FFF2-40B4-BE49-F238E27FC236}">
                <a16:creationId xmlns:a16="http://schemas.microsoft.com/office/drawing/2014/main" id="{9E6B8386-9641-AB21-7435-2B2276D7804A}"/>
              </a:ext>
            </a:extLst>
          </p:cNvPr>
          <p:cNvSpPr txBox="1">
            <a:spLocks/>
          </p:cNvSpPr>
          <p:nvPr/>
        </p:nvSpPr>
        <p:spPr>
          <a:xfrm>
            <a:off x="4160520" y="834804"/>
            <a:ext cx="7351748" cy="14706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main goals of this tutorial are:</a:t>
            </a:r>
          </a:p>
          <a:p>
            <a:pPr lvl="1"/>
            <a:r>
              <a:rPr lang="en-US" dirty="0"/>
              <a:t>Provide an overview of motion sickness in </a:t>
            </a:r>
            <a:r>
              <a:rPr lang="en-US" dirty="0" smtClean="0"/>
              <a:t>Virtual Environments</a:t>
            </a:r>
            <a:endParaRPr lang="en-US" dirty="0"/>
          </a:p>
          <a:p>
            <a:pPr lvl="1"/>
            <a:r>
              <a:rPr lang="en-US" dirty="0"/>
              <a:t>Provide practical considerations when using or designing VEs</a:t>
            </a:r>
          </a:p>
          <a:p>
            <a:pPr lvl="1"/>
            <a:endParaRPr lang="en-US" dirty="0"/>
          </a:p>
        </p:txBody>
      </p:sp>
      <p:sp>
        <p:nvSpPr>
          <p:cNvPr id="12" name="Title 1">
            <a:extLst>
              <a:ext uri="{FF2B5EF4-FFF2-40B4-BE49-F238E27FC236}">
                <a16:creationId xmlns:a16="http://schemas.microsoft.com/office/drawing/2014/main" id="{5C3B2A06-F48F-59AD-CB06-3A1A9C402F60}"/>
              </a:ext>
            </a:extLst>
          </p:cNvPr>
          <p:cNvSpPr txBox="1">
            <a:spLocks/>
          </p:cNvSpPr>
          <p:nvPr/>
        </p:nvSpPr>
        <p:spPr>
          <a:xfrm>
            <a:off x="2345741" y="146304"/>
            <a:ext cx="7416800" cy="694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ea typeface="Tahoma" panose="020B0604030504040204" pitchFamily="34" charset="0"/>
                <a:cs typeface="Tahoma" panose="020B0604030504040204" pitchFamily="34" charset="0"/>
              </a:rPr>
              <a:t>Goals and Learning Objectives</a:t>
            </a:r>
          </a:p>
        </p:txBody>
      </p:sp>
      <p:sp>
        <p:nvSpPr>
          <p:cNvPr id="17" name="Content Placeholder 3">
            <a:extLst>
              <a:ext uri="{FF2B5EF4-FFF2-40B4-BE49-F238E27FC236}">
                <a16:creationId xmlns:a16="http://schemas.microsoft.com/office/drawing/2014/main" id="{9CCA570F-CC3B-4E0D-0277-8F2BD71E1A3E}"/>
              </a:ext>
            </a:extLst>
          </p:cNvPr>
          <p:cNvSpPr txBox="1">
            <a:spLocks/>
          </p:cNvSpPr>
          <p:nvPr/>
        </p:nvSpPr>
        <p:spPr>
          <a:xfrm>
            <a:off x="4160520" y="2762807"/>
            <a:ext cx="7351748" cy="14706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learning objectives are:</a:t>
            </a:r>
          </a:p>
          <a:p>
            <a:pPr marL="514350" indent="-514350">
              <a:buFont typeface="+mj-lt"/>
              <a:buAutoNum type="arabicPeriod"/>
            </a:pPr>
            <a:r>
              <a:rPr lang="en-US" sz="2400" dirty="0"/>
              <a:t>Understand the theoretical underpinnings of VIMS.</a:t>
            </a:r>
          </a:p>
          <a:p>
            <a:pPr marL="514350" indent="-514350">
              <a:buFont typeface="+mj-lt"/>
              <a:buAutoNum type="arabicPeriod"/>
            </a:pPr>
            <a:r>
              <a:rPr lang="en-US" sz="2400" dirty="0"/>
              <a:t>Identify and measure VIMS experienced by users in a training device/scenario.</a:t>
            </a:r>
          </a:p>
          <a:p>
            <a:pPr marL="514350" indent="-514350">
              <a:buFont typeface="+mj-lt"/>
              <a:buAutoNum type="arabicPeriod"/>
            </a:pPr>
            <a:r>
              <a:rPr lang="en-US" sz="2400" dirty="0" smtClean="0"/>
              <a:t>Estimate </a:t>
            </a:r>
            <a:r>
              <a:rPr lang="en-US" sz="2400" dirty="0"/>
              <a:t>the </a:t>
            </a:r>
            <a:r>
              <a:rPr lang="en-US" sz="2400" dirty="0" smtClean="0"/>
              <a:t>relative likelihood </a:t>
            </a:r>
            <a:r>
              <a:rPr lang="en-US" sz="2400" dirty="0"/>
              <a:t>of users encountering VIMS  in a particular simulator or VR device and associated </a:t>
            </a:r>
            <a:r>
              <a:rPr lang="en-US" sz="2400" dirty="0" smtClean="0"/>
              <a:t>presented content</a:t>
            </a:r>
            <a:r>
              <a:rPr lang="en-US" sz="2400" dirty="0"/>
              <a:t>.</a:t>
            </a:r>
          </a:p>
          <a:p>
            <a:pPr marL="514350" indent="-514350">
              <a:buFont typeface="+mj-lt"/>
              <a:buAutoNum type="arabicPeriod"/>
            </a:pPr>
            <a:r>
              <a:rPr lang="en-US" sz="2400" dirty="0"/>
              <a:t>Identify and select possible ways to reduce VIMS experienced by users </a:t>
            </a:r>
            <a:r>
              <a:rPr lang="en-US" sz="2400" dirty="0" smtClean="0"/>
              <a:t>when setting up </a:t>
            </a:r>
            <a:r>
              <a:rPr lang="en-US" sz="2400" dirty="0"/>
              <a:t>their own applications.</a:t>
            </a:r>
          </a:p>
          <a:p>
            <a:pPr marL="0" indent="0">
              <a:buNone/>
            </a:pPr>
            <a:endParaRPr lang="en-US" dirty="0"/>
          </a:p>
          <a:p>
            <a:pPr lvl="1"/>
            <a:endParaRPr lang="en-US" dirty="0"/>
          </a:p>
        </p:txBody>
      </p:sp>
    </p:spTree>
    <p:extLst>
      <p:ext uri="{BB962C8B-B14F-4D97-AF65-F5344CB8AC3E}">
        <p14:creationId xmlns:p14="http://schemas.microsoft.com/office/powerpoint/2010/main" val="87347142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50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fade">
                                      <p:cBhvr>
                                        <p:cTn id="19" dur="500"/>
                                        <p:tgtEl>
                                          <p:spTgt spid="17">
                                            <p:txEl>
                                              <p:pRg st="1" end="1"/>
                                            </p:txEl>
                                          </p:spTgt>
                                        </p:tgtEl>
                                      </p:cBhvr>
                                    </p:animEffect>
                                  </p:childTnLst>
                                </p:cTn>
                              </p:par>
                            </p:childTnLst>
                          </p:cTn>
                        </p:par>
                        <p:par>
                          <p:cTn id="20" fill="hold">
                            <p:stCondLst>
                              <p:cond delay="1500"/>
                            </p:stCondLst>
                            <p:childTnLst>
                              <p:par>
                                <p:cTn id="21" presetID="10" presetClass="entr" presetSubtype="0" fill="hold" nodeType="afterEffect">
                                  <p:stCondLst>
                                    <p:cond delay="250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fade">
                                      <p:cBhvr>
                                        <p:cTn id="23" dur="500"/>
                                        <p:tgtEl>
                                          <p:spTgt spid="17">
                                            <p:txEl>
                                              <p:pRg st="2" end="2"/>
                                            </p:txEl>
                                          </p:spTgt>
                                        </p:tgtEl>
                                      </p:cBhvr>
                                    </p:animEffect>
                                  </p:childTnLst>
                                </p:cTn>
                              </p:par>
                            </p:childTnLst>
                          </p:cTn>
                        </p:par>
                        <p:par>
                          <p:cTn id="24" fill="hold">
                            <p:stCondLst>
                              <p:cond delay="4500"/>
                            </p:stCondLst>
                            <p:childTnLst>
                              <p:par>
                                <p:cTn id="25" presetID="10" presetClass="entr" presetSubtype="0" fill="hold" nodeType="afterEffect">
                                  <p:stCondLst>
                                    <p:cond delay="250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500"/>
                                        <p:tgtEl>
                                          <p:spTgt spid="17">
                                            <p:txEl>
                                              <p:pRg st="3" end="3"/>
                                            </p:txEl>
                                          </p:spTgt>
                                        </p:tgtEl>
                                      </p:cBhvr>
                                    </p:animEffect>
                                  </p:childTnLst>
                                </p:cTn>
                              </p:par>
                            </p:childTnLst>
                          </p:cTn>
                        </p:par>
                        <p:par>
                          <p:cTn id="28" fill="hold">
                            <p:stCondLst>
                              <p:cond delay="7500"/>
                            </p:stCondLst>
                            <p:childTnLst>
                              <p:par>
                                <p:cTn id="29" presetID="10" presetClass="entr" presetSubtype="0" fill="hold" nodeType="afterEffect">
                                  <p:stCondLst>
                                    <p:cond delay="2500"/>
                                  </p:stCondLst>
                                  <p:childTnLst>
                                    <p:set>
                                      <p:cBhvr>
                                        <p:cTn id="30" dur="1" fill="hold">
                                          <p:stCondLst>
                                            <p:cond delay="0"/>
                                          </p:stCondLst>
                                        </p:cTn>
                                        <p:tgtEl>
                                          <p:spTgt spid="17">
                                            <p:txEl>
                                              <p:pRg st="4" end="4"/>
                                            </p:txEl>
                                          </p:spTgt>
                                        </p:tgtEl>
                                        <p:attrNameLst>
                                          <p:attrName>style.visibility</p:attrName>
                                        </p:attrNameLst>
                                      </p:cBhvr>
                                      <p:to>
                                        <p:strVal val="visible"/>
                                      </p:to>
                                    </p:set>
                                    <p:animEffect transition="in" filter="fade">
                                      <p:cBhvr>
                                        <p:cTn id="31"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l="27461" r="27461"/>
          <a:stretch/>
        </p:blipFill>
        <p:spPr>
          <a:xfrm>
            <a:off x="0" y="828675"/>
            <a:ext cx="3674893" cy="5434966"/>
          </a:xfrm>
        </p:spPr>
      </p:pic>
      <p:sp>
        <p:nvSpPr>
          <p:cNvPr id="31" name="TextBox 30">
            <a:extLst>
              <a:ext uri="{FF2B5EF4-FFF2-40B4-BE49-F238E27FC236}">
                <a16:creationId xmlns:a16="http://schemas.microsoft.com/office/drawing/2014/main" id="{E3B03EFB-AE99-4C21-9903-ED5220885239}"/>
              </a:ext>
            </a:extLst>
          </p:cNvPr>
          <p:cNvSpPr txBox="1"/>
          <p:nvPr/>
        </p:nvSpPr>
        <p:spPr>
          <a:xfrm>
            <a:off x="530769" y="3136612"/>
            <a:ext cx="2499924"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ea typeface="+mn-ea"/>
                <a:cs typeface="+mn-cs"/>
              </a:rPr>
              <a:t>Focus</a:t>
            </a:r>
          </a:p>
        </p:txBody>
      </p:sp>
      <p:sp>
        <p:nvSpPr>
          <p:cNvPr id="2" name="Freeform 23">
            <a:extLst>
              <a:ext uri="{FF2B5EF4-FFF2-40B4-BE49-F238E27FC236}">
                <a16:creationId xmlns:a16="http://schemas.microsoft.com/office/drawing/2014/main" id="{D3895985-9A65-1B6B-5E01-E40AAD29F447}"/>
              </a:ext>
            </a:extLst>
          </p:cNvPr>
          <p:cNvSpPr/>
          <p:nvPr/>
        </p:nvSpPr>
        <p:spPr>
          <a:xfrm>
            <a:off x="3913525" y="2946340"/>
            <a:ext cx="2247018" cy="3517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dirty="0">
                <a:solidFill>
                  <a:srgbClr val="FFFFFF"/>
                </a:solidFill>
                <a:latin typeface="Calibri" panose="020F0502020204030204" pitchFamily="34" charset="0"/>
                <a:cs typeface="Calibri" panose="020F0502020204030204" pitchFamily="34" charset="0"/>
              </a:rPr>
              <a:t>2. Susceptibility</a:t>
            </a:r>
            <a:r>
              <a:rPr lang="en-US" sz="2400" dirty="0">
                <a:solidFill>
                  <a:srgbClr val="FFFFFF"/>
                </a:solidFill>
                <a:latin typeface="Calibri Light"/>
                <a:cs typeface="Calibri Light"/>
              </a:rPr>
              <a:t> </a:t>
            </a:r>
          </a:p>
        </p:txBody>
      </p:sp>
      <p:sp>
        <p:nvSpPr>
          <p:cNvPr id="3" name="Freeform 23">
            <a:extLst>
              <a:ext uri="{FF2B5EF4-FFF2-40B4-BE49-F238E27FC236}">
                <a16:creationId xmlns:a16="http://schemas.microsoft.com/office/drawing/2014/main" id="{C853FD47-BCB9-5F71-5633-4758236EAB9B}"/>
              </a:ext>
            </a:extLst>
          </p:cNvPr>
          <p:cNvSpPr/>
          <p:nvPr/>
        </p:nvSpPr>
        <p:spPr>
          <a:xfrm>
            <a:off x="3913525" y="3907907"/>
            <a:ext cx="2247018" cy="3517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de-DE" sz="2400" dirty="0">
                <a:solidFill>
                  <a:srgbClr val="FFFFFF"/>
                </a:solidFill>
                <a:latin typeface="Calibri" panose="020F0502020204030204" pitchFamily="34" charset="0"/>
                <a:cs typeface="Calibri" panose="020F0502020204030204" pitchFamily="34" charset="0"/>
              </a:rPr>
              <a:t>3. Measurement</a:t>
            </a:r>
            <a:r>
              <a:rPr lang="de-DE" sz="2400" dirty="0">
                <a:solidFill>
                  <a:srgbClr val="FFFFFF"/>
                </a:solidFill>
                <a:latin typeface="Calibri Light"/>
                <a:cs typeface="Calibri Light"/>
              </a:rPr>
              <a:t> </a:t>
            </a:r>
          </a:p>
        </p:txBody>
      </p:sp>
      <p:pic>
        <p:nvPicPr>
          <p:cNvPr id="4" name="Picture 3">
            <a:extLst>
              <a:ext uri="{FF2B5EF4-FFF2-40B4-BE49-F238E27FC236}">
                <a16:creationId xmlns:a16="http://schemas.microsoft.com/office/drawing/2014/main" id="{023FCB41-CBE2-99BB-5B4C-2E671E5583BF}"/>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6283696" y="3674747"/>
            <a:ext cx="771497" cy="771497"/>
          </a:xfrm>
          <a:prstGeom prst="rect">
            <a:avLst/>
          </a:prstGeom>
        </p:spPr>
      </p:pic>
      <p:sp>
        <p:nvSpPr>
          <p:cNvPr id="5" name="Freeform 23">
            <a:extLst>
              <a:ext uri="{FF2B5EF4-FFF2-40B4-BE49-F238E27FC236}">
                <a16:creationId xmlns:a16="http://schemas.microsoft.com/office/drawing/2014/main" id="{F7AC2B68-3FF6-386B-D7F1-60603556872F}"/>
              </a:ext>
            </a:extLst>
          </p:cNvPr>
          <p:cNvSpPr/>
          <p:nvPr/>
        </p:nvSpPr>
        <p:spPr>
          <a:xfrm>
            <a:off x="3913525" y="4869474"/>
            <a:ext cx="2247018" cy="3517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de-DE" sz="2400" dirty="0">
                <a:solidFill>
                  <a:srgbClr val="FFFFFF"/>
                </a:solidFill>
                <a:latin typeface="Calibri" panose="020F0502020204030204" pitchFamily="34" charset="0"/>
                <a:cs typeface="Calibri" panose="020F0502020204030204" pitchFamily="34" charset="0"/>
              </a:rPr>
              <a:t>4. Solutions </a:t>
            </a:r>
          </a:p>
        </p:txBody>
      </p:sp>
      <p:pic>
        <p:nvPicPr>
          <p:cNvPr id="6" name="Picture 5">
            <a:extLst>
              <a:ext uri="{FF2B5EF4-FFF2-40B4-BE49-F238E27FC236}">
                <a16:creationId xmlns:a16="http://schemas.microsoft.com/office/drawing/2014/main" id="{9C48370A-6D08-50B9-F1FA-79C6E3A8E4E6}"/>
              </a:ext>
            </a:extLst>
          </p:cNvPr>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6296776" y="4647099"/>
            <a:ext cx="771497" cy="771497"/>
          </a:xfrm>
          <a:prstGeom prst="rect">
            <a:avLst/>
          </a:prstGeom>
        </p:spPr>
      </p:pic>
      <p:pic>
        <p:nvPicPr>
          <p:cNvPr id="8" name="Picture 7">
            <a:extLst>
              <a:ext uri="{FF2B5EF4-FFF2-40B4-BE49-F238E27FC236}">
                <a16:creationId xmlns:a16="http://schemas.microsoft.com/office/drawing/2014/main" id="{4300B760-CD1B-AA3D-AE23-F83E389CC3F1}"/>
              </a:ext>
            </a:extLst>
          </p:cNvPr>
          <p:cNvPicPr>
            <a:picLocks noChangeAspect="1"/>
          </p:cNvPicPr>
          <p:nvPr/>
        </p:nvPicPr>
        <p:blipFill>
          <a:blip r:embed="rId6">
            <a:biLevel thresh="75000"/>
          </a:blip>
          <a:stretch>
            <a:fillRect/>
          </a:stretch>
        </p:blipFill>
        <p:spPr>
          <a:xfrm>
            <a:off x="6273319" y="2756356"/>
            <a:ext cx="668855" cy="717536"/>
          </a:xfrm>
          <a:prstGeom prst="rect">
            <a:avLst/>
          </a:prstGeom>
        </p:spPr>
      </p:pic>
      <p:sp>
        <p:nvSpPr>
          <p:cNvPr id="9" name="Freeform 23">
            <a:extLst>
              <a:ext uri="{FF2B5EF4-FFF2-40B4-BE49-F238E27FC236}">
                <a16:creationId xmlns:a16="http://schemas.microsoft.com/office/drawing/2014/main" id="{8C2C45D8-B911-AFB5-421C-18B802C4A21B}"/>
              </a:ext>
            </a:extLst>
          </p:cNvPr>
          <p:cNvSpPr/>
          <p:nvPr/>
        </p:nvSpPr>
        <p:spPr>
          <a:xfrm>
            <a:off x="3913525" y="1984773"/>
            <a:ext cx="2247018" cy="3517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2400" dirty="0">
                <a:solidFill>
                  <a:srgbClr val="FFFFFF"/>
                </a:solidFill>
                <a:latin typeface="Calibri" panose="020F0502020204030204" pitchFamily="34" charset="0"/>
                <a:cs typeface="Calibri" panose="020F0502020204030204" pitchFamily="34" charset="0"/>
              </a:rPr>
              <a:t>1. Foundation </a:t>
            </a:r>
          </a:p>
        </p:txBody>
      </p:sp>
      <p:pic>
        <p:nvPicPr>
          <p:cNvPr id="10" name="Picture 7">
            <a:extLst>
              <a:ext uri="{FF2B5EF4-FFF2-40B4-BE49-F238E27FC236}">
                <a16:creationId xmlns:a16="http://schemas.microsoft.com/office/drawing/2014/main" id="{D6808F97-6336-3747-2375-2B3DE222CB56}"/>
              </a:ext>
            </a:extLst>
          </p:cNvPr>
          <p:cNvPicPr>
            <a:picLocks noChangeAspect="1"/>
          </p:cNvPicPr>
          <p:nvPr/>
        </p:nvPicPr>
        <p:blipFill>
          <a:blip r:embed="rId7" cstate="print">
            <a:biLevel thresh="75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a:stretch/>
        </p:blipFill>
        <p:spPr>
          <a:xfrm>
            <a:off x="6224638" y="1837965"/>
            <a:ext cx="717536" cy="717536"/>
          </a:xfrm>
          <a:prstGeom prst="rect">
            <a:avLst/>
          </a:prstGeom>
        </p:spPr>
      </p:pic>
      <p:sp>
        <p:nvSpPr>
          <p:cNvPr id="11" name="Content Placeholder 3">
            <a:extLst>
              <a:ext uri="{FF2B5EF4-FFF2-40B4-BE49-F238E27FC236}">
                <a16:creationId xmlns:a16="http://schemas.microsoft.com/office/drawing/2014/main" id="{9E6B8386-9641-AB21-7435-2B2276D7804A}"/>
              </a:ext>
            </a:extLst>
          </p:cNvPr>
          <p:cNvSpPr txBox="1">
            <a:spLocks/>
          </p:cNvSpPr>
          <p:nvPr/>
        </p:nvSpPr>
        <p:spPr>
          <a:xfrm>
            <a:off x="4160520" y="1026959"/>
            <a:ext cx="7351748" cy="591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5 Segments:</a:t>
            </a:r>
          </a:p>
        </p:txBody>
      </p:sp>
      <p:sp>
        <p:nvSpPr>
          <p:cNvPr id="13" name="Freeform 23">
            <a:extLst>
              <a:ext uri="{FF2B5EF4-FFF2-40B4-BE49-F238E27FC236}">
                <a16:creationId xmlns:a16="http://schemas.microsoft.com/office/drawing/2014/main" id="{BBBEACCF-A6E2-F503-BB30-BE57D5108020}"/>
              </a:ext>
            </a:extLst>
          </p:cNvPr>
          <p:cNvSpPr/>
          <p:nvPr/>
        </p:nvSpPr>
        <p:spPr>
          <a:xfrm>
            <a:off x="3913524" y="5831041"/>
            <a:ext cx="2247018" cy="3517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de-DE" sz="2400" dirty="0">
                <a:solidFill>
                  <a:srgbClr val="FFFFFF"/>
                </a:solidFill>
                <a:latin typeface="Calibri" panose="020F0502020204030204" pitchFamily="34" charset="0"/>
                <a:cs typeface="Calibri" panose="020F0502020204030204" pitchFamily="34" charset="0"/>
              </a:rPr>
              <a:t>5. Future </a:t>
            </a:r>
          </a:p>
        </p:txBody>
      </p:sp>
      <p:pic>
        <p:nvPicPr>
          <p:cNvPr id="14" name="Picture 13">
            <a:extLst>
              <a:ext uri="{FF2B5EF4-FFF2-40B4-BE49-F238E27FC236}">
                <a16:creationId xmlns:a16="http://schemas.microsoft.com/office/drawing/2014/main" id="{92DD5033-B3D7-F503-CCC4-64C9B8EA64E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296775" y="5619452"/>
            <a:ext cx="771497" cy="771497"/>
          </a:xfrm>
          <a:prstGeom prst="rect">
            <a:avLst/>
          </a:prstGeom>
        </p:spPr>
      </p:pic>
      <p:sp>
        <p:nvSpPr>
          <p:cNvPr id="15" name="Title 1">
            <a:extLst>
              <a:ext uri="{FF2B5EF4-FFF2-40B4-BE49-F238E27FC236}">
                <a16:creationId xmlns:a16="http://schemas.microsoft.com/office/drawing/2014/main" id="{64B09A7E-8BC5-A374-A7F4-C6F74056D6C0}"/>
              </a:ext>
            </a:extLst>
          </p:cNvPr>
          <p:cNvSpPr txBox="1">
            <a:spLocks/>
          </p:cNvSpPr>
          <p:nvPr/>
        </p:nvSpPr>
        <p:spPr>
          <a:xfrm>
            <a:off x="2345741" y="146304"/>
            <a:ext cx="7416800" cy="694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ea typeface="Tahoma" panose="020B0604030504040204" pitchFamily="34" charset="0"/>
                <a:cs typeface="Tahoma" panose="020B0604030504040204" pitchFamily="34" charset="0"/>
              </a:rPr>
              <a:t>Goals and Learning Objectives</a:t>
            </a:r>
          </a:p>
        </p:txBody>
      </p:sp>
      <p:sp>
        <p:nvSpPr>
          <p:cNvPr id="16" name="Freeform 27647">
            <a:extLst>
              <a:ext uri="{FF2B5EF4-FFF2-40B4-BE49-F238E27FC236}">
                <a16:creationId xmlns:a16="http://schemas.microsoft.com/office/drawing/2014/main" id="{23ABA8D9-3F67-CF72-B14B-CADBEE0A9BBA}"/>
              </a:ext>
            </a:extLst>
          </p:cNvPr>
          <p:cNvSpPr/>
          <p:nvPr/>
        </p:nvSpPr>
        <p:spPr>
          <a:xfrm>
            <a:off x="7293823" y="1916123"/>
            <a:ext cx="3633833"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en-US" sz="2000" dirty="0">
                <a:solidFill>
                  <a:srgbClr val="000000"/>
                </a:solidFill>
                <a:cs typeface="Segoe UI" panose="020B0502040204020203" pitchFamily="34" charset="0"/>
              </a:rPr>
              <a:t>Terminology, Theories, Symptomatology </a:t>
            </a:r>
          </a:p>
        </p:txBody>
      </p:sp>
      <p:sp>
        <p:nvSpPr>
          <p:cNvPr id="17" name="Freeform 27647">
            <a:extLst>
              <a:ext uri="{FF2B5EF4-FFF2-40B4-BE49-F238E27FC236}">
                <a16:creationId xmlns:a16="http://schemas.microsoft.com/office/drawing/2014/main" id="{23E08FAF-D8C6-E303-5951-8220BFB0CF2D}"/>
              </a:ext>
            </a:extLst>
          </p:cNvPr>
          <p:cNvSpPr/>
          <p:nvPr/>
        </p:nvSpPr>
        <p:spPr>
          <a:xfrm>
            <a:off x="7293823" y="2877690"/>
            <a:ext cx="3633833"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en-US" sz="2000" dirty="0">
                <a:solidFill>
                  <a:srgbClr val="000000"/>
                </a:solidFill>
                <a:cs typeface="Segoe UI" panose="020B0502040204020203" pitchFamily="34" charset="0"/>
              </a:rPr>
              <a:t>Personal factors, hardware factors, content factors</a:t>
            </a:r>
          </a:p>
        </p:txBody>
      </p:sp>
      <p:sp>
        <p:nvSpPr>
          <p:cNvPr id="18" name="Freeform 27647">
            <a:extLst>
              <a:ext uri="{FF2B5EF4-FFF2-40B4-BE49-F238E27FC236}">
                <a16:creationId xmlns:a16="http://schemas.microsoft.com/office/drawing/2014/main" id="{3CD53B7B-69CA-9B8A-5B36-8108C3A54D80}"/>
              </a:ext>
            </a:extLst>
          </p:cNvPr>
          <p:cNvSpPr/>
          <p:nvPr/>
        </p:nvSpPr>
        <p:spPr>
          <a:xfrm>
            <a:off x="7293823" y="3815986"/>
            <a:ext cx="3633833"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en-US" sz="2000">
                <a:solidFill>
                  <a:srgbClr val="000000"/>
                </a:solidFill>
                <a:cs typeface="Segoe UI" panose="020B0502040204020203" pitchFamily="34" charset="0"/>
              </a:rPr>
              <a:t>Questionnaires, rating scales, physiological measures</a:t>
            </a:r>
          </a:p>
        </p:txBody>
      </p:sp>
      <p:sp>
        <p:nvSpPr>
          <p:cNvPr id="19" name="Freeform 27647">
            <a:extLst>
              <a:ext uri="{FF2B5EF4-FFF2-40B4-BE49-F238E27FC236}">
                <a16:creationId xmlns:a16="http://schemas.microsoft.com/office/drawing/2014/main" id="{30C6B54B-7DA6-C5BE-2356-1C0B9157AC40}"/>
              </a:ext>
            </a:extLst>
          </p:cNvPr>
          <p:cNvSpPr/>
          <p:nvPr/>
        </p:nvSpPr>
        <p:spPr>
          <a:xfrm>
            <a:off x="7293823" y="4800824"/>
            <a:ext cx="4449793"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en-US" sz="2000">
                <a:solidFill>
                  <a:srgbClr val="000000"/>
                </a:solidFill>
                <a:cs typeface="Segoe UI" panose="020B0502040204020203" pitchFamily="34" charset="0"/>
              </a:rPr>
              <a:t> Pharmacological vs. non-pharmacological (</a:t>
            </a:r>
            <a:r>
              <a:rPr lang="en-US" sz="2000" err="1">
                <a:solidFill>
                  <a:srgbClr val="000000"/>
                </a:solidFill>
                <a:cs typeface="Segoe UI" panose="020B0502040204020203" pitchFamily="34" charset="0"/>
              </a:rPr>
              <a:t>behavioural</a:t>
            </a:r>
            <a:r>
              <a:rPr lang="en-US" sz="2000">
                <a:solidFill>
                  <a:srgbClr val="000000"/>
                </a:solidFill>
                <a:cs typeface="Segoe UI" panose="020B0502040204020203" pitchFamily="34" charset="0"/>
              </a:rPr>
              <a:t>, situational, technological)</a:t>
            </a:r>
          </a:p>
        </p:txBody>
      </p:sp>
      <p:sp>
        <p:nvSpPr>
          <p:cNvPr id="21" name="Freeform 27647">
            <a:extLst>
              <a:ext uri="{FF2B5EF4-FFF2-40B4-BE49-F238E27FC236}">
                <a16:creationId xmlns:a16="http://schemas.microsoft.com/office/drawing/2014/main" id="{2C0E3462-5456-8BA4-5C34-174245BF5B48}"/>
              </a:ext>
            </a:extLst>
          </p:cNvPr>
          <p:cNvSpPr/>
          <p:nvPr/>
        </p:nvSpPr>
        <p:spPr>
          <a:xfrm>
            <a:off x="7293823" y="5760691"/>
            <a:ext cx="4449793"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defTabSz="488950">
              <a:lnSpc>
                <a:spcPct val="90000"/>
              </a:lnSpc>
              <a:spcBef>
                <a:spcPct val="0"/>
              </a:spcBef>
              <a:spcAft>
                <a:spcPct val="35000"/>
              </a:spcAft>
            </a:pPr>
            <a:r>
              <a:rPr lang="en-US" sz="2000">
                <a:solidFill>
                  <a:srgbClr val="000000"/>
                </a:solidFill>
                <a:cs typeface="Segoe UI" panose="020B0502040204020203" pitchFamily="34" charset="0"/>
              </a:rPr>
              <a:t> Identifying gaps in knowledge</a:t>
            </a:r>
          </a:p>
        </p:txBody>
      </p:sp>
    </p:spTree>
    <p:extLst>
      <p:ext uri="{BB962C8B-B14F-4D97-AF65-F5344CB8AC3E}">
        <p14:creationId xmlns:p14="http://schemas.microsoft.com/office/powerpoint/2010/main" val="76706840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animBg="1"/>
      <p:bldP spid="3" grpId="0" animBg="1"/>
      <p:bldP spid="5" grpId="0" animBg="1"/>
      <p:bldP spid="9" grpId="0" animBg="1"/>
      <p:bldP spid="11" grpId="0"/>
      <p:bldP spid="13" grpId="0" animBg="1"/>
      <p:bldP spid="16" grpId="0"/>
      <p:bldP spid="17" grpId="0"/>
      <p:bldP spid="18" grpId="0"/>
      <p:bldP spid="19"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2.3.2819"/>
  <p:tag name="SLIDO_PRESENTATION_ID" val="00000000-0000-0000-0000-000000000000"/>
  <p:tag name="SLIDO_EVENT_UUID" val="4c6431b9-10a6-47dc-bea9-41088c0744c1"/>
  <p:tag name="SLIDO_EVENT_SECTION_UUID" val="5061c009-5e31-47a6-93c9-9a814c92a92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2c060d6-5e73-43b3-8e14-2a59a9a3ec4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D905EE3CAFD94EB5BBB26556F56320" ma:contentTypeVersion="18" ma:contentTypeDescription="Create a new document." ma:contentTypeScope="" ma:versionID="09801f648d16a8c9f7921ff4005c6c0b">
  <xsd:schema xmlns:xsd="http://www.w3.org/2001/XMLSchema" xmlns:xs="http://www.w3.org/2001/XMLSchema" xmlns:p="http://schemas.microsoft.com/office/2006/metadata/properties" xmlns:ns3="42c060d6-5e73-43b3-8e14-2a59a9a3ec4c" xmlns:ns4="2e678067-11ca-4e3e-ac6b-0dea148d5db1" targetNamespace="http://schemas.microsoft.com/office/2006/metadata/properties" ma:root="true" ma:fieldsID="a9e64952baa70f4f2844d8ccce6069b6" ns3:_="" ns4:_="">
    <xsd:import namespace="42c060d6-5e73-43b3-8e14-2a59a9a3ec4c"/>
    <xsd:import namespace="2e678067-11ca-4e3e-ac6b-0dea148d5db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060d6-5e73-43b3-8e14-2a59a9a3ec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678067-11ca-4e3e-ac6b-0dea148d5db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8A40DA-B0A7-49F1-83D7-606696D0B215}">
  <ds:schemaRefs>
    <ds:schemaRef ds:uri="http://schemas.microsoft.com/sharepoint/v3/contenttype/forms"/>
  </ds:schemaRefs>
</ds:datastoreItem>
</file>

<file path=customXml/itemProps2.xml><?xml version="1.0" encoding="utf-8"?>
<ds:datastoreItem xmlns:ds="http://schemas.openxmlformats.org/officeDocument/2006/customXml" ds:itemID="{DB5C305D-8C60-4EE7-8AF8-A56D40A847E3}">
  <ds:schemaRefs>
    <ds:schemaRef ds:uri="http://purl.org/dc/terms/"/>
    <ds:schemaRef ds:uri="http://schemas.microsoft.com/office/2006/documentManagement/types"/>
    <ds:schemaRef ds:uri="2e678067-11ca-4e3e-ac6b-0dea148d5db1"/>
    <ds:schemaRef ds:uri="http://purl.org/dc/dcmitype/"/>
    <ds:schemaRef ds:uri="42c060d6-5e73-43b3-8e14-2a59a9a3ec4c"/>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0AA9553-3294-45A0-8367-E1552E631DF7}">
  <ds:schemaRefs>
    <ds:schemaRef ds:uri="2e678067-11ca-4e3e-ac6b-0dea148d5db1"/>
    <ds:schemaRef ds:uri="42c060d6-5e73-43b3-8e14-2a59a9a3ec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4813</TotalTime>
  <Words>7690</Words>
  <Application>Microsoft Office PowerPoint</Application>
  <PresentationFormat>Widescreen</PresentationFormat>
  <Paragraphs>582</Paragraphs>
  <Slides>50</Slides>
  <Notes>33</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50</vt:i4>
      </vt:variant>
    </vt:vector>
  </HeadingPairs>
  <TitlesOfParts>
    <vt:vector size="65" baseType="lpstr">
      <vt:lpstr>ＭＳ Ｐゴシック</vt:lpstr>
      <vt:lpstr>Arial</vt:lpstr>
      <vt:lpstr>Arial Narrow</vt:lpstr>
      <vt:lpstr>Calibri</vt:lpstr>
      <vt:lpstr>Calibri Light</vt:lpstr>
      <vt:lpstr>Segoe UI</vt:lpstr>
      <vt:lpstr>Tahoma</vt:lpstr>
      <vt:lpstr>Times New Roman</vt:lpstr>
      <vt:lpstr>Wingdings</vt:lpstr>
      <vt:lpstr>office theme</vt:lpstr>
      <vt:lpstr>8_Custom Design</vt:lpstr>
      <vt:lpstr>11_Custom Design</vt:lpstr>
      <vt:lpstr>3_Custom Design</vt:lpstr>
      <vt:lpstr>12_Custom Design</vt:lpstr>
      <vt:lpstr>Blends</vt:lpstr>
      <vt:lpstr>PowerPoint Presentation</vt:lpstr>
      <vt:lpstr>Why is it important?</vt:lpstr>
      <vt:lpstr>Current challenges</vt:lpstr>
      <vt:lpstr>Current challenges</vt:lpstr>
      <vt:lpstr>In the media</vt:lpstr>
      <vt:lpstr>Let’s look at some stats...</vt:lpstr>
      <vt:lpstr>PowerPoint Presentation</vt:lpstr>
      <vt:lpstr>PowerPoint Presentation</vt:lpstr>
      <vt:lpstr>PowerPoint Presentation</vt:lpstr>
      <vt:lpstr>PowerPoint Presentation</vt:lpstr>
      <vt:lpstr>Terminology</vt:lpstr>
      <vt:lpstr>Symptoms</vt:lpstr>
      <vt:lpstr>PowerPoint Presentation</vt:lpstr>
      <vt:lpstr>Theories</vt:lpstr>
      <vt:lpstr>Sensory Conflict1,2</vt:lpstr>
      <vt:lpstr>PowerPoint Presentation</vt:lpstr>
      <vt:lpstr>Postural Instability1,2</vt:lpstr>
      <vt:lpstr>PowerPoint Presentation</vt:lpstr>
      <vt:lpstr>PowerPoint Presentation</vt:lpstr>
      <vt:lpstr>History1,2,3</vt:lpstr>
      <vt:lpstr>PowerPoint Presentation</vt:lpstr>
      <vt:lpstr>PowerPoint Presentation</vt:lpstr>
      <vt:lpstr>PowerPoint Presentation</vt:lpstr>
      <vt:lpstr>PowerPoint Presentation</vt:lpstr>
      <vt:lpstr>PowerPoint Presentation</vt:lpstr>
      <vt:lpstr>PowerPoint Presentation</vt:lpstr>
      <vt:lpstr>Measures</vt:lpstr>
      <vt:lpstr>PowerPoint Presentation</vt:lpstr>
      <vt:lpstr>PowerPoint Presentation</vt:lpstr>
      <vt:lpstr>PowerPoint Presentation</vt:lpstr>
      <vt:lpstr>PowerPoint Presentation</vt:lpstr>
      <vt:lpstr>PowerPoint Presentation</vt:lpstr>
      <vt:lpstr>PowerPoint Presentation</vt:lpstr>
      <vt:lpstr>Counter-measures</vt:lpstr>
      <vt:lpstr>Pharmacological Treatments1,2,3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Behrang Keshavarz</dc:creator>
  <cp:lastModifiedBy>Haycock, Bruce</cp:lastModifiedBy>
  <cp:revision>47</cp:revision>
  <dcterms:created xsi:type="dcterms:W3CDTF">2020-12-09T17:46:26Z</dcterms:created>
  <dcterms:modified xsi:type="dcterms:W3CDTF">2024-09-20T18:27:50Z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0x0101005DD905EE3CAFD94EB5BBB26556F56320</vt:lpwstr>
  </property>
  <property fmtid="{D5CDD505-2E9C-101B-9397-08002B2CF9AE}" pid="3" name="SlidoAppVersion">
    <vt:lpwstr>1.2.3.2819</vt:lpwstr>
  </property>
</Properties>
</file>