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63" r:id="rId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00" autoAdjust="0"/>
    <p:restoredTop sz="94660"/>
  </p:normalViewPr>
  <p:slideViewPr>
    <p:cSldViewPr snapToGrid="0">
      <p:cViewPr varScale="1">
        <p:scale>
          <a:sx n="43" d="100"/>
          <a:sy n="43" d="100"/>
        </p:scale>
        <p:origin x="48" y="7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1.xml"/><Relationship Id="rId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emf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39CDC1-F51D-E116-192A-0606A87D8D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01F9C9C-961F-2533-C88A-658BD3D2EC3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26A7D5-E3E3-E150-4884-ACA29D2D13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0093EC-D7E6-4CE5-958B-FD31E2285199}" type="datetimeFigureOut">
              <a:rPr lang="en-US" smtClean="0"/>
              <a:t>11/29/2024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217E26-65F5-2FF7-0991-2A0F7281EC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ED2F6B-1FA0-3243-989B-FD829F675D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DDAEE7-7291-45D5-87FD-C8BA9B18E0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08497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CA1794-3B6A-9E39-2069-CDA559823F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9F04600-AF56-64BB-078B-7393005E286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1E141E-F6B7-9A12-FCE3-8AEE0D2F0E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0093EC-D7E6-4CE5-958B-FD31E2285199}" type="datetimeFigureOut">
              <a:rPr lang="en-US" smtClean="0"/>
              <a:t>11/29/2024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2C75B8-6DC5-32B9-C5A7-734BE5EE20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AB2A5E-DFA7-EF71-6155-F5A3614568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DDAEE7-7291-45D5-87FD-C8BA9B18E0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84456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2F72EFC-8B32-64B1-FFA4-4A8CB7247FC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7233EDE-235A-336C-8E33-AEB5BEB8EC1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BB05E5-6F3F-9B9A-1E44-8A1E5A6FF1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0093EC-D7E6-4CE5-958B-FD31E2285199}" type="datetimeFigureOut">
              <a:rPr lang="en-US" smtClean="0"/>
              <a:t>11/29/2024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00E03F-1F01-C356-ECCB-3B2D88FFBC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A53193-FE68-E9BF-58A3-4F7670D810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DDAEE7-7291-45D5-87FD-C8BA9B18E0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16981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blue screen with lines and dots&#10;&#10;Description automatically generated">
            <a:extLst>
              <a:ext uri="{FF2B5EF4-FFF2-40B4-BE49-F238E27FC236}">
                <a16:creationId xmlns:a16="http://schemas.microsoft.com/office/drawing/2014/main" id="{D560D772-DBAB-D104-F058-E38F4CC5B94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10425" b="10425"/>
          <a:stretch/>
        </p:blipFill>
        <p:spPr>
          <a:xfrm>
            <a:off x="5496674" y="1"/>
            <a:ext cx="6695326" cy="68580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0E1E1301-7BD5-4EB4-9DD8-3464DCDB8F56}"/>
              </a:ext>
            </a:extLst>
          </p:cNvPr>
          <p:cNvSpPr/>
          <p:nvPr userDrawn="1"/>
        </p:nvSpPr>
        <p:spPr>
          <a:xfrm flipH="1">
            <a:off x="6103318" y="0"/>
            <a:ext cx="6012494" cy="6858000"/>
          </a:xfrm>
          <a:prstGeom prst="rect">
            <a:avLst/>
          </a:prstGeom>
          <a:gradFill>
            <a:gsLst>
              <a:gs pos="0">
                <a:schemeClr val="tx1"/>
              </a:gs>
              <a:gs pos="39000">
                <a:schemeClr val="accent1">
                  <a:lumMod val="70000"/>
                  <a:alpha val="33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A person in a futuristic garment&#10;&#10;Description automatically generated with medium confidence">
            <a:extLst>
              <a:ext uri="{FF2B5EF4-FFF2-40B4-BE49-F238E27FC236}">
                <a16:creationId xmlns:a16="http://schemas.microsoft.com/office/drawing/2014/main" id="{D742C74B-F3AA-5C16-67E2-C43B5753D8C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l="13212" t="34540" r="11485" b="3598"/>
          <a:stretch/>
        </p:blipFill>
        <p:spPr>
          <a:xfrm>
            <a:off x="0" y="-1"/>
            <a:ext cx="6450904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F3ECB77-4E03-685E-20BE-F9624463A0E3}"/>
              </a:ext>
            </a:extLst>
          </p:cNvPr>
          <p:cNvSpPr/>
          <p:nvPr userDrawn="1"/>
        </p:nvSpPr>
        <p:spPr>
          <a:xfrm>
            <a:off x="300625" y="0"/>
            <a:ext cx="6150280" cy="6858000"/>
          </a:xfrm>
          <a:prstGeom prst="rect">
            <a:avLst/>
          </a:prstGeom>
          <a:gradFill>
            <a:gsLst>
              <a:gs pos="0">
                <a:schemeClr val="tx1"/>
              </a:gs>
              <a:gs pos="39000">
                <a:schemeClr val="accent1">
                  <a:lumMod val="70000"/>
                  <a:alpha val="33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81B049E-80C9-7B93-4C92-982D3652B39E}"/>
              </a:ext>
            </a:extLst>
          </p:cNvPr>
          <p:cNvSpPr txBox="1"/>
          <p:nvPr userDrawn="1"/>
        </p:nvSpPr>
        <p:spPr>
          <a:xfrm>
            <a:off x="5628905" y="537785"/>
            <a:ext cx="6563096" cy="11439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4000"/>
              </a:lnSpc>
            </a:pPr>
            <a:r>
              <a:rPr lang="en-US" sz="4000" b="0" i="0" u="none" spc="600" dirty="0">
                <a:solidFill>
                  <a:srgbClr val="FFC000"/>
                </a:solidFill>
                <a:latin typeface="Poppins" pitchFamily="2" charset="77"/>
                <a:cs typeface="Poppins" pitchFamily="2" charset="77"/>
              </a:rPr>
              <a:t>COMMUNITY OF INTEREST EVENT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B569B8F-37AB-779C-1A74-FA9BE54B74B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 l="25574" t="11818" r="16120" b="13333"/>
          <a:stretch/>
        </p:blipFill>
        <p:spPr>
          <a:xfrm>
            <a:off x="82192" y="61645"/>
            <a:ext cx="2558265" cy="2537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9840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00AC21-EFEC-8DF2-5DC1-3422BAE811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6853C9-D4F6-4139-C578-F6FCA81257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15B8BA-6406-C405-4076-70CAC8B9DA0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93921B7-D767-0141-AC73-3C002E456583}" type="datetimeFigureOut">
              <a:rPr lang="en-US" smtClean="0"/>
              <a:t>11/29/2024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61ED76-BB34-3465-8C62-39E886F9C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CA8D23-B65F-E272-0924-589207FD41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6F9D97-FCEF-C048-B47C-48B281B1A3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258805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D19DC4-7AC3-B743-AB1D-78509204C0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E13B22-5EFF-CE5A-D2B6-4DD2245E2F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40BC5D-9A5E-1BF1-4670-C5919AE166A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93921B7-D767-0141-AC73-3C002E456583}" type="datetimeFigureOut">
              <a:rPr lang="en-US" smtClean="0"/>
              <a:t>11/29/2024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345EBA-E6FB-12CA-FD9E-39AA87B409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C5E015-78F5-A319-9975-2ABB6C1F36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6F9D97-FCEF-C048-B47C-48B281B1A3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144192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575807-EEDC-28A8-1392-01B2776D33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952666-2531-9A39-488C-AE72FC06CE6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0476CBC-3E9D-4DBF-B87F-97CDAC0EC2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A3C7B26-A52A-85F7-35BA-558AAC9C8EE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93921B7-D767-0141-AC73-3C002E456583}" type="datetimeFigureOut">
              <a:rPr lang="en-US" smtClean="0"/>
              <a:t>11/29/2024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1929E8B-8FD8-D2E3-C852-BE64C34824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32980A5-84DC-E221-8201-EBB0E25EF1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6F9D97-FCEF-C048-B47C-48B281B1A3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192598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0F772A-56A5-A5AA-079A-958658D18A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FE5F3A6-54E0-C4B1-0932-1E208C488E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FFC054E-AF2C-7579-5DDA-F53F1982AF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BDDD9D5-62FC-D309-51E4-97212896D8F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1F20CF8-D775-AF34-5D7B-88398D74A35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2B7711D-7AC6-C84A-6D71-A50A10A505A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93921B7-D767-0141-AC73-3C002E456583}" type="datetimeFigureOut">
              <a:rPr lang="en-US" smtClean="0"/>
              <a:t>11/29/2024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70A0F68-5161-AADA-387D-F87FC1414D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5D91F4A-BC97-7009-3907-2B480A6C51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6F9D97-FCEF-C048-B47C-48B281B1A3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23437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AC580E-3D96-514C-64E2-6F372104FA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C1A6C61-8758-A52A-BD8D-7B3EBEE317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93921B7-D767-0141-AC73-3C002E456583}" type="datetimeFigureOut">
              <a:rPr lang="en-US" smtClean="0"/>
              <a:t>11/29/2024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CB4DB7A-20DA-7CEC-647E-441B10A325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739D4F9-BC03-AB56-099E-7CF4445B1B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6F9D97-FCEF-C048-B47C-48B281B1A3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203156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5DF7456-ABF8-50E1-D5ED-4B385E542D2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93921B7-D767-0141-AC73-3C002E456583}" type="datetimeFigureOut">
              <a:rPr lang="en-US" smtClean="0"/>
              <a:t>11/29/2024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C8EF7D2-3FE5-F88B-D2BD-2E0C877C6C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E053F3-8646-78BD-A027-656C78A3DF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6F9D97-FCEF-C048-B47C-48B281B1A3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318479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E298D9-FC2C-B644-93D5-7FDB82528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F77176-3532-C08A-5D2E-8F9091EF5F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3CDF9A9-42A0-84D5-2C0A-07DB4194E6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7107CD2-5A2F-1DB8-72F4-FF0E7EF1D03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93921B7-D767-0141-AC73-3C002E456583}" type="datetimeFigureOut">
              <a:rPr lang="en-US" smtClean="0"/>
              <a:t>11/29/2024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124349-4A3D-A5F6-70A4-4A77C2E5D4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D7DD970-73E4-C909-AC47-2AA987B4C1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6F9D97-FCEF-C048-B47C-48B281B1A3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25960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8CDC71-6741-F66A-5E58-773427B6B9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ED8D0F-1755-F5D4-8FAB-41D0451FEF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918FB2-2234-C6DA-C593-89C00FB157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0093EC-D7E6-4CE5-958B-FD31E2285199}" type="datetimeFigureOut">
              <a:rPr lang="en-US" smtClean="0"/>
              <a:t>11/29/2024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C442DA-8EFD-6E78-25EE-735B8CF4AE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C677BF-DE4E-9E7D-0E9B-6AB6F592A9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DDAEE7-7291-45D5-87FD-C8BA9B18E0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173699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60B92B-BAFE-F8FA-49A8-D0D2F1884F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AE2FD34-789A-0E93-8D1B-5311ACCA7E9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B6C359-9356-B4CE-9CB4-C8860E5EAB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CFE414D-5C3D-C4D0-47EA-B78CD3F810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93921B7-D767-0141-AC73-3C002E456583}" type="datetimeFigureOut">
              <a:rPr lang="en-US" smtClean="0"/>
              <a:t>11/29/2024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D6D4985-B103-9016-6C2C-9040D10BAE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F16FD3-E7C1-76F1-BB9D-3FC329222A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6F9D97-FCEF-C048-B47C-48B281B1A3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427586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DE5478-C2FF-425A-A88C-3A3971EDA9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A5CCF87-207C-9311-C0C8-233CD55F99F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98907E-04B7-291F-3CA5-0466DA70D16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93921B7-D767-0141-AC73-3C002E456583}" type="datetimeFigureOut">
              <a:rPr lang="en-US" smtClean="0"/>
              <a:t>11/29/2024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4F1EF1-4D37-6778-5FB0-56896B8CD4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D30FAB-E470-F27B-1ADC-FBEDF9C6D1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6F9D97-FCEF-C048-B47C-48B281B1A3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654384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B45A51F-EA05-7C3A-BBE6-2AF01673D17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F56583C-0F22-73BC-0B70-114C7BCE428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64868E-19E1-C62F-282F-E413021CB83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93921B7-D767-0141-AC73-3C002E456583}" type="datetimeFigureOut">
              <a:rPr lang="en-US" smtClean="0"/>
              <a:t>11/29/2024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9A1D01-8BCA-528F-52EE-9B23F07C78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68DA04-8216-F780-013B-12492C210C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6F9D97-FCEF-C048-B47C-48B281B1A3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44422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30E0F4-65EB-1AC6-4193-234F911F40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97DE9B-D25A-867B-4AEE-74AF3D2CE6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7858BA-F5EA-42D4-FDE4-FE238F287B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0093EC-D7E6-4CE5-958B-FD31E2285199}" type="datetimeFigureOut">
              <a:rPr lang="en-US" smtClean="0"/>
              <a:t>11/29/2024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2EBD90-7048-5CEE-FC8B-31776EBC8D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D7F87-DB78-C2E9-CE2B-BD393C229A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DDAEE7-7291-45D5-87FD-C8BA9B18E0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5945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B81D2F-71EF-385E-65D1-B6AD3101B8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71B1BB-5E0F-B238-110A-91C0111BE5D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6B360A9-7B8F-6F36-ED47-D3FA525EF87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3A80AF3-2BF8-602E-463C-812CCF29AC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0093EC-D7E6-4CE5-958B-FD31E2285199}" type="datetimeFigureOut">
              <a:rPr lang="en-US" smtClean="0"/>
              <a:t>11/29/2024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F6B5C39-F361-9CB7-037F-8051FD5237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C56E926-0394-CE02-BE4D-1C08B761BA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DDAEE7-7291-45D5-87FD-C8BA9B18E0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32318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0FC733-F230-EAEB-2367-90DD3E54CA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CABDBD-A91F-F75E-2F63-E673CD69DC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684A3D8-181D-D2C8-ACF1-C938630FE0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363F7B7-BA86-5A1A-1EED-13A16E094C5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84AFBCC-F306-144E-5BAF-E59042E608C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0615E2C-4741-D9CF-5791-F4289299C4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0093EC-D7E6-4CE5-958B-FD31E2285199}" type="datetimeFigureOut">
              <a:rPr lang="en-US" smtClean="0"/>
              <a:t>11/29/2024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C2BB5B8-5DC1-123A-89B2-C4D0FD3B1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E821B9C-15D8-3D5E-7203-FDEC372ED1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DDAEE7-7291-45D5-87FD-C8BA9B18E0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77361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F655B6-8A7F-215B-358E-92215DDF5C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AAFCA7B-38AF-22FA-2099-424457890E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0093EC-D7E6-4CE5-958B-FD31E2285199}" type="datetimeFigureOut">
              <a:rPr lang="en-US" smtClean="0"/>
              <a:t>11/29/2024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F18E9FE-4863-ED2A-05B5-0A8A935833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EB0FC4C-5CA2-9629-3FDB-5BB935EF6F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DDAEE7-7291-45D5-87FD-C8BA9B18E0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66881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A4C7B70-B2C9-74C1-810E-B1838E5C5A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0093EC-D7E6-4CE5-958B-FD31E2285199}" type="datetimeFigureOut">
              <a:rPr lang="en-US" smtClean="0"/>
              <a:t>11/29/2024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338AA44-9F6C-ADBB-7BE1-0040DD3CA2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B77F9D-C18D-C717-AF25-31CCACDF53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DDAEE7-7291-45D5-87FD-C8BA9B18E0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91936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65136F-E9D9-610D-BA74-42FB812FFD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0F534A-CF04-D765-96CE-5FB8EF0313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1033DC6-2F69-ABD5-5B59-8D94D5F85A2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03D9224-6C3A-33BA-3310-93E8DE7C9D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0093EC-D7E6-4CE5-958B-FD31E2285199}" type="datetimeFigureOut">
              <a:rPr lang="en-US" smtClean="0"/>
              <a:t>11/29/2024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A98535A-5512-CDC1-3613-C0E992295F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655E742-BEAD-A0B6-351C-43AA077089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DDAEE7-7291-45D5-87FD-C8BA9B18E0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16176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D9D17A-F2E6-9F45-1C00-7B106035AD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4FF0026-2405-A88D-5560-4B9F3B579FE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26F7C14-50D5-8DDE-A7D1-3E54759A75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05D2185-F31F-F2F9-F175-C34A6E9C0A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0093EC-D7E6-4CE5-958B-FD31E2285199}" type="datetimeFigureOut">
              <a:rPr lang="en-US" smtClean="0"/>
              <a:t>11/29/2024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CC532B8-FBF4-C2C3-8DD2-C57768C8BB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E3216E7-0CE5-7156-23FD-4E69FC5F70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DDAEE7-7291-45D5-87FD-C8BA9B18E0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3884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68A27D7-636F-8B8C-BA67-463320BCDA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964554-AD6C-2E39-7FCA-E612C0AB0E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E9BDB5-4264-6D6E-B35B-0194D7969C3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0093EC-D7E6-4CE5-958B-FD31E2285199}" type="datetimeFigureOut">
              <a:rPr lang="en-US" smtClean="0"/>
              <a:t>11/29/2024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1CA928-149A-7C23-A72C-F08A92CEA2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05906F-9F0A-5FD1-4C43-AE550D371D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DDAEE7-7291-45D5-87FD-C8BA9B18E0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6622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E507ABF-0F96-20C5-BDCE-B9350322CD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3770FF3-FF51-33DA-F2DA-D41047AAD1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F3CC83-431D-0C02-0057-1E4D5716D8C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93921B7-D767-0141-AC73-3C002E456583}" type="datetimeFigureOut">
              <a:rPr lang="en-US" smtClean="0"/>
              <a:t>11/29/2024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80FB36-55AC-8C9B-C343-B1E15D9E3C7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7437E1-068C-C483-09C6-FFB8E37FAA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36F9D97-FCEF-C048-B47C-48B281B1A3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70495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576CE2-74E6-E65B-7AA2-650C9954E3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3702096-8446-E9ED-392D-A47F8F9E67C9}"/>
              </a:ext>
            </a:extLst>
          </p:cNvPr>
          <p:cNvSpPr txBox="1"/>
          <p:nvPr/>
        </p:nvSpPr>
        <p:spPr>
          <a:xfrm>
            <a:off x="5617029" y="1898906"/>
            <a:ext cx="6574971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</a:rPr>
              <a:t>ARTIFICIAL INTELLIGENCE (AI) - TRAINING, ANALYTICS,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</a:rPr>
              <a:t>EXPERIMENTATION AND ACQUISITION</a:t>
            </a:r>
          </a:p>
        </p:txBody>
      </p:sp>
    </p:spTree>
    <p:extLst>
      <p:ext uri="{BB962C8B-B14F-4D97-AF65-F5344CB8AC3E}">
        <p14:creationId xmlns:p14="http://schemas.microsoft.com/office/powerpoint/2010/main" val="6009835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13</Words>
  <Application>Microsoft Office PowerPoint</Application>
  <PresentationFormat>Widescreen</PresentationFormat>
  <Paragraphs>2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</vt:i4>
      </vt:variant>
    </vt:vector>
  </HeadingPairs>
  <TitlesOfParts>
    <vt:vector size="9" baseType="lpstr">
      <vt:lpstr>Aptos</vt:lpstr>
      <vt:lpstr>Aptos Display</vt:lpstr>
      <vt:lpstr>Arial</vt:lpstr>
      <vt:lpstr>Calibri</vt:lpstr>
      <vt:lpstr>Calibri Light</vt:lpstr>
      <vt:lpstr>Poppins</vt:lpstr>
      <vt:lpstr>Office Theme</vt:lpstr>
      <vt:lpstr>1_Office Theme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Jason Powell</dc:creator>
  <cp:lastModifiedBy>Jason Powell</cp:lastModifiedBy>
  <cp:revision>1</cp:revision>
  <dcterms:created xsi:type="dcterms:W3CDTF">2024-11-30T01:09:49Z</dcterms:created>
  <dcterms:modified xsi:type="dcterms:W3CDTF">2024-11-30T01:10:36Z</dcterms:modified>
</cp:coreProperties>
</file>