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9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33" autoAdjust="0"/>
    <p:restoredTop sz="94660"/>
  </p:normalViewPr>
  <p:slideViewPr>
    <p:cSldViewPr snapToGrid="0">
      <p:cViewPr varScale="1">
        <p:scale>
          <a:sx n="62" d="100"/>
          <a:sy n="62" d="100"/>
        </p:scale>
        <p:origin x="31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EC665-C219-EEA8-9D55-7B7EF4EBF4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5461E4-FB95-B800-6A68-81F3C21159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9DAAE7-0EF1-73B1-A253-84874E50C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507AD-2F19-48B5-986C-DE23C87820D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D3BA9-E146-22A1-DC8C-073B51231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28DEAF-9DE2-CA7E-79F5-2F0B1F44E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BF5B4-0E0E-4DCC-85E6-6EE102A88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99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D9A9E-F251-2EF7-BC23-753AA7E56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6BB4B-8AAC-B2F3-496F-89597B077C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81673-66A1-5B58-FFA2-6F22C8B6C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507AD-2F19-48B5-986C-DE23C87820D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8377D-9526-02A6-9B11-BD5E1BE82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77296-4007-9897-BB13-ABE70A36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BF5B4-0E0E-4DCC-85E6-6EE102A88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15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F42FC8-879B-420C-D92A-88F2883278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0FC163-A00A-1997-8233-469A8775D4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79110-D226-A3CB-B22C-3D9720737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507AD-2F19-48B5-986C-DE23C87820D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A67FB-0C32-C2DC-7E96-2EAE24A1F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8BA4B-FEC1-9806-0D57-0C5038410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BF5B4-0E0E-4DCC-85E6-6EE102A88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0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ue screen with lines and dots&#10;&#10;Description automatically generated">
            <a:extLst>
              <a:ext uri="{FF2B5EF4-FFF2-40B4-BE49-F238E27FC236}">
                <a16:creationId xmlns:a16="http://schemas.microsoft.com/office/drawing/2014/main" id="{D560D772-DBAB-D104-F058-E38F4CC5B9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0425" b="10425"/>
          <a:stretch/>
        </p:blipFill>
        <p:spPr>
          <a:xfrm>
            <a:off x="5496674" y="1"/>
            <a:ext cx="6695326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E1E1301-7BD5-4EB4-9DD8-3464DCDB8F56}"/>
              </a:ext>
            </a:extLst>
          </p:cNvPr>
          <p:cNvSpPr/>
          <p:nvPr userDrawn="1"/>
        </p:nvSpPr>
        <p:spPr>
          <a:xfrm flipH="1">
            <a:off x="6103318" y="0"/>
            <a:ext cx="6012494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39000">
                <a:schemeClr val="accent1">
                  <a:lumMod val="70000"/>
                  <a:alpha val="33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erson in a futuristic garment&#10;&#10;Description automatically generated with medium confidence">
            <a:extLst>
              <a:ext uri="{FF2B5EF4-FFF2-40B4-BE49-F238E27FC236}">
                <a16:creationId xmlns:a16="http://schemas.microsoft.com/office/drawing/2014/main" id="{D742C74B-F3AA-5C16-67E2-C43B5753D8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3212" t="34540" r="11485" b="3598"/>
          <a:stretch/>
        </p:blipFill>
        <p:spPr>
          <a:xfrm>
            <a:off x="0" y="-1"/>
            <a:ext cx="6450904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F3ECB77-4E03-685E-20BE-F9624463A0E3}"/>
              </a:ext>
            </a:extLst>
          </p:cNvPr>
          <p:cNvSpPr/>
          <p:nvPr userDrawn="1"/>
        </p:nvSpPr>
        <p:spPr>
          <a:xfrm>
            <a:off x="300625" y="0"/>
            <a:ext cx="6150280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39000">
                <a:schemeClr val="accent1">
                  <a:lumMod val="70000"/>
                  <a:alpha val="33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1B049E-80C9-7B93-4C92-982D3652B39E}"/>
              </a:ext>
            </a:extLst>
          </p:cNvPr>
          <p:cNvSpPr txBox="1"/>
          <p:nvPr userDrawn="1"/>
        </p:nvSpPr>
        <p:spPr>
          <a:xfrm>
            <a:off x="5628905" y="842063"/>
            <a:ext cx="65630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000" b="0" i="0" u="none" spc="600" dirty="0">
                <a:solidFill>
                  <a:srgbClr val="FFC000"/>
                </a:solidFill>
                <a:latin typeface="Poppins" pitchFamily="2" charset="77"/>
                <a:cs typeface="Poppins" pitchFamily="2" charset="77"/>
              </a:rPr>
              <a:t>PROGRAM BRIEF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569B8F-37AB-779C-1A74-FA9BE54B74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5574" t="11818" r="16120" b="13333"/>
          <a:stretch/>
        </p:blipFill>
        <p:spPr>
          <a:xfrm>
            <a:off x="82192" y="61645"/>
            <a:ext cx="2558265" cy="253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954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0AC21-EFEC-8DF2-5DC1-3422BAE81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853C9-D4F6-4139-C578-F6FCA8125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5B8BA-6406-C405-4076-70CAC8B9DA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3921B7-D767-0141-AC73-3C002E456583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61ED76-BB34-3465-8C62-39E886F9C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A8D23-B65F-E272-0924-589207FD4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6F9D97-FCEF-C048-B47C-48B281B1A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633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19DC4-7AC3-B743-AB1D-78509204C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E13B22-5EFF-CE5A-D2B6-4DD2245E2F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0BC5D-9A5E-1BF1-4670-C5919AE166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3921B7-D767-0141-AC73-3C002E456583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45EBA-E6FB-12CA-FD9E-39AA87B40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5E015-78F5-A319-9975-2ABB6C1F3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6F9D97-FCEF-C048-B47C-48B281B1A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2159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75807-EEDC-28A8-1392-01B2776D3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52666-2531-9A39-488C-AE72FC06CE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476CBC-3E9D-4DBF-B87F-97CDAC0EC2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3C7B26-A52A-85F7-35BA-558AAC9C8E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3921B7-D767-0141-AC73-3C002E456583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929E8B-8FD8-D2E3-C852-BE64C3482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2980A5-84DC-E221-8201-EBB0E25EF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6F9D97-FCEF-C048-B47C-48B281B1A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763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F772A-56A5-A5AA-079A-958658D18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E5F3A6-54E0-C4B1-0932-1E208C488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FC054E-AF2C-7579-5DDA-F53F1982AF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DDD9D5-62FC-D309-51E4-97212896D8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F20CF8-D775-AF34-5D7B-88398D74A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B7711D-7AC6-C84A-6D71-A50A10A505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3921B7-D767-0141-AC73-3C002E456583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0A0F68-5161-AADA-387D-F87FC1414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D91F4A-BC97-7009-3907-2B480A6C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6F9D97-FCEF-C048-B47C-48B281B1A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6338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C580E-3D96-514C-64E2-6F372104F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1A6C61-8758-A52A-BD8D-7B3EBEE317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3921B7-D767-0141-AC73-3C002E456583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B4DB7A-20DA-7CEC-647E-441B10A32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39D4F9-BC03-AB56-099E-7CF4445B1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6F9D97-FCEF-C048-B47C-48B281B1A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84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DF7456-ABF8-50E1-D5ED-4B385E542D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3921B7-D767-0141-AC73-3C002E456583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8EF7D2-3FE5-F88B-D2BD-2E0C877C6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E053F3-8646-78BD-A027-656C78A3D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6F9D97-FCEF-C048-B47C-48B281B1A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574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298D9-FC2C-B644-93D5-7FDB82528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77176-3532-C08A-5D2E-8F9091EF5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CDF9A9-42A0-84D5-2C0A-07DB4194E6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107CD2-5A2F-1DB8-72F4-FF0E7EF1D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3921B7-D767-0141-AC73-3C002E456583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124349-4A3D-A5F6-70A4-4A77C2E5D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7DD970-73E4-C909-AC47-2AA987B4C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6F9D97-FCEF-C048-B47C-48B281B1A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19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448AF-6130-1308-88E9-CB42F76B2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B7C56-D629-642E-9609-3F20360D30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744F22-8FAC-91BD-A116-80CED54BA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507AD-2F19-48B5-986C-DE23C87820D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FB981-4752-8CED-9E59-780444890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6B672-71CD-A1CE-D84F-7F27B2CAC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BF5B4-0E0E-4DCC-85E6-6EE102A88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2039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0B92B-BAFE-F8FA-49A8-D0D2F1884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E2FD34-789A-0E93-8D1B-5311ACCA7E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B6C359-9356-B4CE-9CB4-C8860E5EAB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FE414D-5C3D-C4D0-47EA-B78CD3F810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3921B7-D767-0141-AC73-3C002E456583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6D4985-B103-9016-6C2C-9040D10BA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16FD3-E7C1-76F1-BB9D-3FC329222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6F9D97-FCEF-C048-B47C-48B281B1A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5902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E5478-C2FF-425A-A88C-3A3971ED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5CCF87-207C-9311-C0C8-233CD55F99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8907E-04B7-291F-3CA5-0466DA70D1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3921B7-D767-0141-AC73-3C002E456583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F1EF1-4D37-6778-5FB0-56896B8CD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30FAB-E470-F27B-1ADC-FBEDF9C6D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6F9D97-FCEF-C048-B47C-48B281B1A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9752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45A51F-EA05-7C3A-BBE6-2AF01673D1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56583C-0F22-73BC-0B70-114C7BCE42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64868E-19E1-C62F-282F-E413021CB8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3921B7-D767-0141-AC73-3C002E456583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9A1D01-8BCA-528F-52EE-9B23F07C7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8DA04-8216-F780-013B-12492C210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6F9D97-FCEF-C048-B47C-48B281B1A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844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74E2C-63EC-8079-781A-8CC562C15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2852AB-8C98-832B-549B-7460A88CA1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0C264-30F3-1ED5-F932-86C3D48E4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507AD-2F19-48B5-986C-DE23C87820D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FED7D-390C-41FD-5772-8CE23524D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7088F-85F0-6A7B-54FA-F13B868BD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BF5B4-0E0E-4DCC-85E6-6EE102A88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299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43AE2-A867-7501-1845-B15CA061E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907D91-0F66-3AF0-1DD5-37675AD8EC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9EA515-2A47-15E1-442E-E668D1986F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F25E61-ACD9-A53F-F0E6-2CEDDA11F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507AD-2F19-48B5-986C-DE23C87820D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759762-0DF6-F2EA-E645-1399F9575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BAC94E-E6A6-5823-44C5-1CEC23955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BF5B4-0E0E-4DCC-85E6-6EE102A88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514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44989-F44F-1650-8E92-39BAC78E4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0C471-0FA8-2914-9E7C-311D6AFD9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76BB41-E8C9-D375-53E0-4B2896B027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7DD275-BA94-96F0-4CCF-2DE7382CCB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143F50-BB1E-BC9B-6245-B2387743D6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E02F7B-8456-DD5C-4336-12A24DBF1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507AD-2F19-48B5-986C-DE23C87820D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655BF0-0296-033B-39CC-DD2296479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3C99E5-28C1-E339-4A39-6FAD989DA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BF5B4-0E0E-4DCC-85E6-6EE102A88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343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D81C7-DF9C-F270-E1EA-1FAB8F8C7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D8E11E-55F3-E36D-6B8E-7D04FB9F6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507AD-2F19-48B5-986C-DE23C87820D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39E45C-697D-4EF1-983F-8547D2D20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672E47-671E-1E29-BD1A-9951B598D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BF5B4-0E0E-4DCC-85E6-6EE102A88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099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AB88E4-ACC5-A03C-8930-D304D1E4F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507AD-2F19-48B5-986C-DE23C87820D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7B6B8F-0644-295F-FAC0-D2F69E0B3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6E8DB0-0FB6-B54F-AB80-95659EC87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BF5B4-0E0E-4DCC-85E6-6EE102A88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49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94889-FCF2-C7F4-1561-0ECCAD379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8EF73-B876-D4B5-7B08-4EBD52821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426D67-74EF-E1CA-B6BD-7F9AA53905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4C908-470D-B031-C3E1-C3B2C0F2A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507AD-2F19-48B5-986C-DE23C87820D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2393AC-F184-8545-22B7-EB678C34C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0D8A2-69CF-33D4-E1AA-ED5E9EA71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BF5B4-0E0E-4DCC-85E6-6EE102A88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29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60510-F685-487B-3DC9-403A93DF4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8EE34E-6542-3208-DCB2-3CD68F48F0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5B69E9-9050-6D8B-7A0B-6836FAE788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5DBF0F-1E5C-05FF-A5EC-644D91865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507AD-2F19-48B5-986C-DE23C87820D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56924-1E42-3350-A6D2-82225457A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4A1E21-4F40-487E-F08A-44994C699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BF5B4-0E0E-4DCC-85E6-6EE102A88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21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7B8DB5-79DD-AFF8-C78D-3D5F7242F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2BA56-F823-DBC3-46FB-75F28EEF6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36CBA-85B6-EB7F-2791-9F85037314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507AD-2F19-48B5-986C-DE23C87820D6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D71FD2-8BED-D2B1-D14C-8D69FB76D7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70018C-644F-B94F-9AA7-717E4F8C20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BF5B4-0E0E-4DCC-85E6-6EE102A88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16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507ABF-0F96-20C5-BDCE-B9350322C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770FF3-FF51-33DA-F2DA-D41047AAD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F3CC83-431D-0C02-0057-1E4D5716D8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3921B7-D767-0141-AC73-3C002E456583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0FB36-55AC-8C9B-C343-B1E15D9E3C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7437E1-068C-C483-09C6-FFB8E37FAA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6F9D97-FCEF-C048-B47C-48B281B1A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822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Combine%20TSIS%20IITSEC%20Update%202024_v5.1.pptx%20%20-%20%20Read-Only%201.pptx" TargetMode="Externa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A881C-01FE-6214-F59A-075D77139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722CB3-74DF-3886-8817-58E541043D98}"/>
              </a:ext>
            </a:extLst>
          </p:cNvPr>
          <p:cNvSpPr txBox="1"/>
          <p:nvPr/>
        </p:nvSpPr>
        <p:spPr>
          <a:xfrm>
            <a:off x="5617029" y="2088913"/>
            <a:ext cx="65749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hlinkClick r:id="rId2" action="ppaction://hlinkpres?slideindex=1&amp;slidetitle="/>
              </a:rPr>
              <a:t>ARMY ACQUISITION UPDATE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  <a:hlinkClick r:id="rId2" action="ppaction://hlinkpres?slideindex=1&amp;slidetitle="/>
              </a:rPr>
              <a:t>(TSIS UPDATES)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769516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</Words>
  <Application>Microsoft Office PowerPoint</Application>
  <PresentationFormat>Widescreen</PresentationFormat>
  <Paragraphs>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Aptos</vt:lpstr>
      <vt:lpstr>Aptos Display</vt:lpstr>
      <vt:lpstr>Arial</vt:lpstr>
      <vt:lpstr>Calibri</vt:lpstr>
      <vt:lpstr>Calibri Light</vt:lpstr>
      <vt:lpstr>Poppins</vt:lpstr>
      <vt:lpstr>Office Theme</vt:lpstr>
      <vt:lpstr>1_Office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Powell</dc:creator>
  <cp:lastModifiedBy>LMG</cp:lastModifiedBy>
  <cp:revision>2</cp:revision>
  <dcterms:created xsi:type="dcterms:W3CDTF">2024-11-30T01:45:01Z</dcterms:created>
  <dcterms:modified xsi:type="dcterms:W3CDTF">2024-12-04T20:20:02Z</dcterms:modified>
</cp:coreProperties>
</file>