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3.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4.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56" r:id="rId5"/>
    <p:sldMasterId id="2147483663" r:id="rId6"/>
    <p:sldMasterId id="2147483667" r:id="rId7"/>
    <p:sldMasterId id="2147483680" r:id="rId8"/>
  </p:sldMasterIdLst>
  <p:notesMasterIdLst>
    <p:notesMasterId r:id="rId34"/>
  </p:notesMasterIdLst>
  <p:handoutMasterIdLst>
    <p:handoutMasterId r:id="rId35"/>
  </p:handoutMasterIdLst>
  <p:sldIdLst>
    <p:sldId id="2147377080" r:id="rId9"/>
    <p:sldId id="2147377081" r:id="rId10"/>
    <p:sldId id="2147377097" r:id="rId11"/>
    <p:sldId id="2147377082" r:id="rId12"/>
    <p:sldId id="298" r:id="rId13"/>
    <p:sldId id="273" r:id="rId14"/>
    <p:sldId id="299" r:id="rId15"/>
    <p:sldId id="1170" r:id="rId16"/>
    <p:sldId id="2147377083" r:id="rId17"/>
    <p:sldId id="2147377075" r:id="rId18"/>
    <p:sldId id="2147377076" r:id="rId19"/>
    <p:sldId id="2147377069" r:id="rId20"/>
    <p:sldId id="2147377053" r:id="rId21"/>
    <p:sldId id="2147377095" r:id="rId22"/>
    <p:sldId id="25470" r:id="rId23"/>
    <p:sldId id="2147376753" r:id="rId24"/>
    <p:sldId id="2147377088" r:id="rId25"/>
    <p:sldId id="256" r:id="rId26"/>
    <p:sldId id="2147376757" r:id="rId27"/>
    <p:sldId id="2147376759" r:id="rId28"/>
    <p:sldId id="2147376758" r:id="rId29"/>
    <p:sldId id="2147377094" r:id="rId30"/>
    <p:sldId id="270" r:id="rId31"/>
    <p:sldId id="2147377096" r:id="rId32"/>
    <p:sldId id="2147377098" r:id="rId33"/>
  </p:sldIdLst>
  <p:sldSz cx="12192000" cy="6858000"/>
  <p:notesSz cx="7010400" cy="9296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928" userDrawn="1">
          <p15:clr>
            <a:srgbClr val="A4A3A4"/>
          </p15:clr>
        </p15:guide>
        <p15:guide id="2" pos="2209"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rnWhat="notes"/>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3AE72"/>
    <a:srgbClr val="FFFF66"/>
    <a:srgbClr val="003300"/>
    <a:srgbClr val="FFFFCC"/>
    <a:srgbClr val="33CC33"/>
    <a:srgbClr val="66FF66"/>
    <a:srgbClr val="CCFFCC"/>
    <a:srgbClr val="B08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1925" autoAdjust="0"/>
    <p:restoredTop sz="79424" autoAdjust="0"/>
  </p:normalViewPr>
  <p:slideViewPr>
    <p:cSldViewPr>
      <p:cViewPr varScale="1">
        <p:scale>
          <a:sx n="44" d="100"/>
          <a:sy n="44" d="100"/>
        </p:scale>
        <p:origin x="48" y="262"/>
      </p:cViewPr>
      <p:guideLst>
        <p:guide orient="horz" pos="2160"/>
        <p:guide pos="3840"/>
      </p:guideLst>
    </p:cSldViewPr>
  </p:slideViewPr>
  <p:outlineViewPr>
    <p:cViewPr>
      <p:scale>
        <a:sx n="33" d="100"/>
        <a:sy n="33" d="100"/>
      </p:scale>
      <p:origin x="0" y="-17412"/>
    </p:cViewPr>
  </p:outlineViewPr>
  <p:notesTextViewPr>
    <p:cViewPr>
      <p:scale>
        <a:sx n="3" d="2"/>
        <a:sy n="3" d="2"/>
      </p:scale>
      <p:origin x="0" y="0"/>
    </p:cViewPr>
  </p:notesTextViewPr>
  <p:sorterViewPr>
    <p:cViewPr varScale="1">
      <p:scale>
        <a:sx n="1" d="1"/>
        <a:sy n="1" d="1"/>
      </p:scale>
      <p:origin x="0" y="-3168"/>
    </p:cViewPr>
  </p:sorterViewPr>
  <p:notesViewPr>
    <p:cSldViewPr snapToGrid="0" snapToObjects="1">
      <p:cViewPr>
        <p:scale>
          <a:sx n="100" d="100"/>
          <a:sy n="100" d="100"/>
        </p:scale>
        <p:origin x="3522" y="-192"/>
      </p:cViewPr>
      <p:guideLst>
        <p:guide orient="horz" pos="2928"/>
        <p:guide pos="2209"/>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tableStyles" Target="tableStyles.xml"/><Relationship Id="rId21" Type="http://schemas.openxmlformats.org/officeDocument/2006/relationships/slide" Target="slides/slide13.xml"/><Relationship Id="rId34" Type="http://schemas.openxmlformats.org/officeDocument/2006/relationships/notesMaster" Target="notesMasters/notesMaster1.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presProps" Target="presProps.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handoutMaster" Target="handoutMasters/handoutMaster1.xml"/><Relationship Id="rId8" Type="http://schemas.openxmlformats.org/officeDocument/2006/relationships/slideMaster" Target="slideMasters/slideMaster5.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2" y="0"/>
            <a:ext cx="3037840" cy="464820"/>
          </a:xfrm>
          <a:prstGeom prst="rect">
            <a:avLst/>
          </a:prstGeom>
        </p:spPr>
        <p:txBody>
          <a:bodyPr vert="horz" lIns="92441" tIns="46221" rIns="92441" bIns="46221" rtlCol="0"/>
          <a:lstStyle>
            <a:lvl1pPr algn="l">
              <a:defRPr sz="1200"/>
            </a:lvl1pPr>
          </a:lstStyle>
          <a:p>
            <a:endParaRPr lang="en-US"/>
          </a:p>
        </p:txBody>
      </p:sp>
      <p:sp>
        <p:nvSpPr>
          <p:cNvPr id="3" name="Date Placeholder 2"/>
          <p:cNvSpPr>
            <a:spLocks noGrp="1"/>
          </p:cNvSpPr>
          <p:nvPr>
            <p:ph type="dt" sz="quarter" idx="1"/>
          </p:nvPr>
        </p:nvSpPr>
        <p:spPr>
          <a:xfrm>
            <a:off x="3970941" y="0"/>
            <a:ext cx="3037840" cy="464820"/>
          </a:xfrm>
          <a:prstGeom prst="rect">
            <a:avLst/>
          </a:prstGeom>
        </p:spPr>
        <p:txBody>
          <a:bodyPr vert="horz" lIns="92441" tIns="46221" rIns="92441" bIns="46221" rtlCol="0"/>
          <a:lstStyle>
            <a:lvl1pPr algn="r">
              <a:defRPr sz="1200"/>
            </a:lvl1pPr>
          </a:lstStyle>
          <a:p>
            <a:fld id="{8627AA1C-0FBD-5043-B367-38413FCA2895}" type="datetimeFigureOut">
              <a:rPr lang="en-US" smtClean="0"/>
              <a:pPr/>
              <a:t>12/4/2024</a:t>
            </a:fld>
            <a:endParaRPr lang="en-US"/>
          </a:p>
        </p:txBody>
      </p:sp>
      <p:sp>
        <p:nvSpPr>
          <p:cNvPr id="4" name="Footer Placeholder 3"/>
          <p:cNvSpPr>
            <a:spLocks noGrp="1"/>
          </p:cNvSpPr>
          <p:nvPr>
            <p:ph type="ftr" sz="quarter" idx="2"/>
          </p:nvPr>
        </p:nvSpPr>
        <p:spPr>
          <a:xfrm>
            <a:off x="2" y="8829967"/>
            <a:ext cx="3037840" cy="464820"/>
          </a:xfrm>
          <a:prstGeom prst="rect">
            <a:avLst/>
          </a:prstGeom>
        </p:spPr>
        <p:txBody>
          <a:bodyPr vert="horz" lIns="92441" tIns="46221" rIns="92441" bIns="46221" rtlCol="0" anchor="b"/>
          <a:lstStyle>
            <a:lvl1pPr algn="l">
              <a:defRPr sz="1200"/>
            </a:lvl1pPr>
          </a:lstStyle>
          <a:p>
            <a:endParaRPr lang="en-US"/>
          </a:p>
        </p:txBody>
      </p:sp>
      <p:sp>
        <p:nvSpPr>
          <p:cNvPr id="5" name="Slide Number Placeholder 4"/>
          <p:cNvSpPr>
            <a:spLocks noGrp="1"/>
          </p:cNvSpPr>
          <p:nvPr>
            <p:ph type="sldNum" sz="quarter" idx="3"/>
          </p:nvPr>
        </p:nvSpPr>
        <p:spPr>
          <a:xfrm>
            <a:off x="3970941" y="8829967"/>
            <a:ext cx="3037840" cy="464820"/>
          </a:xfrm>
          <a:prstGeom prst="rect">
            <a:avLst/>
          </a:prstGeom>
        </p:spPr>
        <p:txBody>
          <a:bodyPr vert="horz" lIns="92441" tIns="46221" rIns="92441" bIns="46221" rtlCol="0" anchor="b"/>
          <a:lstStyle>
            <a:lvl1pPr algn="r">
              <a:defRPr sz="1200"/>
            </a:lvl1pPr>
          </a:lstStyle>
          <a:p>
            <a:fld id="{B1340EE0-61A7-9F4C-9FCB-909084AF7109}" type="slidenum">
              <a:rPr lang="en-US" smtClean="0"/>
              <a:pPr/>
              <a:t>‹#›</a:t>
            </a:fld>
            <a:endParaRPr lang="en-US"/>
          </a:p>
        </p:txBody>
      </p:sp>
    </p:spTree>
    <p:extLst>
      <p:ext uri="{BB962C8B-B14F-4D97-AF65-F5344CB8AC3E}">
        <p14:creationId xmlns:p14="http://schemas.microsoft.com/office/powerpoint/2010/main" val="76271191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2" y="0"/>
            <a:ext cx="3037840" cy="464820"/>
          </a:xfrm>
          <a:prstGeom prst="rect">
            <a:avLst/>
          </a:prstGeom>
        </p:spPr>
        <p:txBody>
          <a:bodyPr vert="horz" lIns="92441" tIns="46221" rIns="92441" bIns="46221" rtlCol="0"/>
          <a:lstStyle>
            <a:lvl1pPr algn="l">
              <a:defRPr sz="1200"/>
            </a:lvl1pPr>
          </a:lstStyle>
          <a:p>
            <a:endParaRPr lang="en-US"/>
          </a:p>
        </p:txBody>
      </p:sp>
      <p:sp>
        <p:nvSpPr>
          <p:cNvPr id="3" name="Date Placeholder 2"/>
          <p:cNvSpPr>
            <a:spLocks noGrp="1"/>
          </p:cNvSpPr>
          <p:nvPr>
            <p:ph type="dt" idx="1"/>
          </p:nvPr>
        </p:nvSpPr>
        <p:spPr>
          <a:xfrm>
            <a:off x="3970941" y="0"/>
            <a:ext cx="3037840" cy="464820"/>
          </a:xfrm>
          <a:prstGeom prst="rect">
            <a:avLst/>
          </a:prstGeom>
        </p:spPr>
        <p:txBody>
          <a:bodyPr vert="horz" lIns="92441" tIns="46221" rIns="92441" bIns="46221" rtlCol="0"/>
          <a:lstStyle>
            <a:lvl1pPr algn="r">
              <a:defRPr sz="1200"/>
            </a:lvl1pPr>
          </a:lstStyle>
          <a:p>
            <a:fld id="{75DAB672-228C-D342-9743-3DA4C85D04A6}" type="datetimeFigureOut">
              <a:rPr lang="en-US" smtClean="0"/>
              <a:pPr/>
              <a:t>12/4/2024</a:t>
            </a:fld>
            <a:endParaRPr lang="en-US"/>
          </a:p>
        </p:txBody>
      </p:sp>
      <p:sp>
        <p:nvSpPr>
          <p:cNvPr id="4" name="Slide Image Placeholder 3"/>
          <p:cNvSpPr>
            <a:spLocks noGrp="1" noRot="1" noChangeAspect="1"/>
          </p:cNvSpPr>
          <p:nvPr>
            <p:ph type="sldImg" idx="2"/>
          </p:nvPr>
        </p:nvSpPr>
        <p:spPr>
          <a:xfrm>
            <a:off x="406400" y="696913"/>
            <a:ext cx="6199188" cy="3486150"/>
          </a:xfrm>
          <a:prstGeom prst="rect">
            <a:avLst/>
          </a:prstGeom>
          <a:noFill/>
          <a:ln w="12700">
            <a:solidFill>
              <a:prstClr val="black"/>
            </a:solidFill>
          </a:ln>
        </p:spPr>
        <p:txBody>
          <a:bodyPr vert="horz" lIns="92441" tIns="46221" rIns="92441" bIns="46221" rtlCol="0" anchor="ctr"/>
          <a:lstStyle/>
          <a:p>
            <a:endParaRPr lang="en-US"/>
          </a:p>
        </p:txBody>
      </p:sp>
      <p:sp>
        <p:nvSpPr>
          <p:cNvPr id="5" name="Notes Placeholder 4"/>
          <p:cNvSpPr>
            <a:spLocks noGrp="1"/>
          </p:cNvSpPr>
          <p:nvPr>
            <p:ph type="body" sz="quarter" idx="3"/>
          </p:nvPr>
        </p:nvSpPr>
        <p:spPr>
          <a:xfrm>
            <a:off x="701041" y="4415791"/>
            <a:ext cx="5608320" cy="4183380"/>
          </a:xfrm>
          <a:prstGeom prst="rect">
            <a:avLst/>
          </a:prstGeom>
        </p:spPr>
        <p:txBody>
          <a:bodyPr vert="horz" lIns="92441" tIns="46221" rIns="92441" bIns="46221"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2" y="8829967"/>
            <a:ext cx="3037840" cy="464820"/>
          </a:xfrm>
          <a:prstGeom prst="rect">
            <a:avLst/>
          </a:prstGeom>
        </p:spPr>
        <p:txBody>
          <a:bodyPr vert="horz" lIns="92441" tIns="46221" rIns="92441" bIns="46221" rtlCol="0" anchor="b"/>
          <a:lstStyle>
            <a:lvl1pPr algn="l">
              <a:defRPr sz="1200"/>
            </a:lvl1pPr>
          </a:lstStyle>
          <a:p>
            <a:endParaRPr lang="en-US"/>
          </a:p>
        </p:txBody>
      </p:sp>
      <p:sp>
        <p:nvSpPr>
          <p:cNvPr id="7" name="Slide Number Placeholder 6"/>
          <p:cNvSpPr>
            <a:spLocks noGrp="1"/>
          </p:cNvSpPr>
          <p:nvPr>
            <p:ph type="sldNum" sz="quarter" idx="5"/>
          </p:nvPr>
        </p:nvSpPr>
        <p:spPr>
          <a:xfrm>
            <a:off x="3970941" y="8829967"/>
            <a:ext cx="3037840" cy="464820"/>
          </a:xfrm>
          <a:prstGeom prst="rect">
            <a:avLst/>
          </a:prstGeom>
        </p:spPr>
        <p:txBody>
          <a:bodyPr vert="horz" lIns="92441" tIns="46221" rIns="92441" bIns="46221" rtlCol="0" anchor="b"/>
          <a:lstStyle>
            <a:lvl1pPr algn="r">
              <a:defRPr sz="1200"/>
            </a:lvl1pPr>
          </a:lstStyle>
          <a:p>
            <a:fld id="{03DB3043-2AB1-3342-9FB0-0E58F6FDDEAC}" type="slidenum">
              <a:rPr lang="en-US" smtClean="0"/>
              <a:pPr/>
              <a:t>‹#›</a:t>
            </a:fld>
            <a:endParaRPr lang="en-US"/>
          </a:p>
        </p:txBody>
      </p:sp>
    </p:spTree>
    <p:extLst>
      <p:ext uri="{BB962C8B-B14F-4D97-AF65-F5344CB8AC3E}">
        <p14:creationId xmlns:p14="http://schemas.microsoft.com/office/powerpoint/2010/main" val="221617297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03DB3043-2AB1-3342-9FB0-0E58F6FDDEAC}" type="slidenum">
              <a:rPr lang="en-US" smtClean="0"/>
              <a:pPr/>
              <a:t>5</a:t>
            </a:fld>
            <a:endParaRPr lang="en-US"/>
          </a:p>
        </p:txBody>
      </p:sp>
    </p:spTree>
    <p:extLst>
      <p:ext uri="{BB962C8B-B14F-4D97-AF65-F5344CB8AC3E}">
        <p14:creationId xmlns:p14="http://schemas.microsoft.com/office/powerpoint/2010/main" val="8848236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9188" cy="348615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0AEFBB-CF01-43A1-9124-79028967A929}" type="slidenum">
              <a:rPr lang="en-US" smtClean="0"/>
              <a:t>6</a:t>
            </a:fld>
            <a:endParaRPr lang="en-US"/>
          </a:p>
        </p:txBody>
      </p:sp>
    </p:spTree>
    <p:extLst>
      <p:ext uri="{BB962C8B-B14F-4D97-AF65-F5344CB8AC3E}">
        <p14:creationId xmlns:p14="http://schemas.microsoft.com/office/powerpoint/2010/main" val="32975307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9188" cy="348615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03DB3043-2AB1-3342-9FB0-0E58F6FDDEAC}" type="slidenum">
              <a:rPr lang="en-US" smtClean="0"/>
              <a:pPr/>
              <a:t>8</a:t>
            </a:fld>
            <a:endParaRPr lang="en-US"/>
          </a:p>
        </p:txBody>
      </p:sp>
    </p:spTree>
    <p:extLst>
      <p:ext uri="{BB962C8B-B14F-4D97-AF65-F5344CB8AC3E}">
        <p14:creationId xmlns:p14="http://schemas.microsoft.com/office/powerpoint/2010/main" val="16268617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03DB3043-2AB1-3342-9FB0-0E58F6FDDEAC}" type="slidenum">
              <a:rPr lang="en-US" smtClean="0"/>
              <a:pPr/>
              <a:t>9</a:t>
            </a:fld>
            <a:endParaRPr lang="en-US"/>
          </a:p>
        </p:txBody>
      </p:sp>
    </p:spTree>
    <p:extLst>
      <p:ext uri="{BB962C8B-B14F-4D97-AF65-F5344CB8AC3E}">
        <p14:creationId xmlns:p14="http://schemas.microsoft.com/office/powerpoint/2010/main" val="29949505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03DB3043-2AB1-3342-9FB0-0E58F6FDDEAC}" type="slidenum">
              <a:rPr lang="en-US" smtClean="0"/>
              <a:pPr/>
              <a:t>10</a:t>
            </a:fld>
            <a:endParaRPr lang="en-US"/>
          </a:p>
        </p:txBody>
      </p:sp>
    </p:spTree>
    <p:extLst>
      <p:ext uri="{BB962C8B-B14F-4D97-AF65-F5344CB8AC3E}">
        <p14:creationId xmlns:p14="http://schemas.microsoft.com/office/powerpoint/2010/main" val="18019217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03DB3043-2AB1-3342-9FB0-0E58F6FDDEAC}" type="slidenum">
              <a:rPr lang="en-US" smtClean="0"/>
              <a:pPr/>
              <a:t>11</a:t>
            </a:fld>
            <a:endParaRPr lang="en-US"/>
          </a:p>
        </p:txBody>
      </p:sp>
    </p:spTree>
    <p:extLst>
      <p:ext uri="{BB962C8B-B14F-4D97-AF65-F5344CB8AC3E}">
        <p14:creationId xmlns:p14="http://schemas.microsoft.com/office/powerpoint/2010/main" val="18897799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03DB3043-2AB1-3342-9FB0-0E58F6FDDEAC}" type="slidenum">
              <a:rPr lang="en-US" smtClean="0"/>
              <a:pPr/>
              <a:t>12</a:t>
            </a:fld>
            <a:endParaRPr lang="en-US"/>
          </a:p>
        </p:txBody>
      </p:sp>
    </p:spTree>
    <p:extLst>
      <p:ext uri="{BB962C8B-B14F-4D97-AF65-F5344CB8AC3E}">
        <p14:creationId xmlns:p14="http://schemas.microsoft.com/office/powerpoint/2010/main" val="8769222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9188" cy="348615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3DB3043-2AB1-3342-9FB0-0E58F6FDDEA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4114718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243722" y="4359835"/>
            <a:ext cx="6521650" cy="4637048"/>
          </a:xfrm>
        </p:spPr>
        <p:txBody>
          <a:bodyPr/>
          <a:lstStyle/>
          <a:p>
            <a:r>
              <a:rPr lang="en-US" dirty="0"/>
              <a:t>Sir,	</a:t>
            </a:r>
          </a:p>
          <a:p>
            <a:r>
              <a:rPr lang="en-US" dirty="0"/>
              <a:t>	We developed this campaign of learning in preparation for HMI Summit II here at FMGA last OCT and we have continued to refine it.	</a:t>
            </a:r>
          </a:p>
          <a:p>
            <a:r>
              <a:rPr lang="en-US" dirty="0"/>
              <a:t>	You can see that our lines of effort are arrayed along CONCEPT, FORMATIONs, TECH/Requirements, and experimentation. Against Transformation in Contact, Deliberate Transformation, and Concept Driven Transformation. </a:t>
            </a:r>
          </a:p>
          <a:p>
            <a:r>
              <a:rPr lang="en-US" dirty="0"/>
              <a:t>	I will cover the Highlighted Areas real quick:</a:t>
            </a:r>
          </a:p>
          <a:p>
            <a:endParaRPr lang="en-US" dirty="0"/>
          </a:p>
          <a:p>
            <a:r>
              <a:rPr lang="en-US" dirty="0"/>
              <a:t>In </a:t>
            </a:r>
            <a:r>
              <a:rPr lang="en-US" u="sng" dirty="0" err="1"/>
              <a:t>Tranformation</a:t>
            </a:r>
            <a:r>
              <a:rPr lang="en-US" u="sng" dirty="0"/>
              <a:t> in Contact horizon</a:t>
            </a:r>
            <a:r>
              <a:rPr lang="en-US" dirty="0"/>
              <a:t>, we are using C/1-7CAV (ABCT) and the EXFOR to serve as experimentation forces for HMI-A and HMI- I surrogate formations. We are also garnering insights from TiC units (25</a:t>
            </a:r>
            <a:r>
              <a:rPr lang="en-US" baseline="30000" dirty="0"/>
              <a:t>th</a:t>
            </a:r>
            <a:r>
              <a:rPr lang="en-US" dirty="0"/>
              <a:t> ID) in their use of robotics. We conducted SIMEXp 24-1 (at the bottom) to look at the IBCT formation from TiC, to DT, and ultimately CDT.</a:t>
            </a:r>
          </a:p>
          <a:p>
            <a:endParaRPr lang="en-US" dirty="0"/>
          </a:p>
          <a:p>
            <a:r>
              <a:rPr lang="en-US" dirty="0"/>
              <a:t>In the </a:t>
            </a:r>
            <a:r>
              <a:rPr lang="en-US" u="sng" dirty="0"/>
              <a:t>DT horizon</a:t>
            </a:r>
            <a:r>
              <a:rPr lang="en-US" dirty="0"/>
              <a:t>, we see the HMI Inc. 1 formation for I and A as an opportunity to assess the what he formation for how I and A should look. We also will assess how the HMI-A formation in TTX25-2 next month.</a:t>
            </a:r>
          </a:p>
          <a:p>
            <a:endParaRPr lang="en-US" dirty="0"/>
          </a:p>
          <a:p>
            <a:r>
              <a:rPr lang="en-US" dirty="0"/>
              <a:t>Finally, in the </a:t>
            </a:r>
            <a:r>
              <a:rPr lang="en-US" u="sng" dirty="0"/>
              <a:t>CDT time horizon</a:t>
            </a:r>
            <a:r>
              <a:rPr lang="en-US" dirty="0"/>
              <a:t>, We are experimented on the ABCT FCS in SIMEXp 25-1 last month and we will experiment on the IBCT FCW during AEWE 25.</a:t>
            </a:r>
          </a:p>
          <a:p>
            <a:endParaRPr lang="en-US" dirty="0"/>
          </a:p>
          <a:p>
            <a:r>
              <a:rPr lang="en-US" dirty="0"/>
              <a:t>Ultimately, all of these experiments will inform the REM ICD, currently being drafted by our RRD.</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DC94AD-267E-461F-88DF-F618F68E535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649489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97013" y="125413"/>
            <a:ext cx="4321175" cy="3240087"/>
          </a:xfrm>
        </p:spPr>
      </p:sp>
      <p:sp>
        <p:nvSpPr>
          <p:cNvPr id="3" name="Notes Placeholder 2"/>
          <p:cNvSpPr>
            <a:spLocks noGrp="1"/>
          </p:cNvSpPr>
          <p:nvPr>
            <p:ph type="body" idx="1"/>
          </p:nvPr>
        </p:nvSpPr>
        <p:spPr/>
        <p:txBody>
          <a:bodyPr/>
          <a:lstStyle/>
          <a:p>
            <a:r>
              <a:rPr lang="en-US" dirty="0"/>
              <a:t>REM is one to many – humans to unmanned systems. Robots doing what we need them to do – the dull, dirty, dangerous at scale and autonomously. It’s a scout with 10 drones working for them so they can think thru a values based decision from a position of relative security. It’s RAS integrated into formations again at scale to provide multiplicative effects across the battlefield.</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ABB3C28-4B6E-4B80-88F0-F599BD547A3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296975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7970" name="Rectangle 2"/>
          <p:cNvSpPr>
            <a:spLocks noGrp="1" noRot="1" noChangeAspect="1" noChangeArrowheads="1" noTextEdit="1"/>
          </p:cNvSpPr>
          <p:nvPr>
            <p:ph type="sldImg"/>
          </p:nvPr>
        </p:nvSpPr>
        <p:spPr bwMode="auto">
          <a:xfrm>
            <a:off x="390525" y="671513"/>
            <a:ext cx="6242050" cy="3511550"/>
          </a:xfrm>
          <a:prstGeom prst="rect">
            <a:avLst/>
          </a:prstGeom>
          <a:noFill/>
          <a:ln>
            <a:solidFill>
              <a:srgbClr val="000000"/>
            </a:solidFill>
            <a:miter lim="800000"/>
            <a:headEnd/>
            <a:tailEnd/>
          </a:ln>
        </p:spPr>
      </p:sp>
      <p:sp>
        <p:nvSpPr>
          <p:cNvPr id="46797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2758928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717550" y="1162050"/>
            <a:ext cx="5575300" cy="3136900"/>
          </a:xfrm>
          <a:prstGeom prst="rect">
            <a:avLst/>
          </a:prstGeom>
          <a:noFill/>
          <a:ln w="12700">
            <a:solidFill>
              <a:prstClr val="black"/>
            </a:solidFill>
          </a:ln>
        </p:spPr>
      </p:sp>
      <p:sp>
        <p:nvSpPr>
          <p:cNvPr id="3" name="Notes Placeholder 2"/>
          <p:cNvSpPr>
            <a:spLocks noGrp="1"/>
          </p:cNvSpPr>
          <p:nvPr>
            <p:ph type="body" idx="1"/>
          </p:nvPr>
        </p:nvSpPr>
        <p:spPr/>
        <p:txBody>
          <a:bodyPr/>
          <a:lstStyle/>
          <a:p>
            <a:pPr marL="171450" indent="-171450">
              <a:buFont typeface="Calibri"/>
              <a:buChar char="-"/>
            </a:pPr>
            <a:endParaRPr lang="en-US">
              <a:latin typeface="Calibri"/>
              <a:cs typeface="Calibri"/>
            </a:endParaRPr>
          </a:p>
        </p:txBody>
      </p:sp>
    </p:spTree>
    <p:extLst>
      <p:ext uri="{BB962C8B-B14F-4D97-AF65-F5344CB8AC3E}">
        <p14:creationId xmlns:p14="http://schemas.microsoft.com/office/powerpoint/2010/main" val="32206579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717550" y="1162050"/>
            <a:ext cx="5575300" cy="3136900"/>
          </a:xfrm>
          <a:prstGeom prst="rect">
            <a:avLst/>
          </a:prstGeom>
          <a:noFill/>
          <a:ln w="12700">
            <a:solidFill>
              <a:prstClr val="black"/>
            </a:solidFill>
          </a:ln>
        </p:spPr>
      </p:sp>
      <p:sp>
        <p:nvSpPr>
          <p:cNvPr id="3" name="Notes Placeholder 2"/>
          <p:cNvSpPr>
            <a:spLocks noGrp="1"/>
          </p:cNvSpPr>
          <p:nvPr>
            <p:ph type="body" idx="1"/>
          </p:nvPr>
        </p:nvSpPr>
        <p:spPr/>
        <p:txBody>
          <a:bodyPr/>
          <a:lstStyle/>
          <a:p>
            <a:pPr marL="171450" indent="-171450">
              <a:buFont typeface="Calibri"/>
              <a:buChar char="-"/>
            </a:pPr>
            <a:endParaRPr lang="en-US" dirty="0">
              <a:latin typeface="Calibri"/>
              <a:cs typeface="Calibri"/>
            </a:endParaRPr>
          </a:p>
        </p:txBody>
      </p:sp>
    </p:spTree>
    <p:extLst>
      <p:ext uri="{BB962C8B-B14F-4D97-AF65-F5344CB8AC3E}">
        <p14:creationId xmlns:p14="http://schemas.microsoft.com/office/powerpoint/2010/main" val="30538376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717550" y="1162050"/>
            <a:ext cx="5575300" cy="3136900"/>
          </a:xfrm>
          <a:prstGeom prst="rect">
            <a:avLst/>
          </a:prstGeom>
          <a:noFill/>
          <a:ln w="12700">
            <a:solidFill>
              <a:prstClr val="black"/>
            </a:solidFill>
          </a:ln>
        </p:spPr>
      </p:sp>
      <p:sp>
        <p:nvSpPr>
          <p:cNvPr id="3" name="Notes Placeholder 2"/>
          <p:cNvSpPr>
            <a:spLocks noGrp="1"/>
          </p:cNvSpPr>
          <p:nvPr>
            <p:ph type="body" idx="1"/>
          </p:nvPr>
        </p:nvSpPr>
        <p:spPr/>
        <p:txBody>
          <a:bodyPr/>
          <a:lstStyle/>
          <a:p>
            <a:pPr marL="171450" indent="-171450">
              <a:buFont typeface="Calibri"/>
              <a:buChar char="-"/>
            </a:pPr>
            <a:endParaRPr lang="en-US">
              <a:latin typeface="Calibri"/>
              <a:cs typeface="Calibri"/>
            </a:endParaRPr>
          </a:p>
        </p:txBody>
      </p:sp>
    </p:spTree>
    <p:extLst>
      <p:ext uri="{BB962C8B-B14F-4D97-AF65-F5344CB8AC3E}">
        <p14:creationId xmlns:p14="http://schemas.microsoft.com/office/powerpoint/2010/main" val="37732667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b="1" i="0" u="sng" dirty="0">
                <a:solidFill>
                  <a:srgbClr val="000000"/>
                </a:solidFill>
                <a:effectLst/>
                <a:latin typeface="Arial" panose="020B0604020202020204" pitchFamily="34" charset="0"/>
              </a:rPr>
              <a:t>TE - Mission Planning Tool Composition</a:t>
            </a:r>
            <a:r>
              <a:rPr lang="en-US" b="0" i="0" dirty="0">
                <a:solidFill>
                  <a:srgbClr val="000000"/>
                </a:solidFill>
                <a:effectLst/>
                <a:latin typeface="Arial" panose="020B0604020202020204" pitchFamily="34" charset="0"/>
              </a:rPr>
              <a:t>​</a:t>
            </a:r>
          </a:p>
          <a:p>
            <a:pPr algn="just" rtl="0" fontAlgn="base">
              <a:buFont typeface="Arial" panose="020B0604020202020204" pitchFamily="34" charset="0"/>
              <a:buChar char="•"/>
            </a:pPr>
            <a:r>
              <a:rPr lang="en-US" b="0" i="0" u="none" strike="noStrike" dirty="0">
                <a:solidFill>
                  <a:srgbClr val="000000"/>
                </a:solidFill>
                <a:effectLst/>
                <a:latin typeface="Arial" panose="020B0604020202020204" pitchFamily="34" charset="0"/>
              </a:rPr>
              <a:t>1 </a:t>
            </a:r>
            <a:r>
              <a:rPr lang="en-US" b="0" i="0" u="none" strike="noStrike" dirty="0" err="1">
                <a:solidFill>
                  <a:srgbClr val="000000"/>
                </a:solidFill>
                <a:effectLst/>
                <a:latin typeface="Arial" panose="020B0604020202020204" pitchFamily="34" charset="0"/>
              </a:rPr>
              <a:t>ea</a:t>
            </a:r>
            <a:r>
              <a:rPr lang="en-US" b="0" i="0" u="none" strike="noStrike" dirty="0">
                <a:solidFill>
                  <a:srgbClr val="000000"/>
                </a:solidFill>
                <a:effectLst/>
                <a:latin typeface="Arial" panose="020B0604020202020204" pitchFamily="34" charset="0"/>
              </a:rPr>
              <a:t> - Touchbox Transport (45in x 25in x 27in)</a:t>
            </a:r>
            <a:r>
              <a:rPr lang="en-US" b="0" i="0" dirty="0">
                <a:solidFill>
                  <a:srgbClr val="000000"/>
                </a:solidFill>
                <a:effectLst/>
                <a:latin typeface="Arial" panose="020B0604020202020204" pitchFamily="34" charset="0"/>
              </a:rPr>
              <a:t>​</a:t>
            </a:r>
          </a:p>
          <a:p>
            <a:pPr algn="just" rtl="0" fontAlgn="base">
              <a:buFont typeface="Arial" panose="020B0604020202020204" pitchFamily="34" charset="0"/>
              <a:buChar char="•"/>
            </a:pPr>
            <a:r>
              <a:rPr lang="en-US" b="0" i="0" u="none" strike="noStrike" dirty="0">
                <a:solidFill>
                  <a:srgbClr val="000000"/>
                </a:solidFill>
                <a:effectLst/>
                <a:latin typeface="Arial" panose="020B0604020202020204" pitchFamily="34" charset="0"/>
              </a:rPr>
              <a:t>4 </a:t>
            </a:r>
            <a:r>
              <a:rPr lang="en-US" b="0" i="0" u="none" strike="noStrike" dirty="0" err="1">
                <a:solidFill>
                  <a:srgbClr val="000000"/>
                </a:solidFill>
                <a:effectLst/>
                <a:latin typeface="Arial" panose="020B0604020202020204" pitchFamily="34" charset="0"/>
              </a:rPr>
              <a:t>ea</a:t>
            </a:r>
            <a:r>
              <a:rPr lang="en-US" b="0" i="0" u="none" strike="noStrike" dirty="0">
                <a:solidFill>
                  <a:srgbClr val="000000"/>
                </a:solidFill>
                <a:effectLst/>
                <a:latin typeface="Arial" panose="020B0604020202020204" pitchFamily="34" charset="0"/>
              </a:rPr>
              <a:t> – High-End Gaming Laptops</a:t>
            </a:r>
            <a:r>
              <a:rPr lang="en-US" b="0" i="0" dirty="0">
                <a:solidFill>
                  <a:srgbClr val="000000"/>
                </a:solidFill>
                <a:effectLst/>
                <a:latin typeface="Arial" panose="020B0604020202020204" pitchFamily="34" charset="0"/>
              </a:rPr>
              <a:t>​</a:t>
            </a:r>
          </a:p>
          <a:p>
            <a:pPr algn="just" rtl="0" fontAlgn="base">
              <a:buFont typeface="Arial" panose="020B0604020202020204" pitchFamily="34" charset="0"/>
              <a:buChar char="•"/>
            </a:pPr>
            <a:r>
              <a:rPr lang="en-US" b="0" i="0" u="none" strike="noStrike" dirty="0">
                <a:solidFill>
                  <a:srgbClr val="000000"/>
                </a:solidFill>
                <a:effectLst/>
                <a:latin typeface="Arial" panose="020B0604020202020204" pitchFamily="34" charset="0"/>
              </a:rPr>
              <a:t>4 </a:t>
            </a:r>
            <a:r>
              <a:rPr lang="en-US" b="0" i="0" u="none" strike="noStrike" dirty="0" err="1">
                <a:solidFill>
                  <a:srgbClr val="000000"/>
                </a:solidFill>
                <a:effectLst/>
                <a:latin typeface="Arial" panose="020B0604020202020204" pitchFamily="34" charset="0"/>
              </a:rPr>
              <a:t>ea</a:t>
            </a:r>
            <a:r>
              <a:rPr lang="en-US" b="0" i="0" u="none" strike="noStrike" dirty="0">
                <a:solidFill>
                  <a:srgbClr val="000000"/>
                </a:solidFill>
                <a:effectLst/>
                <a:latin typeface="Arial" panose="020B0604020202020204" pitchFamily="34" charset="0"/>
              </a:rPr>
              <a:t> – COTS Gaming License (VBS4)</a:t>
            </a:r>
            <a:r>
              <a:rPr lang="en-US" b="0" i="0" dirty="0">
                <a:solidFill>
                  <a:srgbClr val="000000"/>
                </a:solidFill>
                <a:effectLst/>
                <a:latin typeface="Arial" panose="020B0604020202020204" pitchFamily="34" charset="0"/>
              </a:rPr>
              <a:t>​</a:t>
            </a:r>
          </a:p>
          <a:p>
            <a:pPr algn="just" rtl="0" fontAlgn="base">
              <a:buFont typeface="Arial" panose="020B0604020202020204" pitchFamily="34" charset="0"/>
              <a:buChar char="•"/>
            </a:pPr>
            <a:r>
              <a:rPr lang="en-US" b="0" i="0" u="none" strike="noStrike" dirty="0">
                <a:solidFill>
                  <a:srgbClr val="000000"/>
                </a:solidFill>
                <a:effectLst/>
                <a:latin typeface="Arial" panose="020B0604020202020204" pitchFamily="34" charset="0"/>
              </a:rPr>
              <a:t>2 </a:t>
            </a:r>
            <a:r>
              <a:rPr lang="en-US" b="0" i="0" u="none" strike="noStrike" dirty="0" err="1">
                <a:solidFill>
                  <a:srgbClr val="000000"/>
                </a:solidFill>
                <a:effectLst/>
                <a:latin typeface="Arial" panose="020B0604020202020204" pitchFamily="34" charset="0"/>
              </a:rPr>
              <a:t>ea</a:t>
            </a:r>
            <a:r>
              <a:rPr lang="en-US" b="0" i="0" u="none" strike="noStrike" dirty="0">
                <a:solidFill>
                  <a:srgbClr val="000000"/>
                </a:solidFill>
                <a:effectLst/>
                <a:latin typeface="Arial" panose="020B0604020202020204" pitchFamily="34" charset="0"/>
              </a:rPr>
              <a:t> - 3D VR Headset Mounted Display </a:t>
            </a:r>
            <a:r>
              <a:rPr lang="en-US" b="0" i="0" dirty="0">
                <a:solidFill>
                  <a:srgbClr val="000000"/>
                </a:solidFill>
                <a:effectLst/>
                <a:latin typeface="Arial" panose="020B0604020202020204" pitchFamily="34" charset="0"/>
              </a:rPr>
              <a:t>​</a:t>
            </a:r>
          </a:p>
          <a:p>
            <a:pPr algn="just" rtl="0" fontAlgn="base">
              <a:buFont typeface="Arial" panose="020B0604020202020204" pitchFamily="34" charset="0"/>
              <a:buChar char="•"/>
            </a:pPr>
            <a:r>
              <a:rPr lang="en-US" b="0" i="0" u="none" strike="noStrike" dirty="0">
                <a:solidFill>
                  <a:srgbClr val="000000"/>
                </a:solidFill>
                <a:effectLst/>
                <a:latin typeface="Arial" panose="020B0604020202020204" pitchFamily="34" charset="0"/>
              </a:rPr>
              <a:t>4ea - 3D VR Headset Mounted Display Controllers</a:t>
            </a:r>
            <a:r>
              <a:rPr lang="en-US" b="0" i="0" dirty="0">
                <a:solidFill>
                  <a:srgbClr val="000000"/>
                </a:solidFill>
                <a:effectLst/>
                <a:latin typeface="Arial" panose="020B0604020202020204" pitchFamily="34" charset="0"/>
              </a:rPr>
              <a:t>​</a:t>
            </a:r>
          </a:p>
          <a:p>
            <a:pPr algn="just" rtl="0" fontAlgn="base">
              <a:buFont typeface="Arial" panose="020B0604020202020204" pitchFamily="34" charset="0"/>
              <a:buChar char="•"/>
            </a:pPr>
            <a:r>
              <a:rPr lang="en-US" b="0" i="0" u="none" strike="noStrike" dirty="0">
                <a:solidFill>
                  <a:srgbClr val="000000"/>
                </a:solidFill>
                <a:effectLst/>
                <a:latin typeface="Arial" panose="020B0604020202020204" pitchFamily="34" charset="0"/>
              </a:rPr>
              <a:t>1ea - ANAFI Parrot Drone Complete w/ 2 Batteries </a:t>
            </a:r>
            <a:r>
              <a:rPr lang="en-US" b="0" i="0" dirty="0">
                <a:solidFill>
                  <a:srgbClr val="000000"/>
                </a:solidFill>
                <a:effectLst/>
                <a:latin typeface="Arial" panose="020B0604020202020204" pitchFamily="34" charset="0"/>
              </a:rPr>
              <a:t>​</a:t>
            </a:r>
          </a:p>
          <a:p>
            <a:pPr algn="just" rtl="0" fontAlgn="base"/>
            <a:r>
              <a:rPr lang="en-US" b="0" i="0" u="none" strike="noStrike" dirty="0">
                <a:solidFill>
                  <a:srgbClr val="000000"/>
                </a:solidFill>
                <a:effectLst/>
                <a:latin typeface="Arial" panose="020B0604020202020204" pitchFamily="34" charset="0"/>
              </a:rPr>
              <a:t>and Hand Control Station</a:t>
            </a:r>
            <a:r>
              <a:rPr lang="en-US" b="0" i="0" dirty="0">
                <a:solidFill>
                  <a:srgbClr val="000000"/>
                </a:solidFill>
                <a:effectLst/>
                <a:latin typeface="Arial" panose="020B0604020202020204" pitchFamily="34" charset="0"/>
              </a:rPr>
              <a:t>​</a:t>
            </a:r>
          </a:p>
          <a:p>
            <a:pPr algn="just" rtl="0" fontAlgn="base">
              <a:buFont typeface="Arial" panose="020B0604020202020204" pitchFamily="34" charset="0"/>
              <a:buChar char="•"/>
            </a:pPr>
            <a:r>
              <a:rPr lang="en-US" b="0" i="0" u="none" strike="noStrike" dirty="0">
                <a:solidFill>
                  <a:srgbClr val="000000"/>
                </a:solidFill>
                <a:effectLst/>
                <a:latin typeface="Arial" panose="020B0604020202020204" pitchFamily="34" charset="0"/>
              </a:rPr>
              <a:t>1ea – TP Link 5 – Port Switch</a:t>
            </a:r>
            <a:r>
              <a:rPr lang="en-US" b="0" i="0" dirty="0">
                <a:solidFill>
                  <a:srgbClr val="000000"/>
                </a:solidFill>
                <a:effectLst/>
                <a:latin typeface="Arial" panose="020B0604020202020204" pitchFamily="34" charset="0"/>
              </a:rPr>
              <a:t>​</a:t>
            </a:r>
            <a:endParaRPr lang="en-US" dirty="0"/>
          </a:p>
          <a:p>
            <a:endParaRPr lang="en-US" dirty="0"/>
          </a:p>
          <a:p>
            <a:r>
              <a:rPr lang="en-US" b="1" u="sng" dirty="0"/>
              <a:t>USE CASES: </a:t>
            </a:r>
          </a:p>
          <a:p>
            <a:r>
              <a:rPr lang="en-US" dirty="0"/>
              <a:t>Support to HMI-F virtual scenario development for units during NTC 24-7 rotation as OPFOR.</a:t>
            </a:r>
          </a:p>
          <a:p>
            <a:r>
              <a:rPr lang="en-US" dirty="0"/>
              <a:t>Support to Maneuver Battle Lab and with S-MPT to support integration through experimentation of Robotic Autonomous System (RAS) and battlefield effect judication.</a:t>
            </a:r>
          </a:p>
          <a:p>
            <a:r>
              <a:rPr lang="en-US" dirty="0"/>
              <a:t>Support to the FORSCOM units for Situational Training Exercise (STX) development and holistic virtual training.</a:t>
            </a:r>
          </a:p>
          <a:p>
            <a:r>
              <a:rPr lang="en-US" dirty="0"/>
              <a:t>Support FORCSOM units with GEO terrain analysis in support of Modified Combined Obstacle Overlay.</a:t>
            </a:r>
          </a:p>
          <a:p>
            <a:r>
              <a:rPr lang="en-US" dirty="0"/>
              <a:t>Provide simulated training capability to support Transformation In Contact (TIC) formations throughout the entire lifecycle model </a:t>
            </a:r>
            <a:r>
              <a:rPr lang="en-US" dirty="0" err="1"/>
              <a:t>forNew</a:t>
            </a:r>
            <a:r>
              <a:rPr lang="en-US" dirty="0"/>
              <a:t> Equipment Training (NET).</a:t>
            </a: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1EAAC25-4983-475F-A04E-07AD7896675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03201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3.emf"/><Relationship Id="rId1" Type="http://schemas.openxmlformats.org/officeDocument/2006/relationships/slideMaster" Target="../slideMasters/slideMaster4.xml"/><Relationship Id="rId5" Type="http://schemas.openxmlformats.org/officeDocument/2006/relationships/image" Target="../media/image15.png"/><Relationship Id="rId4" Type="http://schemas.openxmlformats.org/officeDocument/2006/relationships/image" Target="../media/image14.emf"/></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17.emf"/><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dirty="0"/>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609600" y="6356351"/>
            <a:ext cx="2844800" cy="365125"/>
          </a:xfrm>
          <a:prstGeom prst="rect">
            <a:avLst/>
          </a:prstGeom>
        </p:spPr>
        <p:txBody>
          <a:bodyPr/>
          <a:lstStyle/>
          <a:p>
            <a:endParaRPr lang="en-US"/>
          </a:p>
        </p:txBody>
      </p:sp>
      <p:sp>
        <p:nvSpPr>
          <p:cNvPr id="5" name="Footer Placeholder 4"/>
          <p:cNvSpPr>
            <a:spLocks noGrp="1"/>
          </p:cNvSpPr>
          <p:nvPr>
            <p:ph type="ftr" sz="quarter" idx="11"/>
          </p:nvPr>
        </p:nvSpPr>
        <p:spPr>
          <a:xfrm>
            <a:off x="4165600" y="6356351"/>
            <a:ext cx="3860800" cy="365125"/>
          </a:xfrm>
          <a:prstGeom prst="rect">
            <a:avLst/>
          </a:prstGeom>
        </p:spPr>
        <p:txBody>
          <a:bodyPr/>
          <a:lstStyle>
            <a:lvl1pPr>
              <a:defRPr sz="1100">
                <a:solidFill>
                  <a:srgbClr val="FF0000"/>
                </a:solidFill>
              </a:defRPr>
            </a:lvl1pPr>
          </a:lstStyle>
          <a:p>
            <a:r>
              <a:rPr lang="en-US" dirty="0"/>
              <a:t>DRAFT Pre-decisional - Not for Dissemination outside Army Science Board</a:t>
            </a:r>
          </a:p>
        </p:txBody>
      </p:sp>
      <p:sp>
        <p:nvSpPr>
          <p:cNvPr id="6" name="Slide Number Placeholder 5"/>
          <p:cNvSpPr>
            <a:spLocks noGrp="1"/>
          </p:cNvSpPr>
          <p:nvPr>
            <p:ph type="sldNum" sz="quarter" idx="12"/>
          </p:nvPr>
        </p:nvSpPr>
        <p:spPr>
          <a:xfrm>
            <a:off x="8737600" y="6356351"/>
            <a:ext cx="2844800" cy="365125"/>
          </a:xfrm>
          <a:prstGeom prst="rect">
            <a:avLst/>
          </a:prstGeom>
        </p:spPr>
        <p:txBody>
          <a:bodyPr/>
          <a:lstStyle/>
          <a:p>
            <a:fld id="{9ADB1E49-61B7-4A4F-B60C-0ACE333FDCB6}"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65897" y="218901"/>
            <a:ext cx="9728200" cy="563562"/>
          </a:xfrm>
        </p:spPr>
        <p:txBody>
          <a:bodyPr>
            <a:noAutofit/>
          </a:bodyPr>
          <a:lstStyle>
            <a:lvl1pPr>
              <a:defRPr sz="3200" b="1" strike="noStrike"/>
            </a:lvl1pPr>
          </a:lstStyle>
          <a:p>
            <a:r>
              <a:rPr lang="en-US" dirty="0"/>
              <a:t>Click to edit Master title style</a:t>
            </a:r>
          </a:p>
        </p:txBody>
      </p:sp>
      <p:sp>
        <p:nvSpPr>
          <p:cNvPr id="3" name="Content Placeholder 2"/>
          <p:cNvSpPr>
            <a:spLocks noGrp="1"/>
          </p:cNvSpPr>
          <p:nvPr>
            <p:ph idx="1"/>
          </p:nvPr>
        </p:nvSpPr>
        <p:spPr>
          <a:xfrm>
            <a:off x="203200" y="1171575"/>
            <a:ext cx="11785600" cy="541020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TextBox 4"/>
          <p:cNvSpPr txBox="1">
            <a:spLocks noChangeArrowheads="1"/>
          </p:cNvSpPr>
          <p:nvPr userDrawn="1"/>
        </p:nvSpPr>
        <p:spPr bwMode="auto">
          <a:xfrm>
            <a:off x="11493501" y="6452062"/>
            <a:ext cx="596900" cy="276999"/>
          </a:xfrm>
          <a:prstGeom prst="rect">
            <a:avLst/>
          </a:prstGeom>
          <a:solidFill>
            <a:schemeClr val="bg1"/>
          </a:solidFill>
          <a:ln w="9525">
            <a:noFill/>
            <a:miter lim="800000"/>
            <a:headEnd/>
            <a:tailEnd/>
          </a:ln>
        </p:spPr>
        <p:txBody>
          <a:bodyPr wrap="square">
            <a:spAutoFit/>
          </a:bodyPr>
          <a:lstStyle/>
          <a:p>
            <a:pPr algn="r">
              <a:defRPr/>
            </a:pPr>
            <a:fld id="{27124A7F-FC83-493A-95C9-3DCDEDBD70EA}" type="slidenum">
              <a:rPr lang="en-US" sz="1200" b="1" i="1">
                <a:solidFill>
                  <a:prstClr val="black"/>
                </a:solidFill>
                <a:latin typeface="Arial" pitchFamily="34" charset="0"/>
                <a:cs typeface="Arial" pitchFamily="34" charset="0"/>
              </a:rPr>
              <a:pPr algn="r">
                <a:defRPr/>
              </a:pPr>
              <a:t>‹#›</a:t>
            </a:fld>
            <a:endParaRPr lang="en-US" sz="1200" b="1" i="1" dirty="0">
              <a:solidFill>
                <a:prstClr val="black"/>
              </a:solidFill>
              <a:latin typeface="Arial" pitchFamily="34" charset="0"/>
              <a:cs typeface="Arial" pitchFamily="34" charset="0"/>
            </a:endParaRPr>
          </a:p>
        </p:txBody>
      </p:sp>
      <p:cxnSp>
        <p:nvCxnSpPr>
          <p:cNvPr id="19" name="Straight Connector 18"/>
          <p:cNvCxnSpPr/>
          <p:nvPr userDrawn="1"/>
        </p:nvCxnSpPr>
        <p:spPr>
          <a:xfrm>
            <a:off x="539453" y="990600"/>
            <a:ext cx="1158240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fourObj">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609600" y="274638"/>
            <a:ext cx="9042400" cy="715962"/>
          </a:xfrm>
        </p:spPr>
        <p:txBody>
          <a:bodyPr/>
          <a:lstStyle/>
          <a:p>
            <a:r>
              <a:rPr lang="en-US"/>
              <a:t>Click to edit Master title style</a:t>
            </a:r>
          </a:p>
        </p:txBody>
      </p:sp>
      <p:sp>
        <p:nvSpPr>
          <p:cNvPr id="3" name="Content Placeholder 2"/>
          <p:cNvSpPr>
            <a:spLocks noGrp="1"/>
          </p:cNvSpPr>
          <p:nvPr>
            <p:ph sz="quarter" idx="1"/>
          </p:nvPr>
        </p:nvSpPr>
        <p:spPr>
          <a:xfrm>
            <a:off x="304800" y="1600200"/>
            <a:ext cx="53848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5892800" y="1600200"/>
            <a:ext cx="53848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304800" y="3938589"/>
            <a:ext cx="53848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5892800" y="3938589"/>
            <a:ext cx="53848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508000" y="6473826"/>
            <a:ext cx="1524000" cy="231775"/>
          </a:xfrm>
          <a:prstGeom prst="rect">
            <a:avLst/>
          </a:prstGeom>
        </p:spPr>
        <p:txBody>
          <a:bodyPr/>
          <a:lstStyle>
            <a:lvl1pPr>
              <a:defRPr/>
            </a:lvl1pPr>
          </a:lstStyle>
          <a:p>
            <a:endParaRPr lang="en-US"/>
          </a:p>
        </p:txBody>
      </p:sp>
      <p:sp>
        <p:nvSpPr>
          <p:cNvPr id="8" name="Footer Placeholder 7"/>
          <p:cNvSpPr>
            <a:spLocks noGrp="1"/>
          </p:cNvSpPr>
          <p:nvPr>
            <p:ph type="ftr" sz="quarter" idx="11"/>
          </p:nvPr>
        </p:nvSpPr>
        <p:spPr>
          <a:xfrm>
            <a:off x="4876800" y="6550026"/>
            <a:ext cx="2540000" cy="231775"/>
          </a:xfrm>
          <a:prstGeom prst="rect">
            <a:avLst/>
          </a:prstGeom>
        </p:spPr>
        <p:txBody>
          <a:bodyPr/>
          <a:lstStyle>
            <a:lvl1pPr>
              <a:defRPr/>
            </a:lvl1pPr>
          </a:lstStyle>
          <a:p>
            <a:endParaRPr lang="en-US"/>
          </a:p>
        </p:txBody>
      </p:sp>
      <p:sp>
        <p:nvSpPr>
          <p:cNvPr id="9" name="Slide Number Placeholder 8"/>
          <p:cNvSpPr>
            <a:spLocks noGrp="1"/>
          </p:cNvSpPr>
          <p:nvPr>
            <p:ph type="sldNum" sz="quarter" idx="12"/>
          </p:nvPr>
        </p:nvSpPr>
        <p:spPr>
          <a:xfrm>
            <a:off x="10363200" y="6550026"/>
            <a:ext cx="1219200" cy="155575"/>
          </a:xfrm>
          <a:prstGeom prst="rect">
            <a:avLst/>
          </a:prstGeom>
        </p:spPr>
        <p:txBody>
          <a:bodyPr/>
          <a:lstStyle>
            <a:lvl1pPr>
              <a:defRPr/>
            </a:lvl1pPr>
          </a:lstStyle>
          <a:p>
            <a:fld id="{DF6C547B-6AF7-4368-9847-41632BEC98B3}" type="slidenum">
              <a:rPr lang="en-US"/>
              <a:pPr/>
              <a:t>‹#›</a:t>
            </a:fld>
            <a:endParaRPr lang="en-US"/>
          </a:p>
        </p:txBody>
      </p:sp>
    </p:spTree>
    <p:extLst>
      <p:ext uri="{BB962C8B-B14F-4D97-AF65-F5344CB8AC3E}">
        <p14:creationId xmlns:p14="http://schemas.microsoft.com/office/powerpoint/2010/main" val="3014371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775DA-B802-6523-9591-FC5BD33A4770}"/>
              </a:ext>
            </a:extLst>
          </p:cNvPr>
          <p:cNvSpPr>
            <a:spLocks noGrp="1"/>
          </p:cNvSpPr>
          <p:nvPr>
            <p:ph type="title"/>
          </p:nvPr>
        </p:nvSpPr>
        <p:spPr>
          <a:xfrm>
            <a:off x="6486597" y="2247062"/>
            <a:ext cx="3960964" cy="246221"/>
          </a:xfrm>
        </p:spPr>
        <p:txBody>
          <a:bodyPr/>
          <a:lstStyle/>
          <a:p>
            <a:r>
              <a:rPr lang="en-US"/>
              <a:t>Click to edit Master title style</a:t>
            </a:r>
          </a:p>
        </p:txBody>
      </p:sp>
      <p:pic>
        <p:nvPicPr>
          <p:cNvPr id="3" name="Picture 2">
            <a:extLst>
              <a:ext uri="{FF2B5EF4-FFF2-40B4-BE49-F238E27FC236}">
                <a16:creationId xmlns:a16="http://schemas.microsoft.com/office/drawing/2014/main" id="{971320D4-D883-F2F3-49E3-E9DE567526FC}"/>
              </a:ext>
            </a:extLst>
          </p:cNvPr>
          <p:cNvPicPr>
            <a:picLocks noChangeAspect="1"/>
          </p:cNvPicPr>
          <p:nvPr userDrawn="1"/>
        </p:nvPicPr>
        <p:blipFill>
          <a:blip r:embed="rId2"/>
          <a:stretch>
            <a:fillRect/>
          </a:stretch>
        </p:blipFill>
        <p:spPr>
          <a:xfrm>
            <a:off x="0" y="2491241"/>
            <a:ext cx="12192000" cy="4059936"/>
          </a:xfrm>
          <a:prstGeom prst="rect">
            <a:avLst/>
          </a:prstGeom>
        </p:spPr>
      </p:pic>
    </p:spTree>
    <p:extLst>
      <p:ext uri="{BB962C8B-B14F-4D97-AF65-F5344CB8AC3E}">
        <p14:creationId xmlns:p14="http://schemas.microsoft.com/office/powerpoint/2010/main" val="28981180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851826" y="323724"/>
            <a:ext cx="10242895" cy="255396"/>
          </a:xfrm>
        </p:spPr>
        <p:txBody>
          <a:bodyPr/>
          <a:lstStyle/>
          <a:p>
            <a:r>
              <a:rPr lang="en-US"/>
              <a:t>Click to edit Master title style</a:t>
            </a:r>
          </a:p>
        </p:txBody>
      </p:sp>
      <p:sp>
        <p:nvSpPr>
          <p:cNvPr id="5" name="Slide Number Placeholder 4"/>
          <p:cNvSpPr>
            <a:spLocks noGrp="1"/>
          </p:cNvSpPr>
          <p:nvPr>
            <p:ph type="sldNum" sz="quarter" idx="12"/>
          </p:nvPr>
        </p:nvSpPr>
        <p:spPr>
          <a:xfrm>
            <a:off x="11541258" y="6478407"/>
            <a:ext cx="638332" cy="365125"/>
          </a:xfrm>
          <a:prstGeom prst="rect">
            <a:avLst/>
          </a:prstGeom>
        </p:spPr>
        <p:txBody>
          <a:bodyPr/>
          <a:lstStyle/>
          <a:p>
            <a:fld id="{2BA21E15-38E2-4B68-89C6-22628E6AD119}" type="slidenum">
              <a:rPr lang="en-US" smtClean="0"/>
              <a:t>‹#›</a:t>
            </a:fld>
            <a:endParaRPr lang="en-US"/>
          </a:p>
        </p:txBody>
      </p:sp>
    </p:spTree>
    <p:extLst>
      <p:ext uri="{BB962C8B-B14F-4D97-AF65-F5344CB8AC3E}">
        <p14:creationId xmlns:p14="http://schemas.microsoft.com/office/powerpoint/2010/main" val="29034078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a:xfrm>
            <a:off x="851826" y="346585"/>
            <a:ext cx="10367895" cy="307777"/>
          </a:xfrm>
        </p:spPr>
        <p:txBody>
          <a:bodyPr lIns="0" tIns="0" rIns="0" bIns="0"/>
          <a:lstStyle>
            <a:lvl1pPr>
              <a:defRPr sz="2000" b="1" i="0">
                <a:solidFill>
                  <a:srgbClr val="303030"/>
                </a:solidFill>
                <a:latin typeface="Arial"/>
                <a:cs typeface="Arial"/>
              </a:defRPr>
            </a:lvl1pPr>
          </a:lstStyle>
          <a:p>
            <a:endParaRPr/>
          </a:p>
        </p:txBody>
      </p:sp>
      <p:sp>
        <p:nvSpPr>
          <p:cNvPr id="3" name="Holder 3"/>
          <p:cNvSpPr>
            <a:spLocks noGrp="1"/>
          </p:cNvSpPr>
          <p:nvPr>
            <p:ph type="body" idx="1"/>
          </p:nvPr>
        </p:nvSpPr>
        <p:spPr>
          <a:xfrm>
            <a:off x="499561" y="1678134"/>
            <a:ext cx="10457179" cy="369332"/>
          </a:xfrm>
          <a:prstGeom prst="rect">
            <a:avLst/>
          </a:prstGeom>
        </p:spPr>
        <p:txBody>
          <a:bodyPr lIns="0" tIns="0" rIns="0" bIns="0"/>
          <a:lstStyle>
            <a:lvl1pPr>
              <a:defRPr sz="2400" b="0" i="0">
                <a:solidFill>
                  <a:schemeClr val="tx1"/>
                </a:solidFill>
                <a:latin typeface="Arial"/>
                <a:cs typeface="Arial"/>
              </a:defRPr>
            </a:lvl1pPr>
          </a:lstStyle>
          <a:p>
            <a:endParaRPr/>
          </a:p>
        </p:txBody>
      </p:sp>
      <p:sp>
        <p:nvSpPr>
          <p:cNvPr id="4" name="Holder 4"/>
          <p:cNvSpPr>
            <a:spLocks noGrp="1"/>
          </p:cNvSpPr>
          <p:nvPr>
            <p:ph type="ftr" sz="quarter" idx="5"/>
          </p:nvPr>
        </p:nvSpPr>
        <p:spPr/>
        <p:txBody>
          <a:bodyPr lIns="0" tIns="0" rIns="0" bIns="0"/>
          <a:lstStyle>
            <a:lvl1pPr>
              <a:defRPr sz="800" b="1" i="0">
                <a:solidFill>
                  <a:srgbClr val="717365"/>
                </a:solidFill>
                <a:latin typeface="Arial"/>
                <a:cs typeface="Arial"/>
              </a:defRPr>
            </a:lvl1pPr>
          </a:lstStyle>
          <a:p>
            <a:pPr marL="12700">
              <a:spcBef>
                <a:spcPts val="20"/>
              </a:spcBef>
            </a:pPr>
            <a:r>
              <a:rPr lang="en-US" spc="-5"/>
              <a:t>UNCLASSIFIED//FOUO</a:t>
            </a:r>
          </a:p>
        </p:txBody>
      </p:sp>
      <p:sp>
        <p:nvSpPr>
          <p:cNvPr id="6" name="Holder 6"/>
          <p:cNvSpPr>
            <a:spLocks noGrp="1"/>
          </p:cNvSpPr>
          <p:nvPr>
            <p:ph type="sldNum" sz="quarter" idx="7"/>
          </p:nvPr>
        </p:nvSpPr>
        <p:spPr/>
        <p:txBody>
          <a:bodyPr lIns="0" tIns="0" rIns="0" bIns="0"/>
          <a:lstStyle>
            <a:lvl1pPr>
              <a:defRPr sz="1100" b="0" i="0">
                <a:solidFill>
                  <a:srgbClr val="717365"/>
                </a:solidFill>
                <a:latin typeface="Arial"/>
                <a:cs typeface="Arial"/>
              </a:defRPr>
            </a:lvl1pPr>
          </a:lstStyle>
          <a:p>
            <a:pPr marL="25400">
              <a:lnSpc>
                <a:spcPts val="1315"/>
              </a:lnSpc>
            </a:pPr>
            <a:fld id="{81D60167-4931-47E6-BA6A-407CBD079E47}" type="slidenum">
              <a:rPr lang="en-US" spc="-5" smtClean="0"/>
              <a:pPr marL="25400">
                <a:lnSpc>
                  <a:spcPts val="1315"/>
                </a:lnSpc>
              </a:pPr>
              <a:t>‹#›</a:t>
            </a:fld>
            <a:endParaRPr lang="en-US" spc="-5"/>
          </a:p>
        </p:txBody>
      </p:sp>
    </p:spTree>
    <p:extLst>
      <p:ext uri="{BB962C8B-B14F-4D97-AF65-F5344CB8AC3E}">
        <p14:creationId xmlns:p14="http://schemas.microsoft.com/office/powerpoint/2010/main" val="2673115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929567"/>
            <a:ext cx="10972800" cy="80791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2"/>
          <p:cNvSpPr>
            <a:spLocks noGrp="1"/>
          </p:cNvSpPr>
          <p:nvPr>
            <p:ph type="title"/>
          </p:nvPr>
        </p:nvSpPr>
        <p:spPr>
          <a:xfrm>
            <a:off x="361247" y="-58191"/>
            <a:ext cx="10927647" cy="253916"/>
          </a:xfrm>
          <a:prstGeom prst="rect">
            <a:avLst/>
          </a:prstGeom>
          <a:noFill/>
          <a:ln>
            <a:noFill/>
          </a:ln>
          <a:effectLst>
            <a:outerShdw blurRad="50800" dist="50800" dir="5400000" algn="ctr" rotWithShape="0">
              <a:schemeClr val="tx1"/>
            </a:outerShdw>
          </a:effectLst>
        </p:spPr>
        <p:txBody>
          <a:bodyPr/>
          <a:lstStyle>
            <a:lvl1pPr>
              <a:defRPr sz="1650" baseline="0">
                <a:solidFill>
                  <a:schemeClr val="bg1"/>
                </a:solidFill>
                <a:effectLst>
                  <a:outerShdw blurRad="50800" dist="38100" dir="5400000" algn="t" rotWithShape="0">
                    <a:prstClr val="black">
                      <a:alpha val="40000"/>
                    </a:prstClr>
                  </a:outerShdw>
                </a:effectLst>
              </a:defRPr>
            </a:lvl1pPr>
          </a:lstStyle>
          <a:p>
            <a:r>
              <a:rPr lang="en-US"/>
              <a:t>Click to edit Master title style</a:t>
            </a:r>
          </a:p>
        </p:txBody>
      </p:sp>
    </p:spTree>
    <p:extLst>
      <p:ext uri="{BB962C8B-B14F-4D97-AF65-F5344CB8AC3E}">
        <p14:creationId xmlns:p14="http://schemas.microsoft.com/office/powerpoint/2010/main" val="34130167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338971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3" name="Subtitle 2"/>
          <p:cNvSpPr>
            <a:spLocks noGrp="1"/>
          </p:cNvSpPr>
          <p:nvPr>
            <p:ph type="subTitle" idx="1" hasCustomPrompt="1"/>
          </p:nvPr>
        </p:nvSpPr>
        <p:spPr>
          <a:xfrm>
            <a:off x="914400" y="4895130"/>
            <a:ext cx="10363200" cy="1107996"/>
          </a:xfrm>
        </p:spPr>
        <p:txBody>
          <a:bodyPr anchor="ctr" anchorCtr="1"/>
          <a:lstStyle>
            <a:lvl1pPr marL="0" indent="0" algn="ctr">
              <a:buNone/>
              <a:defRPr sz="2400" b="1" i="1" u="none"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br>
              <a:rPr lang="en-US"/>
            </a:br>
            <a:r>
              <a:rPr lang="en-US"/>
              <a:t>(First Line: Forum Chair/Briefer; Arial 24, bold, italicized)</a:t>
            </a:r>
            <a:br>
              <a:rPr lang="en-US"/>
            </a:br>
            <a:r>
              <a:rPr lang="en-US"/>
              <a:t>(Second Line: Chair/Briefer’s Title; Arial 24 bold, italicized)</a:t>
            </a:r>
          </a:p>
        </p:txBody>
      </p:sp>
      <p:sp>
        <p:nvSpPr>
          <p:cNvPr id="2" name="Title 1"/>
          <p:cNvSpPr>
            <a:spLocks noGrp="1"/>
          </p:cNvSpPr>
          <p:nvPr>
            <p:ph type="ctrTitle" hasCustomPrompt="1"/>
          </p:nvPr>
        </p:nvSpPr>
        <p:spPr>
          <a:xfrm>
            <a:off x="914400" y="516079"/>
            <a:ext cx="10363200" cy="2350946"/>
          </a:xfrm>
        </p:spPr>
        <p:txBody>
          <a:bodyPr anchor="ctr" anchorCtr="1">
            <a:normAutofit/>
          </a:bodyPr>
          <a:lstStyle>
            <a:lvl1pPr algn="ctr">
              <a:defRPr sz="2400" i="0" baseline="0"/>
            </a:lvl1pPr>
          </a:lstStyle>
          <a:p>
            <a:r>
              <a:rPr lang="en-US"/>
              <a:t>Click to add title</a:t>
            </a:r>
            <a:br>
              <a:rPr lang="en-US"/>
            </a:br>
            <a:r>
              <a:rPr lang="en-US"/>
              <a:t>(First Line: Forum; Arial 32, bold)</a:t>
            </a:r>
            <a:br>
              <a:rPr lang="en-US"/>
            </a:br>
            <a:r>
              <a:rPr lang="en-US"/>
              <a:t>(Second Line: Date; Arial 32, bold)</a:t>
            </a:r>
            <a:br>
              <a:rPr lang="en-US"/>
            </a:br>
            <a:r>
              <a:rPr lang="en-US"/>
              <a:t>(Third Line: Subject/Topic; Arial 24, bold, italicized)</a:t>
            </a:r>
          </a:p>
        </p:txBody>
      </p:sp>
    </p:spTree>
    <p:extLst>
      <p:ext uri="{BB962C8B-B14F-4D97-AF65-F5344CB8AC3E}">
        <p14:creationId xmlns:p14="http://schemas.microsoft.com/office/powerpoint/2010/main" val="25422501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atin typeface="Arabic Typesetting" panose="020B0604020202020204" pitchFamily="66" charset="-78"/>
                <a:cs typeface="Arabic Typesetting" panose="020B0604020202020204" pitchFamily="66" charset="-78"/>
              </a:defRPr>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atin typeface="Arabic Typesetting" panose="020B0604020202020204" pitchFamily="66" charset="-78"/>
                <a:cs typeface="Arabic Typesetting" panose="020B0604020202020204" pitchFamily="66" charset="-78"/>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lvl1pPr>
              <a:defRPr>
                <a:latin typeface="Arabic Typesetting" panose="020B0604020202020204" pitchFamily="66" charset="-78"/>
                <a:cs typeface="Arabic Typesetting" panose="020B0604020202020204" pitchFamily="66" charset="-78"/>
              </a:defRPr>
            </a:lvl1pPr>
          </a:lstStyle>
          <a:p>
            <a:fld id="{C95A1FD2-79F5-4C78-B55E-314BD9ED1EBB}" type="datetime1">
              <a:rPr lang="en-US" smtClean="0"/>
              <a:t>12/4/2024</a:t>
            </a:fld>
            <a:endParaRPr lang="en-US"/>
          </a:p>
        </p:txBody>
      </p:sp>
      <p:sp>
        <p:nvSpPr>
          <p:cNvPr id="5" name="Footer Placeholder 4"/>
          <p:cNvSpPr>
            <a:spLocks noGrp="1"/>
          </p:cNvSpPr>
          <p:nvPr>
            <p:ph type="ftr" sz="quarter" idx="11"/>
          </p:nvPr>
        </p:nvSpPr>
        <p:spPr/>
        <p:txBody>
          <a:bodyPr/>
          <a:lstStyle>
            <a:lvl1pPr>
              <a:defRPr>
                <a:latin typeface="Arabic Typesetting" panose="020B0604020202020204" pitchFamily="66" charset="-78"/>
                <a:cs typeface="Arabic Typesetting" panose="020B0604020202020204" pitchFamily="66" charset="-78"/>
              </a:defRPr>
            </a:lvl1pPr>
          </a:lstStyle>
          <a:p>
            <a:r>
              <a:rPr lang="en-US"/>
              <a:t>UNCLASSIFIED</a:t>
            </a:r>
          </a:p>
        </p:txBody>
      </p:sp>
      <p:sp>
        <p:nvSpPr>
          <p:cNvPr id="6" name="Slide Number Placeholder 5"/>
          <p:cNvSpPr>
            <a:spLocks noGrp="1"/>
          </p:cNvSpPr>
          <p:nvPr>
            <p:ph type="sldNum" sz="quarter" idx="12"/>
          </p:nvPr>
        </p:nvSpPr>
        <p:spPr/>
        <p:txBody>
          <a:bodyPr/>
          <a:lstStyle>
            <a:lvl1pPr>
              <a:defRPr>
                <a:latin typeface="Arabic Typesetting" panose="020B0604020202020204" pitchFamily="66" charset="-78"/>
                <a:cs typeface="Arabic Typesetting" panose="020B0604020202020204" pitchFamily="66" charset="-78"/>
              </a:defRPr>
            </a:lvl1pPr>
          </a:lstStyle>
          <a:p>
            <a:fld id="{F50612F6-152E-4C6A-A9E9-52C90C907AC1}" type="slidenum">
              <a:rPr lang="en-US" smtClean="0"/>
              <a:pPr/>
              <a:t>‹#›</a:t>
            </a:fld>
            <a:endParaRPr lang="en-US"/>
          </a:p>
        </p:txBody>
      </p:sp>
    </p:spTree>
    <p:extLst>
      <p:ext uri="{BB962C8B-B14F-4D97-AF65-F5344CB8AC3E}">
        <p14:creationId xmlns:p14="http://schemas.microsoft.com/office/powerpoint/2010/main" val="3125967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solidFill>
                  <a:schemeClr val="tx1"/>
                </a:solidFill>
              </a:defRPr>
            </a:lvl1pPr>
          </a:lstStyle>
          <a:p>
            <a:fld id="{8A519CFE-F612-4777-A2E1-D6B39C05069B}" type="datetime1">
              <a:rPr lang="en-US" smtClean="0"/>
              <a:t>12/4/2024</a:t>
            </a:fld>
            <a:endParaRPr lang="en-US"/>
          </a:p>
        </p:txBody>
      </p:sp>
      <p:sp>
        <p:nvSpPr>
          <p:cNvPr id="5" name="Footer Placeholder 4"/>
          <p:cNvSpPr>
            <a:spLocks noGrp="1"/>
          </p:cNvSpPr>
          <p:nvPr>
            <p:ph type="ftr" sz="quarter" idx="11"/>
          </p:nvPr>
        </p:nvSpPr>
        <p:spPr/>
        <p:txBody>
          <a:bodyPr/>
          <a:lstStyle/>
          <a:p>
            <a:r>
              <a:rPr lang="en-US"/>
              <a:t>UNCLASSIFIED</a:t>
            </a:r>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A8A2D6C5-21F1-44EF-9A15-DCA9280FE0B3}" type="slidenum">
              <a:rPr lang="en-US" smtClean="0"/>
              <a:pPr/>
              <a:t>‹#›</a:t>
            </a:fld>
            <a:endParaRPr lang="en-US"/>
          </a:p>
        </p:txBody>
      </p:sp>
    </p:spTree>
    <p:extLst>
      <p:ext uri="{BB962C8B-B14F-4D97-AF65-F5344CB8AC3E}">
        <p14:creationId xmlns:p14="http://schemas.microsoft.com/office/powerpoint/2010/main" val="41815020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Only">
    <p:spTree>
      <p:nvGrpSpPr>
        <p:cNvPr id="1" name=""/>
        <p:cNvGrpSpPr/>
        <p:nvPr/>
      </p:nvGrpSpPr>
      <p:grpSpPr>
        <a:xfrm>
          <a:off x="0" y="0"/>
          <a:ext cx="0" cy="0"/>
          <a:chOff x="0" y="0"/>
          <a:chExt cx="0" cy="0"/>
        </a:xfrm>
      </p:grpSpPr>
      <p:sp>
        <p:nvSpPr>
          <p:cNvPr id="4" name="Title 1"/>
          <p:cNvSpPr>
            <a:spLocks noGrp="1"/>
          </p:cNvSpPr>
          <p:nvPr>
            <p:ph type="title"/>
          </p:nvPr>
        </p:nvSpPr>
        <p:spPr>
          <a:xfrm>
            <a:off x="838200" y="285615"/>
            <a:ext cx="10515600" cy="499578"/>
          </a:xfrm>
        </p:spPr>
        <p:txBody>
          <a:bodyPr/>
          <a:lstStyle/>
          <a:p>
            <a:r>
              <a:rPr lang="en-US"/>
              <a:t>Click to edit Master title style</a:t>
            </a:r>
          </a:p>
        </p:txBody>
      </p:sp>
      <p:sp>
        <p:nvSpPr>
          <p:cNvPr id="2" name="Date Placeholder 1">
            <a:extLst>
              <a:ext uri="{FF2B5EF4-FFF2-40B4-BE49-F238E27FC236}">
                <a16:creationId xmlns:a16="http://schemas.microsoft.com/office/drawing/2014/main" id="{632B5CD3-E34D-02F0-1473-885CF5E85978}"/>
              </a:ext>
            </a:extLst>
          </p:cNvPr>
          <p:cNvSpPr>
            <a:spLocks noGrp="1"/>
          </p:cNvSpPr>
          <p:nvPr>
            <p:ph type="dt" sz="half" idx="10"/>
          </p:nvPr>
        </p:nvSpPr>
        <p:spPr/>
        <p:txBody>
          <a:bodyPr/>
          <a:lstStyle/>
          <a:p>
            <a:fld id="{90174596-6A84-43D9-A006-87E54F6CD268}" type="datetime1">
              <a:rPr lang="en-US" smtClean="0"/>
              <a:t>12/4/2024</a:t>
            </a:fld>
            <a:endParaRPr lang="en-US"/>
          </a:p>
        </p:txBody>
      </p:sp>
      <p:sp>
        <p:nvSpPr>
          <p:cNvPr id="3" name="Footer Placeholder 2">
            <a:extLst>
              <a:ext uri="{FF2B5EF4-FFF2-40B4-BE49-F238E27FC236}">
                <a16:creationId xmlns:a16="http://schemas.microsoft.com/office/drawing/2014/main" id="{ADAA78E3-436C-3414-DBA1-B1893F348FB7}"/>
              </a:ext>
            </a:extLst>
          </p:cNvPr>
          <p:cNvSpPr>
            <a:spLocks noGrp="1"/>
          </p:cNvSpPr>
          <p:nvPr>
            <p:ph type="ftr" sz="quarter" idx="11"/>
          </p:nvPr>
        </p:nvSpPr>
        <p:spPr/>
        <p:txBody>
          <a:bodyPr/>
          <a:lstStyle/>
          <a:p>
            <a:r>
              <a:rPr lang="en-US"/>
              <a:t>UNCLASSIFIED</a:t>
            </a:r>
          </a:p>
        </p:txBody>
      </p:sp>
      <p:sp>
        <p:nvSpPr>
          <p:cNvPr id="5" name="Slide Number Placeholder 4">
            <a:extLst>
              <a:ext uri="{FF2B5EF4-FFF2-40B4-BE49-F238E27FC236}">
                <a16:creationId xmlns:a16="http://schemas.microsoft.com/office/drawing/2014/main" id="{ED7EB00E-AFD0-088A-FA4D-F9A16134B593}"/>
              </a:ext>
            </a:extLst>
          </p:cNvPr>
          <p:cNvSpPr>
            <a:spLocks noGrp="1"/>
          </p:cNvSpPr>
          <p:nvPr>
            <p:ph type="sldNum" sz="quarter" idx="12"/>
          </p:nvPr>
        </p:nvSpPr>
        <p:spPr/>
        <p:txBody>
          <a:bodyPr/>
          <a:lstStyle/>
          <a:p>
            <a:fld id="{6BAA0F84-D4BC-4FCE-8FE8-D7A8EFEB1987}" type="slidenum">
              <a:rPr lang="en-US" smtClean="0"/>
              <a:pPr/>
              <a:t>‹#›</a:t>
            </a:fld>
            <a:endParaRPr lang="en-US"/>
          </a:p>
        </p:txBody>
      </p:sp>
    </p:spTree>
    <p:extLst>
      <p:ext uri="{BB962C8B-B14F-4D97-AF65-F5344CB8AC3E}">
        <p14:creationId xmlns:p14="http://schemas.microsoft.com/office/powerpoint/2010/main" val="33037366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Black &amp; White Cover">
    <p:spTree>
      <p:nvGrpSpPr>
        <p:cNvPr id="1" name=""/>
        <p:cNvGrpSpPr/>
        <p:nvPr/>
      </p:nvGrpSpPr>
      <p:grpSpPr>
        <a:xfrm>
          <a:off x="0" y="0"/>
          <a:ext cx="0" cy="0"/>
          <a:chOff x="0" y="0"/>
          <a:chExt cx="0" cy="0"/>
        </a:xfrm>
      </p:grpSpPr>
      <p:sp>
        <p:nvSpPr>
          <p:cNvPr id="8" name="Rectangle 7"/>
          <p:cNvSpPr/>
          <p:nvPr userDrawn="1"/>
        </p:nvSpPr>
        <p:spPr>
          <a:xfrm>
            <a:off x="0" y="127848"/>
            <a:ext cx="12192000" cy="8627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Isosceles Triangle 37"/>
          <p:cNvSpPr/>
          <p:nvPr userDrawn="1"/>
        </p:nvSpPr>
        <p:spPr>
          <a:xfrm rot="5400000">
            <a:off x="-1021527" y="1206353"/>
            <a:ext cx="6444608" cy="4401564"/>
          </a:xfrm>
          <a:prstGeom prst="triangle">
            <a:avLst>
              <a:gd name="adj" fmla="val 50175"/>
            </a:avLst>
          </a:prstGeom>
          <a:solidFill>
            <a:schemeClr val="tx1"/>
          </a:solidFill>
          <a:ln w="9525">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457200"/>
            <a:endParaRPr lang="en-US" sz="1350">
              <a:solidFill>
                <a:srgbClr val="000000"/>
              </a:solidFill>
            </a:endParaRPr>
          </a:p>
        </p:txBody>
      </p:sp>
      <p:sp>
        <p:nvSpPr>
          <p:cNvPr id="44" name="Bottom Divider"/>
          <p:cNvSpPr/>
          <p:nvPr userDrawn="1"/>
        </p:nvSpPr>
        <p:spPr>
          <a:xfrm>
            <a:off x="0" y="6629436"/>
            <a:ext cx="121920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5" name="Top Divider"/>
          <p:cNvSpPr/>
          <p:nvPr userDrawn="1"/>
        </p:nvSpPr>
        <p:spPr>
          <a:xfrm>
            <a:off x="0" y="182880"/>
            <a:ext cx="121920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latin typeface="Arial Bold" panose="020B0704020202020204" pitchFamily="34" charset="0"/>
              <a:cs typeface="Arial Bold" panose="020B0704020202020204" pitchFamily="34" charset="0"/>
            </a:endParaRPr>
          </a:p>
        </p:txBody>
      </p:sp>
      <p:sp>
        <p:nvSpPr>
          <p:cNvPr id="48" name="Text Placeholder 30"/>
          <p:cNvSpPr>
            <a:spLocks noGrp="1"/>
          </p:cNvSpPr>
          <p:nvPr userDrawn="1">
            <p:ph type="body" sz="quarter" idx="20" hasCustomPrompt="1"/>
          </p:nvPr>
        </p:nvSpPr>
        <p:spPr>
          <a:xfrm>
            <a:off x="7319507" y="5107990"/>
            <a:ext cx="4876800" cy="320040"/>
          </a:xfrm>
          <a:prstGeom prst="rect">
            <a:avLst/>
          </a:prstGeom>
          <a:solidFill>
            <a:schemeClr val="bg1">
              <a:alpha val="74000"/>
            </a:schemeClr>
          </a:solidFill>
          <a:ln w="3175">
            <a:solidFill>
              <a:schemeClr val="bg1">
                <a:lumMod val="65000"/>
              </a:schemeClr>
            </a:solidFill>
          </a:ln>
        </p:spPr>
        <p:txBody>
          <a:bodyPr lIns="54864" tIns="18288" rIns="329184" bIns="18288" anchor="ctr" anchorCtr="0">
            <a:noAutofit/>
          </a:bodyPr>
          <a:lstStyle>
            <a:lvl1pPr marL="0" indent="0" algn="r">
              <a:lnSpc>
                <a:spcPct val="150000"/>
              </a:lnSpc>
              <a:spcBef>
                <a:spcPts val="0"/>
              </a:spcBef>
              <a:buNone/>
              <a:defRPr sz="1200" b="1" baseline="0">
                <a:latin typeface="+mn-lt"/>
                <a:cs typeface="Arial Bold" panose="020B0704020202020204" pitchFamily="34" charset="0"/>
              </a:defRPr>
            </a:lvl1pPr>
            <a:lvl2pPr marL="457178" indent="0">
              <a:buNone/>
              <a:defRPr sz="1000">
                <a:latin typeface="Arial Bold" panose="020B0704020202020204" pitchFamily="34" charset="0"/>
                <a:cs typeface="Arial Bold" panose="020B0704020202020204" pitchFamily="34" charset="0"/>
              </a:defRPr>
            </a:lvl2pPr>
            <a:lvl3pPr marL="914354" indent="0">
              <a:buNone/>
              <a:defRPr sz="1000">
                <a:latin typeface="Arial Bold" panose="020B0704020202020204" pitchFamily="34" charset="0"/>
                <a:cs typeface="Arial Bold" panose="020B0704020202020204" pitchFamily="34" charset="0"/>
              </a:defRPr>
            </a:lvl3pPr>
            <a:lvl4pPr marL="1371532" indent="0">
              <a:buNone/>
              <a:defRPr sz="1000">
                <a:latin typeface="Arial Bold" panose="020B0704020202020204" pitchFamily="34" charset="0"/>
                <a:cs typeface="Arial Bold" panose="020B0704020202020204" pitchFamily="34" charset="0"/>
              </a:defRPr>
            </a:lvl4pPr>
            <a:lvl5pPr marL="1828709" indent="0">
              <a:buNone/>
              <a:defRPr sz="1000">
                <a:latin typeface="Arial Bold" panose="020B0704020202020204" pitchFamily="34" charset="0"/>
                <a:cs typeface="Arial Bold" panose="020B0704020202020204" pitchFamily="34" charset="0"/>
              </a:defRPr>
            </a:lvl5pPr>
          </a:lstStyle>
          <a:p>
            <a:pPr lvl="0"/>
            <a:r>
              <a:rPr lang="en-US"/>
              <a:t>Name of Briefer</a:t>
            </a:r>
          </a:p>
        </p:txBody>
      </p:sp>
      <p:sp>
        <p:nvSpPr>
          <p:cNvPr id="49" name="Text Placeholder 30"/>
          <p:cNvSpPr>
            <a:spLocks noGrp="1"/>
          </p:cNvSpPr>
          <p:nvPr userDrawn="1">
            <p:ph type="body" sz="quarter" idx="24" hasCustomPrompt="1"/>
          </p:nvPr>
        </p:nvSpPr>
        <p:spPr>
          <a:xfrm>
            <a:off x="7319507" y="5497953"/>
            <a:ext cx="4876800" cy="320040"/>
          </a:xfrm>
          <a:prstGeom prst="rect">
            <a:avLst/>
          </a:prstGeom>
          <a:solidFill>
            <a:schemeClr val="bg1">
              <a:alpha val="74000"/>
            </a:schemeClr>
          </a:solidFill>
          <a:ln w="3175">
            <a:solidFill>
              <a:schemeClr val="bg1">
                <a:lumMod val="65000"/>
              </a:schemeClr>
            </a:solidFill>
          </a:ln>
        </p:spPr>
        <p:txBody>
          <a:bodyPr lIns="54864" tIns="18288" rIns="329184" bIns="18288" anchor="ctr" anchorCtr="0">
            <a:normAutofit/>
          </a:bodyPr>
          <a:lstStyle>
            <a:lvl1pPr marL="0" indent="0" algn="r">
              <a:lnSpc>
                <a:spcPct val="150000"/>
              </a:lnSpc>
              <a:spcBef>
                <a:spcPts val="0"/>
              </a:spcBef>
              <a:buNone/>
              <a:defRPr sz="1200" b="1" baseline="0">
                <a:latin typeface="+mn-lt"/>
                <a:cs typeface="Arial Bold" panose="020B0704020202020204" pitchFamily="34" charset="0"/>
              </a:defRPr>
            </a:lvl1pPr>
            <a:lvl2pPr marL="457178" indent="0">
              <a:buNone/>
              <a:defRPr sz="1000">
                <a:latin typeface="Arial Bold" panose="020B0704020202020204" pitchFamily="34" charset="0"/>
                <a:cs typeface="Arial Bold" panose="020B0704020202020204" pitchFamily="34" charset="0"/>
              </a:defRPr>
            </a:lvl2pPr>
            <a:lvl3pPr marL="914354" indent="0">
              <a:buNone/>
              <a:defRPr sz="1000">
                <a:latin typeface="Arial Bold" panose="020B0704020202020204" pitchFamily="34" charset="0"/>
                <a:cs typeface="Arial Bold" panose="020B0704020202020204" pitchFamily="34" charset="0"/>
              </a:defRPr>
            </a:lvl3pPr>
            <a:lvl4pPr marL="1371532" indent="0">
              <a:buNone/>
              <a:defRPr sz="1000">
                <a:latin typeface="Arial Bold" panose="020B0704020202020204" pitchFamily="34" charset="0"/>
                <a:cs typeface="Arial Bold" panose="020B0704020202020204" pitchFamily="34" charset="0"/>
              </a:defRPr>
            </a:lvl4pPr>
            <a:lvl5pPr marL="1828709" indent="0">
              <a:buNone/>
              <a:defRPr sz="1000">
                <a:latin typeface="Arial Bold" panose="020B0704020202020204" pitchFamily="34" charset="0"/>
                <a:cs typeface="Arial Bold" panose="020B0704020202020204" pitchFamily="34" charset="0"/>
              </a:defRPr>
            </a:lvl5pPr>
          </a:lstStyle>
          <a:p>
            <a:pPr lvl="0"/>
            <a:r>
              <a:rPr lang="en-US"/>
              <a:t>Title</a:t>
            </a:r>
          </a:p>
        </p:txBody>
      </p:sp>
      <p:sp>
        <p:nvSpPr>
          <p:cNvPr id="50" name="Text Placeholder 30"/>
          <p:cNvSpPr>
            <a:spLocks noGrp="1"/>
          </p:cNvSpPr>
          <p:nvPr userDrawn="1">
            <p:ph type="body" sz="quarter" idx="25" hasCustomPrompt="1"/>
          </p:nvPr>
        </p:nvSpPr>
        <p:spPr>
          <a:xfrm>
            <a:off x="7319507" y="5887916"/>
            <a:ext cx="4876800" cy="320040"/>
          </a:xfrm>
          <a:prstGeom prst="rect">
            <a:avLst/>
          </a:prstGeom>
          <a:solidFill>
            <a:schemeClr val="bg1">
              <a:alpha val="74000"/>
            </a:schemeClr>
          </a:solidFill>
          <a:ln w="3175">
            <a:solidFill>
              <a:schemeClr val="bg1">
                <a:lumMod val="65000"/>
              </a:schemeClr>
            </a:solidFill>
          </a:ln>
        </p:spPr>
        <p:txBody>
          <a:bodyPr lIns="54864" tIns="18288" rIns="329184" bIns="18288" anchor="ctr" anchorCtr="0">
            <a:noAutofit/>
          </a:bodyPr>
          <a:lstStyle>
            <a:lvl1pPr marL="0" indent="0" algn="r">
              <a:lnSpc>
                <a:spcPct val="150000"/>
              </a:lnSpc>
              <a:spcBef>
                <a:spcPts val="0"/>
              </a:spcBef>
              <a:buNone/>
              <a:defRPr sz="1200" b="1" baseline="0">
                <a:latin typeface="+mn-lt"/>
                <a:cs typeface="Arial Bold" panose="020B0704020202020204" pitchFamily="34" charset="0"/>
              </a:defRPr>
            </a:lvl1pPr>
            <a:lvl2pPr marL="457178" indent="0">
              <a:buNone/>
              <a:defRPr sz="1000">
                <a:latin typeface="Arial Bold" panose="020B0704020202020204" pitchFamily="34" charset="0"/>
                <a:cs typeface="Arial Bold" panose="020B0704020202020204" pitchFamily="34" charset="0"/>
              </a:defRPr>
            </a:lvl2pPr>
            <a:lvl3pPr marL="914354" indent="0">
              <a:buNone/>
              <a:defRPr sz="1000">
                <a:latin typeface="Arial Bold" panose="020B0704020202020204" pitchFamily="34" charset="0"/>
                <a:cs typeface="Arial Bold" panose="020B0704020202020204" pitchFamily="34" charset="0"/>
              </a:defRPr>
            </a:lvl3pPr>
            <a:lvl4pPr marL="1371532" indent="0">
              <a:buNone/>
              <a:defRPr sz="1000">
                <a:latin typeface="Arial Bold" panose="020B0704020202020204" pitchFamily="34" charset="0"/>
                <a:cs typeface="Arial Bold" panose="020B0704020202020204" pitchFamily="34" charset="0"/>
              </a:defRPr>
            </a:lvl4pPr>
            <a:lvl5pPr marL="1828709" indent="0">
              <a:buNone/>
              <a:defRPr sz="1000">
                <a:latin typeface="Arial Bold" panose="020B0704020202020204" pitchFamily="34" charset="0"/>
                <a:cs typeface="Arial Bold" panose="020B0704020202020204" pitchFamily="34" charset="0"/>
              </a:defRPr>
            </a:lvl5pPr>
          </a:lstStyle>
          <a:p>
            <a:pPr lvl="0"/>
            <a:r>
              <a:rPr lang="en-US"/>
              <a:t>Date of Briefing</a:t>
            </a:r>
          </a:p>
        </p:txBody>
      </p:sp>
      <p:grpSp>
        <p:nvGrpSpPr>
          <p:cNvPr id="7" name="Registered Trademark"/>
          <p:cNvGrpSpPr/>
          <p:nvPr userDrawn="1"/>
        </p:nvGrpSpPr>
        <p:grpSpPr>
          <a:xfrm>
            <a:off x="7319507" y="6277878"/>
            <a:ext cx="4876800" cy="365760"/>
            <a:chOff x="7319507" y="6277878"/>
            <a:chExt cx="4876800" cy="365760"/>
          </a:xfrm>
        </p:grpSpPr>
        <p:sp>
          <p:nvSpPr>
            <p:cNvPr id="40" name="Rectangle 39"/>
            <p:cNvSpPr/>
            <p:nvPr userDrawn="1"/>
          </p:nvSpPr>
          <p:spPr>
            <a:xfrm>
              <a:off x="7319507" y="6277878"/>
              <a:ext cx="487680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pic>
          <p:nvPicPr>
            <p:cNvPr id="26" name="Picture 25"/>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7639748" y="6369318"/>
              <a:ext cx="4236319" cy="182880"/>
            </a:xfrm>
            <a:prstGeom prst="rect">
              <a:avLst/>
            </a:prstGeom>
          </p:spPr>
        </p:pic>
      </p:grpSp>
      <p:cxnSp>
        <p:nvCxnSpPr>
          <p:cNvPr id="29" name="Straight Connector 28"/>
          <p:cNvCxnSpPr/>
          <p:nvPr userDrawn="1"/>
        </p:nvCxnSpPr>
        <p:spPr>
          <a:xfrm>
            <a:off x="2987246" y="310693"/>
            <a:ext cx="0" cy="1720682"/>
          </a:xfrm>
          <a:prstGeom prst="line">
            <a:avLst/>
          </a:prstGeom>
          <a:ln w="635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Date Placeholder 1"/>
          <p:cNvSpPr>
            <a:spLocks noGrp="1"/>
          </p:cNvSpPr>
          <p:nvPr>
            <p:ph type="dt" sz="half" idx="26"/>
          </p:nvPr>
        </p:nvSpPr>
        <p:spPr/>
        <p:txBody>
          <a:bodyPr/>
          <a:lstStyle/>
          <a:p>
            <a:fld id="{8AE66634-474A-4636-9817-091B7E4BCE12}" type="datetime3">
              <a:rPr lang="en-US" smtClean="0"/>
              <a:t>4 December 2024</a:t>
            </a:fld>
            <a:endParaRPr lang="en-US"/>
          </a:p>
        </p:txBody>
      </p:sp>
      <p:sp>
        <p:nvSpPr>
          <p:cNvPr id="3" name="Slide Number Placeholder 2"/>
          <p:cNvSpPr>
            <a:spLocks noGrp="1"/>
          </p:cNvSpPr>
          <p:nvPr>
            <p:ph type="sldNum" sz="quarter" idx="27"/>
          </p:nvPr>
        </p:nvSpPr>
        <p:spPr/>
        <p:txBody>
          <a:bodyPr/>
          <a:lstStyle/>
          <a:p>
            <a:r>
              <a:rPr lang="en-US"/>
              <a:t>PAGE | </a:t>
            </a:r>
            <a:fld id="{D0068CB7-90E7-4D18-BC0A-BEE6CE79F922}" type="slidenum">
              <a:rPr lang="en-US" smtClean="0"/>
              <a:pPr/>
              <a:t>‹#›</a:t>
            </a:fld>
            <a:endParaRPr lang="en-US"/>
          </a:p>
        </p:txBody>
      </p:sp>
      <p:pic>
        <p:nvPicPr>
          <p:cNvPr id="33" name="Picture 32"/>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a:xfrm>
            <a:off x="2996013" y="2651760"/>
            <a:ext cx="1554480" cy="1554480"/>
          </a:xfrm>
          <a:prstGeom prst="rect">
            <a:avLst/>
          </a:prstGeom>
          <a:effectLst>
            <a:outerShdw blurRad="76200" dist="38100" dir="4200000" sx="101000" sy="101000" algn="t" rotWithShape="0">
              <a:prstClr val="black">
                <a:alpha val="32000"/>
              </a:prstClr>
            </a:outerShdw>
          </a:effectLst>
        </p:spPr>
      </p:pic>
      <p:pic>
        <p:nvPicPr>
          <p:cNvPr id="34" name="AFC Logo"/>
          <p:cNvPicPr>
            <a:picLocks noChangeAspect="1"/>
          </p:cNvPicPr>
          <p:nvPr userDrawn="1"/>
        </p:nvPicPr>
        <p:blipFill>
          <a:blip r:embed="rId4"/>
          <a:stretch>
            <a:fillRect/>
          </a:stretch>
        </p:blipFill>
        <p:spPr>
          <a:xfrm>
            <a:off x="820451" y="2468880"/>
            <a:ext cx="1485467" cy="1920240"/>
          </a:xfrm>
          <a:prstGeom prst="rect">
            <a:avLst/>
          </a:prstGeom>
          <a:effectLst>
            <a:outerShdw blurRad="76200" dist="38100" dir="4200000" sx="101000" sy="101000" algn="t" rotWithShape="0">
              <a:prstClr val="black">
                <a:alpha val="32000"/>
              </a:prstClr>
            </a:outerShdw>
          </a:effectLst>
        </p:spPr>
      </p:pic>
      <p:cxnSp>
        <p:nvCxnSpPr>
          <p:cNvPr id="35" name="Straight Connector 34"/>
          <p:cNvCxnSpPr/>
          <p:nvPr userDrawn="1"/>
        </p:nvCxnSpPr>
        <p:spPr>
          <a:xfrm>
            <a:off x="2667000" y="2468880"/>
            <a:ext cx="0" cy="1920240"/>
          </a:xfrm>
          <a:prstGeom prst="line">
            <a:avLst/>
          </a:prstGeom>
          <a:ln w="15875">
            <a:solidFill>
              <a:schemeClr val="bg1"/>
            </a:solidFill>
          </a:ln>
        </p:spPr>
        <p:style>
          <a:lnRef idx="1">
            <a:schemeClr val="accent1"/>
          </a:lnRef>
          <a:fillRef idx="0">
            <a:schemeClr val="accent1"/>
          </a:fillRef>
          <a:effectRef idx="0">
            <a:schemeClr val="accent1"/>
          </a:effectRef>
          <a:fontRef idx="minor">
            <a:schemeClr val="tx1"/>
          </a:fontRef>
        </p:style>
      </p:cxnSp>
      <p:sp>
        <p:nvSpPr>
          <p:cNvPr id="36" name="Brief Title"/>
          <p:cNvSpPr>
            <a:spLocks noGrp="1"/>
          </p:cNvSpPr>
          <p:nvPr>
            <p:ph type="title" hasCustomPrompt="1"/>
          </p:nvPr>
        </p:nvSpPr>
        <p:spPr>
          <a:xfrm>
            <a:off x="4663440" y="3474720"/>
            <a:ext cx="7543800" cy="1463040"/>
          </a:xfrm>
        </p:spPr>
        <p:txBody>
          <a:bodyPr tIns="45720" rIns="274320" bIns="91440" anchor="t" anchorCtr="0">
            <a:normAutofit/>
          </a:bodyPr>
          <a:lstStyle>
            <a:lvl1pPr algn="l">
              <a:defRPr sz="2400">
                <a:solidFill>
                  <a:schemeClr val="tx1"/>
                </a:solidFill>
                <a:latin typeface="Arial Black" panose="020B0A04020102020204" pitchFamily="34" charset="0"/>
                <a:cs typeface="Arial Bold" panose="020B0704020202020204" pitchFamily="34" charset="0"/>
              </a:defRPr>
            </a:lvl1pPr>
          </a:lstStyle>
          <a:p>
            <a:r>
              <a:rPr lang="en-US"/>
              <a:t>Brief Title</a:t>
            </a:r>
          </a:p>
        </p:txBody>
      </p:sp>
      <p:sp>
        <p:nvSpPr>
          <p:cNvPr id="53" name="Yellow Divider"/>
          <p:cNvSpPr/>
          <p:nvPr userDrawn="1"/>
        </p:nvSpPr>
        <p:spPr>
          <a:xfrm>
            <a:off x="4645599" y="3406140"/>
            <a:ext cx="7086600" cy="45720"/>
          </a:xfrm>
          <a:prstGeom prst="rect">
            <a:avLst/>
          </a:prstGeom>
          <a:ln>
            <a:no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ln>
                <a:noFill/>
              </a:ln>
            </a:endParaRPr>
          </a:p>
        </p:txBody>
      </p:sp>
      <p:pic>
        <p:nvPicPr>
          <p:cNvPr id="54" name="AFC Logotype"/>
          <p:cNvPicPr>
            <a:picLocks noChangeAspect="1"/>
          </p:cNvPicPr>
          <p:nvPr userDrawn="1"/>
        </p:nvPicPr>
        <p:blipFill rotWithShape="1">
          <a:blip r:embed="rId5" cstate="print">
            <a:extLst>
              <a:ext uri="{28A0092B-C50C-407E-A947-70E740481C1C}">
                <a14:useLocalDpi xmlns:a14="http://schemas.microsoft.com/office/drawing/2010/main" val="0"/>
              </a:ext>
            </a:extLst>
          </a:blip>
          <a:srcRect l="1873" t="23057" r="1776" b="23255"/>
          <a:stretch/>
        </p:blipFill>
        <p:spPr>
          <a:xfrm>
            <a:off x="4645599" y="2972139"/>
            <a:ext cx="7086600" cy="388812"/>
          </a:xfrm>
          <a:prstGeom prst="rect">
            <a:avLst/>
          </a:prstGeom>
        </p:spPr>
      </p:pic>
      <p:sp>
        <p:nvSpPr>
          <p:cNvPr id="55" name="TextBox 54"/>
          <p:cNvSpPr txBox="1"/>
          <p:nvPr userDrawn="1"/>
        </p:nvSpPr>
        <p:spPr>
          <a:xfrm>
            <a:off x="4663440" y="2679192"/>
            <a:ext cx="7543800" cy="274320"/>
          </a:xfrm>
          <a:prstGeom prst="rect">
            <a:avLst/>
          </a:prstGeom>
          <a:noFill/>
        </p:spPr>
        <p:txBody>
          <a:bodyPr wrap="square" lIns="0" tIns="0" rIns="0" bIns="0" rtlCol="0" anchor="b" anchorCtr="0">
            <a:spAutoFit/>
          </a:bodyPr>
          <a:lstStyle/>
          <a:p>
            <a:pPr algn="l"/>
            <a:r>
              <a:rPr lang="en-US" sz="1600" b="1">
                <a:latin typeface="Arial Black" panose="020B0A04020102020204" pitchFamily="34" charset="0"/>
              </a:rPr>
              <a:t>SYNTHETIC TRAINING ENVIROMENT</a:t>
            </a:r>
          </a:p>
        </p:txBody>
      </p:sp>
      <p:sp>
        <p:nvSpPr>
          <p:cNvPr id="32" name="Rectangle 31"/>
          <p:cNvSpPr/>
          <p:nvPr userDrawn="1"/>
        </p:nvSpPr>
        <p:spPr>
          <a:xfrm>
            <a:off x="1981200" y="5257800"/>
            <a:ext cx="4724400" cy="1219200"/>
          </a:xfrm>
          <a:prstGeom prst="rect">
            <a:avLst/>
          </a:prstGeom>
          <a:solidFill>
            <a:srgbClr val="FFFFFF">
              <a:alpha val="56863"/>
            </a:srgbClr>
          </a:solidFill>
          <a:ln w="31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Text Placeholder 30"/>
          <p:cNvSpPr>
            <a:spLocks noGrp="1"/>
          </p:cNvSpPr>
          <p:nvPr>
            <p:ph type="body" sz="quarter" idx="29" hasCustomPrompt="1"/>
          </p:nvPr>
        </p:nvSpPr>
        <p:spPr>
          <a:xfrm>
            <a:off x="2149936" y="5649622"/>
            <a:ext cx="1181831" cy="138499"/>
          </a:xfrm>
          <a:prstGeom prst="rect">
            <a:avLst/>
          </a:prstGeom>
          <a:solidFill>
            <a:schemeClr val="bg1">
              <a:alpha val="59000"/>
            </a:schemeClr>
          </a:solidFill>
          <a:ln w="3175">
            <a:noFill/>
          </a:ln>
        </p:spPr>
        <p:txBody>
          <a:bodyPr wrap="square" lIns="91440" tIns="0" rIns="0" bIns="0" anchor="ctr" anchorCtr="0">
            <a:spAutoFit/>
          </a:bodyPr>
          <a:lstStyle>
            <a:lvl1pPr marL="0" indent="0" algn="l">
              <a:lnSpc>
                <a:spcPct val="100000"/>
              </a:lnSpc>
              <a:spcBef>
                <a:spcPts val="0"/>
              </a:spcBef>
              <a:buNone/>
              <a:defRPr sz="900" b="0" baseline="0">
                <a:latin typeface="+mn-lt"/>
                <a:cs typeface="Arial Bold" panose="020B0704020202020204" pitchFamily="34" charset="0"/>
              </a:defRPr>
            </a:lvl1pPr>
            <a:lvl2pPr marL="457178" indent="0">
              <a:buNone/>
              <a:defRPr sz="1000">
                <a:latin typeface="Arial Bold" panose="020B0704020202020204" pitchFamily="34" charset="0"/>
                <a:cs typeface="Arial Bold" panose="020B0704020202020204" pitchFamily="34" charset="0"/>
              </a:defRPr>
            </a:lvl2pPr>
            <a:lvl3pPr marL="914354" indent="0">
              <a:buNone/>
              <a:defRPr sz="1000">
                <a:latin typeface="Arial Bold" panose="020B0704020202020204" pitchFamily="34" charset="0"/>
                <a:cs typeface="Arial Bold" panose="020B0704020202020204" pitchFamily="34" charset="0"/>
              </a:defRPr>
            </a:lvl3pPr>
            <a:lvl4pPr marL="1371532" indent="0">
              <a:buNone/>
              <a:defRPr sz="1000">
                <a:latin typeface="Arial Bold" panose="020B0704020202020204" pitchFamily="34" charset="0"/>
                <a:cs typeface="Arial Bold" panose="020B0704020202020204" pitchFamily="34" charset="0"/>
              </a:defRPr>
            </a:lvl4pPr>
            <a:lvl5pPr marL="1828709" indent="0">
              <a:buNone/>
              <a:defRPr sz="1000">
                <a:latin typeface="Arial Bold" panose="020B0704020202020204" pitchFamily="34" charset="0"/>
                <a:cs typeface="Arial Bold" panose="020B0704020202020204" pitchFamily="34" charset="0"/>
              </a:defRPr>
            </a:lvl5pPr>
          </a:lstStyle>
          <a:p>
            <a:pPr lvl="0"/>
            <a:r>
              <a:rPr lang="en-US"/>
              <a:t>Controlled by: </a:t>
            </a:r>
          </a:p>
        </p:txBody>
      </p:sp>
      <p:sp>
        <p:nvSpPr>
          <p:cNvPr id="57" name="Text Placeholder 30"/>
          <p:cNvSpPr>
            <a:spLocks noGrp="1"/>
          </p:cNvSpPr>
          <p:nvPr>
            <p:ph type="body" sz="quarter" idx="30" hasCustomPrompt="1"/>
          </p:nvPr>
        </p:nvSpPr>
        <p:spPr>
          <a:xfrm>
            <a:off x="2149936" y="5468830"/>
            <a:ext cx="1181831" cy="138499"/>
          </a:xfrm>
          <a:prstGeom prst="rect">
            <a:avLst/>
          </a:prstGeom>
          <a:solidFill>
            <a:schemeClr val="bg1">
              <a:alpha val="59000"/>
            </a:schemeClr>
          </a:solidFill>
          <a:ln w="3175">
            <a:noFill/>
          </a:ln>
        </p:spPr>
        <p:txBody>
          <a:bodyPr wrap="square" lIns="91440" tIns="0" rIns="0" bIns="0" anchor="ctr" anchorCtr="0">
            <a:spAutoFit/>
          </a:bodyPr>
          <a:lstStyle>
            <a:lvl1pPr marL="0" indent="0" algn="l">
              <a:lnSpc>
                <a:spcPct val="100000"/>
              </a:lnSpc>
              <a:spcBef>
                <a:spcPts val="0"/>
              </a:spcBef>
              <a:buNone/>
              <a:defRPr sz="900" b="0" baseline="0">
                <a:latin typeface="+mn-lt"/>
                <a:cs typeface="Arial Bold" panose="020B0704020202020204" pitchFamily="34" charset="0"/>
              </a:defRPr>
            </a:lvl1pPr>
            <a:lvl2pPr marL="457178" indent="0">
              <a:buNone/>
              <a:defRPr sz="1000">
                <a:latin typeface="Arial Bold" panose="020B0704020202020204" pitchFamily="34" charset="0"/>
                <a:cs typeface="Arial Bold" panose="020B0704020202020204" pitchFamily="34" charset="0"/>
              </a:defRPr>
            </a:lvl2pPr>
            <a:lvl3pPr marL="914354" indent="0">
              <a:buNone/>
              <a:defRPr sz="1000">
                <a:latin typeface="Arial Bold" panose="020B0704020202020204" pitchFamily="34" charset="0"/>
                <a:cs typeface="Arial Bold" panose="020B0704020202020204" pitchFamily="34" charset="0"/>
              </a:defRPr>
            </a:lvl3pPr>
            <a:lvl4pPr marL="1371532" indent="0">
              <a:buNone/>
              <a:defRPr sz="1000">
                <a:latin typeface="Arial Bold" panose="020B0704020202020204" pitchFamily="34" charset="0"/>
                <a:cs typeface="Arial Bold" panose="020B0704020202020204" pitchFamily="34" charset="0"/>
              </a:defRPr>
            </a:lvl4pPr>
            <a:lvl5pPr marL="1828709" indent="0">
              <a:buNone/>
              <a:defRPr sz="1000">
                <a:latin typeface="Arial Bold" panose="020B0704020202020204" pitchFamily="34" charset="0"/>
                <a:cs typeface="Arial Bold" panose="020B0704020202020204" pitchFamily="34" charset="0"/>
              </a:defRPr>
            </a:lvl5pPr>
          </a:lstStyle>
          <a:p>
            <a:pPr lvl="0"/>
            <a:r>
              <a:rPr lang="en-US"/>
              <a:t>Controlled by: </a:t>
            </a:r>
          </a:p>
        </p:txBody>
      </p:sp>
      <p:sp>
        <p:nvSpPr>
          <p:cNvPr id="58" name="Text Placeholder 30"/>
          <p:cNvSpPr>
            <a:spLocks noGrp="1"/>
          </p:cNvSpPr>
          <p:nvPr>
            <p:ph type="body" sz="quarter" idx="31" hasCustomPrompt="1"/>
          </p:nvPr>
        </p:nvSpPr>
        <p:spPr>
          <a:xfrm>
            <a:off x="2149936" y="5830414"/>
            <a:ext cx="1181831" cy="138499"/>
          </a:xfrm>
          <a:prstGeom prst="rect">
            <a:avLst/>
          </a:prstGeom>
          <a:solidFill>
            <a:schemeClr val="bg1">
              <a:alpha val="59000"/>
            </a:schemeClr>
          </a:solidFill>
          <a:ln w="3175">
            <a:noFill/>
          </a:ln>
        </p:spPr>
        <p:txBody>
          <a:bodyPr wrap="square" lIns="91440" tIns="0" rIns="0" bIns="0" anchor="ctr" anchorCtr="0">
            <a:spAutoFit/>
          </a:bodyPr>
          <a:lstStyle>
            <a:lvl1pPr marL="0" indent="0" algn="l">
              <a:lnSpc>
                <a:spcPct val="100000"/>
              </a:lnSpc>
              <a:spcBef>
                <a:spcPts val="0"/>
              </a:spcBef>
              <a:buNone/>
              <a:defRPr sz="900" b="0" baseline="0">
                <a:latin typeface="+mn-lt"/>
                <a:cs typeface="Arial Bold" panose="020B0704020202020204" pitchFamily="34" charset="0"/>
              </a:defRPr>
            </a:lvl1pPr>
            <a:lvl2pPr marL="457178" indent="0">
              <a:buNone/>
              <a:defRPr sz="1000">
                <a:latin typeface="Arial Bold" panose="020B0704020202020204" pitchFamily="34" charset="0"/>
                <a:cs typeface="Arial Bold" panose="020B0704020202020204" pitchFamily="34" charset="0"/>
              </a:defRPr>
            </a:lvl2pPr>
            <a:lvl3pPr marL="914354" indent="0">
              <a:buNone/>
              <a:defRPr sz="1000">
                <a:latin typeface="Arial Bold" panose="020B0704020202020204" pitchFamily="34" charset="0"/>
                <a:cs typeface="Arial Bold" panose="020B0704020202020204" pitchFamily="34" charset="0"/>
              </a:defRPr>
            </a:lvl3pPr>
            <a:lvl4pPr marL="1371532" indent="0">
              <a:buNone/>
              <a:defRPr sz="1000">
                <a:latin typeface="Arial Bold" panose="020B0704020202020204" pitchFamily="34" charset="0"/>
                <a:cs typeface="Arial Bold" panose="020B0704020202020204" pitchFamily="34" charset="0"/>
              </a:defRPr>
            </a:lvl4pPr>
            <a:lvl5pPr marL="1828709" indent="0">
              <a:buNone/>
              <a:defRPr sz="1000">
                <a:latin typeface="Arial Bold" panose="020B0704020202020204" pitchFamily="34" charset="0"/>
                <a:cs typeface="Arial Bold" panose="020B0704020202020204" pitchFamily="34" charset="0"/>
              </a:defRPr>
            </a:lvl5pPr>
          </a:lstStyle>
          <a:p>
            <a:pPr lvl="0"/>
            <a:r>
              <a:rPr lang="en-US"/>
              <a:t>CUI Category: </a:t>
            </a:r>
          </a:p>
        </p:txBody>
      </p:sp>
      <p:sp>
        <p:nvSpPr>
          <p:cNvPr id="59" name="Text Placeholder 30"/>
          <p:cNvSpPr>
            <a:spLocks noGrp="1"/>
          </p:cNvSpPr>
          <p:nvPr>
            <p:ph type="body" sz="quarter" idx="32" hasCustomPrompt="1"/>
          </p:nvPr>
        </p:nvSpPr>
        <p:spPr>
          <a:xfrm>
            <a:off x="2149936" y="6011206"/>
            <a:ext cx="1181831" cy="138499"/>
          </a:xfrm>
          <a:prstGeom prst="rect">
            <a:avLst/>
          </a:prstGeom>
          <a:solidFill>
            <a:schemeClr val="bg1">
              <a:alpha val="59000"/>
            </a:schemeClr>
          </a:solidFill>
          <a:ln w="3175">
            <a:noFill/>
          </a:ln>
        </p:spPr>
        <p:txBody>
          <a:bodyPr wrap="square" lIns="91440" tIns="0" rIns="0" bIns="0" anchor="ctr" anchorCtr="0">
            <a:spAutoFit/>
          </a:bodyPr>
          <a:lstStyle>
            <a:lvl1pPr marL="0" indent="0" algn="l">
              <a:lnSpc>
                <a:spcPct val="100000"/>
              </a:lnSpc>
              <a:spcBef>
                <a:spcPts val="0"/>
              </a:spcBef>
              <a:buNone/>
              <a:defRPr sz="900" b="0" baseline="0">
                <a:latin typeface="+mn-lt"/>
                <a:cs typeface="Arial Bold" panose="020B0704020202020204" pitchFamily="34" charset="0"/>
              </a:defRPr>
            </a:lvl1pPr>
            <a:lvl2pPr marL="457178" indent="0">
              <a:buNone/>
              <a:defRPr sz="1000">
                <a:latin typeface="Arial Bold" panose="020B0704020202020204" pitchFamily="34" charset="0"/>
                <a:cs typeface="Arial Bold" panose="020B0704020202020204" pitchFamily="34" charset="0"/>
              </a:defRPr>
            </a:lvl2pPr>
            <a:lvl3pPr marL="914354" indent="0">
              <a:buNone/>
              <a:defRPr sz="1000">
                <a:latin typeface="Arial Bold" panose="020B0704020202020204" pitchFamily="34" charset="0"/>
                <a:cs typeface="Arial Bold" panose="020B0704020202020204" pitchFamily="34" charset="0"/>
              </a:defRPr>
            </a:lvl3pPr>
            <a:lvl4pPr marL="1371532" indent="0">
              <a:buNone/>
              <a:defRPr sz="1000">
                <a:latin typeface="Arial Bold" panose="020B0704020202020204" pitchFamily="34" charset="0"/>
                <a:cs typeface="Arial Bold" panose="020B0704020202020204" pitchFamily="34" charset="0"/>
              </a:defRPr>
            </a:lvl4pPr>
            <a:lvl5pPr marL="1828709" indent="0">
              <a:buNone/>
              <a:defRPr sz="1000">
                <a:latin typeface="Arial Bold" panose="020B0704020202020204" pitchFamily="34" charset="0"/>
                <a:cs typeface="Arial Bold" panose="020B0704020202020204" pitchFamily="34" charset="0"/>
              </a:defRPr>
            </a:lvl5pPr>
          </a:lstStyle>
          <a:p>
            <a:pPr lvl="0"/>
            <a:r>
              <a:rPr lang="en-US"/>
              <a:t>Distribution Control: </a:t>
            </a:r>
          </a:p>
        </p:txBody>
      </p:sp>
      <p:sp>
        <p:nvSpPr>
          <p:cNvPr id="60" name="Text Placeholder 30"/>
          <p:cNvSpPr>
            <a:spLocks noGrp="1"/>
          </p:cNvSpPr>
          <p:nvPr>
            <p:ph type="body" sz="quarter" idx="33" hasCustomPrompt="1"/>
          </p:nvPr>
        </p:nvSpPr>
        <p:spPr>
          <a:xfrm>
            <a:off x="2149936" y="6191998"/>
            <a:ext cx="1181831" cy="138499"/>
          </a:xfrm>
          <a:prstGeom prst="rect">
            <a:avLst/>
          </a:prstGeom>
          <a:solidFill>
            <a:schemeClr val="bg1">
              <a:alpha val="59000"/>
            </a:schemeClr>
          </a:solidFill>
          <a:ln w="3175">
            <a:noFill/>
          </a:ln>
        </p:spPr>
        <p:txBody>
          <a:bodyPr wrap="square" lIns="91440" tIns="0" rIns="0" bIns="0" anchor="ctr" anchorCtr="0">
            <a:spAutoFit/>
          </a:bodyPr>
          <a:lstStyle>
            <a:lvl1pPr marL="0" indent="0" algn="l">
              <a:lnSpc>
                <a:spcPct val="100000"/>
              </a:lnSpc>
              <a:spcBef>
                <a:spcPts val="0"/>
              </a:spcBef>
              <a:buNone/>
              <a:defRPr sz="900" b="0" baseline="0">
                <a:latin typeface="+mn-lt"/>
                <a:cs typeface="Arial Bold" panose="020B0704020202020204" pitchFamily="34" charset="0"/>
              </a:defRPr>
            </a:lvl1pPr>
            <a:lvl2pPr marL="457178" indent="0">
              <a:buNone/>
              <a:defRPr sz="1000">
                <a:latin typeface="Arial Bold" panose="020B0704020202020204" pitchFamily="34" charset="0"/>
                <a:cs typeface="Arial Bold" panose="020B0704020202020204" pitchFamily="34" charset="0"/>
              </a:defRPr>
            </a:lvl2pPr>
            <a:lvl3pPr marL="914354" indent="0">
              <a:buNone/>
              <a:defRPr sz="1000">
                <a:latin typeface="Arial Bold" panose="020B0704020202020204" pitchFamily="34" charset="0"/>
                <a:cs typeface="Arial Bold" panose="020B0704020202020204" pitchFamily="34" charset="0"/>
              </a:defRPr>
            </a:lvl3pPr>
            <a:lvl4pPr marL="1371532" indent="0">
              <a:buNone/>
              <a:defRPr sz="1000">
                <a:latin typeface="Arial Bold" panose="020B0704020202020204" pitchFamily="34" charset="0"/>
                <a:cs typeface="Arial Bold" panose="020B0704020202020204" pitchFamily="34" charset="0"/>
              </a:defRPr>
            </a:lvl4pPr>
            <a:lvl5pPr marL="1828709" indent="0">
              <a:buNone/>
              <a:defRPr sz="1000">
                <a:latin typeface="Arial Bold" panose="020B0704020202020204" pitchFamily="34" charset="0"/>
                <a:cs typeface="Arial Bold" panose="020B0704020202020204" pitchFamily="34" charset="0"/>
              </a:defRPr>
            </a:lvl5pPr>
          </a:lstStyle>
          <a:p>
            <a:pPr lvl="0"/>
            <a:r>
              <a:rPr lang="en-US"/>
              <a:t>POC: </a:t>
            </a:r>
          </a:p>
        </p:txBody>
      </p:sp>
      <p:sp>
        <p:nvSpPr>
          <p:cNvPr id="61" name="Text Placeholder 30"/>
          <p:cNvSpPr>
            <a:spLocks noGrp="1"/>
          </p:cNvSpPr>
          <p:nvPr>
            <p:ph type="body" sz="quarter" idx="34"/>
          </p:nvPr>
        </p:nvSpPr>
        <p:spPr>
          <a:xfrm>
            <a:off x="3392427" y="5649622"/>
            <a:ext cx="3124934" cy="138499"/>
          </a:xfrm>
          <a:prstGeom prst="rect">
            <a:avLst/>
          </a:prstGeom>
          <a:solidFill>
            <a:schemeClr val="bg1">
              <a:alpha val="59000"/>
            </a:schemeClr>
          </a:solidFill>
          <a:ln w="3175">
            <a:noFill/>
          </a:ln>
        </p:spPr>
        <p:txBody>
          <a:bodyPr wrap="square" lIns="91440" tIns="0" rIns="365760" bIns="0" anchor="ctr" anchorCtr="0">
            <a:spAutoFit/>
          </a:bodyPr>
          <a:lstStyle>
            <a:lvl1pPr marL="0" indent="0" algn="l">
              <a:lnSpc>
                <a:spcPct val="100000"/>
              </a:lnSpc>
              <a:spcBef>
                <a:spcPts val="0"/>
              </a:spcBef>
              <a:buNone/>
              <a:defRPr sz="900" b="0" baseline="0">
                <a:latin typeface="+mn-lt"/>
                <a:cs typeface="Arial Bold" panose="020B0704020202020204" pitchFamily="34" charset="0"/>
              </a:defRPr>
            </a:lvl1pPr>
            <a:lvl2pPr marL="457178" indent="0">
              <a:buNone/>
              <a:defRPr sz="1000">
                <a:latin typeface="Arial Bold" panose="020B0704020202020204" pitchFamily="34" charset="0"/>
                <a:cs typeface="Arial Bold" panose="020B0704020202020204" pitchFamily="34" charset="0"/>
              </a:defRPr>
            </a:lvl2pPr>
            <a:lvl3pPr marL="914354" indent="0">
              <a:buNone/>
              <a:defRPr sz="1000">
                <a:latin typeface="Arial Bold" panose="020B0704020202020204" pitchFamily="34" charset="0"/>
                <a:cs typeface="Arial Bold" panose="020B0704020202020204" pitchFamily="34" charset="0"/>
              </a:defRPr>
            </a:lvl3pPr>
            <a:lvl4pPr marL="1371532" indent="0">
              <a:buNone/>
              <a:defRPr sz="1000">
                <a:latin typeface="Arial Bold" panose="020B0704020202020204" pitchFamily="34" charset="0"/>
                <a:cs typeface="Arial Bold" panose="020B0704020202020204" pitchFamily="34" charset="0"/>
              </a:defRPr>
            </a:lvl4pPr>
            <a:lvl5pPr marL="1828709" indent="0">
              <a:buNone/>
              <a:defRPr sz="1000">
                <a:latin typeface="Arial Bold" panose="020B0704020202020204" pitchFamily="34" charset="0"/>
                <a:cs typeface="Arial Bold" panose="020B0704020202020204" pitchFamily="34" charset="0"/>
              </a:defRPr>
            </a:lvl5pPr>
          </a:lstStyle>
          <a:p>
            <a:pPr lvl="0"/>
            <a:endParaRPr lang="en-US"/>
          </a:p>
        </p:txBody>
      </p:sp>
      <p:sp>
        <p:nvSpPr>
          <p:cNvPr id="62" name="Text Placeholder 30"/>
          <p:cNvSpPr>
            <a:spLocks noGrp="1"/>
          </p:cNvSpPr>
          <p:nvPr>
            <p:ph type="body" sz="quarter" idx="35"/>
          </p:nvPr>
        </p:nvSpPr>
        <p:spPr>
          <a:xfrm>
            <a:off x="3392427" y="5468830"/>
            <a:ext cx="3124934" cy="138499"/>
          </a:xfrm>
          <a:prstGeom prst="rect">
            <a:avLst/>
          </a:prstGeom>
          <a:solidFill>
            <a:schemeClr val="bg1">
              <a:alpha val="59000"/>
            </a:schemeClr>
          </a:solidFill>
          <a:ln w="3175">
            <a:noFill/>
          </a:ln>
        </p:spPr>
        <p:txBody>
          <a:bodyPr wrap="square" lIns="91440" tIns="0" rIns="365760" bIns="0" anchor="ctr" anchorCtr="0">
            <a:spAutoFit/>
          </a:bodyPr>
          <a:lstStyle>
            <a:lvl1pPr marL="0" indent="0" algn="l">
              <a:lnSpc>
                <a:spcPct val="100000"/>
              </a:lnSpc>
              <a:spcBef>
                <a:spcPts val="0"/>
              </a:spcBef>
              <a:buNone/>
              <a:defRPr sz="900" b="0" baseline="0">
                <a:latin typeface="+mn-lt"/>
                <a:cs typeface="Arial Bold" panose="020B0704020202020204" pitchFamily="34" charset="0"/>
              </a:defRPr>
            </a:lvl1pPr>
            <a:lvl2pPr marL="457178" indent="0">
              <a:buNone/>
              <a:defRPr sz="1000">
                <a:latin typeface="Arial Bold" panose="020B0704020202020204" pitchFamily="34" charset="0"/>
                <a:cs typeface="Arial Bold" panose="020B0704020202020204" pitchFamily="34" charset="0"/>
              </a:defRPr>
            </a:lvl2pPr>
            <a:lvl3pPr marL="914354" indent="0">
              <a:buNone/>
              <a:defRPr sz="1000">
                <a:latin typeface="Arial Bold" panose="020B0704020202020204" pitchFamily="34" charset="0"/>
                <a:cs typeface="Arial Bold" panose="020B0704020202020204" pitchFamily="34" charset="0"/>
              </a:defRPr>
            </a:lvl3pPr>
            <a:lvl4pPr marL="1371532" indent="0">
              <a:buNone/>
              <a:defRPr sz="1000">
                <a:latin typeface="Arial Bold" panose="020B0704020202020204" pitchFamily="34" charset="0"/>
                <a:cs typeface="Arial Bold" panose="020B0704020202020204" pitchFamily="34" charset="0"/>
              </a:defRPr>
            </a:lvl4pPr>
            <a:lvl5pPr marL="1828709" indent="0">
              <a:buNone/>
              <a:defRPr sz="1000">
                <a:latin typeface="Arial Bold" panose="020B0704020202020204" pitchFamily="34" charset="0"/>
                <a:cs typeface="Arial Bold" panose="020B0704020202020204" pitchFamily="34" charset="0"/>
              </a:defRPr>
            </a:lvl5pPr>
          </a:lstStyle>
          <a:p>
            <a:pPr lvl="0"/>
            <a:endParaRPr lang="en-US"/>
          </a:p>
        </p:txBody>
      </p:sp>
      <p:sp>
        <p:nvSpPr>
          <p:cNvPr id="63" name="Text Placeholder 30"/>
          <p:cNvSpPr>
            <a:spLocks noGrp="1"/>
          </p:cNvSpPr>
          <p:nvPr>
            <p:ph type="body" sz="quarter" idx="36"/>
          </p:nvPr>
        </p:nvSpPr>
        <p:spPr>
          <a:xfrm>
            <a:off x="3392427" y="5830414"/>
            <a:ext cx="3124934" cy="138499"/>
          </a:xfrm>
          <a:prstGeom prst="rect">
            <a:avLst/>
          </a:prstGeom>
          <a:solidFill>
            <a:schemeClr val="bg1">
              <a:alpha val="59000"/>
            </a:schemeClr>
          </a:solidFill>
          <a:ln w="3175">
            <a:noFill/>
          </a:ln>
        </p:spPr>
        <p:txBody>
          <a:bodyPr wrap="square" lIns="91440" tIns="0" rIns="365760" bIns="0" anchor="ctr" anchorCtr="0">
            <a:spAutoFit/>
          </a:bodyPr>
          <a:lstStyle>
            <a:lvl1pPr marL="0" indent="0" algn="l">
              <a:lnSpc>
                <a:spcPct val="100000"/>
              </a:lnSpc>
              <a:spcBef>
                <a:spcPts val="0"/>
              </a:spcBef>
              <a:buNone/>
              <a:defRPr sz="900" b="0" baseline="0">
                <a:latin typeface="+mn-lt"/>
                <a:cs typeface="Arial Bold" panose="020B0704020202020204" pitchFamily="34" charset="0"/>
              </a:defRPr>
            </a:lvl1pPr>
            <a:lvl2pPr marL="457178" indent="0">
              <a:buNone/>
              <a:defRPr sz="1000">
                <a:latin typeface="Arial Bold" panose="020B0704020202020204" pitchFamily="34" charset="0"/>
                <a:cs typeface="Arial Bold" panose="020B0704020202020204" pitchFamily="34" charset="0"/>
              </a:defRPr>
            </a:lvl2pPr>
            <a:lvl3pPr marL="914354" indent="0">
              <a:buNone/>
              <a:defRPr sz="1000">
                <a:latin typeface="Arial Bold" panose="020B0704020202020204" pitchFamily="34" charset="0"/>
                <a:cs typeface="Arial Bold" panose="020B0704020202020204" pitchFamily="34" charset="0"/>
              </a:defRPr>
            </a:lvl3pPr>
            <a:lvl4pPr marL="1371532" indent="0">
              <a:buNone/>
              <a:defRPr sz="1000">
                <a:latin typeface="Arial Bold" panose="020B0704020202020204" pitchFamily="34" charset="0"/>
                <a:cs typeface="Arial Bold" panose="020B0704020202020204" pitchFamily="34" charset="0"/>
              </a:defRPr>
            </a:lvl4pPr>
            <a:lvl5pPr marL="1828709" indent="0">
              <a:buNone/>
              <a:defRPr sz="1000">
                <a:latin typeface="Arial Bold" panose="020B0704020202020204" pitchFamily="34" charset="0"/>
                <a:cs typeface="Arial Bold" panose="020B0704020202020204" pitchFamily="34" charset="0"/>
              </a:defRPr>
            </a:lvl5pPr>
          </a:lstStyle>
          <a:p>
            <a:pPr lvl="0"/>
            <a:endParaRPr lang="en-US"/>
          </a:p>
        </p:txBody>
      </p:sp>
      <p:sp>
        <p:nvSpPr>
          <p:cNvPr id="64" name="Text Placeholder 30"/>
          <p:cNvSpPr>
            <a:spLocks noGrp="1"/>
          </p:cNvSpPr>
          <p:nvPr>
            <p:ph type="body" sz="quarter" idx="37"/>
          </p:nvPr>
        </p:nvSpPr>
        <p:spPr>
          <a:xfrm>
            <a:off x="3392427" y="6011206"/>
            <a:ext cx="3124934" cy="138499"/>
          </a:xfrm>
          <a:prstGeom prst="rect">
            <a:avLst/>
          </a:prstGeom>
          <a:solidFill>
            <a:schemeClr val="bg1">
              <a:alpha val="59000"/>
            </a:schemeClr>
          </a:solidFill>
          <a:ln w="3175">
            <a:noFill/>
          </a:ln>
        </p:spPr>
        <p:txBody>
          <a:bodyPr wrap="square" lIns="91440" tIns="0" rIns="365760" bIns="0" anchor="ctr" anchorCtr="0">
            <a:spAutoFit/>
          </a:bodyPr>
          <a:lstStyle>
            <a:lvl1pPr marL="0" indent="0" algn="l">
              <a:lnSpc>
                <a:spcPct val="100000"/>
              </a:lnSpc>
              <a:spcBef>
                <a:spcPts val="0"/>
              </a:spcBef>
              <a:buNone/>
              <a:defRPr sz="900" b="0" baseline="0">
                <a:latin typeface="+mn-lt"/>
                <a:cs typeface="Arial Bold" panose="020B0704020202020204" pitchFamily="34" charset="0"/>
              </a:defRPr>
            </a:lvl1pPr>
            <a:lvl2pPr marL="457178" indent="0">
              <a:buNone/>
              <a:defRPr sz="1000">
                <a:latin typeface="Arial Bold" panose="020B0704020202020204" pitchFamily="34" charset="0"/>
                <a:cs typeface="Arial Bold" panose="020B0704020202020204" pitchFamily="34" charset="0"/>
              </a:defRPr>
            </a:lvl2pPr>
            <a:lvl3pPr marL="914354" indent="0">
              <a:buNone/>
              <a:defRPr sz="1000">
                <a:latin typeface="Arial Bold" panose="020B0704020202020204" pitchFamily="34" charset="0"/>
                <a:cs typeface="Arial Bold" panose="020B0704020202020204" pitchFamily="34" charset="0"/>
              </a:defRPr>
            </a:lvl3pPr>
            <a:lvl4pPr marL="1371532" indent="0">
              <a:buNone/>
              <a:defRPr sz="1000">
                <a:latin typeface="Arial Bold" panose="020B0704020202020204" pitchFamily="34" charset="0"/>
                <a:cs typeface="Arial Bold" panose="020B0704020202020204" pitchFamily="34" charset="0"/>
              </a:defRPr>
            </a:lvl4pPr>
            <a:lvl5pPr marL="1828709" indent="0">
              <a:buNone/>
              <a:defRPr sz="1000">
                <a:latin typeface="Arial Bold" panose="020B0704020202020204" pitchFamily="34" charset="0"/>
                <a:cs typeface="Arial Bold" panose="020B0704020202020204" pitchFamily="34" charset="0"/>
              </a:defRPr>
            </a:lvl5pPr>
          </a:lstStyle>
          <a:p>
            <a:pPr lvl="0"/>
            <a:endParaRPr lang="en-US"/>
          </a:p>
        </p:txBody>
      </p:sp>
      <p:sp>
        <p:nvSpPr>
          <p:cNvPr id="65" name="Text Placeholder 30"/>
          <p:cNvSpPr>
            <a:spLocks noGrp="1"/>
          </p:cNvSpPr>
          <p:nvPr>
            <p:ph type="body" sz="quarter" idx="38"/>
          </p:nvPr>
        </p:nvSpPr>
        <p:spPr>
          <a:xfrm>
            <a:off x="3392427" y="6191998"/>
            <a:ext cx="3124934" cy="138499"/>
          </a:xfrm>
          <a:prstGeom prst="rect">
            <a:avLst/>
          </a:prstGeom>
          <a:solidFill>
            <a:schemeClr val="bg1">
              <a:alpha val="59000"/>
            </a:schemeClr>
          </a:solidFill>
          <a:ln w="3175">
            <a:noFill/>
          </a:ln>
        </p:spPr>
        <p:txBody>
          <a:bodyPr wrap="square" lIns="91440" tIns="0" rIns="365760" bIns="0" anchor="ctr" anchorCtr="0">
            <a:spAutoFit/>
          </a:bodyPr>
          <a:lstStyle>
            <a:lvl1pPr marL="0" indent="0" algn="l">
              <a:lnSpc>
                <a:spcPct val="100000"/>
              </a:lnSpc>
              <a:spcBef>
                <a:spcPts val="0"/>
              </a:spcBef>
              <a:buNone/>
              <a:defRPr sz="900" b="0" baseline="0">
                <a:latin typeface="+mn-lt"/>
                <a:cs typeface="Arial Bold" panose="020B0704020202020204" pitchFamily="34" charset="0"/>
              </a:defRPr>
            </a:lvl1pPr>
            <a:lvl2pPr marL="457178" indent="0">
              <a:buNone/>
              <a:defRPr sz="1000">
                <a:latin typeface="Arial Bold" panose="020B0704020202020204" pitchFamily="34" charset="0"/>
                <a:cs typeface="Arial Bold" panose="020B0704020202020204" pitchFamily="34" charset="0"/>
              </a:defRPr>
            </a:lvl2pPr>
            <a:lvl3pPr marL="914354" indent="0">
              <a:buNone/>
              <a:defRPr sz="1000">
                <a:latin typeface="Arial Bold" panose="020B0704020202020204" pitchFamily="34" charset="0"/>
                <a:cs typeface="Arial Bold" panose="020B0704020202020204" pitchFamily="34" charset="0"/>
              </a:defRPr>
            </a:lvl3pPr>
            <a:lvl4pPr marL="1371532" indent="0">
              <a:buNone/>
              <a:defRPr sz="1000">
                <a:latin typeface="Arial Bold" panose="020B0704020202020204" pitchFamily="34" charset="0"/>
                <a:cs typeface="Arial Bold" panose="020B0704020202020204" pitchFamily="34" charset="0"/>
              </a:defRPr>
            </a:lvl4pPr>
            <a:lvl5pPr marL="1828709" indent="0">
              <a:buNone/>
              <a:defRPr sz="1000">
                <a:latin typeface="Arial Bold" panose="020B0704020202020204" pitchFamily="34" charset="0"/>
                <a:cs typeface="Arial Bold" panose="020B0704020202020204" pitchFamily="34" charset="0"/>
              </a:defRPr>
            </a:lvl5pPr>
          </a:lstStyle>
          <a:p>
            <a:pPr lvl="0"/>
            <a:endParaRPr lang="en-US"/>
          </a:p>
        </p:txBody>
      </p:sp>
    </p:spTree>
    <p:extLst>
      <p:ext uri="{BB962C8B-B14F-4D97-AF65-F5344CB8AC3E}">
        <p14:creationId xmlns:p14="http://schemas.microsoft.com/office/powerpoint/2010/main" val="29379243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Background Only">
    <p:spTree>
      <p:nvGrpSpPr>
        <p:cNvPr id="1" name=""/>
        <p:cNvGrpSpPr/>
        <p:nvPr/>
      </p:nvGrpSpPr>
      <p:grpSpPr>
        <a:xfrm>
          <a:off x="0" y="0"/>
          <a:ext cx="0" cy="0"/>
          <a:chOff x="0" y="0"/>
          <a:chExt cx="0" cy="0"/>
        </a:xfrm>
      </p:grpSpPr>
      <p:sp>
        <p:nvSpPr>
          <p:cNvPr id="7" name="Text Placeholder 5"/>
          <p:cNvSpPr>
            <a:spLocks noGrp="1"/>
          </p:cNvSpPr>
          <p:nvPr>
            <p:ph type="body" sz="quarter" idx="17" hasCustomPrompt="1"/>
          </p:nvPr>
        </p:nvSpPr>
        <p:spPr>
          <a:xfrm>
            <a:off x="1310640" y="762000"/>
            <a:ext cx="10881360" cy="304800"/>
          </a:xfrm>
        </p:spPr>
        <p:txBody>
          <a:bodyPr tIns="91440" rIns="301752" bIns="0" anchor="t">
            <a:normAutofit/>
          </a:bodyPr>
          <a:lstStyle>
            <a:lvl1pPr marL="0" indent="0" algn="r">
              <a:buFontTx/>
              <a:buNone/>
              <a:defRPr sz="1200" b="1"/>
            </a:lvl1pPr>
            <a:lvl2pPr marL="182880" indent="0" algn="r">
              <a:buFontTx/>
              <a:buNone/>
              <a:defRPr sz="1200" b="1"/>
            </a:lvl2pPr>
            <a:lvl3pPr marL="365760" indent="0" algn="r">
              <a:buFontTx/>
              <a:buNone/>
              <a:defRPr sz="1200" b="1"/>
            </a:lvl3pPr>
            <a:lvl4pPr marL="548640" indent="0" algn="r">
              <a:buFontTx/>
              <a:buNone/>
              <a:defRPr sz="1200" b="1"/>
            </a:lvl4pPr>
            <a:lvl5pPr marL="731520" indent="0" algn="r">
              <a:buFontTx/>
              <a:buNone/>
              <a:defRPr sz="1200" b="1"/>
            </a:lvl5pPr>
          </a:lstStyle>
          <a:p>
            <a:pPr lvl="0"/>
            <a:r>
              <a:rPr lang="en-US"/>
              <a:t>Optional Subtitle</a:t>
            </a:r>
          </a:p>
        </p:txBody>
      </p:sp>
      <p:sp>
        <p:nvSpPr>
          <p:cNvPr id="2" name="Title 1"/>
          <p:cNvSpPr>
            <a:spLocks noGrp="1"/>
          </p:cNvSpPr>
          <p:nvPr>
            <p:ph type="title" hasCustomPrompt="1"/>
          </p:nvPr>
        </p:nvSpPr>
        <p:spPr/>
        <p:txBody>
          <a:bodyPr/>
          <a:lstStyle/>
          <a:p>
            <a:r>
              <a:rPr lang="en-US"/>
              <a:t>Optional Slide Title</a:t>
            </a:r>
          </a:p>
        </p:txBody>
      </p:sp>
      <p:sp>
        <p:nvSpPr>
          <p:cNvPr id="3" name="Date Placeholder 2"/>
          <p:cNvSpPr>
            <a:spLocks noGrp="1"/>
          </p:cNvSpPr>
          <p:nvPr>
            <p:ph type="dt" sz="half" idx="18"/>
          </p:nvPr>
        </p:nvSpPr>
        <p:spPr/>
        <p:txBody>
          <a:bodyPr/>
          <a:lstStyle/>
          <a:p>
            <a:fld id="{369B276B-D02F-4E2B-BC97-4F5E0AD69279}" type="datetime3">
              <a:rPr lang="en-US" smtClean="0"/>
              <a:t>4 December 2024</a:t>
            </a:fld>
            <a:endParaRPr lang="en-US"/>
          </a:p>
        </p:txBody>
      </p:sp>
      <p:sp>
        <p:nvSpPr>
          <p:cNvPr id="4" name="Slide Number Placeholder 3"/>
          <p:cNvSpPr>
            <a:spLocks noGrp="1"/>
          </p:cNvSpPr>
          <p:nvPr>
            <p:ph type="sldNum" sz="quarter" idx="19"/>
          </p:nvPr>
        </p:nvSpPr>
        <p:spPr/>
        <p:txBody>
          <a:bodyPr/>
          <a:lstStyle/>
          <a:p>
            <a:r>
              <a:rPr lang="en-US"/>
              <a:t>PAGE | </a:t>
            </a:r>
            <a:fld id="{D0068CB7-90E7-4D18-BC0A-BEE6CE79F922}" type="slidenum">
              <a:rPr lang="en-US" smtClean="0"/>
              <a:pPr/>
              <a:t>‹#›</a:t>
            </a:fld>
            <a:endParaRPr lang="en-US"/>
          </a:p>
        </p:txBody>
      </p:sp>
    </p:spTree>
    <p:extLst>
      <p:ext uri="{BB962C8B-B14F-4D97-AF65-F5344CB8AC3E}">
        <p14:creationId xmlns:p14="http://schemas.microsoft.com/office/powerpoint/2010/main" val="24650926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 Column">
    <p:spTree>
      <p:nvGrpSpPr>
        <p:cNvPr id="1" name=""/>
        <p:cNvGrpSpPr/>
        <p:nvPr/>
      </p:nvGrpSpPr>
      <p:grpSpPr>
        <a:xfrm>
          <a:off x="0" y="0"/>
          <a:ext cx="0" cy="0"/>
          <a:chOff x="0" y="0"/>
          <a:chExt cx="0" cy="0"/>
        </a:xfrm>
      </p:grpSpPr>
      <p:sp>
        <p:nvSpPr>
          <p:cNvPr id="7" name="Content Placeholder 6"/>
          <p:cNvSpPr>
            <a:spLocks noGrp="1"/>
          </p:cNvSpPr>
          <p:nvPr>
            <p:ph sz="quarter" idx="13" hasCustomPrompt="1"/>
          </p:nvPr>
        </p:nvSpPr>
        <p:spPr>
          <a:xfrm>
            <a:off x="304800" y="1066800"/>
            <a:ext cx="11582400" cy="5486400"/>
          </a:xfrm>
        </p:spPr>
        <p:txBody>
          <a:bodyPr/>
          <a:lstStyle>
            <a:lvl1pPr marL="182563" marR="0" indent="-182563"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1pPr>
            <a:lvl2pPr marL="365760" marR="0" indent="-182880"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2pPr>
            <a:lvl3pPr marL="548640" marR="0" indent="-182880"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3pPr>
            <a:lvl4pPr marL="731520" marR="0" indent="-182880" algn="l" defTabSz="182880" rtl="0" eaLnBrk="1" fontAlgn="auto" latinLnBrk="0" hangingPunct="1">
              <a:lnSpc>
                <a:spcPct val="90000"/>
              </a:lnSpc>
              <a:spcBef>
                <a:spcPts val="4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4pPr>
            <a:lvl5pPr marL="914400" marR="0" indent="-182880" algn="l" defTabSz="182880" rtl="0" eaLnBrk="1" fontAlgn="auto" latinLnBrk="0" hangingPunct="1">
              <a:lnSpc>
                <a:spcPct val="90000"/>
              </a:lnSpc>
              <a:spcBef>
                <a:spcPts val="3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5pPr>
            <a:lvl6pPr marL="1097280" indent="-182880" defTabSz="182880">
              <a:lnSpc>
                <a:spcPct val="100000"/>
              </a:lnSpc>
              <a:spcBef>
                <a:spcPts val="200"/>
              </a:spcBef>
              <a:spcAft>
                <a:spcPts val="200"/>
              </a:spcAft>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Lst>
              <a:defRPr sz="1100"/>
            </a:lvl6pPr>
            <a:lvl7pPr marL="1280160" indent="-182880" defTabSz="182880">
              <a:lnSpc>
                <a:spcPct val="100000"/>
              </a:lnSpc>
              <a:spcBef>
                <a:spcPts val="200"/>
              </a:spcBef>
              <a:spcAft>
                <a:spcPts val="200"/>
              </a:spcAft>
              <a:buFont typeface="Arial" panose="020B0604020202020204" pitchFamily="34" charset="0"/>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Lst>
              <a:defRPr sz="1000" baseline="0"/>
            </a:lvl7pPr>
            <a:lvl8pPr marL="1463040" indent="-137160" defTabSz="182880">
              <a:lnSpc>
                <a:spcPct val="100000"/>
              </a:lnSpc>
              <a:spcBef>
                <a:spcPts val="200"/>
              </a:spcBef>
              <a:spcAft>
                <a:spcPts val="200"/>
              </a:spcAft>
              <a:buFont typeface="Arial" panose="020B0604020202020204" pitchFamily="34" charset="0"/>
              <a:buChar char="•"/>
              <a:tabLst>
                <a:tab pos="182563" algn="l"/>
                <a:tab pos="365125" algn="l"/>
                <a:tab pos="547688" algn="l"/>
                <a:tab pos="730250" algn="l"/>
                <a:tab pos="914400" algn="l"/>
                <a:tab pos="1096963" algn="l"/>
                <a:tab pos="1279525" algn="l"/>
                <a:tab pos="1462088" algn="l"/>
                <a:tab pos="1644650" algn="l"/>
                <a:tab pos="1828800" algn="l"/>
                <a:tab pos="2011363" algn="l"/>
                <a:tab pos="2193925" algn="l"/>
                <a:tab pos="2376488" algn="l"/>
                <a:tab pos="2559050" algn="l"/>
              </a:tabLst>
              <a:defRPr sz="900"/>
            </a:lvl8pPr>
            <a:lvl9pPr marL="1645920" indent="-137160">
              <a:lnSpc>
                <a:spcPct val="100000"/>
              </a:lnSpc>
              <a:spcBef>
                <a:spcPts val="200"/>
              </a:spcBef>
              <a:spcAft>
                <a:spcPts val="200"/>
              </a:spcAft>
              <a:buFont typeface="Wingdings" panose="05000000000000000000" pitchFamily="2" charset="2"/>
              <a:buChar char="§"/>
              <a:defRPr sz="800"/>
            </a:lvl9pPr>
          </a:lstStyle>
          <a:p>
            <a:pPr marL="182563" marR="0" lvl="0" indent="-182563"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600" b="0" i="0" u="none" strike="noStrike" kern="1200" cap="none" spc="0" normalizeH="0" baseline="0" noProof="0">
                <a:ln>
                  <a:noFill/>
                </a:ln>
                <a:solidFill>
                  <a:srgbClr val="000000"/>
                </a:solidFill>
                <a:effectLst/>
                <a:uLnTx/>
                <a:uFillTx/>
                <a:latin typeface="+mn-lt"/>
                <a:ea typeface="+mn-ea"/>
                <a:cs typeface="+mn-cs"/>
              </a:rPr>
              <a:t>First Level / Bullet Optional</a:t>
            </a:r>
          </a:p>
          <a:p>
            <a:pPr marL="365760" marR="0" lvl="1" indent="-182880"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500" b="0" i="0" u="none" strike="noStrike" kern="1200" cap="none" spc="0" normalizeH="0" baseline="0" noProof="0">
                <a:ln>
                  <a:noFill/>
                </a:ln>
                <a:solidFill>
                  <a:srgbClr val="000000"/>
                </a:solidFill>
                <a:effectLst/>
                <a:uLnTx/>
                <a:uFillTx/>
                <a:latin typeface="+mn-lt"/>
                <a:ea typeface="+mn-ea"/>
                <a:cs typeface="+mn-cs"/>
              </a:rPr>
              <a:t>Second Level</a:t>
            </a:r>
          </a:p>
          <a:p>
            <a:pPr marL="548640" marR="0" lvl="2" indent="-182880"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400" b="0" i="0" u="none" strike="noStrike" kern="1200" cap="none" spc="0" normalizeH="0" baseline="0" noProof="0">
                <a:ln>
                  <a:noFill/>
                </a:ln>
                <a:solidFill>
                  <a:srgbClr val="000000"/>
                </a:solidFill>
                <a:effectLst/>
                <a:uLnTx/>
                <a:uFillTx/>
                <a:latin typeface="+mn-lt"/>
                <a:ea typeface="+mn-ea"/>
                <a:cs typeface="+mn-cs"/>
              </a:rPr>
              <a:t>Third Level</a:t>
            </a:r>
          </a:p>
          <a:p>
            <a:pPr marL="731520" marR="0" lvl="3" indent="-182880" algn="l" defTabSz="182880" rtl="0" eaLnBrk="1" fontAlgn="auto" latinLnBrk="0" hangingPunct="1">
              <a:lnSpc>
                <a:spcPct val="90000"/>
              </a:lnSpc>
              <a:spcBef>
                <a:spcPts val="4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300" b="0" i="0" u="none" strike="noStrike" kern="1200" cap="none" spc="0" normalizeH="0" baseline="0" noProof="0">
                <a:ln>
                  <a:noFill/>
                </a:ln>
                <a:solidFill>
                  <a:srgbClr val="000000"/>
                </a:solidFill>
                <a:effectLst/>
                <a:uLnTx/>
                <a:uFillTx/>
                <a:latin typeface="+mn-lt"/>
                <a:ea typeface="+mn-ea"/>
                <a:cs typeface="+mn-cs"/>
              </a:rPr>
              <a:t>Fourth Level</a:t>
            </a:r>
          </a:p>
          <a:p>
            <a:pPr marL="914400" marR="0" lvl="4" indent="-182880" algn="l" defTabSz="182880" rtl="0" eaLnBrk="1" fontAlgn="auto" latinLnBrk="0" hangingPunct="1">
              <a:lnSpc>
                <a:spcPct val="90000"/>
              </a:lnSpc>
              <a:spcBef>
                <a:spcPts val="3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200" b="0" i="0" u="none" strike="noStrike" kern="1200" cap="none" spc="0" normalizeH="0" baseline="0" noProof="0">
                <a:ln>
                  <a:noFill/>
                </a:ln>
                <a:solidFill>
                  <a:srgbClr val="000000"/>
                </a:solidFill>
                <a:effectLst/>
                <a:uLnTx/>
                <a:uFillTx/>
                <a:latin typeface="+mn-lt"/>
                <a:ea typeface="+mn-ea"/>
                <a:cs typeface="+mn-cs"/>
              </a:rPr>
              <a:t>Fifth Level</a:t>
            </a:r>
          </a:p>
          <a:p>
            <a:pPr lvl="6"/>
            <a:endParaRPr lang="en-US"/>
          </a:p>
        </p:txBody>
      </p:sp>
      <p:sp>
        <p:nvSpPr>
          <p:cNvPr id="2" name="Date Placeholder 1"/>
          <p:cNvSpPr>
            <a:spLocks noGrp="1"/>
          </p:cNvSpPr>
          <p:nvPr>
            <p:ph type="dt" sz="half" idx="18"/>
          </p:nvPr>
        </p:nvSpPr>
        <p:spPr/>
        <p:txBody>
          <a:bodyPr/>
          <a:lstStyle/>
          <a:p>
            <a:fld id="{8BEE18EA-B1E0-4698-806D-42B568934D4F}" type="datetime3">
              <a:rPr lang="en-US" smtClean="0"/>
              <a:t>4 December 2024</a:t>
            </a:fld>
            <a:endParaRPr lang="en-US"/>
          </a:p>
        </p:txBody>
      </p:sp>
      <p:sp>
        <p:nvSpPr>
          <p:cNvPr id="3" name="Slide Number Placeholder 2"/>
          <p:cNvSpPr>
            <a:spLocks noGrp="1"/>
          </p:cNvSpPr>
          <p:nvPr>
            <p:ph type="sldNum" sz="quarter" idx="19"/>
          </p:nvPr>
        </p:nvSpPr>
        <p:spPr/>
        <p:txBody>
          <a:bodyPr/>
          <a:lstStyle/>
          <a:p>
            <a:r>
              <a:rPr lang="en-US"/>
              <a:t>PAGE | </a:t>
            </a:r>
            <a:fld id="{D0068CB7-90E7-4D18-BC0A-BEE6CE79F922}" type="slidenum">
              <a:rPr lang="en-US" smtClean="0"/>
              <a:pPr/>
              <a:t>‹#›</a:t>
            </a:fld>
            <a:endParaRPr lang="en-US"/>
          </a:p>
        </p:txBody>
      </p:sp>
      <p:sp>
        <p:nvSpPr>
          <p:cNvPr id="4" name="Title 3"/>
          <p:cNvSpPr>
            <a:spLocks noGrp="1"/>
          </p:cNvSpPr>
          <p:nvPr>
            <p:ph type="title" hasCustomPrompt="1"/>
          </p:nvPr>
        </p:nvSpPr>
        <p:spPr/>
        <p:txBody>
          <a:bodyPr/>
          <a:lstStyle/>
          <a:p>
            <a:r>
              <a:rPr lang="en-US"/>
              <a:t>Optional Slide Title</a:t>
            </a:r>
          </a:p>
        </p:txBody>
      </p:sp>
      <p:sp>
        <p:nvSpPr>
          <p:cNvPr id="14" name="Text Placeholder 5"/>
          <p:cNvSpPr>
            <a:spLocks noGrp="1"/>
          </p:cNvSpPr>
          <p:nvPr>
            <p:ph type="body" sz="quarter" idx="17" hasCustomPrompt="1"/>
          </p:nvPr>
        </p:nvSpPr>
        <p:spPr>
          <a:xfrm>
            <a:off x="1310640" y="762000"/>
            <a:ext cx="10881360" cy="304800"/>
          </a:xfrm>
        </p:spPr>
        <p:txBody>
          <a:bodyPr tIns="91440" rIns="301752" bIns="0" anchor="t">
            <a:normAutofit/>
          </a:bodyPr>
          <a:lstStyle>
            <a:lvl1pPr marL="0" indent="0" algn="r">
              <a:buFontTx/>
              <a:buNone/>
              <a:defRPr sz="1200" b="1"/>
            </a:lvl1pPr>
            <a:lvl2pPr marL="182880" indent="0" algn="r">
              <a:buFontTx/>
              <a:buNone/>
              <a:defRPr sz="1200" b="1"/>
            </a:lvl2pPr>
            <a:lvl3pPr marL="365760" indent="0" algn="r">
              <a:buFontTx/>
              <a:buNone/>
              <a:defRPr sz="1200" b="1"/>
            </a:lvl3pPr>
            <a:lvl4pPr marL="548640" indent="0" algn="r">
              <a:buFontTx/>
              <a:buNone/>
              <a:defRPr sz="1200" b="1"/>
            </a:lvl4pPr>
            <a:lvl5pPr marL="731520" indent="0" algn="r">
              <a:buFontTx/>
              <a:buNone/>
              <a:defRPr sz="1200" b="1"/>
            </a:lvl5pPr>
          </a:lstStyle>
          <a:p>
            <a:pPr lvl="0"/>
            <a:r>
              <a:rPr lang="en-US"/>
              <a:t>Optional Subtitle</a:t>
            </a:r>
          </a:p>
        </p:txBody>
      </p:sp>
    </p:spTree>
    <p:extLst>
      <p:ext uri="{BB962C8B-B14F-4D97-AF65-F5344CB8AC3E}">
        <p14:creationId xmlns:p14="http://schemas.microsoft.com/office/powerpoint/2010/main" val="15834581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Yellow Bar Agenda 1">
    <p:spTree>
      <p:nvGrpSpPr>
        <p:cNvPr id="1" name=""/>
        <p:cNvGrpSpPr/>
        <p:nvPr/>
      </p:nvGrpSpPr>
      <p:grpSpPr>
        <a:xfrm>
          <a:off x="0" y="0"/>
          <a:ext cx="0" cy="0"/>
          <a:chOff x="0" y="0"/>
          <a:chExt cx="0" cy="0"/>
        </a:xfrm>
      </p:grpSpPr>
      <p:sp>
        <p:nvSpPr>
          <p:cNvPr id="6" name="Rectangle 5"/>
          <p:cNvSpPr/>
          <p:nvPr userDrawn="1"/>
        </p:nvSpPr>
        <p:spPr>
          <a:xfrm>
            <a:off x="304800" y="1706881"/>
            <a:ext cx="11582400" cy="45719"/>
          </a:xfrm>
          <a:prstGeom prst="rect">
            <a:avLst/>
          </a:prstGeom>
          <a:ln>
            <a:no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8" name="Content Placeholder 13"/>
          <p:cNvSpPr>
            <a:spLocks noGrp="1"/>
          </p:cNvSpPr>
          <p:nvPr>
            <p:ph sz="quarter" idx="13" hasCustomPrompt="1"/>
          </p:nvPr>
        </p:nvSpPr>
        <p:spPr>
          <a:xfrm>
            <a:off x="304800" y="1752600"/>
            <a:ext cx="11582400" cy="4800600"/>
          </a:xfrm>
        </p:spPr>
        <p:txBody>
          <a:bodyPr/>
          <a:lstStyle>
            <a:lvl1pPr marL="182563" marR="0" indent="-182563"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1pPr>
            <a:lvl2pPr marL="365760" marR="0" indent="-182880"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2pPr>
            <a:lvl3pPr marL="548640" marR="0" indent="-182880"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3pPr>
            <a:lvl4pPr marL="731520" marR="0" indent="-182880" algn="l" defTabSz="182880" rtl="0" eaLnBrk="1" fontAlgn="auto" latinLnBrk="0" hangingPunct="1">
              <a:lnSpc>
                <a:spcPct val="90000"/>
              </a:lnSpc>
              <a:spcBef>
                <a:spcPts val="4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4pPr>
            <a:lvl5pPr marL="914400" marR="0" indent="-182880" algn="l" defTabSz="182880" rtl="0" eaLnBrk="1" fontAlgn="auto" latinLnBrk="0" hangingPunct="1">
              <a:lnSpc>
                <a:spcPct val="90000"/>
              </a:lnSpc>
              <a:spcBef>
                <a:spcPts val="3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5pPr>
          </a:lstStyle>
          <a:p>
            <a:pPr marL="182563" marR="0" lvl="0" indent="-182563"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600" b="0" i="0" u="none" strike="noStrike" kern="1200" cap="none" spc="0" normalizeH="0" baseline="0" noProof="0">
                <a:ln>
                  <a:noFill/>
                </a:ln>
                <a:solidFill>
                  <a:srgbClr val="000000"/>
                </a:solidFill>
                <a:effectLst/>
                <a:uLnTx/>
                <a:uFillTx/>
                <a:latin typeface="+mn-lt"/>
                <a:ea typeface="+mn-ea"/>
                <a:cs typeface="+mn-cs"/>
              </a:rPr>
              <a:t>First Level / Bullet Optional</a:t>
            </a:r>
          </a:p>
          <a:p>
            <a:pPr marL="365760" marR="0" lvl="1" indent="-182880"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500" b="0" i="0" u="none" strike="noStrike" kern="1200" cap="none" spc="0" normalizeH="0" baseline="0" noProof="0">
                <a:ln>
                  <a:noFill/>
                </a:ln>
                <a:solidFill>
                  <a:srgbClr val="000000"/>
                </a:solidFill>
                <a:effectLst/>
                <a:uLnTx/>
                <a:uFillTx/>
                <a:latin typeface="+mn-lt"/>
                <a:ea typeface="+mn-ea"/>
                <a:cs typeface="+mn-cs"/>
              </a:rPr>
              <a:t>Second Level</a:t>
            </a:r>
          </a:p>
          <a:p>
            <a:pPr marL="548640" marR="0" lvl="2" indent="-182880"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400" b="0" i="0" u="none" strike="noStrike" kern="1200" cap="none" spc="0" normalizeH="0" baseline="0" noProof="0">
                <a:ln>
                  <a:noFill/>
                </a:ln>
                <a:solidFill>
                  <a:srgbClr val="000000"/>
                </a:solidFill>
                <a:effectLst/>
                <a:uLnTx/>
                <a:uFillTx/>
                <a:latin typeface="+mn-lt"/>
                <a:ea typeface="+mn-ea"/>
                <a:cs typeface="+mn-cs"/>
              </a:rPr>
              <a:t>Third Level</a:t>
            </a:r>
          </a:p>
          <a:p>
            <a:pPr marL="731520" marR="0" lvl="3" indent="-182880" algn="l" defTabSz="182880" rtl="0" eaLnBrk="1" fontAlgn="auto" latinLnBrk="0" hangingPunct="1">
              <a:lnSpc>
                <a:spcPct val="90000"/>
              </a:lnSpc>
              <a:spcBef>
                <a:spcPts val="4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300" b="0" i="0" u="none" strike="noStrike" kern="1200" cap="none" spc="0" normalizeH="0" baseline="0" noProof="0">
                <a:ln>
                  <a:noFill/>
                </a:ln>
                <a:solidFill>
                  <a:srgbClr val="000000"/>
                </a:solidFill>
                <a:effectLst/>
                <a:uLnTx/>
                <a:uFillTx/>
                <a:latin typeface="+mn-lt"/>
                <a:ea typeface="+mn-ea"/>
                <a:cs typeface="+mn-cs"/>
              </a:rPr>
              <a:t>Fourth Level</a:t>
            </a:r>
          </a:p>
          <a:p>
            <a:pPr marL="914400" marR="0" lvl="4" indent="-182880" algn="l" defTabSz="182880" rtl="0" eaLnBrk="1" fontAlgn="auto" latinLnBrk="0" hangingPunct="1">
              <a:lnSpc>
                <a:spcPct val="90000"/>
              </a:lnSpc>
              <a:spcBef>
                <a:spcPts val="3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200" b="0" i="0" u="none" strike="noStrike" kern="1200" cap="none" spc="0" normalizeH="0" baseline="0" noProof="0">
                <a:ln>
                  <a:noFill/>
                </a:ln>
                <a:solidFill>
                  <a:srgbClr val="000000"/>
                </a:solidFill>
                <a:effectLst/>
                <a:uLnTx/>
                <a:uFillTx/>
                <a:latin typeface="+mn-lt"/>
                <a:ea typeface="+mn-ea"/>
                <a:cs typeface="+mn-cs"/>
              </a:rPr>
              <a:t>Fifth Level</a:t>
            </a:r>
          </a:p>
        </p:txBody>
      </p:sp>
      <p:sp>
        <p:nvSpPr>
          <p:cNvPr id="2" name="Date Placeholder 1"/>
          <p:cNvSpPr>
            <a:spLocks noGrp="1"/>
          </p:cNvSpPr>
          <p:nvPr>
            <p:ph type="dt" sz="half" idx="14"/>
          </p:nvPr>
        </p:nvSpPr>
        <p:spPr/>
        <p:txBody>
          <a:bodyPr/>
          <a:lstStyle/>
          <a:p>
            <a:fld id="{783E2291-0B74-4C9E-A61D-646F9E7DF0D8}" type="datetime3">
              <a:rPr lang="en-US" smtClean="0"/>
              <a:t>4 December 2024</a:t>
            </a:fld>
            <a:endParaRPr lang="en-US"/>
          </a:p>
        </p:txBody>
      </p:sp>
      <p:sp>
        <p:nvSpPr>
          <p:cNvPr id="3" name="Slide Number Placeholder 2"/>
          <p:cNvSpPr>
            <a:spLocks noGrp="1"/>
          </p:cNvSpPr>
          <p:nvPr>
            <p:ph type="sldNum" sz="quarter" idx="15"/>
          </p:nvPr>
        </p:nvSpPr>
        <p:spPr/>
        <p:txBody>
          <a:bodyPr/>
          <a:lstStyle/>
          <a:p>
            <a:r>
              <a:rPr lang="en-US"/>
              <a:t>PAGE | </a:t>
            </a:r>
            <a:fld id="{D0068CB7-90E7-4D18-BC0A-BEE6CE79F922}" type="slidenum">
              <a:rPr lang="en-US" smtClean="0"/>
              <a:pPr/>
              <a:t>‹#›</a:t>
            </a:fld>
            <a:endParaRPr lang="en-US"/>
          </a:p>
        </p:txBody>
      </p:sp>
      <p:sp>
        <p:nvSpPr>
          <p:cNvPr id="4" name="Title 3"/>
          <p:cNvSpPr>
            <a:spLocks noGrp="1"/>
          </p:cNvSpPr>
          <p:nvPr>
            <p:ph type="title" hasCustomPrompt="1"/>
          </p:nvPr>
        </p:nvSpPr>
        <p:spPr>
          <a:xfrm>
            <a:off x="304800" y="1097281"/>
            <a:ext cx="11582400" cy="609600"/>
          </a:xfrm>
        </p:spPr>
        <p:txBody>
          <a:bodyPr bIns="45720"/>
          <a:lstStyle>
            <a:lvl1pPr algn="l">
              <a:defRPr>
                <a:solidFill>
                  <a:schemeClr val="tx1"/>
                </a:solidFill>
                <a:latin typeface="Arial Black" panose="020B0A04020102020204" pitchFamily="34" charset="0"/>
              </a:defRPr>
            </a:lvl1pPr>
          </a:lstStyle>
          <a:p>
            <a:r>
              <a:rPr lang="en-US"/>
              <a:t>Optional Slide Title</a:t>
            </a:r>
          </a:p>
        </p:txBody>
      </p:sp>
    </p:spTree>
    <p:extLst>
      <p:ext uri="{BB962C8B-B14F-4D97-AF65-F5344CB8AC3E}">
        <p14:creationId xmlns:p14="http://schemas.microsoft.com/office/powerpoint/2010/main" val="12792845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Divider">
    <p:spTree>
      <p:nvGrpSpPr>
        <p:cNvPr id="1" name=""/>
        <p:cNvGrpSpPr/>
        <p:nvPr/>
      </p:nvGrpSpPr>
      <p:grpSpPr>
        <a:xfrm>
          <a:off x="0" y="0"/>
          <a:ext cx="0" cy="0"/>
          <a:chOff x="0" y="0"/>
          <a:chExt cx="0" cy="0"/>
        </a:xfrm>
      </p:grpSpPr>
      <p:sp>
        <p:nvSpPr>
          <p:cNvPr id="13" name="Rectangle 12"/>
          <p:cNvSpPr/>
          <p:nvPr userDrawn="1"/>
        </p:nvSpPr>
        <p:spPr>
          <a:xfrm>
            <a:off x="0" y="2914532"/>
            <a:ext cx="12192000" cy="45720"/>
          </a:xfrm>
          <a:prstGeom prst="rect">
            <a:avLst/>
          </a:prstGeom>
          <a:solidFill>
            <a:srgbClr val="FFC526"/>
          </a:solidFill>
          <a:ln w="12700" cap="flat" cmpd="sng" algn="ctr">
            <a:noFill/>
            <a:prstDash val="solid"/>
            <a:miter lim="800000"/>
          </a:ln>
          <a:effectLst>
            <a:outerShdw blurRad="50800" dist="38100" dir="2700000" algn="tl" rotWithShape="0">
              <a:prstClr val="black">
                <a:alpha val="14000"/>
              </a:prst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rial" panose="020B0604020202020204"/>
              <a:ea typeface="+mn-ea"/>
              <a:cs typeface="+mn-cs"/>
            </a:endParaRPr>
          </a:p>
        </p:txBody>
      </p:sp>
      <p:sp>
        <p:nvSpPr>
          <p:cNvPr id="6" name="Title 5"/>
          <p:cNvSpPr>
            <a:spLocks noGrp="1"/>
          </p:cNvSpPr>
          <p:nvPr>
            <p:ph type="title" hasCustomPrompt="1"/>
          </p:nvPr>
        </p:nvSpPr>
        <p:spPr>
          <a:xfrm>
            <a:off x="304800" y="1452418"/>
            <a:ext cx="11582400" cy="1426668"/>
          </a:xfrm>
        </p:spPr>
        <p:txBody>
          <a:bodyPr tIns="0" rIns="0" bIns="0" anchor="b" anchorCtr="0">
            <a:noAutofit/>
          </a:bodyPr>
          <a:lstStyle>
            <a:lvl1pPr algn="ctr">
              <a:defRPr kumimoji="0" lang="en-US" sz="3600" b="1" i="0" u="none" strike="noStrike" kern="1200" cap="none" spc="0" normalizeH="0" baseline="0" dirty="0" smtClean="0">
                <a:ln>
                  <a:noFill/>
                </a:ln>
                <a:solidFill>
                  <a:srgbClr val="000000"/>
                </a:solidFill>
                <a:effectLst/>
                <a:uLnTx/>
                <a:uFillTx/>
                <a:latin typeface="Arial Black" panose="020B0A04020102020204" pitchFamily="34" charset="0"/>
                <a:ea typeface="+mj-ea"/>
                <a:cs typeface="Arial Bold" panose="020B0704020202020204" pitchFamily="34" charset="0"/>
              </a:defRPr>
            </a:lvl1pPr>
          </a:lstStyle>
          <a:p>
            <a:pPr marL="0" marR="0" lvl="0" indent="0" algn="ctr" defTabSz="914354" rtl="0" eaLnBrk="1" fontAlgn="auto" latinLnBrk="0" hangingPunct="1">
              <a:lnSpc>
                <a:spcPct val="90000"/>
              </a:lnSpc>
              <a:spcBef>
                <a:spcPct val="0"/>
              </a:spcBef>
              <a:spcAft>
                <a:spcPts val="0"/>
              </a:spcAft>
              <a:buClrTx/>
              <a:buSzTx/>
              <a:buFontTx/>
              <a:buNone/>
              <a:tabLst/>
              <a:defRPr/>
            </a:pPr>
            <a:r>
              <a:rPr lang="en-US"/>
              <a:t>Divider Title</a:t>
            </a:r>
          </a:p>
        </p:txBody>
      </p:sp>
      <p:sp>
        <p:nvSpPr>
          <p:cNvPr id="16" name="Subtitle 2"/>
          <p:cNvSpPr>
            <a:spLocks noGrp="1"/>
          </p:cNvSpPr>
          <p:nvPr>
            <p:ph type="subTitle" idx="1" hasCustomPrompt="1"/>
          </p:nvPr>
        </p:nvSpPr>
        <p:spPr>
          <a:xfrm>
            <a:off x="304800" y="2954132"/>
            <a:ext cx="11582400" cy="1853388"/>
          </a:xfrm>
        </p:spPr>
        <p:txBody>
          <a:bodyPr lIns="0" rIns="0" bIns="0">
            <a:normAutofit/>
          </a:bodyPr>
          <a:lstStyle>
            <a:lvl1pPr marL="0" indent="0" algn="ctr" defTabSz="182880" rtl="0" eaLnBrk="1" latinLnBrk="0" hangingPunct="1">
              <a:lnSpc>
                <a:spcPct val="90000"/>
              </a:lnSpc>
              <a:spcBef>
                <a:spcPts val="500"/>
              </a:spcBef>
              <a:spcAft>
                <a:spcPts val="0"/>
              </a:spcAft>
              <a:buFont typeface="Wingdings" panose="05000000000000000000" pitchFamily="2" charset="2"/>
              <a:buNone/>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lang="en-US" sz="1600" kern="1200" baseline="0" dirty="0">
                <a:solidFill>
                  <a:schemeClr val="tx1"/>
                </a:solidFill>
                <a:latin typeface="Arial Bold" panose="020B0704020202020204" pitchFamily="34" charset="0"/>
                <a:ea typeface="+mn-ea"/>
                <a:cs typeface="Arial Bold" panose="020B07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Optional Subtitle</a:t>
            </a:r>
          </a:p>
        </p:txBody>
      </p:sp>
      <p:sp>
        <p:nvSpPr>
          <p:cNvPr id="2" name="Date Placeholder 1"/>
          <p:cNvSpPr>
            <a:spLocks noGrp="1"/>
          </p:cNvSpPr>
          <p:nvPr>
            <p:ph type="dt" sz="half" idx="10"/>
          </p:nvPr>
        </p:nvSpPr>
        <p:spPr/>
        <p:txBody>
          <a:bodyPr/>
          <a:lstStyle/>
          <a:p>
            <a:fld id="{55EC3831-530D-475E-A703-CE9B0F12D911}" type="datetime3">
              <a:rPr lang="en-US" smtClean="0"/>
              <a:t>4 December 2024</a:t>
            </a:fld>
            <a:endParaRPr lang="en-US"/>
          </a:p>
        </p:txBody>
      </p:sp>
      <p:sp>
        <p:nvSpPr>
          <p:cNvPr id="3" name="Slide Number Placeholder 2"/>
          <p:cNvSpPr>
            <a:spLocks noGrp="1"/>
          </p:cNvSpPr>
          <p:nvPr>
            <p:ph type="sldNum" sz="quarter" idx="11"/>
          </p:nvPr>
        </p:nvSpPr>
        <p:spPr/>
        <p:txBody>
          <a:bodyPr/>
          <a:lstStyle/>
          <a:p>
            <a:r>
              <a:rPr lang="en-US"/>
              <a:t>PAGE | </a:t>
            </a:r>
            <a:fld id="{D0068CB7-90E7-4D18-BC0A-BEE6CE79F922}" type="slidenum">
              <a:rPr lang="en-US" smtClean="0"/>
              <a:pPr/>
              <a:t>‹#›</a:t>
            </a:fld>
            <a:endParaRPr lang="en-US"/>
          </a:p>
        </p:txBody>
      </p:sp>
    </p:spTree>
    <p:extLst>
      <p:ext uri="{BB962C8B-B14F-4D97-AF65-F5344CB8AC3E}">
        <p14:creationId xmlns:p14="http://schemas.microsoft.com/office/powerpoint/2010/main" val="240404915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No Background">
    <p:spTree>
      <p:nvGrpSpPr>
        <p:cNvPr id="1" name=""/>
        <p:cNvGrpSpPr/>
        <p:nvPr/>
      </p:nvGrpSpPr>
      <p:grpSpPr>
        <a:xfrm>
          <a:off x="0" y="0"/>
          <a:ext cx="0" cy="0"/>
          <a:chOff x="0" y="0"/>
          <a:chExt cx="0" cy="0"/>
        </a:xfrm>
      </p:grpSpPr>
      <p:sp>
        <p:nvSpPr>
          <p:cNvPr id="12" name="BOTTOM BAR"/>
          <p:cNvSpPr/>
          <p:nvPr userDrawn="1"/>
        </p:nvSpPr>
        <p:spPr>
          <a:xfrm>
            <a:off x="0" y="6629436"/>
            <a:ext cx="121920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Rectangle 2"/>
          <p:cNvSpPr/>
          <p:nvPr userDrawn="1"/>
        </p:nvSpPr>
        <p:spPr>
          <a:xfrm>
            <a:off x="0" y="1066800"/>
            <a:ext cx="12192000" cy="556263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8"/>
          </p:nvPr>
        </p:nvSpPr>
        <p:spPr/>
        <p:txBody>
          <a:bodyPr/>
          <a:lstStyle/>
          <a:p>
            <a:fld id="{6B3E7090-2196-41D8-AE88-9E9EBC046335}" type="datetime3">
              <a:rPr lang="en-US" smtClean="0"/>
              <a:t>4 December 2024</a:t>
            </a:fld>
            <a:endParaRPr lang="en-US"/>
          </a:p>
        </p:txBody>
      </p:sp>
      <p:sp>
        <p:nvSpPr>
          <p:cNvPr id="5" name="Slide Number Placeholder 4"/>
          <p:cNvSpPr>
            <a:spLocks noGrp="1"/>
          </p:cNvSpPr>
          <p:nvPr>
            <p:ph type="sldNum" sz="quarter" idx="19"/>
          </p:nvPr>
        </p:nvSpPr>
        <p:spPr/>
        <p:txBody>
          <a:bodyPr/>
          <a:lstStyle/>
          <a:p>
            <a:r>
              <a:rPr lang="en-US"/>
              <a:t>PAGE | </a:t>
            </a:r>
            <a:fld id="{D0068CB7-90E7-4D18-BC0A-BEE6CE79F922}" type="slidenum">
              <a:rPr lang="en-US" smtClean="0"/>
              <a:pPr/>
              <a:t>‹#›</a:t>
            </a:fld>
            <a:endParaRPr lang="en-US"/>
          </a:p>
        </p:txBody>
      </p:sp>
      <p:sp>
        <p:nvSpPr>
          <p:cNvPr id="6" name="Title 5"/>
          <p:cNvSpPr>
            <a:spLocks noGrp="1"/>
          </p:cNvSpPr>
          <p:nvPr>
            <p:ph type="title" hasCustomPrompt="1"/>
          </p:nvPr>
        </p:nvSpPr>
        <p:spPr/>
        <p:txBody>
          <a:bodyPr/>
          <a:lstStyle/>
          <a:p>
            <a:r>
              <a:rPr lang="en-US"/>
              <a:t>Optional Slide Title</a:t>
            </a:r>
          </a:p>
        </p:txBody>
      </p:sp>
      <p:sp>
        <p:nvSpPr>
          <p:cNvPr id="14" name="Text Placeholder 5"/>
          <p:cNvSpPr>
            <a:spLocks noGrp="1"/>
          </p:cNvSpPr>
          <p:nvPr>
            <p:ph type="body" sz="quarter" idx="17" hasCustomPrompt="1"/>
          </p:nvPr>
        </p:nvSpPr>
        <p:spPr>
          <a:xfrm>
            <a:off x="1310640" y="762000"/>
            <a:ext cx="10881360" cy="304800"/>
          </a:xfrm>
        </p:spPr>
        <p:txBody>
          <a:bodyPr tIns="91440" rIns="301752" bIns="0" anchor="t">
            <a:normAutofit/>
          </a:bodyPr>
          <a:lstStyle>
            <a:lvl1pPr marL="0" indent="0" algn="r">
              <a:buFontTx/>
              <a:buNone/>
              <a:defRPr sz="1200" b="1"/>
            </a:lvl1pPr>
            <a:lvl2pPr marL="182880" indent="0" algn="r">
              <a:buFontTx/>
              <a:buNone/>
              <a:defRPr sz="1200" b="1"/>
            </a:lvl2pPr>
            <a:lvl3pPr marL="365760" indent="0" algn="r">
              <a:buFontTx/>
              <a:buNone/>
              <a:defRPr sz="1200" b="1"/>
            </a:lvl3pPr>
            <a:lvl4pPr marL="548640" indent="0" algn="r">
              <a:buFontTx/>
              <a:buNone/>
              <a:defRPr sz="1200" b="1"/>
            </a:lvl4pPr>
            <a:lvl5pPr marL="731520" indent="0" algn="r">
              <a:buFontTx/>
              <a:buNone/>
              <a:defRPr sz="1200" b="1"/>
            </a:lvl5pPr>
          </a:lstStyle>
          <a:p>
            <a:pPr lvl="0"/>
            <a:r>
              <a:rPr lang="en-US"/>
              <a:t>Optional Subtitle</a:t>
            </a:r>
          </a:p>
        </p:txBody>
      </p:sp>
    </p:spTree>
    <p:extLst>
      <p:ext uri="{BB962C8B-B14F-4D97-AF65-F5344CB8AC3E}">
        <p14:creationId xmlns:p14="http://schemas.microsoft.com/office/powerpoint/2010/main" val="10231599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wo Columns">
    <p:spTree>
      <p:nvGrpSpPr>
        <p:cNvPr id="1" name=""/>
        <p:cNvGrpSpPr/>
        <p:nvPr/>
      </p:nvGrpSpPr>
      <p:grpSpPr>
        <a:xfrm>
          <a:off x="0" y="0"/>
          <a:ext cx="0" cy="0"/>
          <a:chOff x="0" y="0"/>
          <a:chExt cx="0" cy="0"/>
        </a:xfrm>
      </p:grpSpPr>
      <p:sp>
        <p:nvSpPr>
          <p:cNvPr id="10" name="Content Placeholder 9"/>
          <p:cNvSpPr>
            <a:spLocks noGrp="1"/>
          </p:cNvSpPr>
          <p:nvPr>
            <p:ph sz="quarter" idx="19" hasCustomPrompt="1"/>
          </p:nvPr>
        </p:nvSpPr>
        <p:spPr>
          <a:xfrm>
            <a:off x="304800" y="1066800"/>
            <a:ext cx="5638800" cy="5486400"/>
          </a:xfrm>
        </p:spPr>
        <p:txBody>
          <a:bodyPr/>
          <a:lstStyle>
            <a:lvl1pPr marL="182563" marR="0" indent="-182563"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1pPr>
            <a:lvl2pPr marL="365760" marR="0" indent="-182880"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2pPr>
            <a:lvl3pPr marL="548640" marR="0" indent="-182880"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3pPr>
            <a:lvl4pPr marL="731520" marR="0" indent="-182880" algn="l" defTabSz="182880" rtl="0" eaLnBrk="1" fontAlgn="auto" latinLnBrk="0" hangingPunct="1">
              <a:lnSpc>
                <a:spcPct val="90000"/>
              </a:lnSpc>
              <a:spcBef>
                <a:spcPts val="4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4pPr>
            <a:lvl5pPr marL="914400" marR="0" indent="-182880" algn="l" defTabSz="182880" rtl="0" eaLnBrk="1" fontAlgn="auto" latinLnBrk="0" hangingPunct="1">
              <a:lnSpc>
                <a:spcPct val="90000"/>
              </a:lnSpc>
              <a:spcBef>
                <a:spcPts val="3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5pPr>
          </a:lstStyle>
          <a:p>
            <a:pPr marL="182563" marR="0" lvl="0" indent="-182563"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600" b="0" i="0" u="none" strike="noStrike" kern="1200" cap="none" spc="0" normalizeH="0" baseline="0" noProof="0">
                <a:ln>
                  <a:noFill/>
                </a:ln>
                <a:solidFill>
                  <a:srgbClr val="000000"/>
                </a:solidFill>
                <a:effectLst/>
                <a:uLnTx/>
                <a:uFillTx/>
                <a:latin typeface="+mn-lt"/>
                <a:ea typeface="+mn-ea"/>
                <a:cs typeface="+mn-cs"/>
              </a:rPr>
              <a:t>First Level / Bullet Optional</a:t>
            </a:r>
          </a:p>
          <a:p>
            <a:pPr marL="365760" marR="0" lvl="1" indent="-182880"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500" b="0" i="0" u="none" strike="noStrike" kern="1200" cap="none" spc="0" normalizeH="0" baseline="0" noProof="0">
                <a:ln>
                  <a:noFill/>
                </a:ln>
                <a:solidFill>
                  <a:srgbClr val="000000"/>
                </a:solidFill>
                <a:effectLst/>
                <a:uLnTx/>
                <a:uFillTx/>
                <a:latin typeface="+mn-lt"/>
                <a:ea typeface="+mn-ea"/>
                <a:cs typeface="+mn-cs"/>
              </a:rPr>
              <a:t>Second Level</a:t>
            </a:r>
          </a:p>
          <a:p>
            <a:pPr marL="548640" marR="0" lvl="2" indent="-182880"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400" b="0" i="0" u="none" strike="noStrike" kern="1200" cap="none" spc="0" normalizeH="0" baseline="0" noProof="0">
                <a:ln>
                  <a:noFill/>
                </a:ln>
                <a:solidFill>
                  <a:srgbClr val="000000"/>
                </a:solidFill>
                <a:effectLst/>
                <a:uLnTx/>
                <a:uFillTx/>
                <a:latin typeface="+mn-lt"/>
                <a:ea typeface="+mn-ea"/>
                <a:cs typeface="+mn-cs"/>
              </a:rPr>
              <a:t>Third Level</a:t>
            </a:r>
          </a:p>
          <a:p>
            <a:pPr marL="731520" marR="0" lvl="3" indent="-182880" algn="l" defTabSz="182880" rtl="0" eaLnBrk="1" fontAlgn="auto" latinLnBrk="0" hangingPunct="1">
              <a:lnSpc>
                <a:spcPct val="90000"/>
              </a:lnSpc>
              <a:spcBef>
                <a:spcPts val="4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300" b="0" i="0" u="none" strike="noStrike" kern="1200" cap="none" spc="0" normalizeH="0" baseline="0" noProof="0">
                <a:ln>
                  <a:noFill/>
                </a:ln>
                <a:solidFill>
                  <a:srgbClr val="000000"/>
                </a:solidFill>
                <a:effectLst/>
                <a:uLnTx/>
                <a:uFillTx/>
                <a:latin typeface="+mn-lt"/>
                <a:ea typeface="+mn-ea"/>
                <a:cs typeface="+mn-cs"/>
              </a:rPr>
              <a:t>Fourth Level</a:t>
            </a:r>
          </a:p>
          <a:p>
            <a:pPr marL="914400" marR="0" lvl="4" indent="-182880" algn="l" defTabSz="182880" rtl="0" eaLnBrk="1" fontAlgn="auto" latinLnBrk="0" hangingPunct="1">
              <a:lnSpc>
                <a:spcPct val="90000"/>
              </a:lnSpc>
              <a:spcBef>
                <a:spcPts val="3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200" b="0" i="0" u="none" strike="noStrike" kern="1200" cap="none" spc="0" normalizeH="0" baseline="0" noProof="0">
                <a:ln>
                  <a:noFill/>
                </a:ln>
                <a:solidFill>
                  <a:srgbClr val="000000"/>
                </a:solidFill>
                <a:effectLst/>
                <a:uLnTx/>
                <a:uFillTx/>
                <a:latin typeface="+mn-lt"/>
                <a:ea typeface="+mn-ea"/>
                <a:cs typeface="+mn-cs"/>
              </a:rPr>
              <a:t>Fifth Level</a:t>
            </a:r>
          </a:p>
        </p:txBody>
      </p:sp>
      <p:sp>
        <p:nvSpPr>
          <p:cNvPr id="11" name="Content Placeholder 9"/>
          <p:cNvSpPr>
            <a:spLocks noGrp="1"/>
          </p:cNvSpPr>
          <p:nvPr>
            <p:ph sz="quarter" idx="20" hasCustomPrompt="1"/>
          </p:nvPr>
        </p:nvSpPr>
        <p:spPr>
          <a:xfrm>
            <a:off x="6248400" y="1066800"/>
            <a:ext cx="5638800" cy="5486400"/>
          </a:xfrm>
        </p:spPr>
        <p:txBody>
          <a:bodyPr/>
          <a:lstStyle>
            <a:lvl1pPr marL="182563" marR="0" indent="-182563"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1pPr>
            <a:lvl2pPr marL="365760" marR="0" indent="-182880"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2pPr>
            <a:lvl3pPr marL="548640" marR="0" indent="-182880"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3pPr>
            <a:lvl4pPr marL="731520" marR="0" indent="-182880" algn="l" defTabSz="182880" rtl="0" eaLnBrk="1" fontAlgn="auto" latinLnBrk="0" hangingPunct="1">
              <a:lnSpc>
                <a:spcPct val="90000"/>
              </a:lnSpc>
              <a:spcBef>
                <a:spcPts val="4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4pPr>
            <a:lvl5pPr marL="914400" marR="0" indent="-182880" algn="l" defTabSz="182880" rtl="0" eaLnBrk="1" fontAlgn="auto" latinLnBrk="0" hangingPunct="1">
              <a:lnSpc>
                <a:spcPct val="90000"/>
              </a:lnSpc>
              <a:spcBef>
                <a:spcPts val="3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5pPr>
          </a:lstStyle>
          <a:p>
            <a:pPr marL="182563" marR="0" lvl="0" indent="-182563"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600" b="0" i="0" u="none" strike="noStrike" kern="1200" cap="none" spc="0" normalizeH="0" baseline="0" noProof="0">
                <a:ln>
                  <a:noFill/>
                </a:ln>
                <a:solidFill>
                  <a:srgbClr val="000000"/>
                </a:solidFill>
                <a:effectLst/>
                <a:uLnTx/>
                <a:uFillTx/>
                <a:latin typeface="+mn-lt"/>
                <a:ea typeface="+mn-ea"/>
                <a:cs typeface="+mn-cs"/>
              </a:rPr>
              <a:t>First Level / Bullet Optional</a:t>
            </a:r>
          </a:p>
          <a:p>
            <a:pPr marL="365760" marR="0" lvl="1" indent="-182880"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500" b="0" i="0" u="none" strike="noStrike" kern="1200" cap="none" spc="0" normalizeH="0" baseline="0" noProof="0">
                <a:ln>
                  <a:noFill/>
                </a:ln>
                <a:solidFill>
                  <a:srgbClr val="000000"/>
                </a:solidFill>
                <a:effectLst/>
                <a:uLnTx/>
                <a:uFillTx/>
                <a:latin typeface="+mn-lt"/>
                <a:ea typeface="+mn-ea"/>
                <a:cs typeface="+mn-cs"/>
              </a:rPr>
              <a:t>Second Level</a:t>
            </a:r>
          </a:p>
          <a:p>
            <a:pPr marL="548640" marR="0" lvl="2" indent="-182880"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400" b="0" i="0" u="none" strike="noStrike" kern="1200" cap="none" spc="0" normalizeH="0" baseline="0" noProof="0">
                <a:ln>
                  <a:noFill/>
                </a:ln>
                <a:solidFill>
                  <a:srgbClr val="000000"/>
                </a:solidFill>
                <a:effectLst/>
                <a:uLnTx/>
                <a:uFillTx/>
                <a:latin typeface="+mn-lt"/>
                <a:ea typeface="+mn-ea"/>
                <a:cs typeface="+mn-cs"/>
              </a:rPr>
              <a:t>Third Level</a:t>
            </a:r>
          </a:p>
          <a:p>
            <a:pPr marL="731520" marR="0" lvl="3" indent="-182880" algn="l" defTabSz="182880" rtl="0" eaLnBrk="1" fontAlgn="auto" latinLnBrk="0" hangingPunct="1">
              <a:lnSpc>
                <a:spcPct val="90000"/>
              </a:lnSpc>
              <a:spcBef>
                <a:spcPts val="4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300" b="0" i="0" u="none" strike="noStrike" kern="1200" cap="none" spc="0" normalizeH="0" baseline="0" noProof="0">
                <a:ln>
                  <a:noFill/>
                </a:ln>
                <a:solidFill>
                  <a:srgbClr val="000000"/>
                </a:solidFill>
                <a:effectLst/>
                <a:uLnTx/>
                <a:uFillTx/>
                <a:latin typeface="+mn-lt"/>
                <a:ea typeface="+mn-ea"/>
                <a:cs typeface="+mn-cs"/>
              </a:rPr>
              <a:t>Fourth Level</a:t>
            </a:r>
          </a:p>
          <a:p>
            <a:pPr marL="914400" marR="0" lvl="4" indent="-182880" algn="l" defTabSz="182880" rtl="0" eaLnBrk="1" fontAlgn="auto" latinLnBrk="0" hangingPunct="1">
              <a:lnSpc>
                <a:spcPct val="90000"/>
              </a:lnSpc>
              <a:spcBef>
                <a:spcPts val="3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200" b="0" i="0" u="none" strike="noStrike" kern="1200" cap="none" spc="0" normalizeH="0" baseline="0" noProof="0">
                <a:ln>
                  <a:noFill/>
                </a:ln>
                <a:solidFill>
                  <a:srgbClr val="000000"/>
                </a:solidFill>
                <a:effectLst/>
                <a:uLnTx/>
                <a:uFillTx/>
                <a:latin typeface="+mn-lt"/>
                <a:ea typeface="+mn-ea"/>
                <a:cs typeface="+mn-cs"/>
              </a:rPr>
              <a:t>Fifth Level</a:t>
            </a:r>
          </a:p>
        </p:txBody>
      </p:sp>
      <p:sp>
        <p:nvSpPr>
          <p:cNvPr id="2" name="Date Placeholder 1"/>
          <p:cNvSpPr>
            <a:spLocks noGrp="1"/>
          </p:cNvSpPr>
          <p:nvPr>
            <p:ph type="dt" sz="half" idx="21"/>
          </p:nvPr>
        </p:nvSpPr>
        <p:spPr/>
        <p:txBody>
          <a:bodyPr/>
          <a:lstStyle/>
          <a:p>
            <a:fld id="{D46125CE-2F7B-4A5B-9489-3979DA137856}" type="datetime3">
              <a:rPr lang="en-US" smtClean="0"/>
              <a:t>4 December 2024</a:t>
            </a:fld>
            <a:endParaRPr lang="en-US"/>
          </a:p>
        </p:txBody>
      </p:sp>
      <p:sp>
        <p:nvSpPr>
          <p:cNvPr id="3" name="Slide Number Placeholder 2"/>
          <p:cNvSpPr>
            <a:spLocks noGrp="1"/>
          </p:cNvSpPr>
          <p:nvPr>
            <p:ph type="sldNum" sz="quarter" idx="22"/>
          </p:nvPr>
        </p:nvSpPr>
        <p:spPr/>
        <p:txBody>
          <a:bodyPr/>
          <a:lstStyle/>
          <a:p>
            <a:r>
              <a:rPr lang="en-US"/>
              <a:t>PAGE | </a:t>
            </a:r>
            <a:fld id="{D0068CB7-90E7-4D18-BC0A-BEE6CE79F922}" type="slidenum">
              <a:rPr lang="en-US" smtClean="0"/>
              <a:pPr/>
              <a:t>‹#›</a:t>
            </a:fld>
            <a:endParaRPr lang="en-US"/>
          </a:p>
        </p:txBody>
      </p:sp>
      <p:sp>
        <p:nvSpPr>
          <p:cNvPr id="4" name="Title 3"/>
          <p:cNvSpPr>
            <a:spLocks noGrp="1"/>
          </p:cNvSpPr>
          <p:nvPr>
            <p:ph type="title" hasCustomPrompt="1"/>
          </p:nvPr>
        </p:nvSpPr>
        <p:spPr/>
        <p:txBody>
          <a:bodyPr/>
          <a:lstStyle/>
          <a:p>
            <a:r>
              <a:rPr lang="en-US"/>
              <a:t>Optional Slide Title</a:t>
            </a:r>
          </a:p>
        </p:txBody>
      </p:sp>
      <p:sp>
        <p:nvSpPr>
          <p:cNvPr id="16" name="Text Placeholder 5"/>
          <p:cNvSpPr>
            <a:spLocks noGrp="1"/>
          </p:cNvSpPr>
          <p:nvPr>
            <p:ph type="body" sz="quarter" idx="17" hasCustomPrompt="1"/>
          </p:nvPr>
        </p:nvSpPr>
        <p:spPr>
          <a:xfrm>
            <a:off x="1310640" y="762000"/>
            <a:ext cx="10881360" cy="304800"/>
          </a:xfrm>
        </p:spPr>
        <p:txBody>
          <a:bodyPr tIns="91440" rIns="301752" bIns="0" anchor="t">
            <a:normAutofit/>
          </a:bodyPr>
          <a:lstStyle>
            <a:lvl1pPr marL="0" indent="0" algn="r">
              <a:buFontTx/>
              <a:buNone/>
              <a:defRPr sz="1200" b="1"/>
            </a:lvl1pPr>
            <a:lvl2pPr marL="182880" indent="0" algn="r">
              <a:buFontTx/>
              <a:buNone/>
              <a:defRPr sz="1200" b="1"/>
            </a:lvl2pPr>
            <a:lvl3pPr marL="365760" indent="0" algn="r">
              <a:buFontTx/>
              <a:buNone/>
              <a:defRPr sz="1200" b="1"/>
            </a:lvl3pPr>
            <a:lvl4pPr marL="548640" indent="0" algn="r">
              <a:buFontTx/>
              <a:buNone/>
              <a:defRPr sz="1200" b="1"/>
            </a:lvl4pPr>
            <a:lvl5pPr marL="731520" indent="0" algn="r">
              <a:buFontTx/>
              <a:buNone/>
              <a:defRPr sz="1200" b="1"/>
            </a:lvl5pPr>
          </a:lstStyle>
          <a:p>
            <a:pPr lvl="0"/>
            <a:r>
              <a:rPr lang="en-US"/>
              <a:t>Optional Subtitle</a:t>
            </a:r>
          </a:p>
        </p:txBody>
      </p:sp>
    </p:spTree>
    <p:extLst>
      <p:ext uri="{BB962C8B-B14F-4D97-AF65-F5344CB8AC3E}">
        <p14:creationId xmlns:p14="http://schemas.microsoft.com/office/powerpoint/2010/main" val="25683367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One Third Left">
    <p:spTree>
      <p:nvGrpSpPr>
        <p:cNvPr id="1" name=""/>
        <p:cNvGrpSpPr/>
        <p:nvPr/>
      </p:nvGrpSpPr>
      <p:grpSpPr>
        <a:xfrm>
          <a:off x="0" y="0"/>
          <a:ext cx="0" cy="0"/>
          <a:chOff x="0" y="0"/>
          <a:chExt cx="0" cy="0"/>
        </a:xfrm>
      </p:grpSpPr>
      <p:sp>
        <p:nvSpPr>
          <p:cNvPr id="7" name="Content Placeholder 6"/>
          <p:cNvSpPr>
            <a:spLocks noGrp="1"/>
          </p:cNvSpPr>
          <p:nvPr>
            <p:ph sz="quarter" idx="13" hasCustomPrompt="1"/>
          </p:nvPr>
        </p:nvSpPr>
        <p:spPr>
          <a:xfrm>
            <a:off x="304800" y="1066800"/>
            <a:ext cx="3695700" cy="5486400"/>
          </a:xfrm>
        </p:spPr>
        <p:txBody>
          <a:bodyPr/>
          <a:lstStyle>
            <a:lvl1pPr marL="182563" marR="0" indent="-182563"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1pPr>
            <a:lvl2pPr marL="365760" marR="0" indent="-182880"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2pPr>
            <a:lvl3pPr marL="548640" marR="0" indent="-182880"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3pPr>
            <a:lvl4pPr marL="731520" marR="0" indent="-182880" algn="l" defTabSz="182880" rtl="0" eaLnBrk="1" fontAlgn="auto" latinLnBrk="0" hangingPunct="1">
              <a:lnSpc>
                <a:spcPct val="90000"/>
              </a:lnSpc>
              <a:spcBef>
                <a:spcPts val="4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4pPr>
            <a:lvl5pPr marL="914400" marR="0" indent="-182880" algn="l" defTabSz="182880" rtl="0" eaLnBrk="1" fontAlgn="auto" latinLnBrk="0" hangingPunct="1">
              <a:lnSpc>
                <a:spcPct val="90000"/>
              </a:lnSpc>
              <a:spcBef>
                <a:spcPts val="3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5pPr>
          </a:lstStyle>
          <a:p>
            <a:pPr marL="182563" marR="0" lvl="0" indent="-182563"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600" b="0" i="0" u="none" strike="noStrike" kern="1200" cap="none" spc="0" normalizeH="0" baseline="0" noProof="0">
                <a:ln>
                  <a:noFill/>
                </a:ln>
                <a:solidFill>
                  <a:srgbClr val="000000"/>
                </a:solidFill>
                <a:effectLst/>
                <a:uLnTx/>
                <a:uFillTx/>
                <a:latin typeface="+mn-lt"/>
                <a:ea typeface="+mn-ea"/>
                <a:cs typeface="+mn-cs"/>
              </a:rPr>
              <a:t>First Level / Bullet Optional</a:t>
            </a:r>
          </a:p>
          <a:p>
            <a:pPr marL="365760" marR="0" lvl="1" indent="-182880"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500" b="0" i="0" u="none" strike="noStrike" kern="1200" cap="none" spc="0" normalizeH="0" baseline="0" noProof="0">
                <a:ln>
                  <a:noFill/>
                </a:ln>
                <a:solidFill>
                  <a:srgbClr val="000000"/>
                </a:solidFill>
                <a:effectLst/>
                <a:uLnTx/>
                <a:uFillTx/>
                <a:latin typeface="+mn-lt"/>
                <a:ea typeface="+mn-ea"/>
                <a:cs typeface="+mn-cs"/>
              </a:rPr>
              <a:t>Second Level</a:t>
            </a:r>
          </a:p>
          <a:p>
            <a:pPr marL="548640" marR="0" lvl="2" indent="-182880"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400" b="0" i="0" u="none" strike="noStrike" kern="1200" cap="none" spc="0" normalizeH="0" baseline="0" noProof="0">
                <a:ln>
                  <a:noFill/>
                </a:ln>
                <a:solidFill>
                  <a:srgbClr val="000000"/>
                </a:solidFill>
                <a:effectLst/>
                <a:uLnTx/>
                <a:uFillTx/>
                <a:latin typeface="+mn-lt"/>
                <a:ea typeface="+mn-ea"/>
                <a:cs typeface="+mn-cs"/>
              </a:rPr>
              <a:t>Third Level</a:t>
            </a:r>
          </a:p>
          <a:p>
            <a:pPr marL="731520" marR="0" lvl="3" indent="-182880" algn="l" defTabSz="182880" rtl="0" eaLnBrk="1" fontAlgn="auto" latinLnBrk="0" hangingPunct="1">
              <a:lnSpc>
                <a:spcPct val="90000"/>
              </a:lnSpc>
              <a:spcBef>
                <a:spcPts val="4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300" b="0" i="0" u="none" strike="noStrike" kern="1200" cap="none" spc="0" normalizeH="0" baseline="0" noProof="0">
                <a:ln>
                  <a:noFill/>
                </a:ln>
                <a:solidFill>
                  <a:srgbClr val="000000"/>
                </a:solidFill>
                <a:effectLst/>
                <a:uLnTx/>
                <a:uFillTx/>
                <a:latin typeface="+mn-lt"/>
                <a:ea typeface="+mn-ea"/>
                <a:cs typeface="+mn-cs"/>
              </a:rPr>
              <a:t>Fourth Level</a:t>
            </a:r>
          </a:p>
          <a:p>
            <a:pPr marL="914400" marR="0" lvl="4" indent="-182880" algn="l" defTabSz="182880" rtl="0" eaLnBrk="1" fontAlgn="auto" latinLnBrk="0" hangingPunct="1">
              <a:lnSpc>
                <a:spcPct val="90000"/>
              </a:lnSpc>
              <a:spcBef>
                <a:spcPts val="3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200" b="0" i="0" u="none" strike="noStrike" kern="1200" cap="none" spc="0" normalizeH="0" baseline="0" noProof="0">
                <a:ln>
                  <a:noFill/>
                </a:ln>
                <a:solidFill>
                  <a:srgbClr val="000000"/>
                </a:solidFill>
                <a:effectLst/>
                <a:uLnTx/>
                <a:uFillTx/>
                <a:latin typeface="+mn-lt"/>
                <a:ea typeface="+mn-ea"/>
                <a:cs typeface="+mn-cs"/>
              </a:rPr>
              <a:t>Fifth Level</a:t>
            </a:r>
          </a:p>
        </p:txBody>
      </p:sp>
      <p:sp>
        <p:nvSpPr>
          <p:cNvPr id="9" name="Content Placeholder 8"/>
          <p:cNvSpPr>
            <a:spLocks noGrp="1"/>
          </p:cNvSpPr>
          <p:nvPr>
            <p:ph sz="quarter" idx="14" hasCustomPrompt="1"/>
          </p:nvPr>
        </p:nvSpPr>
        <p:spPr>
          <a:xfrm>
            <a:off x="4305300" y="1066800"/>
            <a:ext cx="7581900" cy="5486400"/>
          </a:xfrm>
        </p:spPr>
        <p:txBody>
          <a:bodyPr/>
          <a:lstStyle>
            <a:lvl1pPr marL="182563" marR="0" indent="-182563"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1pPr>
            <a:lvl2pPr marL="365760" marR="0" indent="-182880"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2pPr>
            <a:lvl3pPr marL="548640" marR="0" indent="-182880"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3pPr>
            <a:lvl4pPr marL="731520" marR="0" indent="-182880" algn="l" defTabSz="182880" rtl="0" eaLnBrk="1" fontAlgn="auto" latinLnBrk="0" hangingPunct="1">
              <a:lnSpc>
                <a:spcPct val="90000"/>
              </a:lnSpc>
              <a:spcBef>
                <a:spcPts val="4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4pPr>
            <a:lvl5pPr marL="914400" marR="0" indent="-182880" algn="l" defTabSz="182880" rtl="0" eaLnBrk="1" fontAlgn="auto" latinLnBrk="0" hangingPunct="1">
              <a:lnSpc>
                <a:spcPct val="90000"/>
              </a:lnSpc>
              <a:spcBef>
                <a:spcPts val="3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5pPr>
          </a:lstStyle>
          <a:p>
            <a:pPr marL="182563" marR="0" lvl="0" indent="-182563"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600" b="0" i="0" u="none" strike="noStrike" kern="1200" cap="none" spc="0" normalizeH="0" baseline="0" noProof="0">
                <a:ln>
                  <a:noFill/>
                </a:ln>
                <a:solidFill>
                  <a:srgbClr val="000000"/>
                </a:solidFill>
                <a:effectLst/>
                <a:uLnTx/>
                <a:uFillTx/>
                <a:latin typeface="+mn-lt"/>
                <a:ea typeface="+mn-ea"/>
                <a:cs typeface="+mn-cs"/>
              </a:rPr>
              <a:t>First Level / Bullet Optional</a:t>
            </a:r>
          </a:p>
          <a:p>
            <a:pPr marL="365760" marR="0" lvl="1" indent="-182880"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500" b="0" i="0" u="none" strike="noStrike" kern="1200" cap="none" spc="0" normalizeH="0" baseline="0" noProof="0">
                <a:ln>
                  <a:noFill/>
                </a:ln>
                <a:solidFill>
                  <a:srgbClr val="000000"/>
                </a:solidFill>
                <a:effectLst/>
                <a:uLnTx/>
                <a:uFillTx/>
                <a:latin typeface="+mn-lt"/>
                <a:ea typeface="+mn-ea"/>
                <a:cs typeface="+mn-cs"/>
              </a:rPr>
              <a:t>Second Level</a:t>
            </a:r>
          </a:p>
          <a:p>
            <a:pPr marL="548640" marR="0" lvl="2" indent="-182880"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400" b="0" i="0" u="none" strike="noStrike" kern="1200" cap="none" spc="0" normalizeH="0" baseline="0" noProof="0">
                <a:ln>
                  <a:noFill/>
                </a:ln>
                <a:solidFill>
                  <a:srgbClr val="000000"/>
                </a:solidFill>
                <a:effectLst/>
                <a:uLnTx/>
                <a:uFillTx/>
                <a:latin typeface="+mn-lt"/>
                <a:ea typeface="+mn-ea"/>
                <a:cs typeface="+mn-cs"/>
              </a:rPr>
              <a:t>Third Level</a:t>
            </a:r>
          </a:p>
          <a:p>
            <a:pPr marL="731520" marR="0" lvl="3" indent="-182880" algn="l" defTabSz="182880" rtl="0" eaLnBrk="1" fontAlgn="auto" latinLnBrk="0" hangingPunct="1">
              <a:lnSpc>
                <a:spcPct val="90000"/>
              </a:lnSpc>
              <a:spcBef>
                <a:spcPts val="4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300" b="0" i="0" u="none" strike="noStrike" kern="1200" cap="none" spc="0" normalizeH="0" baseline="0" noProof="0">
                <a:ln>
                  <a:noFill/>
                </a:ln>
                <a:solidFill>
                  <a:srgbClr val="000000"/>
                </a:solidFill>
                <a:effectLst/>
                <a:uLnTx/>
                <a:uFillTx/>
                <a:latin typeface="+mn-lt"/>
                <a:ea typeface="+mn-ea"/>
                <a:cs typeface="+mn-cs"/>
              </a:rPr>
              <a:t>Fourth Level</a:t>
            </a:r>
          </a:p>
          <a:p>
            <a:pPr marL="914400" marR="0" lvl="4" indent="-182880" algn="l" defTabSz="182880" rtl="0" eaLnBrk="1" fontAlgn="auto" latinLnBrk="0" hangingPunct="1">
              <a:lnSpc>
                <a:spcPct val="90000"/>
              </a:lnSpc>
              <a:spcBef>
                <a:spcPts val="3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200" b="0" i="0" u="none" strike="noStrike" kern="1200" cap="none" spc="0" normalizeH="0" baseline="0" noProof="0">
                <a:ln>
                  <a:noFill/>
                </a:ln>
                <a:solidFill>
                  <a:srgbClr val="000000"/>
                </a:solidFill>
                <a:effectLst/>
                <a:uLnTx/>
                <a:uFillTx/>
                <a:latin typeface="+mn-lt"/>
                <a:ea typeface="+mn-ea"/>
                <a:cs typeface="+mn-cs"/>
              </a:rPr>
              <a:t>Fifth Level</a:t>
            </a:r>
          </a:p>
        </p:txBody>
      </p:sp>
      <p:sp>
        <p:nvSpPr>
          <p:cNvPr id="2" name="Date Placeholder 1"/>
          <p:cNvSpPr>
            <a:spLocks noGrp="1"/>
          </p:cNvSpPr>
          <p:nvPr>
            <p:ph type="dt" sz="half" idx="18"/>
          </p:nvPr>
        </p:nvSpPr>
        <p:spPr/>
        <p:txBody>
          <a:bodyPr/>
          <a:lstStyle/>
          <a:p>
            <a:fld id="{A430C97F-F46F-4F96-9B3D-1D31CD289860}" type="datetime3">
              <a:rPr lang="en-US" smtClean="0"/>
              <a:t>4 December 2024</a:t>
            </a:fld>
            <a:endParaRPr lang="en-US"/>
          </a:p>
        </p:txBody>
      </p:sp>
      <p:sp>
        <p:nvSpPr>
          <p:cNvPr id="3" name="Slide Number Placeholder 2"/>
          <p:cNvSpPr>
            <a:spLocks noGrp="1"/>
          </p:cNvSpPr>
          <p:nvPr>
            <p:ph type="sldNum" sz="quarter" idx="19"/>
          </p:nvPr>
        </p:nvSpPr>
        <p:spPr/>
        <p:txBody>
          <a:bodyPr/>
          <a:lstStyle/>
          <a:p>
            <a:r>
              <a:rPr lang="en-US"/>
              <a:t>PAGE | </a:t>
            </a:r>
            <a:fld id="{D0068CB7-90E7-4D18-BC0A-BEE6CE79F922}" type="slidenum">
              <a:rPr lang="en-US" smtClean="0"/>
              <a:pPr/>
              <a:t>‹#›</a:t>
            </a:fld>
            <a:endParaRPr lang="en-US"/>
          </a:p>
        </p:txBody>
      </p:sp>
      <p:sp>
        <p:nvSpPr>
          <p:cNvPr id="4" name="Title 3"/>
          <p:cNvSpPr>
            <a:spLocks noGrp="1"/>
          </p:cNvSpPr>
          <p:nvPr>
            <p:ph type="title" hasCustomPrompt="1"/>
          </p:nvPr>
        </p:nvSpPr>
        <p:spPr/>
        <p:txBody>
          <a:bodyPr/>
          <a:lstStyle/>
          <a:p>
            <a:r>
              <a:rPr lang="en-US"/>
              <a:t>Optional Slide Title</a:t>
            </a:r>
          </a:p>
        </p:txBody>
      </p:sp>
      <p:sp>
        <p:nvSpPr>
          <p:cNvPr id="15" name="Text Placeholder 5"/>
          <p:cNvSpPr>
            <a:spLocks noGrp="1"/>
          </p:cNvSpPr>
          <p:nvPr>
            <p:ph type="body" sz="quarter" idx="17" hasCustomPrompt="1"/>
          </p:nvPr>
        </p:nvSpPr>
        <p:spPr>
          <a:xfrm>
            <a:off x="1310640" y="762000"/>
            <a:ext cx="10881360" cy="304800"/>
          </a:xfrm>
        </p:spPr>
        <p:txBody>
          <a:bodyPr tIns="91440" rIns="301752" bIns="0" anchor="t">
            <a:normAutofit/>
          </a:bodyPr>
          <a:lstStyle>
            <a:lvl1pPr marL="0" indent="0" algn="r">
              <a:buFontTx/>
              <a:buNone/>
              <a:defRPr sz="1200" b="1"/>
            </a:lvl1pPr>
            <a:lvl2pPr marL="182880" indent="0" algn="r">
              <a:buFontTx/>
              <a:buNone/>
              <a:defRPr sz="1200" b="1"/>
            </a:lvl2pPr>
            <a:lvl3pPr marL="365760" indent="0" algn="r">
              <a:buFontTx/>
              <a:buNone/>
              <a:defRPr sz="1200" b="1"/>
            </a:lvl3pPr>
            <a:lvl4pPr marL="548640" indent="0" algn="r">
              <a:buFontTx/>
              <a:buNone/>
              <a:defRPr sz="1200" b="1"/>
            </a:lvl4pPr>
            <a:lvl5pPr marL="731520" indent="0" algn="r">
              <a:buFontTx/>
              <a:buNone/>
              <a:defRPr sz="1200" b="1"/>
            </a:lvl5pPr>
          </a:lstStyle>
          <a:p>
            <a:pPr lvl="0"/>
            <a:r>
              <a:rPr lang="en-US"/>
              <a:t>Optional Subtitle</a:t>
            </a:r>
          </a:p>
        </p:txBody>
      </p:sp>
    </p:spTree>
    <p:extLst>
      <p:ext uri="{BB962C8B-B14F-4D97-AF65-F5344CB8AC3E}">
        <p14:creationId xmlns:p14="http://schemas.microsoft.com/office/powerpoint/2010/main" val="58900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Quad Chart">
    <p:spTree>
      <p:nvGrpSpPr>
        <p:cNvPr id="1" name=""/>
        <p:cNvGrpSpPr/>
        <p:nvPr/>
      </p:nvGrpSpPr>
      <p:grpSpPr>
        <a:xfrm>
          <a:off x="0" y="0"/>
          <a:ext cx="0" cy="0"/>
          <a:chOff x="0" y="0"/>
          <a:chExt cx="0" cy="0"/>
        </a:xfrm>
      </p:grpSpPr>
      <p:sp>
        <p:nvSpPr>
          <p:cNvPr id="7" name="Content Placeholder 6"/>
          <p:cNvSpPr>
            <a:spLocks noGrp="1"/>
          </p:cNvSpPr>
          <p:nvPr>
            <p:ph sz="quarter" idx="13" hasCustomPrompt="1"/>
          </p:nvPr>
        </p:nvSpPr>
        <p:spPr>
          <a:xfrm>
            <a:off x="304800" y="1066800"/>
            <a:ext cx="5638800" cy="2590802"/>
          </a:xfrm>
        </p:spPr>
        <p:txBody>
          <a:bodyPr/>
          <a:lstStyle>
            <a:lvl1pPr marL="182563" marR="0" indent="-182563"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1pPr>
            <a:lvl2pPr marL="365760" marR="0" indent="-182880"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2pPr>
            <a:lvl3pPr marL="548640" marR="0" indent="-182880"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3pPr>
            <a:lvl4pPr marL="731520" marR="0" indent="-182880" algn="l" defTabSz="182880" rtl="0" eaLnBrk="1" fontAlgn="auto" latinLnBrk="0" hangingPunct="1">
              <a:lnSpc>
                <a:spcPct val="90000"/>
              </a:lnSpc>
              <a:spcBef>
                <a:spcPts val="4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4pPr>
            <a:lvl5pPr marL="914400" marR="0" indent="-182880" algn="l" defTabSz="182880" rtl="0" eaLnBrk="1" fontAlgn="auto" latinLnBrk="0" hangingPunct="1">
              <a:lnSpc>
                <a:spcPct val="90000"/>
              </a:lnSpc>
              <a:spcBef>
                <a:spcPts val="3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5pPr>
          </a:lstStyle>
          <a:p>
            <a:pPr marL="182563" marR="0" lvl="0" indent="-182563"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600" b="0" i="0" u="none" strike="noStrike" kern="1200" cap="none" spc="0" normalizeH="0" baseline="0" noProof="0">
                <a:ln>
                  <a:noFill/>
                </a:ln>
                <a:solidFill>
                  <a:srgbClr val="000000"/>
                </a:solidFill>
                <a:effectLst/>
                <a:uLnTx/>
                <a:uFillTx/>
                <a:latin typeface="+mn-lt"/>
                <a:ea typeface="+mn-ea"/>
                <a:cs typeface="+mn-cs"/>
              </a:rPr>
              <a:t>First Level / Bullet Optional</a:t>
            </a:r>
          </a:p>
          <a:p>
            <a:pPr marL="365760" marR="0" lvl="1" indent="-182880"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500" b="0" i="0" u="none" strike="noStrike" kern="1200" cap="none" spc="0" normalizeH="0" baseline="0" noProof="0">
                <a:ln>
                  <a:noFill/>
                </a:ln>
                <a:solidFill>
                  <a:srgbClr val="000000"/>
                </a:solidFill>
                <a:effectLst/>
                <a:uLnTx/>
                <a:uFillTx/>
                <a:latin typeface="+mn-lt"/>
                <a:ea typeface="+mn-ea"/>
                <a:cs typeface="+mn-cs"/>
              </a:rPr>
              <a:t>Second Level</a:t>
            </a:r>
          </a:p>
          <a:p>
            <a:pPr marL="548640" marR="0" lvl="2" indent="-182880"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400" b="0" i="0" u="none" strike="noStrike" kern="1200" cap="none" spc="0" normalizeH="0" baseline="0" noProof="0">
                <a:ln>
                  <a:noFill/>
                </a:ln>
                <a:solidFill>
                  <a:srgbClr val="000000"/>
                </a:solidFill>
                <a:effectLst/>
                <a:uLnTx/>
                <a:uFillTx/>
                <a:latin typeface="+mn-lt"/>
                <a:ea typeface="+mn-ea"/>
                <a:cs typeface="+mn-cs"/>
              </a:rPr>
              <a:t>Third Level</a:t>
            </a:r>
          </a:p>
          <a:p>
            <a:pPr marL="731520" marR="0" lvl="3" indent="-182880" algn="l" defTabSz="182880" rtl="0" eaLnBrk="1" fontAlgn="auto" latinLnBrk="0" hangingPunct="1">
              <a:lnSpc>
                <a:spcPct val="90000"/>
              </a:lnSpc>
              <a:spcBef>
                <a:spcPts val="4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300" b="0" i="0" u="none" strike="noStrike" kern="1200" cap="none" spc="0" normalizeH="0" baseline="0" noProof="0">
                <a:ln>
                  <a:noFill/>
                </a:ln>
                <a:solidFill>
                  <a:srgbClr val="000000"/>
                </a:solidFill>
                <a:effectLst/>
                <a:uLnTx/>
                <a:uFillTx/>
                <a:latin typeface="+mn-lt"/>
                <a:ea typeface="+mn-ea"/>
                <a:cs typeface="+mn-cs"/>
              </a:rPr>
              <a:t>Fourth Level</a:t>
            </a:r>
          </a:p>
          <a:p>
            <a:pPr marL="914400" marR="0" lvl="4" indent="-182880" algn="l" defTabSz="182880" rtl="0" eaLnBrk="1" fontAlgn="auto" latinLnBrk="0" hangingPunct="1">
              <a:lnSpc>
                <a:spcPct val="90000"/>
              </a:lnSpc>
              <a:spcBef>
                <a:spcPts val="3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200" b="0" i="0" u="none" strike="noStrike" kern="1200" cap="none" spc="0" normalizeH="0" baseline="0" noProof="0">
                <a:ln>
                  <a:noFill/>
                </a:ln>
                <a:solidFill>
                  <a:srgbClr val="000000"/>
                </a:solidFill>
                <a:effectLst/>
                <a:uLnTx/>
                <a:uFillTx/>
                <a:latin typeface="+mn-lt"/>
                <a:ea typeface="+mn-ea"/>
                <a:cs typeface="+mn-cs"/>
              </a:rPr>
              <a:t>Fifth Level</a:t>
            </a:r>
          </a:p>
        </p:txBody>
      </p:sp>
      <p:cxnSp>
        <p:nvCxnSpPr>
          <p:cNvPr id="9" name="Straight Connector 8"/>
          <p:cNvCxnSpPr/>
          <p:nvPr userDrawn="1"/>
        </p:nvCxnSpPr>
        <p:spPr>
          <a:xfrm>
            <a:off x="6096000" y="1066800"/>
            <a:ext cx="0" cy="54864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userDrawn="1"/>
        </p:nvCxnSpPr>
        <p:spPr>
          <a:xfrm>
            <a:off x="304800" y="3810000"/>
            <a:ext cx="5638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userDrawn="1"/>
        </p:nvCxnSpPr>
        <p:spPr>
          <a:xfrm>
            <a:off x="6248400" y="3810000"/>
            <a:ext cx="5638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8" name="Content Placeholder 6"/>
          <p:cNvSpPr>
            <a:spLocks noGrp="1"/>
          </p:cNvSpPr>
          <p:nvPr>
            <p:ph sz="quarter" idx="23" hasCustomPrompt="1"/>
          </p:nvPr>
        </p:nvSpPr>
        <p:spPr>
          <a:xfrm>
            <a:off x="6248400" y="1066800"/>
            <a:ext cx="5638800" cy="2590800"/>
          </a:xfrm>
        </p:spPr>
        <p:txBody>
          <a:bodyPr/>
          <a:lstStyle>
            <a:lvl1pPr marL="182563" marR="0" indent="-182563"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1pPr>
            <a:lvl2pPr marL="365760" marR="0" indent="-182880"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2pPr>
            <a:lvl3pPr marL="548640" marR="0" indent="-182880"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3pPr>
            <a:lvl4pPr marL="731520" marR="0" indent="-182880" algn="l" defTabSz="182880" rtl="0" eaLnBrk="1" fontAlgn="auto" latinLnBrk="0" hangingPunct="1">
              <a:lnSpc>
                <a:spcPct val="90000"/>
              </a:lnSpc>
              <a:spcBef>
                <a:spcPts val="4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4pPr>
            <a:lvl5pPr marL="914400" marR="0" indent="-182880" algn="l" defTabSz="182880" rtl="0" eaLnBrk="1" fontAlgn="auto" latinLnBrk="0" hangingPunct="1">
              <a:lnSpc>
                <a:spcPct val="90000"/>
              </a:lnSpc>
              <a:spcBef>
                <a:spcPts val="3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5pPr>
          </a:lstStyle>
          <a:p>
            <a:pPr marL="182563" marR="0" lvl="0" indent="-182563"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600" b="0" i="0" u="none" strike="noStrike" kern="1200" cap="none" spc="0" normalizeH="0" baseline="0" noProof="0">
                <a:ln>
                  <a:noFill/>
                </a:ln>
                <a:solidFill>
                  <a:srgbClr val="000000"/>
                </a:solidFill>
                <a:effectLst/>
                <a:uLnTx/>
                <a:uFillTx/>
                <a:latin typeface="+mn-lt"/>
                <a:ea typeface="+mn-ea"/>
                <a:cs typeface="+mn-cs"/>
              </a:rPr>
              <a:t>First Level / Bullet Optional</a:t>
            </a:r>
          </a:p>
          <a:p>
            <a:pPr marL="365760" marR="0" lvl="1" indent="-182880"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500" b="0" i="0" u="none" strike="noStrike" kern="1200" cap="none" spc="0" normalizeH="0" baseline="0" noProof="0">
                <a:ln>
                  <a:noFill/>
                </a:ln>
                <a:solidFill>
                  <a:srgbClr val="000000"/>
                </a:solidFill>
                <a:effectLst/>
                <a:uLnTx/>
                <a:uFillTx/>
                <a:latin typeface="+mn-lt"/>
                <a:ea typeface="+mn-ea"/>
                <a:cs typeface="+mn-cs"/>
              </a:rPr>
              <a:t>Second Level</a:t>
            </a:r>
          </a:p>
          <a:p>
            <a:pPr marL="548640" marR="0" lvl="2" indent="-182880"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400" b="0" i="0" u="none" strike="noStrike" kern="1200" cap="none" spc="0" normalizeH="0" baseline="0" noProof="0">
                <a:ln>
                  <a:noFill/>
                </a:ln>
                <a:solidFill>
                  <a:srgbClr val="000000"/>
                </a:solidFill>
                <a:effectLst/>
                <a:uLnTx/>
                <a:uFillTx/>
                <a:latin typeface="+mn-lt"/>
                <a:ea typeface="+mn-ea"/>
                <a:cs typeface="+mn-cs"/>
              </a:rPr>
              <a:t>Third Level</a:t>
            </a:r>
          </a:p>
          <a:p>
            <a:pPr marL="731520" marR="0" lvl="3" indent="-182880" algn="l" defTabSz="182880" rtl="0" eaLnBrk="1" fontAlgn="auto" latinLnBrk="0" hangingPunct="1">
              <a:lnSpc>
                <a:spcPct val="90000"/>
              </a:lnSpc>
              <a:spcBef>
                <a:spcPts val="4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300" b="0" i="0" u="none" strike="noStrike" kern="1200" cap="none" spc="0" normalizeH="0" baseline="0" noProof="0">
                <a:ln>
                  <a:noFill/>
                </a:ln>
                <a:solidFill>
                  <a:srgbClr val="000000"/>
                </a:solidFill>
                <a:effectLst/>
                <a:uLnTx/>
                <a:uFillTx/>
                <a:latin typeface="+mn-lt"/>
                <a:ea typeface="+mn-ea"/>
                <a:cs typeface="+mn-cs"/>
              </a:rPr>
              <a:t>Fourth Level</a:t>
            </a:r>
          </a:p>
          <a:p>
            <a:pPr marL="914400" marR="0" lvl="4" indent="-182880" algn="l" defTabSz="182880" rtl="0" eaLnBrk="1" fontAlgn="auto" latinLnBrk="0" hangingPunct="1">
              <a:lnSpc>
                <a:spcPct val="90000"/>
              </a:lnSpc>
              <a:spcBef>
                <a:spcPts val="3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200" b="0" i="0" u="none" strike="noStrike" kern="1200" cap="none" spc="0" normalizeH="0" baseline="0" noProof="0">
                <a:ln>
                  <a:noFill/>
                </a:ln>
                <a:solidFill>
                  <a:srgbClr val="000000"/>
                </a:solidFill>
                <a:effectLst/>
                <a:uLnTx/>
                <a:uFillTx/>
                <a:latin typeface="+mn-lt"/>
                <a:ea typeface="+mn-ea"/>
                <a:cs typeface="+mn-cs"/>
              </a:rPr>
              <a:t>Fifth Level</a:t>
            </a:r>
          </a:p>
        </p:txBody>
      </p:sp>
      <p:sp>
        <p:nvSpPr>
          <p:cNvPr id="19" name="Content Placeholder 6"/>
          <p:cNvSpPr>
            <a:spLocks noGrp="1"/>
          </p:cNvSpPr>
          <p:nvPr>
            <p:ph sz="quarter" idx="24" hasCustomPrompt="1"/>
          </p:nvPr>
        </p:nvSpPr>
        <p:spPr>
          <a:xfrm>
            <a:off x="304800" y="3962399"/>
            <a:ext cx="5638800" cy="2590801"/>
          </a:xfrm>
        </p:spPr>
        <p:txBody>
          <a:bodyPr/>
          <a:lstStyle>
            <a:lvl1pPr marL="182563" marR="0" indent="-182563"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1pPr>
            <a:lvl2pPr marL="365760" marR="0" indent="-182880"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2pPr>
            <a:lvl3pPr marL="548640" marR="0" indent="-182880"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3pPr>
            <a:lvl4pPr marL="731520" marR="0" indent="-182880" algn="l" defTabSz="182880" rtl="0" eaLnBrk="1" fontAlgn="auto" latinLnBrk="0" hangingPunct="1">
              <a:lnSpc>
                <a:spcPct val="90000"/>
              </a:lnSpc>
              <a:spcBef>
                <a:spcPts val="4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4pPr>
            <a:lvl5pPr marL="914400" marR="0" indent="-182880" algn="l" defTabSz="182880" rtl="0" eaLnBrk="1" fontAlgn="auto" latinLnBrk="0" hangingPunct="1">
              <a:lnSpc>
                <a:spcPct val="90000"/>
              </a:lnSpc>
              <a:spcBef>
                <a:spcPts val="3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5pPr>
          </a:lstStyle>
          <a:p>
            <a:pPr marL="182563" marR="0" lvl="0" indent="-182563"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600" b="0" i="0" u="none" strike="noStrike" kern="1200" cap="none" spc="0" normalizeH="0" baseline="0" noProof="0">
                <a:ln>
                  <a:noFill/>
                </a:ln>
                <a:solidFill>
                  <a:srgbClr val="000000"/>
                </a:solidFill>
                <a:effectLst/>
                <a:uLnTx/>
                <a:uFillTx/>
                <a:latin typeface="+mn-lt"/>
                <a:ea typeface="+mn-ea"/>
                <a:cs typeface="+mn-cs"/>
              </a:rPr>
              <a:t>First Level / Bullet Optional</a:t>
            </a:r>
          </a:p>
          <a:p>
            <a:pPr marL="365760" marR="0" lvl="1" indent="-182880"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500" b="0" i="0" u="none" strike="noStrike" kern="1200" cap="none" spc="0" normalizeH="0" baseline="0" noProof="0">
                <a:ln>
                  <a:noFill/>
                </a:ln>
                <a:solidFill>
                  <a:srgbClr val="000000"/>
                </a:solidFill>
                <a:effectLst/>
                <a:uLnTx/>
                <a:uFillTx/>
                <a:latin typeface="+mn-lt"/>
                <a:ea typeface="+mn-ea"/>
                <a:cs typeface="+mn-cs"/>
              </a:rPr>
              <a:t>Second Level</a:t>
            </a:r>
          </a:p>
          <a:p>
            <a:pPr marL="548640" marR="0" lvl="2" indent="-182880"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400" b="0" i="0" u="none" strike="noStrike" kern="1200" cap="none" spc="0" normalizeH="0" baseline="0" noProof="0">
                <a:ln>
                  <a:noFill/>
                </a:ln>
                <a:solidFill>
                  <a:srgbClr val="000000"/>
                </a:solidFill>
                <a:effectLst/>
                <a:uLnTx/>
                <a:uFillTx/>
                <a:latin typeface="+mn-lt"/>
                <a:ea typeface="+mn-ea"/>
                <a:cs typeface="+mn-cs"/>
              </a:rPr>
              <a:t>Third Level</a:t>
            </a:r>
          </a:p>
          <a:p>
            <a:pPr marL="731520" marR="0" lvl="3" indent="-182880" algn="l" defTabSz="182880" rtl="0" eaLnBrk="1" fontAlgn="auto" latinLnBrk="0" hangingPunct="1">
              <a:lnSpc>
                <a:spcPct val="90000"/>
              </a:lnSpc>
              <a:spcBef>
                <a:spcPts val="4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300" b="0" i="0" u="none" strike="noStrike" kern="1200" cap="none" spc="0" normalizeH="0" baseline="0" noProof="0">
                <a:ln>
                  <a:noFill/>
                </a:ln>
                <a:solidFill>
                  <a:srgbClr val="000000"/>
                </a:solidFill>
                <a:effectLst/>
                <a:uLnTx/>
                <a:uFillTx/>
                <a:latin typeface="+mn-lt"/>
                <a:ea typeface="+mn-ea"/>
                <a:cs typeface="+mn-cs"/>
              </a:rPr>
              <a:t>Fourth Level</a:t>
            </a:r>
          </a:p>
          <a:p>
            <a:pPr marL="914400" marR="0" lvl="4" indent="-182880" algn="l" defTabSz="182880" rtl="0" eaLnBrk="1" fontAlgn="auto" latinLnBrk="0" hangingPunct="1">
              <a:lnSpc>
                <a:spcPct val="90000"/>
              </a:lnSpc>
              <a:spcBef>
                <a:spcPts val="3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200" b="0" i="0" u="none" strike="noStrike" kern="1200" cap="none" spc="0" normalizeH="0" baseline="0" noProof="0">
                <a:ln>
                  <a:noFill/>
                </a:ln>
                <a:solidFill>
                  <a:srgbClr val="000000"/>
                </a:solidFill>
                <a:effectLst/>
                <a:uLnTx/>
                <a:uFillTx/>
                <a:latin typeface="+mn-lt"/>
                <a:ea typeface="+mn-ea"/>
                <a:cs typeface="+mn-cs"/>
              </a:rPr>
              <a:t>Fifth Level</a:t>
            </a:r>
          </a:p>
        </p:txBody>
      </p:sp>
      <p:sp>
        <p:nvSpPr>
          <p:cNvPr id="20" name="Content Placeholder 6"/>
          <p:cNvSpPr>
            <a:spLocks noGrp="1"/>
          </p:cNvSpPr>
          <p:nvPr>
            <p:ph sz="quarter" idx="25" hasCustomPrompt="1"/>
          </p:nvPr>
        </p:nvSpPr>
        <p:spPr>
          <a:xfrm>
            <a:off x="6248400" y="3962399"/>
            <a:ext cx="5638800" cy="2590801"/>
          </a:xfrm>
        </p:spPr>
        <p:txBody>
          <a:bodyPr/>
          <a:lstStyle>
            <a:lvl1pPr marL="182563" marR="0" indent="-182563"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1pPr>
            <a:lvl2pPr marL="365760" marR="0" indent="-182880"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2pPr>
            <a:lvl3pPr marL="548640" marR="0" indent="-182880"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3pPr>
            <a:lvl4pPr marL="731520" marR="0" indent="-182880" algn="l" defTabSz="182880" rtl="0" eaLnBrk="1" fontAlgn="auto" latinLnBrk="0" hangingPunct="1">
              <a:lnSpc>
                <a:spcPct val="90000"/>
              </a:lnSpc>
              <a:spcBef>
                <a:spcPts val="4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4pPr>
            <a:lvl5pPr marL="914400" marR="0" indent="-182880" algn="l" defTabSz="182880" rtl="0" eaLnBrk="1" fontAlgn="auto" latinLnBrk="0" hangingPunct="1">
              <a:lnSpc>
                <a:spcPct val="90000"/>
              </a:lnSpc>
              <a:spcBef>
                <a:spcPts val="3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5pPr>
          </a:lstStyle>
          <a:p>
            <a:pPr marL="182563" marR="0" lvl="0" indent="-182563"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600" b="0" i="0" u="none" strike="noStrike" kern="1200" cap="none" spc="0" normalizeH="0" baseline="0" noProof="0">
                <a:ln>
                  <a:noFill/>
                </a:ln>
                <a:solidFill>
                  <a:srgbClr val="000000"/>
                </a:solidFill>
                <a:effectLst/>
                <a:uLnTx/>
                <a:uFillTx/>
                <a:latin typeface="+mn-lt"/>
                <a:ea typeface="+mn-ea"/>
                <a:cs typeface="+mn-cs"/>
              </a:rPr>
              <a:t>First Level / Bullet Optional</a:t>
            </a:r>
          </a:p>
          <a:p>
            <a:pPr marL="365760" marR="0" lvl="1" indent="-182880"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500" b="0" i="0" u="none" strike="noStrike" kern="1200" cap="none" spc="0" normalizeH="0" baseline="0" noProof="0">
                <a:ln>
                  <a:noFill/>
                </a:ln>
                <a:solidFill>
                  <a:srgbClr val="000000"/>
                </a:solidFill>
                <a:effectLst/>
                <a:uLnTx/>
                <a:uFillTx/>
                <a:latin typeface="+mn-lt"/>
                <a:ea typeface="+mn-ea"/>
                <a:cs typeface="+mn-cs"/>
              </a:rPr>
              <a:t>Second Level</a:t>
            </a:r>
          </a:p>
          <a:p>
            <a:pPr marL="548640" marR="0" lvl="2" indent="-182880"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400" b="0" i="0" u="none" strike="noStrike" kern="1200" cap="none" spc="0" normalizeH="0" baseline="0" noProof="0">
                <a:ln>
                  <a:noFill/>
                </a:ln>
                <a:solidFill>
                  <a:srgbClr val="000000"/>
                </a:solidFill>
                <a:effectLst/>
                <a:uLnTx/>
                <a:uFillTx/>
                <a:latin typeface="+mn-lt"/>
                <a:ea typeface="+mn-ea"/>
                <a:cs typeface="+mn-cs"/>
              </a:rPr>
              <a:t>Third Level</a:t>
            </a:r>
          </a:p>
          <a:p>
            <a:pPr marL="731520" marR="0" lvl="3" indent="-182880" algn="l" defTabSz="182880" rtl="0" eaLnBrk="1" fontAlgn="auto" latinLnBrk="0" hangingPunct="1">
              <a:lnSpc>
                <a:spcPct val="90000"/>
              </a:lnSpc>
              <a:spcBef>
                <a:spcPts val="4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300" b="0" i="0" u="none" strike="noStrike" kern="1200" cap="none" spc="0" normalizeH="0" baseline="0" noProof="0">
                <a:ln>
                  <a:noFill/>
                </a:ln>
                <a:solidFill>
                  <a:srgbClr val="000000"/>
                </a:solidFill>
                <a:effectLst/>
                <a:uLnTx/>
                <a:uFillTx/>
                <a:latin typeface="+mn-lt"/>
                <a:ea typeface="+mn-ea"/>
                <a:cs typeface="+mn-cs"/>
              </a:rPr>
              <a:t>Fourth Level</a:t>
            </a:r>
          </a:p>
          <a:p>
            <a:pPr marL="914400" marR="0" lvl="4" indent="-182880" algn="l" defTabSz="182880" rtl="0" eaLnBrk="1" fontAlgn="auto" latinLnBrk="0" hangingPunct="1">
              <a:lnSpc>
                <a:spcPct val="90000"/>
              </a:lnSpc>
              <a:spcBef>
                <a:spcPts val="3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200" b="0" i="0" u="none" strike="noStrike" kern="1200" cap="none" spc="0" normalizeH="0" baseline="0" noProof="0">
                <a:ln>
                  <a:noFill/>
                </a:ln>
                <a:solidFill>
                  <a:srgbClr val="000000"/>
                </a:solidFill>
                <a:effectLst/>
                <a:uLnTx/>
                <a:uFillTx/>
                <a:latin typeface="+mn-lt"/>
                <a:ea typeface="+mn-ea"/>
                <a:cs typeface="+mn-cs"/>
              </a:rPr>
              <a:t>Fifth Level</a:t>
            </a:r>
          </a:p>
        </p:txBody>
      </p:sp>
      <p:sp>
        <p:nvSpPr>
          <p:cNvPr id="2" name="Date Placeholder 1"/>
          <p:cNvSpPr>
            <a:spLocks noGrp="1"/>
          </p:cNvSpPr>
          <p:nvPr>
            <p:ph type="dt" sz="half" idx="26"/>
          </p:nvPr>
        </p:nvSpPr>
        <p:spPr/>
        <p:txBody>
          <a:bodyPr/>
          <a:lstStyle/>
          <a:p>
            <a:fld id="{517DA5F0-5B24-454B-8FC3-F0F051163FFD}" type="datetime3">
              <a:rPr lang="en-US" smtClean="0"/>
              <a:t>4 December 2024</a:t>
            </a:fld>
            <a:endParaRPr lang="en-US"/>
          </a:p>
        </p:txBody>
      </p:sp>
      <p:sp>
        <p:nvSpPr>
          <p:cNvPr id="3" name="Slide Number Placeholder 2"/>
          <p:cNvSpPr>
            <a:spLocks noGrp="1"/>
          </p:cNvSpPr>
          <p:nvPr>
            <p:ph type="sldNum" sz="quarter" idx="27"/>
          </p:nvPr>
        </p:nvSpPr>
        <p:spPr/>
        <p:txBody>
          <a:bodyPr/>
          <a:lstStyle/>
          <a:p>
            <a:r>
              <a:rPr lang="en-US"/>
              <a:t>PAGE | </a:t>
            </a:r>
            <a:fld id="{D0068CB7-90E7-4D18-BC0A-BEE6CE79F922}" type="slidenum">
              <a:rPr lang="en-US" smtClean="0"/>
              <a:pPr/>
              <a:t>‹#›</a:t>
            </a:fld>
            <a:endParaRPr lang="en-US"/>
          </a:p>
        </p:txBody>
      </p:sp>
      <p:sp>
        <p:nvSpPr>
          <p:cNvPr id="4" name="Title 3"/>
          <p:cNvSpPr>
            <a:spLocks noGrp="1"/>
          </p:cNvSpPr>
          <p:nvPr>
            <p:ph type="title" hasCustomPrompt="1"/>
          </p:nvPr>
        </p:nvSpPr>
        <p:spPr/>
        <p:txBody>
          <a:bodyPr/>
          <a:lstStyle/>
          <a:p>
            <a:r>
              <a:rPr lang="en-US"/>
              <a:t>Optional Slide Title</a:t>
            </a:r>
          </a:p>
        </p:txBody>
      </p:sp>
      <p:sp>
        <p:nvSpPr>
          <p:cNvPr id="21" name="Text Placeholder 5"/>
          <p:cNvSpPr>
            <a:spLocks noGrp="1"/>
          </p:cNvSpPr>
          <p:nvPr>
            <p:ph type="body" sz="quarter" idx="17" hasCustomPrompt="1"/>
          </p:nvPr>
        </p:nvSpPr>
        <p:spPr>
          <a:xfrm>
            <a:off x="1310640" y="762000"/>
            <a:ext cx="10881360" cy="304800"/>
          </a:xfrm>
        </p:spPr>
        <p:txBody>
          <a:bodyPr tIns="91440" rIns="301752" bIns="0" anchor="t">
            <a:normAutofit/>
          </a:bodyPr>
          <a:lstStyle>
            <a:lvl1pPr marL="0" indent="0" algn="r">
              <a:buFontTx/>
              <a:buNone/>
              <a:defRPr sz="1200" b="1"/>
            </a:lvl1pPr>
            <a:lvl2pPr marL="182880" indent="0" algn="r">
              <a:buFontTx/>
              <a:buNone/>
              <a:defRPr sz="1200" b="1"/>
            </a:lvl2pPr>
            <a:lvl3pPr marL="365760" indent="0" algn="r">
              <a:buFontTx/>
              <a:buNone/>
              <a:defRPr sz="1200" b="1"/>
            </a:lvl3pPr>
            <a:lvl4pPr marL="548640" indent="0" algn="r">
              <a:buFontTx/>
              <a:buNone/>
              <a:defRPr sz="1200" b="1"/>
            </a:lvl4pPr>
            <a:lvl5pPr marL="731520" indent="0" algn="r">
              <a:buFontTx/>
              <a:buNone/>
              <a:defRPr sz="1200" b="1"/>
            </a:lvl5pPr>
          </a:lstStyle>
          <a:p>
            <a:pPr lvl="0"/>
            <a:r>
              <a:rPr lang="en-US"/>
              <a:t>Optional Subtitle</a:t>
            </a:r>
          </a:p>
        </p:txBody>
      </p:sp>
    </p:spTree>
    <p:extLst>
      <p:ext uri="{BB962C8B-B14F-4D97-AF65-F5344CB8AC3E}">
        <p14:creationId xmlns:p14="http://schemas.microsoft.com/office/powerpoint/2010/main" val="236960855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System-of-Systems Background">
    <p:spTree>
      <p:nvGrpSpPr>
        <p:cNvPr id="1" name=""/>
        <p:cNvGrpSpPr/>
        <p:nvPr/>
      </p:nvGrpSpPr>
      <p:grpSpPr>
        <a:xfrm>
          <a:off x="0" y="0"/>
          <a:ext cx="0" cy="0"/>
          <a:chOff x="0" y="0"/>
          <a:chExt cx="0" cy="0"/>
        </a:xfrm>
      </p:grpSpPr>
      <p:grpSp>
        <p:nvGrpSpPr>
          <p:cNvPr id="103" name="Group 102"/>
          <p:cNvGrpSpPr/>
          <p:nvPr userDrawn="1"/>
        </p:nvGrpSpPr>
        <p:grpSpPr>
          <a:xfrm>
            <a:off x="0" y="762000"/>
            <a:ext cx="12191300" cy="5867436"/>
            <a:chOff x="-700" y="685800"/>
            <a:chExt cx="12192000" cy="5943636"/>
          </a:xfrm>
        </p:grpSpPr>
        <p:pic>
          <p:nvPicPr>
            <p:cNvPr id="104" name="Picture 103"/>
            <p:cNvPicPr>
              <a:picLocks noChangeAspect="1"/>
            </p:cNvPicPr>
            <p:nvPr userDrawn="1"/>
          </p:nvPicPr>
          <p:blipFill rotWithShape="1">
            <a:blip r:embed="rId2">
              <a:extLst>
                <a:ext uri="{28A0092B-C50C-407E-A947-70E740481C1C}">
                  <a14:useLocalDpi xmlns:a14="http://schemas.microsoft.com/office/drawing/2010/main" val="0"/>
                </a:ext>
              </a:extLst>
            </a:blip>
            <a:srcRect/>
            <a:stretch/>
          </p:blipFill>
          <p:spPr>
            <a:xfrm>
              <a:off x="1524" y="685800"/>
              <a:ext cx="12188952" cy="5943636"/>
            </a:xfrm>
            <a:prstGeom prst="rect">
              <a:avLst/>
            </a:prstGeom>
          </p:spPr>
        </p:pic>
        <p:sp>
          <p:nvSpPr>
            <p:cNvPr id="105" name="Rectangle 104"/>
            <p:cNvSpPr/>
            <p:nvPr userDrawn="1"/>
          </p:nvSpPr>
          <p:spPr>
            <a:xfrm>
              <a:off x="-700" y="4724400"/>
              <a:ext cx="12192000" cy="1905036"/>
            </a:xfrm>
            <a:prstGeom prst="rect">
              <a:avLst/>
            </a:prstGeom>
            <a:solidFill>
              <a:schemeClr val="bg1">
                <a:alpha val="5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sp>
        <p:nvSpPr>
          <p:cNvPr id="4" name="Date Placeholder 3"/>
          <p:cNvSpPr>
            <a:spLocks noGrp="1"/>
          </p:cNvSpPr>
          <p:nvPr>
            <p:ph type="dt" sz="half" idx="14"/>
          </p:nvPr>
        </p:nvSpPr>
        <p:spPr/>
        <p:txBody>
          <a:bodyPr/>
          <a:lstStyle/>
          <a:p>
            <a:fld id="{B176F3C9-97F3-4110-BA05-B2050B7E9464}" type="datetime3">
              <a:rPr lang="en-US" smtClean="0"/>
              <a:t>4 December 2024</a:t>
            </a:fld>
            <a:endParaRPr lang="en-US"/>
          </a:p>
        </p:txBody>
      </p:sp>
      <p:sp>
        <p:nvSpPr>
          <p:cNvPr id="5" name="Slide Number Placeholder 4"/>
          <p:cNvSpPr>
            <a:spLocks noGrp="1"/>
          </p:cNvSpPr>
          <p:nvPr>
            <p:ph type="sldNum" sz="quarter" idx="15"/>
          </p:nvPr>
        </p:nvSpPr>
        <p:spPr/>
        <p:txBody>
          <a:bodyPr/>
          <a:lstStyle/>
          <a:p>
            <a:r>
              <a:rPr lang="en-US"/>
              <a:t>PAGE | </a:t>
            </a:r>
            <a:fld id="{D0068CB7-90E7-4D18-BC0A-BEE6CE79F922}" type="slidenum">
              <a:rPr lang="en-US" smtClean="0"/>
              <a:pPr/>
              <a:t>‹#›</a:t>
            </a:fld>
            <a:endParaRPr lang="en-US"/>
          </a:p>
        </p:txBody>
      </p:sp>
      <p:sp>
        <p:nvSpPr>
          <p:cNvPr id="6" name="Title 5"/>
          <p:cNvSpPr>
            <a:spLocks noGrp="1"/>
          </p:cNvSpPr>
          <p:nvPr>
            <p:ph type="title" hasCustomPrompt="1"/>
          </p:nvPr>
        </p:nvSpPr>
        <p:spPr/>
        <p:txBody>
          <a:bodyPr/>
          <a:lstStyle/>
          <a:p>
            <a:r>
              <a:rPr lang="en-US"/>
              <a:t>Optional Slide Title</a:t>
            </a:r>
          </a:p>
        </p:txBody>
      </p:sp>
      <p:sp>
        <p:nvSpPr>
          <p:cNvPr id="16" name="Text Placeholder 5"/>
          <p:cNvSpPr>
            <a:spLocks noGrp="1"/>
          </p:cNvSpPr>
          <p:nvPr>
            <p:ph type="body" sz="quarter" idx="17" hasCustomPrompt="1"/>
          </p:nvPr>
        </p:nvSpPr>
        <p:spPr>
          <a:xfrm>
            <a:off x="1310640" y="762000"/>
            <a:ext cx="10881360" cy="304800"/>
          </a:xfrm>
        </p:spPr>
        <p:txBody>
          <a:bodyPr tIns="91440" rIns="301752" bIns="0" anchor="t">
            <a:normAutofit/>
          </a:bodyPr>
          <a:lstStyle>
            <a:lvl1pPr marL="0" indent="0" algn="r">
              <a:buFontTx/>
              <a:buNone/>
              <a:defRPr sz="1200" b="1"/>
            </a:lvl1pPr>
            <a:lvl2pPr marL="182880" indent="0" algn="r">
              <a:buFontTx/>
              <a:buNone/>
              <a:defRPr sz="1200" b="1"/>
            </a:lvl2pPr>
            <a:lvl3pPr marL="365760" indent="0" algn="r">
              <a:buFontTx/>
              <a:buNone/>
              <a:defRPr sz="1200" b="1"/>
            </a:lvl3pPr>
            <a:lvl4pPr marL="548640" indent="0" algn="r">
              <a:buFontTx/>
              <a:buNone/>
              <a:defRPr sz="1200" b="1"/>
            </a:lvl4pPr>
            <a:lvl5pPr marL="731520" indent="0" algn="r">
              <a:buFontTx/>
              <a:buNone/>
              <a:defRPr sz="1200" b="1"/>
            </a:lvl5pPr>
          </a:lstStyle>
          <a:p>
            <a:pPr lvl="0"/>
            <a:r>
              <a:rPr lang="en-US"/>
              <a:t>Optional Subtitle</a:t>
            </a:r>
          </a:p>
        </p:txBody>
      </p:sp>
      <p:pic>
        <p:nvPicPr>
          <p:cNvPr id="12" name="AFC Logo"/>
          <p:cNvPicPr>
            <a:picLocks noChangeAspect="1"/>
          </p:cNvPicPr>
          <p:nvPr userDrawn="1"/>
        </p:nvPicPr>
        <p:blipFill>
          <a:blip r:embed="rId3"/>
          <a:stretch>
            <a:fillRect/>
          </a:stretch>
        </p:blipFill>
        <p:spPr>
          <a:xfrm>
            <a:off x="103787" y="240057"/>
            <a:ext cx="424810" cy="548640"/>
          </a:xfrm>
          <a:prstGeom prst="rect">
            <a:avLst/>
          </a:prstGeom>
          <a:ln w="6350">
            <a:noFill/>
          </a:ln>
          <a:effectLst>
            <a:outerShdw blurRad="203200" dist="38100" dir="2700000" algn="tl" rotWithShape="0">
              <a:prstClr val="black">
                <a:alpha val="40000"/>
              </a:prstClr>
            </a:outerShdw>
          </a:effectLst>
        </p:spPr>
      </p:pic>
    </p:spTree>
    <p:extLst>
      <p:ext uri="{BB962C8B-B14F-4D97-AF65-F5344CB8AC3E}">
        <p14:creationId xmlns:p14="http://schemas.microsoft.com/office/powerpoint/2010/main" val="111271880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Perspective Grid Background">
    <p:spTree>
      <p:nvGrpSpPr>
        <p:cNvPr id="1" name=""/>
        <p:cNvGrpSpPr/>
        <p:nvPr/>
      </p:nvGrpSpPr>
      <p:grpSpPr>
        <a:xfrm>
          <a:off x="0" y="0"/>
          <a:ext cx="0" cy="0"/>
          <a:chOff x="0" y="0"/>
          <a:chExt cx="0" cy="0"/>
        </a:xfrm>
      </p:grpSpPr>
      <p:pic>
        <p:nvPicPr>
          <p:cNvPr id="15" name="Picture 14"/>
          <p:cNvPicPr preferRelativeResize="0">
            <a:picLocks/>
          </p:cNvPicPr>
          <p:nvPr userDrawn="1"/>
        </p:nvPicPr>
        <p:blipFill rotWithShape="1">
          <a:blip r:embed="rId2"/>
          <a:srcRect l="7483" r="7634"/>
          <a:stretch/>
        </p:blipFill>
        <p:spPr>
          <a:xfrm>
            <a:off x="0" y="762000"/>
            <a:ext cx="12192000" cy="5913120"/>
          </a:xfrm>
          <a:prstGeom prst="rect">
            <a:avLst/>
          </a:prstGeom>
        </p:spPr>
      </p:pic>
      <p:sp>
        <p:nvSpPr>
          <p:cNvPr id="16" name="Rectangle 15"/>
          <p:cNvSpPr/>
          <p:nvPr userDrawn="1"/>
        </p:nvSpPr>
        <p:spPr>
          <a:xfrm>
            <a:off x="0" y="761964"/>
            <a:ext cx="12192000" cy="5867435"/>
          </a:xfrm>
          <a:prstGeom prst="rect">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0" name="BOTTOM BAR"/>
          <p:cNvSpPr/>
          <p:nvPr userDrawn="1"/>
        </p:nvSpPr>
        <p:spPr>
          <a:xfrm>
            <a:off x="0" y="6629436"/>
            <a:ext cx="121920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Date Placeholder 1"/>
          <p:cNvSpPr>
            <a:spLocks noGrp="1"/>
          </p:cNvSpPr>
          <p:nvPr>
            <p:ph type="dt" sz="half" idx="18"/>
          </p:nvPr>
        </p:nvSpPr>
        <p:spPr/>
        <p:txBody>
          <a:bodyPr/>
          <a:lstStyle/>
          <a:p>
            <a:fld id="{D1E949A1-F4FB-4D2B-B4BE-FE205FD6A806}" type="datetime3">
              <a:rPr lang="en-US" smtClean="0"/>
              <a:t>4 December 2024</a:t>
            </a:fld>
            <a:endParaRPr lang="en-US"/>
          </a:p>
        </p:txBody>
      </p:sp>
      <p:sp>
        <p:nvSpPr>
          <p:cNvPr id="3" name="Slide Number Placeholder 2"/>
          <p:cNvSpPr>
            <a:spLocks noGrp="1"/>
          </p:cNvSpPr>
          <p:nvPr>
            <p:ph type="sldNum" sz="quarter" idx="19"/>
          </p:nvPr>
        </p:nvSpPr>
        <p:spPr/>
        <p:txBody>
          <a:bodyPr/>
          <a:lstStyle/>
          <a:p>
            <a:r>
              <a:rPr lang="en-US"/>
              <a:t>PAGE | </a:t>
            </a:r>
            <a:fld id="{D0068CB7-90E7-4D18-BC0A-BEE6CE79F922}" type="slidenum">
              <a:rPr lang="en-US" smtClean="0"/>
              <a:pPr/>
              <a:t>‹#›</a:t>
            </a:fld>
            <a:endParaRPr lang="en-US"/>
          </a:p>
        </p:txBody>
      </p:sp>
      <p:sp>
        <p:nvSpPr>
          <p:cNvPr id="4" name="Title 3"/>
          <p:cNvSpPr>
            <a:spLocks noGrp="1"/>
          </p:cNvSpPr>
          <p:nvPr>
            <p:ph type="title" hasCustomPrompt="1"/>
          </p:nvPr>
        </p:nvSpPr>
        <p:spPr/>
        <p:txBody>
          <a:bodyPr/>
          <a:lstStyle/>
          <a:p>
            <a:r>
              <a:rPr lang="en-US"/>
              <a:t>Optional Slide Title</a:t>
            </a:r>
          </a:p>
        </p:txBody>
      </p:sp>
      <p:sp>
        <p:nvSpPr>
          <p:cNvPr id="19" name="Text Placeholder 5"/>
          <p:cNvSpPr>
            <a:spLocks noGrp="1"/>
          </p:cNvSpPr>
          <p:nvPr>
            <p:ph type="body" sz="quarter" idx="17" hasCustomPrompt="1"/>
          </p:nvPr>
        </p:nvSpPr>
        <p:spPr>
          <a:xfrm>
            <a:off x="1310640" y="762000"/>
            <a:ext cx="10881360" cy="304800"/>
          </a:xfrm>
        </p:spPr>
        <p:txBody>
          <a:bodyPr tIns="91440" rIns="301752" bIns="0" anchor="t">
            <a:normAutofit/>
          </a:bodyPr>
          <a:lstStyle>
            <a:lvl1pPr marL="0" indent="0" algn="r">
              <a:buFontTx/>
              <a:buNone/>
              <a:defRPr sz="1200" b="1"/>
            </a:lvl1pPr>
            <a:lvl2pPr marL="182880" indent="0" algn="r">
              <a:buFontTx/>
              <a:buNone/>
              <a:defRPr sz="1200" b="1"/>
            </a:lvl2pPr>
            <a:lvl3pPr marL="365760" indent="0" algn="r">
              <a:buFontTx/>
              <a:buNone/>
              <a:defRPr sz="1200" b="1"/>
            </a:lvl3pPr>
            <a:lvl4pPr marL="548640" indent="0" algn="r">
              <a:buFontTx/>
              <a:buNone/>
              <a:defRPr sz="1200" b="1"/>
            </a:lvl4pPr>
            <a:lvl5pPr marL="731520" indent="0" algn="r">
              <a:buFontTx/>
              <a:buNone/>
              <a:defRPr sz="1200" b="1"/>
            </a:lvl5pPr>
          </a:lstStyle>
          <a:p>
            <a:pPr lvl="0"/>
            <a:r>
              <a:rPr lang="en-US"/>
              <a:t>Optional Subtitle</a:t>
            </a:r>
          </a:p>
        </p:txBody>
      </p:sp>
      <p:pic>
        <p:nvPicPr>
          <p:cNvPr id="22" name="AFC Logo"/>
          <p:cNvPicPr>
            <a:picLocks noChangeAspect="1"/>
          </p:cNvPicPr>
          <p:nvPr userDrawn="1"/>
        </p:nvPicPr>
        <p:blipFill>
          <a:blip r:embed="rId3"/>
          <a:stretch>
            <a:fillRect/>
          </a:stretch>
        </p:blipFill>
        <p:spPr>
          <a:xfrm>
            <a:off x="103787" y="240057"/>
            <a:ext cx="424810" cy="548640"/>
          </a:xfrm>
          <a:prstGeom prst="rect">
            <a:avLst/>
          </a:prstGeom>
          <a:ln w="6350">
            <a:noFill/>
          </a:ln>
          <a:effectLst>
            <a:outerShdw blurRad="203200" dist="38100" dir="2700000" algn="tl" rotWithShape="0">
              <a:prstClr val="black">
                <a:alpha val="40000"/>
              </a:prstClr>
            </a:outerShdw>
          </a:effectLst>
        </p:spPr>
      </p:pic>
    </p:spTree>
    <p:extLst>
      <p:ext uri="{BB962C8B-B14F-4D97-AF65-F5344CB8AC3E}">
        <p14:creationId xmlns:p14="http://schemas.microsoft.com/office/powerpoint/2010/main" val="277952391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Quad Chart">
    <p:spTree>
      <p:nvGrpSpPr>
        <p:cNvPr id="1" name=""/>
        <p:cNvGrpSpPr/>
        <p:nvPr/>
      </p:nvGrpSpPr>
      <p:grpSpPr>
        <a:xfrm>
          <a:off x="0" y="0"/>
          <a:ext cx="0" cy="0"/>
          <a:chOff x="0" y="0"/>
          <a:chExt cx="0" cy="0"/>
        </a:xfrm>
      </p:grpSpPr>
      <p:sp>
        <p:nvSpPr>
          <p:cNvPr id="7" name="Content Placeholder 6"/>
          <p:cNvSpPr>
            <a:spLocks noGrp="1"/>
          </p:cNvSpPr>
          <p:nvPr>
            <p:ph sz="quarter" idx="13" hasCustomPrompt="1"/>
          </p:nvPr>
        </p:nvSpPr>
        <p:spPr>
          <a:xfrm>
            <a:off x="304800" y="1066800"/>
            <a:ext cx="5638800" cy="2590802"/>
          </a:xfrm>
        </p:spPr>
        <p:txBody>
          <a:bodyPr/>
          <a:lstStyle>
            <a:lvl1pPr marL="182563" marR="0" indent="-182563"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1pPr>
            <a:lvl2pPr marL="365760" marR="0" indent="-182880"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2pPr>
            <a:lvl3pPr marL="548640" marR="0" indent="-182880"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3pPr>
            <a:lvl4pPr marL="731520" marR="0" indent="-182880" algn="l" defTabSz="182880" rtl="0" eaLnBrk="1" fontAlgn="auto" latinLnBrk="0" hangingPunct="1">
              <a:lnSpc>
                <a:spcPct val="90000"/>
              </a:lnSpc>
              <a:spcBef>
                <a:spcPts val="4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4pPr>
            <a:lvl5pPr marL="914400" marR="0" indent="-182880" algn="l" defTabSz="182880" rtl="0" eaLnBrk="1" fontAlgn="auto" latinLnBrk="0" hangingPunct="1">
              <a:lnSpc>
                <a:spcPct val="90000"/>
              </a:lnSpc>
              <a:spcBef>
                <a:spcPts val="3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5pPr>
          </a:lstStyle>
          <a:p>
            <a:pPr marL="182563" marR="0" lvl="0" indent="-182563"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600" b="0" i="0" u="none" strike="noStrike" kern="1200" cap="none" spc="0" normalizeH="0" baseline="0" noProof="0">
                <a:ln>
                  <a:noFill/>
                </a:ln>
                <a:solidFill>
                  <a:srgbClr val="000000"/>
                </a:solidFill>
                <a:effectLst/>
                <a:uLnTx/>
                <a:uFillTx/>
                <a:latin typeface="+mn-lt"/>
                <a:ea typeface="+mn-ea"/>
                <a:cs typeface="+mn-cs"/>
              </a:rPr>
              <a:t>First Level / Bullet Optional</a:t>
            </a:r>
          </a:p>
          <a:p>
            <a:pPr marL="365760" marR="0" lvl="1" indent="-182880"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500" b="0" i="0" u="none" strike="noStrike" kern="1200" cap="none" spc="0" normalizeH="0" baseline="0" noProof="0">
                <a:ln>
                  <a:noFill/>
                </a:ln>
                <a:solidFill>
                  <a:srgbClr val="000000"/>
                </a:solidFill>
                <a:effectLst/>
                <a:uLnTx/>
                <a:uFillTx/>
                <a:latin typeface="+mn-lt"/>
                <a:ea typeface="+mn-ea"/>
                <a:cs typeface="+mn-cs"/>
              </a:rPr>
              <a:t>Second Level</a:t>
            </a:r>
          </a:p>
          <a:p>
            <a:pPr marL="548640" marR="0" lvl="2" indent="-182880"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400" b="0" i="0" u="none" strike="noStrike" kern="1200" cap="none" spc="0" normalizeH="0" baseline="0" noProof="0">
                <a:ln>
                  <a:noFill/>
                </a:ln>
                <a:solidFill>
                  <a:srgbClr val="000000"/>
                </a:solidFill>
                <a:effectLst/>
                <a:uLnTx/>
                <a:uFillTx/>
                <a:latin typeface="+mn-lt"/>
                <a:ea typeface="+mn-ea"/>
                <a:cs typeface="+mn-cs"/>
              </a:rPr>
              <a:t>Third Level</a:t>
            </a:r>
          </a:p>
          <a:p>
            <a:pPr marL="731520" marR="0" lvl="3" indent="-182880" algn="l" defTabSz="182880" rtl="0" eaLnBrk="1" fontAlgn="auto" latinLnBrk="0" hangingPunct="1">
              <a:lnSpc>
                <a:spcPct val="90000"/>
              </a:lnSpc>
              <a:spcBef>
                <a:spcPts val="4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300" b="0" i="0" u="none" strike="noStrike" kern="1200" cap="none" spc="0" normalizeH="0" baseline="0" noProof="0">
                <a:ln>
                  <a:noFill/>
                </a:ln>
                <a:solidFill>
                  <a:srgbClr val="000000"/>
                </a:solidFill>
                <a:effectLst/>
                <a:uLnTx/>
                <a:uFillTx/>
                <a:latin typeface="+mn-lt"/>
                <a:ea typeface="+mn-ea"/>
                <a:cs typeface="+mn-cs"/>
              </a:rPr>
              <a:t>Fourth Level</a:t>
            </a:r>
          </a:p>
          <a:p>
            <a:pPr marL="914400" marR="0" lvl="4" indent="-182880" algn="l" defTabSz="182880" rtl="0" eaLnBrk="1" fontAlgn="auto" latinLnBrk="0" hangingPunct="1">
              <a:lnSpc>
                <a:spcPct val="90000"/>
              </a:lnSpc>
              <a:spcBef>
                <a:spcPts val="3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200" b="0" i="0" u="none" strike="noStrike" kern="1200" cap="none" spc="0" normalizeH="0" baseline="0" noProof="0">
                <a:ln>
                  <a:noFill/>
                </a:ln>
                <a:solidFill>
                  <a:srgbClr val="000000"/>
                </a:solidFill>
                <a:effectLst/>
                <a:uLnTx/>
                <a:uFillTx/>
                <a:latin typeface="+mn-lt"/>
                <a:ea typeface="+mn-ea"/>
                <a:cs typeface="+mn-cs"/>
              </a:rPr>
              <a:t>Fifth Level</a:t>
            </a:r>
          </a:p>
        </p:txBody>
      </p:sp>
      <p:sp>
        <p:nvSpPr>
          <p:cNvPr id="18" name="Content Placeholder 6"/>
          <p:cNvSpPr>
            <a:spLocks noGrp="1"/>
          </p:cNvSpPr>
          <p:nvPr>
            <p:ph sz="quarter" idx="23" hasCustomPrompt="1"/>
          </p:nvPr>
        </p:nvSpPr>
        <p:spPr>
          <a:xfrm>
            <a:off x="6248400" y="1066800"/>
            <a:ext cx="5638800" cy="2590800"/>
          </a:xfrm>
        </p:spPr>
        <p:txBody>
          <a:bodyPr/>
          <a:lstStyle>
            <a:lvl1pPr marL="182563" marR="0" indent="-182563"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1pPr>
            <a:lvl2pPr marL="365760" marR="0" indent="-182880"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2pPr>
            <a:lvl3pPr marL="548640" marR="0" indent="-182880"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3pPr>
            <a:lvl4pPr marL="731520" marR="0" indent="-182880" algn="l" defTabSz="182880" rtl="0" eaLnBrk="1" fontAlgn="auto" latinLnBrk="0" hangingPunct="1">
              <a:lnSpc>
                <a:spcPct val="90000"/>
              </a:lnSpc>
              <a:spcBef>
                <a:spcPts val="4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4pPr>
            <a:lvl5pPr marL="914400" marR="0" indent="-182880" algn="l" defTabSz="182880" rtl="0" eaLnBrk="1" fontAlgn="auto" latinLnBrk="0" hangingPunct="1">
              <a:lnSpc>
                <a:spcPct val="90000"/>
              </a:lnSpc>
              <a:spcBef>
                <a:spcPts val="3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5pPr>
          </a:lstStyle>
          <a:p>
            <a:pPr marL="182563" marR="0" lvl="0" indent="-182563"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600" b="0" i="0" u="none" strike="noStrike" kern="1200" cap="none" spc="0" normalizeH="0" baseline="0" noProof="0">
                <a:ln>
                  <a:noFill/>
                </a:ln>
                <a:solidFill>
                  <a:srgbClr val="000000"/>
                </a:solidFill>
                <a:effectLst/>
                <a:uLnTx/>
                <a:uFillTx/>
                <a:latin typeface="+mn-lt"/>
                <a:ea typeface="+mn-ea"/>
                <a:cs typeface="+mn-cs"/>
              </a:rPr>
              <a:t>First Level / Bullet Optional</a:t>
            </a:r>
          </a:p>
          <a:p>
            <a:pPr marL="365760" marR="0" lvl="1" indent="-182880"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500" b="0" i="0" u="none" strike="noStrike" kern="1200" cap="none" spc="0" normalizeH="0" baseline="0" noProof="0">
                <a:ln>
                  <a:noFill/>
                </a:ln>
                <a:solidFill>
                  <a:srgbClr val="000000"/>
                </a:solidFill>
                <a:effectLst/>
                <a:uLnTx/>
                <a:uFillTx/>
                <a:latin typeface="+mn-lt"/>
                <a:ea typeface="+mn-ea"/>
                <a:cs typeface="+mn-cs"/>
              </a:rPr>
              <a:t>Second Level</a:t>
            </a:r>
          </a:p>
          <a:p>
            <a:pPr marL="548640" marR="0" lvl="2" indent="-182880"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400" b="0" i="0" u="none" strike="noStrike" kern="1200" cap="none" spc="0" normalizeH="0" baseline="0" noProof="0">
                <a:ln>
                  <a:noFill/>
                </a:ln>
                <a:solidFill>
                  <a:srgbClr val="000000"/>
                </a:solidFill>
                <a:effectLst/>
                <a:uLnTx/>
                <a:uFillTx/>
                <a:latin typeface="+mn-lt"/>
                <a:ea typeface="+mn-ea"/>
                <a:cs typeface="+mn-cs"/>
              </a:rPr>
              <a:t>Third Level</a:t>
            </a:r>
          </a:p>
          <a:p>
            <a:pPr marL="731520" marR="0" lvl="3" indent="-182880" algn="l" defTabSz="182880" rtl="0" eaLnBrk="1" fontAlgn="auto" latinLnBrk="0" hangingPunct="1">
              <a:lnSpc>
                <a:spcPct val="90000"/>
              </a:lnSpc>
              <a:spcBef>
                <a:spcPts val="4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300" b="0" i="0" u="none" strike="noStrike" kern="1200" cap="none" spc="0" normalizeH="0" baseline="0" noProof="0">
                <a:ln>
                  <a:noFill/>
                </a:ln>
                <a:solidFill>
                  <a:srgbClr val="000000"/>
                </a:solidFill>
                <a:effectLst/>
                <a:uLnTx/>
                <a:uFillTx/>
                <a:latin typeface="+mn-lt"/>
                <a:ea typeface="+mn-ea"/>
                <a:cs typeface="+mn-cs"/>
              </a:rPr>
              <a:t>Fourth Level</a:t>
            </a:r>
          </a:p>
          <a:p>
            <a:pPr marL="914400" marR="0" lvl="4" indent="-182880" algn="l" defTabSz="182880" rtl="0" eaLnBrk="1" fontAlgn="auto" latinLnBrk="0" hangingPunct="1">
              <a:lnSpc>
                <a:spcPct val="90000"/>
              </a:lnSpc>
              <a:spcBef>
                <a:spcPts val="3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200" b="0" i="0" u="none" strike="noStrike" kern="1200" cap="none" spc="0" normalizeH="0" baseline="0" noProof="0">
                <a:ln>
                  <a:noFill/>
                </a:ln>
                <a:solidFill>
                  <a:srgbClr val="000000"/>
                </a:solidFill>
                <a:effectLst/>
                <a:uLnTx/>
                <a:uFillTx/>
                <a:latin typeface="+mn-lt"/>
                <a:ea typeface="+mn-ea"/>
                <a:cs typeface="+mn-cs"/>
              </a:rPr>
              <a:t>Fifth Level</a:t>
            </a:r>
          </a:p>
        </p:txBody>
      </p:sp>
      <p:sp>
        <p:nvSpPr>
          <p:cNvPr id="19" name="Content Placeholder 6"/>
          <p:cNvSpPr>
            <a:spLocks noGrp="1"/>
          </p:cNvSpPr>
          <p:nvPr>
            <p:ph sz="quarter" idx="24" hasCustomPrompt="1"/>
          </p:nvPr>
        </p:nvSpPr>
        <p:spPr>
          <a:xfrm>
            <a:off x="304799" y="3962399"/>
            <a:ext cx="11582399" cy="2590801"/>
          </a:xfrm>
        </p:spPr>
        <p:txBody>
          <a:bodyPr/>
          <a:lstStyle>
            <a:lvl1pPr marL="182563" marR="0" indent="-182563"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1pPr>
            <a:lvl2pPr marL="365760" marR="0" indent="-182880"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2pPr>
            <a:lvl3pPr marL="548640" marR="0" indent="-182880"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3pPr>
            <a:lvl4pPr marL="731520" marR="0" indent="-182880" algn="l" defTabSz="182880" rtl="0" eaLnBrk="1" fontAlgn="auto" latinLnBrk="0" hangingPunct="1">
              <a:lnSpc>
                <a:spcPct val="90000"/>
              </a:lnSpc>
              <a:spcBef>
                <a:spcPts val="4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4pPr>
            <a:lvl5pPr marL="914400" marR="0" indent="-182880" algn="l" defTabSz="182880" rtl="0" eaLnBrk="1" fontAlgn="auto" latinLnBrk="0" hangingPunct="1">
              <a:lnSpc>
                <a:spcPct val="90000"/>
              </a:lnSpc>
              <a:spcBef>
                <a:spcPts val="3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lvl5pPr>
          </a:lstStyle>
          <a:p>
            <a:pPr marL="182563" marR="0" lvl="0" indent="-182563"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600" b="0" i="0" u="none" strike="noStrike" kern="1200" cap="none" spc="0" normalizeH="0" baseline="0" noProof="0">
                <a:ln>
                  <a:noFill/>
                </a:ln>
                <a:solidFill>
                  <a:srgbClr val="000000"/>
                </a:solidFill>
                <a:effectLst/>
                <a:uLnTx/>
                <a:uFillTx/>
                <a:latin typeface="+mn-lt"/>
                <a:ea typeface="+mn-ea"/>
                <a:cs typeface="+mn-cs"/>
              </a:rPr>
              <a:t>First Level / Bullet Optional</a:t>
            </a:r>
          </a:p>
          <a:p>
            <a:pPr marL="365760" marR="0" lvl="1" indent="-182880"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500" b="0" i="0" u="none" strike="noStrike" kern="1200" cap="none" spc="0" normalizeH="0" baseline="0" noProof="0">
                <a:ln>
                  <a:noFill/>
                </a:ln>
                <a:solidFill>
                  <a:srgbClr val="000000"/>
                </a:solidFill>
                <a:effectLst/>
                <a:uLnTx/>
                <a:uFillTx/>
                <a:latin typeface="+mn-lt"/>
                <a:ea typeface="+mn-ea"/>
                <a:cs typeface="+mn-cs"/>
              </a:rPr>
              <a:t>Second Level</a:t>
            </a:r>
          </a:p>
          <a:p>
            <a:pPr marL="548640" marR="0" lvl="2" indent="-182880"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400" b="0" i="0" u="none" strike="noStrike" kern="1200" cap="none" spc="0" normalizeH="0" baseline="0" noProof="0">
                <a:ln>
                  <a:noFill/>
                </a:ln>
                <a:solidFill>
                  <a:srgbClr val="000000"/>
                </a:solidFill>
                <a:effectLst/>
                <a:uLnTx/>
                <a:uFillTx/>
                <a:latin typeface="+mn-lt"/>
                <a:ea typeface="+mn-ea"/>
                <a:cs typeface="+mn-cs"/>
              </a:rPr>
              <a:t>Third Level</a:t>
            </a:r>
          </a:p>
          <a:p>
            <a:pPr marL="731520" marR="0" lvl="3" indent="-182880" algn="l" defTabSz="182880" rtl="0" eaLnBrk="1" fontAlgn="auto" latinLnBrk="0" hangingPunct="1">
              <a:lnSpc>
                <a:spcPct val="90000"/>
              </a:lnSpc>
              <a:spcBef>
                <a:spcPts val="4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300" b="0" i="0" u="none" strike="noStrike" kern="1200" cap="none" spc="0" normalizeH="0" baseline="0" noProof="0">
                <a:ln>
                  <a:noFill/>
                </a:ln>
                <a:solidFill>
                  <a:srgbClr val="000000"/>
                </a:solidFill>
                <a:effectLst/>
                <a:uLnTx/>
                <a:uFillTx/>
                <a:latin typeface="+mn-lt"/>
                <a:ea typeface="+mn-ea"/>
                <a:cs typeface="+mn-cs"/>
              </a:rPr>
              <a:t>Fourth Level</a:t>
            </a:r>
          </a:p>
          <a:p>
            <a:pPr marL="914400" marR="0" lvl="4" indent="-182880" algn="l" defTabSz="182880" rtl="0" eaLnBrk="1" fontAlgn="auto" latinLnBrk="0" hangingPunct="1">
              <a:lnSpc>
                <a:spcPct val="90000"/>
              </a:lnSpc>
              <a:spcBef>
                <a:spcPts val="3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200" b="0" i="0" u="none" strike="noStrike" kern="1200" cap="none" spc="0" normalizeH="0" baseline="0" noProof="0">
                <a:ln>
                  <a:noFill/>
                </a:ln>
                <a:solidFill>
                  <a:srgbClr val="000000"/>
                </a:solidFill>
                <a:effectLst/>
                <a:uLnTx/>
                <a:uFillTx/>
                <a:latin typeface="+mn-lt"/>
                <a:ea typeface="+mn-ea"/>
                <a:cs typeface="+mn-cs"/>
              </a:rPr>
              <a:t>Fifth Level</a:t>
            </a:r>
          </a:p>
        </p:txBody>
      </p:sp>
      <p:sp>
        <p:nvSpPr>
          <p:cNvPr id="2" name="Date Placeholder 1"/>
          <p:cNvSpPr>
            <a:spLocks noGrp="1"/>
          </p:cNvSpPr>
          <p:nvPr>
            <p:ph type="dt" sz="half" idx="26"/>
          </p:nvPr>
        </p:nvSpPr>
        <p:spPr/>
        <p:txBody>
          <a:bodyPr/>
          <a:lstStyle/>
          <a:p>
            <a:fld id="{517DA5F0-5B24-454B-8FC3-F0F051163FFD}" type="datetime3">
              <a:rPr lang="en-US" smtClean="0"/>
              <a:t>4 December 2024</a:t>
            </a:fld>
            <a:endParaRPr lang="en-US"/>
          </a:p>
        </p:txBody>
      </p:sp>
      <p:sp>
        <p:nvSpPr>
          <p:cNvPr id="3" name="Slide Number Placeholder 2"/>
          <p:cNvSpPr>
            <a:spLocks noGrp="1"/>
          </p:cNvSpPr>
          <p:nvPr>
            <p:ph type="sldNum" sz="quarter" idx="27"/>
          </p:nvPr>
        </p:nvSpPr>
        <p:spPr/>
        <p:txBody>
          <a:bodyPr/>
          <a:lstStyle/>
          <a:p>
            <a:r>
              <a:rPr lang="en-US"/>
              <a:t>PAGE | </a:t>
            </a:r>
            <a:fld id="{D0068CB7-90E7-4D18-BC0A-BEE6CE79F922}" type="slidenum">
              <a:rPr lang="en-US" smtClean="0"/>
              <a:pPr/>
              <a:t>‹#›</a:t>
            </a:fld>
            <a:endParaRPr lang="en-US"/>
          </a:p>
        </p:txBody>
      </p:sp>
      <p:sp>
        <p:nvSpPr>
          <p:cNvPr id="4" name="Title 3"/>
          <p:cNvSpPr>
            <a:spLocks noGrp="1"/>
          </p:cNvSpPr>
          <p:nvPr>
            <p:ph type="title" hasCustomPrompt="1"/>
          </p:nvPr>
        </p:nvSpPr>
        <p:spPr/>
        <p:txBody>
          <a:bodyPr/>
          <a:lstStyle/>
          <a:p>
            <a:r>
              <a:rPr lang="en-US"/>
              <a:t>Optional Slide Title</a:t>
            </a:r>
          </a:p>
        </p:txBody>
      </p:sp>
      <p:sp>
        <p:nvSpPr>
          <p:cNvPr id="21" name="Text Placeholder 5"/>
          <p:cNvSpPr>
            <a:spLocks noGrp="1"/>
          </p:cNvSpPr>
          <p:nvPr>
            <p:ph type="body" sz="quarter" idx="17" hasCustomPrompt="1"/>
          </p:nvPr>
        </p:nvSpPr>
        <p:spPr>
          <a:xfrm>
            <a:off x="1310640" y="762000"/>
            <a:ext cx="10881360" cy="304800"/>
          </a:xfrm>
        </p:spPr>
        <p:txBody>
          <a:bodyPr tIns="91440" rIns="301752" bIns="0" anchor="t">
            <a:normAutofit/>
          </a:bodyPr>
          <a:lstStyle>
            <a:lvl1pPr marL="0" indent="0" algn="r">
              <a:buFontTx/>
              <a:buNone/>
              <a:defRPr sz="1200" b="1"/>
            </a:lvl1pPr>
            <a:lvl2pPr marL="182880" indent="0" algn="r">
              <a:buFontTx/>
              <a:buNone/>
              <a:defRPr sz="1200" b="1"/>
            </a:lvl2pPr>
            <a:lvl3pPr marL="365760" indent="0" algn="r">
              <a:buFontTx/>
              <a:buNone/>
              <a:defRPr sz="1200" b="1"/>
            </a:lvl3pPr>
            <a:lvl4pPr marL="548640" indent="0" algn="r">
              <a:buFontTx/>
              <a:buNone/>
              <a:defRPr sz="1200" b="1"/>
            </a:lvl4pPr>
            <a:lvl5pPr marL="731520" indent="0" algn="r">
              <a:buFontTx/>
              <a:buNone/>
              <a:defRPr sz="1200" b="1"/>
            </a:lvl5pPr>
          </a:lstStyle>
          <a:p>
            <a:pPr lvl="0"/>
            <a:r>
              <a:rPr lang="en-US"/>
              <a:t>Optional Subtitle</a:t>
            </a:r>
          </a:p>
        </p:txBody>
      </p:sp>
    </p:spTree>
    <p:extLst>
      <p:ext uri="{BB962C8B-B14F-4D97-AF65-F5344CB8AC3E}">
        <p14:creationId xmlns:p14="http://schemas.microsoft.com/office/powerpoint/2010/main" val="61438587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dirty="0"/>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609600" y="6356351"/>
            <a:ext cx="2844800" cy="365125"/>
          </a:xfrm>
          <a:prstGeom prst="rect">
            <a:avLst/>
          </a:prstGeom>
        </p:spPr>
        <p:txBody>
          <a:bodyPr/>
          <a:lstStyle/>
          <a:p>
            <a:endParaRPr lang="en-US"/>
          </a:p>
        </p:txBody>
      </p:sp>
      <p:sp>
        <p:nvSpPr>
          <p:cNvPr id="5" name="Footer Placeholder 4"/>
          <p:cNvSpPr>
            <a:spLocks noGrp="1"/>
          </p:cNvSpPr>
          <p:nvPr>
            <p:ph type="ftr" sz="quarter" idx="11"/>
          </p:nvPr>
        </p:nvSpPr>
        <p:spPr>
          <a:xfrm>
            <a:off x="4165600" y="6356351"/>
            <a:ext cx="3860800" cy="365125"/>
          </a:xfrm>
          <a:prstGeom prst="rect">
            <a:avLst/>
          </a:prstGeom>
        </p:spPr>
        <p:txBody>
          <a:bodyPr/>
          <a:lstStyle>
            <a:lvl1pPr>
              <a:defRPr sz="1100">
                <a:solidFill>
                  <a:srgbClr val="FF0000"/>
                </a:solidFill>
              </a:defRPr>
            </a:lvl1pPr>
          </a:lstStyle>
          <a:p>
            <a:r>
              <a:rPr lang="en-US" dirty="0"/>
              <a:t>DRAFT Pre-decisional - Not for Dissemination outside Army Science Board</a:t>
            </a:r>
          </a:p>
        </p:txBody>
      </p:sp>
      <p:sp>
        <p:nvSpPr>
          <p:cNvPr id="6" name="Slide Number Placeholder 5"/>
          <p:cNvSpPr>
            <a:spLocks noGrp="1"/>
          </p:cNvSpPr>
          <p:nvPr>
            <p:ph type="sldNum" sz="quarter" idx="12"/>
          </p:nvPr>
        </p:nvSpPr>
        <p:spPr>
          <a:xfrm>
            <a:off x="8737600" y="6356351"/>
            <a:ext cx="2844800" cy="365125"/>
          </a:xfrm>
          <a:prstGeom prst="rect">
            <a:avLst/>
          </a:prstGeom>
        </p:spPr>
        <p:txBody>
          <a:bodyPr/>
          <a:lstStyle/>
          <a:p>
            <a:fld id="{9ADB1E49-61B7-4A4F-B60C-0ACE333FDCB6}" type="slidenum">
              <a:rPr lang="en-US" smtClean="0"/>
              <a:pPr/>
              <a:t>‹#›</a:t>
            </a:fld>
            <a:endParaRPr lang="en-US"/>
          </a:p>
        </p:txBody>
      </p:sp>
    </p:spTree>
    <p:extLst>
      <p:ext uri="{BB962C8B-B14F-4D97-AF65-F5344CB8AC3E}">
        <p14:creationId xmlns:p14="http://schemas.microsoft.com/office/powerpoint/2010/main" val="186007723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65897" y="218901"/>
            <a:ext cx="9728200" cy="563562"/>
          </a:xfrm>
        </p:spPr>
        <p:txBody>
          <a:bodyPr>
            <a:noAutofit/>
          </a:bodyPr>
          <a:lstStyle>
            <a:lvl1pPr>
              <a:defRPr sz="3200" b="1" strike="noStrike"/>
            </a:lvl1pPr>
          </a:lstStyle>
          <a:p>
            <a:r>
              <a:rPr lang="en-US" dirty="0"/>
              <a:t>Click to edit Master title style</a:t>
            </a:r>
          </a:p>
        </p:txBody>
      </p:sp>
      <p:sp>
        <p:nvSpPr>
          <p:cNvPr id="3" name="Content Placeholder 2"/>
          <p:cNvSpPr>
            <a:spLocks noGrp="1"/>
          </p:cNvSpPr>
          <p:nvPr>
            <p:ph idx="1"/>
          </p:nvPr>
        </p:nvSpPr>
        <p:spPr>
          <a:xfrm>
            <a:off x="203200" y="1171575"/>
            <a:ext cx="11785600" cy="541020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TextBox 4"/>
          <p:cNvSpPr txBox="1">
            <a:spLocks noChangeArrowheads="1"/>
          </p:cNvSpPr>
          <p:nvPr userDrawn="1"/>
        </p:nvSpPr>
        <p:spPr bwMode="auto">
          <a:xfrm>
            <a:off x="11493501" y="6452062"/>
            <a:ext cx="596900" cy="276999"/>
          </a:xfrm>
          <a:prstGeom prst="rect">
            <a:avLst/>
          </a:prstGeom>
          <a:solidFill>
            <a:schemeClr val="bg1"/>
          </a:solidFill>
          <a:ln w="9525">
            <a:noFill/>
            <a:miter lim="800000"/>
            <a:headEnd/>
            <a:tailEnd/>
          </a:ln>
        </p:spPr>
        <p:txBody>
          <a:bodyPr wrap="square">
            <a:spAutoFit/>
          </a:bodyPr>
          <a:lstStyle/>
          <a:p>
            <a:pPr algn="r">
              <a:defRPr/>
            </a:pPr>
            <a:fld id="{27124A7F-FC83-493A-95C9-3DCDEDBD70EA}" type="slidenum">
              <a:rPr lang="en-US" sz="1200" b="1" i="1">
                <a:solidFill>
                  <a:prstClr val="black"/>
                </a:solidFill>
                <a:latin typeface="Arial" pitchFamily="34" charset="0"/>
                <a:cs typeface="Arial" pitchFamily="34" charset="0"/>
              </a:rPr>
              <a:pPr algn="r">
                <a:defRPr/>
              </a:pPr>
              <a:t>‹#›</a:t>
            </a:fld>
            <a:endParaRPr lang="en-US" sz="1200" b="1" i="1" dirty="0">
              <a:solidFill>
                <a:prstClr val="black"/>
              </a:solidFill>
              <a:latin typeface="Arial" pitchFamily="34" charset="0"/>
              <a:cs typeface="Arial" pitchFamily="34" charset="0"/>
            </a:endParaRPr>
          </a:p>
        </p:txBody>
      </p:sp>
      <p:cxnSp>
        <p:nvCxnSpPr>
          <p:cNvPr id="19" name="Straight Connector 18"/>
          <p:cNvCxnSpPr/>
          <p:nvPr userDrawn="1"/>
        </p:nvCxnSpPr>
        <p:spPr>
          <a:xfrm>
            <a:off x="539453" y="990600"/>
            <a:ext cx="1158240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6637765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fourObj">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609600" y="274638"/>
            <a:ext cx="9042400" cy="715962"/>
          </a:xfrm>
        </p:spPr>
        <p:txBody>
          <a:bodyPr/>
          <a:lstStyle/>
          <a:p>
            <a:r>
              <a:rPr lang="en-US"/>
              <a:t>Click to edit Master title style</a:t>
            </a:r>
          </a:p>
        </p:txBody>
      </p:sp>
      <p:sp>
        <p:nvSpPr>
          <p:cNvPr id="3" name="Content Placeholder 2"/>
          <p:cNvSpPr>
            <a:spLocks noGrp="1"/>
          </p:cNvSpPr>
          <p:nvPr>
            <p:ph sz="quarter" idx="1"/>
          </p:nvPr>
        </p:nvSpPr>
        <p:spPr>
          <a:xfrm>
            <a:off x="304800" y="1600200"/>
            <a:ext cx="53848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5892800" y="1600200"/>
            <a:ext cx="53848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304800" y="3938589"/>
            <a:ext cx="53848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5892800" y="3938589"/>
            <a:ext cx="53848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508000" y="6473826"/>
            <a:ext cx="1524000" cy="231775"/>
          </a:xfrm>
          <a:prstGeom prst="rect">
            <a:avLst/>
          </a:prstGeom>
        </p:spPr>
        <p:txBody>
          <a:bodyPr/>
          <a:lstStyle>
            <a:lvl1pPr>
              <a:defRPr/>
            </a:lvl1pPr>
          </a:lstStyle>
          <a:p>
            <a:endParaRPr lang="en-US"/>
          </a:p>
        </p:txBody>
      </p:sp>
      <p:sp>
        <p:nvSpPr>
          <p:cNvPr id="8" name="Footer Placeholder 7"/>
          <p:cNvSpPr>
            <a:spLocks noGrp="1"/>
          </p:cNvSpPr>
          <p:nvPr>
            <p:ph type="ftr" sz="quarter" idx="11"/>
          </p:nvPr>
        </p:nvSpPr>
        <p:spPr>
          <a:xfrm>
            <a:off x="4876800" y="6550026"/>
            <a:ext cx="2540000" cy="231775"/>
          </a:xfrm>
          <a:prstGeom prst="rect">
            <a:avLst/>
          </a:prstGeom>
        </p:spPr>
        <p:txBody>
          <a:bodyPr/>
          <a:lstStyle>
            <a:lvl1pPr>
              <a:defRPr/>
            </a:lvl1pPr>
          </a:lstStyle>
          <a:p>
            <a:endParaRPr lang="en-US"/>
          </a:p>
        </p:txBody>
      </p:sp>
      <p:sp>
        <p:nvSpPr>
          <p:cNvPr id="9" name="Slide Number Placeholder 8"/>
          <p:cNvSpPr>
            <a:spLocks noGrp="1"/>
          </p:cNvSpPr>
          <p:nvPr>
            <p:ph type="sldNum" sz="quarter" idx="12"/>
          </p:nvPr>
        </p:nvSpPr>
        <p:spPr>
          <a:xfrm>
            <a:off x="10363200" y="6550026"/>
            <a:ext cx="1219200" cy="155575"/>
          </a:xfrm>
          <a:prstGeom prst="rect">
            <a:avLst/>
          </a:prstGeom>
        </p:spPr>
        <p:txBody>
          <a:bodyPr/>
          <a:lstStyle>
            <a:lvl1pPr>
              <a:defRPr/>
            </a:lvl1pPr>
          </a:lstStyle>
          <a:p>
            <a:fld id="{DF6C547B-6AF7-4368-9847-41632BEC98B3}" type="slidenum">
              <a:rPr lang="en-US"/>
              <a:pPr/>
              <a:t>‹#›</a:t>
            </a:fld>
            <a:endParaRPr lang="en-US"/>
          </a:p>
        </p:txBody>
      </p:sp>
    </p:spTree>
    <p:extLst>
      <p:ext uri="{BB962C8B-B14F-4D97-AF65-F5344CB8AC3E}">
        <p14:creationId xmlns:p14="http://schemas.microsoft.com/office/powerpoint/2010/main" val="262890388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tags" Target="../tags/tag1.xml"/><Relationship Id="rId13" Type="http://schemas.openxmlformats.org/officeDocument/2006/relationships/tags" Target="../tags/tag6.xml"/><Relationship Id="rId18" Type="http://schemas.openxmlformats.org/officeDocument/2006/relationships/tags" Target="../tags/tag11.xml"/><Relationship Id="rId26" Type="http://schemas.openxmlformats.org/officeDocument/2006/relationships/image" Target="../media/image1.emf"/><Relationship Id="rId3" Type="http://schemas.openxmlformats.org/officeDocument/2006/relationships/slideLayout" Target="../slideLayouts/slideLayout6.xml"/><Relationship Id="rId21" Type="http://schemas.openxmlformats.org/officeDocument/2006/relationships/tags" Target="../tags/tag14.xml"/><Relationship Id="rId7" Type="http://schemas.openxmlformats.org/officeDocument/2006/relationships/theme" Target="../theme/theme2.xml"/><Relationship Id="rId12" Type="http://schemas.openxmlformats.org/officeDocument/2006/relationships/tags" Target="../tags/tag5.xml"/><Relationship Id="rId17" Type="http://schemas.openxmlformats.org/officeDocument/2006/relationships/tags" Target="../tags/tag10.xml"/><Relationship Id="rId25" Type="http://schemas.openxmlformats.org/officeDocument/2006/relationships/oleObject" Target="../embeddings/oleObject1.bin"/><Relationship Id="rId2" Type="http://schemas.openxmlformats.org/officeDocument/2006/relationships/slideLayout" Target="../slideLayouts/slideLayout5.xml"/><Relationship Id="rId16" Type="http://schemas.openxmlformats.org/officeDocument/2006/relationships/tags" Target="../tags/tag9.xml"/><Relationship Id="rId20" Type="http://schemas.openxmlformats.org/officeDocument/2006/relationships/tags" Target="../tags/tag13.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tags" Target="../tags/tag4.xml"/><Relationship Id="rId24" Type="http://schemas.openxmlformats.org/officeDocument/2006/relationships/tags" Target="../tags/tag17.xml"/><Relationship Id="rId5" Type="http://schemas.openxmlformats.org/officeDocument/2006/relationships/slideLayout" Target="../slideLayouts/slideLayout8.xml"/><Relationship Id="rId15" Type="http://schemas.openxmlformats.org/officeDocument/2006/relationships/tags" Target="../tags/tag8.xml"/><Relationship Id="rId23" Type="http://schemas.openxmlformats.org/officeDocument/2006/relationships/tags" Target="../tags/tag16.xml"/><Relationship Id="rId28" Type="http://schemas.openxmlformats.org/officeDocument/2006/relationships/image" Target="../media/image3.png"/><Relationship Id="rId10" Type="http://schemas.openxmlformats.org/officeDocument/2006/relationships/tags" Target="../tags/tag3.xml"/><Relationship Id="rId19" Type="http://schemas.openxmlformats.org/officeDocument/2006/relationships/tags" Target="../tags/tag12.xml"/><Relationship Id="rId4" Type="http://schemas.openxmlformats.org/officeDocument/2006/relationships/slideLayout" Target="../slideLayouts/slideLayout7.xml"/><Relationship Id="rId9" Type="http://schemas.openxmlformats.org/officeDocument/2006/relationships/tags" Target="../tags/tag2.xml"/><Relationship Id="rId14" Type="http://schemas.openxmlformats.org/officeDocument/2006/relationships/tags" Target="../tags/tag7.xml"/><Relationship Id="rId22" Type="http://schemas.openxmlformats.org/officeDocument/2006/relationships/tags" Target="../tags/tag15.xml"/><Relationship Id="rId27"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2.xml"/><Relationship Id="rId7" Type="http://schemas.openxmlformats.org/officeDocument/2006/relationships/image" Target="../media/image7.png"/><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4.xml"/><Relationship Id="rId18" Type="http://schemas.openxmlformats.org/officeDocument/2006/relationships/image" Target="../media/image12.jpe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17" Type="http://schemas.openxmlformats.org/officeDocument/2006/relationships/image" Target="../media/image11.png"/><Relationship Id="rId2" Type="http://schemas.openxmlformats.org/officeDocument/2006/relationships/slideLayout" Target="../slideLayouts/slideLayout14.xml"/><Relationship Id="rId16" Type="http://schemas.openxmlformats.org/officeDocument/2006/relationships/image" Target="../media/image10.png"/><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image" Target="../media/image9.emf"/><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8.emf"/></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4" Type="http://schemas.openxmlformats.org/officeDocument/2006/relationships/theme" Target="../theme/theme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639762"/>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203200" y="1600201"/>
            <a:ext cx="11785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p:cNvSpPr/>
          <p:nvPr userDrawn="1"/>
        </p:nvSpPr>
        <p:spPr>
          <a:xfrm>
            <a:off x="2754863" y="6589712"/>
            <a:ext cx="6096000" cy="261610"/>
          </a:xfrm>
          <a:prstGeom prst="rect">
            <a:avLst/>
          </a:prstGeom>
        </p:spPr>
        <p:txBody>
          <a:bodyPr>
            <a:spAutoFit/>
          </a:bodyPr>
          <a:lstStyle/>
          <a:p>
            <a:pPr algn="ctr"/>
            <a:r>
              <a:rPr lang="en-US" sz="1100" dirty="0">
                <a:solidFill>
                  <a:srgbClr val="003300"/>
                </a:solidFill>
              </a:rPr>
              <a:t>UNCLASSIFIED</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4" r:id="rId3"/>
  </p:sldLayoutIdLst>
  <p:hf sldNum="0" hdr="0" dt="0"/>
  <p:txStyles>
    <p:titleStyle>
      <a:lvl1pPr algn="ctr" defTabSz="914400" rtl="0" eaLnBrk="1" latinLnBrk="0" hangingPunct="1">
        <a:spcBef>
          <a:spcPct val="0"/>
        </a:spcBef>
        <a:buNone/>
        <a:defRPr sz="4400" kern="1200">
          <a:solidFill>
            <a:schemeClr val="tx1"/>
          </a:solidFill>
          <a:latin typeface="Arial" pitchFamily="34" charset="0"/>
          <a:ea typeface="+mj-ea"/>
          <a:cs typeface="Arial" pitchFamily="34" charset="0"/>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graphicFrame>
        <p:nvGraphicFramePr>
          <p:cNvPr id="2" name="Object 1" hidden="1"/>
          <p:cNvGraphicFramePr>
            <a:graphicFrameLocks noChangeAspect="1"/>
          </p:cNvGraphicFramePr>
          <p:nvPr>
            <p:custDataLst>
              <p:tags r:id="rId8"/>
            </p:custDataLst>
          </p:nvPr>
        </p:nvGraphicFramePr>
        <p:xfrm>
          <a:off x="0" y="2"/>
          <a:ext cx="215979" cy="161974"/>
        </p:xfrm>
        <a:graphic>
          <a:graphicData uri="http://schemas.openxmlformats.org/presentationml/2006/ole">
            <mc:AlternateContent xmlns:mc="http://schemas.openxmlformats.org/markup-compatibility/2006">
              <mc:Choice xmlns:v="urn:schemas-microsoft-com:vml" Requires="v">
                <p:oleObj name="think-cell Slide" r:id="rId25" imgW="270" imgH="270" progId="TCLayout.ActiveDocument.1">
                  <p:embed/>
                </p:oleObj>
              </mc:Choice>
              <mc:Fallback>
                <p:oleObj name="think-cell Slide" r:id="rId25" imgW="270" imgH="270" progId="TCLayout.ActiveDocument.1">
                  <p:embed/>
                  <p:pic>
                    <p:nvPicPr>
                      <p:cNvPr id="2" name="Object 1" hidden="1"/>
                      <p:cNvPicPr/>
                      <p:nvPr/>
                    </p:nvPicPr>
                    <p:blipFill>
                      <a:blip r:embed="rId26"/>
                      <a:stretch>
                        <a:fillRect/>
                      </a:stretch>
                    </p:blipFill>
                    <p:spPr>
                      <a:xfrm>
                        <a:off x="0" y="2"/>
                        <a:ext cx="215979" cy="161974"/>
                      </a:xfrm>
                      <a:prstGeom prst="rect">
                        <a:avLst/>
                      </a:prstGeom>
                    </p:spPr>
                  </p:pic>
                </p:oleObj>
              </mc:Fallback>
            </mc:AlternateContent>
          </a:graphicData>
        </a:graphic>
      </p:graphicFrame>
      <p:sp>
        <p:nvSpPr>
          <p:cNvPr id="6" name="Rectangle 5" hidden="1"/>
          <p:cNvSpPr/>
          <p:nvPr>
            <p:custDataLst>
              <p:tags r:id="rId9"/>
            </p:custDataLst>
          </p:nvPr>
        </p:nvSpPr>
        <p:spPr bwMode="auto">
          <a:xfrm>
            <a:off x="0" y="2"/>
            <a:ext cx="215979" cy="161974"/>
          </a:xfrm>
          <a:prstGeom prst="rect">
            <a:avLst/>
          </a:prstGeom>
          <a:solidFill>
            <a:schemeClr val="bg2"/>
          </a:solidFill>
          <a:ln w="9525">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lstStyle/>
          <a:p>
            <a:pPr algn="ctr" defTabSz="685781"/>
            <a:endParaRPr lang="x-none" sz="900">
              <a:solidFill>
                <a:srgbClr val="000000"/>
              </a:solidFill>
              <a:sym typeface="Arial" panose="020B0604020202020204" pitchFamily="34" charset="0"/>
            </a:endParaRPr>
          </a:p>
        </p:txBody>
      </p:sp>
      <p:sp>
        <p:nvSpPr>
          <p:cNvPr id="19" name="Title Placeholder 2"/>
          <p:cNvSpPr>
            <a:spLocks noGrp="1" noChangeArrowheads="1"/>
          </p:cNvSpPr>
          <p:nvPr userDrawn="1">
            <p:ph type="title"/>
          </p:nvPr>
        </p:nvSpPr>
        <p:spPr bwMode="gray">
          <a:xfrm>
            <a:off x="851826" y="346585"/>
            <a:ext cx="10367895" cy="246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spAutoFit/>
          </a:bodyPr>
          <a:lstStyle/>
          <a:p>
            <a:pPr lvl="0" latinLnBrk="0"/>
            <a:r>
              <a:rPr lang="en-US"/>
              <a:t>Click to edit Master title style</a:t>
            </a:r>
            <a:endParaRPr lang="x-none" noProof="0"/>
          </a:p>
        </p:txBody>
      </p:sp>
      <p:sp>
        <p:nvSpPr>
          <p:cNvPr id="11" name="3. Unit of measure" hidden="1"/>
          <p:cNvSpPr txBox="1">
            <a:spLocks noChangeArrowheads="1"/>
          </p:cNvSpPr>
          <p:nvPr userDrawn="1"/>
        </p:nvSpPr>
        <p:spPr bwMode="gray">
          <a:xfrm>
            <a:off x="1069407" y="846745"/>
            <a:ext cx="10727373" cy="1384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spAutoFit/>
          </a:bodyPr>
          <a:lstStyle>
            <a:lvl1pPr defTabSz="895350">
              <a:defRPr lang="x-none" sz="2400">
                <a:solidFill>
                  <a:schemeClr val="tx1"/>
                </a:solidFill>
                <a:latin typeface="Arial" charset="0"/>
              </a:defRPr>
            </a:lvl1pPr>
            <a:lvl2pPr marL="447675" defTabSz="895350">
              <a:defRPr lang="x-none" sz="2400">
                <a:solidFill>
                  <a:schemeClr val="tx1"/>
                </a:solidFill>
                <a:latin typeface="Arial" charset="0"/>
              </a:defRPr>
            </a:lvl2pPr>
            <a:lvl3pPr marL="895350" defTabSz="895350">
              <a:defRPr lang="x-none" sz="2400">
                <a:solidFill>
                  <a:schemeClr val="tx1"/>
                </a:solidFill>
                <a:latin typeface="Arial" charset="0"/>
              </a:defRPr>
            </a:lvl3pPr>
            <a:lvl4pPr marL="1344613" defTabSz="895350">
              <a:defRPr lang="x-none" sz="2400">
                <a:solidFill>
                  <a:schemeClr val="tx1"/>
                </a:solidFill>
                <a:latin typeface="Arial" charset="0"/>
              </a:defRPr>
            </a:lvl4pPr>
            <a:lvl5pPr marL="1792288" defTabSz="895350">
              <a:defRPr lang="x-none" sz="2400">
                <a:solidFill>
                  <a:schemeClr val="tx1"/>
                </a:solidFill>
                <a:latin typeface="Arial" charset="0"/>
              </a:defRPr>
            </a:lvl5pPr>
            <a:lvl6pPr marL="2249488" defTabSz="895350" fontAlgn="base">
              <a:spcBef>
                <a:spcPct val="0"/>
              </a:spcBef>
              <a:spcAft>
                <a:spcPct val="0"/>
              </a:spcAft>
              <a:defRPr lang="x-none" sz="2400">
                <a:solidFill>
                  <a:schemeClr val="tx1"/>
                </a:solidFill>
                <a:latin typeface="Arial" charset="0"/>
              </a:defRPr>
            </a:lvl6pPr>
            <a:lvl7pPr marL="2706688" defTabSz="895350" fontAlgn="base">
              <a:spcBef>
                <a:spcPct val="0"/>
              </a:spcBef>
              <a:spcAft>
                <a:spcPct val="0"/>
              </a:spcAft>
              <a:defRPr lang="x-none" sz="2400">
                <a:solidFill>
                  <a:schemeClr val="tx1"/>
                </a:solidFill>
                <a:latin typeface="Arial" charset="0"/>
              </a:defRPr>
            </a:lvl7pPr>
            <a:lvl8pPr marL="3163888" defTabSz="895350" fontAlgn="base">
              <a:spcBef>
                <a:spcPct val="0"/>
              </a:spcBef>
              <a:spcAft>
                <a:spcPct val="0"/>
              </a:spcAft>
              <a:defRPr lang="x-none" sz="2400">
                <a:solidFill>
                  <a:schemeClr val="tx1"/>
                </a:solidFill>
                <a:latin typeface="Arial" charset="0"/>
              </a:defRPr>
            </a:lvl8pPr>
            <a:lvl9pPr marL="3621088" defTabSz="895350" fontAlgn="base">
              <a:spcBef>
                <a:spcPct val="0"/>
              </a:spcBef>
              <a:spcAft>
                <a:spcPct val="0"/>
              </a:spcAft>
              <a:defRPr lang="x-none" sz="2400">
                <a:solidFill>
                  <a:schemeClr val="tx1"/>
                </a:solidFill>
                <a:latin typeface="Arial" charset="0"/>
              </a:defRPr>
            </a:lvl9pPr>
          </a:lstStyle>
          <a:p>
            <a:pPr>
              <a:defRPr lang="x-none"/>
            </a:pPr>
            <a:r>
              <a:rPr sz="900">
                <a:solidFill>
                  <a:srgbClr val="626262"/>
                </a:solidFill>
                <a:latin typeface="Arial"/>
              </a:rPr>
              <a:t>Unit of measure</a:t>
            </a:r>
          </a:p>
        </p:txBody>
      </p:sp>
      <p:grpSp>
        <p:nvGrpSpPr>
          <p:cNvPr id="4" name="Slide Elements" hidden="1"/>
          <p:cNvGrpSpPr/>
          <p:nvPr userDrawn="1"/>
        </p:nvGrpSpPr>
        <p:grpSpPr bwMode="gray">
          <a:xfrm>
            <a:off x="161990" y="6491116"/>
            <a:ext cx="11725484" cy="274959"/>
            <a:chOff x="119063" y="6361898"/>
            <a:chExt cx="8618537" cy="269485"/>
          </a:xfrm>
        </p:grpSpPr>
        <p:sp>
          <p:nvSpPr>
            <p:cNvPr id="13" name="4. Footnote"/>
            <p:cNvSpPr txBox="1">
              <a:spLocks noChangeArrowheads="1"/>
            </p:cNvSpPr>
            <p:nvPr/>
          </p:nvSpPr>
          <p:spPr bwMode="gray">
            <a:xfrm>
              <a:off x="119063" y="6361898"/>
              <a:ext cx="8618537" cy="678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b">
              <a:spAutoFit/>
            </a:bodyPr>
            <a:lstStyle>
              <a:lvl1pPr marL="104775" indent="-104775" defTabSz="895350">
                <a:defRPr lang="x-none" sz="2400">
                  <a:solidFill>
                    <a:schemeClr val="tx1"/>
                  </a:solidFill>
                  <a:latin typeface="Arial" charset="0"/>
                </a:defRPr>
              </a:lvl1pPr>
              <a:lvl2pPr marL="1031875" defTabSz="895350">
                <a:defRPr lang="x-none" sz="2400">
                  <a:solidFill>
                    <a:schemeClr val="tx1"/>
                  </a:solidFill>
                  <a:latin typeface="Arial" charset="0"/>
                </a:defRPr>
              </a:lvl2pPr>
              <a:lvl3pPr marL="1217613" defTabSz="895350">
                <a:defRPr lang="x-none" sz="2400">
                  <a:solidFill>
                    <a:schemeClr val="tx1"/>
                  </a:solidFill>
                  <a:latin typeface="Arial" charset="0"/>
                </a:defRPr>
              </a:lvl3pPr>
              <a:lvl4pPr marL="1404938" defTabSz="895350">
                <a:defRPr lang="x-none" sz="2400">
                  <a:solidFill>
                    <a:schemeClr val="tx1"/>
                  </a:solidFill>
                  <a:latin typeface="Arial" charset="0"/>
                </a:defRPr>
              </a:lvl4pPr>
              <a:lvl5pPr marL="1792288" defTabSz="895350">
                <a:defRPr lang="x-none" sz="2400">
                  <a:solidFill>
                    <a:schemeClr val="tx1"/>
                  </a:solidFill>
                  <a:latin typeface="Arial" charset="0"/>
                </a:defRPr>
              </a:lvl5pPr>
              <a:lvl6pPr marL="2249488" defTabSz="895350" fontAlgn="base">
                <a:spcBef>
                  <a:spcPct val="0"/>
                </a:spcBef>
                <a:spcAft>
                  <a:spcPct val="0"/>
                </a:spcAft>
                <a:defRPr lang="x-none" sz="2400">
                  <a:solidFill>
                    <a:schemeClr val="tx1"/>
                  </a:solidFill>
                  <a:latin typeface="Arial" charset="0"/>
                </a:defRPr>
              </a:lvl6pPr>
              <a:lvl7pPr marL="2706688" defTabSz="895350" fontAlgn="base">
                <a:spcBef>
                  <a:spcPct val="0"/>
                </a:spcBef>
                <a:spcAft>
                  <a:spcPct val="0"/>
                </a:spcAft>
                <a:defRPr lang="x-none" sz="2400">
                  <a:solidFill>
                    <a:schemeClr val="tx1"/>
                  </a:solidFill>
                  <a:latin typeface="Arial" charset="0"/>
                </a:defRPr>
              </a:lvl7pPr>
              <a:lvl8pPr marL="3163888" defTabSz="895350" fontAlgn="base">
                <a:spcBef>
                  <a:spcPct val="0"/>
                </a:spcBef>
                <a:spcAft>
                  <a:spcPct val="0"/>
                </a:spcAft>
                <a:defRPr lang="x-none" sz="2400">
                  <a:solidFill>
                    <a:schemeClr val="tx1"/>
                  </a:solidFill>
                  <a:latin typeface="Arial" charset="0"/>
                </a:defRPr>
              </a:lvl8pPr>
              <a:lvl9pPr marL="3621088" defTabSz="895350" fontAlgn="base">
                <a:spcBef>
                  <a:spcPct val="0"/>
                </a:spcBef>
                <a:spcAft>
                  <a:spcPct val="0"/>
                </a:spcAft>
                <a:defRPr lang="x-none" sz="2400">
                  <a:solidFill>
                    <a:schemeClr val="tx1"/>
                  </a:solidFill>
                  <a:latin typeface="Arial" charset="0"/>
                </a:defRPr>
              </a:lvl9pPr>
            </a:lstStyle>
            <a:p>
              <a:pPr>
                <a:defRPr lang="x-none"/>
              </a:pPr>
              <a:r>
                <a:rPr sz="450">
                  <a:solidFill>
                    <a:srgbClr val="808080"/>
                  </a:solidFill>
                  <a:latin typeface="Arial"/>
                </a:rPr>
                <a:t>1 Footnote</a:t>
              </a:r>
            </a:p>
          </p:txBody>
        </p:sp>
        <p:sp>
          <p:nvSpPr>
            <p:cNvPr id="14" name="5. Source"/>
            <p:cNvSpPr>
              <a:spLocks noChangeArrowheads="1"/>
            </p:cNvSpPr>
            <p:nvPr/>
          </p:nvSpPr>
          <p:spPr bwMode="gray">
            <a:xfrm>
              <a:off x="119063" y="6563512"/>
              <a:ext cx="7200000" cy="678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b">
              <a:spAutoFit/>
            </a:bodyPr>
            <a:lstStyle/>
            <a:p>
              <a:pPr marL="349811" indent="-349811" defTabSz="513785">
                <a:tabLst>
                  <a:tab pos="351632" algn="l"/>
                </a:tabLst>
              </a:pPr>
              <a:r>
                <a:rPr lang="x-none" sz="450">
                  <a:solidFill>
                    <a:srgbClr val="808080"/>
                  </a:solidFill>
                </a:rPr>
                <a:t>SOURCE : Source</a:t>
              </a:r>
            </a:p>
          </p:txBody>
        </p:sp>
      </p:grpSp>
      <p:sp>
        <p:nvSpPr>
          <p:cNvPr id="3" name="Text Placeholder 2"/>
          <p:cNvSpPr>
            <a:spLocks noGrp="1"/>
          </p:cNvSpPr>
          <p:nvPr userDrawn="1">
            <p:ph type="body" idx="1"/>
          </p:nvPr>
        </p:nvSpPr>
        <p:spPr bwMode="gray">
          <a:xfrm>
            <a:off x="899993" y="1912463"/>
            <a:ext cx="5853024" cy="807913"/>
          </a:xfrm>
          <a:prstGeom prst="rect">
            <a:avLst/>
          </a:prstGeom>
        </p:spPr>
        <p:txBody>
          <a:bodyPr vert="horz" lIns="0" tIns="0" rIns="0" bIns="0" rtlCol="0">
            <a:spAutoFit/>
          </a:bodyPr>
          <a:lstStyle/>
          <a:p>
            <a:pPr lvl="0" latinLnBrk="0"/>
            <a:r>
              <a:rPr lang="en-US"/>
              <a:t>Click to edit Master text styles</a:t>
            </a:r>
          </a:p>
          <a:p>
            <a:pPr lvl="1" latinLnBrk="0"/>
            <a:r>
              <a:rPr lang="en-US"/>
              <a:t>Second level</a:t>
            </a:r>
          </a:p>
          <a:p>
            <a:pPr lvl="2" latinLnBrk="0"/>
            <a:r>
              <a:rPr lang="en-US"/>
              <a:t>Third level</a:t>
            </a:r>
          </a:p>
          <a:p>
            <a:pPr lvl="3" latinLnBrk="0"/>
            <a:r>
              <a:rPr lang="en-US"/>
              <a:t>Fourth level</a:t>
            </a:r>
          </a:p>
          <a:p>
            <a:pPr lvl="4" latinLnBrk="0"/>
            <a:r>
              <a:rPr lang="en-US"/>
              <a:t>Fifth level</a:t>
            </a:r>
            <a:endParaRPr lang="x-none"/>
          </a:p>
        </p:txBody>
      </p:sp>
      <p:grpSp>
        <p:nvGrpSpPr>
          <p:cNvPr id="15" name="ACET" hidden="1"/>
          <p:cNvGrpSpPr>
            <a:grpSpLocks/>
          </p:cNvGrpSpPr>
          <p:nvPr userDrawn="1"/>
        </p:nvGrpSpPr>
        <p:grpSpPr bwMode="gray">
          <a:xfrm>
            <a:off x="1976208" y="1506828"/>
            <a:ext cx="5801189" cy="294794"/>
            <a:chOff x="915" y="848"/>
            <a:chExt cx="2686" cy="182"/>
          </a:xfrm>
        </p:grpSpPr>
        <p:cxnSp>
          <p:nvCxnSpPr>
            <p:cNvPr id="16" name="AutoShape 249"/>
            <p:cNvCxnSpPr>
              <a:cxnSpLocks noChangeShapeType="1"/>
              <a:stCxn id="18" idx="4"/>
              <a:endCxn id="18" idx="6"/>
            </p:cNvCxnSpPr>
            <p:nvPr/>
          </p:nvCxnSpPr>
          <p:spPr bwMode="gray">
            <a:xfrm>
              <a:off x="915" y="1030"/>
              <a:ext cx="2686" cy="0"/>
            </a:xfrm>
            <a:prstGeom prst="straightConnector1">
              <a:avLst/>
            </a:prstGeom>
            <a:noFill/>
            <a:ln w="9525">
              <a:solidFill>
                <a:schemeClr val="accent6"/>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8" name="AutoShape 250"/>
            <p:cNvSpPr>
              <a:spLocks noChangeArrowheads="1"/>
            </p:cNvSpPr>
            <p:nvPr/>
          </p:nvSpPr>
          <p:spPr bwMode="gray">
            <a:xfrm>
              <a:off x="915" y="848"/>
              <a:ext cx="2686" cy="182"/>
            </a:xfrm>
            <a:prstGeom prst="leftRightArrow">
              <a:avLst>
                <a:gd name="adj1" fmla="val 100000"/>
                <a:gd name="adj2" fmla="val 0"/>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18288" anchor="b">
              <a:spAutoFit/>
            </a:bodyPr>
            <a:lstStyle/>
            <a:p>
              <a:pPr defTabSz="685781"/>
              <a:r>
                <a:rPr lang="x-none" sz="900" b="1">
                  <a:solidFill>
                    <a:srgbClr val="000000"/>
                  </a:solidFill>
                </a:rPr>
                <a:t>Title</a:t>
              </a:r>
            </a:p>
            <a:p>
              <a:pPr defTabSz="685781"/>
              <a:r>
                <a:rPr lang="x-none" sz="900">
                  <a:solidFill>
                    <a:srgbClr val="808080"/>
                  </a:solidFill>
                </a:rPr>
                <a:t>Unit of measure</a:t>
              </a:r>
            </a:p>
          </p:txBody>
        </p:sp>
      </p:grpSp>
      <p:grpSp>
        <p:nvGrpSpPr>
          <p:cNvPr id="17" name="McKSticker" hidden="1"/>
          <p:cNvGrpSpPr/>
          <p:nvPr userDrawn="1"/>
        </p:nvGrpSpPr>
        <p:grpSpPr bwMode="gray">
          <a:xfrm>
            <a:off x="11716917" y="598387"/>
            <a:ext cx="277768" cy="96950"/>
            <a:chOff x="8536608" y="285750"/>
            <a:chExt cx="204167" cy="95020"/>
          </a:xfrm>
        </p:grpSpPr>
        <p:sp>
          <p:nvSpPr>
            <p:cNvPr id="20" name="StickerRectangle"/>
            <p:cNvSpPr>
              <a:spLocks noChangeArrowheads="1"/>
            </p:cNvSpPr>
            <p:nvPr/>
          </p:nvSpPr>
          <p:spPr bwMode="gray">
            <a:xfrm>
              <a:off x="8536608" y="285750"/>
              <a:ext cx="204167" cy="95020"/>
            </a:xfrm>
            <a:prstGeom prst="leftRightArrow">
              <a:avLst>
                <a:gd name="adj1" fmla="val 100000"/>
                <a:gd name="adj2" fmla="val 0"/>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27432" tIns="0" rIns="0" bIns="27432">
              <a:spAutoFit/>
            </a:bodyPr>
            <a:lstStyle/>
            <a:p>
              <a:pPr algn="r" defTabSz="513785">
                <a:buClr>
                  <a:srgbClr val="002960"/>
                </a:buClr>
              </a:pPr>
              <a:r>
                <a:rPr lang="x-none" sz="450">
                  <a:solidFill>
                    <a:srgbClr val="000000"/>
                  </a:solidFill>
                </a:rPr>
                <a:t>STICKER</a:t>
              </a:r>
            </a:p>
          </p:txBody>
        </p:sp>
        <p:cxnSp>
          <p:nvCxnSpPr>
            <p:cNvPr id="21" name="AutoShape 31"/>
            <p:cNvCxnSpPr>
              <a:cxnSpLocks noChangeShapeType="1"/>
              <a:stCxn id="20" idx="2"/>
              <a:endCxn id="20" idx="4"/>
            </p:cNvCxnSpPr>
            <p:nvPr/>
          </p:nvCxnSpPr>
          <p:spPr bwMode="gray">
            <a:xfrm>
              <a:off x="8536608" y="285750"/>
              <a:ext cx="0" cy="95020"/>
            </a:xfrm>
            <a:prstGeom prst="straightConnector1">
              <a:avLst/>
            </a:prstGeom>
            <a:noFill/>
            <a:ln w="9525">
              <a:solidFill>
                <a:schemeClr val="accent6"/>
              </a:solidFill>
              <a:round/>
              <a:headEnd/>
              <a:tailEnd/>
            </a:ln>
            <a:extLst>
              <a:ext uri="{909E8E84-426E-40DD-AFC4-6F175D3DCCD1}">
                <a14:hiddenFill xmlns:a14="http://schemas.microsoft.com/office/drawing/2010/main">
                  <a:noFill/>
                </a14:hiddenFill>
              </a:ext>
            </a:extLst>
          </p:spPr>
        </p:cxnSp>
        <p:cxnSp>
          <p:nvCxnSpPr>
            <p:cNvPr id="22" name="AutoShape 32"/>
            <p:cNvCxnSpPr>
              <a:cxnSpLocks noChangeShapeType="1"/>
              <a:stCxn id="20" idx="4"/>
              <a:endCxn id="20" idx="6"/>
            </p:cNvCxnSpPr>
            <p:nvPr/>
          </p:nvCxnSpPr>
          <p:spPr bwMode="gray">
            <a:xfrm>
              <a:off x="8536608" y="380770"/>
              <a:ext cx="204167" cy="0"/>
            </a:xfrm>
            <a:prstGeom prst="straightConnector1">
              <a:avLst/>
            </a:prstGeom>
            <a:noFill/>
            <a:ln w="25400">
              <a:solidFill>
                <a:schemeClr val="accent6"/>
              </a:solidFill>
              <a:round/>
              <a:headEnd/>
              <a:tailEnd/>
            </a:ln>
            <a:extLst>
              <a:ext uri="{909E8E84-426E-40DD-AFC4-6F175D3DCCD1}">
                <a14:hiddenFill xmlns:a14="http://schemas.microsoft.com/office/drawing/2010/main">
                  <a:noFill/>
                </a14:hiddenFill>
              </a:ext>
            </a:extLst>
          </p:spPr>
        </p:cxnSp>
      </p:grpSp>
      <p:sp>
        <p:nvSpPr>
          <p:cNvPr id="23" name="doc id"/>
          <p:cNvSpPr>
            <a:spLocks noChangeArrowheads="1"/>
          </p:cNvSpPr>
          <p:nvPr userDrawn="1"/>
        </p:nvSpPr>
        <p:spPr bwMode="auto">
          <a:xfrm>
            <a:off x="10824036" y="153431"/>
            <a:ext cx="894152" cy="1247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lstStyle/>
          <a:p>
            <a:pPr algn="r" defTabSz="513785"/>
            <a:endParaRPr lang="x-none" sz="450">
              <a:solidFill>
                <a:srgbClr val="808080"/>
              </a:solidFill>
            </a:endParaRPr>
          </a:p>
        </p:txBody>
      </p:sp>
      <p:grpSp>
        <p:nvGrpSpPr>
          <p:cNvPr id="26" name="LegendBoxes" hidden="1"/>
          <p:cNvGrpSpPr/>
          <p:nvPr userDrawn="1"/>
        </p:nvGrpSpPr>
        <p:grpSpPr bwMode="gray">
          <a:xfrm>
            <a:off x="11268332" y="913332"/>
            <a:ext cx="566781" cy="1004243"/>
            <a:chOff x="7835905" y="279400"/>
            <a:chExt cx="416598" cy="984251"/>
          </a:xfrm>
        </p:grpSpPr>
        <p:sp>
          <p:nvSpPr>
            <p:cNvPr id="27" name="RectangleLegend1"/>
            <p:cNvSpPr>
              <a:spLocks noChangeArrowheads="1"/>
            </p:cNvSpPr>
            <p:nvPr/>
          </p:nvSpPr>
          <p:spPr bwMode="gray">
            <a:xfrm>
              <a:off x="7835905" y="290513"/>
              <a:ext cx="165100" cy="160338"/>
            </a:xfrm>
            <a:prstGeom prst="rect">
              <a:avLst/>
            </a:prstGeom>
            <a:solidFill>
              <a:schemeClr val="accent1"/>
            </a:solidFill>
            <a:ln w="9525">
              <a:solidFill>
                <a:schemeClr val="bg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685781"/>
              <a:endParaRPr lang="x-none" sz="525">
                <a:solidFill>
                  <a:srgbClr val="000000"/>
                </a:solidFill>
              </a:endParaRPr>
            </a:p>
          </p:txBody>
        </p:sp>
        <p:sp>
          <p:nvSpPr>
            <p:cNvPr id="28" name="RectangleLegend2"/>
            <p:cNvSpPr>
              <a:spLocks noChangeArrowheads="1"/>
            </p:cNvSpPr>
            <p:nvPr/>
          </p:nvSpPr>
          <p:spPr bwMode="gray">
            <a:xfrm>
              <a:off x="7835905" y="560388"/>
              <a:ext cx="165100" cy="160338"/>
            </a:xfrm>
            <a:prstGeom prst="rect">
              <a:avLst/>
            </a:prstGeom>
            <a:solidFill>
              <a:schemeClr val="accent2"/>
            </a:solidFill>
            <a:ln w="9525">
              <a:solidFill>
                <a:schemeClr val="bg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685781"/>
              <a:endParaRPr lang="x-none" sz="525">
                <a:solidFill>
                  <a:srgbClr val="000000"/>
                </a:solidFill>
              </a:endParaRPr>
            </a:p>
          </p:txBody>
        </p:sp>
        <p:sp>
          <p:nvSpPr>
            <p:cNvPr id="29" name="RectangleLegend3"/>
            <p:cNvSpPr>
              <a:spLocks noChangeArrowheads="1"/>
            </p:cNvSpPr>
            <p:nvPr/>
          </p:nvSpPr>
          <p:spPr bwMode="gray">
            <a:xfrm>
              <a:off x="7835905" y="831851"/>
              <a:ext cx="165100" cy="160338"/>
            </a:xfrm>
            <a:prstGeom prst="rect">
              <a:avLst/>
            </a:prstGeom>
            <a:solidFill>
              <a:schemeClr val="accent3"/>
            </a:solidFill>
            <a:ln w="9525">
              <a:solidFill>
                <a:schemeClr val="bg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685781"/>
              <a:endParaRPr lang="x-none" sz="525">
                <a:solidFill>
                  <a:srgbClr val="000000"/>
                </a:solidFill>
              </a:endParaRPr>
            </a:p>
          </p:txBody>
        </p:sp>
        <p:sp>
          <p:nvSpPr>
            <p:cNvPr id="30" name="RectangleLegend4"/>
            <p:cNvSpPr>
              <a:spLocks noChangeArrowheads="1"/>
            </p:cNvSpPr>
            <p:nvPr/>
          </p:nvSpPr>
          <p:spPr bwMode="gray">
            <a:xfrm>
              <a:off x="7835905" y="1103313"/>
              <a:ext cx="165100" cy="160338"/>
            </a:xfrm>
            <a:prstGeom prst="rect">
              <a:avLst/>
            </a:prstGeom>
            <a:solidFill>
              <a:schemeClr val="accent4"/>
            </a:solidFill>
            <a:ln w="9525">
              <a:solidFill>
                <a:schemeClr val="bg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685781"/>
              <a:endParaRPr lang="x-none" sz="525">
                <a:solidFill>
                  <a:srgbClr val="000000"/>
                </a:solidFill>
              </a:endParaRPr>
            </a:p>
          </p:txBody>
        </p:sp>
        <p:sp>
          <p:nvSpPr>
            <p:cNvPr id="31" name="Legend1"/>
            <p:cNvSpPr>
              <a:spLocks noChangeArrowheads="1"/>
            </p:cNvSpPr>
            <p:nvPr/>
          </p:nvSpPr>
          <p:spPr bwMode="gray">
            <a:xfrm>
              <a:off x="8089905" y="279400"/>
              <a:ext cx="162598" cy="791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defTabSz="513785">
                <a:buClr>
                  <a:srgbClr val="626262"/>
                </a:buClr>
              </a:pPr>
              <a:r>
                <a:rPr lang="x-none" sz="525">
                  <a:solidFill>
                    <a:srgbClr val="000000"/>
                  </a:solidFill>
                </a:rPr>
                <a:t>Legend</a:t>
              </a:r>
            </a:p>
          </p:txBody>
        </p:sp>
        <p:sp>
          <p:nvSpPr>
            <p:cNvPr id="32" name="Legend2"/>
            <p:cNvSpPr>
              <a:spLocks noChangeArrowheads="1"/>
            </p:cNvSpPr>
            <p:nvPr/>
          </p:nvSpPr>
          <p:spPr bwMode="gray">
            <a:xfrm>
              <a:off x="8089905" y="549274"/>
              <a:ext cx="162598" cy="791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defTabSz="513785">
                <a:buClr>
                  <a:srgbClr val="626262"/>
                </a:buClr>
              </a:pPr>
              <a:r>
                <a:rPr lang="x-none" sz="525">
                  <a:solidFill>
                    <a:srgbClr val="000000"/>
                  </a:solidFill>
                </a:rPr>
                <a:t>Legend</a:t>
              </a:r>
            </a:p>
          </p:txBody>
        </p:sp>
        <p:sp>
          <p:nvSpPr>
            <p:cNvPr id="33" name="Legend3"/>
            <p:cNvSpPr>
              <a:spLocks noChangeArrowheads="1"/>
            </p:cNvSpPr>
            <p:nvPr/>
          </p:nvSpPr>
          <p:spPr bwMode="gray">
            <a:xfrm>
              <a:off x="8089905" y="820738"/>
              <a:ext cx="162598" cy="791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defTabSz="513785">
                <a:buClr>
                  <a:srgbClr val="626262"/>
                </a:buClr>
              </a:pPr>
              <a:r>
                <a:rPr lang="x-none" sz="525">
                  <a:solidFill>
                    <a:srgbClr val="000000"/>
                  </a:solidFill>
                </a:rPr>
                <a:t>Legend</a:t>
              </a:r>
            </a:p>
          </p:txBody>
        </p:sp>
        <p:sp>
          <p:nvSpPr>
            <p:cNvPr id="34" name="Legend4"/>
            <p:cNvSpPr>
              <a:spLocks noChangeArrowheads="1"/>
            </p:cNvSpPr>
            <p:nvPr/>
          </p:nvSpPr>
          <p:spPr bwMode="gray">
            <a:xfrm>
              <a:off x="8089905" y="1092201"/>
              <a:ext cx="162598" cy="791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defTabSz="513785">
                <a:buClr>
                  <a:srgbClr val="626262"/>
                </a:buClr>
              </a:pPr>
              <a:r>
                <a:rPr lang="x-none" sz="525">
                  <a:solidFill>
                    <a:srgbClr val="000000"/>
                  </a:solidFill>
                </a:rPr>
                <a:t>Legend</a:t>
              </a:r>
            </a:p>
          </p:txBody>
        </p:sp>
      </p:grpSp>
      <p:grpSp>
        <p:nvGrpSpPr>
          <p:cNvPr id="35" name="LegendLines" hidden="1"/>
          <p:cNvGrpSpPr/>
          <p:nvPr userDrawn="1"/>
        </p:nvGrpSpPr>
        <p:grpSpPr bwMode="gray">
          <a:xfrm>
            <a:off x="10849564" y="913331"/>
            <a:ext cx="985779" cy="649516"/>
            <a:chOff x="7540629" y="279400"/>
            <a:chExt cx="724573" cy="636588"/>
          </a:xfrm>
        </p:grpSpPr>
        <p:sp>
          <p:nvSpPr>
            <p:cNvPr id="36" name="LineLegend1"/>
            <p:cNvSpPr>
              <a:spLocks noChangeShapeType="1"/>
            </p:cNvSpPr>
            <p:nvPr/>
          </p:nvSpPr>
          <p:spPr bwMode="gray">
            <a:xfrm>
              <a:off x="7540629" y="369888"/>
              <a:ext cx="457200" cy="0"/>
            </a:xfrm>
            <a:prstGeom prst="line">
              <a:avLst/>
            </a:prstGeom>
            <a:noFill/>
            <a:ln w="28575">
              <a:solidFill>
                <a:schemeClr val="accent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defTabSz="685781"/>
              <a:endParaRPr lang="x-none" sz="525">
                <a:solidFill>
                  <a:srgbClr val="000000"/>
                </a:solidFill>
              </a:endParaRPr>
            </a:p>
          </p:txBody>
        </p:sp>
        <p:sp>
          <p:nvSpPr>
            <p:cNvPr id="37" name="LineLegend2"/>
            <p:cNvSpPr>
              <a:spLocks noChangeShapeType="1"/>
            </p:cNvSpPr>
            <p:nvPr/>
          </p:nvSpPr>
          <p:spPr bwMode="gray">
            <a:xfrm>
              <a:off x="7540629" y="638175"/>
              <a:ext cx="457200" cy="0"/>
            </a:xfrm>
            <a:prstGeom prst="line">
              <a:avLst/>
            </a:prstGeom>
            <a:noFill/>
            <a:ln w="28575">
              <a:solidFill>
                <a:schemeClr val="accent3"/>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defTabSz="685781"/>
              <a:endParaRPr lang="x-none" sz="525">
                <a:solidFill>
                  <a:srgbClr val="000000"/>
                </a:solidFill>
              </a:endParaRPr>
            </a:p>
          </p:txBody>
        </p:sp>
        <p:sp>
          <p:nvSpPr>
            <p:cNvPr id="38" name="LineLegend3"/>
            <p:cNvSpPr>
              <a:spLocks noChangeShapeType="1"/>
            </p:cNvSpPr>
            <p:nvPr/>
          </p:nvSpPr>
          <p:spPr bwMode="gray">
            <a:xfrm>
              <a:off x="7540629" y="915988"/>
              <a:ext cx="457200" cy="0"/>
            </a:xfrm>
            <a:prstGeom prst="line">
              <a:avLst/>
            </a:prstGeom>
            <a:noFill/>
            <a:ln w="28575">
              <a:solidFill>
                <a:schemeClr val="accent3"/>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defTabSz="685781"/>
              <a:endParaRPr lang="x-none" sz="525">
                <a:solidFill>
                  <a:srgbClr val="000000"/>
                </a:solidFill>
              </a:endParaRPr>
            </a:p>
          </p:txBody>
        </p:sp>
        <p:sp>
          <p:nvSpPr>
            <p:cNvPr id="39" name="Legend1"/>
            <p:cNvSpPr>
              <a:spLocks noChangeArrowheads="1"/>
            </p:cNvSpPr>
            <p:nvPr/>
          </p:nvSpPr>
          <p:spPr bwMode="gray">
            <a:xfrm>
              <a:off x="8102604" y="279400"/>
              <a:ext cx="162598" cy="791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defTabSz="513785">
                <a:buClr>
                  <a:srgbClr val="626262"/>
                </a:buClr>
              </a:pPr>
              <a:r>
                <a:rPr lang="x-none" sz="525">
                  <a:solidFill>
                    <a:srgbClr val="000000"/>
                  </a:solidFill>
                </a:rPr>
                <a:t>Legend</a:t>
              </a:r>
            </a:p>
          </p:txBody>
        </p:sp>
        <p:sp>
          <p:nvSpPr>
            <p:cNvPr id="40" name="Legend2"/>
            <p:cNvSpPr>
              <a:spLocks noChangeArrowheads="1"/>
            </p:cNvSpPr>
            <p:nvPr/>
          </p:nvSpPr>
          <p:spPr bwMode="gray">
            <a:xfrm>
              <a:off x="8102604" y="546100"/>
              <a:ext cx="162598" cy="791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defTabSz="513785">
                <a:buClr>
                  <a:srgbClr val="626262"/>
                </a:buClr>
              </a:pPr>
              <a:r>
                <a:rPr lang="x-none" sz="525">
                  <a:solidFill>
                    <a:srgbClr val="000000"/>
                  </a:solidFill>
                </a:rPr>
                <a:t>Legend</a:t>
              </a:r>
            </a:p>
          </p:txBody>
        </p:sp>
        <p:sp>
          <p:nvSpPr>
            <p:cNvPr id="41" name="Legend3"/>
            <p:cNvSpPr>
              <a:spLocks noChangeArrowheads="1"/>
            </p:cNvSpPr>
            <p:nvPr/>
          </p:nvSpPr>
          <p:spPr bwMode="gray">
            <a:xfrm>
              <a:off x="8102604" y="825501"/>
              <a:ext cx="162598" cy="791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defTabSz="513785">
                <a:buClr>
                  <a:srgbClr val="626262"/>
                </a:buClr>
              </a:pPr>
              <a:r>
                <a:rPr lang="x-none" sz="525">
                  <a:solidFill>
                    <a:srgbClr val="000000"/>
                  </a:solidFill>
                </a:rPr>
                <a:t>Legend</a:t>
              </a:r>
            </a:p>
          </p:txBody>
        </p:sp>
      </p:grpSp>
      <p:grpSp>
        <p:nvGrpSpPr>
          <p:cNvPr id="1042" name="Group 1041" hidden="1"/>
          <p:cNvGrpSpPr/>
          <p:nvPr userDrawn="1"/>
        </p:nvGrpSpPr>
        <p:grpSpPr>
          <a:xfrm>
            <a:off x="11143100" y="913333"/>
            <a:ext cx="657490" cy="1333053"/>
            <a:chOff x="7848417" y="460376"/>
            <a:chExt cx="483273" cy="1306516"/>
          </a:xfrm>
        </p:grpSpPr>
        <p:grpSp>
          <p:nvGrpSpPr>
            <p:cNvPr id="43" name="MoonLegend1"/>
            <p:cNvGrpSpPr>
              <a:grpSpLocks noChangeAspect="1"/>
            </p:cNvGrpSpPr>
            <p:nvPr>
              <p:custDataLst>
                <p:tags r:id="rId10"/>
              </p:custDataLst>
            </p:nvPr>
          </p:nvGrpSpPr>
          <p:grpSpPr bwMode="gray">
            <a:xfrm>
              <a:off x="7848417" y="460376"/>
              <a:ext cx="209550" cy="209551"/>
              <a:chOff x="4533" y="183"/>
              <a:chExt cx="144" cy="144"/>
            </a:xfrm>
          </p:grpSpPr>
          <p:sp>
            <p:nvSpPr>
              <p:cNvPr id="61" name="Oval 38"/>
              <p:cNvSpPr>
                <a:spLocks noChangeAspect="1" noChangeArrowheads="1"/>
              </p:cNvSpPr>
              <p:nvPr>
                <p:custDataLst>
                  <p:tags r:id="rId23"/>
                </p:custDataLst>
              </p:nvPr>
            </p:nvSpPr>
            <p:spPr bwMode="gray">
              <a:xfrm>
                <a:off x="4533" y="183"/>
                <a:ext cx="144" cy="144"/>
              </a:xfrm>
              <a:prstGeom prst="ellipse">
                <a:avLst/>
              </a:prstGeom>
              <a:solidFill>
                <a:schemeClr val="accent1"/>
              </a:solidFill>
              <a:ln w="9525">
                <a:solidFill>
                  <a:schemeClr val="bg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685781"/>
                <a:endParaRPr lang="x-none" sz="525">
                  <a:solidFill>
                    <a:srgbClr val="000000"/>
                  </a:solidFill>
                </a:endParaRPr>
              </a:p>
            </p:txBody>
          </p:sp>
          <p:sp>
            <p:nvSpPr>
              <p:cNvPr id="62" name="Arc 39"/>
              <p:cNvSpPr>
                <a:spLocks noChangeAspect="1"/>
              </p:cNvSpPr>
              <p:nvPr>
                <p:custDataLst>
                  <p:tags r:id="rId24"/>
                </p:custDataLst>
              </p:nvPr>
            </p:nvSpPr>
            <p:spPr bwMode="gray">
              <a:xfrm>
                <a:off x="4533" y="183"/>
                <a:ext cx="144" cy="144"/>
              </a:xfrm>
              <a:prstGeom prst="arc">
                <a:avLst>
                  <a:gd name="adj1" fmla="val 16200000"/>
                  <a:gd name="adj2" fmla="val 5400000"/>
                </a:avLst>
              </a:prstGeom>
              <a:solidFill>
                <a:schemeClr val="accent4"/>
              </a:solidFill>
              <a:ln w="9525">
                <a:solidFill>
                  <a:schemeClr val="bg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685781"/>
                <a:endParaRPr lang="x-none" sz="525">
                  <a:solidFill>
                    <a:srgbClr val="000000"/>
                  </a:solidFill>
                </a:endParaRPr>
              </a:p>
            </p:txBody>
          </p:sp>
        </p:grpSp>
        <p:grpSp>
          <p:nvGrpSpPr>
            <p:cNvPr id="44" name="MoonLegend2"/>
            <p:cNvGrpSpPr>
              <a:grpSpLocks noChangeAspect="1"/>
            </p:cNvGrpSpPr>
            <p:nvPr>
              <p:custDataLst>
                <p:tags r:id="rId11"/>
              </p:custDataLst>
            </p:nvPr>
          </p:nvGrpSpPr>
          <p:grpSpPr bwMode="gray">
            <a:xfrm>
              <a:off x="7848417" y="734617"/>
              <a:ext cx="209550" cy="209551"/>
              <a:chOff x="1694" y="2044"/>
              <a:chExt cx="160" cy="160"/>
            </a:xfrm>
          </p:grpSpPr>
          <p:sp>
            <p:nvSpPr>
              <p:cNvPr id="59" name="Oval 41"/>
              <p:cNvSpPr>
                <a:spLocks noChangeAspect="1" noChangeArrowheads="1"/>
              </p:cNvSpPr>
              <p:nvPr>
                <p:custDataLst>
                  <p:tags r:id="rId21"/>
                </p:custDataLst>
              </p:nvPr>
            </p:nvSpPr>
            <p:spPr bwMode="gray">
              <a:xfrm>
                <a:off x="1694" y="2044"/>
                <a:ext cx="160" cy="160"/>
              </a:xfrm>
              <a:prstGeom prst="ellipse">
                <a:avLst/>
              </a:prstGeom>
              <a:solidFill>
                <a:schemeClr val="accent1"/>
              </a:solidFill>
              <a:ln w="9525">
                <a:solidFill>
                  <a:schemeClr val="bg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685781"/>
                <a:endParaRPr lang="x-none" sz="525">
                  <a:solidFill>
                    <a:srgbClr val="000000"/>
                  </a:solidFill>
                </a:endParaRPr>
              </a:p>
            </p:txBody>
          </p:sp>
          <p:sp>
            <p:nvSpPr>
              <p:cNvPr id="60" name="Arc 42"/>
              <p:cNvSpPr>
                <a:spLocks noChangeAspect="1"/>
              </p:cNvSpPr>
              <p:nvPr>
                <p:custDataLst>
                  <p:tags r:id="rId22"/>
                </p:custDataLst>
              </p:nvPr>
            </p:nvSpPr>
            <p:spPr bwMode="gray">
              <a:xfrm>
                <a:off x="1694" y="2044"/>
                <a:ext cx="160" cy="160"/>
              </a:xfrm>
              <a:prstGeom prst="arc">
                <a:avLst/>
              </a:prstGeom>
              <a:solidFill>
                <a:schemeClr val="accent4"/>
              </a:solidFill>
              <a:ln w="9525">
                <a:solidFill>
                  <a:schemeClr val="bg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685781"/>
                <a:endParaRPr lang="x-none" sz="525">
                  <a:solidFill>
                    <a:srgbClr val="000000"/>
                  </a:solidFill>
                </a:endParaRPr>
              </a:p>
            </p:txBody>
          </p:sp>
        </p:grpSp>
        <p:grpSp>
          <p:nvGrpSpPr>
            <p:cNvPr id="45" name="MoonLegend4"/>
            <p:cNvGrpSpPr>
              <a:grpSpLocks noChangeAspect="1"/>
            </p:cNvGrpSpPr>
            <p:nvPr>
              <p:custDataLst>
                <p:tags r:id="rId12"/>
              </p:custDataLst>
            </p:nvPr>
          </p:nvGrpSpPr>
          <p:grpSpPr bwMode="gray">
            <a:xfrm>
              <a:off x="7848417" y="1283099"/>
              <a:ext cx="209550" cy="209551"/>
              <a:chOff x="4495" y="1198"/>
              <a:chExt cx="160" cy="160"/>
            </a:xfrm>
          </p:grpSpPr>
          <p:sp>
            <p:nvSpPr>
              <p:cNvPr id="57" name="Oval 47"/>
              <p:cNvSpPr>
                <a:spLocks noChangeAspect="1" noChangeArrowheads="1"/>
              </p:cNvSpPr>
              <p:nvPr>
                <p:custDataLst>
                  <p:tags r:id="rId19"/>
                </p:custDataLst>
              </p:nvPr>
            </p:nvSpPr>
            <p:spPr bwMode="gray">
              <a:xfrm>
                <a:off x="4495" y="1198"/>
                <a:ext cx="160" cy="160"/>
              </a:xfrm>
              <a:prstGeom prst="ellipse">
                <a:avLst/>
              </a:prstGeom>
              <a:solidFill>
                <a:schemeClr val="accent1"/>
              </a:solidFill>
              <a:ln w="9525">
                <a:solidFill>
                  <a:schemeClr val="bg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685781"/>
                <a:endParaRPr lang="x-none" sz="525">
                  <a:solidFill>
                    <a:srgbClr val="000000"/>
                  </a:solidFill>
                </a:endParaRPr>
              </a:p>
            </p:txBody>
          </p:sp>
          <p:sp>
            <p:nvSpPr>
              <p:cNvPr id="58" name="Arc 48"/>
              <p:cNvSpPr>
                <a:spLocks noChangeAspect="1"/>
              </p:cNvSpPr>
              <p:nvPr>
                <p:custDataLst>
                  <p:tags r:id="rId20"/>
                </p:custDataLst>
              </p:nvPr>
            </p:nvSpPr>
            <p:spPr bwMode="gray">
              <a:xfrm>
                <a:off x="4495" y="1198"/>
                <a:ext cx="160" cy="160"/>
              </a:xfrm>
              <a:prstGeom prst="arc">
                <a:avLst>
                  <a:gd name="adj1" fmla="val 16200000"/>
                  <a:gd name="adj2" fmla="val 10800000"/>
                </a:avLst>
              </a:prstGeom>
              <a:solidFill>
                <a:schemeClr val="accent4"/>
              </a:solidFill>
              <a:ln w="9525">
                <a:solidFill>
                  <a:schemeClr val="bg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685781"/>
                <a:endParaRPr lang="x-none" sz="525">
                  <a:solidFill>
                    <a:srgbClr val="000000"/>
                  </a:solidFill>
                </a:endParaRPr>
              </a:p>
            </p:txBody>
          </p:sp>
        </p:grpSp>
        <p:grpSp>
          <p:nvGrpSpPr>
            <p:cNvPr id="46" name="MoonLegend5"/>
            <p:cNvGrpSpPr>
              <a:grpSpLocks noChangeAspect="1"/>
            </p:cNvGrpSpPr>
            <p:nvPr>
              <p:custDataLst>
                <p:tags r:id="rId13"/>
              </p:custDataLst>
            </p:nvPr>
          </p:nvGrpSpPr>
          <p:grpSpPr bwMode="gray">
            <a:xfrm>
              <a:off x="7848417" y="1557341"/>
              <a:ext cx="209550" cy="209551"/>
              <a:chOff x="4495" y="1440"/>
              <a:chExt cx="160" cy="160"/>
            </a:xfrm>
          </p:grpSpPr>
          <p:sp>
            <p:nvSpPr>
              <p:cNvPr id="55" name="Oval 50"/>
              <p:cNvSpPr>
                <a:spLocks noChangeAspect="1" noChangeArrowheads="1"/>
              </p:cNvSpPr>
              <p:nvPr>
                <p:custDataLst>
                  <p:tags r:id="rId17"/>
                </p:custDataLst>
              </p:nvPr>
            </p:nvSpPr>
            <p:spPr bwMode="gray">
              <a:xfrm>
                <a:off x="4495" y="1440"/>
                <a:ext cx="160" cy="160"/>
              </a:xfrm>
              <a:prstGeom prst="ellipse">
                <a:avLst/>
              </a:prstGeom>
              <a:solidFill>
                <a:schemeClr val="accent1"/>
              </a:solidFill>
              <a:ln w="9525">
                <a:solidFill>
                  <a:schemeClr val="bg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685781"/>
                <a:endParaRPr lang="x-none" sz="525">
                  <a:solidFill>
                    <a:srgbClr val="000000"/>
                  </a:solidFill>
                </a:endParaRPr>
              </a:p>
            </p:txBody>
          </p:sp>
          <p:sp>
            <p:nvSpPr>
              <p:cNvPr id="56" name="Oval 51"/>
              <p:cNvSpPr>
                <a:spLocks noChangeAspect="1" noChangeArrowheads="1"/>
              </p:cNvSpPr>
              <p:nvPr>
                <p:custDataLst>
                  <p:tags r:id="rId18"/>
                </p:custDataLst>
              </p:nvPr>
            </p:nvSpPr>
            <p:spPr bwMode="gray">
              <a:xfrm>
                <a:off x="4495" y="1440"/>
                <a:ext cx="160" cy="160"/>
              </a:xfrm>
              <a:prstGeom prst="arc">
                <a:avLst>
                  <a:gd name="adj1" fmla="val 16200000"/>
                  <a:gd name="adj2" fmla="val 16200000"/>
                </a:avLst>
              </a:prstGeom>
              <a:solidFill>
                <a:schemeClr val="accent4"/>
              </a:solidFill>
              <a:ln w="9525">
                <a:solidFill>
                  <a:schemeClr val="bg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685781"/>
                <a:endParaRPr lang="x-none" sz="525">
                  <a:solidFill>
                    <a:srgbClr val="000000"/>
                  </a:solidFill>
                </a:endParaRPr>
              </a:p>
            </p:txBody>
          </p:sp>
        </p:grpSp>
        <p:grpSp>
          <p:nvGrpSpPr>
            <p:cNvPr id="47" name="MoonLegend3"/>
            <p:cNvGrpSpPr>
              <a:grpSpLocks noChangeAspect="1"/>
            </p:cNvGrpSpPr>
            <p:nvPr>
              <p:custDataLst>
                <p:tags r:id="rId14"/>
              </p:custDataLst>
            </p:nvPr>
          </p:nvGrpSpPr>
          <p:grpSpPr bwMode="gray">
            <a:xfrm>
              <a:off x="7848417" y="1008858"/>
              <a:ext cx="209550" cy="209551"/>
              <a:chOff x="4495" y="1198"/>
              <a:chExt cx="160" cy="160"/>
            </a:xfrm>
          </p:grpSpPr>
          <p:sp>
            <p:nvSpPr>
              <p:cNvPr id="53" name="Oval 47"/>
              <p:cNvSpPr>
                <a:spLocks noChangeAspect="1" noChangeArrowheads="1"/>
              </p:cNvSpPr>
              <p:nvPr>
                <p:custDataLst>
                  <p:tags r:id="rId15"/>
                </p:custDataLst>
              </p:nvPr>
            </p:nvSpPr>
            <p:spPr bwMode="gray">
              <a:xfrm>
                <a:off x="4495" y="1198"/>
                <a:ext cx="160" cy="160"/>
              </a:xfrm>
              <a:prstGeom prst="ellipse">
                <a:avLst/>
              </a:prstGeom>
              <a:solidFill>
                <a:schemeClr val="accent1"/>
              </a:solidFill>
              <a:ln w="9525">
                <a:solidFill>
                  <a:schemeClr val="bg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685781"/>
                <a:endParaRPr lang="x-none" sz="525">
                  <a:solidFill>
                    <a:srgbClr val="000000"/>
                  </a:solidFill>
                </a:endParaRPr>
              </a:p>
            </p:txBody>
          </p:sp>
          <p:sp>
            <p:nvSpPr>
              <p:cNvPr id="54" name="Arc 48"/>
              <p:cNvSpPr>
                <a:spLocks noChangeAspect="1"/>
              </p:cNvSpPr>
              <p:nvPr>
                <p:custDataLst>
                  <p:tags r:id="rId16"/>
                </p:custDataLst>
              </p:nvPr>
            </p:nvSpPr>
            <p:spPr bwMode="gray">
              <a:xfrm>
                <a:off x="4495" y="1198"/>
                <a:ext cx="160" cy="160"/>
              </a:xfrm>
              <a:prstGeom prst="arc">
                <a:avLst>
                  <a:gd name="adj1" fmla="val 16200000"/>
                  <a:gd name="adj2" fmla="val 5400000"/>
                </a:avLst>
              </a:prstGeom>
              <a:solidFill>
                <a:schemeClr val="accent4"/>
              </a:solidFill>
              <a:ln w="9525">
                <a:solidFill>
                  <a:schemeClr val="bg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685781"/>
                <a:endParaRPr lang="x-none" sz="525">
                  <a:solidFill>
                    <a:srgbClr val="000000"/>
                  </a:solidFill>
                </a:endParaRPr>
              </a:p>
            </p:txBody>
          </p:sp>
        </p:grpSp>
        <p:sp>
          <p:nvSpPr>
            <p:cNvPr id="48" name="Legend1"/>
            <p:cNvSpPr>
              <a:spLocks noChangeArrowheads="1"/>
            </p:cNvSpPr>
            <p:nvPr/>
          </p:nvSpPr>
          <p:spPr bwMode="gray">
            <a:xfrm>
              <a:off x="8169092" y="473075"/>
              <a:ext cx="162598" cy="791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defTabSz="513785">
                <a:buClr>
                  <a:srgbClr val="626262"/>
                </a:buClr>
              </a:pPr>
              <a:r>
                <a:rPr lang="x-none" sz="525">
                  <a:solidFill>
                    <a:srgbClr val="000000"/>
                  </a:solidFill>
                </a:rPr>
                <a:t>Legend</a:t>
              </a:r>
            </a:p>
          </p:txBody>
        </p:sp>
        <p:sp>
          <p:nvSpPr>
            <p:cNvPr id="49" name="Legend2"/>
            <p:cNvSpPr>
              <a:spLocks noChangeArrowheads="1"/>
            </p:cNvSpPr>
            <p:nvPr/>
          </p:nvSpPr>
          <p:spPr bwMode="gray">
            <a:xfrm>
              <a:off x="8169092" y="747714"/>
              <a:ext cx="162598" cy="791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defTabSz="513785">
                <a:buClr>
                  <a:srgbClr val="626262"/>
                </a:buClr>
              </a:pPr>
              <a:r>
                <a:rPr lang="x-none" sz="525">
                  <a:solidFill>
                    <a:srgbClr val="000000"/>
                  </a:solidFill>
                </a:rPr>
                <a:t>Legend</a:t>
              </a:r>
            </a:p>
          </p:txBody>
        </p:sp>
        <p:sp>
          <p:nvSpPr>
            <p:cNvPr id="50" name="Legend3"/>
            <p:cNvSpPr>
              <a:spLocks noChangeArrowheads="1"/>
            </p:cNvSpPr>
            <p:nvPr/>
          </p:nvSpPr>
          <p:spPr bwMode="gray">
            <a:xfrm>
              <a:off x="8169092" y="1022353"/>
              <a:ext cx="162598" cy="791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defTabSz="513785">
                <a:buClr>
                  <a:srgbClr val="626262"/>
                </a:buClr>
              </a:pPr>
              <a:r>
                <a:rPr lang="x-none" sz="525">
                  <a:solidFill>
                    <a:srgbClr val="000000"/>
                  </a:solidFill>
                </a:rPr>
                <a:t>Legend</a:t>
              </a:r>
            </a:p>
          </p:txBody>
        </p:sp>
        <p:sp>
          <p:nvSpPr>
            <p:cNvPr id="51" name="Legend4"/>
            <p:cNvSpPr>
              <a:spLocks noChangeArrowheads="1"/>
            </p:cNvSpPr>
            <p:nvPr/>
          </p:nvSpPr>
          <p:spPr bwMode="gray">
            <a:xfrm>
              <a:off x="8169092" y="1293816"/>
              <a:ext cx="162598" cy="791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defTabSz="513785">
                <a:buClr>
                  <a:srgbClr val="626262"/>
                </a:buClr>
              </a:pPr>
              <a:r>
                <a:rPr lang="x-none" sz="525">
                  <a:solidFill>
                    <a:srgbClr val="000000"/>
                  </a:solidFill>
                </a:rPr>
                <a:t>Legend</a:t>
              </a:r>
            </a:p>
          </p:txBody>
        </p:sp>
        <p:sp>
          <p:nvSpPr>
            <p:cNvPr id="52" name="Legend5"/>
            <p:cNvSpPr>
              <a:spLocks noChangeArrowheads="1"/>
            </p:cNvSpPr>
            <p:nvPr/>
          </p:nvSpPr>
          <p:spPr bwMode="gray">
            <a:xfrm>
              <a:off x="8169092" y="1570041"/>
              <a:ext cx="162598" cy="791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defTabSz="513785">
                <a:buClr>
                  <a:srgbClr val="626262"/>
                </a:buClr>
              </a:pPr>
              <a:r>
                <a:rPr lang="x-none" sz="525">
                  <a:solidFill>
                    <a:srgbClr val="000000"/>
                  </a:solidFill>
                </a:rPr>
                <a:t>Legend</a:t>
              </a:r>
            </a:p>
          </p:txBody>
        </p:sp>
      </p:grpSp>
      <p:sp>
        <p:nvSpPr>
          <p:cNvPr id="10" name="1. On-page tracker" hidden="1"/>
          <p:cNvSpPr>
            <a:spLocks noChangeArrowheads="1"/>
          </p:cNvSpPr>
          <p:nvPr userDrawn="1"/>
        </p:nvSpPr>
        <p:spPr bwMode="gray">
          <a:xfrm>
            <a:off x="455745" y="63759"/>
            <a:ext cx="275717" cy="69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defTabSz="685781"/>
            <a:r>
              <a:rPr lang="x-none" sz="450" cap="all">
                <a:solidFill>
                  <a:srgbClr val="FFFFFF">
                    <a:lumMod val="50000"/>
                  </a:srgbClr>
                </a:solidFill>
              </a:rPr>
              <a:t>TRACKER</a:t>
            </a:r>
          </a:p>
        </p:txBody>
      </p:sp>
      <p:sp>
        <p:nvSpPr>
          <p:cNvPr id="77" name="Slide Number"/>
          <p:cNvSpPr txBox="1">
            <a:spLocks/>
          </p:cNvSpPr>
          <p:nvPr userDrawn="1"/>
        </p:nvSpPr>
        <p:spPr bwMode="auto">
          <a:xfrm>
            <a:off x="11845750" y="6611249"/>
            <a:ext cx="110608" cy="107722"/>
          </a:xfrm>
          <a:prstGeom prst="rect">
            <a:avLst/>
          </a:prstGeom>
        </p:spPr>
        <p:txBody>
          <a:bodyPr vert="horz" wrap="none" lIns="0" tIns="0" rIns="0" bIns="0" rtlCol="0" anchor="ctr">
            <a:spAutoFit/>
          </a:bodyPr>
          <a:lstStyle>
            <a:defPPr>
              <a:defRPr lang="x-none"/>
            </a:defPPr>
            <a:lvl1pPr>
              <a:defRPr lang="x-none" sz="1000" baseline="0">
                <a:latin typeface="+mn-lt"/>
              </a:defRPr>
            </a:lvl1pPr>
          </a:lstStyle>
          <a:p>
            <a:pPr defTabSz="685781"/>
            <a:fld id="{42C328C1-A84F-4A39-A664-DBA00541A8C6}" type="slidenum">
              <a:rPr sz="700" b="1" smtClean="0">
                <a:solidFill>
                  <a:srgbClr val="808080"/>
                </a:solidFill>
              </a:rPr>
              <a:pPr defTabSz="685781"/>
              <a:t>‹#›</a:t>
            </a:fld>
            <a:endParaRPr sz="400" b="1">
              <a:solidFill>
                <a:srgbClr val="808080"/>
              </a:solidFill>
            </a:endParaRPr>
          </a:p>
        </p:txBody>
      </p:sp>
      <p:sp>
        <p:nvSpPr>
          <p:cNvPr id="5" name="Working Draft" hidden="1"/>
          <p:cNvSpPr txBox="1"/>
          <p:nvPr userDrawn="1"/>
        </p:nvSpPr>
        <p:spPr>
          <a:xfrm rot="5400000">
            <a:off x="10809812" y="2610785"/>
            <a:ext cx="2591592" cy="150041"/>
          </a:xfrm>
          <a:prstGeom prst="rect">
            <a:avLst/>
          </a:prstGeom>
          <a:noFill/>
        </p:spPr>
        <p:txBody>
          <a:bodyPr vert="horz" rtlCol="0">
            <a:spAutoFit/>
          </a:bodyPr>
          <a:lstStyle/>
          <a:p>
            <a:pPr defTabSz="685781"/>
            <a:r>
              <a:rPr lang="en-US" sz="375">
                <a:solidFill>
                  <a:srgbClr val="808080"/>
                </a:solidFill>
              </a:rPr>
              <a:t>Last Modified 11/28/2018 6:57 PM Eastern Standard Time</a:t>
            </a:r>
          </a:p>
        </p:txBody>
      </p:sp>
      <p:sp>
        <p:nvSpPr>
          <p:cNvPr id="7" name="Printed" hidden="1"/>
          <p:cNvSpPr txBox="1"/>
          <p:nvPr userDrawn="1"/>
        </p:nvSpPr>
        <p:spPr>
          <a:xfrm rot="5400000">
            <a:off x="11457711" y="4554478"/>
            <a:ext cx="1295796" cy="150041"/>
          </a:xfrm>
          <a:prstGeom prst="rect">
            <a:avLst/>
          </a:prstGeom>
          <a:noFill/>
        </p:spPr>
        <p:txBody>
          <a:bodyPr vert="horz" rtlCol="0">
            <a:spAutoFit/>
          </a:bodyPr>
          <a:lstStyle/>
          <a:p>
            <a:pPr defTabSz="685781"/>
            <a:r>
              <a:rPr lang="en-US" sz="375">
                <a:solidFill>
                  <a:srgbClr val="808080"/>
                </a:solidFill>
              </a:rPr>
              <a:t>Printed 9/25/2018 12:23 PM Eastern Standard Time</a:t>
            </a:r>
          </a:p>
        </p:txBody>
      </p:sp>
      <p:grpSp>
        <p:nvGrpSpPr>
          <p:cNvPr id="81" name="Group 6">
            <a:extLst>
              <a:ext uri="{FF2B5EF4-FFF2-40B4-BE49-F238E27FC236}">
                <a16:creationId xmlns:a16="http://schemas.microsoft.com/office/drawing/2014/main" id="{D5C05F86-3EDD-39AD-DC1A-7617689680CD}"/>
              </a:ext>
            </a:extLst>
          </p:cNvPr>
          <p:cNvGrpSpPr>
            <a:grpSpLocks/>
          </p:cNvGrpSpPr>
          <p:nvPr userDrawn="1"/>
        </p:nvGrpSpPr>
        <p:grpSpPr bwMode="auto">
          <a:xfrm>
            <a:off x="844542" y="687817"/>
            <a:ext cx="10488343" cy="49368"/>
            <a:chOff x="0" y="576"/>
            <a:chExt cx="5282" cy="189"/>
          </a:xfrm>
        </p:grpSpPr>
        <p:grpSp>
          <p:nvGrpSpPr>
            <p:cNvPr id="82" name="Group 7">
              <a:extLst>
                <a:ext uri="{FF2B5EF4-FFF2-40B4-BE49-F238E27FC236}">
                  <a16:creationId xmlns:a16="http://schemas.microsoft.com/office/drawing/2014/main" id="{B888A71F-F47F-668C-71C7-EDD74DFB1DCB}"/>
                </a:ext>
              </a:extLst>
            </p:cNvPr>
            <p:cNvGrpSpPr>
              <a:grpSpLocks/>
            </p:cNvGrpSpPr>
            <p:nvPr/>
          </p:nvGrpSpPr>
          <p:grpSpPr bwMode="auto">
            <a:xfrm>
              <a:off x="5158" y="576"/>
              <a:ext cx="124" cy="189"/>
              <a:chOff x="5158" y="576"/>
              <a:chExt cx="124" cy="189"/>
            </a:xfrm>
          </p:grpSpPr>
          <p:sp>
            <p:nvSpPr>
              <p:cNvPr id="97" name="Rectangle 8">
                <a:extLst>
                  <a:ext uri="{FF2B5EF4-FFF2-40B4-BE49-F238E27FC236}">
                    <a16:creationId xmlns:a16="http://schemas.microsoft.com/office/drawing/2014/main" id="{121214BA-0BBB-DC86-877D-4A677398D1AB}"/>
                  </a:ext>
                </a:extLst>
              </p:cNvPr>
              <p:cNvSpPr>
                <a:spLocks noChangeArrowheads="1"/>
              </p:cNvSpPr>
              <p:nvPr/>
            </p:nvSpPr>
            <p:spPr bwMode="auto">
              <a:xfrm>
                <a:off x="5252" y="576"/>
                <a:ext cx="30" cy="189"/>
              </a:xfrm>
              <a:prstGeom prst="rect">
                <a:avLst/>
              </a:prstGeom>
              <a:gradFill rotWithShape="0">
                <a:gsLst>
                  <a:gs pos="0">
                    <a:schemeClr val="tx1"/>
                  </a:gs>
                  <a:gs pos="11000">
                    <a:schemeClr val="tx1">
                      <a:lumMod val="75000"/>
                      <a:lumOff val="25000"/>
                    </a:schemeClr>
                  </a:gs>
                  <a:gs pos="87000">
                    <a:schemeClr val="tx2">
                      <a:lumMod val="50000"/>
                      <a:lumOff val="50000"/>
                    </a:schemeClr>
                  </a:gs>
                </a:gsLst>
                <a:lin ang="0" scaled="1"/>
              </a:gradFill>
              <a:ln w="9525">
                <a:noFill/>
                <a:miter lim="800000"/>
                <a:headEnd/>
                <a:tailEnd/>
              </a:ln>
              <a:effectLst/>
            </p:spPr>
            <p:txBody>
              <a:bodyPr wrap="none" anchor="ctr"/>
              <a:lstStyle/>
              <a:p>
                <a:pPr lvl="0"/>
                <a:endParaRPr lang="en-US" sz="1800">
                  <a:effectLst>
                    <a:outerShdw blurRad="38100" dist="38100" dir="2700000" algn="tl">
                      <a:srgbClr val="000000">
                        <a:alpha val="43137"/>
                      </a:srgbClr>
                    </a:outerShdw>
                  </a:effectLst>
                </a:endParaRPr>
              </a:p>
            </p:txBody>
          </p:sp>
          <p:sp>
            <p:nvSpPr>
              <p:cNvPr id="98" name="Rectangle 9">
                <a:extLst>
                  <a:ext uri="{FF2B5EF4-FFF2-40B4-BE49-F238E27FC236}">
                    <a16:creationId xmlns:a16="http://schemas.microsoft.com/office/drawing/2014/main" id="{45DE0DDF-5F9C-A891-4CAB-F5D551AF7859}"/>
                  </a:ext>
                </a:extLst>
              </p:cNvPr>
              <p:cNvSpPr>
                <a:spLocks noChangeArrowheads="1"/>
              </p:cNvSpPr>
              <p:nvPr/>
            </p:nvSpPr>
            <p:spPr bwMode="auto">
              <a:xfrm>
                <a:off x="5158" y="576"/>
                <a:ext cx="60" cy="189"/>
              </a:xfrm>
              <a:prstGeom prst="rect">
                <a:avLst/>
              </a:prstGeom>
              <a:gradFill rotWithShape="0">
                <a:gsLst>
                  <a:gs pos="0">
                    <a:schemeClr val="tx1"/>
                  </a:gs>
                  <a:gs pos="11000">
                    <a:schemeClr val="tx1">
                      <a:lumMod val="75000"/>
                      <a:lumOff val="25000"/>
                    </a:schemeClr>
                  </a:gs>
                  <a:gs pos="87000">
                    <a:schemeClr val="tx2">
                      <a:lumMod val="50000"/>
                      <a:lumOff val="50000"/>
                    </a:schemeClr>
                  </a:gs>
                </a:gsLst>
                <a:lin ang="0" scaled="1"/>
              </a:gradFill>
              <a:ln w="9525">
                <a:noFill/>
                <a:miter lim="800000"/>
                <a:headEnd/>
                <a:tailEnd/>
              </a:ln>
              <a:effectLst/>
            </p:spPr>
            <p:txBody>
              <a:bodyPr wrap="none" anchor="ctr"/>
              <a:lstStyle/>
              <a:p>
                <a:pPr lvl="0"/>
                <a:endParaRPr lang="en-US" sz="1800">
                  <a:effectLst>
                    <a:outerShdw blurRad="38100" dist="38100" dir="2700000" algn="tl">
                      <a:srgbClr val="000000">
                        <a:alpha val="43137"/>
                      </a:srgbClr>
                    </a:outerShdw>
                  </a:effectLst>
                </a:endParaRPr>
              </a:p>
            </p:txBody>
          </p:sp>
        </p:grpSp>
        <p:grpSp>
          <p:nvGrpSpPr>
            <p:cNvPr id="83" name="Group 10">
              <a:extLst>
                <a:ext uri="{FF2B5EF4-FFF2-40B4-BE49-F238E27FC236}">
                  <a16:creationId xmlns:a16="http://schemas.microsoft.com/office/drawing/2014/main" id="{1AF3B57A-AAD5-BF44-8BD6-7CB56382FD83}"/>
                </a:ext>
              </a:extLst>
            </p:cNvPr>
            <p:cNvGrpSpPr>
              <a:grpSpLocks/>
            </p:cNvGrpSpPr>
            <p:nvPr/>
          </p:nvGrpSpPr>
          <p:grpSpPr bwMode="auto">
            <a:xfrm>
              <a:off x="4848" y="576"/>
              <a:ext cx="263" cy="189"/>
              <a:chOff x="4848" y="576"/>
              <a:chExt cx="263" cy="189"/>
            </a:xfrm>
          </p:grpSpPr>
          <p:sp>
            <p:nvSpPr>
              <p:cNvPr id="95" name="Rectangle 11">
                <a:extLst>
                  <a:ext uri="{FF2B5EF4-FFF2-40B4-BE49-F238E27FC236}">
                    <a16:creationId xmlns:a16="http://schemas.microsoft.com/office/drawing/2014/main" id="{0FCACD7F-C33B-BDE7-4971-206325CE87AC}"/>
                  </a:ext>
                </a:extLst>
              </p:cNvPr>
              <p:cNvSpPr>
                <a:spLocks noChangeArrowheads="1"/>
              </p:cNvSpPr>
              <p:nvPr/>
            </p:nvSpPr>
            <p:spPr bwMode="auto">
              <a:xfrm>
                <a:off x="5018" y="576"/>
                <a:ext cx="93" cy="189"/>
              </a:xfrm>
              <a:prstGeom prst="rect">
                <a:avLst/>
              </a:prstGeom>
              <a:gradFill rotWithShape="0">
                <a:gsLst>
                  <a:gs pos="0">
                    <a:schemeClr val="tx1"/>
                  </a:gs>
                  <a:gs pos="11000">
                    <a:schemeClr val="tx1">
                      <a:lumMod val="75000"/>
                      <a:lumOff val="25000"/>
                    </a:schemeClr>
                  </a:gs>
                  <a:gs pos="87000">
                    <a:schemeClr val="tx2">
                      <a:lumMod val="50000"/>
                      <a:lumOff val="50000"/>
                    </a:schemeClr>
                  </a:gs>
                </a:gsLst>
                <a:lin ang="0" scaled="1"/>
              </a:gradFill>
              <a:ln w="9525">
                <a:noFill/>
                <a:miter lim="800000"/>
                <a:headEnd/>
                <a:tailEnd/>
              </a:ln>
              <a:effectLst/>
            </p:spPr>
            <p:txBody>
              <a:bodyPr wrap="none" anchor="ctr"/>
              <a:lstStyle/>
              <a:p>
                <a:pPr lvl="0"/>
                <a:endParaRPr lang="en-US" sz="1800">
                  <a:effectLst>
                    <a:outerShdw blurRad="38100" dist="38100" dir="2700000" algn="tl">
                      <a:srgbClr val="000000">
                        <a:alpha val="43137"/>
                      </a:srgbClr>
                    </a:outerShdw>
                  </a:effectLst>
                </a:endParaRPr>
              </a:p>
            </p:txBody>
          </p:sp>
          <p:sp>
            <p:nvSpPr>
              <p:cNvPr id="96" name="Rectangle 12">
                <a:extLst>
                  <a:ext uri="{FF2B5EF4-FFF2-40B4-BE49-F238E27FC236}">
                    <a16:creationId xmlns:a16="http://schemas.microsoft.com/office/drawing/2014/main" id="{6FE745D2-C5B2-43AB-7E5D-1DD53A71E256}"/>
                  </a:ext>
                </a:extLst>
              </p:cNvPr>
              <p:cNvSpPr>
                <a:spLocks noChangeArrowheads="1"/>
              </p:cNvSpPr>
              <p:nvPr/>
            </p:nvSpPr>
            <p:spPr bwMode="auto">
              <a:xfrm>
                <a:off x="4848" y="576"/>
                <a:ext cx="126" cy="189"/>
              </a:xfrm>
              <a:prstGeom prst="rect">
                <a:avLst/>
              </a:prstGeom>
              <a:gradFill rotWithShape="0">
                <a:gsLst>
                  <a:gs pos="0">
                    <a:schemeClr val="tx1"/>
                  </a:gs>
                  <a:gs pos="11000">
                    <a:schemeClr val="tx1">
                      <a:lumMod val="75000"/>
                      <a:lumOff val="25000"/>
                    </a:schemeClr>
                  </a:gs>
                  <a:gs pos="87000">
                    <a:schemeClr val="tx2">
                      <a:lumMod val="50000"/>
                      <a:lumOff val="50000"/>
                    </a:schemeClr>
                  </a:gs>
                </a:gsLst>
                <a:lin ang="0" scaled="1"/>
              </a:gradFill>
              <a:ln w="9525">
                <a:noFill/>
                <a:miter lim="800000"/>
                <a:headEnd/>
                <a:tailEnd/>
              </a:ln>
              <a:effectLst/>
            </p:spPr>
            <p:txBody>
              <a:bodyPr wrap="none" anchor="ctr"/>
              <a:lstStyle/>
              <a:p>
                <a:pPr lvl="0"/>
                <a:endParaRPr lang="en-US" sz="1800">
                  <a:effectLst>
                    <a:outerShdw blurRad="38100" dist="38100" dir="2700000" algn="tl">
                      <a:srgbClr val="000000">
                        <a:alpha val="43137"/>
                      </a:srgbClr>
                    </a:outerShdw>
                  </a:effectLst>
                </a:endParaRPr>
              </a:p>
            </p:txBody>
          </p:sp>
        </p:grpSp>
        <p:grpSp>
          <p:nvGrpSpPr>
            <p:cNvPr id="84" name="Group 13">
              <a:extLst>
                <a:ext uri="{FF2B5EF4-FFF2-40B4-BE49-F238E27FC236}">
                  <a16:creationId xmlns:a16="http://schemas.microsoft.com/office/drawing/2014/main" id="{CEFE7E40-ED48-671D-DF49-0404299ECA52}"/>
                </a:ext>
              </a:extLst>
            </p:cNvPr>
            <p:cNvGrpSpPr>
              <a:grpSpLocks/>
            </p:cNvGrpSpPr>
            <p:nvPr/>
          </p:nvGrpSpPr>
          <p:grpSpPr bwMode="auto">
            <a:xfrm>
              <a:off x="4418" y="576"/>
              <a:ext cx="386" cy="189"/>
              <a:chOff x="4418" y="576"/>
              <a:chExt cx="386" cy="189"/>
            </a:xfrm>
          </p:grpSpPr>
          <p:sp>
            <p:nvSpPr>
              <p:cNvPr id="93" name="Rectangle 14">
                <a:extLst>
                  <a:ext uri="{FF2B5EF4-FFF2-40B4-BE49-F238E27FC236}">
                    <a16:creationId xmlns:a16="http://schemas.microsoft.com/office/drawing/2014/main" id="{8FE869E9-C240-0140-2B84-4E68DF7517D9}"/>
                  </a:ext>
                </a:extLst>
              </p:cNvPr>
              <p:cNvSpPr>
                <a:spLocks noChangeArrowheads="1"/>
              </p:cNvSpPr>
              <p:nvPr/>
            </p:nvSpPr>
            <p:spPr bwMode="auto">
              <a:xfrm>
                <a:off x="4650" y="576"/>
                <a:ext cx="154" cy="189"/>
              </a:xfrm>
              <a:prstGeom prst="rect">
                <a:avLst/>
              </a:prstGeom>
              <a:gradFill rotWithShape="0">
                <a:gsLst>
                  <a:gs pos="0">
                    <a:schemeClr val="tx1"/>
                  </a:gs>
                  <a:gs pos="11000">
                    <a:schemeClr val="tx1">
                      <a:lumMod val="75000"/>
                      <a:lumOff val="25000"/>
                    </a:schemeClr>
                  </a:gs>
                  <a:gs pos="87000">
                    <a:schemeClr val="tx2">
                      <a:lumMod val="50000"/>
                      <a:lumOff val="50000"/>
                    </a:schemeClr>
                  </a:gs>
                </a:gsLst>
                <a:lin ang="0" scaled="1"/>
              </a:gradFill>
              <a:ln w="9525">
                <a:noFill/>
                <a:miter lim="800000"/>
                <a:headEnd/>
                <a:tailEnd/>
              </a:ln>
              <a:effectLst/>
            </p:spPr>
            <p:txBody>
              <a:bodyPr wrap="none" anchor="ctr"/>
              <a:lstStyle/>
              <a:p>
                <a:pPr lvl="0"/>
                <a:endParaRPr lang="en-US" sz="1800">
                  <a:effectLst>
                    <a:outerShdw blurRad="38100" dist="38100" dir="2700000" algn="tl">
                      <a:srgbClr val="000000">
                        <a:alpha val="43137"/>
                      </a:srgbClr>
                    </a:outerShdw>
                  </a:effectLst>
                </a:endParaRPr>
              </a:p>
            </p:txBody>
          </p:sp>
          <p:sp>
            <p:nvSpPr>
              <p:cNvPr id="94" name="Rectangle 15">
                <a:extLst>
                  <a:ext uri="{FF2B5EF4-FFF2-40B4-BE49-F238E27FC236}">
                    <a16:creationId xmlns:a16="http://schemas.microsoft.com/office/drawing/2014/main" id="{C7CD96F4-77AF-87A3-12AD-D3E7BDF46B6E}"/>
                  </a:ext>
                </a:extLst>
              </p:cNvPr>
              <p:cNvSpPr>
                <a:spLocks noChangeArrowheads="1"/>
              </p:cNvSpPr>
              <p:nvPr/>
            </p:nvSpPr>
            <p:spPr bwMode="auto">
              <a:xfrm>
                <a:off x="4418" y="576"/>
                <a:ext cx="187" cy="189"/>
              </a:xfrm>
              <a:prstGeom prst="rect">
                <a:avLst/>
              </a:prstGeom>
              <a:gradFill rotWithShape="0">
                <a:gsLst>
                  <a:gs pos="0">
                    <a:schemeClr val="tx1"/>
                  </a:gs>
                  <a:gs pos="11000">
                    <a:schemeClr val="tx1">
                      <a:lumMod val="75000"/>
                      <a:lumOff val="25000"/>
                    </a:schemeClr>
                  </a:gs>
                  <a:gs pos="87000">
                    <a:schemeClr val="tx2">
                      <a:lumMod val="50000"/>
                      <a:lumOff val="50000"/>
                    </a:schemeClr>
                  </a:gs>
                </a:gsLst>
                <a:lin ang="0" scaled="1"/>
              </a:gradFill>
              <a:ln w="9525">
                <a:noFill/>
                <a:miter lim="800000"/>
                <a:headEnd/>
                <a:tailEnd/>
              </a:ln>
              <a:effectLst/>
            </p:spPr>
            <p:txBody>
              <a:bodyPr wrap="none" anchor="ctr"/>
              <a:lstStyle/>
              <a:p>
                <a:pPr lvl="0"/>
                <a:endParaRPr lang="en-US" sz="1800">
                  <a:effectLst>
                    <a:outerShdw blurRad="38100" dist="38100" dir="2700000" algn="tl">
                      <a:srgbClr val="000000">
                        <a:alpha val="43137"/>
                      </a:srgbClr>
                    </a:outerShdw>
                  </a:effectLst>
                </a:endParaRPr>
              </a:p>
            </p:txBody>
          </p:sp>
        </p:grpSp>
        <p:grpSp>
          <p:nvGrpSpPr>
            <p:cNvPr id="85" name="Group 16">
              <a:extLst>
                <a:ext uri="{FF2B5EF4-FFF2-40B4-BE49-F238E27FC236}">
                  <a16:creationId xmlns:a16="http://schemas.microsoft.com/office/drawing/2014/main" id="{980B04A4-BE03-173A-71DA-0F5EDD3D53DC}"/>
                </a:ext>
              </a:extLst>
            </p:cNvPr>
            <p:cNvGrpSpPr>
              <a:grpSpLocks/>
            </p:cNvGrpSpPr>
            <p:nvPr/>
          </p:nvGrpSpPr>
          <p:grpSpPr bwMode="auto">
            <a:xfrm>
              <a:off x="3183" y="576"/>
              <a:ext cx="1190" cy="189"/>
              <a:chOff x="3183" y="576"/>
              <a:chExt cx="1190" cy="189"/>
            </a:xfrm>
          </p:grpSpPr>
          <p:sp>
            <p:nvSpPr>
              <p:cNvPr id="89" name="Rectangle 17">
                <a:extLst>
                  <a:ext uri="{FF2B5EF4-FFF2-40B4-BE49-F238E27FC236}">
                    <a16:creationId xmlns:a16="http://schemas.microsoft.com/office/drawing/2014/main" id="{17BCDAA5-38A4-8150-07A8-22BD0C6E2E48}"/>
                  </a:ext>
                </a:extLst>
              </p:cNvPr>
              <p:cNvSpPr>
                <a:spLocks noChangeArrowheads="1"/>
              </p:cNvSpPr>
              <p:nvPr/>
            </p:nvSpPr>
            <p:spPr bwMode="auto">
              <a:xfrm>
                <a:off x="3558" y="576"/>
                <a:ext cx="250" cy="189"/>
              </a:xfrm>
              <a:prstGeom prst="rect">
                <a:avLst/>
              </a:prstGeom>
              <a:gradFill rotWithShape="0">
                <a:gsLst>
                  <a:gs pos="0">
                    <a:schemeClr val="tx1"/>
                  </a:gs>
                  <a:gs pos="11000">
                    <a:schemeClr val="tx1">
                      <a:lumMod val="75000"/>
                      <a:lumOff val="25000"/>
                    </a:schemeClr>
                  </a:gs>
                  <a:gs pos="87000">
                    <a:schemeClr val="tx2">
                      <a:lumMod val="50000"/>
                      <a:lumOff val="50000"/>
                    </a:schemeClr>
                  </a:gs>
                </a:gsLst>
                <a:lin ang="0" scaled="1"/>
              </a:gradFill>
              <a:ln w="9525">
                <a:noFill/>
                <a:miter lim="800000"/>
                <a:headEnd/>
                <a:tailEnd/>
              </a:ln>
              <a:effectLst/>
            </p:spPr>
            <p:txBody>
              <a:bodyPr wrap="none" anchor="ctr"/>
              <a:lstStyle/>
              <a:p>
                <a:pPr lvl="0"/>
                <a:endParaRPr lang="en-US" sz="1800">
                  <a:effectLst>
                    <a:outerShdw blurRad="38100" dist="38100" dir="2700000" algn="tl">
                      <a:srgbClr val="000000">
                        <a:alpha val="43137"/>
                      </a:srgbClr>
                    </a:outerShdw>
                  </a:effectLst>
                </a:endParaRPr>
              </a:p>
            </p:txBody>
          </p:sp>
          <p:sp>
            <p:nvSpPr>
              <p:cNvPr id="90" name="Rectangle 18">
                <a:extLst>
                  <a:ext uri="{FF2B5EF4-FFF2-40B4-BE49-F238E27FC236}">
                    <a16:creationId xmlns:a16="http://schemas.microsoft.com/office/drawing/2014/main" id="{DF747AC8-12F9-A508-45E8-B13AA4C8DBA2}"/>
                  </a:ext>
                </a:extLst>
              </p:cNvPr>
              <p:cNvSpPr>
                <a:spLocks noChangeArrowheads="1"/>
              </p:cNvSpPr>
              <p:nvPr/>
            </p:nvSpPr>
            <p:spPr bwMode="auto">
              <a:xfrm>
                <a:off x="4155" y="576"/>
                <a:ext cx="218" cy="189"/>
              </a:xfrm>
              <a:prstGeom prst="rect">
                <a:avLst/>
              </a:prstGeom>
              <a:gradFill rotWithShape="0">
                <a:gsLst>
                  <a:gs pos="0">
                    <a:schemeClr val="tx1"/>
                  </a:gs>
                  <a:gs pos="11000">
                    <a:schemeClr val="tx1">
                      <a:lumMod val="75000"/>
                      <a:lumOff val="25000"/>
                    </a:schemeClr>
                  </a:gs>
                  <a:gs pos="87000">
                    <a:schemeClr val="tx2">
                      <a:lumMod val="50000"/>
                      <a:lumOff val="50000"/>
                    </a:schemeClr>
                  </a:gs>
                </a:gsLst>
                <a:lin ang="0" scaled="1"/>
              </a:gradFill>
              <a:ln w="9525">
                <a:noFill/>
                <a:miter lim="800000"/>
                <a:headEnd/>
                <a:tailEnd/>
              </a:ln>
              <a:effectLst/>
            </p:spPr>
            <p:txBody>
              <a:bodyPr wrap="none" anchor="ctr"/>
              <a:lstStyle/>
              <a:p>
                <a:pPr lvl="0"/>
                <a:endParaRPr lang="en-US" sz="1800">
                  <a:effectLst>
                    <a:outerShdw blurRad="38100" dist="38100" dir="2700000" algn="tl">
                      <a:srgbClr val="000000">
                        <a:alpha val="43137"/>
                      </a:srgbClr>
                    </a:outerShdw>
                  </a:effectLst>
                </a:endParaRPr>
              </a:p>
            </p:txBody>
          </p:sp>
          <p:sp>
            <p:nvSpPr>
              <p:cNvPr id="91" name="Rectangle 19">
                <a:extLst>
                  <a:ext uri="{FF2B5EF4-FFF2-40B4-BE49-F238E27FC236}">
                    <a16:creationId xmlns:a16="http://schemas.microsoft.com/office/drawing/2014/main" id="{CBD48381-0D01-AD3F-65CC-116D382CDD98}"/>
                  </a:ext>
                </a:extLst>
              </p:cNvPr>
              <p:cNvSpPr>
                <a:spLocks noChangeArrowheads="1"/>
              </p:cNvSpPr>
              <p:nvPr/>
            </p:nvSpPr>
            <p:spPr bwMode="auto">
              <a:xfrm>
                <a:off x="3864" y="576"/>
                <a:ext cx="250" cy="189"/>
              </a:xfrm>
              <a:prstGeom prst="rect">
                <a:avLst/>
              </a:prstGeom>
              <a:gradFill rotWithShape="0">
                <a:gsLst>
                  <a:gs pos="0">
                    <a:schemeClr val="tx1"/>
                  </a:gs>
                  <a:gs pos="11000">
                    <a:schemeClr val="tx1">
                      <a:lumMod val="75000"/>
                      <a:lumOff val="25000"/>
                    </a:schemeClr>
                  </a:gs>
                  <a:gs pos="87000">
                    <a:schemeClr val="tx2">
                      <a:lumMod val="50000"/>
                      <a:lumOff val="50000"/>
                    </a:schemeClr>
                  </a:gs>
                </a:gsLst>
                <a:lin ang="0" scaled="1"/>
              </a:gradFill>
              <a:ln w="9525">
                <a:noFill/>
                <a:miter lim="800000"/>
                <a:headEnd/>
                <a:tailEnd/>
              </a:ln>
              <a:effectLst/>
            </p:spPr>
            <p:txBody>
              <a:bodyPr wrap="none" anchor="ctr"/>
              <a:lstStyle/>
              <a:p>
                <a:pPr lvl="0"/>
                <a:endParaRPr lang="en-US" sz="1800">
                  <a:effectLst>
                    <a:outerShdw blurRad="38100" dist="38100" dir="2700000" algn="tl">
                      <a:srgbClr val="000000">
                        <a:alpha val="43137"/>
                      </a:srgbClr>
                    </a:outerShdw>
                  </a:effectLst>
                </a:endParaRPr>
              </a:p>
            </p:txBody>
          </p:sp>
          <p:sp>
            <p:nvSpPr>
              <p:cNvPr id="92" name="Rectangle 20">
                <a:extLst>
                  <a:ext uri="{FF2B5EF4-FFF2-40B4-BE49-F238E27FC236}">
                    <a16:creationId xmlns:a16="http://schemas.microsoft.com/office/drawing/2014/main" id="{66AE9F25-9404-4BEA-8273-1C4015CBBB54}"/>
                  </a:ext>
                </a:extLst>
              </p:cNvPr>
              <p:cNvSpPr>
                <a:spLocks noChangeArrowheads="1"/>
              </p:cNvSpPr>
              <p:nvPr/>
            </p:nvSpPr>
            <p:spPr bwMode="auto">
              <a:xfrm>
                <a:off x="3183" y="576"/>
                <a:ext cx="314" cy="189"/>
              </a:xfrm>
              <a:prstGeom prst="rect">
                <a:avLst/>
              </a:prstGeom>
              <a:gradFill rotWithShape="0">
                <a:gsLst>
                  <a:gs pos="0">
                    <a:schemeClr val="tx1"/>
                  </a:gs>
                  <a:gs pos="11000">
                    <a:schemeClr val="tx1">
                      <a:lumMod val="75000"/>
                      <a:lumOff val="25000"/>
                    </a:schemeClr>
                  </a:gs>
                  <a:gs pos="87000">
                    <a:schemeClr val="tx2">
                      <a:lumMod val="50000"/>
                      <a:lumOff val="50000"/>
                    </a:schemeClr>
                  </a:gs>
                </a:gsLst>
                <a:lin ang="0" scaled="1"/>
              </a:gradFill>
              <a:ln w="9525">
                <a:noFill/>
                <a:miter lim="800000"/>
                <a:headEnd/>
                <a:tailEnd/>
              </a:ln>
              <a:effectLst/>
            </p:spPr>
            <p:txBody>
              <a:bodyPr wrap="none" anchor="ctr"/>
              <a:lstStyle/>
              <a:p>
                <a:pPr lvl="0"/>
                <a:endParaRPr lang="en-US" sz="1800">
                  <a:effectLst>
                    <a:outerShdw blurRad="38100" dist="38100" dir="2700000" algn="tl">
                      <a:srgbClr val="000000">
                        <a:alpha val="43137"/>
                      </a:srgbClr>
                    </a:outerShdw>
                  </a:effectLst>
                </a:endParaRPr>
              </a:p>
            </p:txBody>
          </p:sp>
        </p:grpSp>
        <p:grpSp>
          <p:nvGrpSpPr>
            <p:cNvPr id="86" name="Group 21">
              <a:extLst>
                <a:ext uri="{FF2B5EF4-FFF2-40B4-BE49-F238E27FC236}">
                  <a16:creationId xmlns:a16="http://schemas.microsoft.com/office/drawing/2014/main" id="{4C7A85CD-0072-6599-8DAF-D525F36D0F73}"/>
                </a:ext>
              </a:extLst>
            </p:cNvPr>
            <p:cNvGrpSpPr>
              <a:grpSpLocks/>
            </p:cNvGrpSpPr>
            <p:nvPr/>
          </p:nvGrpSpPr>
          <p:grpSpPr bwMode="auto">
            <a:xfrm>
              <a:off x="0" y="576"/>
              <a:ext cx="3143" cy="189"/>
              <a:chOff x="0" y="576"/>
              <a:chExt cx="3143" cy="189"/>
            </a:xfrm>
          </p:grpSpPr>
          <p:sp>
            <p:nvSpPr>
              <p:cNvPr id="87" name="Rectangle 22">
                <a:extLst>
                  <a:ext uri="{FF2B5EF4-FFF2-40B4-BE49-F238E27FC236}">
                    <a16:creationId xmlns:a16="http://schemas.microsoft.com/office/drawing/2014/main" id="{33DD9551-9861-7876-707D-682B49E2BB33}"/>
                  </a:ext>
                </a:extLst>
              </p:cNvPr>
              <p:cNvSpPr>
                <a:spLocks noChangeArrowheads="1"/>
              </p:cNvSpPr>
              <p:nvPr/>
            </p:nvSpPr>
            <p:spPr bwMode="auto">
              <a:xfrm>
                <a:off x="2798" y="576"/>
                <a:ext cx="345" cy="189"/>
              </a:xfrm>
              <a:prstGeom prst="rect">
                <a:avLst/>
              </a:prstGeom>
              <a:gradFill rotWithShape="0">
                <a:gsLst>
                  <a:gs pos="0">
                    <a:schemeClr val="tx1"/>
                  </a:gs>
                  <a:gs pos="11000">
                    <a:schemeClr val="tx1">
                      <a:lumMod val="75000"/>
                      <a:lumOff val="25000"/>
                    </a:schemeClr>
                  </a:gs>
                  <a:gs pos="87000">
                    <a:schemeClr val="tx2">
                      <a:lumMod val="50000"/>
                      <a:lumOff val="50000"/>
                    </a:schemeClr>
                  </a:gs>
                </a:gsLst>
                <a:lin ang="0" scaled="1"/>
              </a:gradFill>
              <a:ln w="9525">
                <a:noFill/>
                <a:miter lim="800000"/>
                <a:headEnd/>
                <a:tailEnd/>
              </a:ln>
              <a:effectLst/>
            </p:spPr>
            <p:txBody>
              <a:bodyPr wrap="none" anchor="ctr"/>
              <a:lstStyle/>
              <a:p>
                <a:pPr lvl="0"/>
                <a:endParaRPr lang="en-US" sz="1800">
                  <a:effectLst>
                    <a:outerShdw blurRad="38100" dist="38100" dir="2700000" algn="tl">
                      <a:srgbClr val="000000">
                        <a:alpha val="43137"/>
                      </a:srgbClr>
                    </a:outerShdw>
                  </a:effectLst>
                </a:endParaRPr>
              </a:p>
            </p:txBody>
          </p:sp>
          <p:sp>
            <p:nvSpPr>
              <p:cNvPr id="88" name="Rectangle 23">
                <a:extLst>
                  <a:ext uri="{FF2B5EF4-FFF2-40B4-BE49-F238E27FC236}">
                    <a16:creationId xmlns:a16="http://schemas.microsoft.com/office/drawing/2014/main" id="{EFB50863-5A41-E589-A7E0-7C0BE43AF0A5}"/>
                  </a:ext>
                </a:extLst>
              </p:cNvPr>
              <p:cNvSpPr>
                <a:spLocks noChangeArrowheads="1"/>
              </p:cNvSpPr>
              <p:nvPr/>
            </p:nvSpPr>
            <p:spPr bwMode="auto">
              <a:xfrm>
                <a:off x="0" y="576"/>
                <a:ext cx="2756" cy="189"/>
              </a:xfrm>
              <a:prstGeom prst="rect">
                <a:avLst/>
              </a:prstGeom>
              <a:gradFill rotWithShape="0">
                <a:gsLst>
                  <a:gs pos="0">
                    <a:schemeClr val="tx1"/>
                  </a:gs>
                  <a:gs pos="11000">
                    <a:schemeClr val="tx1">
                      <a:lumMod val="75000"/>
                      <a:lumOff val="25000"/>
                    </a:schemeClr>
                  </a:gs>
                  <a:gs pos="87000">
                    <a:schemeClr val="tx2">
                      <a:lumMod val="50000"/>
                      <a:lumOff val="50000"/>
                    </a:schemeClr>
                  </a:gs>
                </a:gsLst>
                <a:lin ang="0" scaled="1"/>
              </a:gradFill>
              <a:ln w="9525">
                <a:noFill/>
                <a:miter lim="800000"/>
                <a:headEnd/>
                <a:tailEnd/>
              </a:ln>
              <a:effectLst/>
            </p:spPr>
            <p:txBody>
              <a:bodyPr wrap="none" anchor="ctr"/>
              <a:lstStyle/>
              <a:p>
                <a:pPr>
                  <a:defRPr/>
                </a:pPr>
                <a:endParaRPr lang="en-US" sz="1800">
                  <a:effectLst>
                    <a:outerShdw blurRad="38100" dist="38100" dir="2700000" algn="tl">
                      <a:srgbClr val="000000">
                        <a:alpha val="43137"/>
                      </a:srgbClr>
                    </a:outerShdw>
                  </a:effectLst>
                </a:endParaRPr>
              </a:p>
            </p:txBody>
          </p:sp>
        </p:grpSp>
      </p:grpSp>
      <p:grpSp>
        <p:nvGrpSpPr>
          <p:cNvPr id="66" name="Group 6">
            <a:extLst>
              <a:ext uri="{FF2B5EF4-FFF2-40B4-BE49-F238E27FC236}">
                <a16:creationId xmlns:a16="http://schemas.microsoft.com/office/drawing/2014/main" id="{223D3208-B79B-7697-0D34-C1CC7C14503F}"/>
              </a:ext>
            </a:extLst>
          </p:cNvPr>
          <p:cNvGrpSpPr>
            <a:grpSpLocks/>
          </p:cNvGrpSpPr>
          <p:nvPr userDrawn="1"/>
        </p:nvGrpSpPr>
        <p:grpSpPr bwMode="auto">
          <a:xfrm>
            <a:off x="320125" y="687817"/>
            <a:ext cx="11537177" cy="49368"/>
            <a:chOff x="0" y="576"/>
            <a:chExt cx="5282" cy="189"/>
          </a:xfrm>
        </p:grpSpPr>
        <p:grpSp>
          <p:nvGrpSpPr>
            <p:cNvPr id="67" name="Group 7">
              <a:extLst>
                <a:ext uri="{FF2B5EF4-FFF2-40B4-BE49-F238E27FC236}">
                  <a16:creationId xmlns:a16="http://schemas.microsoft.com/office/drawing/2014/main" id="{BF2FDC31-9FE6-E23C-E0E1-3F9865742A0A}"/>
                </a:ext>
              </a:extLst>
            </p:cNvPr>
            <p:cNvGrpSpPr>
              <a:grpSpLocks/>
            </p:cNvGrpSpPr>
            <p:nvPr/>
          </p:nvGrpSpPr>
          <p:grpSpPr bwMode="auto">
            <a:xfrm>
              <a:off x="5158" y="576"/>
              <a:ext cx="124" cy="189"/>
              <a:chOff x="5158" y="576"/>
              <a:chExt cx="124" cy="189"/>
            </a:xfrm>
          </p:grpSpPr>
          <p:sp>
            <p:nvSpPr>
              <p:cNvPr id="102" name="Rectangle 8">
                <a:extLst>
                  <a:ext uri="{FF2B5EF4-FFF2-40B4-BE49-F238E27FC236}">
                    <a16:creationId xmlns:a16="http://schemas.microsoft.com/office/drawing/2014/main" id="{7E1E340E-61A1-1BB5-61F4-95B92FEE233E}"/>
                  </a:ext>
                </a:extLst>
              </p:cNvPr>
              <p:cNvSpPr>
                <a:spLocks noChangeArrowheads="1"/>
              </p:cNvSpPr>
              <p:nvPr/>
            </p:nvSpPr>
            <p:spPr bwMode="auto">
              <a:xfrm>
                <a:off x="5252" y="576"/>
                <a:ext cx="30" cy="189"/>
              </a:xfrm>
              <a:prstGeom prst="rect">
                <a:avLst/>
              </a:prstGeom>
              <a:gradFill rotWithShape="0">
                <a:gsLst>
                  <a:gs pos="0">
                    <a:schemeClr val="tx1"/>
                  </a:gs>
                  <a:gs pos="11000">
                    <a:schemeClr val="tx1">
                      <a:lumMod val="75000"/>
                      <a:lumOff val="25000"/>
                    </a:schemeClr>
                  </a:gs>
                  <a:gs pos="87000">
                    <a:schemeClr val="tx2">
                      <a:lumMod val="50000"/>
                      <a:lumOff val="50000"/>
                    </a:schemeClr>
                  </a:gs>
                </a:gsLst>
                <a:lin ang="0" scaled="1"/>
              </a:gradFill>
              <a:ln w="9525">
                <a:noFill/>
                <a:miter lim="800000"/>
                <a:headEnd/>
                <a:tailEnd/>
              </a:ln>
              <a:effectLst/>
            </p:spPr>
            <p:txBody>
              <a:bodyPr wrap="none" anchor="ctr"/>
              <a:lstStyle/>
              <a:p>
                <a:pPr lvl="0"/>
                <a:endParaRPr lang="en-US" sz="1800">
                  <a:effectLst>
                    <a:outerShdw blurRad="38100" dist="38100" dir="2700000" algn="tl">
                      <a:srgbClr val="000000">
                        <a:alpha val="43137"/>
                      </a:srgbClr>
                    </a:outerShdw>
                  </a:effectLst>
                </a:endParaRPr>
              </a:p>
            </p:txBody>
          </p:sp>
          <p:sp>
            <p:nvSpPr>
              <p:cNvPr id="103" name="Rectangle 9">
                <a:extLst>
                  <a:ext uri="{FF2B5EF4-FFF2-40B4-BE49-F238E27FC236}">
                    <a16:creationId xmlns:a16="http://schemas.microsoft.com/office/drawing/2014/main" id="{7402215E-2334-777A-0F05-6A3110EDABFD}"/>
                  </a:ext>
                </a:extLst>
              </p:cNvPr>
              <p:cNvSpPr>
                <a:spLocks noChangeArrowheads="1"/>
              </p:cNvSpPr>
              <p:nvPr/>
            </p:nvSpPr>
            <p:spPr bwMode="auto">
              <a:xfrm>
                <a:off x="5158" y="576"/>
                <a:ext cx="60" cy="189"/>
              </a:xfrm>
              <a:prstGeom prst="rect">
                <a:avLst/>
              </a:prstGeom>
              <a:gradFill rotWithShape="0">
                <a:gsLst>
                  <a:gs pos="0">
                    <a:schemeClr val="tx1"/>
                  </a:gs>
                  <a:gs pos="11000">
                    <a:schemeClr val="tx1">
                      <a:lumMod val="75000"/>
                      <a:lumOff val="25000"/>
                    </a:schemeClr>
                  </a:gs>
                  <a:gs pos="87000">
                    <a:schemeClr val="tx2">
                      <a:lumMod val="50000"/>
                      <a:lumOff val="50000"/>
                    </a:schemeClr>
                  </a:gs>
                </a:gsLst>
                <a:lin ang="0" scaled="1"/>
              </a:gradFill>
              <a:ln w="9525">
                <a:noFill/>
                <a:miter lim="800000"/>
                <a:headEnd/>
                <a:tailEnd/>
              </a:ln>
              <a:effectLst/>
            </p:spPr>
            <p:txBody>
              <a:bodyPr wrap="none" anchor="ctr"/>
              <a:lstStyle/>
              <a:p>
                <a:pPr lvl="0"/>
                <a:endParaRPr lang="en-US" sz="1800">
                  <a:effectLst>
                    <a:outerShdw blurRad="38100" dist="38100" dir="2700000" algn="tl">
                      <a:srgbClr val="000000">
                        <a:alpha val="43137"/>
                      </a:srgbClr>
                    </a:outerShdw>
                  </a:effectLst>
                </a:endParaRPr>
              </a:p>
            </p:txBody>
          </p:sp>
        </p:grpSp>
        <p:grpSp>
          <p:nvGrpSpPr>
            <p:cNvPr id="69" name="Group 10">
              <a:extLst>
                <a:ext uri="{FF2B5EF4-FFF2-40B4-BE49-F238E27FC236}">
                  <a16:creationId xmlns:a16="http://schemas.microsoft.com/office/drawing/2014/main" id="{60450EAA-207D-7859-814C-E8F783130BCC}"/>
                </a:ext>
              </a:extLst>
            </p:cNvPr>
            <p:cNvGrpSpPr>
              <a:grpSpLocks/>
            </p:cNvGrpSpPr>
            <p:nvPr/>
          </p:nvGrpSpPr>
          <p:grpSpPr bwMode="auto">
            <a:xfrm>
              <a:off x="4848" y="576"/>
              <a:ext cx="263" cy="189"/>
              <a:chOff x="4848" y="576"/>
              <a:chExt cx="263" cy="189"/>
            </a:xfrm>
          </p:grpSpPr>
          <p:sp>
            <p:nvSpPr>
              <p:cNvPr id="100" name="Rectangle 11">
                <a:extLst>
                  <a:ext uri="{FF2B5EF4-FFF2-40B4-BE49-F238E27FC236}">
                    <a16:creationId xmlns:a16="http://schemas.microsoft.com/office/drawing/2014/main" id="{B7A346E8-FABE-FE61-39FA-F366557539C8}"/>
                  </a:ext>
                </a:extLst>
              </p:cNvPr>
              <p:cNvSpPr>
                <a:spLocks noChangeArrowheads="1"/>
              </p:cNvSpPr>
              <p:nvPr/>
            </p:nvSpPr>
            <p:spPr bwMode="auto">
              <a:xfrm>
                <a:off x="5018" y="576"/>
                <a:ext cx="93" cy="189"/>
              </a:xfrm>
              <a:prstGeom prst="rect">
                <a:avLst/>
              </a:prstGeom>
              <a:gradFill rotWithShape="0">
                <a:gsLst>
                  <a:gs pos="0">
                    <a:schemeClr val="tx1"/>
                  </a:gs>
                  <a:gs pos="11000">
                    <a:schemeClr val="tx1">
                      <a:lumMod val="75000"/>
                      <a:lumOff val="25000"/>
                    </a:schemeClr>
                  </a:gs>
                  <a:gs pos="87000">
                    <a:schemeClr val="tx2">
                      <a:lumMod val="50000"/>
                      <a:lumOff val="50000"/>
                    </a:schemeClr>
                  </a:gs>
                </a:gsLst>
                <a:lin ang="0" scaled="1"/>
              </a:gradFill>
              <a:ln w="9525">
                <a:noFill/>
                <a:miter lim="800000"/>
                <a:headEnd/>
                <a:tailEnd/>
              </a:ln>
              <a:effectLst/>
            </p:spPr>
            <p:txBody>
              <a:bodyPr wrap="none" anchor="ctr"/>
              <a:lstStyle/>
              <a:p>
                <a:pPr lvl="0"/>
                <a:endParaRPr lang="en-US" sz="1800">
                  <a:effectLst>
                    <a:outerShdw blurRad="38100" dist="38100" dir="2700000" algn="tl">
                      <a:srgbClr val="000000">
                        <a:alpha val="43137"/>
                      </a:srgbClr>
                    </a:outerShdw>
                  </a:effectLst>
                </a:endParaRPr>
              </a:p>
            </p:txBody>
          </p:sp>
          <p:sp>
            <p:nvSpPr>
              <p:cNvPr id="101" name="Rectangle 12">
                <a:extLst>
                  <a:ext uri="{FF2B5EF4-FFF2-40B4-BE49-F238E27FC236}">
                    <a16:creationId xmlns:a16="http://schemas.microsoft.com/office/drawing/2014/main" id="{45B060BE-73D6-15CB-F786-D5BE29FFFF17}"/>
                  </a:ext>
                </a:extLst>
              </p:cNvPr>
              <p:cNvSpPr>
                <a:spLocks noChangeArrowheads="1"/>
              </p:cNvSpPr>
              <p:nvPr/>
            </p:nvSpPr>
            <p:spPr bwMode="auto">
              <a:xfrm>
                <a:off x="4848" y="576"/>
                <a:ext cx="126" cy="189"/>
              </a:xfrm>
              <a:prstGeom prst="rect">
                <a:avLst/>
              </a:prstGeom>
              <a:gradFill rotWithShape="0">
                <a:gsLst>
                  <a:gs pos="0">
                    <a:schemeClr val="tx1"/>
                  </a:gs>
                  <a:gs pos="11000">
                    <a:schemeClr val="tx1">
                      <a:lumMod val="75000"/>
                      <a:lumOff val="25000"/>
                    </a:schemeClr>
                  </a:gs>
                  <a:gs pos="87000">
                    <a:schemeClr val="tx2">
                      <a:lumMod val="50000"/>
                      <a:lumOff val="50000"/>
                    </a:schemeClr>
                  </a:gs>
                </a:gsLst>
                <a:lin ang="0" scaled="1"/>
              </a:gradFill>
              <a:ln w="9525">
                <a:noFill/>
                <a:miter lim="800000"/>
                <a:headEnd/>
                <a:tailEnd/>
              </a:ln>
              <a:effectLst/>
            </p:spPr>
            <p:txBody>
              <a:bodyPr wrap="none" anchor="ctr"/>
              <a:lstStyle/>
              <a:p>
                <a:pPr lvl="0"/>
                <a:endParaRPr lang="en-US" sz="1800">
                  <a:effectLst>
                    <a:outerShdw blurRad="38100" dist="38100" dir="2700000" algn="tl">
                      <a:srgbClr val="000000">
                        <a:alpha val="43137"/>
                      </a:srgbClr>
                    </a:outerShdw>
                  </a:effectLst>
                </a:endParaRPr>
              </a:p>
            </p:txBody>
          </p:sp>
        </p:grpSp>
        <p:grpSp>
          <p:nvGrpSpPr>
            <p:cNvPr id="70" name="Group 13">
              <a:extLst>
                <a:ext uri="{FF2B5EF4-FFF2-40B4-BE49-F238E27FC236}">
                  <a16:creationId xmlns:a16="http://schemas.microsoft.com/office/drawing/2014/main" id="{63D81E69-CCEF-6679-9D43-14A7C3B45081}"/>
                </a:ext>
              </a:extLst>
            </p:cNvPr>
            <p:cNvGrpSpPr>
              <a:grpSpLocks/>
            </p:cNvGrpSpPr>
            <p:nvPr/>
          </p:nvGrpSpPr>
          <p:grpSpPr bwMode="auto">
            <a:xfrm>
              <a:off x="4418" y="576"/>
              <a:ext cx="386" cy="189"/>
              <a:chOff x="4418" y="576"/>
              <a:chExt cx="386" cy="189"/>
            </a:xfrm>
          </p:grpSpPr>
          <p:sp>
            <p:nvSpPr>
              <p:cNvPr id="80" name="Rectangle 14">
                <a:extLst>
                  <a:ext uri="{FF2B5EF4-FFF2-40B4-BE49-F238E27FC236}">
                    <a16:creationId xmlns:a16="http://schemas.microsoft.com/office/drawing/2014/main" id="{5A4E24D5-92FC-BDA3-7FF6-5C6D60504B49}"/>
                  </a:ext>
                </a:extLst>
              </p:cNvPr>
              <p:cNvSpPr>
                <a:spLocks noChangeArrowheads="1"/>
              </p:cNvSpPr>
              <p:nvPr/>
            </p:nvSpPr>
            <p:spPr bwMode="auto">
              <a:xfrm>
                <a:off x="4650" y="576"/>
                <a:ext cx="154" cy="189"/>
              </a:xfrm>
              <a:prstGeom prst="rect">
                <a:avLst/>
              </a:prstGeom>
              <a:gradFill rotWithShape="0">
                <a:gsLst>
                  <a:gs pos="0">
                    <a:schemeClr val="tx1"/>
                  </a:gs>
                  <a:gs pos="11000">
                    <a:schemeClr val="tx1">
                      <a:lumMod val="75000"/>
                      <a:lumOff val="25000"/>
                    </a:schemeClr>
                  </a:gs>
                  <a:gs pos="87000">
                    <a:schemeClr val="tx2">
                      <a:lumMod val="50000"/>
                      <a:lumOff val="50000"/>
                    </a:schemeClr>
                  </a:gs>
                </a:gsLst>
                <a:lin ang="0" scaled="1"/>
              </a:gradFill>
              <a:ln w="9525">
                <a:noFill/>
                <a:miter lim="800000"/>
                <a:headEnd/>
                <a:tailEnd/>
              </a:ln>
              <a:effectLst/>
            </p:spPr>
            <p:txBody>
              <a:bodyPr wrap="none" anchor="ctr"/>
              <a:lstStyle/>
              <a:p>
                <a:pPr lvl="0"/>
                <a:endParaRPr lang="en-US" sz="1800">
                  <a:effectLst>
                    <a:outerShdw blurRad="38100" dist="38100" dir="2700000" algn="tl">
                      <a:srgbClr val="000000">
                        <a:alpha val="43137"/>
                      </a:srgbClr>
                    </a:outerShdw>
                  </a:effectLst>
                </a:endParaRPr>
              </a:p>
            </p:txBody>
          </p:sp>
          <p:sp>
            <p:nvSpPr>
              <p:cNvPr id="99" name="Rectangle 15">
                <a:extLst>
                  <a:ext uri="{FF2B5EF4-FFF2-40B4-BE49-F238E27FC236}">
                    <a16:creationId xmlns:a16="http://schemas.microsoft.com/office/drawing/2014/main" id="{BCE06CC3-3E69-CE7F-5EAA-02DDAA723FB3}"/>
                  </a:ext>
                </a:extLst>
              </p:cNvPr>
              <p:cNvSpPr>
                <a:spLocks noChangeArrowheads="1"/>
              </p:cNvSpPr>
              <p:nvPr/>
            </p:nvSpPr>
            <p:spPr bwMode="auto">
              <a:xfrm>
                <a:off x="4418" y="576"/>
                <a:ext cx="187" cy="189"/>
              </a:xfrm>
              <a:prstGeom prst="rect">
                <a:avLst/>
              </a:prstGeom>
              <a:gradFill rotWithShape="0">
                <a:gsLst>
                  <a:gs pos="0">
                    <a:schemeClr val="tx1"/>
                  </a:gs>
                  <a:gs pos="11000">
                    <a:schemeClr val="tx1">
                      <a:lumMod val="75000"/>
                      <a:lumOff val="25000"/>
                    </a:schemeClr>
                  </a:gs>
                  <a:gs pos="87000">
                    <a:schemeClr val="tx2">
                      <a:lumMod val="50000"/>
                      <a:lumOff val="50000"/>
                    </a:schemeClr>
                  </a:gs>
                </a:gsLst>
                <a:lin ang="0" scaled="1"/>
              </a:gradFill>
              <a:ln w="9525">
                <a:noFill/>
                <a:miter lim="800000"/>
                <a:headEnd/>
                <a:tailEnd/>
              </a:ln>
              <a:effectLst/>
            </p:spPr>
            <p:txBody>
              <a:bodyPr wrap="none" anchor="ctr"/>
              <a:lstStyle/>
              <a:p>
                <a:pPr lvl="0"/>
                <a:endParaRPr lang="en-US" sz="1800">
                  <a:effectLst>
                    <a:outerShdw blurRad="38100" dist="38100" dir="2700000" algn="tl">
                      <a:srgbClr val="000000">
                        <a:alpha val="43137"/>
                      </a:srgbClr>
                    </a:outerShdw>
                  </a:effectLst>
                </a:endParaRPr>
              </a:p>
            </p:txBody>
          </p:sp>
        </p:grpSp>
        <p:grpSp>
          <p:nvGrpSpPr>
            <p:cNvPr id="71" name="Group 16">
              <a:extLst>
                <a:ext uri="{FF2B5EF4-FFF2-40B4-BE49-F238E27FC236}">
                  <a16:creationId xmlns:a16="http://schemas.microsoft.com/office/drawing/2014/main" id="{65759F5C-0109-FFAF-E3D6-166C468135A2}"/>
                </a:ext>
              </a:extLst>
            </p:cNvPr>
            <p:cNvGrpSpPr>
              <a:grpSpLocks/>
            </p:cNvGrpSpPr>
            <p:nvPr/>
          </p:nvGrpSpPr>
          <p:grpSpPr bwMode="auto">
            <a:xfrm>
              <a:off x="3183" y="576"/>
              <a:ext cx="1190" cy="189"/>
              <a:chOff x="3183" y="576"/>
              <a:chExt cx="1190" cy="189"/>
            </a:xfrm>
          </p:grpSpPr>
          <p:sp>
            <p:nvSpPr>
              <p:cNvPr id="75" name="Rectangle 17">
                <a:extLst>
                  <a:ext uri="{FF2B5EF4-FFF2-40B4-BE49-F238E27FC236}">
                    <a16:creationId xmlns:a16="http://schemas.microsoft.com/office/drawing/2014/main" id="{4A382166-6DF8-A2DC-A408-79EC916501FF}"/>
                  </a:ext>
                </a:extLst>
              </p:cNvPr>
              <p:cNvSpPr>
                <a:spLocks noChangeArrowheads="1"/>
              </p:cNvSpPr>
              <p:nvPr/>
            </p:nvSpPr>
            <p:spPr bwMode="auto">
              <a:xfrm>
                <a:off x="3558" y="576"/>
                <a:ext cx="250" cy="189"/>
              </a:xfrm>
              <a:prstGeom prst="rect">
                <a:avLst/>
              </a:prstGeom>
              <a:gradFill rotWithShape="0">
                <a:gsLst>
                  <a:gs pos="0">
                    <a:schemeClr val="tx1"/>
                  </a:gs>
                  <a:gs pos="11000">
                    <a:schemeClr val="tx1">
                      <a:lumMod val="75000"/>
                      <a:lumOff val="25000"/>
                    </a:schemeClr>
                  </a:gs>
                  <a:gs pos="87000">
                    <a:schemeClr val="tx2">
                      <a:lumMod val="50000"/>
                      <a:lumOff val="50000"/>
                    </a:schemeClr>
                  </a:gs>
                </a:gsLst>
                <a:lin ang="0" scaled="1"/>
              </a:gradFill>
              <a:ln w="9525">
                <a:noFill/>
                <a:miter lim="800000"/>
                <a:headEnd/>
                <a:tailEnd/>
              </a:ln>
              <a:effectLst/>
            </p:spPr>
            <p:txBody>
              <a:bodyPr wrap="none" anchor="ctr"/>
              <a:lstStyle/>
              <a:p>
                <a:pPr lvl="0"/>
                <a:endParaRPr lang="en-US" sz="1800">
                  <a:effectLst>
                    <a:outerShdw blurRad="38100" dist="38100" dir="2700000" algn="tl">
                      <a:srgbClr val="000000">
                        <a:alpha val="43137"/>
                      </a:srgbClr>
                    </a:outerShdw>
                  </a:effectLst>
                </a:endParaRPr>
              </a:p>
            </p:txBody>
          </p:sp>
          <p:sp>
            <p:nvSpPr>
              <p:cNvPr id="76" name="Rectangle 18">
                <a:extLst>
                  <a:ext uri="{FF2B5EF4-FFF2-40B4-BE49-F238E27FC236}">
                    <a16:creationId xmlns:a16="http://schemas.microsoft.com/office/drawing/2014/main" id="{01F2A5D7-238C-1F3C-D77A-11F7E7138215}"/>
                  </a:ext>
                </a:extLst>
              </p:cNvPr>
              <p:cNvSpPr>
                <a:spLocks noChangeArrowheads="1"/>
              </p:cNvSpPr>
              <p:nvPr/>
            </p:nvSpPr>
            <p:spPr bwMode="auto">
              <a:xfrm>
                <a:off x="4155" y="576"/>
                <a:ext cx="218" cy="189"/>
              </a:xfrm>
              <a:prstGeom prst="rect">
                <a:avLst/>
              </a:prstGeom>
              <a:gradFill rotWithShape="0">
                <a:gsLst>
                  <a:gs pos="0">
                    <a:schemeClr val="tx1"/>
                  </a:gs>
                  <a:gs pos="11000">
                    <a:schemeClr val="tx1">
                      <a:lumMod val="75000"/>
                      <a:lumOff val="25000"/>
                    </a:schemeClr>
                  </a:gs>
                  <a:gs pos="87000">
                    <a:schemeClr val="tx2">
                      <a:lumMod val="50000"/>
                      <a:lumOff val="50000"/>
                    </a:schemeClr>
                  </a:gs>
                </a:gsLst>
                <a:lin ang="0" scaled="1"/>
              </a:gradFill>
              <a:ln w="9525">
                <a:noFill/>
                <a:miter lim="800000"/>
                <a:headEnd/>
                <a:tailEnd/>
              </a:ln>
              <a:effectLst/>
            </p:spPr>
            <p:txBody>
              <a:bodyPr wrap="none" anchor="ctr"/>
              <a:lstStyle/>
              <a:p>
                <a:pPr lvl="0"/>
                <a:endParaRPr lang="en-US" sz="1800">
                  <a:effectLst>
                    <a:outerShdw blurRad="38100" dist="38100" dir="2700000" algn="tl">
                      <a:srgbClr val="000000">
                        <a:alpha val="43137"/>
                      </a:srgbClr>
                    </a:outerShdw>
                  </a:effectLst>
                </a:endParaRPr>
              </a:p>
            </p:txBody>
          </p:sp>
          <p:sp>
            <p:nvSpPr>
              <p:cNvPr id="78" name="Rectangle 19">
                <a:extLst>
                  <a:ext uri="{FF2B5EF4-FFF2-40B4-BE49-F238E27FC236}">
                    <a16:creationId xmlns:a16="http://schemas.microsoft.com/office/drawing/2014/main" id="{E17B254D-1B36-9116-B958-FCDF13874442}"/>
                  </a:ext>
                </a:extLst>
              </p:cNvPr>
              <p:cNvSpPr>
                <a:spLocks noChangeArrowheads="1"/>
              </p:cNvSpPr>
              <p:nvPr/>
            </p:nvSpPr>
            <p:spPr bwMode="auto">
              <a:xfrm>
                <a:off x="3864" y="576"/>
                <a:ext cx="250" cy="189"/>
              </a:xfrm>
              <a:prstGeom prst="rect">
                <a:avLst/>
              </a:prstGeom>
              <a:gradFill rotWithShape="0">
                <a:gsLst>
                  <a:gs pos="0">
                    <a:schemeClr val="tx1"/>
                  </a:gs>
                  <a:gs pos="11000">
                    <a:schemeClr val="tx1">
                      <a:lumMod val="75000"/>
                      <a:lumOff val="25000"/>
                    </a:schemeClr>
                  </a:gs>
                  <a:gs pos="87000">
                    <a:schemeClr val="tx2">
                      <a:lumMod val="50000"/>
                      <a:lumOff val="50000"/>
                    </a:schemeClr>
                  </a:gs>
                </a:gsLst>
                <a:lin ang="0" scaled="1"/>
              </a:gradFill>
              <a:ln w="9525">
                <a:noFill/>
                <a:miter lim="800000"/>
                <a:headEnd/>
                <a:tailEnd/>
              </a:ln>
              <a:effectLst/>
            </p:spPr>
            <p:txBody>
              <a:bodyPr wrap="none" anchor="ctr"/>
              <a:lstStyle/>
              <a:p>
                <a:pPr lvl="0"/>
                <a:endParaRPr lang="en-US" sz="1800">
                  <a:effectLst>
                    <a:outerShdw blurRad="38100" dist="38100" dir="2700000" algn="tl">
                      <a:srgbClr val="000000">
                        <a:alpha val="43137"/>
                      </a:srgbClr>
                    </a:outerShdw>
                  </a:effectLst>
                </a:endParaRPr>
              </a:p>
            </p:txBody>
          </p:sp>
          <p:sp>
            <p:nvSpPr>
              <p:cNvPr id="79" name="Rectangle 20">
                <a:extLst>
                  <a:ext uri="{FF2B5EF4-FFF2-40B4-BE49-F238E27FC236}">
                    <a16:creationId xmlns:a16="http://schemas.microsoft.com/office/drawing/2014/main" id="{083547EA-D8C1-420A-1697-6F8DC83E8797}"/>
                  </a:ext>
                </a:extLst>
              </p:cNvPr>
              <p:cNvSpPr>
                <a:spLocks noChangeArrowheads="1"/>
              </p:cNvSpPr>
              <p:nvPr/>
            </p:nvSpPr>
            <p:spPr bwMode="auto">
              <a:xfrm>
                <a:off x="3183" y="576"/>
                <a:ext cx="314" cy="189"/>
              </a:xfrm>
              <a:prstGeom prst="rect">
                <a:avLst/>
              </a:prstGeom>
              <a:gradFill rotWithShape="0">
                <a:gsLst>
                  <a:gs pos="0">
                    <a:schemeClr val="tx1"/>
                  </a:gs>
                  <a:gs pos="11000">
                    <a:schemeClr val="tx1">
                      <a:lumMod val="75000"/>
                      <a:lumOff val="25000"/>
                    </a:schemeClr>
                  </a:gs>
                  <a:gs pos="87000">
                    <a:schemeClr val="tx2">
                      <a:lumMod val="50000"/>
                      <a:lumOff val="50000"/>
                    </a:schemeClr>
                  </a:gs>
                </a:gsLst>
                <a:lin ang="0" scaled="1"/>
              </a:gradFill>
              <a:ln w="9525">
                <a:noFill/>
                <a:miter lim="800000"/>
                <a:headEnd/>
                <a:tailEnd/>
              </a:ln>
              <a:effectLst/>
            </p:spPr>
            <p:txBody>
              <a:bodyPr wrap="none" anchor="ctr"/>
              <a:lstStyle/>
              <a:p>
                <a:pPr lvl="0"/>
                <a:endParaRPr lang="en-US" sz="1800">
                  <a:effectLst>
                    <a:outerShdw blurRad="38100" dist="38100" dir="2700000" algn="tl">
                      <a:srgbClr val="000000">
                        <a:alpha val="43137"/>
                      </a:srgbClr>
                    </a:outerShdw>
                  </a:effectLst>
                </a:endParaRPr>
              </a:p>
            </p:txBody>
          </p:sp>
        </p:grpSp>
        <p:grpSp>
          <p:nvGrpSpPr>
            <p:cNvPr id="72" name="Group 21">
              <a:extLst>
                <a:ext uri="{FF2B5EF4-FFF2-40B4-BE49-F238E27FC236}">
                  <a16:creationId xmlns:a16="http://schemas.microsoft.com/office/drawing/2014/main" id="{B5C3EFAF-D948-BC28-D6CC-FAC73EBB8539}"/>
                </a:ext>
              </a:extLst>
            </p:cNvPr>
            <p:cNvGrpSpPr>
              <a:grpSpLocks/>
            </p:cNvGrpSpPr>
            <p:nvPr/>
          </p:nvGrpSpPr>
          <p:grpSpPr bwMode="auto">
            <a:xfrm>
              <a:off x="0" y="576"/>
              <a:ext cx="3143" cy="189"/>
              <a:chOff x="0" y="576"/>
              <a:chExt cx="3143" cy="189"/>
            </a:xfrm>
          </p:grpSpPr>
          <p:sp>
            <p:nvSpPr>
              <p:cNvPr id="73" name="Rectangle 22">
                <a:extLst>
                  <a:ext uri="{FF2B5EF4-FFF2-40B4-BE49-F238E27FC236}">
                    <a16:creationId xmlns:a16="http://schemas.microsoft.com/office/drawing/2014/main" id="{B71820C9-85CC-8AB4-F6B5-C4A4706CE547}"/>
                  </a:ext>
                </a:extLst>
              </p:cNvPr>
              <p:cNvSpPr>
                <a:spLocks noChangeArrowheads="1"/>
              </p:cNvSpPr>
              <p:nvPr/>
            </p:nvSpPr>
            <p:spPr bwMode="auto">
              <a:xfrm>
                <a:off x="2798" y="576"/>
                <a:ext cx="345" cy="189"/>
              </a:xfrm>
              <a:prstGeom prst="rect">
                <a:avLst/>
              </a:prstGeom>
              <a:gradFill rotWithShape="0">
                <a:gsLst>
                  <a:gs pos="0">
                    <a:schemeClr val="tx1"/>
                  </a:gs>
                  <a:gs pos="11000">
                    <a:schemeClr val="tx1">
                      <a:lumMod val="75000"/>
                      <a:lumOff val="25000"/>
                    </a:schemeClr>
                  </a:gs>
                  <a:gs pos="87000">
                    <a:schemeClr val="tx2">
                      <a:lumMod val="50000"/>
                      <a:lumOff val="50000"/>
                    </a:schemeClr>
                  </a:gs>
                </a:gsLst>
                <a:lin ang="0" scaled="1"/>
              </a:gradFill>
              <a:ln w="9525">
                <a:noFill/>
                <a:miter lim="800000"/>
                <a:headEnd/>
                <a:tailEnd/>
              </a:ln>
              <a:effectLst/>
            </p:spPr>
            <p:txBody>
              <a:bodyPr wrap="none" anchor="ctr"/>
              <a:lstStyle/>
              <a:p>
                <a:pPr lvl="0"/>
                <a:endParaRPr lang="en-US" sz="1800">
                  <a:effectLst>
                    <a:outerShdw blurRad="38100" dist="38100" dir="2700000" algn="tl">
                      <a:srgbClr val="000000">
                        <a:alpha val="43137"/>
                      </a:srgbClr>
                    </a:outerShdw>
                  </a:effectLst>
                </a:endParaRPr>
              </a:p>
            </p:txBody>
          </p:sp>
          <p:sp>
            <p:nvSpPr>
              <p:cNvPr id="74" name="Rectangle 23">
                <a:extLst>
                  <a:ext uri="{FF2B5EF4-FFF2-40B4-BE49-F238E27FC236}">
                    <a16:creationId xmlns:a16="http://schemas.microsoft.com/office/drawing/2014/main" id="{EF9A0681-E840-C7F4-B626-9D1888AFF93C}"/>
                  </a:ext>
                </a:extLst>
              </p:cNvPr>
              <p:cNvSpPr>
                <a:spLocks noChangeArrowheads="1"/>
              </p:cNvSpPr>
              <p:nvPr/>
            </p:nvSpPr>
            <p:spPr bwMode="auto">
              <a:xfrm>
                <a:off x="0" y="576"/>
                <a:ext cx="2756" cy="189"/>
              </a:xfrm>
              <a:prstGeom prst="rect">
                <a:avLst/>
              </a:prstGeom>
              <a:gradFill rotWithShape="0">
                <a:gsLst>
                  <a:gs pos="0">
                    <a:schemeClr val="tx1"/>
                  </a:gs>
                  <a:gs pos="11000">
                    <a:schemeClr val="tx1">
                      <a:lumMod val="75000"/>
                      <a:lumOff val="25000"/>
                    </a:schemeClr>
                  </a:gs>
                  <a:gs pos="87000">
                    <a:schemeClr val="tx2">
                      <a:lumMod val="50000"/>
                      <a:lumOff val="50000"/>
                    </a:schemeClr>
                  </a:gs>
                </a:gsLst>
                <a:lin ang="0" scaled="1"/>
              </a:gradFill>
              <a:ln w="9525">
                <a:noFill/>
                <a:miter lim="800000"/>
                <a:headEnd/>
                <a:tailEnd/>
              </a:ln>
              <a:effectLst/>
            </p:spPr>
            <p:txBody>
              <a:bodyPr wrap="none" anchor="ctr"/>
              <a:lstStyle/>
              <a:p>
                <a:pPr>
                  <a:defRPr/>
                </a:pPr>
                <a:endParaRPr lang="en-US" sz="1800">
                  <a:effectLst>
                    <a:outerShdw blurRad="38100" dist="38100" dir="2700000" algn="tl">
                      <a:srgbClr val="000000">
                        <a:alpha val="43137"/>
                      </a:srgbClr>
                    </a:outerShdw>
                  </a:effectLst>
                </a:endParaRPr>
              </a:p>
            </p:txBody>
          </p:sp>
        </p:grpSp>
      </p:grpSp>
      <p:pic>
        <p:nvPicPr>
          <p:cNvPr id="104" name="Picture 103">
            <a:extLst>
              <a:ext uri="{FF2B5EF4-FFF2-40B4-BE49-F238E27FC236}">
                <a16:creationId xmlns:a16="http://schemas.microsoft.com/office/drawing/2014/main" id="{7ED844BD-3362-3D79-7A82-FF3D4C79398A}"/>
              </a:ext>
            </a:extLst>
          </p:cNvPr>
          <p:cNvPicPr>
            <a:picLocks noChangeAspect="1"/>
          </p:cNvPicPr>
          <p:nvPr userDrawn="1"/>
        </p:nvPicPr>
        <p:blipFill>
          <a:blip r:embed="rId27" cstate="print">
            <a:extLst>
              <a:ext uri="{28A0092B-C50C-407E-A947-70E740481C1C}">
                <a14:useLocalDpi xmlns:a14="http://schemas.microsoft.com/office/drawing/2010/main" val="0"/>
              </a:ext>
            </a:extLst>
          </a:blip>
          <a:stretch>
            <a:fillRect/>
          </a:stretch>
        </p:blipFill>
        <p:spPr>
          <a:xfrm>
            <a:off x="128433" y="80516"/>
            <a:ext cx="581319" cy="566612"/>
          </a:xfrm>
          <a:prstGeom prst="rect">
            <a:avLst/>
          </a:prstGeom>
        </p:spPr>
      </p:pic>
      <p:pic>
        <p:nvPicPr>
          <p:cNvPr id="105" name="Picture 104">
            <a:extLst>
              <a:ext uri="{FF2B5EF4-FFF2-40B4-BE49-F238E27FC236}">
                <a16:creationId xmlns:a16="http://schemas.microsoft.com/office/drawing/2014/main" id="{AFECFACF-351E-5765-8CE7-D30F671C350B}"/>
              </a:ext>
            </a:extLst>
          </p:cNvPr>
          <p:cNvPicPr>
            <a:picLocks noChangeAspect="1"/>
          </p:cNvPicPr>
          <p:nvPr userDrawn="1"/>
        </p:nvPicPr>
        <p:blipFill>
          <a:blip r:embed="rId28" cstate="print">
            <a:extLst>
              <a:ext uri="{28A0092B-C50C-407E-A947-70E740481C1C}">
                <a14:useLocalDpi xmlns:a14="http://schemas.microsoft.com/office/drawing/2010/main" val="0"/>
              </a:ext>
            </a:extLst>
          </a:blip>
          <a:stretch>
            <a:fillRect/>
          </a:stretch>
        </p:blipFill>
        <p:spPr>
          <a:xfrm>
            <a:off x="11292289" y="73214"/>
            <a:ext cx="774959" cy="581219"/>
          </a:xfrm>
          <a:prstGeom prst="rect">
            <a:avLst/>
          </a:prstGeom>
        </p:spPr>
      </p:pic>
      <p:sp>
        <p:nvSpPr>
          <p:cNvPr id="106" name="Text Placeholder 8">
            <a:extLst>
              <a:ext uri="{FF2B5EF4-FFF2-40B4-BE49-F238E27FC236}">
                <a16:creationId xmlns:a16="http://schemas.microsoft.com/office/drawing/2014/main" id="{CF19313D-3D92-1E2C-FDD6-63C4B063CD35}"/>
              </a:ext>
            </a:extLst>
          </p:cNvPr>
          <p:cNvSpPr txBox="1">
            <a:spLocks/>
          </p:cNvSpPr>
          <p:nvPr userDrawn="1"/>
        </p:nvSpPr>
        <p:spPr>
          <a:xfrm>
            <a:off x="899993" y="181261"/>
            <a:ext cx="3126307" cy="164865"/>
          </a:xfrm>
          <a:prstGeom prst="rect">
            <a:avLst/>
          </a:prstGeom>
        </p:spPr>
        <p:txBody>
          <a:bodyPr lIns="0" tIns="0" rIns="0" bIns="0">
            <a:spAutoFit/>
          </a:bodyPr>
          <a:lstStyle>
            <a:lvl1pPr marL="0" indent="0" algn="l" defTabSz="685122" rtl="0" eaLnBrk="1" fontAlgn="base" hangingPunct="1">
              <a:spcBef>
                <a:spcPct val="0"/>
              </a:spcBef>
              <a:spcAft>
                <a:spcPct val="0"/>
              </a:spcAft>
              <a:buClr>
                <a:schemeClr val="tx2"/>
              </a:buClr>
              <a:buSzPct val="100000"/>
              <a:defRPr lang="x-none" sz="2000" b="1" baseline="0">
                <a:solidFill>
                  <a:schemeClr val="accent5"/>
                </a:solidFill>
                <a:latin typeface="Arial Narrow" panose="020B0606020202030204" pitchFamily="34" charset="0"/>
                <a:ea typeface="+mn-ea"/>
                <a:cs typeface="+mn-cs"/>
              </a:defRPr>
            </a:lvl1pPr>
            <a:lvl2pPr marL="148200" indent="-146986" algn="l" defTabSz="685122" rtl="0" eaLnBrk="1" fontAlgn="base" hangingPunct="1">
              <a:spcBef>
                <a:spcPct val="0"/>
              </a:spcBef>
              <a:spcAft>
                <a:spcPct val="0"/>
              </a:spcAft>
              <a:buClr>
                <a:schemeClr val="tx2"/>
              </a:buClr>
              <a:buSzPct val="125000"/>
              <a:buFont typeface="Arial" charset="0"/>
              <a:buChar char="▪"/>
              <a:defRPr lang="x-none" sz="1071" baseline="0">
                <a:solidFill>
                  <a:schemeClr val="tx1"/>
                </a:solidFill>
                <a:latin typeface="+mn-lt"/>
              </a:defRPr>
            </a:lvl2pPr>
            <a:lvl3pPr marL="349849" indent="-200435" algn="l" defTabSz="685122" rtl="0" eaLnBrk="1" fontAlgn="base" hangingPunct="1">
              <a:spcBef>
                <a:spcPct val="0"/>
              </a:spcBef>
              <a:spcAft>
                <a:spcPct val="0"/>
              </a:spcAft>
              <a:buClr>
                <a:schemeClr val="tx2"/>
              </a:buClr>
              <a:buSzPct val="120000"/>
              <a:buFont typeface="Arial" charset="0"/>
              <a:buChar char="–"/>
              <a:defRPr lang="x-none" sz="1071" baseline="0">
                <a:solidFill>
                  <a:schemeClr val="tx1"/>
                </a:solidFill>
                <a:latin typeface="+mn-lt"/>
              </a:defRPr>
            </a:lvl3pPr>
            <a:lvl4pPr marL="470111" indent="-119046" algn="l" defTabSz="685122" rtl="0" eaLnBrk="1" fontAlgn="base" hangingPunct="1">
              <a:spcBef>
                <a:spcPct val="0"/>
              </a:spcBef>
              <a:spcAft>
                <a:spcPct val="0"/>
              </a:spcAft>
              <a:buClr>
                <a:schemeClr val="tx2"/>
              </a:buClr>
              <a:buSzPct val="120000"/>
              <a:buFont typeface="Arial" charset="0"/>
              <a:buChar char="▫"/>
              <a:defRPr lang="x-none" sz="1071" baseline="0">
                <a:solidFill>
                  <a:schemeClr val="tx1"/>
                </a:solidFill>
                <a:latin typeface="+mn-lt"/>
              </a:defRPr>
            </a:lvl4pPr>
            <a:lvl5pPr marL="573753" indent="-99610" algn="l" defTabSz="685122" rtl="0" eaLnBrk="1" fontAlgn="base" hangingPunct="1">
              <a:spcBef>
                <a:spcPct val="0"/>
              </a:spcBef>
              <a:spcAft>
                <a:spcPct val="0"/>
              </a:spcAft>
              <a:buClr>
                <a:schemeClr val="tx2"/>
              </a:buClr>
              <a:buSzPct val="89000"/>
              <a:buFont typeface="Arial" charset="0"/>
              <a:buChar char="-"/>
              <a:defRPr lang="x-none" sz="1071" baseline="0">
                <a:solidFill>
                  <a:schemeClr val="tx1"/>
                </a:solidFill>
                <a:latin typeface="+mn-lt"/>
              </a:defRPr>
            </a:lvl5pPr>
            <a:lvl6pPr marL="573753" indent="-99610" algn="l" defTabSz="685122" rtl="0" eaLnBrk="1" fontAlgn="base" hangingPunct="1">
              <a:spcBef>
                <a:spcPct val="0"/>
              </a:spcBef>
              <a:spcAft>
                <a:spcPct val="0"/>
              </a:spcAft>
              <a:buClr>
                <a:schemeClr val="tx2"/>
              </a:buClr>
              <a:buSzPct val="89000"/>
              <a:buFont typeface="Arial" charset="0"/>
              <a:buChar char="-"/>
              <a:defRPr lang="x-none" sz="1224" baseline="0">
                <a:solidFill>
                  <a:schemeClr val="tx1"/>
                </a:solidFill>
                <a:latin typeface="+mn-lt"/>
              </a:defRPr>
            </a:lvl6pPr>
            <a:lvl7pPr marL="573753" indent="-99610" algn="l" defTabSz="685122" rtl="0" eaLnBrk="1" fontAlgn="base" hangingPunct="1">
              <a:spcBef>
                <a:spcPct val="0"/>
              </a:spcBef>
              <a:spcAft>
                <a:spcPct val="0"/>
              </a:spcAft>
              <a:buClr>
                <a:schemeClr val="tx2"/>
              </a:buClr>
              <a:buSzPct val="89000"/>
              <a:buFont typeface="Arial" charset="0"/>
              <a:buChar char="-"/>
              <a:defRPr lang="x-none" sz="1224" baseline="0">
                <a:solidFill>
                  <a:schemeClr val="tx1"/>
                </a:solidFill>
                <a:latin typeface="+mn-lt"/>
              </a:defRPr>
            </a:lvl7pPr>
            <a:lvl8pPr marL="573753" indent="-99610" algn="l" defTabSz="685122" rtl="0" eaLnBrk="1" fontAlgn="base" hangingPunct="1">
              <a:spcBef>
                <a:spcPct val="0"/>
              </a:spcBef>
              <a:spcAft>
                <a:spcPct val="0"/>
              </a:spcAft>
              <a:buClr>
                <a:schemeClr val="tx2"/>
              </a:buClr>
              <a:buSzPct val="89000"/>
              <a:buFont typeface="Arial" charset="0"/>
              <a:buChar char="-"/>
              <a:defRPr lang="x-none" sz="1224" baseline="0">
                <a:solidFill>
                  <a:schemeClr val="tx1"/>
                </a:solidFill>
                <a:latin typeface="+mn-lt"/>
              </a:defRPr>
            </a:lvl8pPr>
            <a:lvl9pPr marL="573753" indent="-99610" algn="l" defTabSz="685122" rtl="0" eaLnBrk="1" fontAlgn="base" hangingPunct="1">
              <a:spcBef>
                <a:spcPct val="0"/>
              </a:spcBef>
              <a:spcAft>
                <a:spcPct val="0"/>
              </a:spcAft>
              <a:buClr>
                <a:schemeClr val="tx2"/>
              </a:buClr>
              <a:buSzPct val="89000"/>
              <a:buFont typeface="Arial" charset="0"/>
              <a:buChar char="-"/>
              <a:defRPr lang="x-none" sz="1224" baseline="0">
                <a:solidFill>
                  <a:schemeClr val="tx1"/>
                </a:solidFill>
                <a:latin typeface="+mn-lt"/>
              </a:defRPr>
            </a:lvl9pPr>
          </a:lstStyle>
          <a:p>
            <a:pPr>
              <a:buClr>
                <a:srgbClr val="626262"/>
              </a:buClr>
            </a:pPr>
            <a:r>
              <a:rPr lang="en-US" sz="1050" i="1" kern="0">
                <a:solidFill>
                  <a:srgbClr val="BFBFBF">
                    <a:lumMod val="75000"/>
                  </a:srgbClr>
                </a:solidFill>
              </a:rPr>
              <a:t>Army Futures Command</a:t>
            </a:r>
          </a:p>
        </p:txBody>
      </p:sp>
    </p:spTree>
    <p:extLst>
      <p:ext uri="{BB962C8B-B14F-4D97-AF65-F5344CB8AC3E}">
        <p14:creationId xmlns:p14="http://schemas.microsoft.com/office/powerpoint/2010/main" val="830910111"/>
      </p:ext>
    </p:extLst>
  </p:cSld>
  <p:clrMap bg1="lt1" tx1="dk1" bg2="lt2" tx2="dk2" accent1="accent1" accent2="accent2" accent3="accent3" accent4="accent4" accent5="accent5" accent6="accent6" hlink="hlink" folHlink="folHlink"/>
  <p:sldLayoutIdLst>
    <p:sldLayoutId id="2147483657" r:id="rId1"/>
    <p:sldLayoutId id="2147483658" r:id="rId2"/>
    <p:sldLayoutId id="2147483659" r:id="rId3"/>
    <p:sldLayoutId id="2147483660" r:id="rId4"/>
    <p:sldLayoutId id="2147483661" r:id="rId5"/>
    <p:sldLayoutId id="2147483662" r:id="rId6"/>
  </p:sldLayoutIdLst>
  <p:hf hdr="0" ftr="0" dt="0"/>
  <p:txStyles>
    <p:titleStyle>
      <a:lvl1pPr algn="r" defTabSz="513785" rtl="0" eaLnBrk="1" fontAlgn="base" hangingPunct="1">
        <a:spcBef>
          <a:spcPct val="0"/>
        </a:spcBef>
        <a:spcAft>
          <a:spcPct val="0"/>
        </a:spcAft>
        <a:tabLst>
          <a:tab pos="154864" algn="l"/>
        </a:tabLst>
        <a:defRPr lang="x-none" sz="1600" b="1" baseline="0">
          <a:solidFill>
            <a:schemeClr val="tx1"/>
          </a:solidFill>
          <a:latin typeface="+mj-lt"/>
          <a:ea typeface="+mj-ea"/>
          <a:cs typeface="+mj-cs"/>
        </a:defRPr>
      </a:lvl1pPr>
      <a:lvl2pPr algn="l" defTabSz="513785" rtl="0" eaLnBrk="1" fontAlgn="base" hangingPunct="1">
        <a:spcBef>
          <a:spcPct val="0"/>
        </a:spcBef>
        <a:spcAft>
          <a:spcPct val="0"/>
        </a:spcAft>
        <a:defRPr lang="x-none" sz="1125" b="1">
          <a:solidFill>
            <a:schemeClr val="tx2"/>
          </a:solidFill>
          <a:latin typeface="Arial" charset="0"/>
        </a:defRPr>
      </a:lvl2pPr>
      <a:lvl3pPr algn="l" defTabSz="513785" rtl="0" eaLnBrk="1" fontAlgn="base" hangingPunct="1">
        <a:spcBef>
          <a:spcPct val="0"/>
        </a:spcBef>
        <a:spcAft>
          <a:spcPct val="0"/>
        </a:spcAft>
        <a:defRPr lang="x-none" sz="1125" b="1">
          <a:solidFill>
            <a:schemeClr val="tx2"/>
          </a:solidFill>
          <a:latin typeface="Arial" charset="0"/>
        </a:defRPr>
      </a:lvl3pPr>
      <a:lvl4pPr algn="l" defTabSz="513785" rtl="0" eaLnBrk="1" fontAlgn="base" hangingPunct="1">
        <a:spcBef>
          <a:spcPct val="0"/>
        </a:spcBef>
        <a:spcAft>
          <a:spcPct val="0"/>
        </a:spcAft>
        <a:defRPr lang="x-none" sz="1125" b="1">
          <a:solidFill>
            <a:schemeClr val="tx2"/>
          </a:solidFill>
          <a:latin typeface="Arial" charset="0"/>
        </a:defRPr>
      </a:lvl4pPr>
      <a:lvl5pPr algn="l" defTabSz="513785" rtl="0" eaLnBrk="1" fontAlgn="base" hangingPunct="1">
        <a:spcBef>
          <a:spcPct val="0"/>
        </a:spcBef>
        <a:spcAft>
          <a:spcPct val="0"/>
        </a:spcAft>
        <a:defRPr lang="x-none" sz="1125" b="1">
          <a:solidFill>
            <a:schemeClr val="tx2"/>
          </a:solidFill>
          <a:latin typeface="Arial" charset="0"/>
        </a:defRPr>
      </a:lvl5pPr>
      <a:lvl6pPr marL="262358" algn="l" defTabSz="513785" rtl="0" eaLnBrk="1" fontAlgn="base" hangingPunct="1">
        <a:spcBef>
          <a:spcPct val="0"/>
        </a:spcBef>
        <a:spcAft>
          <a:spcPct val="0"/>
        </a:spcAft>
        <a:defRPr lang="x-none" sz="1125" b="1">
          <a:solidFill>
            <a:schemeClr val="tx2"/>
          </a:solidFill>
          <a:latin typeface="Arial" charset="0"/>
        </a:defRPr>
      </a:lvl6pPr>
      <a:lvl7pPr marL="524717" algn="l" defTabSz="513785" rtl="0" eaLnBrk="1" fontAlgn="base" hangingPunct="1">
        <a:spcBef>
          <a:spcPct val="0"/>
        </a:spcBef>
        <a:spcAft>
          <a:spcPct val="0"/>
        </a:spcAft>
        <a:defRPr lang="x-none" sz="1125" b="1">
          <a:solidFill>
            <a:schemeClr val="tx2"/>
          </a:solidFill>
          <a:latin typeface="Arial" charset="0"/>
        </a:defRPr>
      </a:lvl7pPr>
      <a:lvl8pPr marL="787075" algn="l" defTabSz="513785" rtl="0" eaLnBrk="1" fontAlgn="base" hangingPunct="1">
        <a:spcBef>
          <a:spcPct val="0"/>
        </a:spcBef>
        <a:spcAft>
          <a:spcPct val="0"/>
        </a:spcAft>
        <a:defRPr lang="x-none" sz="1125" b="1">
          <a:solidFill>
            <a:schemeClr val="tx2"/>
          </a:solidFill>
          <a:latin typeface="Arial" charset="0"/>
        </a:defRPr>
      </a:lvl8pPr>
      <a:lvl9pPr marL="1049434" algn="l" defTabSz="513785" rtl="0" eaLnBrk="1" fontAlgn="base" hangingPunct="1">
        <a:spcBef>
          <a:spcPct val="0"/>
        </a:spcBef>
        <a:spcAft>
          <a:spcPct val="0"/>
        </a:spcAft>
        <a:defRPr lang="x-none" sz="1125" b="1">
          <a:solidFill>
            <a:schemeClr val="tx2"/>
          </a:solidFill>
          <a:latin typeface="Arial" charset="0"/>
        </a:defRPr>
      </a:lvl9pPr>
    </p:titleStyle>
    <p:bodyStyle>
      <a:lvl1pPr marL="0" indent="0" algn="l" defTabSz="513785" rtl="0" eaLnBrk="1" fontAlgn="base" hangingPunct="1">
        <a:spcBef>
          <a:spcPct val="0"/>
        </a:spcBef>
        <a:spcAft>
          <a:spcPct val="0"/>
        </a:spcAft>
        <a:buClr>
          <a:schemeClr val="tx2"/>
        </a:buClr>
        <a:buSzPct val="100000"/>
        <a:defRPr lang="x-none" sz="1050" baseline="0">
          <a:solidFill>
            <a:schemeClr val="tx1"/>
          </a:solidFill>
          <a:latin typeface="+mn-lt"/>
          <a:ea typeface="+mn-ea"/>
          <a:cs typeface="+mn-cs"/>
        </a:defRPr>
      </a:lvl1pPr>
      <a:lvl2pPr marL="111137" indent="-110227" algn="l" defTabSz="513785" rtl="0" eaLnBrk="1" fontAlgn="base" hangingPunct="1">
        <a:spcBef>
          <a:spcPct val="0"/>
        </a:spcBef>
        <a:spcAft>
          <a:spcPct val="0"/>
        </a:spcAft>
        <a:buClr>
          <a:schemeClr val="tx2"/>
        </a:buClr>
        <a:buSzPct val="125000"/>
        <a:buFont typeface="Arial" charset="0"/>
        <a:buChar char="▪"/>
        <a:defRPr lang="x-none" sz="1050" baseline="0">
          <a:solidFill>
            <a:schemeClr val="tx1"/>
          </a:solidFill>
          <a:latin typeface="+mn-lt"/>
        </a:defRPr>
      </a:lvl2pPr>
      <a:lvl3pPr marL="262358" indent="-150309" algn="l" defTabSz="513785" rtl="0" eaLnBrk="1" fontAlgn="base" hangingPunct="1">
        <a:spcBef>
          <a:spcPct val="0"/>
        </a:spcBef>
        <a:spcAft>
          <a:spcPct val="0"/>
        </a:spcAft>
        <a:buClr>
          <a:schemeClr val="tx2"/>
        </a:buClr>
        <a:buSzPct val="120000"/>
        <a:buFont typeface="Arial" charset="0"/>
        <a:buChar char="–"/>
        <a:defRPr lang="x-none" sz="1050" baseline="0">
          <a:solidFill>
            <a:schemeClr val="tx1"/>
          </a:solidFill>
          <a:latin typeface="+mn-lt"/>
        </a:defRPr>
      </a:lvl3pPr>
      <a:lvl4pPr marL="352544" indent="-89275" algn="l" defTabSz="513785" rtl="0" eaLnBrk="1" fontAlgn="base" hangingPunct="1">
        <a:spcBef>
          <a:spcPct val="0"/>
        </a:spcBef>
        <a:spcAft>
          <a:spcPct val="0"/>
        </a:spcAft>
        <a:buClr>
          <a:schemeClr val="tx2"/>
        </a:buClr>
        <a:buSzPct val="120000"/>
        <a:buFont typeface="Arial" charset="0"/>
        <a:buChar char="▫"/>
        <a:defRPr lang="x-none" sz="1050" baseline="0">
          <a:solidFill>
            <a:schemeClr val="tx1"/>
          </a:solidFill>
          <a:latin typeface="+mn-lt"/>
        </a:defRPr>
      </a:lvl4pPr>
      <a:lvl5pPr marL="430268" indent="-74699" algn="l" defTabSz="513785" rtl="0" eaLnBrk="1" fontAlgn="base" hangingPunct="1">
        <a:spcBef>
          <a:spcPct val="0"/>
        </a:spcBef>
        <a:spcAft>
          <a:spcPct val="0"/>
        </a:spcAft>
        <a:buClr>
          <a:schemeClr val="tx2"/>
        </a:buClr>
        <a:buSzPct val="89000"/>
        <a:buFont typeface="Arial" charset="0"/>
        <a:buChar char="-"/>
        <a:defRPr lang="x-none" sz="1050" baseline="0">
          <a:solidFill>
            <a:schemeClr val="tx1"/>
          </a:solidFill>
          <a:latin typeface="+mn-lt"/>
        </a:defRPr>
      </a:lvl5pPr>
      <a:lvl6pPr marL="430268" indent="-74699" algn="l" defTabSz="513785" rtl="0" eaLnBrk="1" fontAlgn="base" hangingPunct="1">
        <a:spcBef>
          <a:spcPct val="0"/>
        </a:spcBef>
        <a:spcAft>
          <a:spcPct val="0"/>
        </a:spcAft>
        <a:buClr>
          <a:schemeClr val="tx2"/>
        </a:buClr>
        <a:buSzPct val="89000"/>
        <a:buFont typeface="Arial" charset="0"/>
        <a:buChar char="-"/>
        <a:defRPr lang="x-none" sz="900" baseline="0">
          <a:solidFill>
            <a:schemeClr val="tx1"/>
          </a:solidFill>
          <a:latin typeface="+mn-lt"/>
        </a:defRPr>
      </a:lvl6pPr>
      <a:lvl7pPr marL="430268" indent="-74699" algn="l" defTabSz="513785" rtl="0" eaLnBrk="1" fontAlgn="base" hangingPunct="1">
        <a:spcBef>
          <a:spcPct val="0"/>
        </a:spcBef>
        <a:spcAft>
          <a:spcPct val="0"/>
        </a:spcAft>
        <a:buClr>
          <a:schemeClr val="tx2"/>
        </a:buClr>
        <a:buSzPct val="89000"/>
        <a:buFont typeface="Arial" charset="0"/>
        <a:buChar char="-"/>
        <a:defRPr lang="x-none" sz="900" baseline="0">
          <a:solidFill>
            <a:schemeClr val="tx1"/>
          </a:solidFill>
          <a:latin typeface="+mn-lt"/>
        </a:defRPr>
      </a:lvl7pPr>
      <a:lvl8pPr marL="430268" indent="-74699" algn="l" defTabSz="513785" rtl="0" eaLnBrk="1" fontAlgn="base" hangingPunct="1">
        <a:spcBef>
          <a:spcPct val="0"/>
        </a:spcBef>
        <a:spcAft>
          <a:spcPct val="0"/>
        </a:spcAft>
        <a:buClr>
          <a:schemeClr val="tx2"/>
        </a:buClr>
        <a:buSzPct val="89000"/>
        <a:buFont typeface="Arial" charset="0"/>
        <a:buChar char="-"/>
        <a:defRPr lang="x-none" sz="900" baseline="0">
          <a:solidFill>
            <a:schemeClr val="tx1"/>
          </a:solidFill>
          <a:latin typeface="+mn-lt"/>
        </a:defRPr>
      </a:lvl8pPr>
      <a:lvl9pPr marL="430268" indent="-74699" algn="l" defTabSz="513785" rtl="0" eaLnBrk="1" fontAlgn="base" hangingPunct="1">
        <a:spcBef>
          <a:spcPct val="0"/>
        </a:spcBef>
        <a:spcAft>
          <a:spcPct val="0"/>
        </a:spcAft>
        <a:buClr>
          <a:schemeClr val="tx2"/>
        </a:buClr>
        <a:buSzPct val="89000"/>
        <a:buFont typeface="Arial" charset="0"/>
        <a:buChar char="-"/>
        <a:defRPr lang="x-none" sz="900" baseline="0">
          <a:solidFill>
            <a:schemeClr val="tx1"/>
          </a:solidFill>
          <a:latin typeface="+mn-lt"/>
        </a:defRPr>
      </a:lvl9pPr>
    </p:bodyStyle>
    <p:otherStyle>
      <a:defPPr>
        <a:defRPr lang="x-none"/>
      </a:defPPr>
      <a:lvl1pPr marL="0" algn="l" defTabSz="524717" rtl="0" eaLnBrk="1" latinLnBrk="0" hangingPunct="1">
        <a:defRPr lang="x-none" sz="1050" kern="1200">
          <a:solidFill>
            <a:schemeClr val="tx1"/>
          </a:solidFill>
          <a:latin typeface="+mn-lt"/>
          <a:ea typeface="+mn-ea"/>
          <a:cs typeface="+mn-cs"/>
        </a:defRPr>
      </a:lvl1pPr>
      <a:lvl2pPr marL="262358" algn="l" defTabSz="524717" rtl="0" eaLnBrk="1" latinLnBrk="0" hangingPunct="1">
        <a:defRPr lang="x-none" sz="1050" kern="1200">
          <a:solidFill>
            <a:schemeClr val="tx1"/>
          </a:solidFill>
          <a:latin typeface="+mn-lt"/>
          <a:ea typeface="+mn-ea"/>
          <a:cs typeface="+mn-cs"/>
        </a:defRPr>
      </a:lvl2pPr>
      <a:lvl3pPr marL="524717" algn="l" defTabSz="524717" rtl="0" eaLnBrk="1" latinLnBrk="0" hangingPunct="1">
        <a:defRPr lang="x-none" sz="1050" kern="1200">
          <a:solidFill>
            <a:schemeClr val="tx1"/>
          </a:solidFill>
          <a:latin typeface="+mn-lt"/>
          <a:ea typeface="+mn-ea"/>
          <a:cs typeface="+mn-cs"/>
        </a:defRPr>
      </a:lvl3pPr>
      <a:lvl4pPr marL="787075" algn="l" defTabSz="524717" rtl="0" eaLnBrk="1" latinLnBrk="0" hangingPunct="1">
        <a:defRPr lang="x-none" sz="1050" kern="1200">
          <a:solidFill>
            <a:schemeClr val="tx1"/>
          </a:solidFill>
          <a:latin typeface="+mn-lt"/>
          <a:ea typeface="+mn-ea"/>
          <a:cs typeface="+mn-cs"/>
        </a:defRPr>
      </a:lvl4pPr>
      <a:lvl5pPr marL="1049434" algn="l" defTabSz="524717" rtl="0" eaLnBrk="1" latinLnBrk="0" hangingPunct="1">
        <a:defRPr lang="x-none" sz="1050" kern="1200">
          <a:solidFill>
            <a:schemeClr val="tx1"/>
          </a:solidFill>
          <a:latin typeface="+mn-lt"/>
          <a:ea typeface="+mn-ea"/>
          <a:cs typeface="+mn-cs"/>
        </a:defRPr>
      </a:lvl5pPr>
      <a:lvl6pPr marL="1311791" algn="l" defTabSz="524717" rtl="0" eaLnBrk="1" latinLnBrk="0" hangingPunct="1">
        <a:defRPr lang="x-none" sz="1050" kern="1200">
          <a:solidFill>
            <a:schemeClr val="tx1"/>
          </a:solidFill>
          <a:latin typeface="+mn-lt"/>
          <a:ea typeface="+mn-ea"/>
          <a:cs typeface="+mn-cs"/>
        </a:defRPr>
      </a:lvl6pPr>
      <a:lvl7pPr marL="1574149" algn="l" defTabSz="524717" rtl="0" eaLnBrk="1" latinLnBrk="0" hangingPunct="1">
        <a:defRPr lang="x-none" sz="1050" kern="1200">
          <a:solidFill>
            <a:schemeClr val="tx1"/>
          </a:solidFill>
          <a:latin typeface="+mn-lt"/>
          <a:ea typeface="+mn-ea"/>
          <a:cs typeface="+mn-cs"/>
        </a:defRPr>
      </a:lvl7pPr>
      <a:lvl8pPr marL="1836508" algn="l" defTabSz="524717" rtl="0" eaLnBrk="1" latinLnBrk="0" hangingPunct="1">
        <a:defRPr lang="x-none" sz="1050" kern="1200">
          <a:solidFill>
            <a:schemeClr val="tx1"/>
          </a:solidFill>
          <a:latin typeface="+mn-lt"/>
          <a:ea typeface="+mn-ea"/>
          <a:cs typeface="+mn-cs"/>
        </a:defRPr>
      </a:lvl8pPr>
      <a:lvl9pPr marL="2098866" algn="l" defTabSz="524717" rtl="0" eaLnBrk="1" latinLnBrk="0" hangingPunct="1">
        <a:defRPr lang="x-none" sz="105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26323" y="-1"/>
            <a:ext cx="9352293" cy="681037"/>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0" y="875941"/>
            <a:ext cx="12192000" cy="58126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0" y="6720840"/>
            <a:ext cx="1828800" cy="137160"/>
          </a:xfrm>
          <a:prstGeom prst="rect">
            <a:avLst/>
          </a:prstGeom>
        </p:spPr>
        <p:txBody>
          <a:bodyPr vert="horz" lIns="91440" tIns="45720" rIns="91440" bIns="45720" rtlCol="0" anchor="ctr"/>
          <a:lstStyle>
            <a:lvl1pPr algn="l">
              <a:defRPr sz="1000">
                <a:solidFill>
                  <a:schemeClr val="tx1"/>
                </a:solidFill>
                <a:latin typeface="Arial" panose="020B0604020202020204" pitchFamily="34" charset="0"/>
                <a:cs typeface="Arial" panose="020B0604020202020204" pitchFamily="34" charset="0"/>
              </a:defRPr>
            </a:lvl1pPr>
          </a:lstStyle>
          <a:p>
            <a:fld id="{90174596-6A84-43D9-A006-87E54F6CD268}" type="datetime1">
              <a:rPr lang="en-US" smtClean="0"/>
              <a:t>12/4/2024</a:t>
            </a:fld>
            <a:endParaRPr lang="en-US"/>
          </a:p>
        </p:txBody>
      </p:sp>
      <p:sp>
        <p:nvSpPr>
          <p:cNvPr id="5" name="Footer Placeholder 4"/>
          <p:cNvSpPr>
            <a:spLocks noGrp="1"/>
          </p:cNvSpPr>
          <p:nvPr>
            <p:ph type="ftr" sz="quarter" idx="3"/>
          </p:nvPr>
        </p:nvSpPr>
        <p:spPr>
          <a:xfrm>
            <a:off x="4038600" y="6720840"/>
            <a:ext cx="4114800" cy="137160"/>
          </a:xfrm>
          <a:prstGeom prst="rect">
            <a:avLst/>
          </a:prstGeom>
        </p:spPr>
        <p:txBody>
          <a:bodyPr vert="horz" lIns="91440" tIns="45720" rIns="91440" bIns="45720" rtlCol="0" anchor="ctr"/>
          <a:lstStyle>
            <a:lvl1pPr algn="ctr">
              <a:defRPr sz="1000">
                <a:solidFill>
                  <a:srgbClr val="00B050"/>
                </a:solidFill>
                <a:latin typeface="Arial" panose="020B0604020202020204" pitchFamily="34" charset="0"/>
                <a:cs typeface="Arial" panose="020B0604020202020204" pitchFamily="34" charset="0"/>
              </a:defRPr>
            </a:lvl1pPr>
          </a:lstStyle>
          <a:p>
            <a:r>
              <a:rPr lang="en-US"/>
              <a:t>UNCLASSIFIED</a:t>
            </a:r>
          </a:p>
        </p:txBody>
      </p:sp>
      <p:sp>
        <p:nvSpPr>
          <p:cNvPr id="6" name="Slide Number Placeholder 5"/>
          <p:cNvSpPr>
            <a:spLocks noGrp="1"/>
          </p:cNvSpPr>
          <p:nvPr>
            <p:ph type="sldNum" sz="quarter" idx="4"/>
          </p:nvPr>
        </p:nvSpPr>
        <p:spPr>
          <a:xfrm>
            <a:off x="10363200" y="6720840"/>
            <a:ext cx="1828800" cy="137160"/>
          </a:xfrm>
          <a:prstGeom prst="rect">
            <a:avLst/>
          </a:prstGeom>
        </p:spPr>
        <p:txBody>
          <a:bodyPr vert="horz" lIns="91440" tIns="45720" rIns="91440" bIns="45720" rtlCol="0" anchor="ctr"/>
          <a:lstStyle>
            <a:lvl1pPr algn="r">
              <a:defRPr sz="1000">
                <a:solidFill>
                  <a:schemeClr val="tx1"/>
                </a:solidFill>
                <a:latin typeface="Arial" panose="020B0604020202020204" pitchFamily="34" charset="0"/>
                <a:cs typeface="Arial" panose="020B0604020202020204" pitchFamily="34" charset="0"/>
              </a:defRPr>
            </a:lvl1pPr>
          </a:lstStyle>
          <a:p>
            <a:fld id="{6BAA0F84-D4BC-4FCE-8FE8-D7A8EFEB1987}" type="slidenum">
              <a:rPr lang="en-US" smtClean="0"/>
              <a:pPr/>
              <a:t>‹#›</a:t>
            </a:fld>
            <a:endParaRPr lang="en-US"/>
          </a:p>
        </p:txBody>
      </p:sp>
      <p:sp>
        <p:nvSpPr>
          <p:cNvPr id="7" name="Line 8">
            <a:extLst>
              <a:ext uri="{FF2B5EF4-FFF2-40B4-BE49-F238E27FC236}">
                <a16:creationId xmlns:a16="http://schemas.microsoft.com/office/drawing/2014/main" id="{97FD4171-7663-6D01-99C2-5095C3C7221F}"/>
              </a:ext>
            </a:extLst>
          </p:cNvPr>
          <p:cNvSpPr>
            <a:spLocks noChangeShapeType="1"/>
          </p:cNvSpPr>
          <p:nvPr userDrawn="1"/>
        </p:nvSpPr>
        <p:spPr bwMode="auto">
          <a:xfrm>
            <a:off x="0" y="713240"/>
            <a:ext cx="12192000" cy="0"/>
          </a:xfrm>
          <a:prstGeom prst="line">
            <a:avLst/>
          </a:prstGeom>
          <a:noFill/>
          <a:ln w="76200">
            <a:solidFill>
              <a:srgbClr val="164592"/>
            </a:solidFill>
            <a:round/>
            <a:headEnd/>
            <a:tailEnd/>
          </a:ln>
          <a:effectLst/>
          <a:scene3d>
            <a:camera prst="orthographicFront"/>
            <a:lightRig rig="threePt" dir="t"/>
          </a:scene3d>
          <a:sp3d>
            <a:bevelT prst="angle"/>
          </a:sp3d>
        </p:spPr>
        <p:txBody>
          <a:bodyPr/>
          <a:lstStyle/>
          <a:p>
            <a:pPr algn="r" defTabSz="971824">
              <a:defRPr/>
            </a:pPr>
            <a:endParaRPr lang="en-US" sz="1800">
              <a:solidFill>
                <a:srgbClr val="000000"/>
              </a:solidFill>
            </a:endParaRPr>
          </a:p>
        </p:txBody>
      </p:sp>
      <p:pic>
        <p:nvPicPr>
          <p:cNvPr id="9" name="Picture 8">
            <a:extLst>
              <a:ext uri="{FF2B5EF4-FFF2-40B4-BE49-F238E27FC236}">
                <a16:creationId xmlns:a16="http://schemas.microsoft.com/office/drawing/2014/main" id="{B5DDE518-3D04-6E1A-3D22-41774B9C2F2B}"/>
              </a:ext>
            </a:extLst>
          </p:cNvPr>
          <p:cNvPicPr>
            <a:picLocks noChangeAspect="1"/>
          </p:cNvPicPr>
          <p:nvPr userDrawn="1"/>
        </p:nvPicPr>
        <p:blipFill>
          <a:blip r:embed="rId5" cstate="screen">
            <a:extLst>
              <a:ext uri="{28A0092B-C50C-407E-A947-70E740481C1C}">
                <a14:useLocalDpi xmlns:a14="http://schemas.microsoft.com/office/drawing/2010/main"/>
              </a:ext>
            </a:extLst>
          </a:blip>
          <a:stretch>
            <a:fillRect/>
          </a:stretch>
        </p:blipFill>
        <p:spPr>
          <a:xfrm>
            <a:off x="27471" y="10182"/>
            <a:ext cx="605884" cy="590555"/>
          </a:xfrm>
          <a:prstGeom prst="rect">
            <a:avLst/>
          </a:prstGeom>
        </p:spPr>
      </p:pic>
      <p:pic>
        <p:nvPicPr>
          <p:cNvPr id="10" name="Picture 9">
            <a:extLst>
              <a:ext uri="{FF2B5EF4-FFF2-40B4-BE49-F238E27FC236}">
                <a16:creationId xmlns:a16="http://schemas.microsoft.com/office/drawing/2014/main" id="{8E01DF8C-11F6-59FE-7C47-E679AEA6A3C1}"/>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a:off x="518516" y="95213"/>
            <a:ext cx="807808" cy="590010"/>
          </a:xfrm>
          <a:prstGeom prst="rect">
            <a:avLst/>
          </a:prstGeom>
        </p:spPr>
      </p:pic>
      <p:sp>
        <p:nvSpPr>
          <p:cNvPr id="12" name="Rectangle: Rounded Corners 11">
            <a:extLst>
              <a:ext uri="{FF2B5EF4-FFF2-40B4-BE49-F238E27FC236}">
                <a16:creationId xmlns:a16="http://schemas.microsoft.com/office/drawing/2014/main" id="{B17D7BBF-DB06-C55F-F820-75BC68B4372D}"/>
              </a:ext>
            </a:extLst>
          </p:cNvPr>
          <p:cNvSpPr/>
          <p:nvPr userDrawn="1"/>
        </p:nvSpPr>
        <p:spPr>
          <a:xfrm>
            <a:off x="10825708" y="642333"/>
            <a:ext cx="1219200" cy="164592"/>
          </a:xfrm>
          <a:prstGeom prst="roundRect">
            <a:avLst/>
          </a:prstGeom>
          <a:gradFill>
            <a:gsLst>
              <a:gs pos="0">
                <a:schemeClr val="bg1">
                  <a:shade val="30000"/>
                  <a:satMod val="115000"/>
                </a:schemeClr>
              </a:gs>
              <a:gs pos="50000">
                <a:schemeClr val="bg1">
                  <a:shade val="67500"/>
                  <a:satMod val="115000"/>
                </a:schemeClr>
              </a:gs>
              <a:gs pos="100000">
                <a:schemeClr val="bg1">
                  <a:shade val="100000"/>
                  <a:satMod val="115000"/>
                </a:schemeClr>
              </a:gs>
            </a:gsLst>
            <a:path path="circle">
              <a:fillToRect l="50000" t="50000" r="50000" b="50000"/>
            </a:path>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b="1" i="1">
                <a:solidFill>
                  <a:schemeClr val="tx1"/>
                </a:solidFill>
                <a:latin typeface="Arial" panose="020B0604020202020204" pitchFamily="34" charset="0"/>
                <a:cs typeface="Arial" panose="020B0604020202020204" pitchFamily="34" charset="0"/>
              </a:rPr>
              <a:t>Fort Moore</a:t>
            </a:r>
          </a:p>
        </p:txBody>
      </p:sp>
      <p:pic>
        <p:nvPicPr>
          <p:cNvPr id="8" name="Picture 7">
            <a:extLst>
              <a:ext uri="{FF2B5EF4-FFF2-40B4-BE49-F238E27FC236}">
                <a16:creationId xmlns:a16="http://schemas.microsoft.com/office/drawing/2014/main" id="{7EA132B8-09EE-3A09-7C55-E3CF81B6C2C6}"/>
              </a:ext>
            </a:extLst>
          </p:cNvPr>
          <p:cNvPicPr>
            <a:picLocks noChangeAspect="1"/>
          </p:cNvPicPr>
          <p:nvPr userDrawn="1"/>
        </p:nvPicPr>
        <p:blipFill>
          <a:blip r:embed="rId7"/>
          <a:stretch>
            <a:fillRect/>
          </a:stretch>
        </p:blipFill>
        <p:spPr>
          <a:xfrm>
            <a:off x="10644663" y="33496"/>
            <a:ext cx="1519867" cy="644291"/>
          </a:xfrm>
          <a:prstGeom prst="rect">
            <a:avLst/>
          </a:prstGeom>
        </p:spPr>
      </p:pic>
    </p:spTree>
    <p:extLst>
      <p:ext uri="{BB962C8B-B14F-4D97-AF65-F5344CB8AC3E}">
        <p14:creationId xmlns:p14="http://schemas.microsoft.com/office/powerpoint/2010/main" val="1856742875"/>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Lst>
  <p:hf hdr="0"/>
  <p:txStyles>
    <p:titleStyle>
      <a:lvl1pPr algn="ctr" defTabSz="914400" rtl="0" eaLnBrk="1" latinLnBrk="0" hangingPunct="1">
        <a:lnSpc>
          <a:spcPct val="90000"/>
        </a:lnSpc>
        <a:spcBef>
          <a:spcPct val="0"/>
        </a:spcBef>
        <a:buNone/>
        <a:defRPr sz="2200" b="1" kern="1200">
          <a:solidFill>
            <a:schemeClr val="tx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1pPr>
      <a:lvl2pPr marL="457200" indent="-228600" algn="l" defTabSz="914400" rtl="0" eaLnBrk="1" latinLnBrk="0" hangingPunct="1">
        <a:lnSpc>
          <a:spcPct val="90000"/>
        </a:lnSpc>
        <a:spcBef>
          <a:spcPts val="500"/>
        </a:spcBef>
        <a:buFont typeface="Courier New" panose="02070309020205020404" pitchFamily="49" charset="0"/>
        <a:buChar char="o"/>
        <a:defRPr sz="1600" kern="1200">
          <a:solidFill>
            <a:schemeClr val="tx1"/>
          </a:solidFill>
          <a:latin typeface="Arial" panose="020B0604020202020204" pitchFamily="34" charset="0"/>
          <a:ea typeface="+mn-ea"/>
          <a:cs typeface="Arial" panose="020B0604020202020204" pitchFamily="34" charset="0"/>
        </a:defRPr>
      </a:lvl2pPr>
      <a:lvl3pPr marL="6858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Arial" panose="020B0604020202020204" pitchFamily="34" charset="0"/>
          <a:ea typeface="+mn-ea"/>
          <a:cs typeface="Arial" panose="020B0604020202020204" pitchFamily="34" charset="0"/>
        </a:defRPr>
      </a:lvl3pPr>
      <a:lvl4pPr marL="914400" indent="-228600" algn="l" defTabSz="914400" rtl="0" eaLnBrk="1" latinLnBrk="0" hangingPunct="1">
        <a:lnSpc>
          <a:spcPct val="90000"/>
        </a:lnSpc>
        <a:spcBef>
          <a:spcPts val="500"/>
        </a:spcBef>
        <a:buFont typeface="Wingdings" panose="05000000000000000000" pitchFamily="2" charset="2"/>
        <a:buChar char="q"/>
        <a:defRPr sz="1200" kern="1200">
          <a:solidFill>
            <a:schemeClr val="tx1"/>
          </a:solidFill>
          <a:latin typeface="Arial" panose="020B0604020202020204" pitchFamily="34" charset="0"/>
          <a:ea typeface="+mn-ea"/>
          <a:cs typeface="Arial" panose="020B0604020202020204" pitchFamily="34" charset="0"/>
        </a:defRPr>
      </a:lvl4pPr>
      <a:lvl5pPr marL="1143000" indent="-228600" algn="l" defTabSz="914400" rtl="0" eaLnBrk="1" latinLnBrk="0" hangingPunct="1">
        <a:lnSpc>
          <a:spcPct val="90000"/>
        </a:lnSpc>
        <a:spcBef>
          <a:spcPts val="500"/>
        </a:spcBef>
        <a:buFont typeface="Wingdings" panose="05000000000000000000" pitchFamily="2" charset="2"/>
        <a:buChar char="v"/>
        <a:defRPr sz="10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24" name="Header Bar"/>
          <p:cNvPicPr preferRelativeResize="0">
            <a:picLocks/>
          </p:cNvPicPr>
          <p:nvPr userDrawn="1"/>
        </p:nvPicPr>
        <p:blipFill>
          <a:blip r:embed="rId14"/>
          <a:stretch>
            <a:fillRect/>
          </a:stretch>
        </p:blipFill>
        <p:spPr>
          <a:xfrm>
            <a:off x="762" y="152400"/>
            <a:ext cx="12190476" cy="609600"/>
          </a:xfrm>
          <a:prstGeom prst="rect">
            <a:avLst/>
          </a:prstGeom>
          <a:ln w="6350">
            <a:noFill/>
          </a:ln>
          <a:effectLst/>
        </p:spPr>
      </p:pic>
      <p:grpSp>
        <p:nvGrpSpPr>
          <p:cNvPr id="20" name="Group 19"/>
          <p:cNvGrpSpPr/>
          <p:nvPr userDrawn="1"/>
        </p:nvGrpSpPr>
        <p:grpSpPr>
          <a:xfrm>
            <a:off x="103787" y="232851"/>
            <a:ext cx="1026213" cy="555846"/>
            <a:chOff x="103787" y="86627"/>
            <a:chExt cx="1026213" cy="555846"/>
          </a:xfrm>
        </p:grpSpPr>
        <p:sp>
          <p:nvSpPr>
            <p:cNvPr id="23" name="Oval 22"/>
            <p:cNvSpPr/>
            <p:nvPr userDrawn="1"/>
          </p:nvSpPr>
          <p:spPr>
            <a:xfrm>
              <a:off x="672800" y="86627"/>
              <a:ext cx="457200" cy="457200"/>
            </a:xfrm>
            <a:prstGeom prst="ellipse">
              <a:avLst/>
            </a:prstGeom>
            <a:solidFill>
              <a:schemeClr val="tx1"/>
            </a:solidFill>
            <a:ln w="63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p:cNvGrpSpPr/>
            <p:nvPr userDrawn="1"/>
          </p:nvGrpSpPr>
          <p:grpSpPr>
            <a:xfrm>
              <a:off x="103787" y="93833"/>
              <a:ext cx="502167" cy="548640"/>
              <a:chOff x="123445" y="106642"/>
              <a:chExt cx="502167" cy="548640"/>
            </a:xfrm>
          </p:grpSpPr>
          <p:pic>
            <p:nvPicPr>
              <p:cNvPr id="30" name="AFC Logo"/>
              <p:cNvPicPr>
                <a:picLocks noChangeAspect="1"/>
              </p:cNvPicPr>
              <p:nvPr userDrawn="1"/>
            </p:nvPicPr>
            <p:blipFill>
              <a:blip r:embed="rId15"/>
              <a:stretch>
                <a:fillRect/>
              </a:stretch>
            </p:blipFill>
            <p:spPr>
              <a:xfrm>
                <a:off x="123445" y="106642"/>
                <a:ext cx="424810" cy="548640"/>
              </a:xfrm>
              <a:prstGeom prst="rect">
                <a:avLst/>
              </a:prstGeom>
              <a:ln w="6350">
                <a:noFill/>
              </a:ln>
              <a:effectLst>
                <a:outerShdw blurRad="203200" dist="38100" dir="2700000" algn="tl" rotWithShape="0">
                  <a:prstClr val="black">
                    <a:alpha val="40000"/>
                  </a:prstClr>
                </a:outerShdw>
              </a:effectLst>
            </p:spPr>
          </p:pic>
          <p:cxnSp>
            <p:nvCxnSpPr>
              <p:cNvPr id="31" name="Straight Connector 30"/>
              <p:cNvCxnSpPr/>
              <p:nvPr userDrawn="1"/>
            </p:nvCxnSpPr>
            <p:spPr>
              <a:xfrm>
                <a:off x="625612" y="106642"/>
                <a:ext cx="0" cy="449932"/>
              </a:xfrm>
              <a:prstGeom prst="line">
                <a:avLst/>
              </a:prstGeom>
              <a:ln w="6350">
                <a:solidFill>
                  <a:schemeClr val="bg1"/>
                </a:solidFill>
              </a:ln>
            </p:spPr>
            <p:style>
              <a:lnRef idx="1">
                <a:schemeClr val="accent1"/>
              </a:lnRef>
              <a:fillRef idx="0">
                <a:schemeClr val="accent1"/>
              </a:fillRef>
              <a:effectRef idx="0">
                <a:schemeClr val="accent1"/>
              </a:effectRef>
              <a:fontRef idx="minor">
                <a:schemeClr val="tx1"/>
              </a:fontRef>
            </p:style>
          </p:cxnSp>
        </p:grpSp>
        <p:pic>
          <p:nvPicPr>
            <p:cNvPr id="26" name="Picture 25"/>
            <p:cNvPicPr>
              <a:picLocks noChangeAspect="1"/>
            </p:cNvPicPr>
            <p:nvPr userDrawn="1"/>
          </p:nvPicPr>
          <p:blipFill>
            <a:blip r:embed="rId16" cstate="print">
              <a:extLst>
                <a:ext uri="{28A0092B-C50C-407E-A947-70E740481C1C}">
                  <a14:useLocalDpi xmlns:a14="http://schemas.microsoft.com/office/drawing/2010/main"/>
                </a:ext>
              </a:extLst>
            </a:blip>
            <a:stretch>
              <a:fillRect/>
            </a:stretch>
          </p:blipFill>
          <p:spPr>
            <a:xfrm>
              <a:off x="672800" y="86627"/>
              <a:ext cx="457200" cy="457200"/>
            </a:xfrm>
            <a:prstGeom prst="rect">
              <a:avLst/>
            </a:prstGeom>
          </p:spPr>
        </p:pic>
        <p:pic>
          <p:nvPicPr>
            <p:cNvPr id="29" name="Picture 28"/>
            <p:cNvPicPr>
              <a:picLocks noChangeAspect="1"/>
            </p:cNvPicPr>
            <p:nvPr userDrawn="1"/>
          </p:nvPicPr>
          <p:blipFill>
            <a:blip r:embed="rId17" cstate="print">
              <a:extLst>
                <a:ext uri="{28A0092B-C50C-407E-A947-70E740481C1C}">
                  <a14:useLocalDpi xmlns:a14="http://schemas.microsoft.com/office/drawing/2010/main"/>
                </a:ext>
              </a:extLst>
            </a:blip>
            <a:stretch>
              <a:fillRect/>
            </a:stretch>
          </p:blipFill>
          <p:spPr>
            <a:xfrm>
              <a:off x="672800" y="86627"/>
              <a:ext cx="457200" cy="457200"/>
            </a:xfrm>
            <a:prstGeom prst="rect">
              <a:avLst/>
            </a:prstGeom>
            <a:effectLst>
              <a:outerShdw blurRad="76200" dist="38100" dir="4200000" sx="101000" sy="101000" algn="t" rotWithShape="0">
                <a:prstClr val="black">
                  <a:alpha val="32000"/>
                </a:prstClr>
              </a:outerShdw>
            </a:effectLst>
          </p:spPr>
        </p:pic>
      </p:grpSp>
      <p:grpSp>
        <p:nvGrpSpPr>
          <p:cNvPr id="13" name="Group 12"/>
          <p:cNvGrpSpPr/>
          <p:nvPr userDrawn="1"/>
        </p:nvGrpSpPr>
        <p:grpSpPr>
          <a:xfrm>
            <a:off x="0" y="2603044"/>
            <a:ext cx="12192000" cy="4039203"/>
            <a:chOff x="0" y="2603044"/>
            <a:chExt cx="12192000" cy="4039203"/>
          </a:xfrm>
        </p:grpSpPr>
        <p:pic>
          <p:nvPicPr>
            <p:cNvPr id="14" name="BACKGROUND IMAGE"/>
            <p:cNvPicPr>
              <a:picLocks noChangeAspect="1"/>
            </p:cNvPicPr>
            <p:nvPr userDrawn="1"/>
          </p:nvPicPr>
          <p:blipFill rotWithShape="1">
            <a:blip r:embed="rId18" cstate="hqprint">
              <a:extLst>
                <a:ext uri="{28A0092B-C50C-407E-A947-70E740481C1C}">
                  <a14:useLocalDpi xmlns:a14="http://schemas.microsoft.com/office/drawing/2010/main"/>
                </a:ext>
              </a:extLst>
            </a:blip>
            <a:srcRect r="25819"/>
            <a:stretch/>
          </p:blipFill>
          <p:spPr>
            <a:xfrm flipH="1">
              <a:off x="0" y="2720885"/>
              <a:ext cx="12192000" cy="3885710"/>
            </a:xfrm>
            <a:prstGeom prst="rect">
              <a:avLst/>
            </a:prstGeom>
          </p:spPr>
        </p:pic>
        <p:sp>
          <p:nvSpPr>
            <p:cNvPr id="15" name="Rectangle 14"/>
            <p:cNvSpPr/>
            <p:nvPr userDrawn="1"/>
          </p:nvSpPr>
          <p:spPr>
            <a:xfrm>
              <a:off x="0" y="2603044"/>
              <a:ext cx="12192000" cy="4039203"/>
            </a:xfrm>
            <a:prstGeom prst="rect">
              <a:avLst/>
            </a:pr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grpSp>
      <p:sp>
        <p:nvSpPr>
          <p:cNvPr id="6" name="Slide Number Placeholder"/>
          <p:cNvSpPr>
            <a:spLocks noGrp="1"/>
          </p:cNvSpPr>
          <p:nvPr>
            <p:ph type="sldNum" sz="quarter" idx="4"/>
          </p:nvPr>
        </p:nvSpPr>
        <p:spPr>
          <a:xfrm>
            <a:off x="10972800" y="6675120"/>
            <a:ext cx="1219200" cy="182880"/>
          </a:xfrm>
          <a:prstGeom prst="rect">
            <a:avLst/>
          </a:prstGeom>
        </p:spPr>
        <p:txBody>
          <a:bodyPr vert="horz" lIns="0" tIns="0" rIns="137160" bIns="27432" rtlCol="0" anchor="b"/>
          <a:lstStyle>
            <a:lvl1pPr algn="r">
              <a:defRPr sz="700" b="1">
                <a:solidFill>
                  <a:schemeClr val="tx1"/>
                </a:solidFill>
                <a:latin typeface="Arial Bold" panose="020B0704020202020204" pitchFamily="34" charset="0"/>
                <a:cs typeface="Arial Bold" panose="020B0704020202020204" pitchFamily="34" charset="0"/>
              </a:defRPr>
            </a:lvl1pPr>
          </a:lstStyle>
          <a:p>
            <a:r>
              <a:rPr lang="en-US"/>
              <a:t>PAGE | </a:t>
            </a:r>
            <a:fld id="{D0068CB7-90E7-4D18-BC0A-BEE6CE79F922}" type="slidenum">
              <a:rPr lang="en-US" smtClean="0"/>
              <a:pPr/>
              <a:t>‹#›</a:t>
            </a:fld>
            <a:endParaRPr lang="en-US"/>
          </a:p>
        </p:txBody>
      </p:sp>
      <p:sp>
        <p:nvSpPr>
          <p:cNvPr id="4" name="Date Placeholder"/>
          <p:cNvSpPr>
            <a:spLocks noGrp="1"/>
          </p:cNvSpPr>
          <p:nvPr>
            <p:ph type="dt" sz="half" idx="2"/>
          </p:nvPr>
        </p:nvSpPr>
        <p:spPr>
          <a:xfrm>
            <a:off x="0" y="6675120"/>
            <a:ext cx="1463040" cy="182880"/>
          </a:xfrm>
          <a:prstGeom prst="rect">
            <a:avLst/>
          </a:prstGeom>
        </p:spPr>
        <p:txBody>
          <a:bodyPr vert="horz" lIns="137160" tIns="0" rIns="0" bIns="27432" rtlCol="0" anchor="b" anchorCtr="0"/>
          <a:lstStyle>
            <a:lvl1pPr algn="l">
              <a:defRPr sz="700" b="1">
                <a:solidFill>
                  <a:schemeClr val="tx1"/>
                </a:solidFill>
                <a:latin typeface="Arial Bold" panose="020B0704020202020204" pitchFamily="34" charset="0"/>
                <a:cs typeface="Arial Bold" panose="020B0704020202020204" pitchFamily="34" charset="0"/>
              </a:defRPr>
            </a:lvl1pPr>
          </a:lstStyle>
          <a:p>
            <a:fld id="{F79DEF70-EF24-4B05-B54C-D960DEB3CCA9}" type="datetime3">
              <a:rPr lang="en-US" smtClean="0"/>
              <a:t>4 December 2024</a:t>
            </a:fld>
            <a:endParaRPr lang="en-US"/>
          </a:p>
        </p:txBody>
      </p:sp>
      <p:sp>
        <p:nvSpPr>
          <p:cNvPr id="12" name="Footer Bar"/>
          <p:cNvSpPr/>
          <p:nvPr userDrawn="1"/>
        </p:nvSpPr>
        <p:spPr>
          <a:xfrm>
            <a:off x="0" y="6629436"/>
            <a:ext cx="121920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Content Place Holder"/>
          <p:cNvSpPr>
            <a:spLocks noGrp="1"/>
          </p:cNvSpPr>
          <p:nvPr>
            <p:ph type="body" idx="1"/>
          </p:nvPr>
        </p:nvSpPr>
        <p:spPr>
          <a:xfrm>
            <a:off x="304800" y="1066800"/>
            <a:ext cx="11582400" cy="5486402"/>
          </a:xfrm>
          <a:prstGeom prst="rect">
            <a:avLst/>
          </a:prstGeom>
        </p:spPr>
        <p:txBody>
          <a:bodyPr vert="horz" lIns="0" tIns="91440" rIns="0" bIns="0" rtlCol="0">
            <a:normAutofit/>
          </a:bodyPr>
          <a:lstStyle/>
          <a:p>
            <a:pPr marL="182563" marR="0" lvl="0" indent="-182563"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600" b="0" i="0" u="none" strike="noStrike" kern="1200" cap="none" spc="0" normalizeH="0" baseline="0" noProof="0" dirty="0">
                <a:ln>
                  <a:noFill/>
                </a:ln>
                <a:solidFill>
                  <a:srgbClr val="000000"/>
                </a:solidFill>
                <a:effectLst/>
                <a:uLnTx/>
                <a:uFillTx/>
                <a:latin typeface="+mn-lt"/>
                <a:ea typeface="+mn-ea"/>
                <a:cs typeface="+mn-cs"/>
              </a:rPr>
              <a:t>First Level / Bullet Optional</a:t>
            </a:r>
          </a:p>
          <a:p>
            <a:pPr marL="365760" marR="0" lvl="1" indent="-182880"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500" b="0" i="0" u="none" strike="noStrike" kern="1200" cap="none" spc="0" normalizeH="0" baseline="0" noProof="0" dirty="0">
                <a:ln>
                  <a:noFill/>
                </a:ln>
                <a:solidFill>
                  <a:srgbClr val="000000"/>
                </a:solidFill>
                <a:effectLst/>
                <a:uLnTx/>
                <a:uFillTx/>
                <a:latin typeface="+mn-lt"/>
                <a:ea typeface="+mn-ea"/>
                <a:cs typeface="+mn-cs"/>
              </a:rPr>
              <a:t>Second Level</a:t>
            </a:r>
          </a:p>
          <a:p>
            <a:pPr marL="548640" marR="0" lvl="2" indent="-182880"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400" b="0" i="0" u="none" strike="noStrike" kern="1200" cap="none" spc="0" normalizeH="0" baseline="0" noProof="0" dirty="0">
                <a:ln>
                  <a:noFill/>
                </a:ln>
                <a:solidFill>
                  <a:srgbClr val="000000"/>
                </a:solidFill>
                <a:effectLst/>
                <a:uLnTx/>
                <a:uFillTx/>
                <a:latin typeface="+mn-lt"/>
                <a:ea typeface="+mn-ea"/>
                <a:cs typeface="+mn-cs"/>
              </a:rPr>
              <a:t>Third Level</a:t>
            </a:r>
          </a:p>
          <a:p>
            <a:pPr marL="731520" marR="0" lvl="3" indent="-182880" algn="l" defTabSz="182880" rtl="0" eaLnBrk="1" fontAlgn="auto" latinLnBrk="0" hangingPunct="1">
              <a:lnSpc>
                <a:spcPct val="90000"/>
              </a:lnSpc>
              <a:spcBef>
                <a:spcPts val="4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300" b="0" i="0" u="none" strike="noStrike" kern="1200" cap="none" spc="0" normalizeH="0" baseline="0" noProof="0" dirty="0">
                <a:ln>
                  <a:noFill/>
                </a:ln>
                <a:solidFill>
                  <a:srgbClr val="000000"/>
                </a:solidFill>
                <a:effectLst/>
                <a:uLnTx/>
                <a:uFillTx/>
                <a:latin typeface="+mn-lt"/>
                <a:ea typeface="+mn-ea"/>
                <a:cs typeface="+mn-cs"/>
              </a:rPr>
              <a:t>Fourth Level</a:t>
            </a:r>
          </a:p>
          <a:p>
            <a:pPr marL="914400" marR="0" lvl="4" indent="-182880" algn="l" defTabSz="182880" rtl="0" eaLnBrk="1" fontAlgn="auto" latinLnBrk="0" hangingPunct="1">
              <a:lnSpc>
                <a:spcPct val="90000"/>
              </a:lnSpc>
              <a:spcBef>
                <a:spcPts val="3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200" b="0" i="0" u="none" strike="noStrike" kern="1200" cap="none" spc="0" normalizeH="0" baseline="0" noProof="0" dirty="0">
                <a:ln>
                  <a:noFill/>
                </a:ln>
                <a:solidFill>
                  <a:srgbClr val="000000"/>
                </a:solidFill>
                <a:effectLst/>
                <a:uLnTx/>
                <a:uFillTx/>
                <a:latin typeface="+mn-lt"/>
                <a:ea typeface="+mn-ea"/>
                <a:cs typeface="+mn-cs"/>
              </a:rPr>
              <a:t>Fifth Level</a:t>
            </a:r>
          </a:p>
        </p:txBody>
      </p:sp>
      <p:sp>
        <p:nvSpPr>
          <p:cNvPr id="2" name="Title Placeholder"/>
          <p:cNvSpPr>
            <a:spLocks noGrp="1"/>
          </p:cNvSpPr>
          <p:nvPr>
            <p:ph type="title"/>
          </p:nvPr>
        </p:nvSpPr>
        <p:spPr>
          <a:xfrm>
            <a:off x="1310640" y="152400"/>
            <a:ext cx="10881360" cy="609600"/>
          </a:xfrm>
          <a:prstGeom prst="rect">
            <a:avLst/>
          </a:prstGeom>
        </p:spPr>
        <p:txBody>
          <a:bodyPr vert="horz" lIns="0" tIns="0" rIns="274320" bIns="0" rtlCol="0" anchor="ctr" anchorCtr="0">
            <a:normAutofit/>
          </a:bodyPr>
          <a:lstStyle/>
          <a:p>
            <a:r>
              <a:rPr lang="en-US"/>
              <a:t>Optional Slide Title</a:t>
            </a:r>
          </a:p>
        </p:txBody>
      </p:sp>
      <p:sp>
        <p:nvSpPr>
          <p:cNvPr id="18" name="Classification Banner Placeholder"/>
          <p:cNvSpPr txBox="1">
            <a:spLocks/>
          </p:cNvSpPr>
          <p:nvPr userDrawn="1"/>
        </p:nvSpPr>
        <p:spPr>
          <a:xfrm>
            <a:off x="1584960" y="0"/>
            <a:ext cx="9022080" cy="182880"/>
          </a:xfrm>
          <a:prstGeom prst="rect">
            <a:avLst/>
          </a:prstGeom>
        </p:spPr>
        <p:txBody>
          <a:bodyPr vert="horz" lIns="0" tIns="0" rIns="0" bIns="0" rtlCol="0" anchor="ctr" anchorCtr="0"/>
          <a:lstStyle>
            <a:defPPr>
              <a:defRPr lang="en-US"/>
            </a:defPPr>
            <a:lvl1pPr marL="0" marR="0" indent="0" algn="ctr" defTabSz="914400" rtl="0" eaLnBrk="1" fontAlgn="auto" latinLnBrk="0" hangingPunct="1">
              <a:lnSpc>
                <a:spcPct val="100000"/>
              </a:lnSpc>
              <a:spcBef>
                <a:spcPts val="0"/>
              </a:spcBef>
              <a:spcAft>
                <a:spcPts val="0"/>
              </a:spcAft>
              <a:buClrTx/>
              <a:buSzTx/>
              <a:buFontTx/>
              <a:buNone/>
              <a:tabLst/>
              <a:defRPr sz="600" b="1" kern="1200">
                <a:solidFill>
                  <a:srgbClr val="00B050"/>
                </a:solidFill>
                <a:latin typeface="Arial Bold" panose="020B0704020202020204" pitchFamily="34" charset="0"/>
                <a:ea typeface="+mn-ea"/>
                <a:cs typeface="Arial Bold" panose="020B07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solidFill>
                  <a:srgbClr val="00B050"/>
                </a:solidFill>
              </a:rPr>
              <a:t>Unclassified</a:t>
            </a:r>
          </a:p>
        </p:txBody>
      </p:sp>
      <p:sp>
        <p:nvSpPr>
          <p:cNvPr id="19" name="Classification Banner Placeholder"/>
          <p:cNvSpPr txBox="1">
            <a:spLocks/>
          </p:cNvSpPr>
          <p:nvPr userDrawn="1"/>
        </p:nvSpPr>
        <p:spPr>
          <a:xfrm>
            <a:off x="1584960" y="6675120"/>
            <a:ext cx="9022080" cy="182880"/>
          </a:xfrm>
          <a:prstGeom prst="rect">
            <a:avLst/>
          </a:prstGeom>
        </p:spPr>
        <p:txBody>
          <a:bodyPr vert="horz" lIns="0" tIns="0" rIns="0" bIns="0" rtlCol="0" anchor="ctr" anchorCtr="0"/>
          <a:lstStyle>
            <a:defPPr>
              <a:defRPr lang="en-US"/>
            </a:defPPr>
            <a:lvl1pPr marL="0" marR="0" indent="0" algn="ctr" defTabSz="914400" rtl="0" eaLnBrk="1" fontAlgn="auto" latinLnBrk="0" hangingPunct="1">
              <a:lnSpc>
                <a:spcPct val="100000"/>
              </a:lnSpc>
              <a:spcBef>
                <a:spcPts val="0"/>
              </a:spcBef>
              <a:spcAft>
                <a:spcPts val="0"/>
              </a:spcAft>
              <a:buClrTx/>
              <a:buSzTx/>
              <a:buFontTx/>
              <a:buNone/>
              <a:tabLst/>
              <a:defRPr sz="600" b="1" kern="1200">
                <a:solidFill>
                  <a:srgbClr val="00B050"/>
                </a:solidFill>
                <a:latin typeface="Arial Bold" panose="020B0704020202020204" pitchFamily="34" charset="0"/>
                <a:ea typeface="+mn-ea"/>
                <a:cs typeface="Arial Bold" panose="020B07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Unclassified</a:t>
            </a:r>
            <a:endParaRPr lang="en-US" dirty="0">
              <a:solidFill>
                <a:srgbClr val="FF0000"/>
              </a:solidFill>
            </a:endParaRPr>
          </a:p>
        </p:txBody>
      </p:sp>
    </p:spTree>
    <p:extLst>
      <p:ext uri="{BB962C8B-B14F-4D97-AF65-F5344CB8AC3E}">
        <p14:creationId xmlns:p14="http://schemas.microsoft.com/office/powerpoint/2010/main" val="1193083254"/>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73" r:id="rId6"/>
    <p:sldLayoutId id="2147483674" r:id="rId7"/>
    <p:sldLayoutId id="2147483675" r:id="rId8"/>
    <p:sldLayoutId id="2147483676" r:id="rId9"/>
    <p:sldLayoutId id="2147483677" r:id="rId10"/>
    <p:sldLayoutId id="2147483678" r:id="rId11"/>
    <p:sldLayoutId id="2147483679" r:id="rId12"/>
  </p:sldLayoutIdLst>
  <p:hf hdr="0" ftr="0"/>
  <p:txStyles>
    <p:titleStyle>
      <a:lvl1pPr algn="r" defTabSz="914400" rtl="0" eaLnBrk="1" latinLnBrk="0" hangingPunct="1">
        <a:lnSpc>
          <a:spcPct val="90000"/>
        </a:lnSpc>
        <a:spcBef>
          <a:spcPct val="0"/>
        </a:spcBef>
        <a:buNone/>
        <a:defRPr sz="2800" b="1" kern="1200">
          <a:solidFill>
            <a:schemeClr val="accent3"/>
          </a:solidFill>
          <a:latin typeface="Arial Bold" panose="020B0704020202020204" pitchFamily="34" charset="0"/>
          <a:ea typeface="+mj-ea"/>
          <a:cs typeface="Arial Bold" panose="020B0704020202020204" pitchFamily="34" charset="0"/>
        </a:defRPr>
      </a:lvl1pPr>
    </p:titleStyle>
    <p:bodyStyle>
      <a:lvl1pPr marL="182563" marR="0" indent="-182563"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sz="1600" kern="1200" baseline="0">
          <a:solidFill>
            <a:schemeClr val="tx1"/>
          </a:solidFill>
          <a:latin typeface="+mn-lt"/>
          <a:ea typeface="+mn-ea"/>
          <a:cs typeface="+mn-cs"/>
        </a:defRPr>
      </a:lvl1pPr>
      <a:lvl2pPr marL="365760" marR="0" indent="-182880"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sz="1500" kern="1200">
          <a:solidFill>
            <a:schemeClr val="tx1"/>
          </a:solidFill>
          <a:latin typeface="+mn-lt"/>
          <a:ea typeface="+mn-ea"/>
          <a:cs typeface="+mn-cs"/>
        </a:defRPr>
      </a:lvl2pPr>
      <a:lvl3pPr marL="548640" marR="0" indent="-182880"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sz="1400" kern="1200">
          <a:solidFill>
            <a:schemeClr val="tx1"/>
          </a:solidFill>
          <a:latin typeface="+mn-lt"/>
          <a:ea typeface="+mn-ea"/>
          <a:cs typeface="+mn-cs"/>
        </a:defRPr>
      </a:lvl3pPr>
      <a:lvl4pPr marL="731520" marR="0" indent="-182880" algn="l" defTabSz="182880" rtl="0" eaLnBrk="1" fontAlgn="auto" latinLnBrk="0" hangingPunct="1">
        <a:lnSpc>
          <a:spcPct val="90000"/>
        </a:lnSpc>
        <a:spcBef>
          <a:spcPts val="4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sz="1300" kern="1200">
          <a:solidFill>
            <a:schemeClr val="tx1"/>
          </a:solidFill>
          <a:latin typeface="+mn-lt"/>
          <a:ea typeface="+mn-ea"/>
          <a:cs typeface="+mn-cs"/>
        </a:defRPr>
      </a:lvl4pPr>
      <a:lvl5pPr marL="914400" marR="0" indent="-182880" algn="l" defTabSz="182880" rtl="0" eaLnBrk="1" fontAlgn="auto" latinLnBrk="0" hangingPunct="1">
        <a:lnSpc>
          <a:spcPct val="90000"/>
        </a:lnSpc>
        <a:spcBef>
          <a:spcPts val="3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sz="1200" kern="1200">
          <a:solidFill>
            <a:schemeClr val="tx1"/>
          </a:solidFill>
          <a:latin typeface="+mn-lt"/>
          <a:ea typeface="+mn-ea"/>
          <a:cs typeface="+mn-cs"/>
        </a:defRPr>
      </a:lvl5pPr>
      <a:lvl6pPr marL="1005840" indent="-137160" algn="l" defTabSz="182880" rtl="0" eaLnBrk="1" latinLnBrk="0" hangingPunct="1">
        <a:lnSpc>
          <a:spcPct val="90000"/>
        </a:lnSpc>
        <a:spcBef>
          <a:spcPts val="300"/>
        </a:spcBef>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sz="1100" kern="1200">
          <a:solidFill>
            <a:schemeClr val="tx1"/>
          </a:solidFill>
          <a:latin typeface="+mn-lt"/>
          <a:ea typeface="+mn-ea"/>
          <a:cs typeface="+mn-cs"/>
        </a:defRPr>
      </a:lvl6pPr>
      <a:lvl7pPr marL="1143000" indent="-137160" algn="l" defTabSz="182880" rtl="0" eaLnBrk="1" latinLnBrk="0" hangingPunct="1">
        <a:lnSpc>
          <a:spcPct val="90000"/>
        </a:lnSpc>
        <a:spcBef>
          <a:spcPts val="300"/>
        </a:spcBef>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sz="1100" kern="1200" baseline="0">
          <a:solidFill>
            <a:schemeClr val="tx1"/>
          </a:solidFill>
          <a:latin typeface="+mn-lt"/>
          <a:ea typeface="+mn-ea"/>
          <a:cs typeface="+mn-cs"/>
        </a:defRPr>
      </a:lvl7pPr>
      <a:lvl8pPr marL="1311275" indent="-136525" algn="l" defTabSz="182880" rtl="0" eaLnBrk="1" latinLnBrk="0" hangingPunct="1">
        <a:lnSpc>
          <a:spcPct val="90000"/>
        </a:lnSpc>
        <a:spcBef>
          <a:spcPts val="300"/>
        </a:spcBef>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sz="1000" kern="1200" baseline="0">
          <a:solidFill>
            <a:schemeClr val="tx1"/>
          </a:solidFill>
          <a:latin typeface="+mn-lt"/>
          <a:ea typeface="+mn-ea"/>
          <a:cs typeface="+mn-cs"/>
        </a:defRPr>
      </a:lvl8pPr>
      <a:lvl9pPr marL="1463040" indent="-137160" algn="l" defTabSz="182880" rtl="0" eaLnBrk="1" latinLnBrk="0" hangingPunct="1">
        <a:lnSpc>
          <a:spcPct val="90000"/>
        </a:lnSpc>
        <a:spcBef>
          <a:spcPts val="200"/>
        </a:spcBef>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sz="9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400">
          <p15:clr>
            <a:srgbClr val="F26B43"/>
          </p15:clr>
        </p15:guide>
        <p15:guide id="2" pos="5160">
          <p15:clr>
            <a:srgbClr val="F26B43"/>
          </p15:clr>
        </p15:guide>
        <p15:guide id="3" pos="1392">
          <p15:clr>
            <a:srgbClr val="F26B43"/>
          </p15:clr>
        </p15:guide>
        <p15:guide id="4" pos="192">
          <p15:clr>
            <a:srgbClr val="F26B43"/>
          </p15:clr>
        </p15:guide>
        <p15:guide id="14" orient="horz" pos="4320">
          <p15:clr>
            <a:srgbClr val="F26B43"/>
          </p15:clr>
        </p15:guide>
        <p15:guide id="15" orient="horz" pos="4128">
          <p15:clr>
            <a:srgbClr val="F26B43"/>
          </p15:clr>
        </p15:guide>
        <p15:guide id="16" orient="horz" pos="2208">
          <p15:clr>
            <a:srgbClr val="F26B43"/>
          </p15:clr>
        </p15:guide>
        <p15:guide id="17" orient="horz" pos="1584">
          <p15:clr>
            <a:srgbClr val="F26B43"/>
          </p15:clr>
        </p15:guide>
        <p15:guide id="18" pos="5064">
          <p15:clr>
            <a:srgbClr val="F26B43"/>
          </p15:clr>
        </p15:guide>
        <p15:guide id="19" pos="4968">
          <p15:clr>
            <a:srgbClr val="F26B43"/>
          </p15:clr>
        </p15:guide>
        <p15:guide id="20" pos="7632">
          <p15:clr>
            <a:srgbClr val="F26B43"/>
          </p15:clr>
        </p15:guide>
        <p15:guide id="21" pos="7488">
          <p15:clr>
            <a:srgbClr val="F26B43"/>
          </p15:clr>
        </p15:guide>
        <p15:guide id="22" pos="2712">
          <p15:clr>
            <a:srgbClr val="F26B43"/>
          </p15:clr>
        </p15:guide>
        <p15:guide id="23" pos="2520">
          <p15:clr>
            <a:srgbClr val="F26B43"/>
          </p15:clr>
        </p15:guide>
        <p15:guide id="24" pos="2616">
          <p15:clr>
            <a:srgbClr val="F26B43"/>
          </p15:clr>
        </p15:guide>
        <p15:guide id="25" pos="3840">
          <p15:clr>
            <a:srgbClr val="F26B43"/>
          </p15:clr>
        </p15:guide>
        <p15:guide id="26" pos="3936">
          <p15:clr>
            <a:srgbClr val="F26B43"/>
          </p15:clr>
        </p15:guide>
        <p15:guide id="27" pos="3744">
          <p15:clr>
            <a:srgbClr val="F26B43"/>
          </p15:clr>
        </p15:guide>
        <p15:guide id="28" orient="horz" pos="48">
          <p15:clr>
            <a:srgbClr val="F26B43"/>
          </p15:clr>
        </p15:guide>
        <p15:guide id="29" orient="horz" pos="96">
          <p15:clr>
            <a:srgbClr val="F26B43"/>
          </p15:clr>
        </p15:guide>
        <p15:guide id="30" orient="horz" pos="432">
          <p15:clr>
            <a:srgbClr val="F26B43"/>
          </p15:clr>
        </p15:guide>
        <p15:guide id="31" orient="horz" pos="384">
          <p15:clr>
            <a:srgbClr val="F26B43"/>
          </p15:clr>
        </p15:guide>
        <p15:guide id="33" orient="horz" pos="144">
          <p15:clr>
            <a:srgbClr val="F26B43"/>
          </p15:clr>
        </p15:guide>
        <p15:guide id="34" orient="horz" pos="672">
          <p15:clr>
            <a:srgbClr val="F26B43"/>
          </p15:clr>
        </p15:guide>
        <p15:guide id="35" orient="horz" pos="2304">
          <p15:clr>
            <a:srgbClr val="F26B43"/>
          </p15:clr>
        </p15:guide>
        <p15:guide id="36" orient="horz" pos="2832">
          <p15:clr>
            <a:srgbClr val="F26B43"/>
          </p15:clr>
        </p15:guide>
        <p15:guide id="37" orient="horz" pos="4176">
          <p15:clr>
            <a:srgbClr val="F26B43"/>
          </p15:clr>
        </p15:guide>
        <p15:guide id="38" orient="horz" pos="1680">
          <p15:clr>
            <a:srgbClr val="F26B43"/>
          </p15:clr>
        </p15:guide>
        <p15:guide id="39" orient="horz" pos="1776">
          <p15:clr>
            <a:srgbClr val="F26B43"/>
          </p15:clr>
        </p15:guide>
        <p15:guide id="40" orient="horz" pos="2928">
          <p15:clr>
            <a:srgbClr val="F26B43"/>
          </p15:clr>
        </p15:guide>
        <p15:guide id="41" orient="horz" pos="3024">
          <p15:clr>
            <a:srgbClr val="F26B43"/>
          </p15:clr>
        </p15:guide>
        <p15:guide id="42" orient="horz" pos="4224">
          <p15:clr>
            <a:srgbClr val="F26B43"/>
          </p15:clr>
        </p15:guide>
        <p15:guide id="43" pos="6288">
          <p15:clr>
            <a:srgbClr val="F26B43"/>
          </p15:clr>
        </p15:guide>
        <p15:guide id="44" orient="horz" pos="1104">
          <p15:clr>
            <a:srgbClr val="F26B43"/>
          </p15:clr>
        </p15:guide>
        <p15:guide id="45" orient="horz" pos="3504">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639762"/>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203200" y="1600201"/>
            <a:ext cx="11785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p:cNvSpPr/>
          <p:nvPr userDrawn="1"/>
        </p:nvSpPr>
        <p:spPr>
          <a:xfrm>
            <a:off x="3048000" y="6589712"/>
            <a:ext cx="6096000" cy="261610"/>
          </a:xfrm>
          <a:prstGeom prst="rect">
            <a:avLst/>
          </a:prstGeom>
        </p:spPr>
        <p:txBody>
          <a:bodyPr>
            <a:spAutoFit/>
          </a:bodyPr>
          <a:lstStyle/>
          <a:p>
            <a:pPr algn="ctr"/>
            <a:r>
              <a:rPr lang="en-US" sz="1100" dirty="0">
                <a:solidFill>
                  <a:srgbClr val="003300"/>
                </a:solidFill>
                <a:latin typeface=" Arial"/>
              </a:rPr>
              <a:t>UNCLASSIFIED</a:t>
            </a:r>
          </a:p>
        </p:txBody>
      </p:sp>
      <p:sp>
        <p:nvSpPr>
          <p:cNvPr id="5" name="Rectangle 4">
            <a:extLst>
              <a:ext uri="{FF2B5EF4-FFF2-40B4-BE49-F238E27FC236}">
                <a16:creationId xmlns:a16="http://schemas.microsoft.com/office/drawing/2014/main" id="{C7B9BE1F-B0B3-D972-DD43-C9F075AD3F9E}"/>
              </a:ext>
            </a:extLst>
          </p:cNvPr>
          <p:cNvSpPr/>
          <p:nvPr userDrawn="1"/>
        </p:nvSpPr>
        <p:spPr>
          <a:xfrm>
            <a:off x="3048000" y="0"/>
            <a:ext cx="6096000" cy="261610"/>
          </a:xfrm>
          <a:prstGeom prst="rect">
            <a:avLst/>
          </a:prstGeom>
        </p:spPr>
        <p:txBody>
          <a:bodyPr>
            <a:spAutoFit/>
          </a:bodyPr>
          <a:lstStyle/>
          <a:p>
            <a:pPr algn="ctr"/>
            <a:r>
              <a:rPr lang="en-US" sz="1100" dirty="0">
                <a:solidFill>
                  <a:srgbClr val="003300"/>
                </a:solidFill>
                <a:latin typeface=" Arial"/>
              </a:rPr>
              <a:t>UNCLASSIFIED</a:t>
            </a:r>
          </a:p>
        </p:txBody>
      </p:sp>
    </p:spTree>
    <p:extLst>
      <p:ext uri="{BB962C8B-B14F-4D97-AF65-F5344CB8AC3E}">
        <p14:creationId xmlns:p14="http://schemas.microsoft.com/office/powerpoint/2010/main" val="3734657638"/>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Lst>
  <p:hf sldNum="0" hdr="0" dt="0"/>
  <p:txStyles>
    <p:titleStyle>
      <a:lvl1pPr algn="ctr" defTabSz="914400" rtl="0" eaLnBrk="1" latinLnBrk="0" hangingPunct="1">
        <a:spcBef>
          <a:spcPct val="0"/>
        </a:spcBef>
        <a:buNone/>
        <a:defRPr sz="4400" kern="1200">
          <a:solidFill>
            <a:schemeClr val="tx1"/>
          </a:solidFill>
          <a:latin typeface="Arial" pitchFamily="34" charset="0"/>
          <a:ea typeface="+mj-ea"/>
          <a:cs typeface="Arial" pitchFamily="34" charset="0"/>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image" Target="../media/image19.png"/><Relationship Id="rId7" Type="http://schemas.openxmlformats.org/officeDocument/2006/relationships/image" Target="../media/image21.png"/><Relationship Id="rId2" Type="http://schemas.openxmlformats.org/officeDocument/2006/relationships/image" Target="../media/image18.jpg"/><Relationship Id="rId1" Type="http://schemas.openxmlformats.org/officeDocument/2006/relationships/slideLayout" Target="../slideLayouts/slideLayout2.xml"/><Relationship Id="rId6" Type="http://schemas.openxmlformats.org/officeDocument/2006/relationships/hyperlink" Target="mailto:usarmy.pentagon.hqda-asa-alt.mbx.army-science-board@army.mil" TargetMode="External"/><Relationship Id="rId5" Type="http://schemas.openxmlformats.org/officeDocument/2006/relationships/hyperlink" Target="https://asb.army.mil/" TargetMode="External"/><Relationship Id="rId4" Type="http://schemas.openxmlformats.org/officeDocument/2006/relationships/image" Target="../media/image20.jpg"/></Relationships>
</file>

<file path=ppt/slides/_rels/slide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www.dvidshub.net/video/897903/army-science-board-championing-innovation-70-years" TargetMode="External"/><Relationship Id="rId1" Type="http://schemas.openxmlformats.org/officeDocument/2006/relationships/slideLayout" Target="../slideLayouts/slideLayout2.xml"/><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2.png"/></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image" Target="../media/image24.jpeg"/><Relationship Id="rId7" Type="http://schemas.openxmlformats.org/officeDocument/2006/relationships/image" Target="../media/image21.png"/><Relationship Id="rId2" Type="http://schemas.openxmlformats.org/officeDocument/2006/relationships/image" Target="../media/image23.jpeg"/><Relationship Id="rId1" Type="http://schemas.openxmlformats.org/officeDocument/2006/relationships/slideLayout" Target="../slideLayouts/slideLayout2.xml"/><Relationship Id="rId6" Type="http://schemas.openxmlformats.org/officeDocument/2006/relationships/image" Target="../media/image27.jpg"/><Relationship Id="rId5" Type="http://schemas.openxmlformats.org/officeDocument/2006/relationships/image" Target="../media/image26.emf"/><Relationship Id="rId4" Type="http://schemas.openxmlformats.org/officeDocument/2006/relationships/image" Target="../media/image25.png"/></Relationships>
</file>

<file path=ppt/slides/_rels/slide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microsoft.com/office/2007/relationships/hdphoto" Target="../media/hdphoto1.wdp"/></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microsoft.com/office/2007/relationships/hdphoto" Target="../media/hdphoto1.wdp"/></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microsoft.com/office/2007/relationships/hdphoto" Target="../media/hdphoto1.wdp"/></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microsoft.com/office/2007/relationships/hdphoto" Target="../media/hdphoto1.wdp"/></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microsoft.com/office/2007/relationships/hdphoto" Target="../media/hdphoto1.wdp"/></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18.xml.rels><?xml version="1.0" encoding="UTF-8" standalone="yes"?>
<Relationships xmlns="http://schemas.openxmlformats.org/package/2006/relationships"><Relationship Id="rId3" Type="http://schemas.openxmlformats.org/officeDocument/2006/relationships/image" Target="../media/image29.emf"/><Relationship Id="rId2" Type="http://schemas.openxmlformats.org/officeDocument/2006/relationships/notesSlide" Target="../notesSlides/notesSlide11.xml"/><Relationship Id="rId1" Type="http://schemas.openxmlformats.org/officeDocument/2006/relationships/slideLayout" Target="../slideLayouts/slideLayout25.xml"/><Relationship Id="rId5" Type="http://schemas.openxmlformats.org/officeDocument/2006/relationships/image" Target="../media/image31.png"/><Relationship Id="rId4" Type="http://schemas.openxmlformats.org/officeDocument/2006/relationships/image" Target="../media/image30.png"/></Relationships>
</file>

<file path=ppt/slides/_rels/slide1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2.xml"/><Relationship Id="rId1" Type="http://schemas.openxmlformats.org/officeDocument/2006/relationships/slideLayout" Target="../slideLayouts/slideLayout26.xml"/><Relationship Id="rId4" Type="http://schemas.openxmlformats.org/officeDocument/2006/relationships/image" Target="../media/image33.png"/></Relationships>
</file>

<file path=ppt/slides/_rels/slide2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3.xml"/><Relationship Id="rId1" Type="http://schemas.openxmlformats.org/officeDocument/2006/relationships/slideLayout" Target="../slideLayouts/slideLayout26.xml"/><Relationship Id="rId5" Type="http://schemas.openxmlformats.org/officeDocument/2006/relationships/image" Target="../media/image33.png"/><Relationship Id="rId4" Type="http://schemas.openxmlformats.org/officeDocument/2006/relationships/image" Target="../media/image32.png"/></Relationships>
</file>

<file path=ppt/slides/_rels/slide2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4.xml"/><Relationship Id="rId1" Type="http://schemas.openxmlformats.org/officeDocument/2006/relationships/slideLayout" Target="../slideLayouts/slideLayout26.xml"/><Relationship Id="rId5" Type="http://schemas.openxmlformats.org/officeDocument/2006/relationships/image" Target="../media/image33.png"/><Relationship Id="rId4" Type="http://schemas.openxmlformats.org/officeDocument/2006/relationships/image" Target="../media/image32.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notesSlide" Target="../notesSlides/notesSlide15.xml"/><Relationship Id="rId1" Type="http://schemas.openxmlformats.org/officeDocument/2006/relationships/slideLayout" Target="../slideLayouts/slideLayout24.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png"/></Relationships>
</file>

<file path=ppt/slides/_rels/slide24.xml.rels><?xml version="1.0" encoding="UTF-8" standalone="yes"?>
<Relationships xmlns="http://schemas.openxmlformats.org/package/2006/relationships"><Relationship Id="rId2" Type="http://schemas.openxmlformats.org/officeDocument/2006/relationships/hyperlink" Target="https://usg01.safelinks.protection.office365.us/?url=https%3A%2F%2Fvimeo.com%2F1023400299&amp;data=05%7C02%7Cjoan.m.evans14.ctr%40army.mil%7Cc1d3247e10a04712702e08dd0d966e9d%7Cfae6d70f954b481192b60530d6f84c43%7C0%7C0%7C638681661942741182%7CUnknown%7CTWFpbGZsb3d8eyJFbXB0eU1hcGkiOnRydWUsIlYiOiIwLjAuMDAwMCIsIlAiOiJXaW4zMiIsIkFOIjoiTWFpbCIsIldUIjoyfQ%3D%3D%7C0%7C%7C%7C&amp;sdata=Oa32bUqEH%2Ft%2Bd32Dl7zqboDgnKO0wz%2BHoaVbI3mMAOc%3D&amp;reserved=0"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4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01432EE-FFEC-8221-6861-0FCA23F955C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27703" y="2148667"/>
            <a:ext cx="2138405" cy="2138405"/>
          </a:xfrm>
          <a:prstGeom prst="rect">
            <a:avLst/>
          </a:prstGeom>
        </p:spPr>
      </p:pic>
      <p:sp>
        <p:nvSpPr>
          <p:cNvPr id="5" name="Title 1">
            <a:extLst>
              <a:ext uri="{FF2B5EF4-FFF2-40B4-BE49-F238E27FC236}">
                <a16:creationId xmlns:a16="http://schemas.microsoft.com/office/drawing/2014/main" id="{3BFCBCF8-11DF-6736-EEC9-687897C8A915}"/>
              </a:ext>
            </a:extLst>
          </p:cNvPr>
          <p:cNvSpPr txBox="1">
            <a:spLocks/>
          </p:cNvSpPr>
          <p:nvPr/>
        </p:nvSpPr>
        <p:spPr>
          <a:xfrm>
            <a:off x="2097655" y="824800"/>
            <a:ext cx="7772400" cy="1308800"/>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3200" b="1" strike="noStrike" kern="1200">
                <a:solidFill>
                  <a:schemeClr val="tx1"/>
                </a:solidFill>
                <a:latin typeface="Arial" pitchFamily="34" charset="0"/>
                <a:ea typeface="+mj-ea"/>
                <a:cs typeface="Arial" pitchFamily="34" charset="0"/>
              </a:defRPr>
            </a:lvl1pPr>
          </a:lstStyle>
          <a:p>
            <a:r>
              <a:rPr lang="en-US" sz="4400" dirty="0"/>
              <a:t>Army Science Board</a:t>
            </a:r>
          </a:p>
        </p:txBody>
      </p:sp>
      <p:pic>
        <p:nvPicPr>
          <p:cNvPr id="6" name="Picture 5">
            <a:extLst>
              <a:ext uri="{FF2B5EF4-FFF2-40B4-BE49-F238E27FC236}">
                <a16:creationId xmlns:a16="http://schemas.microsoft.com/office/drawing/2014/main" id="{681CED1F-01DA-4EF0-F8F4-CDA5E0D1F7FD}"/>
              </a:ext>
            </a:extLst>
          </p:cNvPr>
          <p:cNvPicPr>
            <a:picLocks noChangeAspect="1"/>
          </p:cNvPicPr>
          <p:nvPr/>
        </p:nvPicPr>
        <p:blipFill>
          <a:blip r:embed="rId3"/>
          <a:stretch>
            <a:fillRect/>
          </a:stretch>
        </p:blipFill>
        <p:spPr>
          <a:xfrm>
            <a:off x="1957512" y="2456738"/>
            <a:ext cx="1816765" cy="1700931"/>
          </a:xfrm>
          <a:prstGeom prst="rect">
            <a:avLst/>
          </a:prstGeom>
        </p:spPr>
      </p:pic>
      <p:pic>
        <p:nvPicPr>
          <p:cNvPr id="7" name="Picture 6">
            <a:extLst>
              <a:ext uri="{FF2B5EF4-FFF2-40B4-BE49-F238E27FC236}">
                <a16:creationId xmlns:a16="http://schemas.microsoft.com/office/drawing/2014/main" id="{57ABB662-2049-99A9-0780-FFD40282BAC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903711" y="2278069"/>
            <a:ext cx="2324100" cy="1879600"/>
          </a:xfrm>
          <a:prstGeom prst="rect">
            <a:avLst/>
          </a:prstGeom>
        </p:spPr>
      </p:pic>
      <p:sp>
        <p:nvSpPr>
          <p:cNvPr id="8" name="TextBox 7">
            <a:extLst>
              <a:ext uri="{FF2B5EF4-FFF2-40B4-BE49-F238E27FC236}">
                <a16:creationId xmlns:a16="http://schemas.microsoft.com/office/drawing/2014/main" id="{97DE2029-5D03-3211-5C3C-DC0C235A7CD8}"/>
              </a:ext>
            </a:extLst>
          </p:cNvPr>
          <p:cNvSpPr txBox="1"/>
          <p:nvPr/>
        </p:nvSpPr>
        <p:spPr>
          <a:xfrm>
            <a:off x="2525097" y="4319100"/>
            <a:ext cx="681597" cy="307777"/>
          </a:xfrm>
          <a:prstGeom prst="rect">
            <a:avLst/>
          </a:prstGeom>
          <a:noFill/>
        </p:spPr>
        <p:txBody>
          <a:bodyPr wrap="none" rtlCol="0">
            <a:spAutoFit/>
          </a:bodyPr>
          <a:lstStyle/>
          <a:p>
            <a:r>
              <a:rPr lang="en-US" b="1" dirty="0"/>
              <a:t>1950s</a:t>
            </a:r>
          </a:p>
        </p:txBody>
      </p:sp>
      <p:sp>
        <p:nvSpPr>
          <p:cNvPr id="9" name="TextBox 8">
            <a:extLst>
              <a:ext uri="{FF2B5EF4-FFF2-40B4-BE49-F238E27FC236}">
                <a16:creationId xmlns:a16="http://schemas.microsoft.com/office/drawing/2014/main" id="{060A9576-4271-3510-E6EA-F4B502C6A3A7}"/>
              </a:ext>
            </a:extLst>
          </p:cNvPr>
          <p:cNvSpPr txBox="1"/>
          <p:nvPr/>
        </p:nvSpPr>
        <p:spPr>
          <a:xfrm>
            <a:off x="5683456" y="4319100"/>
            <a:ext cx="744462" cy="307777"/>
          </a:xfrm>
          <a:prstGeom prst="rect">
            <a:avLst/>
          </a:prstGeom>
          <a:noFill/>
        </p:spPr>
        <p:txBody>
          <a:bodyPr wrap="square" rtlCol="0">
            <a:spAutoFit/>
          </a:bodyPr>
          <a:lstStyle/>
          <a:p>
            <a:r>
              <a:rPr lang="en-US" b="1" dirty="0"/>
              <a:t>1970s</a:t>
            </a:r>
          </a:p>
        </p:txBody>
      </p:sp>
      <p:sp>
        <p:nvSpPr>
          <p:cNvPr id="10" name="TextBox 9">
            <a:extLst>
              <a:ext uri="{FF2B5EF4-FFF2-40B4-BE49-F238E27FC236}">
                <a16:creationId xmlns:a16="http://schemas.microsoft.com/office/drawing/2014/main" id="{FAC0686F-AD69-6B2D-A434-6E676192D80A}"/>
              </a:ext>
            </a:extLst>
          </p:cNvPr>
          <p:cNvSpPr txBox="1"/>
          <p:nvPr/>
        </p:nvSpPr>
        <p:spPr>
          <a:xfrm>
            <a:off x="8805799" y="4319100"/>
            <a:ext cx="861104" cy="369332"/>
          </a:xfrm>
          <a:prstGeom prst="rect">
            <a:avLst/>
          </a:prstGeom>
          <a:noFill/>
        </p:spPr>
        <p:txBody>
          <a:bodyPr wrap="square" rtlCol="0">
            <a:spAutoFit/>
          </a:bodyPr>
          <a:lstStyle/>
          <a:p>
            <a:r>
              <a:rPr lang="en-US" b="1" dirty="0"/>
              <a:t>1990s</a:t>
            </a:r>
          </a:p>
        </p:txBody>
      </p:sp>
      <p:cxnSp>
        <p:nvCxnSpPr>
          <p:cNvPr id="11" name="Straight Arrow Connector 10">
            <a:extLst>
              <a:ext uri="{FF2B5EF4-FFF2-40B4-BE49-F238E27FC236}">
                <a16:creationId xmlns:a16="http://schemas.microsoft.com/office/drawing/2014/main" id="{E6D52FC2-8DB8-6AA0-5689-A89F746341EB}"/>
              </a:ext>
            </a:extLst>
          </p:cNvPr>
          <p:cNvCxnSpPr/>
          <p:nvPr/>
        </p:nvCxnSpPr>
        <p:spPr>
          <a:xfrm flipV="1">
            <a:off x="2108166" y="4690935"/>
            <a:ext cx="7820583" cy="10469"/>
          </a:xfrm>
          <a:prstGeom prst="straightConnector1">
            <a:avLst/>
          </a:prstGeom>
          <a:ln w="28575">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4289FA21-ACA1-DB06-49BA-7A7AEC403FFA}"/>
              </a:ext>
            </a:extLst>
          </p:cNvPr>
          <p:cNvSpPr txBox="1"/>
          <p:nvPr/>
        </p:nvSpPr>
        <p:spPr>
          <a:xfrm>
            <a:off x="1600200" y="5128736"/>
            <a:ext cx="4572000" cy="736997"/>
          </a:xfrm>
          <a:prstGeom prst="rect">
            <a:avLst/>
          </a:prstGeom>
          <a:noFill/>
        </p:spPr>
        <p:txBody>
          <a:bodyPr wrap="square">
            <a:spAutoFit/>
          </a:bodyPr>
          <a:lstStyle/>
          <a:p>
            <a:pPr marL="85090" marR="0" lvl="0" indent="0" algn="ctr" rtl="0">
              <a:lnSpc>
                <a:spcPct val="100000"/>
              </a:lnSpc>
              <a:spcBef>
                <a:spcPts val="0"/>
              </a:spcBef>
              <a:spcAft>
                <a:spcPts val="0"/>
              </a:spcAft>
              <a:buNone/>
            </a:pPr>
            <a:r>
              <a:rPr lang="en-US" sz="1400" b="1" u="sng" dirty="0">
                <a:solidFill>
                  <a:schemeClr val="dk1"/>
                </a:solidFill>
              </a:rPr>
              <a:t>ASB Website and Historical Reports</a:t>
            </a:r>
            <a:endParaRPr lang="en-US" sz="1400" dirty="0">
              <a:solidFill>
                <a:schemeClr val="dk1"/>
              </a:solidFill>
              <a:latin typeface="Arial"/>
              <a:ea typeface="Arial"/>
              <a:cs typeface="Arial"/>
              <a:sym typeface="Arial"/>
            </a:endParaRPr>
          </a:p>
          <a:p>
            <a:pPr marL="191770" marR="0" lvl="0" algn="ctr" rtl="0">
              <a:lnSpc>
                <a:spcPct val="103103"/>
              </a:lnSpc>
              <a:spcBef>
                <a:spcPts val="0"/>
              </a:spcBef>
              <a:spcAft>
                <a:spcPts val="0"/>
              </a:spcAft>
              <a:buClr>
                <a:schemeClr val="dk1"/>
              </a:buClr>
              <a:buSzPts val="1450"/>
            </a:pPr>
            <a:r>
              <a:rPr lang="en-US" sz="1400" dirty="0">
                <a:solidFill>
                  <a:schemeClr val="dk1"/>
                </a:solidFill>
                <a:hlinkClick r:id="rId5"/>
              </a:rPr>
              <a:t>https://asb.army.mil/</a:t>
            </a:r>
            <a:br>
              <a:rPr lang="en-US" sz="1400" dirty="0">
                <a:solidFill>
                  <a:schemeClr val="dk1"/>
                </a:solidFill>
              </a:rPr>
            </a:br>
            <a:endParaRPr lang="en-US" sz="1400" dirty="0"/>
          </a:p>
        </p:txBody>
      </p:sp>
      <p:sp>
        <p:nvSpPr>
          <p:cNvPr id="13" name="TextBox 12">
            <a:extLst>
              <a:ext uri="{FF2B5EF4-FFF2-40B4-BE49-F238E27FC236}">
                <a16:creationId xmlns:a16="http://schemas.microsoft.com/office/drawing/2014/main" id="{813F262E-486B-7E96-3EA5-E0CB58917EF1}"/>
              </a:ext>
            </a:extLst>
          </p:cNvPr>
          <p:cNvSpPr txBox="1"/>
          <p:nvPr/>
        </p:nvSpPr>
        <p:spPr>
          <a:xfrm>
            <a:off x="5943600" y="5128736"/>
            <a:ext cx="4317273" cy="738664"/>
          </a:xfrm>
          <a:prstGeom prst="rect">
            <a:avLst/>
          </a:prstGeom>
          <a:noFill/>
        </p:spPr>
        <p:txBody>
          <a:bodyPr wrap="square">
            <a:spAutoFit/>
          </a:bodyPr>
          <a:lstStyle/>
          <a:p>
            <a:pPr marL="85090" marR="0" lvl="0" indent="0" algn="ctr" rtl="0">
              <a:lnSpc>
                <a:spcPct val="100000"/>
              </a:lnSpc>
              <a:spcBef>
                <a:spcPts val="0"/>
              </a:spcBef>
              <a:spcAft>
                <a:spcPts val="0"/>
              </a:spcAft>
              <a:buNone/>
            </a:pPr>
            <a:r>
              <a:rPr lang="en-US" sz="1400" b="1" u="sng" dirty="0">
                <a:solidFill>
                  <a:schemeClr val="dk1"/>
                </a:solidFill>
              </a:rPr>
              <a:t> ASB email address</a:t>
            </a:r>
            <a:endParaRPr lang="en-US" sz="1400" b="1" u="sng" dirty="0">
              <a:solidFill>
                <a:schemeClr val="dk1"/>
              </a:solidFill>
              <a:latin typeface="+mj-lt"/>
              <a:ea typeface="Arial"/>
              <a:cs typeface="Arial"/>
              <a:sym typeface="Arial"/>
            </a:endParaRPr>
          </a:p>
          <a:p>
            <a:pPr marL="85090" marR="0" lvl="0" indent="0" algn="ctr" rtl="0">
              <a:lnSpc>
                <a:spcPct val="100000"/>
              </a:lnSpc>
              <a:spcBef>
                <a:spcPts val="0"/>
              </a:spcBef>
              <a:spcAft>
                <a:spcPts val="0"/>
              </a:spcAft>
              <a:buNone/>
            </a:pPr>
            <a:r>
              <a:rPr lang="en-US" sz="1400" u="sng" dirty="0">
                <a:solidFill>
                  <a:srgbClr val="0563C1"/>
                </a:solidFill>
                <a:effectLst/>
                <a:latin typeface="+mj-lt"/>
                <a:ea typeface="Calibri" panose="020F0502020204030204" pitchFamily="34" charset="0"/>
                <a:hlinkClick r:id="rId6"/>
              </a:rPr>
              <a:t>usarmy.pentagon.hqda-asa-alt.mbx.army-science-board@army.mil</a:t>
            </a:r>
            <a:endParaRPr lang="en-US" dirty="0"/>
          </a:p>
        </p:txBody>
      </p:sp>
      <p:sp>
        <p:nvSpPr>
          <p:cNvPr id="15" name="TextBox 14">
            <a:extLst>
              <a:ext uri="{FF2B5EF4-FFF2-40B4-BE49-F238E27FC236}">
                <a16:creationId xmlns:a16="http://schemas.microsoft.com/office/drawing/2014/main" id="{DBB73BEC-6309-8036-C98D-A02B39301561}"/>
              </a:ext>
            </a:extLst>
          </p:cNvPr>
          <p:cNvSpPr txBox="1"/>
          <p:nvPr/>
        </p:nvSpPr>
        <p:spPr>
          <a:xfrm>
            <a:off x="1219200" y="838200"/>
            <a:ext cx="10972800" cy="369332"/>
          </a:xfrm>
          <a:prstGeom prst="rect">
            <a:avLst/>
          </a:prstGeom>
          <a:solidFill>
            <a:schemeClr val="bg1"/>
          </a:solidFill>
        </p:spPr>
        <p:txBody>
          <a:bodyPr wrap="square" rtlCol="0">
            <a:spAutoFit/>
          </a:bodyPr>
          <a:lstStyle/>
          <a:p>
            <a:endParaRPr lang="en-US" dirty="0"/>
          </a:p>
        </p:txBody>
      </p:sp>
      <p:sp>
        <p:nvSpPr>
          <p:cNvPr id="2" name="Line 7">
            <a:extLst>
              <a:ext uri="{FF2B5EF4-FFF2-40B4-BE49-F238E27FC236}">
                <a16:creationId xmlns:a16="http://schemas.microsoft.com/office/drawing/2014/main" id="{2B0BD359-892D-58E7-488E-4E48656F2CCE}"/>
              </a:ext>
            </a:extLst>
          </p:cNvPr>
          <p:cNvSpPr>
            <a:spLocks noChangeShapeType="1"/>
          </p:cNvSpPr>
          <p:nvPr/>
        </p:nvSpPr>
        <p:spPr bwMode="auto">
          <a:xfrm flipH="1">
            <a:off x="270933" y="6577012"/>
            <a:ext cx="11311467" cy="12700"/>
          </a:xfrm>
          <a:prstGeom prst="line">
            <a:avLst/>
          </a:prstGeom>
          <a:noFill/>
          <a:ln w="25400">
            <a:solidFill>
              <a:srgbClr val="D2BA52"/>
            </a:solidFill>
            <a:round/>
            <a:headEnd/>
            <a:tailEnd/>
          </a:ln>
        </p:spPr>
        <p:txBody>
          <a:bodyPr wrap="none" anchor="ctr"/>
          <a:lstStyle/>
          <a:p>
            <a:pPr>
              <a:defRPr/>
            </a:pPr>
            <a:endParaRPr lang="en-US" sz="1800" dirty="0">
              <a:solidFill>
                <a:prstClr val="black"/>
              </a:solidFill>
            </a:endParaRPr>
          </a:p>
        </p:txBody>
      </p:sp>
      <p:sp>
        <p:nvSpPr>
          <p:cNvPr id="3" name="Rounded Rectangle 17">
            <a:extLst>
              <a:ext uri="{FF2B5EF4-FFF2-40B4-BE49-F238E27FC236}">
                <a16:creationId xmlns:a16="http://schemas.microsoft.com/office/drawing/2014/main" id="{8E77F22A-70BC-6EDC-7326-602CD656FE19}"/>
              </a:ext>
            </a:extLst>
          </p:cNvPr>
          <p:cNvSpPr/>
          <p:nvPr/>
        </p:nvSpPr>
        <p:spPr>
          <a:xfrm>
            <a:off x="9497187" y="6508750"/>
            <a:ext cx="2218267" cy="158750"/>
          </a:xfrm>
          <a:prstGeom prst="roundRect">
            <a:avLst/>
          </a:prstGeom>
          <a:solidFill>
            <a:srgbClr val="204317"/>
          </a:solidFill>
          <a:ln>
            <a:solidFill>
              <a:srgbClr val="D2BA5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US" sz="900" b="1" i="1" dirty="0">
                <a:ln w="3175">
                  <a:noFill/>
                </a:ln>
                <a:solidFill>
                  <a:prstClr val="white"/>
                </a:solidFill>
                <a:latin typeface="Franklin Gothic Medium" pitchFamily="34" charset="0"/>
                <a:cs typeface="Arial" pitchFamily="34" charset="0"/>
              </a:rPr>
              <a:t>Army Science Board</a:t>
            </a:r>
          </a:p>
        </p:txBody>
      </p:sp>
      <p:pic>
        <p:nvPicPr>
          <p:cNvPr id="14" name="Picture 2" descr="C:\Users\mclaganwm\Desktop\Admin\ASB Color Logo.jpg">
            <a:extLst>
              <a:ext uri="{FF2B5EF4-FFF2-40B4-BE49-F238E27FC236}">
                <a16:creationId xmlns:a16="http://schemas.microsoft.com/office/drawing/2014/main" id="{27C45519-5806-3BD3-BA94-6E5C2F3FECF6}"/>
              </a:ext>
            </a:extLst>
          </p:cNvPr>
          <p:cNvPicPr>
            <a:picLocks noChangeAspect="1" noChangeArrowheads="1"/>
          </p:cNvPicPr>
          <p:nvPr/>
        </p:nvPicPr>
        <p:blipFill rotWithShape="1">
          <a:blip r:embed="rId7" cstate="print">
            <a:extLst>
              <a:ext uri="{BEBA8EAE-BF5A-486C-A8C5-ECC9F3942E4B}">
                <a14:imgProps xmlns:a14="http://schemas.microsoft.com/office/drawing/2010/main">
                  <a14:imgLayer r:embed="rId8">
                    <a14:imgEffect>
                      <a14:sharpenSoften amount="25000"/>
                    </a14:imgEffect>
                  </a14:imgLayer>
                </a14:imgProps>
              </a:ext>
            </a:extLst>
          </a:blip>
          <a:srcRect l="4168" t="8378" r="4887" b="11011"/>
          <a:stretch/>
        </p:blipFill>
        <p:spPr bwMode="auto">
          <a:xfrm>
            <a:off x="101599" y="152400"/>
            <a:ext cx="1164298" cy="1031999"/>
          </a:xfrm>
          <a:prstGeom prst="rect">
            <a:avLst/>
          </a:prstGeom>
          <a:noFill/>
        </p:spPr>
      </p:pic>
    </p:spTree>
    <p:extLst>
      <p:ext uri="{BB962C8B-B14F-4D97-AF65-F5344CB8AC3E}">
        <p14:creationId xmlns:p14="http://schemas.microsoft.com/office/powerpoint/2010/main" val="16826810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A06F425-ACB5-B30B-EEF5-F576F4C4DCF3}"/>
              </a:ext>
            </a:extLst>
          </p:cNvPr>
          <p:cNvSpPr>
            <a:spLocks noGrp="1"/>
          </p:cNvSpPr>
          <p:nvPr>
            <p:ph type="title"/>
          </p:nvPr>
        </p:nvSpPr>
        <p:spPr>
          <a:xfrm>
            <a:off x="4249645" y="157380"/>
            <a:ext cx="3598955" cy="687064"/>
          </a:xfrm>
        </p:spPr>
        <p:txBody>
          <a:bodyPr>
            <a:normAutofit/>
          </a:bodyPr>
          <a:lstStyle/>
          <a:p>
            <a:r>
              <a:rPr lang="en-US" sz="3600" dirty="0"/>
              <a:t>ASB History</a:t>
            </a:r>
          </a:p>
        </p:txBody>
      </p:sp>
      <p:sp>
        <p:nvSpPr>
          <p:cNvPr id="5" name="Content Placeholder 2">
            <a:extLst>
              <a:ext uri="{FF2B5EF4-FFF2-40B4-BE49-F238E27FC236}">
                <a16:creationId xmlns:a16="http://schemas.microsoft.com/office/drawing/2014/main" id="{9FF8DB0C-EDEF-4848-3539-50BA6E4A5AAF}"/>
              </a:ext>
            </a:extLst>
          </p:cNvPr>
          <p:cNvSpPr>
            <a:spLocks noGrp="1"/>
          </p:cNvSpPr>
          <p:nvPr>
            <p:ph idx="1"/>
          </p:nvPr>
        </p:nvSpPr>
        <p:spPr>
          <a:xfrm>
            <a:off x="152400" y="1300379"/>
            <a:ext cx="11811000" cy="5557621"/>
          </a:xfrm>
        </p:spPr>
        <p:txBody>
          <a:bodyPr>
            <a:noAutofit/>
          </a:bodyPr>
          <a:lstStyle/>
          <a:p>
            <a:pPr marL="514350" indent="-285750">
              <a:buFont typeface="Arial" panose="020B0604020202020204" pitchFamily="34" charset="0"/>
              <a:buChar char="•"/>
            </a:pPr>
            <a:r>
              <a:rPr lang="en-US" sz="1800" dirty="0">
                <a:latin typeface=" Arial"/>
              </a:rPr>
              <a:t>In 1951 Sec Army Frank Pace appointed scientists and industrialists to a new advisory panel to assist in improving the fighting force.</a:t>
            </a:r>
          </a:p>
          <a:p>
            <a:pPr marL="514350" indent="-285750">
              <a:buFont typeface="Arial" panose="020B0604020202020204" pitchFamily="34" charset="0"/>
              <a:buChar char="•"/>
            </a:pPr>
            <a:endParaRPr lang="en-US" sz="1800" dirty="0">
              <a:latin typeface=" Arial"/>
            </a:endParaRPr>
          </a:p>
          <a:p>
            <a:pPr marL="514350" indent="-285750">
              <a:buFont typeface="Arial" panose="020B0604020202020204" pitchFamily="34" charset="0"/>
              <a:buChar char="•"/>
            </a:pPr>
            <a:r>
              <a:rPr lang="en-US" sz="1800" dirty="0">
                <a:latin typeface=" Arial"/>
              </a:rPr>
              <a:t>The Army Scientific Advisory Panel (ASAP) (25 members) held its first meeting November 16–17, 1954.</a:t>
            </a:r>
          </a:p>
          <a:p>
            <a:pPr marL="514350" indent="-285750">
              <a:buFont typeface="Arial" panose="020B0604020202020204" pitchFamily="34" charset="0"/>
              <a:buChar char="•"/>
            </a:pPr>
            <a:endParaRPr lang="en-US" sz="1800" dirty="0">
              <a:latin typeface=" Arial"/>
            </a:endParaRPr>
          </a:p>
          <a:p>
            <a:pPr marL="514350" indent="-285750">
              <a:buFont typeface="Arial" panose="020B0604020202020204" pitchFamily="34" charset="0"/>
              <a:buChar char="•"/>
            </a:pPr>
            <a:r>
              <a:rPr lang="en-US" sz="1800" dirty="0">
                <a:latin typeface=" Arial"/>
              </a:rPr>
              <a:t>By 1958, the ASAP grew to 70 members and eight subpanels. </a:t>
            </a:r>
          </a:p>
          <a:p>
            <a:pPr marL="685800" lvl="1" indent="0"/>
            <a:endParaRPr lang="en-US" sz="1800" dirty="0">
              <a:latin typeface=" Arial"/>
            </a:endParaRPr>
          </a:p>
          <a:p>
            <a:pPr marL="514350" indent="-285750">
              <a:buFont typeface="Arial" panose="020B0604020202020204" pitchFamily="34" charset="0"/>
              <a:buChar char="•"/>
            </a:pPr>
            <a:r>
              <a:rPr lang="en-US" sz="1800" dirty="0">
                <a:latin typeface=" Arial"/>
              </a:rPr>
              <a:t>In 1977, the Army Science Board (ASB) replaced the ASAP and continues operations today as a committee governed by the Federal Advisory Committee Act (FACA).</a:t>
            </a:r>
          </a:p>
          <a:p>
            <a:pPr marL="514350" indent="-285750">
              <a:buFont typeface="Arial" panose="020B0604020202020204" pitchFamily="34" charset="0"/>
              <a:buChar char="•"/>
            </a:pPr>
            <a:endParaRPr lang="en-US" sz="1800" dirty="0">
              <a:latin typeface=" Arial"/>
            </a:endParaRPr>
          </a:p>
          <a:p>
            <a:pPr marL="514350" indent="-285750">
              <a:buFont typeface="Arial" panose="020B0604020202020204" pitchFamily="34" charset="0"/>
              <a:buChar char="•"/>
            </a:pPr>
            <a:r>
              <a:rPr lang="en-US" sz="1800" dirty="0">
                <a:latin typeface=" Arial"/>
              </a:rPr>
              <a:t>In 2022, after a Sec Def directed Zero-Based Review of all DoD FACA Boards, the Sec Army brought on a whole new set of ASB members with a renewed focus on skill sets.  The focus shifted from just technical skills to more strategic skills.</a:t>
            </a:r>
          </a:p>
          <a:p>
            <a:pPr marL="514350" indent="-285750">
              <a:buFont typeface="Arial" panose="020B0604020202020204" pitchFamily="34" charset="0"/>
              <a:buChar char="•"/>
            </a:pPr>
            <a:endParaRPr lang="en-US" sz="600" dirty="0">
              <a:latin typeface="+mn-lt"/>
            </a:endParaRPr>
          </a:p>
          <a:p>
            <a:pPr marL="228600" indent="0">
              <a:buNone/>
            </a:pPr>
            <a:r>
              <a:rPr lang="en-US" dirty="0">
                <a:latin typeface="+mn-lt"/>
              </a:rPr>
              <a:t>ASB history Video:   </a:t>
            </a:r>
            <a:br>
              <a:rPr lang="en-US" sz="1800" dirty="0">
                <a:latin typeface="+mn-lt"/>
              </a:rPr>
            </a:br>
            <a:r>
              <a:rPr lang="en-US" sz="1800" dirty="0">
                <a:latin typeface="+mn-lt"/>
                <a:hlinkClick r:id="rId2"/>
              </a:rPr>
              <a:t>DVIDS - Video - The Army Science Board: Championing Innovation for 70 Years (dvidshub.net)</a:t>
            </a:r>
            <a:endParaRPr lang="en-US" sz="1800" dirty="0">
              <a:latin typeface="+mn-lt"/>
            </a:endParaRPr>
          </a:p>
          <a:p>
            <a:pPr marL="514350" indent="-285750">
              <a:buFont typeface="Arial" panose="020B0604020202020204" pitchFamily="34" charset="0"/>
              <a:buChar char="•"/>
            </a:pPr>
            <a:endParaRPr lang="en-US" sz="1800" dirty="0">
              <a:latin typeface="+mn-lt"/>
            </a:endParaRPr>
          </a:p>
          <a:p>
            <a:pPr marL="514350" indent="-285750">
              <a:buFont typeface="Arial" panose="020B0604020202020204" pitchFamily="34" charset="0"/>
              <a:buChar char="•"/>
            </a:pPr>
            <a:endParaRPr lang="en-US" sz="1800" dirty="0">
              <a:latin typeface="+mn-lt"/>
            </a:endParaRPr>
          </a:p>
        </p:txBody>
      </p:sp>
      <p:sp>
        <p:nvSpPr>
          <p:cNvPr id="2" name="Line 7">
            <a:extLst>
              <a:ext uri="{FF2B5EF4-FFF2-40B4-BE49-F238E27FC236}">
                <a16:creationId xmlns:a16="http://schemas.microsoft.com/office/drawing/2014/main" id="{3A138F2D-B4B6-04D5-D6B4-B210C87FCD27}"/>
              </a:ext>
            </a:extLst>
          </p:cNvPr>
          <p:cNvSpPr>
            <a:spLocks noChangeShapeType="1"/>
          </p:cNvSpPr>
          <p:nvPr/>
        </p:nvSpPr>
        <p:spPr bwMode="auto">
          <a:xfrm flipH="1">
            <a:off x="270933" y="6577012"/>
            <a:ext cx="11311467" cy="12700"/>
          </a:xfrm>
          <a:prstGeom prst="line">
            <a:avLst/>
          </a:prstGeom>
          <a:noFill/>
          <a:ln w="25400">
            <a:solidFill>
              <a:srgbClr val="D2BA52"/>
            </a:solidFill>
            <a:round/>
            <a:headEnd/>
            <a:tailEnd/>
          </a:ln>
        </p:spPr>
        <p:txBody>
          <a:bodyPr wrap="none" anchor="ctr"/>
          <a:lstStyle/>
          <a:p>
            <a:pPr>
              <a:defRPr/>
            </a:pPr>
            <a:endParaRPr lang="en-US" sz="1800" dirty="0">
              <a:solidFill>
                <a:prstClr val="black"/>
              </a:solidFill>
            </a:endParaRPr>
          </a:p>
        </p:txBody>
      </p:sp>
      <p:sp>
        <p:nvSpPr>
          <p:cNvPr id="3" name="Rounded Rectangle 17">
            <a:extLst>
              <a:ext uri="{FF2B5EF4-FFF2-40B4-BE49-F238E27FC236}">
                <a16:creationId xmlns:a16="http://schemas.microsoft.com/office/drawing/2014/main" id="{45E40EDA-EE48-F433-EACE-0356B9A5B406}"/>
              </a:ext>
            </a:extLst>
          </p:cNvPr>
          <p:cNvSpPr/>
          <p:nvPr/>
        </p:nvSpPr>
        <p:spPr>
          <a:xfrm>
            <a:off x="9497187" y="6508750"/>
            <a:ext cx="2218267" cy="158750"/>
          </a:xfrm>
          <a:prstGeom prst="roundRect">
            <a:avLst/>
          </a:prstGeom>
          <a:solidFill>
            <a:srgbClr val="204317"/>
          </a:solidFill>
          <a:ln>
            <a:solidFill>
              <a:srgbClr val="D2BA5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US" sz="900" b="1" i="1" dirty="0">
                <a:ln w="3175">
                  <a:noFill/>
                </a:ln>
                <a:solidFill>
                  <a:prstClr val="white"/>
                </a:solidFill>
                <a:latin typeface="Franklin Gothic Medium" pitchFamily="34" charset="0"/>
                <a:cs typeface="Arial" pitchFamily="34" charset="0"/>
              </a:rPr>
              <a:t>Army Science Board</a:t>
            </a:r>
          </a:p>
        </p:txBody>
      </p:sp>
      <p:pic>
        <p:nvPicPr>
          <p:cNvPr id="6" name="Picture 2" descr="C:\Users\mclaganwm\Desktop\Admin\ASB Color Logo.jpg">
            <a:extLst>
              <a:ext uri="{FF2B5EF4-FFF2-40B4-BE49-F238E27FC236}">
                <a16:creationId xmlns:a16="http://schemas.microsoft.com/office/drawing/2014/main" id="{7FC83A15-6649-396E-6C09-087E2B4C8B4B}"/>
              </a:ext>
            </a:extLst>
          </p:cNvPr>
          <p:cNvPicPr>
            <a:picLocks noChangeAspect="1" noChangeArrowheads="1"/>
          </p:cNvPicPr>
          <p:nvPr/>
        </p:nvPicPr>
        <p:blipFill rotWithShape="1">
          <a:blip r:embed="rId3" cstate="print">
            <a:extLst>
              <a:ext uri="{BEBA8EAE-BF5A-486C-A8C5-ECC9F3942E4B}">
                <a14:imgProps xmlns:a14="http://schemas.microsoft.com/office/drawing/2010/main">
                  <a14:imgLayer r:embed="rId4">
                    <a14:imgEffect>
                      <a14:sharpenSoften amount="25000"/>
                    </a14:imgEffect>
                  </a14:imgLayer>
                </a14:imgProps>
              </a:ext>
            </a:extLst>
          </a:blip>
          <a:srcRect l="4168" t="8378" r="4887" b="11011"/>
          <a:stretch/>
        </p:blipFill>
        <p:spPr bwMode="auto">
          <a:xfrm>
            <a:off x="101599" y="152400"/>
            <a:ext cx="1164298" cy="1031999"/>
          </a:xfrm>
          <a:prstGeom prst="rect">
            <a:avLst/>
          </a:prstGeom>
          <a:noFill/>
        </p:spPr>
      </p:pic>
    </p:spTree>
    <p:extLst>
      <p:ext uri="{BB962C8B-B14F-4D97-AF65-F5344CB8AC3E}">
        <p14:creationId xmlns:p14="http://schemas.microsoft.com/office/powerpoint/2010/main" val="20702132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DOD_109897103-1280x720-3000k">
            <a:hlinkClick r:id="" action="ppaction://media"/>
            <a:extLst>
              <a:ext uri="{FF2B5EF4-FFF2-40B4-BE49-F238E27FC236}">
                <a16:creationId xmlns:a16="http://schemas.microsoft.com/office/drawing/2014/main" id="{7BBBE7C7-53F8-23B1-1C8C-F0394C9E01F4}"/>
              </a:ext>
            </a:extLst>
          </p:cNvPr>
          <p:cNvPicPr>
            <a:picLocks noGrp="1" noChangeAspect="1"/>
          </p:cNvPicPr>
          <p:nvPr>
            <p:ph sz="quarter" idx="3"/>
            <a:videoFile r:link="rId2"/>
            <p:extLst>
              <p:ext uri="{DAA4B4D4-6D71-4841-9C94-3DE7FCFB9230}">
                <p14:media xmlns:p14="http://schemas.microsoft.com/office/powerpoint/2010/main" r:embed="rId1"/>
              </p:ext>
            </p:extLst>
          </p:nvPr>
        </p:nvPicPr>
        <p:blipFill>
          <a:blip r:embed="rId4"/>
          <a:stretch>
            <a:fillRect/>
          </a:stretch>
        </p:blipFill>
        <p:spPr>
          <a:xfrm>
            <a:off x="359833" y="68263"/>
            <a:ext cx="11472333" cy="6453187"/>
          </a:xfrm>
          <a:noFill/>
        </p:spPr>
      </p:pic>
    </p:spTree>
    <p:extLst>
      <p:ext uri="{BB962C8B-B14F-4D97-AF65-F5344CB8AC3E}">
        <p14:creationId xmlns:p14="http://schemas.microsoft.com/office/powerpoint/2010/main" val="3248455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707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remove"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07FE677-1703-BAB9-3BCF-E477301DE151}"/>
              </a:ext>
            </a:extLst>
          </p:cNvPr>
          <p:cNvSpPr>
            <a:spLocks noGrp="1"/>
          </p:cNvSpPr>
          <p:nvPr>
            <p:ph type="title"/>
          </p:nvPr>
        </p:nvSpPr>
        <p:spPr>
          <a:xfrm>
            <a:off x="2057400" y="274638"/>
            <a:ext cx="7924800" cy="563562"/>
          </a:xfrm>
        </p:spPr>
        <p:txBody>
          <a:bodyPr/>
          <a:lstStyle/>
          <a:p>
            <a:r>
              <a:rPr lang="en-US" dirty="0"/>
              <a:t>Examples of ASB Studies &amp; Results </a:t>
            </a:r>
            <a:endParaRPr lang="en-US" sz="2000" dirty="0"/>
          </a:p>
        </p:txBody>
      </p:sp>
      <p:sp>
        <p:nvSpPr>
          <p:cNvPr id="5" name="Content Placeholder 2">
            <a:extLst>
              <a:ext uri="{FF2B5EF4-FFF2-40B4-BE49-F238E27FC236}">
                <a16:creationId xmlns:a16="http://schemas.microsoft.com/office/drawing/2014/main" id="{C5BE98AA-440F-E295-5453-06B4B144F406}"/>
              </a:ext>
            </a:extLst>
          </p:cNvPr>
          <p:cNvSpPr>
            <a:spLocks noGrp="1"/>
          </p:cNvSpPr>
          <p:nvPr>
            <p:ph idx="1"/>
          </p:nvPr>
        </p:nvSpPr>
        <p:spPr>
          <a:xfrm>
            <a:off x="152400" y="1295400"/>
            <a:ext cx="11887200" cy="5410200"/>
          </a:xfrm>
        </p:spPr>
        <p:txBody>
          <a:bodyPr>
            <a:noAutofit/>
          </a:bodyPr>
          <a:lstStyle/>
          <a:p>
            <a:pPr marL="0" indent="0">
              <a:buNone/>
            </a:pPr>
            <a:r>
              <a:rPr lang="en-US" sz="1600" b="1" dirty="0"/>
              <a:t>ASB Support to AFC Cross-Functional Teams (CFT) – </a:t>
            </a:r>
            <a:r>
              <a:rPr lang="en-US" sz="1600" dirty="0"/>
              <a:t>Several of the ASB’s recommendations support the AFC’s CFTs to include:</a:t>
            </a:r>
          </a:p>
          <a:p>
            <a:pPr indent="-168275"/>
            <a:r>
              <a:rPr lang="en-US" sz="1600" dirty="0"/>
              <a:t>FY15 “Future Army Aviation (Army Science and Technology for Army Aviation 2025-2040)” adopted and further developed by the Future Vertical Lift CFT</a:t>
            </a:r>
          </a:p>
          <a:p>
            <a:pPr indent="-168275"/>
            <a:r>
              <a:rPr lang="en-US" sz="1600" dirty="0"/>
              <a:t>FY 16 “Countering Enemy Indirect Fires” carried forward by the Long-Range Precision Fires CFT </a:t>
            </a:r>
          </a:p>
          <a:p>
            <a:pPr marL="0" indent="0">
              <a:buNone/>
            </a:pPr>
            <a:r>
              <a:rPr lang="en-US" sz="1600" dirty="0"/>
              <a:t>	</a:t>
            </a:r>
            <a:r>
              <a:rPr lang="en-US" sz="1600" b="1" dirty="0"/>
              <a:t> </a:t>
            </a:r>
            <a:endParaRPr lang="en-US" sz="1600" dirty="0"/>
          </a:p>
          <a:p>
            <a:pPr marL="0" indent="0">
              <a:buNone/>
            </a:pPr>
            <a:r>
              <a:rPr lang="en-US" sz="1600" b="1" dirty="0"/>
              <a:t>Reducing Acquisition Program Failures – </a:t>
            </a:r>
            <a:r>
              <a:rPr lang="en-US" sz="1600" dirty="0"/>
              <a:t>The ASB advocated for the Army to take decisive action to close the gap between S&amp;T development and its acquisition process; the so-called “Valley of Death.” Recommendations supported the creation of AFC.</a:t>
            </a:r>
          </a:p>
          <a:p>
            <a:pPr marL="0" indent="0">
              <a:buNone/>
            </a:pPr>
            <a:r>
              <a:rPr lang="en-US" sz="1600" dirty="0"/>
              <a:t> </a:t>
            </a:r>
          </a:p>
          <a:p>
            <a:pPr marL="0" indent="0">
              <a:buNone/>
            </a:pPr>
            <a:r>
              <a:rPr lang="en-US" sz="1600" b="1" dirty="0"/>
              <a:t>Multi Domain Operations (MDO) – </a:t>
            </a:r>
            <a:r>
              <a:rPr lang="en-US" sz="1600" dirty="0"/>
              <a:t>the ASB assisted the Army in developing its concept of and programs supporting Multi Domain Operations (MDO) via the FY 17 study “Multi-Domain Battle” dealing with increased lethality and investment/divestment strategies that were been adopted. </a:t>
            </a:r>
          </a:p>
          <a:p>
            <a:pPr marL="0" indent="0">
              <a:buNone/>
            </a:pPr>
            <a:r>
              <a:rPr lang="en-US" sz="1600" dirty="0"/>
              <a:t> </a:t>
            </a:r>
            <a:endParaRPr lang="en-US" sz="1600" b="1" dirty="0"/>
          </a:p>
          <a:p>
            <a:pPr marL="0" indent="0">
              <a:buNone/>
            </a:pPr>
            <a:r>
              <a:rPr lang="en-US" sz="1600" b="1" dirty="0"/>
              <a:t>FY 17 The Future of Telemetry – </a:t>
            </a:r>
            <a:r>
              <a:rPr lang="en-US" sz="1600" dirty="0"/>
              <a:t>the ASB study found that the Army has no unified strategic plan to modernize range telemetry capability for testing CSA’s top modernization priorities (e.g., MUM-T for next-generation combat vehicles, long-range precision fires, air and missile defense) and other emerging capabilities (e.g., hypersonic weapons, swarms). </a:t>
            </a:r>
          </a:p>
          <a:p>
            <a:pPr marL="0" indent="0">
              <a:buNone/>
            </a:pPr>
            <a:endParaRPr lang="en-US" sz="1600" b="1" dirty="0"/>
          </a:p>
          <a:p>
            <a:pPr marL="0" indent="0">
              <a:buNone/>
            </a:pPr>
            <a:r>
              <a:rPr lang="en-US" sz="1600" b="1" dirty="0"/>
              <a:t>FY16 Internet of Things </a:t>
            </a:r>
            <a:r>
              <a:rPr lang="en-US" sz="1600" dirty="0"/>
              <a:t>– the ASB study supported ARL’s Internet of Battlefield Things (</a:t>
            </a:r>
            <a:r>
              <a:rPr lang="en-US" sz="1600" dirty="0" err="1"/>
              <a:t>IoBT</a:t>
            </a:r>
            <a:r>
              <a:rPr lang="en-US" sz="1600" dirty="0"/>
              <a:t>) Collaborative Research Alliance (CRA) to develop foundation for future Army operations.</a:t>
            </a:r>
          </a:p>
          <a:p>
            <a:pPr marL="0" indent="0">
              <a:buNone/>
            </a:pPr>
            <a:endParaRPr lang="en-US" sz="1600" dirty="0"/>
          </a:p>
        </p:txBody>
      </p:sp>
      <p:sp>
        <p:nvSpPr>
          <p:cNvPr id="2" name="Line 7">
            <a:extLst>
              <a:ext uri="{FF2B5EF4-FFF2-40B4-BE49-F238E27FC236}">
                <a16:creationId xmlns:a16="http://schemas.microsoft.com/office/drawing/2014/main" id="{ADAA95CD-E447-1CF4-65B3-FC69CFB9C6FF}"/>
              </a:ext>
            </a:extLst>
          </p:cNvPr>
          <p:cNvSpPr>
            <a:spLocks noChangeShapeType="1"/>
          </p:cNvSpPr>
          <p:nvPr/>
        </p:nvSpPr>
        <p:spPr bwMode="auto">
          <a:xfrm flipH="1">
            <a:off x="270933" y="6577012"/>
            <a:ext cx="11311467" cy="12700"/>
          </a:xfrm>
          <a:prstGeom prst="line">
            <a:avLst/>
          </a:prstGeom>
          <a:noFill/>
          <a:ln w="25400">
            <a:solidFill>
              <a:srgbClr val="D2BA52"/>
            </a:solidFill>
            <a:round/>
            <a:headEnd/>
            <a:tailEnd/>
          </a:ln>
        </p:spPr>
        <p:txBody>
          <a:bodyPr wrap="none" anchor="ctr"/>
          <a:lstStyle/>
          <a:p>
            <a:pPr>
              <a:defRPr/>
            </a:pPr>
            <a:endParaRPr lang="en-US" sz="1800" dirty="0">
              <a:solidFill>
                <a:prstClr val="black"/>
              </a:solidFill>
            </a:endParaRPr>
          </a:p>
        </p:txBody>
      </p:sp>
      <p:sp>
        <p:nvSpPr>
          <p:cNvPr id="3" name="Rounded Rectangle 17">
            <a:extLst>
              <a:ext uri="{FF2B5EF4-FFF2-40B4-BE49-F238E27FC236}">
                <a16:creationId xmlns:a16="http://schemas.microsoft.com/office/drawing/2014/main" id="{6ADA63F5-AC64-34CE-4A73-73CBCF235457}"/>
              </a:ext>
            </a:extLst>
          </p:cNvPr>
          <p:cNvSpPr/>
          <p:nvPr/>
        </p:nvSpPr>
        <p:spPr>
          <a:xfrm>
            <a:off x="9497187" y="6508750"/>
            <a:ext cx="2218267" cy="158750"/>
          </a:xfrm>
          <a:prstGeom prst="roundRect">
            <a:avLst/>
          </a:prstGeom>
          <a:solidFill>
            <a:srgbClr val="204317"/>
          </a:solidFill>
          <a:ln>
            <a:solidFill>
              <a:srgbClr val="D2BA5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US" sz="900" b="1" i="1" dirty="0">
                <a:ln w="3175">
                  <a:noFill/>
                </a:ln>
                <a:solidFill>
                  <a:prstClr val="white"/>
                </a:solidFill>
                <a:latin typeface="Franklin Gothic Medium" pitchFamily="34" charset="0"/>
                <a:cs typeface="Arial" pitchFamily="34" charset="0"/>
              </a:rPr>
              <a:t>Army Science Board</a:t>
            </a:r>
          </a:p>
        </p:txBody>
      </p:sp>
      <p:pic>
        <p:nvPicPr>
          <p:cNvPr id="6" name="Picture 2" descr="C:\Users\mclaganwm\Desktop\Admin\ASB Color Logo.jpg">
            <a:extLst>
              <a:ext uri="{FF2B5EF4-FFF2-40B4-BE49-F238E27FC236}">
                <a16:creationId xmlns:a16="http://schemas.microsoft.com/office/drawing/2014/main" id="{F25B6134-1B36-02B9-1467-2253AD76D19F}"/>
              </a:ext>
            </a:extLst>
          </p:cNvPr>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sharpenSoften amount="25000"/>
                    </a14:imgEffect>
                  </a14:imgLayer>
                </a14:imgProps>
              </a:ext>
            </a:extLst>
          </a:blip>
          <a:srcRect l="4168" t="8378" r="4887" b="11011"/>
          <a:stretch/>
        </p:blipFill>
        <p:spPr bwMode="auto">
          <a:xfrm>
            <a:off x="101599" y="152400"/>
            <a:ext cx="1164298" cy="1031999"/>
          </a:xfrm>
          <a:prstGeom prst="rect">
            <a:avLst/>
          </a:prstGeom>
          <a:noFill/>
        </p:spPr>
      </p:pic>
    </p:spTree>
    <p:extLst>
      <p:ext uri="{BB962C8B-B14F-4D97-AF65-F5344CB8AC3E}">
        <p14:creationId xmlns:p14="http://schemas.microsoft.com/office/powerpoint/2010/main" val="29454572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25EA7-D2BA-9D92-785B-3A9D0F06FF68}"/>
              </a:ext>
            </a:extLst>
          </p:cNvPr>
          <p:cNvSpPr>
            <a:spLocks noGrp="1"/>
          </p:cNvSpPr>
          <p:nvPr>
            <p:ph type="title"/>
          </p:nvPr>
        </p:nvSpPr>
        <p:spPr>
          <a:xfrm>
            <a:off x="2514600" y="76200"/>
            <a:ext cx="7162800" cy="769403"/>
          </a:xfrm>
        </p:spPr>
        <p:txBody>
          <a:bodyPr>
            <a:noAutofit/>
          </a:bodyPr>
          <a:lstStyle/>
          <a:p>
            <a:pPr algn="ctr"/>
            <a:br>
              <a:rPr lang="en-US" sz="2400" dirty="0"/>
            </a:br>
            <a:r>
              <a:rPr lang="en-US" dirty="0"/>
              <a:t>HMI Study Terms of Reference</a:t>
            </a:r>
            <a:br>
              <a:rPr lang="en-US" dirty="0"/>
            </a:br>
            <a:endParaRPr lang="en-US" sz="2400" dirty="0"/>
          </a:p>
        </p:txBody>
      </p:sp>
      <p:sp>
        <p:nvSpPr>
          <p:cNvPr id="6" name="TextBox 5">
            <a:extLst>
              <a:ext uri="{FF2B5EF4-FFF2-40B4-BE49-F238E27FC236}">
                <a16:creationId xmlns:a16="http://schemas.microsoft.com/office/drawing/2014/main" id="{69351013-8313-461F-5D1F-8984790CBEE6}"/>
              </a:ext>
            </a:extLst>
          </p:cNvPr>
          <p:cNvSpPr txBox="1"/>
          <p:nvPr/>
        </p:nvSpPr>
        <p:spPr>
          <a:xfrm>
            <a:off x="152400" y="1298659"/>
            <a:ext cx="11887200" cy="517834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pPr marL="254794" lvl="1">
              <a:lnSpc>
                <a:spcPct val="150000"/>
              </a:lnSpc>
              <a:spcBef>
                <a:spcPts val="450"/>
              </a:spcBef>
              <a:spcAft>
                <a:spcPts val="450"/>
              </a:spcAft>
              <a:tabLst>
                <a:tab pos="215504" algn="l"/>
              </a:tabLst>
            </a:pPr>
            <a:r>
              <a:rPr lang="en-US" sz="2000" b="1" dirty="0">
                <a:latin typeface="Arial" panose="020B0604020202020204" pitchFamily="34" charset="0"/>
                <a:cs typeface="Arial" panose="020B0604020202020204" pitchFamily="34" charset="0"/>
              </a:rPr>
              <a:t>Task 1:</a:t>
            </a:r>
            <a:r>
              <a:rPr lang="en-US" sz="2000" dirty="0">
                <a:latin typeface="Arial" panose="020B0604020202020204" pitchFamily="34" charset="0"/>
                <a:cs typeface="Arial" panose="020B0604020202020204" pitchFamily="34" charset="0"/>
              </a:rPr>
              <a:t> Using a human model as a baseline (standard), identify capabilities and limitations for HMI mission command; HMI design &amp; implementation alternatives; and technical maturity over time and across scale.</a:t>
            </a:r>
          </a:p>
          <a:p>
            <a:pPr marL="254794" lvl="1">
              <a:lnSpc>
                <a:spcPct val="150000"/>
              </a:lnSpc>
              <a:spcBef>
                <a:spcPts val="450"/>
              </a:spcBef>
              <a:spcAft>
                <a:spcPts val="450"/>
              </a:spcAft>
              <a:tabLst>
                <a:tab pos="215504" algn="l"/>
              </a:tabLst>
            </a:pPr>
            <a:r>
              <a:rPr lang="en-US" sz="2000" b="1" dirty="0">
                <a:latin typeface="Arial" panose="020B0604020202020204" pitchFamily="34" charset="0"/>
                <a:cs typeface="Arial" panose="020B0604020202020204" pitchFamily="34" charset="0"/>
              </a:rPr>
              <a:t>Task 2:</a:t>
            </a:r>
            <a:r>
              <a:rPr lang="en-US" sz="2000" dirty="0">
                <a:latin typeface="Arial" panose="020B0604020202020204" pitchFamily="34" charset="0"/>
                <a:cs typeface="Arial" panose="020B0604020202020204" pitchFamily="34" charset="0"/>
              </a:rPr>
              <a:t> Evaluate how HMI might be implemented across Armored and Light formations in the future (lethality, sustainability, deployability and protection).</a:t>
            </a:r>
          </a:p>
          <a:p>
            <a:pPr marL="254794" lvl="1">
              <a:lnSpc>
                <a:spcPct val="150000"/>
              </a:lnSpc>
              <a:tabLst>
                <a:tab pos="215504" algn="l"/>
              </a:tabLst>
            </a:pPr>
            <a:r>
              <a:rPr lang="en-US" sz="2000" b="1" dirty="0">
                <a:latin typeface="Arial" panose="020B0604020202020204" pitchFamily="34" charset="0"/>
                <a:cs typeface="Arial" panose="020B0604020202020204" pitchFamily="34" charset="0"/>
              </a:rPr>
              <a:t>Task 3:</a:t>
            </a:r>
            <a:r>
              <a:rPr lang="en-US" sz="2000" dirty="0">
                <a:latin typeface="Arial" panose="020B0604020202020204" pitchFamily="34" charset="0"/>
                <a:cs typeface="Arial" panose="020B0604020202020204" pitchFamily="34" charset="0"/>
              </a:rPr>
              <a:t> Evaluate current and planned HMI technology development roadmaps: DoD RDT&amp;E (BA1 – BA4) investments, Commercial R&amp;D and COTs opportunities, and experimentation. </a:t>
            </a:r>
          </a:p>
          <a:p>
            <a:pPr marL="254794" lvl="1">
              <a:lnSpc>
                <a:spcPct val="150000"/>
              </a:lnSpc>
              <a:tabLst>
                <a:tab pos="215504" algn="l"/>
              </a:tabLst>
            </a:pPr>
            <a:r>
              <a:rPr lang="en-US" sz="2000" b="1" dirty="0">
                <a:latin typeface="Arial" panose="020B0604020202020204" pitchFamily="34" charset="0"/>
                <a:cs typeface="Arial" panose="020B0604020202020204" pitchFamily="34" charset="0"/>
              </a:rPr>
              <a:t>Task 4:</a:t>
            </a:r>
            <a:r>
              <a:rPr lang="en-US" sz="2000" dirty="0">
                <a:latin typeface="Arial" panose="020B0604020202020204" pitchFamily="34" charset="0"/>
                <a:cs typeface="Arial" panose="020B0604020202020204" pitchFamily="34" charset="0"/>
              </a:rPr>
              <a:t> Examine any Army strategies (objectives, plans and programs) for increased combat capability of Army formations by successfully implementing HMI, and identify any potential obstacles associated with that implementation.</a:t>
            </a:r>
          </a:p>
          <a:p>
            <a:pPr algn="just">
              <a:spcAft>
                <a:spcPts val="225"/>
              </a:spcAft>
              <a:tabLst>
                <a:tab pos="342900" algn="l"/>
              </a:tabLst>
            </a:pPr>
            <a:endParaRPr lang="en-US" sz="2000" kern="0" dirty="0">
              <a:solidFill>
                <a:srgbClr val="000000"/>
              </a:solidFill>
              <a:latin typeface="Arial" panose="020B0604020202020204" pitchFamily="34" charset="0"/>
              <a:cs typeface="Arial" panose="020B0604020202020204" pitchFamily="34" charset="0"/>
              <a:sym typeface="Calibri"/>
            </a:endParaRPr>
          </a:p>
        </p:txBody>
      </p:sp>
      <p:sp>
        <p:nvSpPr>
          <p:cNvPr id="3" name="Line 7">
            <a:extLst>
              <a:ext uri="{FF2B5EF4-FFF2-40B4-BE49-F238E27FC236}">
                <a16:creationId xmlns:a16="http://schemas.microsoft.com/office/drawing/2014/main" id="{C4FEC421-7F8A-B170-CC32-216DC19CAA51}"/>
              </a:ext>
            </a:extLst>
          </p:cNvPr>
          <p:cNvSpPr>
            <a:spLocks noChangeShapeType="1"/>
          </p:cNvSpPr>
          <p:nvPr/>
        </p:nvSpPr>
        <p:spPr bwMode="auto">
          <a:xfrm flipH="1">
            <a:off x="270933" y="6577012"/>
            <a:ext cx="11311467" cy="12700"/>
          </a:xfrm>
          <a:prstGeom prst="line">
            <a:avLst/>
          </a:prstGeom>
          <a:noFill/>
          <a:ln w="25400">
            <a:solidFill>
              <a:srgbClr val="D2BA52"/>
            </a:solidFill>
            <a:round/>
            <a:headEnd/>
            <a:tailEnd/>
          </a:ln>
        </p:spPr>
        <p:txBody>
          <a:bodyPr wrap="none" anchor="ctr"/>
          <a:lstStyle/>
          <a:p>
            <a:pPr>
              <a:defRPr/>
            </a:pPr>
            <a:endParaRPr lang="en-US" sz="1800" dirty="0">
              <a:solidFill>
                <a:prstClr val="black"/>
              </a:solidFill>
            </a:endParaRPr>
          </a:p>
        </p:txBody>
      </p:sp>
      <p:sp>
        <p:nvSpPr>
          <p:cNvPr id="5" name="Rounded Rectangle 17">
            <a:extLst>
              <a:ext uri="{FF2B5EF4-FFF2-40B4-BE49-F238E27FC236}">
                <a16:creationId xmlns:a16="http://schemas.microsoft.com/office/drawing/2014/main" id="{86A3FBB5-2015-FEA5-BC71-0153C0512A6B}"/>
              </a:ext>
            </a:extLst>
          </p:cNvPr>
          <p:cNvSpPr/>
          <p:nvPr/>
        </p:nvSpPr>
        <p:spPr>
          <a:xfrm>
            <a:off x="9497187" y="6508750"/>
            <a:ext cx="2218267" cy="158750"/>
          </a:xfrm>
          <a:prstGeom prst="roundRect">
            <a:avLst/>
          </a:prstGeom>
          <a:solidFill>
            <a:srgbClr val="204317"/>
          </a:solidFill>
          <a:ln>
            <a:solidFill>
              <a:srgbClr val="D2BA5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US" sz="900" b="1" i="1" dirty="0">
                <a:ln w="3175">
                  <a:noFill/>
                </a:ln>
                <a:solidFill>
                  <a:prstClr val="white"/>
                </a:solidFill>
                <a:latin typeface="Franklin Gothic Medium" pitchFamily="34" charset="0"/>
                <a:cs typeface="Arial" pitchFamily="34" charset="0"/>
              </a:rPr>
              <a:t>Army Science Board</a:t>
            </a:r>
          </a:p>
        </p:txBody>
      </p:sp>
      <p:pic>
        <p:nvPicPr>
          <p:cNvPr id="7" name="Picture 2" descr="C:\Users\mclaganwm\Desktop\Admin\ASB Color Logo.jpg">
            <a:extLst>
              <a:ext uri="{FF2B5EF4-FFF2-40B4-BE49-F238E27FC236}">
                <a16:creationId xmlns:a16="http://schemas.microsoft.com/office/drawing/2014/main" id="{465211B3-6963-7884-351E-52CA6CBA4381}"/>
              </a:ext>
            </a:extLst>
          </p:cNvPr>
          <p:cNvPicPr>
            <a:picLocks noChangeAspect="1" noChangeArrowheads="1"/>
          </p:cNvPicPr>
          <p:nvPr/>
        </p:nvPicPr>
        <p:blipFill rotWithShape="1">
          <a:blip r:embed="rId3" cstate="print">
            <a:extLst>
              <a:ext uri="{BEBA8EAE-BF5A-486C-A8C5-ECC9F3942E4B}">
                <a14:imgProps xmlns:a14="http://schemas.microsoft.com/office/drawing/2010/main">
                  <a14:imgLayer r:embed="rId4">
                    <a14:imgEffect>
                      <a14:sharpenSoften amount="25000"/>
                    </a14:imgEffect>
                  </a14:imgLayer>
                </a14:imgProps>
              </a:ext>
            </a:extLst>
          </a:blip>
          <a:srcRect l="4168" t="8378" r="4887" b="11011"/>
          <a:stretch/>
        </p:blipFill>
        <p:spPr bwMode="auto">
          <a:xfrm>
            <a:off x="101599" y="152400"/>
            <a:ext cx="1164298" cy="1031999"/>
          </a:xfrm>
          <a:prstGeom prst="rect">
            <a:avLst/>
          </a:prstGeom>
          <a:noFill/>
        </p:spPr>
      </p:pic>
    </p:spTree>
    <p:extLst>
      <p:ext uri="{BB962C8B-B14F-4D97-AF65-F5344CB8AC3E}">
        <p14:creationId xmlns:p14="http://schemas.microsoft.com/office/powerpoint/2010/main" val="22328978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C:\Users\mclaganwm\Desktop\Admin\ASB Color Logo.jpg"/>
          <p:cNvPicPr>
            <a:picLocks noChangeAspect="1" noChangeArrowheads="1"/>
          </p:cNvPicPr>
          <p:nvPr/>
        </p:nvPicPr>
        <p:blipFill rotWithShape="1">
          <a:blip r:embed="rId3" cstate="print">
            <a:extLst>
              <a:ext uri="{BEBA8EAE-BF5A-486C-A8C5-ECC9F3942E4B}">
                <a14:imgProps xmlns:a14="http://schemas.microsoft.com/office/drawing/2010/main">
                  <a14:imgLayer r:embed="rId4">
                    <a14:imgEffect>
                      <a14:sharpenSoften amount="25000"/>
                    </a14:imgEffect>
                  </a14:imgLayer>
                </a14:imgProps>
              </a:ext>
            </a:extLst>
          </a:blip>
          <a:srcRect l="4168" t="8378" r="4887" b="11011"/>
          <a:stretch/>
        </p:blipFill>
        <p:spPr bwMode="auto">
          <a:xfrm>
            <a:off x="4792980" y="762000"/>
            <a:ext cx="2606040" cy="2309895"/>
          </a:xfrm>
          <a:prstGeom prst="rect">
            <a:avLst/>
          </a:prstGeom>
          <a:noFill/>
        </p:spPr>
      </p:pic>
      <p:sp>
        <p:nvSpPr>
          <p:cNvPr id="13" name="TextBox 12"/>
          <p:cNvSpPr txBox="1"/>
          <p:nvPr/>
        </p:nvSpPr>
        <p:spPr>
          <a:xfrm flipH="1">
            <a:off x="2758731" y="3352800"/>
            <a:ext cx="6674537" cy="2308324"/>
          </a:xfrm>
          <a:prstGeom prst="rect">
            <a:avLst/>
          </a:prstGeom>
          <a:noFill/>
        </p:spPr>
        <p:txBody>
          <a:bodyPr wrap="square" rtlCol="0">
            <a:spAutoFit/>
          </a:bodyPr>
          <a:lstStyle/>
          <a:p>
            <a:pPr algn="ctr"/>
            <a:r>
              <a:rPr lang="en-US" sz="4000" b="1" dirty="0">
                <a:latin typeface=" Arial"/>
              </a:rPr>
              <a:t>The Army Science Board</a:t>
            </a:r>
          </a:p>
          <a:p>
            <a:pPr algn="ctr"/>
            <a:endParaRPr lang="en-US" sz="2400" dirty="0">
              <a:latin typeface=" Arial"/>
            </a:endParaRPr>
          </a:p>
          <a:p>
            <a:pPr algn="ctr"/>
            <a:r>
              <a:rPr lang="en-US" sz="2800" b="1" dirty="0">
                <a:latin typeface=" Arial"/>
              </a:rPr>
              <a:t>Human Machine Integration</a:t>
            </a:r>
          </a:p>
          <a:p>
            <a:pPr algn="ctr"/>
            <a:endParaRPr lang="en-US" sz="2800" dirty="0">
              <a:latin typeface=" Arial"/>
            </a:endParaRPr>
          </a:p>
          <a:p>
            <a:pPr algn="ctr"/>
            <a:r>
              <a:rPr lang="en-US" sz="2000" dirty="0">
                <a:latin typeface=" Arial"/>
              </a:rPr>
              <a:t>2023 - 2024</a:t>
            </a:r>
            <a:endParaRPr lang="en-US" sz="1600" dirty="0">
              <a:latin typeface=" Arial"/>
            </a:endParaRPr>
          </a:p>
        </p:txBody>
      </p:sp>
    </p:spTree>
    <p:extLst>
      <p:ext uri="{BB962C8B-B14F-4D97-AF65-F5344CB8AC3E}">
        <p14:creationId xmlns:p14="http://schemas.microsoft.com/office/powerpoint/2010/main" val="10192276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51331" y="-152400"/>
            <a:ext cx="8376726" cy="1477328"/>
          </a:xfrm>
        </p:spPr>
        <p:txBody>
          <a:bodyPr/>
          <a:lstStyle/>
          <a:p>
            <a:pPr algn="ctr"/>
            <a:r>
              <a:rPr lang="en-US" sz="4800" dirty="0"/>
              <a:t>ASB/HMI Panel Members</a:t>
            </a:r>
          </a:p>
        </p:txBody>
      </p:sp>
      <p:sp>
        <p:nvSpPr>
          <p:cNvPr id="7" name="TextBox 6">
            <a:extLst>
              <a:ext uri="{FF2B5EF4-FFF2-40B4-BE49-F238E27FC236}">
                <a16:creationId xmlns:a16="http://schemas.microsoft.com/office/drawing/2014/main" id="{69FF63C1-B099-AD2E-80ED-D768B7A851CE}"/>
              </a:ext>
            </a:extLst>
          </p:cNvPr>
          <p:cNvSpPr txBox="1"/>
          <p:nvPr/>
        </p:nvSpPr>
        <p:spPr>
          <a:xfrm>
            <a:off x="2414666" y="1500535"/>
            <a:ext cx="3179043" cy="5078313"/>
          </a:xfrm>
          <a:prstGeom prst="rect">
            <a:avLst/>
          </a:prstGeom>
          <a:noFill/>
        </p:spPr>
        <p:txBody>
          <a:bodyPr wrap="square">
            <a:spAutoFit/>
          </a:bodyPr>
          <a:lstStyle/>
          <a:p>
            <a:r>
              <a:rPr lang="en-US" b="1" dirty="0">
                <a:solidFill>
                  <a:srgbClr val="000000"/>
                </a:solidFill>
                <a:latin typeface="Arial" panose="020B0604020202020204" pitchFamily="34" charset="0"/>
                <a:ea typeface="Calibri" panose="020F0502020204030204" pitchFamily="34" charset="0"/>
              </a:rPr>
              <a:t>LTG (Ret) Michael E. Williamson, Chair</a:t>
            </a:r>
          </a:p>
          <a:p>
            <a:r>
              <a:rPr lang="en-US" b="1" dirty="0">
                <a:solidFill>
                  <a:srgbClr val="000000"/>
                </a:solidFill>
                <a:latin typeface="Arial" panose="020B0604020202020204" pitchFamily="34" charset="0"/>
                <a:ea typeface="Calibri" panose="020F0502020204030204" pitchFamily="34" charset="0"/>
              </a:rPr>
              <a:t>Army Science Board</a:t>
            </a:r>
          </a:p>
          <a:p>
            <a:endParaRPr lang="en-US" b="1" dirty="0">
              <a:latin typeface="Arial" panose="020B0604020202020204" pitchFamily="34" charset="0"/>
              <a:ea typeface="Calibri" panose="020F0502020204030204" pitchFamily="34" charset="0"/>
            </a:endParaRPr>
          </a:p>
          <a:p>
            <a:endParaRPr lang="en-US" b="1" dirty="0">
              <a:latin typeface="Arial" panose="020B0604020202020204" pitchFamily="34" charset="0"/>
              <a:ea typeface="Calibri" panose="020F0502020204030204" pitchFamily="34" charset="0"/>
            </a:endParaRPr>
          </a:p>
          <a:p>
            <a:r>
              <a:rPr lang="en-US" b="1" dirty="0">
                <a:solidFill>
                  <a:srgbClr val="000000"/>
                </a:solidFill>
                <a:latin typeface="Arial" panose="020B0604020202020204" pitchFamily="34" charset="0"/>
                <a:ea typeface="Calibri" panose="020F0502020204030204" pitchFamily="34" charset="0"/>
              </a:rPr>
              <a:t>LTG (Ret) Robert P. Lennox, ASB Subcommittee Chair and Former ASB Study Chair</a:t>
            </a:r>
          </a:p>
          <a:p>
            <a:endParaRPr lang="en-US" b="1" dirty="0">
              <a:latin typeface="Arial" panose="020B0604020202020204" pitchFamily="34" charset="0"/>
              <a:ea typeface="Calibri" panose="020F0502020204030204" pitchFamily="34" charset="0"/>
            </a:endParaRPr>
          </a:p>
          <a:p>
            <a:endParaRPr lang="en-US" b="1" dirty="0">
              <a:latin typeface="Arial" panose="020B0604020202020204" pitchFamily="34" charset="0"/>
              <a:ea typeface="Calibri" panose="020F0502020204030204" pitchFamily="34" charset="0"/>
            </a:endParaRPr>
          </a:p>
          <a:p>
            <a:r>
              <a:rPr lang="en-US" b="1" dirty="0">
                <a:latin typeface="Arial" panose="020B0604020202020204" pitchFamily="34" charset="0"/>
                <a:ea typeface="Calibri" panose="020F0502020204030204" pitchFamily="34" charset="0"/>
              </a:rPr>
              <a:t>Dr. Garrett R. Lambert</a:t>
            </a:r>
          </a:p>
          <a:p>
            <a:pPr algn="l"/>
            <a:r>
              <a:rPr lang="en-US" b="1" dirty="0">
                <a:latin typeface="Arial" panose="020B0604020202020204" pitchFamily="34" charset="0"/>
                <a:cs typeface="Arial" panose="020B0604020202020204" pitchFamily="34" charset="0"/>
              </a:rPr>
              <a:t>Director of Operations, The Research and</a:t>
            </a:r>
          </a:p>
          <a:p>
            <a:pPr algn="l"/>
            <a:r>
              <a:rPr lang="en-US" b="1" dirty="0">
                <a:latin typeface="Arial" panose="020B0604020202020204" pitchFamily="34" charset="0"/>
                <a:cs typeface="Arial" panose="020B0604020202020204" pitchFamily="34" charset="0"/>
              </a:rPr>
              <a:t>Analysis Center – White Sands Missile</a:t>
            </a:r>
          </a:p>
          <a:p>
            <a:pPr algn="l"/>
            <a:r>
              <a:rPr lang="en-US" b="1" dirty="0">
                <a:latin typeface="Arial" panose="020B0604020202020204" pitchFamily="34" charset="0"/>
                <a:cs typeface="Arial" panose="020B0604020202020204" pitchFamily="34" charset="0"/>
              </a:rPr>
              <a:t>Range (TRAC-WSMR)</a:t>
            </a:r>
            <a:endParaRPr lang="en-US" b="1" dirty="0">
              <a:latin typeface="Arial" panose="020B0604020202020204" pitchFamily="34" charset="0"/>
              <a:ea typeface="Calibri" panose="020F0502020204030204" pitchFamily="34" charset="0"/>
              <a:cs typeface="Arial" panose="020B0604020202020204" pitchFamily="34" charset="0"/>
            </a:endParaRPr>
          </a:p>
          <a:p>
            <a:endParaRPr lang="en-US" dirty="0"/>
          </a:p>
        </p:txBody>
      </p:sp>
      <p:pic>
        <p:nvPicPr>
          <p:cNvPr id="9" name="Picture 8">
            <a:extLst>
              <a:ext uri="{FF2B5EF4-FFF2-40B4-BE49-F238E27FC236}">
                <a16:creationId xmlns:a16="http://schemas.microsoft.com/office/drawing/2014/main" id="{EC039568-33D9-8779-BD99-68585B5732EC}"/>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b="19875"/>
          <a:stretch/>
        </p:blipFill>
        <p:spPr bwMode="auto">
          <a:xfrm>
            <a:off x="1011949" y="2934435"/>
            <a:ext cx="1235029" cy="1367371"/>
          </a:xfrm>
          <a:prstGeom prst="rect">
            <a:avLst/>
          </a:prstGeom>
          <a:noFill/>
          <a:ln>
            <a:noFill/>
          </a:ln>
          <a:extLst>
            <a:ext uri="{53640926-AAD7-44D8-BBD7-CCE9431645EC}">
              <a14:shadowObscured xmlns:a14="http://schemas.microsoft.com/office/drawing/2010/main"/>
            </a:ext>
          </a:extLst>
        </p:spPr>
      </p:pic>
      <p:sp>
        <p:nvSpPr>
          <p:cNvPr id="12" name="TextBox 11">
            <a:extLst>
              <a:ext uri="{FF2B5EF4-FFF2-40B4-BE49-F238E27FC236}">
                <a16:creationId xmlns:a16="http://schemas.microsoft.com/office/drawing/2014/main" id="{5853642D-03D8-7EE3-7D04-32BD83208546}"/>
              </a:ext>
            </a:extLst>
          </p:cNvPr>
          <p:cNvSpPr txBox="1"/>
          <p:nvPr/>
        </p:nvSpPr>
        <p:spPr>
          <a:xfrm>
            <a:off x="8305800" y="1510882"/>
            <a:ext cx="3431637" cy="4626779"/>
          </a:xfrm>
          <a:prstGeom prst="rect">
            <a:avLst/>
          </a:prstGeom>
          <a:noFill/>
        </p:spPr>
        <p:txBody>
          <a:bodyPr wrap="square">
            <a:spAutoFit/>
          </a:bodyPr>
          <a:lstStyle/>
          <a:p>
            <a:pPr>
              <a:lnSpc>
                <a:spcPct val="107000"/>
              </a:lnSpc>
              <a:spcAft>
                <a:spcPts val="800"/>
              </a:spcAft>
            </a:pPr>
            <a:r>
              <a:rPr lang="en-US" b="1" dirty="0">
                <a:solidFill>
                  <a:srgbClr val="000000"/>
                </a:solidFill>
                <a:latin typeface="Arial" panose="020B0604020202020204" pitchFamily="34" charset="0"/>
                <a:ea typeface="Calibri" panose="020F0502020204030204" pitchFamily="34" charset="0"/>
              </a:rPr>
              <a:t>COL Jason West</a:t>
            </a:r>
            <a:br>
              <a:rPr lang="en-US" b="1" dirty="0">
                <a:solidFill>
                  <a:srgbClr val="000000"/>
                </a:solidFill>
                <a:latin typeface="Arial" panose="020B0604020202020204" pitchFamily="34" charset="0"/>
                <a:ea typeface="Calibri" panose="020F0502020204030204" pitchFamily="34" charset="0"/>
              </a:rPr>
            </a:br>
            <a:r>
              <a:rPr lang="en-US" b="1" dirty="0">
                <a:solidFill>
                  <a:srgbClr val="000000"/>
                </a:solidFill>
                <a:latin typeface="Arial" panose="020B0604020202020204" pitchFamily="34" charset="0"/>
                <a:ea typeface="Calibri" panose="020F0502020204030204" pitchFamily="34" charset="0"/>
              </a:rPr>
              <a:t>Director, Synthetic Training Environment Cross Functional Team</a:t>
            </a:r>
          </a:p>
          <a:p>
            <a:pPr>
              <a:lnSpc>
                <a:spcPct val="107000"/>
              </a:lnSpc>
              <a:spcAft>
                <a:spcPts val="800"/>
              </a:spcAft>
            </a:pPr>
            <a:br>
              <a:rPr lang="en-US" b="1" dirty="0">
                <a:solidFill>
                  <a:srgbClr val="000000"/>
                </a:solidFill>
                <a:ea typeface="Calibri" panose="020F0502020204030204" pitchFamily="34" charset="0"/>
              </a:rPr>
            </a:br>
            <a:r>
              <a:rPr lang="en-US" b="1" dirty="0">
                <a:solidFill>
                  <a:srgbClr val="000000"/>
                </a:solidFill>
                <a:latin typeface=" Arial"/>
                <a:ea typeface="Calibri" panose="020F0502020204030204" pitchFamily="34" charset="0"/>
              </a:rPr>
              <a:t>COL Scott Shaw Director, Maneuver Capabilities Development &amp; Integration Directorate</a:t>
            </a:r>
            <a:endParaRPr lang="en-US" b="1" dirty="0">
              <a:latin typeface=" Arial"/>
              <a:ea typeface="Calibri" panose="020F0502020204030204" pitchFamily="34" charset="0"/>
            </a:endParaRPr>
          </a:p>
          <a:p>
            <a:endParaRPr lang="en-US" b="1" dirty="0">
              <a:latin typeface="Arial" panose="020B0604020202020204" pitchFamily="34" charset="0"/>
              <a:ea typeface="Calibri" panose="020F0502020204030204" pitchFamily="34" charset="0"/>
            </a:endParaRPr>
          </a:p>
          <a:p>
            <a:endParaRPr lang="en-US" b="1" dirty="0">
              <a:latin typeface="Arial" panose="020B0604020202020204" pitchFamily="34" charset="0"/>
              <a:ea typeface="Calibri" panose="020F0502020204030204" pitchFamily="34" charset="0"/>
            </a:endParaRPr>
          </a:p>
          <a:p>
            <a:endParaRPr lang="en-US" b="1" dirty="0">
              <a:latin typeface="Arial" panose="020B0604020202020204" pitchFamily="34" charset="0"/>
              <a:ea typeface="Calibri" panose="020F0502020204030204" pitchFamily="34" charset="0"/>
            </a:endParaRPr>
          </a:p>
          <a:p>
            <a:pPr marL="25400" eaLnBrk="0" hangingPunct="0"/>
            <a:endParaRPr lang="en-US" dirty="0">
              <a:latin typeface="Arial" panose="020B0604020202020204" pitchFamily="34" charset="0"/>
              <a:ea typeface="Calibri" panose="020F0502020204030204" pitchFamily="34" charset="0"/>
            </a:endParaRPr>
          </a:p>
          <a:p>
            <a:endParaRPr lang="en-US" dirty="0">
              <a:latin typeface="Arial" panose="020B0604020202020204" pitchFamily="34" charset="0"/>
              <a:ea typeface="Calibri" panose="020F0502020204030204" pitchFamily="34" charset="0"/>
            </a:endParaRPr>
          </a:p>
          <a:p>
            <a:endParaRPr lang="en-US" dirty="0"/>
          </a:p>
        </p:txBody>
      </p:sp>
      <p:pic>
        <p:nvPicPr>
          <p:cNvPr id="6" name="Picture 5">
            <a:extLst>
              <a:ext uri="{FF2B5EF4-FFF2-40B4-BE49-F238E27FC236}">
                <a16:creationId xmlns:a16="http://schemas.microsoft.com/office/drawing/2014/main" id="{CA02043B-26AE-FED2-82AA-E0893A3E0E70}"/>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b="28057"/>
          <a:stretch/>
        </p:blipFill>
        <p:spPr bwMode="auto">
          <a:xfrm>
            <a:off x="990600" y="1475864"/>
            <a:ext cx="1247167" cy="1314300"/>
          </a:xfrm>
          <a:prstGeom prst="rect">
            <a:avLst/>
          </a:prstGeom>
          <a:noFill/>
          <a:ln>
            <a:noFill/>
          </a:ln>
          <a:extLst>
            <a:ext uri="{53640926-AAD7-44D8-BBD7-CCE9431645EC}">
              <a14:shadowObscured xmlns:a14="http://schemas.microsoft.com/office/drawing/2010/main"/>
            </a:ext>
          </a:extLst>
        </p:spPr>
      </p:pic>
      <p:pic>
        <p:nvPicPr>
          <p:cNvPr id="15" name="Picture 14" descr="A picture containing person, military uniform&#10;&#10;Description automatically generated">
            <a:extLst>
              <a:ext uri="{FF2B5EF4-FFF2-40B4-BE49-F238E27FC236}">
                <a16:creationId xmlns:a16="http://schemas.microsoft.com/office/drawing/2014/main" id="{FA5BEAE9-B3DE-CFEC-8B8E-D2F7247C0BC0}"/>
              </a:ext>
            </a:extLst>
          </p:cNvPr>
          <p:cNvPicPr>
            <a:picLocks noChangeAspect="1"/>
          </p:cNvPicPr>
          <p:nvPr/>
        </p:nvPicPr>
        <p:blipFill>
          <a:blip r:embed="rId4"/>
          <a:stretch>
            <a:fillRect/>
          </a:stretch>
        </p:blipFill>
        <p:spPr>
          <a:xfrm>
            <a:off x="6598292" y="2978883"/>
            <a:ext cx="1200126" cy="1430918"/>
          </a:xfrm>
          <a:prstGeom prst="rect">
            <a:avLst/>
          </a:prstGeom>
        </p:spPr>
      </p:pic>
      <p:pic>
        <p:nvPicPr>
          <p:cNvPr id="17" name="Picture 16">
            <a:extLst>
              <a:ext uri="{FF2B5EF4-FFF2-40B4-BE49-F238E27FC236}">
                <a16:creationId xmlns:a16="http://schemas.microsoft.com/office/drawing/2014/main" id="{AF361C70-FE86-5E34-9881-1658F360984B}"/>
              </a:ext>
            </a:extLst>
          </p:cNvPr>
          <p:cNvPicPr>
            <a:picLocks noChangeAspect="1"/>
          </p:cNvPicPr>
          <p:nvPr/>
        </p:nvPicPr>
        <p:blipFill>
          <a:blip r:embed="rId5"/>
          <a:stretch>
            <a:fillRect/>
          </a:stretch>
        </p:blipFill>
        <p:spPr>
          <a:xfrm>
            <a:off x="1011949" y="4476872"/>
            <a:ext cx="1255838" cy="1558169"/>
          </a:xfrm>
          <a:prstGeom prst="rect">
            <a:avLst/>
          </a:prstGeom>
        </p:spPr>
      </p:pic>
      <p:pic>
        <p:nvPicPr>
          <p:cNvPr id="19" name="Picture 18" descr="A picture containing person, military uniform, clothing, person&#10;&#10;Description automatically generated">
            <a:extLst>
              <a:ext uri="{FF2B5EF4-FFF2-40B4-BE49-F238E27FC236}">
                <a16:creationId xmlns:a16="http://schemas.microsoft.com/office/drawing/2014/main" id="{AEDFF95D-D793-A7CC-9690-A34118AD6C19}"/>
              </a:ext>
            </a:extLst>
          </p:cNvPr>
          <p:cNvPicPr>
            <a:picLocks noChangeAspect="1"/>
          </p:cNvPicPr>
          <p:nvPr/>
        </p:nvPicPr>
        <p:blipFill rotWithShape="1">
          <a:blip r:embed="rId6"/>
          <a:srcRect b="9140"/>
          <a:stretch/>
        </p:blipFill>
        <p:spPr>
          <a:xfrm>
            <a:off x="6598292" y="1507470"/>
            <a:ext cx="1200126" cy="1361072"/>
          </a:xfrm>
          <a:prstGeom prst="rect">
            <a:avLst/>
          </a:prstGeom>
        </p:spPr>
      </p:pic>
      <p:sp>
        <p:nvSpPr>
          <p:cNvPr id="3" name="Line 7">
            <a:extLst>
              <a:ext uri="{FF2B5EF4-FFF2-40B4-BE49-F238E27FC236}">
                <a16:creationId xmlns:a16="http://schemas.microsoft.com/office/drawing/2014/main" id="{8E49A834-E246-8AE4-AFD0-7CE374D2132B}"/>
              </a:ext>
            </a:extLst>
          </p:cNvPr>
          <p:cNvSpPr>
            <a:spLocks noChangeShapeType="1"/>
          </p:cNvSpPr>
          <p:nvPr/>
        </p:nvSpPr>
        <p:spPr bwMode="auto">
          <a:xfrm flipH="1">
            <a:off x="270933" y="6577012"/>
            <a:ext cx="11311467" cy="12700"/>
          </a:xfrm>
          <a:prstGeom prst="line">
            <a:avLst/>
          </a:prstGeom>
          <a:noFill/>
          <a:ln w="25400">
            <a:solidFill>
              <a:srgbClr val="D2BA52"/>
            </a:solidFill>
            <a:round/>
            <a:headEnd/>
            <a:tailEnd/>
          </a:ln>
        </p:spPr>
        <p:txBody>
          <a:bodyPr wrap="none" anchor="ctr"/>
          <a:lstStyle/>
          <a:p>
            <a:pPr>
              <a:defRPr/>
            </a:pPr>
            <a:endParaRPr lang="en-US" sz="1800" dirty="0">
              <a:solidFill>
                <a:prstClr val="black"/>
              </a:solidFill>
            </a:endParaRPr>
          </a:p>
        </p:txBody>
      </p:sp>
      <p:sp>
        <p:nvSpPr>
          <p:cNvPr id="4" name="Rounded Rectangle 17">
            <a:extLst>
              <a:ext uri="{FF2B5EF4-FFF2-40B4-BE49-F238E27FC236}">
                <a16:creationId xmlns:a16="http://schemas.microsoft.com/office/drawing/2014/main" id="{B2C355CC-9D42-A71D-C44C-6C768E82A15A}"/>
              </a:ext>
            </a:extLst>
          </p:cNvPr>
          <p:cNvSpPr/>
          <p:nvPr/>
        </p:nvSpPr>
        <p:spPr>
          <a:xfrm>
            <a:off x="9497187" y="6508750"/>
            <a:ext cx="2218267" cy="158750"/>
          </a:xfrm>
          <a:prstGeom prst="roundRect">
            <a:avLst/>
          </a:prstGeom>
          <a:solidFill>
            <a:srgbClr val="204317"/>
          </a:solidFill>
          <a:ln>
            <a:solidFill>
              <a:srgbClr val="D2BA5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US" sz="900" b="1" i="1" dirty="0">
                <a:ln w="3175">
                  <a:noFill/>
                </a:ln>
                <a:solidFill>
                  <a:prstClr val="white"/>
                </a:solidFill>
                <a:latin typeface="Franklin Gothic Medium" pitchFamily="34" charset="0"/>
                <a:cs typeface="Arial" pitchFamily="34" charset="0"/>
              </a:rPr>
              <a:t>Army Science Board</a:t>
            </a:r>
          </a:p>
        </p:txBody>
      </p:sp>
      <p:pic>
        <p:nvPicPr>
          <p:cNvPr id="5" name="Picture 2" descr="C:\Users\mclaganwm\Desktop\Admin\ASB Color Logo.jpg">
            <a:extLst>
              <a:ext uri="{FF2B5EF4-FFF2-40B4-BE49-F238E27FC236}">
                <a16:creationId xmlns:a16="http://schemas.microsoft.com/office/drawing/2014/main" id="{D5BBAE4F-4935-B077-34B5-9164D51042E2}"/>
              </a:ext>
            </a:extLst>
          </p:cNvPr>
          <p:cNvPicPr>
            <a:picLocks noChangeAspect="1" noChangeArrowheads="1"/>
          </p:cNvPicPr>
          <p:nvPr/>
        </p:nvPicPr>
        <p:blipFill rotWithShape="1">
          <a:blip r:embed="rId7" cstate="print">
            <a:extLst>
              <a:ext uri="{BEBA8EAE-BF5A-486C-A8C5-ECC9F3942E4B}">
                <a14:imgProps xmlns:a14="http://schemas.microsoft.com/office/drawing/2010/main">
                  <a14:imgLayer r:embed="rId8">
                    <a14:imgEffect>
                      <a14:sharpenSoften amount="25000"/>
                    </a14:imgEffect>
                  </a14:imgLayer>
                </a14:imgProps>
              </a:ext>
            </a:extLst>
          </a:blip>
          <a:srcRect l="4168" t="8378" r="4887" b="11011"/>
          <a:stretch/>
        </p:blipFill>
        <p:spPr bwMode="auto">
          <a:xfrm>
            <a:off x="101599" y="152400"/>
            <a:ext cx="1164298" cy="1031999"/>
          </a:xfrm>
          <a:prstGeom prst="rect">
            <a:avLst/>
          </a:prstGeom>
          <a:noFill/>
        </p:spPr>
      </p:pic>
    </p:spTree>
    <p:extLst>
      <p:ext uri="{BB962C8B-B14F-4D97-AF65-F5344CB8AC3E}">
        <p14:creationId xmlns:p14="http://schemas.microsoft.com/office/powerpoint/2010/main" val="35121804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9BE11-A676-4E58-BB61-C62C8540744C}"/>
              </a:ext>
            </a:extLst>
          </p:cNvPr>
          <p:cNvSpPr>
            <a:spLocks noGrp="1"/>
          </p:cNvSpPr>
          <p:nvPr>
            <p:ph type="title"/>
          </p:nvPr>
        </p:nvSpPr>
        <p:spPr>
          <a:xfrm>
            <a:off x="1016000" y="251619"/>
            <a:ext cx="10160000" cy="563562"/>
          </a:xfrm>
        </p:spPr>
        <p:txBody>
          <a:bodyPr/>
          <a:lstStyle/>
          <a:p>
            <a:r>
              <a:rPr lang="en-US" dirty="0"/>
              <a:t>Study Objectives and Scope </a:t>
            </a:r>
          </a:p>
        </p:txBody>
      </p:sp>
      <p:sp>
        <p:nvSpPr>
          <p:cNvPr id="3" name="Content Placeholder 2">
            <a:extLst>
              <a:ext uri="{FF2B5EF4-FFF2-40B4-BE49-F238E27FC236}">
                <a16:creationId xmlns:a16="http://schemas.microsoft.com/office/drawing/2014/main" id="{D5562111-3068-4119-81BE-D47F100FEB02}"/>
              </a:ext>
            </a:extLst>
          </p:cNvPr>
          <p:cNvSpPr>
            <a:spLocks noGrp="1"/>
          </p:cNvSpPr>
          <p:nvPr>
            <p:ph idx="1"/>
          </p:nvPr>
        </p:nvSpPr>
        <p:spPr>
          <a:xfrm>
            <a:off x="304800" y="1524000"/>
            <a:ext cx="11150600" cy="4953000"/>
          </a:xfrm>
        </p:spPr>
        <p:txBody>
          <a:bodyPr>
            <a:noAutofit/>
          </a:bodyPr>
          <a:lstStyle/>
          <a:p>
            <a:pPr marL="0" indent="0">
              <a:spcBef>
                <a:spcPts val="0"/>
              </a:spcBef>
              <a:buNone/>
            </a:pPr>
            <a:r>
              <a:rPr lang="en-US" sz="2000" b="1" dirty="0">
                <a:ea typeface="Times New Roman" panose="02020603050405020304" pitchFamily="18" charset="0"/>
              </a:rPr>
              <a:t>Purpose: A</a:t>
            </a:r>
            <a:r>
              <a:rPr lang="en-US" sz="2000" b="1" dirty="0">
                <a:solidFill>
                  <a:srgbClr val="0E0E0E"/>
                </a:solidFill>
                <a:ea typeface="Times New Roman" panose="02020603050405020304" pitchFamily="18" charset="0"/>
              </a:rPr>
              <a:t>ssess the Army’s objectives, plans and programs for implementing HMI within Army warfighting formations, focused on 2030-2040 and to identify potential obstacles associated with that implementation</a:t>
            </a:r>
            <a:r>
              <a:rPr lang="en-US" sz="2000" dirty="0">
                <a:solidFill>
                  <a:srgbClr val="0E0E0E"/>
                </a:solidFill>
                <a:ea typeface="Times New Roman" panose="02020603050405020304" pitchFamily="18" charset="0"/>
              </a:rPr>
              <a:t>.</a:t>
            </a:r>
            <a:endParaRPr lang="en-US" sz="2000" dirty="0">
              <a:ea typeface="Times New Roman" panose="02020603050405020304" pitchFamily="18" charset="0"/>
              <a:cs typeface="Times New Roman" panose="02020603050405020304" pitchFamily="18" charset="0"/>
            </a:endParaRPr>
          </a:p>
          <a:p>
            <a:pPr marL="0" indent="0">
              <a:spcBef>
                <a:spcPts val="0"/>
              </a:spcBef>
              <a:buNone/>
            </a:pPr>
            <a:endParaRPr lang="en-US" sz="1600" dirty="0">
              <a:ea typeface="Times New Roman" panose="02020603050405020304" pitchFamily="18" charset="0"/>
            </a:endParaRPr>
          </a:p>
          <a:p>
            <a:pPr marL="0" indent="0">
              <a:spcBef>
                <a:spcPts val="0"/>
              </a:spcBef>
              <a:buNone/>
            </a:pPr>
            <a:r>
              <a:rPr lang="en-US" sz="1600" dirty="0">
                <a:ea typeface="Times New Roman" panose="02020603050405020304" pitchFamily="18" charset="0"/>
              </a:rPr>
              <a:t>   </a:t>
            </a:r>
            <a:endParaRPr lang="en-US" sz="1600" dirty="0">
              <a:ea typeface="Times New Roman" panose="02020603050405020304" pitchFamily="18" charset="0"/>
              <a:cs typeface="Times New Roman" panose="02020603050405020304" pitchFamily="18" charset="0"/>
            </a:endParaRPr>
          </a:p>
          <a:p>
            <a:pPr marL="0" indent="0">
              <a:spcBef>
                <a:spcPts val="0"/>
              </a:spcBef>
              <a:buNone/>
            </a:pPr>
            <a:r>
              <a:rPr lang="en-US" sz="2000" dirty="0">
                <a:ea typeface="Times New Roman" panose="02020603050405020304" pitchFamily="18" charset="0"/>
              </a:rPr>
              <a:t>Combining humans and machines is not new to the Army.  However, soon, the Army will integrate advanced machines into its formations, such as robotic vehicles, systems using artificial intelligence/machine learning (AI/ML), and automated Soldier enhancements.  Army warfighting formations (organizations) will be optimized for specific tasks and conditions by leveraging the most effective combinations of human skills and machine performance. The rapid pace of innovation and development of these advanced machines will drive the Army to incorporate new technologies into formations on a continuous basis, and for every new integration, the Army will need to determine how the technology or system aligns with Multi-Domain Operational requirements. </a:t>
            </a:r>
            <a:endParaRPr lang="en-US" sz="2000" dirty="0">
              <a:ea typeface="Times New Roman" panose="02020603050405020304" pitchFamily="18" charset="0"/>
              <a:cs typeface="Times New Roman" panose="02020603050405020304" pitchFamily="18" charset="0"/>
            </a:endParaRPr>
          </a:p>
          <a:p>
            <a:pPr marL="0" indent="0">
              <a:spcBef>
                <a:spcPts val="0"/>
              </a:spcBef>
              <a:buNone/>
            </a:pPr>
            <a:r>
              <a:rPr lang="en-US" sz="2000" dirty="0">
                <a:ea typeface="Times New Roman" panose="02020603050405020304" pitchFamily="18" charset="0"/>
              </a:rPr>
              <a:t> </a:t>
            </a:r>
            <a:endParaRPr lang="en-US" sz="2000" dirty="0">
              <a:ea typeface="Times New Roman" panose="02020603050405020304" pitchFamily="18" charset="0"/>
              <a:cs typeface="Times New Roman" panose="02020603050405020304" pitchFamily="18" charset="0"/>
            </a:endParaRPr>
          </a:p>
        </p:txBody>
      </p:sp>
      <p:sp>
        <p:nvSpPr>
          <p:cNvPr id="4" name="Line 7">
            <a:extLst>
              <a:ext uri="{FF2B5EF4-FFF2-40B4-BE49-F238E27FC236}">
                <a16:creationId xmlns:a16="http://schemas.microsoft.com/office/drawing/2014/main" id="{737F92EA-5115-5ECE-5EF5-24062A7374D7}"/>
              </a:ext>
            </a:extLst>
          </p:cNvPr>
          <p:cNvSpPr>
            <a:spLocks noChangeShapeType="1"/>
          </p:cNvSpPr>
          <p:nvPr/>
        </p:nvSpPr>
        <p:spPr bwMode="auto">
          <a:xfrm flipH="1">
            <a:off x="270933" y="6577012"/>
            <a:ext cx="11311467" cy="12700"/>
          </a:xfrm>
          <a:prstGeom prst="line">
            <a:avLst/>
          </a:prstGeom>
          <a:noFill/>
          <a:ln w="25400">
            <a:solidFill>
              <a:srgbClr val="D2BA52"/>
            </a:solidFill>
            <a:round/>
            <a:headEnd/>
            <a:tailEnd/>
          </a:ln>
        </p:spPr>
        <p:txBody>
          <a:bodyPr wrap="none" anchor="ctr"/>
          <a:lstStyle/>
          <a:p>
            <a:pPr>
              <a:defRPr/>
            </a:pPr>
            <a:endParaRPr lang="en-US" sz="1800" dirty="0">
              <a:solidFill>
                <a:prstClr val="black"/>
              </a:solidFill>
            </a:endParaRPr>
          </a:p>
        </p:txBody>
      </p:sp>
      <p:sp>
        <p:nvSpPr>
          <p:cNvPr id="5" name="Rounded Rectangle 17">
            <a:extLst>
              <a:ext uri="{FF2B5EF4-FFF2-40B4-BE49-F238E27FC236}">
                <a16:creationId xmlns:a16="http://schemas.microsoft.com/office/drawing/2014/main" id="{430FD0F5-3B27-479F-7D3E-617DAA870837}"/>
              </a:ext>
            </a:extLst>
          </p:cNvPr>
          <p:cNvSpPr/>
          <p:nvPr/>
        </p:nvSpPr>
        <p:spPr>
          <a:xfrm>
            <a:off x="9497187" y="6508750"/>
            <a:ext cx="2218267" cy="158750"/>
          </a:xfrm>
          <a:prstGeom prst="roundRect">
            <a:avLst/>
          </a:prstGeom>
          <a:solidFill>
            <a:srgbClr val="204317"/>
          </a:solidFill>
          <a:ln>
            <a:solidFill>
              <a:srgbClr val="D2BA5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US" sz="900" b="1" i="1" dirty="0">
                <a:ln w="3175">
                  <a:noFill/>
                </a:ln>
                <a:solidFill>
                  <a:prstClr val="white"/>
                </a:solidFill>
                <a:latin typeface="Franklin Gothic Medium" pitchFamily="34" charset="0"/>
                <a:cs typeface="Arial" pitchFamily="34" charset="0"/>
              </a:rPr>
              <a:t>Army Science Board</a:t>
            </a:r>
          </a:p>
        </p:txBody>
      </p:sp>
      <p:pic>
        <p:nvPicPr>
          <p:cNvPr id="6" name="Picture 2" descr="C:\Users\mclaganwm\Desktop\Admin\ASB Color Logo.jpg">
            <a:extLst>
              <a:ext uri="{FF2B5EF4-FFF2-40B4-BE49-F238E27FC236}">
                <a16:creationId xmlns:a16="http://schemas.microsoft.com/office/drawing/2014/main" id="{E3946E56-0974-0E3C-6B5E-B08F027F8691}"/>
              </a:ext>
            </a:extLst>
          </p:cNvPr>
          <p:cNvPicPr>
            <a:picLocks noChangeAspect="1" noChangeArrowheads="1"/>
          </p:cNvPicPr>
          <p:nvPr/>
        </p:nvPicPr>
        <p:blipFill rotWithShape="1">
          <a:blip r:embed="rId3" cstate="print">
            <a:extLst>
              <a:ext uri="{BEBA8EAE-BF5A-486C-A8C5-ECC9F3942E4B}">
                <a14:imgProps xmlns:a14="http://schemas.microsoft.com/office/drawing/2010/main">
                  <a14:imgLayer r:embed="rId4">
                    <a14:imgEffect>
                      <a14:sharpenSoften amount="25000"/>
                    </a14:imgEffect>
                  </a14:imgLayer>
                </a14:imgProps>
              </a:ext>
            </a:extLst>
          </a:blip>
          <a:srcRect l="4168" t="8378" r="4887" b="11011"/>
          <a:stretch/>
        </p:blipFill>
        <p:spPr bwMode="auto">
          <a:xfrm>
            <a:off x="101599" y="152400"/>
            <a:ext cx="1164298" cy="1031999"/>
          </a:xfrm>
          <a:prstGeom prst="rect">
            <a:avLst/>
          </a:prstGeom>
          <a:noFill/>
        </p:spPr>
      </p:pic>
    </p:spTree>
    <p:extLst>
      <p:ext uri="{BB962C8B-B14F-4D97-AF65-F5344CB8AC3E}">
        <p14:creationId xmlns:p14="http://schemas.microsoft.com/office/powerpoint/2010/main" val="13226384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25EA7-D2BA-9D92-785B-3A9D0F06FF68}"/>
              </a:ext>
            </a:extLst>
          </p:cNvPr>
          <p:cNvSpPr>
            <a:spLocks noGrp="1"/>
          </p:cNvSpPr>
          <p:nvPr>
            <p:ph type="title"/>
          </p:nvPr>
        </p:nvSpPr>
        <p:spPr>
          <a:xfrm>
            <a:off x="2514600" y="76200"/>
            <a:ext cx="7162800" cy="769403"/>
          </a:xfrm>
        </p:spPr>
        <p:txBody>
          <a:bodyPr>
            <a:noAutofit/>
          </a:bodyPr>
          <a:lstStyle/>
          <a:p>
            <a:pPr algn="ctr"/>
            <a:br>
              <a:rPr lang="en-US" sz="2400" dirty="0"/>
            </a:br>
            <a:r>
              <a:rPr lang="en-US" dirty="0"/>
              <a:t>Terms of Reference</a:t>
            </a:r>
            <a:br>
              <a:rPr lang="en-US" dirty="0"/>
            </a:br>
            <a:endParaRPr lang="en-US" sz="2400" dirty="0"/>
          </a:p>
        </p:txBody>
      </p:sp>
      <p:sp>
        <p:nvSpPr>
          <p:cNvPr id="6" name="TextBox 5">
            <a:extLst>
              <a:ext uri="{FF2B5EF4-FFF2-40B4-BE49-F238E27FC236}">
                <a16:creationId xmlns:a16="http://schemas.microsoft.com/office/drawing/2014/main" id="{69351013-8313-461F-5D1F-8984790CBEE6}"/>
              </a:ext>
            </a:extLst>
          </p:cNvPr>
          <p:cNvSpPr txBox="1"/>
          <p:nvPr/>
        </p:nvSpPr>
        <p:spPr>
          <a:xfrm>
            <a:off x="152400" y="1298659"/>
            <a:ext cx="11887200" cy="517834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pPr marL="254794" lvl="1">
              <a:lnSpc>
                <a:spcPct val="150000"/>
              </a:lnSpc>
              <a:spcBef>
                <a:spcPts val="450"/>
              </a:spcBef>
              <a:spcAft>
                <a:spcPts val="450"/>
              </a:spcAft>
              <a:tabLst>
                <a:tab pos="215504" algn="l"/>
              </a:tabLst>
            </a:pPr>
            <a:r>
              <a:rPr lang="en-US" sz="2000" b="1" dirty="0">
                <a:latin typeface="Arial" panose="020B0604020202020204" pitchFamily="34" charset="0"/>
                <a:cs typeface="Arial" panose="020B0604020202020204" pitchFamily="34" charset="0"/>
              </a:rPr>
              <a:t>Task 1:</a:t>
            </a:r>
            <a:r>
              <a:rPr lang="en-US" sz="2000" dirty="0">
                <a:latin typeface="Arial" panose="020B0604020202020204" pitchFamily="34" charset="0"/>
                <a:cs typeface="Arial" panose="020B0604020202020204" pitchFamily="34" charset="0"/>
              </a:rPr>
              <a:t> Using a human model as a baseline (standard), identify capabilities and limitations for HMI mission command; HMI design &amp; implementation alternatives; and technical maturity over time and across scale.</a:t>
            </a:r>
          </a:p>
          <a:p>
            <a:pPr marL="254794" lvl="1">
              <a:lnSpc>
                <a:spcPct val="150000"/>
              </a:lnSpc>
              <a:spcBef>
                <a:spcPts val="450"/>
              </a:spcBef>
              <a:spcAft>
                <a:spcPts val="450"/>
              </a:spcAft>
              <a:tabLst>
                <a:tab pos="215504" algn="l"/>
              </a:tabLst>
            </a:pPr>
            <a:r>
              <a:rPr lang="en-US" sz="2000" b="1" dirty="0">
                <a:latin typeface="Arial" panose="020B0604020202020204" pitchFamily="34" charset="0"/>
                <a:cs typeface="Arial" panose="020B0604020202020204" pitchFamily="34" charset="0"/>
              </a:rPr>
              <a:t>Task 2:</a:t>
            </a:r>
            <a:r>
              <a:rPr lang="en-US" sz="2000" dirty="0">
                <a:latin typeface="Arial" panose="020B0604020202020204" pitchFamily="34" charset="0"/>
                <a:cs typeface="Arial" panose="020B0604020202020204" pitchFamily="34" charset="0"/>
              </a:rPr>
              <a:t> Evaluate how HMI might be implemented across Armored and Light formations in the future (lethality, sustainability, deployability and protection).</a:t>
            </a:r>
          </a:p>
          <a:p>
            <a:pPr marL="254794" lvl="1">
              <a:lnSpc>
                <a:spcPct val="150000"/>
              </a:lnSpc>
              <a:tabLst>
                <a:tab pos="215504" algn="l"/>
              </a:tabLst>
            </a:pPr>
            <a:r>
              <a:rPr lang="en-US" sz="2000" b="1" dirty="0">
                <a:latin typeface="Arial" panose="020B0604020202020204" pitchFamily="34" charset="0"/>
                <a:cs typeface="Arial" panose="020B0604020202020204" pitchFamily="34" charset="0"/>
              </a:rPr>
              <a:t>Task 3:</a:t>
            </a:r>
            <a:r>
              <a:rPr lang="en-US" sz="2000" dirty="0">
                <a:latin typeface="Arial" panose="020B0604020202020204" pitchFamily="34" charset="0"/>
                <a:cs typeface="Arial" panose="020B0604020202020204" pitchFamily="34" charset="0"/>
              </a:rPr>
              <a:t> Evaluate current and planned HMI technology development roadmaps: DoD RDT&amp;E (BA1 – BA4) investments, Commercial R&amp;D and COTs opportunities, and experimentation. </a:t>
            </a:r>
          </a:p>
          <a:p>
            <a:pPr marL="254794" lvl="1">
              <a:lnSpc>
                <a:spcPct val="150000"/>
              </a:lnSpc>
              <a:tabLst>
                <a:tab pos="215504" algn="l"/>
              </a:tabLst>
            </a:pPr>
            <a:r>
              <a:rPr lang="en-US" sz="2000" b="1" dirty="0">
                <a:latin typeface="Arial" panose="020B0604020202020204" pitchFamily="34" charset="0"/>
                <a:cs typeface="Arial" panose="020B0604020202020204" pitchFamily="34" charset="0"/>
              </a:rPr>
              <a:t>Task 4:</a:t>
            </a:r>
            <a:r>
              <a:rPr lang="en-US" sz="2000" dirty="0">
                <a:latin typeface="Arial" panose="020B0604020202020204" pitchFamily="34" charset="0"/>
                <a:cs typeface="Arial" panose="020B0604020202020204" pitchFamily="34" charset="0"/>
              </a:rPr>
              <a:t> Examine any Army strategies (objectives, plans and programs) for increased combat capability of Army formations by successfully implementing HMI, and identify any potential obstacles associated with that implementation.</a:t>
            </a:r>
          </a:p>
          <a:p>
            <a:pPr algn="just">
              <a:spcAft>
                <a:spcPts val="225"/>
              </a:spcAft>
              <a:tabLst>
                <a:tab pos="342900" algn="l"/>
              </a:tabLst>
            </a:pPr>
            <a:endParaRPr lang="en-US" sz="2000" kern="0" dirty="0">
              <a:solidFill>
                <a:srgbClr val="000000"/>
              </a:solidFill>
              <a:latin typeface="Arial" panose="020B0604020202020204" pitchFamily="34" charset="0"/>
              <a:cs typeface="Arial" panose="020B0604020202020204" pitchFamily="34" charset="0"/>
              <a:sym typeface="Calibri"/>
            </a:endParaRPr>
          </a:p>
        </p:txBody>
      </p:sp>
      <p:sp>
        <p:nvSpPr>
          <p:cNvPr id="3" name="Line 7">
            <a:extLst>
              <a:ext uri="{FF2B5EF4-FFF2-40B4-BE49-F238E27FC236}">
                <a16:creationId xmlns:a16="http://schemas.microsoft.com/office/drawing/2014/main" id="{07924D11-C5BF-6B3B-4355-0B18D0289BAA}"/>
              </a:ext>
            </a:extLst>
          </p:cNvPr>
          <p:cNvSpPr>
            <a:spLocks noChangeShapeType="1"/>
          </p:cNvSpPr>
          <p:nvPr/>
        </p:nvSpPr>
        <p:spPr bwMode="auto">
          <a:xfrm flipH="1">
            <a:off x="270933" y="6577012"/>
            <a:ext cx="11311467" cy="12700"/>
          </a:xfrm>
          <a:prstGeom prst="line">
            <a:avLst/>
          </a:prstGeom>
          <a:noFill/>
          <a:ln w="25400">
            <a:solidFill>
              <a:srgbClr val="D2BA52"/>
            </a:solidFill>
            <a:round/>
            <a:headEnd/>
            <a:tailEnd/>
          </a:ln>
        </p:spPr>
        <p:txBody>
          <a:bodyPr wrap="none" anchor="ctr"/>
          <a:lstStyle/>
          <a:p>
            <a:pPr>
              <a:defRPr/>
            </a:pPr>
            <a:endParaRPr lang="en-US" sz="1800" dirty="0">
              <a:solidFill>
                <a:prstClr val="black"/>
              </a:solidFill>
            </a:endParaRPr>
          </a:p>
        </p:txBody>
      </p:sp>
      <p:sp>
        <p:nvSpPr>
          <p:cNvPr id="5" name="Rounded Rectangle 17">
            <a:extLst>
              <a:ext uri="{FF2B5EF4-FFF2-40B4-BE49-F238E27FC236}">
                <a16:creationId xmlns:a16="http://schemas.microsoft.com/office/drawing/2014/main" id="{BB0F60C8-D7F2-F30D-C911-FBAB364EABF4}"/>
              </a:ext>
            </a:extLst>
          </p:cNvPr>
          <p:cNvSpPr/>
          <p:nvPr/>
        </p:nvSpPr>
        <p:spPr>
          <a:xfrm>
            <a:off x="9497187" y="6508750"/>
            <a:ext cx="2218267" cy="158750"/>
          </a:xfrm>
          <a:prstGeom prst="roundRect">
            <a:avLst/>
          </a:prstGeom>
          <a:solidFill>
            <a:srgbClr val="204317"/>
          </a:solidFill>
          <a:ln>
            <a:solidFill>
              <a:srgbClr val="D2BA5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US" sz="900" b="1" i="1" dirty="0">
                <a:ln w="3175">
                  <a:noFill/>
                </a:ln>
                <a:solidFill>
                  <a:prstClr val="white"/>
                </a:solidFill>
                <a:latin typeface="Franklin Gothic Medium" pitchFamily="34" charset="0"/>
                <a:cs typeface="Arial" pitchFamily="34" charset="0"/>
              </a:rPr>
              <a:t>Army Science Board</a:t>
            </a:r>
          </a:p>
        </p:txBody>
      </p:sp>
      <p:pic>
        <p:nvPicPr>
          <p:cNvPr id="7" name="Picture 2" descr="C:\Users\mclaganwm\Desktop\Admin\ASB Color Logo.jpg">
            <a:extLst>
              <a:ext uri="{FF2B5EF4-FFF2-40B4-BE49-F238E27FC236}">
                <a16:creationId xmlns:a16="http://schemas.microsoft.com/office/drawing/2014/main" id="{857B6B2D-CEA6-33A1-17F2-17C7118FCC46}"/>
              </a:ext>
            </a:extLst>
          </p:cNvPr>
          <p:cNvPicPr>
            <a:picLocks noChangeAspect="1" noChangeArrowheads="1"/>
          </p:cNvPicPr>
          <p:nvPr/>
        </p:nvPicPr>
        <p:blipFill rotWithShape="1">
          <a:blip r:embed="rId3" cstate="print">
            <a:extLst>
              <a:ext uri="{BEBA8EAE-BF5A-486C-A8C5-ECC9F3942E4B}">
                <a14:imgProps xmlns:a14="http://schemas.microsoft.com/office/drawing/2010/main">
                  <a14:imgLayer r:embed="rId4">
                    <a14:imgEffect>
                      <a14:sharpenSoften amount="25000"/>
                    </a14:imgEffect>
                  </a14:imgLayer>
                </a14:imgProps>
              </a:ext>
            </a:extLst>
          </a:blip>
          <a:srcRect l="4168" t="8378" r="4887" b="11011"/>
          <a:stretch/>
        </p:blipFill>
        <p:spPr bwMode="auto">
          <a:xfrm>
            <a:off x="101599" y="152400"/>
            <a:ext cx="1164298" cy="1031999"/>
          </a:xfrm>
          <a:prstGeom prst="rect">
            <a:avLst/>
          </a:prstGeom>
          <a:noFill/>
        </p:spPr>
      </p:pic>
    </p:spTree>
    <p:extLst>
      <p:ext uri="{BB962C8B-B14F-4D97-AF65-F5344CB8AC3E}">
        <p14:creationId xmlns:p14="http://schemas.microsoft.com/office/powerpoint/2010/main" val="25933906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25EA7-D2BA-9D92-785B-3A9D0F06FF68}"/>
              </a:ext>
            </a:extLst>
          </p:cNvPr>
          <p:cNvSpPr>
            <a:spLocks noGrp="1"/>
          </p:cNvSpPr>
          <p:nvPr>
            <p:ph type="title"/>
          </p:nvPr>
        </p:nvSpPr>
        <p:spPr>
          <a:xfrm>
            <a:off x="2514600" y="76200"/>
            <a:ext cx="7162800" cy="769403"/>
          </a:xfrm>
        </p:spPr>
        <p:txBody>
          <a:bodyPr>
            <a:noAutofit/>
          </a:bodyPr>
          <a:lstStyle/>
          <a:p>
            <a:pPr algn="ctr"/>
            <a:br>
              <a:rPr lang="en-US" sz="2400" dirty="0"/>
            </a:br>
            <a:r>
              <a:rPr lang="en-US" dirty="0"/>
              <a:t>Terms of Reference</a:t>
            </a:r>
            <a:br>
              <a:rPr lang="en-US" dirty="0"/>
            </a:br>
            <a:endParaRPr lang="en-US" sz="2400" dirty="0"/>
          </a:p>
        </p:txBody>
      </p:sp>
      <p:sp>
        <p:nvSpPr>
          <p:cNvPr id="3" name="Rectangle: Rounded Corners 2">
            <a:extLst>
              <a:ext uri="{FF2B5EF4-FFF2-40B4-BE49-F238E27FC236}">
                <a16:creationId xmlns:a16="http://schemas.microsoft.com/office/drawing/2014/main" id="{816D5884-62C2-BE92-3F31-28C08A44D52B}"/>
              </a:ext>
            </a:extLst>
          </p:cNvPr>
          <p:cNvSpPr/>
          <p:nvPr/>
        </p:nvSpPr>
        <p:spPr>
          <a:xfrm>
            <a:off x="609600" y="2667000"/>
            <a:ext cx="10591800" cy="1066800"/>
          </a:xfrm>
          <a:prstGeom prst="roundRect">
            <a:avLst/>
          </a:prstGeom>
          <a:solidFill>
            <a:srgbClr val="FFFF6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69351013-8313-461F-5D1F-8984790CBEE6}"/>
              </a:ext>
            </a:extLst>
          </p:cNvPr>
          <p:cNvSpPr txBox="1"/>
          <p:nvPr/>
        </p:nvSpPr>
        <p:spPr>
          <a:xfrm>
            <a:off x="838200" y="1371600"/>
            <a:ext cx="10134600" cy="471667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pPr marL="254794" lvl="1">
              <a:lnSpc>
                <a:spcPct val="150000"/>
              </a:lnSpc>
              <a:spcBef>
                <a:spcPts val="450"/>
              </a:spcBef>
              <a:spcAft>
                <a:spcPts val="450"/>
              </a:spcAft>
              <a:tabLst>
                <a:tab pos="215504" algn="l"/>
              </a:tabLst>
            </a:pPr>
            <a:r>
              <a:rPr lang="en-US" b="1" dirty="0">
                <a:latin typeface="Arial" panose="020B0604020202020204" pitchFamily="34" charset="0"/>
                <a:cs typeface="Arial" panose="020B0604020202020204" pitchFamily="34" charset="0"/>
              </a:rPr>
              <a:t>Task 1:</a:t>
            </a:r>
            <a:r>
              <a:rPr lang="en-US" dirty="0">
                <a:latin typeface="Arial" panose="020B0604020202020204" pitchFamily="34" charset="0"/>
                <a:cs typeface="Arial" panose="020B0604020202020204" pitchFamily="34" charset="0"/>
              </a:rPr>
              <a:t> Using a human model as a baseline (standard), identify capabilities and limitations for HMI mission command; HMI design &amp; implementation alternatives; and technical maturity over time and across scale.</a:t>
            </a:r>
          </a:p>
          <a:p>
            <a:pPr marL="254794" lvl="1">
              <a:lnSpc>
                <a:spcPct val="150000"/>
              </a:lnSpc>
              <a:spcBef>
                <a:spcPts val="450"/>
              </a:spcBef>
              <a:spcAft>
                <a:spcPts val="450"/>
              </a:spcAft>
              <a:tabLst>
                <a:tab pos="215504" algn="l"/>
              </a:tabLst>
            </a:pPr>
            <a:r>
              <a:rPr lang="en-US" b="1" dirty="0">
                <a:latin typeface="Arial" panose="020B0604020202020204" pitchFamily="34" charset="0"/>
                <a:cs typeface="Arial" panose="020B0604020202020204" pitchFamily="34" charset="0"/>
              </a:rPr>
              <a:t>Task 2:</a:t>
            </a:r>
            <a:r>
              <a:rPr lang="en-US" dirty="0">
                <a:latin typeface="Arial" panose="020B0604020202020204" pitchFamily="34" charset="0"/>
                <a:cs typeface="Arial" panose="020B0604020202020204" pitchFamily="34" charset="0"/>
              </a:rPr>
              <a:t> Evaluate how HMI might be implemented across Armored and Light formations in the future (lethality, sustainability, deployability and protection).</a:t>
            </a:r>
          </a:p>
          <a:p>
            <a:pPr marL="254794" lvl="1">
              <a:lnSpc>
                <a:spcPct val="150000"/>
              </a:lnSpc>
              <a:tabLst>
                <a:tab pos="215504" algn="l"/>
              </a:tabLst>
            </a:pPr>
            <a:r>
              <a:rPr lang="en-US" b="1" dirty="0">
                <a:latin typeface="Arial" panose="020B0604020202020204" pitchFamily="34" charset="0"/>
                <a:cs typeface="Arial" panose="020B0604020202020204" pitchFamily="34" charset="0"/>
              </a:rPr>
              <a:t>Task 3:</a:t>
            </a:r>
            <a:r>
              <a:rPr lang="en-US" dirty="0">
                <a:latin typeface="Arial" panose="020B0604020202020204" pitchFamily="34" charset="0"/>
                <a:cs typeface="Arial" panose="020B0604020202020204" pitchFamily="34" charset="0"/>
              </a:rPr>
              <a:t> Evaluate current and planned HMI technology development roadmaps: DoD RDT&amp;E (BA1 – BA4) investments, Commercial R&amp;D and COTs opportunities, and experimentation. </a:t>
            </a:r>
          </a:p>
          <a:p>
            <a:pPr marL="254794" lvl="1">
              <a:lnSpc>
                <a:spcPct val="150000"/>
              </a:lnSpc>
              <a:tabLst>
                <a:tab pos="215504" algn="l"/>
              </a:tabLst>
            </a:pPr>
            <a:r>
              <a:rPr lang="en-US" b="1" dirty="0">
                <a:latin typeface="Arial" panose="020B0604020202020204" pitchFamily="34" charset="0"/>
                <a:cs typeface="Arial" panose="020B0604020202020204" pitchFamily="34" charset="0"/>
              </a:rPr>
              <a:t>Task 4:</a:t>
            </a:r>
            <a:r>
              <a:rPr lang="en-US" dirty="0">
                <a:latin typeface="Arial" panose="020B0604020202020204" pitchFamily="34" charset="0"/>
                <a:cs typeface="Arial" panose="020B0604020202020204" pitchFamily="34" charset="0"/>
              </a:rPr>
              <a:t> Examine any Army strategies (objectives, plans and programs) for increased combat capability of Army formations by successfully implementing HMI, and identify any potential obstacles associated with that implementation.</a:t>
            </a:r>
          </a:p>
          <a:p>
            <a:pPr algn="just">
              <a:spcAft>
                <a:spcPts val="225"/>
              </a:spcAft>
              <a:tabLst>
                <a:tab pos="342900" algn="l"/>
              </a:tabLst>
            </a:pPr>
            <a:endParaRPr lang="en-US" kern="0" dirty="0">
              <a:solidFill>
                <a:srgbClr val="000000"/>
              </a:solidFill>
              <a:latin typeface="Arial" panose="020B0604020202020204" pitchFamily="34" charset="0"/>
              <a:cs typeface="Arial" panose="020B0604020202020204" pitchFamily="34" charset="0"/>
              <a:sym typeface="Calibri"/>
            </a:endParaRPr>
          </a:p>
        </p:txBody>
      </p:sp>
      <p:sp>
        <p:nvSpPr>
          <p:cNvPr id="5" name="Line 7">
            <a:extLst>
              <a:ext uri="{FF2B5EF4-FFF2-40B4-BE49-F238E27FC236}">
                <a16:creationId xmlns:a16="http://schemas.microsoft.com/office/drawing/2014/main" id="{9A2C6AC6-0818-B392-C47A-F0AAC715CD1B}"/>
              </a:ext>
            </a:extLst>
          </p:cNvPr>
          <p:cNvSpPr>
            <a:spLocks noChangeShapeType="1"/>
          </p:cNvSpPr>
          <p:nvPr/>
        </p:nvSpPr>
        <p:spPr bwMode="auto">
          <a:xfrm flipH="1">
            <a:off x="270933" y="6577012"/>
            <a:ext cx="11311467" cy="12700"/>
          </a:xfrm>
          <a:prstGeom prst="line">
            <a:avLst/>
          </a:prstGeom>
          <a:noFill/>
          <a:ln w="25400">
            <a:solidFill>
              <a:srgbClr val="D2BA52"/>
            </a:solidFill>
            <a:round/>
            <a:headEnd/>
            <a:tailEnd/>
          </a:ln>
        </p:spPr>
        <p:txBody>
          <a:bodyPr wrap="none" anchor="ctr"/>
          <a:lstStyle/>
          <a:p>
            <a:pPr>
              <a:defRPr/>
            </a:pPr>
            <a:endParaRPr lang="en-US" sz="1800" dirty="0">
              <a:solidFill>
                <a:prstClr val="black"/>
              </a:solidFill>
            </a:endParaRPr>
          </a:p>
        </p:txBody>
      </p:sp>
      <p:sp>
        <p:nvSpPr>
          <p:cNvPr id="7" name="Rounded Rectangle 17">
            <a:extLst>
              <a:ext uri="{FF2B5EF4-FFF2-40B4-BE49-F238E27FC236}">
                <a16:creationId xmlns:a16="http://schemas.microsoft.com/office/drawing/2014/main" id="{10593EF2-8E06-D028-2436-D0879955DA24}"/>
              </a:ext>
            </a:extLst>
          </p:cNvPr>
          <p:cNvSpPr/>
          <p:nvPr/>
        </p:nvSpPr>
        <p:spPr>
          <a:xfrm>
            <a:off x="9497187" y="6508750"/>
            <a:ext cx="2218267" cy="158750"/>
          </a:xfrm>
          <a:prstGeom prst="roundRect">
            <a:avLst/>
          </a:prstGeom>
          <a:solidFill>
            <a:srgbClr val="204317"/>
          </a:solidFill>
          <a:ln>
            <a:solidFill>
              <a:srgbClr val="D2BA5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US" sz="900" b="1" i="1" dirty="0">
                <a:ln w="3175">
                  <a:noFill/>
                </a:ln>
                <a:solidFill>
                  <a:prstClr val="white"/>
                </a:solidFill>
                <a:latin typeface="Franklin Gothic Medium" pitchFamily="34" charset="0"/>
                <a:cs typeface="Arial" pitchFamily="34" charset="0"/>
              </a:rPr>
              <a:t>Army Science Board</a:t>
            </a:r>
          </a:p>
        </p:txBody>
      </p:sp>
      <p:pic>
        <p:nvPicPr>
          <p:cNvPr id="8" name="Picture 2" descr="C:\Users\mclaganwm\Desktop\Admin\ASB Color Logo.jpg">
            <a:extLst>
              <a:ext uri="{FF2B5EF4-FFF2-40B4-BE49-F238E27FC236}">
                <a16:creationId xmlns:a16="http://schemas.microsoft.com/office/drawing/2014/main" id="{3904EDC8-F44F-2D26-6730-5BCE5AA5BE2B}"/>
              </a:ext>
            </a:extLst>
          </p:cNvPr>
          <p:cNvPicPr>
            <a:picLocks noChangeAspect="1" noChangeArrowheads="1"/>
          </p:cNvPicPr>
          <p:nvPr/>
        </p:nvPicPr>
        <p:blipFill rotWithShape="1">
          <a:blip r:embed="rId3" cstate="print">
            <a:extLst>
              <a:ext uri="{BEBA8EAE-BF5A-486C-A8C5-ECC9F3942E4B}">
                <a14:imgProps xmlns:a14="http://schemas.microsoft.com/office/drawing/2010/main">
                  <a14:imgLayer r:embed="rId4">
                    <a14:imgEffect>
                      <a14:sharpenSoften amount="25000"/>
                    </a14:imgEffect>
                  </a14:imgLayer>
                </a14:imgProps>
              </a:ext>
            </a:extLst>
          </a:blip>
          <a:srcRect l="4168" t="8378" r="4887" b="11011"/>
          <a:stretch/>
        </p:blipFill>
        <p:spPr bwMode="auto">
          <a:xfrm>
            <a:off x="101599" y="152400"/>
            <a:ext cx="1164298" cy="1031999"/>
          </a:xfrm>
          <a:prstGeom prst="rect">
            <a:avLst/>
          </a:prstGeom>
          <a:noFill/>
        </p:spPr>
      </p:pic>
    </p:spTree>
    <p:extLst>
      <p:ext uri="{BB962C8B-B14F-4D97-AF65-F5344CB8AC3E}">
        <p14:creationId xmlns:p14="http://schemas.microsoft.com/office/powerpoint/2010/main" val="13425608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25EA7-D2BA-9D92-785B-3A9D0F06FF68}"/>
              </a:ext>
            </a:extLst>
          </p:cNvPr>
          <p:cNvSpPr>
            <a:spLocks noGrp="1"/>
          </p:cNvSpPr>
          <p:nvPr>
            <p:ph type="title"/>
          </p:nvPr>
        </p:nvSpPr>
        <p:spPr>
          <a:xfrm>
            <a:off x="2514600" y="76200"/>
            <a:ext cx="7162800" cy="769403"/>
          </a:xfrm>
        </p:spPr>
        <p:txBody>
          <a:bodyPr>
            <a:noAutofit/>
          </a:bodyPr>
          <a:lstStyle/>
          <a:p>
            <a:pPr algn="ctr"/>
            <a:br>
              <a:rPr lang="en-US" sz="2400" dirty="0"/>
            </a:br>
            <a:r>
              <a:rPr lang="en-US" dirty="0"/>
              <a:t>Methodology</a:t>
            </a:r>
            <a:br>
              <a:rPr lang="en-US" dirty="0"/>
            </a:br>
            <a:endParaRPr lang="en-US" sz="2400" dirty="0"/>
          </a:p>
        </p:txBody>
      </p:sp>
      <p:sp>
        <p:nvSpPr>
          <p:cNvPr id="6" name="TextBox 5">
            <a:extLst>
              <a:ext uri="{FF2B5EF4-FFF2-40B4-BE49-F238E27FC236}">
                <a16:creationId xmlns:a16="http://schemas.microsoft.com/office/drawing/2014/main" id="{69351013-8313-461F-5D1F-8984790CBEE6}"/>
              </a:ext>
            </a:extLst>
          </p:cNvPr>
          <p:cNvSpPr txBox="1"/>
          <p:nvPr/>
        </p:nvSpPr>
        <p:spPr>
          <a:xfrm>
            <a:off x="762000" y="1219200"/>
            <a:ext cx="10134600" cy="580415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pPr marL="597694" lvl="1" indent="-342900">
              <a:lnSpc>
                <a:spcPct val="150000"/>
              </a:lnSpc>
              <a:spcBef>
                <a:spcPts val="450"/>
              </a:spcBef>
              <a:spcAft>
                <a:spcPts val="450"/>
              </a:spcAft>
              <a:buFont typeface="Arial" panose="020B0604020202020204" pitchFamily="34" charset="0"/>
              <a:buChar char="•"/>
              <a:tabLst>
                <a:tab pos="215504" algn="l"/>
              </a:tabLst>
            </a:pPr>
            <a:r>
              <a:rPr lang="en-US" sz="2400" b="1" dirty="0">
                <a:latin typeface="Arial" panose="020B0604020202020204" pitchFamily="34" charset="0"/>
                <a:cs typeface="Arial" panose="020B0604020202020204" pitchFamily="34" charset="0"/>
              </a:rPr>
              <a:t>Created a first-class team of government and ASB members to conduct the assessment</a:t>
            </a:r>
          </a:p>
          <a:p>
            <a:pPr marL="597694" lvl="1" indent="-342900">
              <a:lnSpc>
                <a:spcPct val="150000"/>
              </a:lnSpc>
              <a:spcBef>
                <a:spcPts val="450"/>
              </a:spcBef>
              <a:spcAft>
                <a:spcPts val="450"/>
              </a:spcAft>
              <a:buFont typeface="Arial" panose="020B0604020202020204" pitchFamily="34" charset="0"/>
              <a:buChar char="•"/>
              <a:tabLst>
                <a:tab pos="215504" algn="l"/>
              </a:tabLst>
            </a:pPr>
            <a:r>
              <a:rPr lang="en-US" sz="2400" b="1" dirty="0">
                <a:latin typeface="Arial" panose="020B0604020202020204" pitchFamily="34" charset="0"/>
                <a:cs typeface="Arial" panose="020B0604020202020204" pitchFamily="34" charset="0"/>
              </a:rPr>
              <a:t>Conducted over thirty interviews and visits with Government and Industry experts</a:t>
            </a:r>
          </a:p>
          <a:p>
            <a:pPr marL="597694" lvl="1" indent="-342900">
              <a:lnSpc>
                <a:spcPct val="150000"/>
              </a:lnSpc>
              <a:spcBef>
                <a:spcPts val="450"/>
              </a:spcBef>
              <a:spcAft>
                <a:spcPts val="450"/>
              </a:spcAft>
              <a:buFont typeface="Arial" panose="020B0604020202020204" pitchFamily="34" charset="0"/>
              <a:buChar char="•"/>
              <a:tabLst>
                <a:tab pos="215504" algn="l"/>
              </a:tabLst>
            </a:pPr>
            <a:r>
              <a:rPr lang="en-US" sz="2400" b="1" dirty="0">
                <a:latin typeface="Arial" panose="020B0604020202020204" pitchFamily="34" charset="0"/>
                <a:cs typeface="Arial" panose="020B0604020202020204" pitchFamily="34" charset="0"/>
              </a:rPr>
              <a:t>Assessed the </a:t>
            </a:r>
            <a:r>
              <a:rPr lang="en-US" sz="2400" b="1" i="1" dirty="0">
                <a:latin typeface="Arial" panose="020B0604020202020204" pitchFamily="34" charset="0"/>
                <a:cs typeface="Arial" panose="020B0604020202020204" pitchFamily="34" charset="0"/>
              </a:rPr>
              <a:t>significant</a:t>
            </a:r>
            <a:r>
              <a:rPr lang="en-US" sz="2400" b="1" dirty="0">
                <a:latin typeface="Arial" panose="020B0604020202020204" pitchFamily="34" charset="0"/>
                <a:cs typeface="Arial" panose="020B0604020202020204" pitchFamily="34" charset="0"/>
              </a:rPr>
              <a:t> ongoing Government activities: Ft Moore Battle Lab/CDID; The Research and Analysis Center (TRAC), STE CFT, and RCCTO in particular</a:t>
            </a:r>
          </a:p>
          <a:p>
            <a:pPr marL="597694" lvl="1" indent="-342900">
              <a:lnSpc>
                <a:spcPct val="150000"/>
              </a:lnSpc>
              <a:spcBef>
                <a:spcPts val="450"/>
              </a:spcBef>
              <a:spcAft>
                <a:spcPts val="450"/>
              </a:spcAft>
              <a:buFont typeface="Arial" panose="020B0604020202020204" pitchFamily="34" charset="0"/>
              <a:buChar char="•"/>
              <a:tabLst>
                <a:tab pos="215504" algn="l"/>
              </a:tabLst>
            </a:pPr>
            <a:r>
              <a:rPr lang="en-US" sz="2400" b="1" dirty="0">
                <a:latin typeface="Arial" panose="020B0604020202020204" pitchFamily="34" charset="0"/>
                <a:cs typeface="Arial" panose="020B0604020202020204" pitchFamily="34" charset="0"/>
              </a:rPr>
              <a:t>Brought together several key players to advance the process of integrating robotics into Army formations</a:t>
            </a:r>
            <a:endParaRPr lang="en-US" sz="2400" dirty="0">
              <a:latin typeface="Arial" panose="020B0604020202020204" pitchFamily="34" charset="0"/>
              <a:cs typeface="Arial" panose="020B0604020202020204" pitchFamily="34" charset="0"/>
            </a:endParaRPr>
          </a:p>
          <a:p>
            <a:pPr algn="just">
              <a:spcAft>
                <a:spcPts val="225"/>
              </a:spcAft>
              <a:tabLst>
                <a:tab pos="342900" algn="l"/>
              </a:tabLst>
            </a:pPr>
            <a:endParaRPr lang="en-US" kern="0" dirty="0">
              <a:solidFill>
                <a:srgbClr val="000000"/>
              </a:solidFill>
              <a:latin typeface="Arial" panose="020B0604020202020204" pitchFamily="34" charset="0"/>
              <a:cs typeface="Arial" panose="020B0604020202020204" pitchFamily="34" charset="0"/>
              <a:sym typeface="Calibri"/>
            </a:endParaRPr>
          </a:p>
        </p:txBody>
      </p:sp>
      <p:sp>
        <p:nvSpPr>
          <p:cNvPr id="3" name="Line 7">
            <a:extLst>
              <a:ext uri="{FF2B5EF4-FFF2-40B4-BE49-F238E27FC236}">
                <a16:creationId xmlns:a16="http://schemas.microsoft.com/office/drawing/2014/main" id="{F1ED0DE6-992B-DCA3-83EB-3FCF20547267}"/>
              </a:ext>
            </a:extLst>
          </p:cNvPr>
          <p:cNvSpPr>
            <a:spLocks noChangeShapeType="1"/>
          </p:cNvSpPr>
          <p:nvPr/>
        </p:nvSpPr>
        <p:spPr bwMode="auto">
          <a:xfrm flipH="1">
            <a:off x="270933" y="6577012"/>
            <a:ext cx="11311467" cy="12700"/>
          </a:xfrm>
          <a:prstGeom prst="line">
            <a:avLst/>
          </a:prstGeom>
          <a:noFill/>
          <a:ln w="25400">
            <a:solidFill>
              <a:srgbClr val="D2BA52"/>
            </a:solidFill>
            <a:round/>
            <a:headEnd/>
            <a:tailEnd/>
          </a:ln>
        </p:spPr>
        <p:txBody>
          <a:bodyPr wrap="none" anchor="ctr"/>
          <a:lstStyle/>
          <a:p>
            <a:pPr>
              <a:defRPr/>
            </a:pPr>
            <a:endParaRPr lang="en-US" sz="1800" dirty="0">
              <a:solidFill>
                <a:prstClr val="black"/>
              </a:solidFill>
            </a:endParaRPr>
          </a:p>
        </p:txBody>
      </p:sp>
      <p:sp>
        <p:nvSpPr>
          <p:cNvPr id="5" name="Rounded Rectangle 17">
            <a:extLst>
              <a:ext uri="{FF2B5EF4-FFF2-40B4-BE49-F238E27FC236}">
                <a16:creationId xmlns:a16="http://schemas.microsoft.com/office/drawing/2014/main" id="{54AA8056-083B-97FF-C684-46DF6E8C89C6}"/>
              </a:ext>
            </a:extLst>
          </p:cNvPr>
          <p:cNvSpPr/>
          <p:nvPr/>
        </p:nvSpPr>
        <p:spPr>
          <a:xfrm>
            <a:off x="9497187" y="6508750"/>
            <a:ext cx="2218267" cy="158750"/>
          </a:xfrm>
          <a:prstGeom prst="roundRect">
            <a:avLst/>
          </a:prstGeom>
          <a:solidFill>
            <a:srgbClr val="204317"/>
          </a:solidFill>
          <a:ln>
            <a:solidFill>
              <a:srgbClr val="D2BA5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US" sz="900" b="1" i="1" dirty="0">
                <a:ln w="3175">
                  <a:noFill/>
                </a:ln>
                <a:solidFill>
                  <a:prstClr val="white"/>
                </a:solidFill>
                <a:latin typeface="Franklin Gothic Medium" pitchFamily="34" charset="0"/>
                <a:cs typeface="Arial" pitchFamily="34" charset="0"/>
              </a:rPr>
              <a:t>Army Science Board</a:t>
            </a:r>
          </a:p>
        </p:txBody>
      </p:sp>
      <p:pic>
        <p:nvPicPr>
          <p:cNvPr id="7" name="Picture 2" descr="C:\Users\mclaganwm\Desktop\Admin\ASB Color Logo.jpg">
            <a:extLst>
              <a:ext uri="{FF2B5EF4-FFF2-40B4-BE49-F238E27FC236}">
                <a16:creationId xmlns:a16="http://schemas.microsoft.com/office/drawing/2014/main" id="{D87B1CBD-C986-7F4F-7275-6D5DFF6C6D08}"/>
              </a:ext>
            </a:extLst>
          </p:cNvPr>
          <p:cNvPicPr>
            <a:picLocks noChangeAspect="1" noChangeArrowheads="1"/>
          </p:cNvPicPr>
          <p:nvPr/>
        </p:nvPicPr>
        <p:blipFill rotWithShape="1">
          <a:blip r:embed="rId3" cstate="print">
            <a:extLst>
              <a:ext uri="{BEBA8EAE-BF5A-486C-A8C5-ECC9F3942E4B}">
                <a14:imgProps xmlns:a14="http://schemas.microsoft.com/office/drawing/2010/main">
                  <a14:imgLayer r:embed="rId4">
                    <a14:imgEffect>
                      <a14:sharpenSoften amount="25000"/>
                    </a14:imgEffect>
                  </a14:imgLayer>
                </a14:imgProps>
              </a:ext>
            </a:extLst>
          </a:blip>
          <a:srcRect l="4168" t="8378" r="4887" b="11011"/>
          <a:stretch/>
        </p:blipFill>
        <p:spPr bwMode="auto">
          <a:xfrm>
            <a:off x="101599" y="152400"/>
            <a:ext cx="1164298" cy="1031999"/>
          </a:xfrm>
          <a:prstGeom prst="rect">
            <a:avLst/>
          </a:prstGeom>
          <a:noFill/>
        </p:spPr>
      </p:pic>
    </p:spTree>
    <p:extLst>
      <p:ext uri="{BB962C8B-B14F-4D97-AF65-F5344CB8AC3E}">
        <p14:creationId xmlns:p14="http://schemas.microsoft.com/office/powerpoint/2010/main" val="42223147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ACB0E016-31D5-F55F-6412-23AF48023750}"/>
              </a:ext>
            </a:extLst>
          </p:cNvPr>
          <p:cNvGraphicFramePr>
            <a:graphicFrameLocks noGrp="1"/>
          </p:cNvGraphicFramePr>
          <p:nvPr>
            <p:ph idx="1"/>
            <p:extLst>
              <p:ext uri="{D42A27DB-BD31-4B8C-83A1-F6EECF244321}">
                <p14:modId xmlns:p14="http://schemas.microsoft.com/office/powerpoint/2010/main" val="1186999615"/>
              </p:ext>
            </p:extLst>
          </p:nvPr>
        </p:nvGraphicFramePr>
        <p:xfrm>
          <a:off x="203200" y="1066800"/>
          <a:ext cx="11785599" cy="5760720"/>
        </p:xfrm>
        <a:graphic>
          <a:graphicData uri="http://schemas.openxmlformats.org/drawingml/2006/table">
            <a:tbl>
              <a:tblPr firstRow="1" bandRow="1">
                <a:tableStyleId>{5940675A-B579-460E-94D1-54222C63F5DA}</a:tableStyleId>
              </a:tblPr>
              <a:tblGrid>
                <a:gridCol w="2082800">
                  <a:extLst>
                    <a:ext uri="{9D8B030D-6E8A-4147-A177-3AD203B41FA5}">
                      <a16:colId xmlns:a16="http://schemas.microsoft.com/office/drawing/2014/main" val="3236527201"/>
                    </a:ext>
                  </a:extLst>
                </a:gridCol>
                <a:gridCol w="4572000">
                  <a:extLst>
                    <a:ext uri="{9D8B030D-6E8A-4147-A177-3AD203B41FA5}">
                      <a16:colId xmlns:a16="http://schemas.microsoft.com/office/drawing/2014/main" val="127050018"/>
                    </a:ext>
                  </a:extLst>
                </a:gridCol>
                <a:gridCol w="5130799">
                  <a:extLst>
                    <a:ext uri="{9D8B030D-6E8A-4147-A177-3AD203B41FA5}">
                      <a16:colId xmlns:a16="http://schemas.microsoft.com/office/drawing/2014/main" val="3275892573"/>
                    </a:ext>
                  </a:extLst>
                </a:gridCol>
              </a:tblGrid>
              <a:tr h="370840">
                <a:tc>
                  <a:txBody>
                    <a:bodyPr/>
                    <a:lstStyle/>
                    <a:p>
                      <a:endParaRPr lang="en-US" dirty="0"/>
                    </a:p>
                  </a:txBody>
                  <a:tcPr/>
                </a:tc>
                <a:tc>
                  <a:txBody>
                    <a:bodyPr/>
                    <a:lstStyle/>
                    <a:p>
                      <a:r>
                        <a:rPr lang="en-US" b="1" dirty="0"/>
                        <a:t>Light Infantry</a:t>
                      </a:r>
                    </a:p>
                    <a:p>
                      <a:endParaRPr lang="en-US" b="1" dirty="0"/>
                    </a:p>
                  </a:txBody>
                  <a:tcPr/>
                </a:tc>
                <a:tc>
                  <a:txBody>
                    <a:bodyPr/>
                    <a:lstStyle/>
                    <a:p>
                      <a:r>
                        <a:rPr lang="en-US" b="1" dirty="0"/>
                        <a:t>Armor </a:t>
                      </a:r>
                    </a:p>
                    <a:p>
                      <a:r>
                        <a:rPr lang="en-US" b="1" i="1" dirty="0"/>
                        <a:t>(Integrated at Battalion level, not Company level)</a:t>
                      </a:r>
                    </a:p>
                  </a:txBody>
                  <a:tcPr/>
                </a:tc>
                <a:extLst>
                  <a:ext uri="{0D108BD9-81ED-4DB2-BD59-A6C34878D82A}">
                    <a16:rowId xmlns:a16="http://schemas.microsoft.com/office/drawing/2014/main" val="2363850416"/>
                  </a:ext>
                </a:extLst>
              </a:tr>
              <a:tr h="370840">
                <a:tc>
                  <a:txBody>
                    <a:bodyPr/>
                    <a:lstStyle/>
                    <a:p>
                      <a:r>
                        <a:rPr lang="en-US" b="1" dirty="0"/>
                        <a:t>Lethality</a:t>
                      </a:r>
                    </a:p>
                  </a:txBody>
                  <a:tcPr/>
                </a:tc>
                <a:tc>
                  <a:txBody>
                    <a:bodyPr/>
                    <a:lstStyle/>
                    <a:p>
                      <a:pPr marL="285750" indent="-285750">
                        <a:buFont typeface="Arial" panose="020B0604020202020204" pitchFamily="34" charset="0"/>
                        <a:buChar char="•"/>
                      </a:pPr>
                      <a:r>
                        <a:rPr lang="en-US" sz="1800" dirty="0">
                          <a:solidFill>
                            <a:schemeClr val="tx1"/>
                          </a:solidFill>
                        </a:rPr>
                        <a:t>Reduced the risk to the force</a:t>
                      </a:r>
                    </a:p>
                    <a:p>
                      <a:pPr marL="285750" indent="-285750">
                        <a:buFont typeface="Arial" panose="020B0604020202020204" pitchFamily="34" charset="0"/>
                        <a:buChar char="•"/>
                      </a:pPr>
                      <a:r>
                        <a:rPr lang="en-US" sz="1800" dirty="0">
                          <a:solidFill>
                            <a:schemeClr val="tx1"/>
                          </a:solidFill>
                        </a:rPr>
                        <a:t>Extended operational reach</a:t>
                      </a:r>
                    </a:p>
                    <a:p>
                      <a:pPr marL="285750" indent="-285750">
                        <a:buFont typeface="Arial" panose="020B0604020202020204" pitchFamily="34" charset="0"/>
                        <a:buChar char="•"/>
                      </a:pPr>
                      <a:r>
                        <a:rPr lang="en-US" sz="1800" dirty="0">
                          <a:solidFill>
                            <a:schemeClr val="tx1"/>
                          </a:solidFill>
                        </a:rPr>
                        <a:t>Increased lethality,</a:t>
                      </a:r>
                    </a:p>
                    <a:p>
                      <a:pPr marL="285750" indent="-285750">
                        <a:buFont typeface="Arial" panose="020B0604020202020204" pitchFamily="34" charset="0"/>
                        <a:buChar char="•"/>
                      </a:pPr>
                      <a:r>
                        <a:rPr lang="en-US" sz="1800" dirty="0">
                          <a:solidFill>
                            <a:schemeClr val="tx1"/>
                          </a:solidFill>
                        </a:rPr>
                        <a:t>Increased OPTEMPO </a:t>
                      </a:r>
                    </a:p>
                    <a:p>
                      <a:pPr marL="285750" indent="-285750">
                        <a:buFont typeface="Arial" panose="020B0604020202020204" pitchFamily="34" charset="0"/>
                        <a:buChar char="•"/>
                      </a:pPr>
                      <a:r>
                        <a:rPr lang="en-US" sz="1800" dirty="0">
                          <a:solidFill>
                            <a:schemeClr val="tx1"/>
                          </a:solidFill>
                        </a:rPr>
                        <a:t>Increased Situational Awareness</a:t>
                      </a:r>
                      <a:endParaRPr lang="en-US" dirty="0">
                        <a:solidFill>
                          <a:schemeClr val="tx1"/>
                        </a:solidFill>
                      </a:endParaRPr>
                    </a:p>
                  </a:txBody>
                  <a:tcPr>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800" dirty="0">
                          <a:solidFill>
                            <a:schemeClr val="tx1"/>
                          </a:solidFill>
                        </a:rPr>
                        <a:t>Extended Situational Awareness &amp; Launched Effects d</a:t>
                      </a:r>
                      <a:r>
                        <a:rPr lang="en-US" dirty="0">
                          <a:solidFill>
                            <a:schemeClr val="tx1"/>
                          </a:solidFill>
                        </a:rPr>
                        <a:t>oubles lethal range (5 km – 10+ km)</a:t>
                      </a:r>
                    </a:p>
                    <a:p>
                      <a:pPr marL="285750" indent="-285750">
                        <a:buFont typeface="Arial" panose="020B0604020202020204" pitchFamily="34" charset="0"/>
                        <a:buChar char="•"/>
                      </a:pPr>
                      <a:endParaRPr lang="en-US" dirty="0">
                        <a:solidFill>
                          <a:schemeClr val="tx1"/>
                        </a:solidFill>
                      </a:endParaRPr>
                    </a:p>
                  </a:txBody>
                  <a:tcPr>
                    <a:solidFill>
                      <a:schemeClr val="bg1"/>
                    </a:solidFill>
                  </a:tcPr>
                </a:tc>
                <a:extLst>
                  <a:ext uri="{0D108BD9-81ED-4DB2-BD59-A6C34878D82A}">
                    <a16:rowId xmlns:a16="http://schemas.microsoft.com/office/drawing/2014/main" val="1277268032"/>
                  </a:ext>
                </a:extLst>
              </a:tr>
              <a:tr h="370840">
                <a:tc>
                  <a:txBody>
                    <a:bodyPr/>
                    <a:lstStyle/>
                    <a:p>
                      <a:r>
                        <a:rPr lang="en-US" b="1" dirty="0"/>
                        <a:t>Protection (Survivability/</a:t>
                      </a:r>
                    </a:p>
                    <a:p>
                      <a:r>
                        <a:rPr lang="en-US" b="1" dirty="0"/>
                        <a:t>Mobility)</a:t>
                      </a:r>
                    </a:p>
                  </a:txBody>
                  <a:tcPr/>
                </a:tc>
                <a:tc>
                  <a:txBody>
                    <a:bodyPr/>
                    <a:lstStyle/>
                    <a:p>
                      <a:r>
                        <a:rPr lang="en-US" dirty="0">
                          <a:solidFill>
                            <a:schemeClr val="tx1"/>
                          </a:solidFill>
                        </a:rPr>
                        <a:t>Increased survivability</a:t>
                      </a:r>
                    </a:p>
                  </a:txBody>
                  <a:tcPr>
                    <a:solidFill>
                      <a:schemeClr val="bg1"/>
                    </a:solidFill>
                  </a:tcPr>
                </a:tc>
                <a:tc>
                  <a:txBody>
                    <a:bodyPr/>
                    <a:lstStyle/>
                    <a:p>
                      <a:pPr marL="285750" indent="-285750">
                        <a:buFont typeface="Arial" panose="020B0604020202020204" pitchFamily="34" charset="0"/>
                        <a:buChar char="•"/>
                      </a:pPr>
                      <a:r>
                        <a:rPr lang="en-US" dirty="0">
                          <a:solidFill>
                            <a:schemeClr val="tx1"/>
                          </a:solidFill>
                        </a:rPr>
                        <a:t>Increased early warning with remote sensing, particularly in defense</a:t>
                      </a:r>
                    </a:p>
                    <a:p>
                      <a:pPr marL="285750" indent="-285750">
                        <a:buFont typeface="Arial" panose="020B0604020202020204" pitchFamily="34" charset="0"/>
                        <a:buChar char="•"/>
                      </a:pPr>
                      <a:r>
                        <a:rPr lang="en-US" dirty="0">
                          <a:solidFill>
                            <a:schemeClr val="tx1"/>
                          </a:solidFill>
                        </a:rPr>
                        <a:t>Teleoperated combat engineer systems could facilitate breaching</a:t>
                      </a:r>
                    </a:p>
                  </a:txBody>
                  <a:tcPr>
                    <a:solidFill>
                      <a:schemeClr val="bg1"/>
                    </a:solidFill>
                  </a:tcPr>
                </a:tc>
                <a:extLst>
                  <a:ext uri="{0D108BD9-81ED-4DB2-BD59-A6C34878D82A}">
                    <a16:rowId xmlns:a16="http://schemas.microsoft.com/office/drawing/2014/main" val="1833651063"/>
                  </a:ext>
                </a:extLst>
              </a:tr>
              <a:tr h="370840">
                <a:tc>
                  <a:txBody>
                    <a:bodyPr/>
                    <a:lstStyle/>
                    <a:p>
                      <a:r>
                        <a:rPr lang="en-US" b="1" dirty="0" err="1"/>
                        <a:t>Deployability</a:t>
                      </a:r>
                      <a:endParaRPr lang="en-US" b="1"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chemeClr val="tx1"/>
                          </a:solidFill>
                        </a:rPr>
                        <a:t>In the near term will </a:t>
                      </a:r>
                      <a:r>
                        <a:rPr lang="en-US" sz="1800" b="1" dirty="0">
                          <a:solidFill>
                            <a:schemeClr val="tx1"/>
                          </a:solidFill>
                        </a:rPr>
                        <a:t>negatively impact </a:t>
                      </a:r>
                      <a:r>
                        <a:rPr lang="en-US" sz="1800" b="1" dirty="0" err="1">
                          <a:solidFill>
                            <a:schemeClr val="tx1"/>
                          </a:solidFill>
                        </a:rPr>
                        <a:t>deployabilty</a:t>
                      </a:r>
                      <a:r>
                        <a:rPr lang="en-US" sz="1800" dirty="0">
                          <a:solidFill>
                            <a:schemeClr val="tx1"/>
                          </a:solidFill>
                        </a:rPr>
                        <a:t>, but the suggested formation, centralized at Battalion level, minimizes that impact</a:t>
                      </a:r>
                    </a:p>
                  </a:txBody>
                  <a:tcPr>
                    <a:solidFill>
                      <a:schemeClr val="bg1"/>
                    </a:solidFill>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800" dirty="0">
                          <a:solidFill>
                            <a:schemeClr val="tx1"/>
                          </a:solidFill>
                        </a:rPr>
                        <a:t>The 87 tanks in an ABCT should not be off-set for lesser capability</a:t>
                      </a:r>
                    </a:p>
                    <a:p>
                      <a:pPr marL="285750" indent="-285750">
                        <a:buFont typeface="Arial" panose="020B0604020202020204" pitchFamily="34" charset="0"/>
                        <a:buChar char="•"/>
                      </a:pPr>
                      <a:r>
                        <a:rPr lang="en-US" sz="1800" dirty="0">
                          <a:solidFill>
                            <a:schemeClr val="tx1"/>
                          </a:solidFill>
                        </a:rPr>
                        <a:t>Armor formations will be heavier with additional HMI elements</a:t>
                      </a:r>
                    </a:p>
                  </a:txBody>
                  <a:tcPr>
                    <a:solidFill>
                      <a:schemeClr val="bg1"/>
                    </a:solidFill>
                  </a:tcPr>
                </a:tc>
                <a:extLst>
                  <a:ext uri="{0D108BD9-81ED-4DB2-BD59-A6C34878D82A}">
                    <a16:rowId xmlns:a16="http://schemas.microsoft.com/office/drawing/2014/main" val="2658986631"/>
                  </a:ext>
                </a:extLst>
              </a:tr>
              <a:tr h="370840">
                <a:tc>
                  <a:txBody>
                    <a:bodyPr/>
                    <a:lstStyle/>
                    <a:p>
                      <a:r>
                        <a:rPr lang="en-US" b="1" dirty="0"/>
                        <a:t>Sustainability</a:t>
                      </a:r>
                    </a:p>
                  </a:txBody>
                  <a:tcPr/>
                </a:tc>
                <a:tc>
                  <a:txBody>
                    <a:bodyPr/>
                    <a:lstStyle/>
                    <a:p>
                      <a:r>
                        <a:rPr lang="en-US" dirty="0">
                          <a:solidFill>
                            <a:schemeClr val="tx1"/>
                          </a:solidFill>
                        </a:rPr>
                        <a:t>More thought required to address sustainability</a:t>
                      </a:r>
                    </a:p>
                  </a:txBody>
                  <a:tcPr>
                    <a:solidFill>
                      <a:schemeClr val="bg1"/>
                    </a:solidFill>
                  </a:tcPr>
                </a:tc>
                <a:tc>
                  <a:txBody>
                    <a:bodyPr/>
                    <a:lstStyle/>
                    <a:p>
                      <a:r>
                        <a:rPr lang="en-US" dirty="0">
                          <a:solidFill>
                            <a:schemeClr val="tx1"/>
                          </a:solidFill>
                        </a:rPr>
                        <a:t>Sustainability enhancement using ground robots for ammunition and fuel resupply</a:t>
                      </a:r>
                    </a:p>
                  </a:txBody>
                  <a:tcPr>
                    <a:solidFill>
                      <a:schemeClr val="bg1"/>
                    </a:solidFill>
                  </a:tcPr>
                </a:tc>
                <a:extLst>
                  <a:ext uri="{0D108BD9-81ED-4DB2-BD59-A6C34878D82A}">
                    <a16:rowId xmlns:a16="http://schemas.microsoft.com/office/drawing/2014/main" val="1265205624"/>
                  </a:ext>
                </a:extLst>
              </a:tr>
              <a:tr h="370840">
                <a:tc>
                  <a:txBody>
                    <a:bodyPr/>
                    <a:lstStyle/>
                    <a:p>
                      <a:r>
                        <a:rPr lang="en-US" b="1" dirty="0"/>
                        <a:t>Complexity</a:t>
                      </a:r>
                    </a:p>
                  </a:txBody>
                  <a:tcPr/>
                </a:tc>
                <a:tc gridSpan="2">
                  <a:txBody>
                    <a:bodyPr/>
                    <a:lstStyle/>
                    <a:p>
                      <a:r>
                        <a:rPr lang="en-US" sz="1800" dirty="0">
                          <a:solidFill>
                            <a:schemeClr val="tx1"/>
                          </a:solidFill>
                        </a:rPr>
                        <a:t>The sheer number and variety of machines, even if operated by DS troops who are trained in their use and maintenance, significantly adds to the complexity of the leaders’ job</a:t>
                      </a:r>
                      <a:endParaRPr lang="en-US" dirty="0">
                        <a:solidFill>
                          <a:schemeClr val="tx1"/>
                        </a:solidFill>
                      </a:endParaRPr>
                    </a:p>
                  </a:txBody>
                  <a:tcPr>
                    <a:solidFill>
                      <a:schemeClr val="bg1"/>
                    </a:solidFill>
                  </a:tcPr>
                </a:tc>
                <a:tc hMerge="1">
                  <a:txBody>
                    <a:bodyPr/>
                    <a:lstStyle/>
                    <a:p>
                      <a:endParaRPr lang="en-US" dirty="0"/>
                    </a:p>
                  </a:txBody>
                  <a:tcPr/>
                </a:tc>
                <a:extLst>
                  <a:ext uri="{0D108BD9-81ED-4DB2-BD59-A6C34878D82A}">
                    <a16:rowId xmlns:a16="http://schemas.microsoft.com/office/drawing/2014/main" val="1599288211"/>
                  </a:ext>
                </a:extLst>
              </a:tr>
            </a:tbl>
          </a:graphicData>
        </a:graphic>
      </p:graphicFrame>
      <p:sp>
        <p:nvSpPr>
          <p:cNvPr id="4" name="Title 1">
            <a:extLst>
              <a:ext uri="{FF2B5EF4-FFF2-40B4-BE49-F238E27FC236}">
                <a16:creationId xmlns:a16="http://schemas.microsoft.com/office/drawing/2014/main" id="{D0A735CB-2D0D-2D19-4FD0-98494612EDB0}"/>
              </a:ext>
            </a:extLst>
          </p:cNvPr>
          <p:cNvSpPr>
            <a:spLocks noGrp="1"/>
          </p:cNvSpPr>
          <p:nvPr>
            <p:ph type="title"/>
          </p:nvPr>
        </p:nvSpPr>
        <p:spPr>
          <a:xfrm>
            <a:off x="1265238" y="219075"/>
            <a:ext cx="10621962" cy="619125"/>
          </a:xfrm>
        </p:spPr>
        <p:txBody>
          <a:bodyPr anchor="t"/>
          <a:lstStyle/>
          <a:p>
            <a:r>
              <a:rPr lang="en-US" dirty="0"/>
              <a:t>What did we find?</a:t>
            </a:r>
            <a:br>
              <a:rPr lang="en-US" sz="1800" dirty="0"/>
            </a:br>
            <a:endParaRPr lang="en-US" sz="1800" dirty="0"/>
          </a:p>
        </p:txBody>
      </p:sp>
    </p:spTree>
    <p:extLst>
      <p:ext uri="{BB962C8B-B14F-4D97-AF65-F5344CB8AC3E}">
        <p14:creationId xmlns:p14="http://schemas.microsoft.com/office/powerpoint/2010/main" val="38003179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D723907-F131-470A-B48A-03EE0254C2A3}"/>
              </a:ext>
            </a:extLst>
          </p:cNvPr>
          <p:cNvSpPr>
            <a:spLocks noGrp="1"/>
          </p:cNvSpPr>
          <p:nvPr>
            <p:ph idx="1"/>
          </p:nvPr>
        </p:nvSpPr>
        <p:spPr>
          <a:xfrm>
            <a:off x="212072" y="2743201"/>
            <a:ext cx="11466049" cy="3429000"/>
          </a:xfrm>
        </p:spPr>
        <p:txBody>
          <a:bodyPr>
            <a:normAutofit/>
          </a:bodyPr>
          <a:lstStyle/>
          <a:p>
            <a:pPr indent="-230188">
              <a:spcBef>
                <a:spcPts val="0"/>
              </a:spcBef>
              <a:spcAft>
                <a:spcPts val="600"/>
              </a:spcAft>
            </a:pPr>
            <a:r>
              <a:rPr lang="en-US" sz="2000" kern="100" dirty="0">
                <a:latin typeface=" Arial"/>
                <a:ea typeface="Times New Roman" panose="02020603050405020304" pitchFamily="18" charset="0"/>
                <a:cs typeface="Times New Roman" panose="02020603050405020304" pitchFamily="18" charset="0"/>
              </a:rPr>
              <a:t>Strengthen HMI governance to </a:t>
            </a:r>
            <a:r>
              <a:rPr lang="en-US" sz="2000" b="1" kern="100" dirty="0">
                <a:latin typeface=" Arial"/>
                <a:ea typeface="Times New Roman" panose="02020603050405020304" pitchFamily="18" charset="0"/>
                <a:cs typeface="Times New Roman" panose="02020603050405020304" pitchFamily="18" charset="0"/>
              </a:rPr>
              <a:t>shorten</a:t>
            </a:r>
            <a:r>
              <a:rPr lang="en-US" sz="2000" kern="100" dirty="0">
                <a:latin typeface=" Arial"/>
                <a:ea typeface="Times New Roman" panose="02020603050405020304" pitchFamily="18" charset="0"/>
                <a:cs typeface="Times New Roman" panose="02020603050405020304" pitchFamily="18" charset="0"/>
              </a:rPr>
              <a:t> technology development </a:t>
            </a:r>
            <a:r>
              <a:rPr lang="en-US" sz="2000" b="1" kern="100" dirty="0">
                <a:latin typeface=" Arial"/>
                <a:ea typeface="Times New Roman" panose="02020603050405020304" pitchFamily="18" charset="0"/>
                <a:cs typeface="Times New Roman" panose="02020603050405020304" pitchFamily="18" charset="0"/>
              </a:rPr>
              <a:t>timelines</a:t>
            </a:r>
            <a:r>
              <a:rPr lang="en-US" sz="2000" kern="100" dirty="0">
                <a:latin typeface=" Arial"/>
                <a:ea typeface="Times New Roman" panose="02020603050405020304" pitchFamily="18" charset="0"/>
                <a:cs typeface="Times New Roman" panose="02020603050405020304" pitchFamily="18" charset="0"/>
              </a:rPr>
              <a:t> and </a:t>
            </a:r>
            <a:r>
              <a:rPr lang="en-US" sz="2000" b="1" kern="100" dirty="0">
                <a:latin typeface=" Arial"/>
                <a:ea typeface="Times New Roman" panose="02020603050405020304" pitchFamily="18" charset="0"/>
                <a:cs typeface="Times New Roman" panose="02020603050405020304" pitchFamily="18" charset="0"/>
              </a:rPr>
              <a:t>reduce risk</a:t>
            </a:r>
          </a:p>
          <a:p>
            <a:pPr indent="-230188">
              <a:spcBef>
                <a:spcPts val="0"/>
              </a:spcBef>
              <a:spcAft>
                <a:spcPts val="600"/>
              </a:spcAft>
            </a:pPr>
            <a:r>
              <a:rPr lang="en-US" sz="2000" kern="100" dirty="0">
                <a:latin typeface=" Arial"/>
                <a:ea typeface="Times New Roman" panose="02020603050405020304" pitchFamily="18" charset="0"/>
                <a:cs typeface="Times New Roman" panose="02020603050405020304" pitchFamily="18" charset="0"/>
              </a:rPr>
              <a:t>Conduct </a:t>
            </a:r>
            <a:r>
              <a:rPr lang="en-US" sz="2000" b="1" kern="100" dirty="0">
                <a:latin typeface=" Arial"/>
                <a:ea typeface="Times New Roman" panose="02020603050405020304" pitchFamily="18" charset="0"/>
                <a:cs typeface="Times New Roman" panose="02020603050405020304" pitchFamily="18" charset="0"/>
              </a:rPr>
              <a:t>continuous experimentation </a:t>
            </a:r>
            <a:r>
              <a:rPr lang="en-US" sz="2000" kern="100" dirty="0">
                <a:latin typeface=" Arial"/>
                <a:ea typeface="Times New Roman" panose="02020603050405020304" pitchFamily="18" charset="0"/>
                <a:cs typeface="Times New Roman" panose="02020603050405020304" pitchFamily="18" charset="0"/>
              </a:rPr>
              <a:t>compared to a non-HMI formation as a </a:t>
            </a:r>
            <a:r>
              <a:rPr lang="en-US" sz="2000" b="1" kern="100" dirty="0">
                <a:latin typeface=" Arial"/>
                <a:ea typeface="Times New Roman" panose="02020603050405020304" pitchFamily="18" charset="0"/>
                <a:cs typeface="Times New Roman" panose="02020603050405020304" pitchFamily="18" charset="0"/>
              </a:rPr>
              <a:t>baseline</a:t>
            </a:r>
          </a:p>
          <a:p>
            <a:pPr indent="-230188">
              <a:spcBef>
                <a:spcPts val="0"/>
              </a:spcBef>
              <a:spcAft>
                <a:spcPts val="600"/>
              </a:spcAft>
            </a:pPr>
            <a:r>
              <a:rPr lang="en-US" sz="2000" kern="100" dirty="0">
                <a:latin typeface=" Arial"/>
                <a:ea typeface="Times New Roman" panose="02020603050405020304" pitchFamily="18" charset="0"/>
                <a:cs typeface="Times New Roman" panose="02020603050405020304" pitchFamily="18" charset="0"/>
              </a:rPr>
              <a:t>Specific HMI capabilities must be </a:t>
            </a:r>
            <a:r>
              <a:rPr lang="en-US" sz="2000" b="1" kern="100" dirty="0">
                <a:latin typeface=" Arial"/>
                <a:ea typeface="Times New Roman" panose="02020603050405020304" pitchFamily="18" charset="0"/>
                <a:cs typeface="Times New Roman" panose="02020603050405020304" pitchFamily="18" charset="0"/>
              </a:rPr>
              <a:t>fielded at Fort Moore &amp; CTCs</a:t>
            </a:r>
          </a:p>
          <a:p>
            <a:pPr indent="-230188">
              <a:spcBef>
                <a:spcPts val="0"/>
              </a:spcBef>
              <a:spcAft>
                <a:spcPts val="600"/>
              </a:spcAft>
            </a:pPr>
            <a:r>
              <a:rPr lang="en-US" sz="2000" kern="100" dirty="0">
                <a:latin typeface=" Arial"/>
                <a:ea typeface="Times New Roman" panose="02020603050405020304" pitchFamily="18" charset="0"/>
                <a:cs typeface="Times New Roman" panose="02020603050405020304" pitchFamily="18" charset="0"/>
              </a:rPr>
              <a:t>Task &amp; equip a </a:t>
            </a:r>
            <a:r>
              <a:rPr lang="en-US" sz="2000" b="1" kern="100" dirty="0">
                <a:latin typeface=" Arial"/>
                <a:ea typeface="Times New Roman" panose="02020603050405020304" pitchFamily="18" charset="0"/>
                <a:cs typeface="Times New Roman" panose="02020603050405020304" pitchFamily="18" charset="0"/>
              </a:rPr>
              <a:t>Division</a:t>
            </a:r>
            <a:r>
              <a:rPr lang="en-US" sz="2000" kern="100" dirty="0">
                <a:latin typeface=" Arial"/>
                <a:ea typeface="Times New Roman" panose="02020603050405020304" pitchFamily="18" charset="0"/>
                <a:cs typeface="Times New Roman" panose="02020603050405020304" pitchFamily="18" charset="0"/>
              </a:rPr>
              <a:t> to serve as the HMI experimentation force with Infantry, Armor and Stryker units</a:t>
            </a:r>
          </a:p>
          <a:p>
            <a:pPr indent="-230188">
              <a:spcBef>
                <a:spcPts val="0"/>
              </a:spcBef>
              <a:spcAft>
                <a:spcPts val="600"/>
              </a:spcAft>
            </a:pPr>
            <a:r>
              <a:rPr lang="en-US" sz="2000" b="1" kern="100" dirty="0">
                <a:latin typeface=" Arial"/>
                <a:ea typeface="Times New Roman" panose="02020603050405020304" pitchFamily="18" charset="0"/>
                <a:cs typeface="Times New Roman" panose="02020603050405020304" pitchFamily="18" charset="0"/>
              </a:rPr>
              <a:t>Increase human factors researc</a:t>
            </a:r>
            <a:r>
              <a:rPr lang="en-US" sz="2000" kern="100" dirty="0">
                <a:latin typeface=" Arial"/>
                <a:ea typeface="Times New Roman" panose="02020603050405020304" pitchFamily="18" charset="0"/>
                <a:cs typeface="Times New Roman" panose="02020603050405020304" pitchFamily="18" charset="0"/>
              </a:rPr>
              <a:t>h for HMI employment under </a:t>
            </a:r>
            <a:r>
              <a:rPr lang="en-US" sz="2000" b="1" kern="100" dirty="0">
                <a:latin typeface=" Arial"/>
                <a:ea typeface="Times New Roman" panose="02020603050405020304" pitchFamily="18" charset="0"/>
                <a:cs typeface="Times New Roman" panose="02020603050405020304" pitchFamily="18" charset="0"/>
              </a:rPr>
              <a:t>battlefield</a:t>
            </a:r>
            <a:r>
              <a:rPr lang="en-US" sz="2000" kern="100" dirty="0">
                <a:latin typeface=" Arial"/>
                <a:ea typeface="Times New Roman" panose="02020603050405020304" pitchFamily="18" charset="0"/>
                <a:cs typeface="Times New Roman" panose="02020603050405020304" pitchFamily="18" charset="0"/>
              </a:rPr>
              <a:t> stress </a:t>
            </a:r>
            <a:r>
              <a:rPr lang="en-US" sz="2000" b="1" kern="100" dirty="0">
                <a:latin typeface=" Arial"/>
                <a:ea typeface="Times New Roman" panose="02020603050405020304" pitchFamily="18" charset="0"/>
                <a:cs typeface="Times New Roman" panose="02020603050405020304" pitchFamily="18" charset="0"/>
              </a:rPr>
              <a:t>conditions</a:t>
            </a:r>
          </a:p>
          <a:p>
            <a:endParaRPr lang="en-US" sz="1800" kern="100" dirty="0">
              <a:latin typeface=" Arial"/>
              <a:ea typeface="Times New Roman" panose="02020603050405020304" pitchFamily="18" charset="0"/>
              <a:cs typeface="Times New Roman" panose="02020603050405020304" pitchFamily="18" charset="0"/>
            </a:endParaRPr>
          </a:p>
          <a:p>
            <a:pPr lvl="1" indent="-230188">
              <a:spcBef>
                <a:spcPts val="0"/>
              </a:spcBef>
              <a:spcAft>
                <a:spcPts val="600"/>
              </a:spcAft>
            </a:pPr>
            <a:endParaRPr lang="en-US" sz="1600" kern="100" dirty="0">
              <a:latin typeface=" Arial"/>
              <a:ea typeface="Times New Roman" panose="02020603050405020304" pitchFamily="18" charset="0"/>
              <a:cs typeface="Times New Roman" panose="02020603050405020304" pitchFamily="18" charset="0"/>
            </a:endParaRPr>
          </a:p>
          <a:p>
            <a:pPr lvl="1" indent="-230188">
              <a:spcBef>
                <a:spcPts val="0"/>
              </a:spcBef>
              <a:spcAft>
                <a:spcPts val="600"/>
              </a:spcAft>
            </a:pPr>
            <a:endParaRPr lang="en-US" sz="1600" kern="100" dirty="0">
              <a:latin typeface=" Arial"/>
              <a:ea typeface="Times New Roman" panose="02020603050405020304" pitchFamily="18" charset="0"/>
              <a:cs typeface="Times New Roman" panose="02020603050405020304" pitchFamily="18" charset="0"/>
            </a:endParaRPr>
          </a:p>
          <a:p>
            <a:pPr indent="-230188">
              <a:spcBef>
                <a:spcPts val="0"/>
              </a:spcBef>
              <a:spcAft>
                <a:spcPts val="600"/>
              </a:spcAft>
            </a:pPr>
            <a:endParaRPr lang="en-US" sz="2000" b="1" kern="100" dirty="0">
              <a:latin typeface=" Arial"/>
              <a:ea typeface="Times New Roman" panose="02020603050405020304" pitchFamily="18" charset="0"/>
              <a:cs typeface="Times New Roman" panose="02020603050405020304" pitchFamily="18" charset="0"/>
            </a:endParaRPr>
          </a:p>
          <a:p>
            <a:pPr indent="-230188">
              <a:spcBef>
                <a:spcPts val="0"/>
              </a:spcBef>
              <a:spcAft>
                <a:spcPts val="600"/>
              </a:spcAft>
            </a:pPr>
            <a:endParaRPr lang="en-US" sz="2000" kern="100" dirty="0">
              <a:latin typeface=" Arial"/>
              <a:ea typeface="Times New Roman" panose="02020603050405020304" pitchFamily="18" charset="0"/>
            </a:endParaRPr>
          </a:p>
          <a:p>
            <a:pPr marL="574675" lvl="1" indent="-227013">
              <a:spcBef>
                <a:spcPts val="0"/>
              </a:spcBef>
              <a:spcAft>
                <a:spcPts val="600"/>
              </a:spcAft>
            </a:pPr>
            <a:endParaRPr lang="en-US" sz="2000" kern="100" dirty="0">
              <a:latin typeface=" Arial"/>
              <a:ea typeface="Times New Roman" panose="02020603050405020304" pitchFamily="18" charset="0"/>
              <a:cs typeface="Times New Roman" panose="02020603050405020304" pitchFamily="18" charset="0"/>
            </a:endParaRPr>
          </a:p>
          <a:p>
            <a:endParaRPr lang="en-US" sz="1600" kern="100" dirty="0">
              <a:latin typeface=" Arial"/>
              <a:ea typeface="Times New Roman" panose="02020603050405020304" pitchFamily="18" charset="0"/>
              <a:cs typeface="Times New Roman" panose="02020603050405020304" pitchFamily="18" charset="0"/>
            </a:endParaRPr>
          </a:p>
          <a:p>
            <a:endParaRPr lang="en-US" sz="1600" kern="100" dirty="0">
              <a:latin typeface=" Arial"/>
              <a:ea typeface="Times New Roman" panose="02020603050405020304" pitchFamily="18" charset="0"/>
              <a:cs typeface="Times New Roman" panose="02020603050405020304" pitchFamily="18" charset="0"/>
            </a:endParaRPr>
          </a:p>
          <a:p>
            <a:endParaRPr lang="en-US" sz="1600" dirty="0">
              <a:latin typeface=" Arial"/>
            </a:endParaRPr>
          </a:p>
        </p:txBody>
      </p:sp>
      <p:sp>
        <p:nvSpPr>
          <p:cNvPr id="7" name="Title 1">
            <a:extLst>
              <a:ext uri="{FF2B5EF4-FFF2-40B4-BE49-F238E27FC236}">
                <a16:creationId xmlns:a16="http://schemas.microsoft.com/office/drawing/2014/main" id="{703E7675-2E34-B0D2-FA5A-B23C49113693}"/>
              </a:ext>
            </a:extLst>
          </p:cNvPr>
          <p:cNvSpPr>
            <a:spLocks noGrp="1"/>
          </p:cNvSpPr>
          <p:nvPr>
            <p:ph type="title"/>
          </p:nvPr>
        </p:nvSpPr>
        <p:spPr>
          <a:xfrm>
            <a:off x="1265897" y="218901"/>
            <a:ext cx="9728200" cy="563562"/>
          </a:xfrm>
        </p:spPr>
        <p:txBody>
          <a:bodyPr/>
          <a:lstStyle/>
          <a:p>
            <a:r>
              <a:rPr lang="en-US" dirty="0"/>
              <a:t>Bottom-line</a:t>
            </a:r>
          </a:p>
        </p:txBody>
      </p:sp>
      <p:sp>
        <p:nvSpPr>
          <p:cNvPr id="9" name="TextBox 8">
            <a:extLst>
              <a:ext uri="{FF2B5EF4-FFF2-40B4-BE49-F238E27FC236}">
                <a16:creationId xmlns:a16="http://schemas.microsoft.com/office/drawing/2014/main" id="{0702465E-5956-04A0-4E28-A56BA244E036}"/>
              </a:ext>
            </a:extLst>
          </p:cNvPr>
          <p:cNvSpPr txBox="1"/>
          <p:nvPr/>
        </p:nvSpPr>
        <p:spPr>
          <a:xfrm>
            <a:off x="205446" y="1295400"/>
            <a:ext cx="11757954" cy="830997"/>
          </a:xfrm>
          <a:prstGeom prst="rect">
            <a:avLst/>
          </a:prstGeom>
          <a:solidFill>
            <a:srgbClr val="003300"/>
          </a:solidFill>
          <a:ln>
            <a:noFill/>
          </a:ln>
        </p:spPr>
        <p:txBody>
          <a:bodyPr wrap="square" rtlCol="0">
            <a:spAutoFit/>
          </a:bodyPr>
          <a:lstStyle/>
          <a:p>
            <a:pPr algn="ctr">
              <a:defRPr/>
            </a:pPr>
            <a:r>
              <a:rPr kumimoji="0" lang="en-US" sz="2400" b="0" i="0" u="none" strike="noStrike" kern="1200" cap="none" spc="0" normalizeH="0" baseline="0" noProof="0" dirty="0">
                <a:ln>
                  <a:noFill/>
                </a:ln>
                <a:solidFill>
                  <a:prstClr val="white"/>
                </a:solidFill>
                <a:effectLst/>
                <a:uLnTx/>
                <a:uFillTx/>
                <a:latin typeface="Calibri"/>
                <a:ea typeface="+mn-ea"/>
                <a:cs typeface="Arial" panose="020B0604020202020204" pitchFamily="34" charset="0"/>
              </a:rPr>
              <a:t>For the Army to achieve HMIF by 2030 it must strengthen governance, increase resources, and </a:t>
            </a:r>
            <a:r>
              <a:rPr kumimoji="0" lang="en-US" sz="2400" b="0" i="0" u="none" strike="noStrike" kern="1200" cap="none" spc="0" normalizeH="0" baseline="0" noProof="0" dirty="0" err="1">
                <a:ln>
                  <a:noFill/>
                </a:ln>
                <a:solidFill>
                  <a:prstClr val="white"/>
                </a:solidFill>
                <a:effectLst/>
                <a:uLnTx/>
                <a:uFillTx/>
                <a:latin typeface="Calibri"/>
                <a:ea typeface="+mn-ea"/>
                <a:cs typeface="Arial" panose="020B0604020202020204" pitchFamily="34" charset="0"/>
              </a:rPr>
              <a:t>commi</a:t>
            </a:r>
            <a:r>
              <a:rPr lang="en-US" sz="2400" dirty="0">
                <a:solidFill>
                  <a:prstClr val="white"/>
                </a:solidFill>
                <a:latin typeface="Calibri"/>
                <a:cs typeface="Arial" panose="020B0604020202020204" pitchFamily="34" charset="0"/>
              </a:rPr>
              <a:t>t to continuous experimentation and training</a:t>
            </a:r>
            <a:endParaRPr kumimoji="0" lang="en-US" sz="2400" b="0" i="0" u="none" strike="noStrike" kern="1200" cap="none" spc="0" normalizeH="0" baseline="0" noProof="0" dirty="0">
              <a:ln>
                <a:noFill/>
              </a:ln>
              <a:solidFill>
                <a:prstClr val="white"/>
              </a:solidFill>
              <a:effectLst/>
              <a:uLnTx/>
              <a:uFillTx/>
              <a:latin typeface="Calibri"/>
              <a:ea typeface="+mn-ea"/>
              <a:cs typeface="Arial" panose="020B0604020202020204" pitchFamily="34" charset="0"/>
            </a:endParaRPr>
          </a:p>
        </p:txBody>
      </p:sp>
      <p:sp>
        <p:nvSpPr>
          <p:cNvPr id="2" name="Line 7">
            <a:extLst>
              <a:ext uri="{FF2B5EF4-FFF2-40B4-BE49-F238E27FC236}">
                <a16:creationId xmlns:a16="http://schemas.microsoft.com/office/drawing/2014/main" id="{7E6C3B35-A9E9-65B9-288E-6A68B7E532FB}"/>
              </a:ext>
            </a:extLst>
          </p:cNvPr>
          <p:cNvSpPr>
            <a:spLocks noChangeShapeType="1"/>
          </p:cNvSpPr>
          <p:nvPr/>
        </p:nvSpPr>
        <p:spPr bwMode="auto">
          <a:xfrm flipH="1">
            <a:off x="270933" y="6577012"/>
            <a:ext cx="11311467" cy="12700"/>
          </a:xfrm>
          <a:prstGeom prst="line">
            <a:avLst/>
          </a:prstGeom>
          <a:noFill/>
          <a:ln w="25400">
            <a:solidFill>
              <a:srgbClr val="D2BA52"/>
            </a:solidFill>
            <a:round/>
            <a:headEnd/>
            <a:tailEnd/>
          </a:ln>
        </p:spPr>
        <p:txBody>
          <a:bodyPr wrap="none" anchor="ctr"/>
          <a:lstStyle/>
          <a:p>
            <a:pPr>
              <a:defRPr/>
            </a:pPr>
            <a:endParaRPr lang="en-US" sz="1800" dirty="0">
              <a:solidFill>
                <a:prstClr val="black"/>
              </a:solidFill>
            </a:endParaRPr>
          </a:p>
        </p:txBody>
      </p:sp>
      <p:sp>
        <p:nvSpPr>
          <p:cNvPr id="4" name="Rounded Rectangle 17">
            <a:extLst>
              <a:ext uri="{FF2B5EF4-FFF2-40B4-BE49-F238E27FC236}">
                <a16:creationId xmlns:a16="http://schemas.microsoft.com/office/drawing/2014/main" id="{585FD256-8913-0077-4EF0-57352208CA6E}"/>
              </a:ext>
            </a:extLst>
          </p:cNvPr>
          <p:cNvSpPr/>
          <p:nvPr/>
        </p:nvSpPr>
        <p:spPr>
          <a:xfrm>
            <a:off x="9497187" y="6508750"/>
            <a:ext cx="2218267" cy="158750"/>
          </a:xfrm>
          <a:prstGeom prst="roundRect">
            <a:avLst/>
          </a:prstGeom>
          <a:solidFill>
            <a:srgbClr val="204317"/>
          </a:solidFill>
          <a:ln>
            <a:solidFill>
              <a:srgbClr val="D2BA5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US" sz="900" b="1" i="1" dirty="0">
                <a:ln w="3175">
                  <a:noFill/>
                </a:ln>
                <a:solidFill>
                  <a:prstClr val="white"/>
                </a:solidFill>
                <a:latin typeface="Franklin Gothic Medium" pitchFamily="34" charset="0"/>
                <a:cs typeface="Arial" pitchFamily="34" charset="0"/>
              </a:rPr>
              <a:t>Army Science Board</a:t>
            </a:r>
          </a:p>
        </p:txBody>
      </p:sp>
      <p:pic>
        <p:nvPicPr>
          <p:cNvPr id="5" name="Picture 2" descr="C:\Users\mclaganwm\Desktop\Admin\ASB Color Logo.jpg">
            <a:extLst>
              <a:ext uri="{FF2B5EF4-FFF2-40B4-BE49-F238E27FC236}">
                <a16:creationId xmlns:a16="http://schemas.microsoft.com/office/drawing/2014/main" id="{DFBF0FCA-D475-FFEC-5266-B97B15947A10}"/>
              </a:ext>
            </a:extLst>
          </p:cNvPr>
          <p:cNvPicPr>
            <a:picLocks noChangeAspect="1" noChangeArrowheads="1"/>
          </p:cNvPicPr>
          <p:nvPr/>
        </p:nvPicPr>
        <p:blipFill rotWithShape="1">
          <a:blip r:embed="rId3" cstate="print">
            <a:extLst>
              <a:ext uri="{BEBA8EAE-BF5A-486C-A8C5-ECC9F3942E4B}">
                <a14:imgProps xmlns:a14="http://schemas.microsoft.com/office/drawing/2010/main">
                  <a14:imgLayer r:embed="rId4">
                    <a14:imgEffect>
                      <a14:sharpenSoften amount="25000"/>
                    </a14:imgEffect>
                  </a14:imgLayer>
                </a14:imgProps>
              </a:ext>
            </a:extLst>
          </a:blip>
          <a:srcRect l="4168" t="8378" r="4887" b="11011"/>
          <a:stretch/>
        </p:blipFill>
        <p:spPr bwMode="auto">
          <a:xfrm>
            <a:off x="101599" y="152400"/>
            <a:ext cx="1164298" cy="1031999"/>
          </a:xfrm>
          <a:prstGeom prst="rect">
            <a:avLst/>
          </a:prstGeom>
          <a:noFill/>
        </p:spPr>
      </p:pic>
    </p:spTree>
    <p:extLst>
      <p:ext uri="{BB962C8B-B14F-4D97-AF65-F5344CB8AC3E}">
        <p14:creationId xmlns:p14="http://schemas.microsoft.com/office/powerpoint/2010/main" val="10289517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22A4EF-78FE-6199-998C-765667151539}"/>
              </a:ext>
            </a:extLst>
          </p:cNvPr>
          <p:cNvSpPr>
            <a:spLocks noGrp="1"/>
          </p:cNvSpPr>
          <p:nvPr>
            <p:ph type="title" sz="quarter"/>
          </p:nvPr>
        </p:nvSpPr>
        <p:spPr>
          <a:xfrm>
            <a:off x="152400" y="2209800"/>
            <a:ext cx="11963400" cy="2057400"/>
          </a:xfrm>
        </p:spPr>
        <p:txBody>
          <a:bodyPr>
            <a:normAutofit/>
          </a:bodyPr>
          <a:lstStyle/>
          <a:p>
            <a:r>
              <a:rPr lang="en-US" b="1" dirty="0">
                <a:solidFill>
                  <a:srgbClr val="000000"/>
                </a:solidFill>
                <a:latin typeface=" Arial"/>
                <a:ea typeface="Calibri" panose="020F0502020204030204" pitchFamily="34" charset="0"/>
              </a:rPr>
              <a:t>COL Scott Shaw </a:t>
            </a:r>
            <a:br>
              <a:rPr lang="en-US" b="1" dirty="0">
                <a:solidFill>
                  <a:srgbClr val="000000"/>
                </a:solidFill>
                <a:latin typeface=" Arial"/>
                <a:ea typeface="Calibri" panose="020F0502020204030204" pitchFamily="34" charset="0"/>
              </a:rPr>
            </a:br>
            <a:r>
              <a:rPr lang="en-US" sz="2400" b="1" dirty="0">
                <a:solidFill>
                  <a:srgbClr val="000000"/>
                </a:solidFill>
                <a:latin typeface=" Arial"/>
                <a:ea typeface="Calibri" panose="020F0502020204030204" pitchFamily="34" charset="0"/>
              </a:rPr>
              <a:t>Director, Maneuver Capabilities </a:t>
            </a:r>
            <a:br>
              <a:rPr lang="en-US" sz="2400" b="1" dirty="0">
                <a:solidFill>
                  <a:srgbClr val="000000"/>
                </a:solidFill>
                <a:latin typeface=" Arial"/>
                <a:ea typeface="Calibri" panose="020F0502020204030204" pitchFamily="34" charset="0"/>
              </a:rPr>
            </a:br>
            <a:r>
              <a:rPr lang="en-US" sz="2400" b="1" dirty="0">
                <a:solidFill>
                  <a:srgbClr val="000000"/>
                </a:solidFill>
                <a:latin typeface=" Arial"/>
                <a:ea typeface="Calibri" panose="020F0502020204030204" pitchFamily="34" charset="0"/>
              </a:rPr>
              <a:t>Development &amp; Integration Directorate</a:t>
            </a:r>
            <a:endParaRPr lang="en-US" b="1" dirty="0">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3639520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DD381B67-8440-EBB7-4923-FDB204D2C51B}"/>
              </a:ext>
            </a:extLst>
          </p:cNvPr>
          <p:cNvSpPr/>
          <p:nvPr/>
        </p:nvSpPr>
        <p:spPr>
          <a:xfrm rot="16200000" flipV="1">
            <a:off x="5478342" y="-1275715"/>
            <a:ext cx="1200327" cy="9033785"/>
          </a:xfrm>
          <a:custGeom>
            <a:avLst/>
            <a:gdLst>
              <a:gd name="connsiteX0" fmla="*/ 577048 w 612559"/>
              <a:gd name="connsiteY0" fmla="*/ 0 h 3275860"/>
              <a:gd name="connsiteX1" fmla="*/ 0 w 612559"/>
              <a:gd name="connsiteY1" fmla="*/ 417250 h 3275860"/>
              <a:gd name="connsiteX2" fmla="*/ 8878 w 612559"/>
              <a:gd name="connsiteY2" fmla="*/ 3275860 h 3275860"/>
              <a:gd name="connsiteX3" fmla="*/ 612559 w 612559"/>
              <a:gd name="connsiteY3" fmla="*/ 2876365 h 3275860"/>
              <a:gd name="connsiteX4" fmla="*/ 577048 w 612559"/>
              <a:gd name="connsiteY4" fmla="*/ 0 h 32758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2559" h="3275860">
                <a:moveTo>
                  <a:pt x="577048" y="0"/>
                </a:moveTo>
                <a:lnTo>
                  <a:pt x="0" y="417250"/>
                </a:lnTo>
                <a:cubicBezTo>
                  <a:pt x="2959" y="1370120"/>
                  <a:pt x="5919" y="2322990"/>
                  <a:pt x="8878" y="3275860"/>
                </a:cubicBezTo>
                <a:lnTo>
                  <a:pt x="612559" y="2876365"/>
                </a:lnTo>
                <a:lnTo>
                  <a:pt x="577048" y="0"/>
                </a:lnTo>
                <a:close/>
              </a:path>
            </a:pathLst>
          </a:custGeom>
          <a:solidFill>
            <a:schemeClr val="bg1">
              <a:lumMod val="65000"/>
              <a:alpha val="87000"/>
            </a:schemeClr>
          </a:solidFill>
          <a:ln>
            <a:noFill/>
            <a:prstDash val="dash"/>
          </a:ln>
          <a:scene3d>
            <a:camera prst="orthographicFront">
              <a:rot lat="20399996" lon="0" rev="0"/>
            </a:camera>
            <a:lightRig rig="threePt" dir="t"/>
          </a:scene3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defRPr/>
            </a:pPr>
            <a:endParaRPr lang="en-US">
              <a:solidFill>
                <a:prstClr val="white"/>
              </a:solidFill>
              <a:latin typeface="Calibri" panose="020F0502020204030204"/>
            </a:endParaRPr>
          </a:p>
        </p:txBody>
      </p:sp>
      <p:sp>
        <p:nvSpPr>
          <p:cNvPr id="4" name="Freeform: Shape 3">
            <a:extLst>
              <a:ext uri="{FF2B5EF4-FFF2-40B4-BE49-F238E27FC236}">
                <a16:creationId xmlns:a16="http://schemas.microsoft.com/office/drawing/2014/main" id="{6C581D7D-F4CF-DA98-7AD6-026876492673}"/>
              </a:ext>
            </a:extLst>
          </p:cNvPr>
          <p:cNvSpPr/>
          <p:nvPr/>
        </p:nvSpPr>
        <p:spPr>
          <a:xfrm rot="16200000" flipV="1">
            <a:off x="5305433" y="178600"/>
            <a:ext cx="1565166" cy="9159971"/>
          </a:xfrm>
          <a:custGeom>
            <a:avLst/>
            <a:gdLst>
              <a:gd name="connsiteX0" fmla="*/ 577048 w 612559"/>
              <a:gd name="connsiteY0" fmla="*/ 0 h 3275860"/>
              <a:gd name="connsiteX1" fmla="*/ 0 w 612559"/>
              <a:gd name="connsiteY1" fmla="*/ 417250 h 3275860"/>
              <a:gd name="connsiteX2" fmla="*/ 8878 w 612559"/>
              <a:gd name="connsiteY2" fmla="*/ 3275860 h 3275860"/>
              <a:gd name="connsiteX3" fmla="*/ 612559 w 612559"/>
              <a:gd name="connsiteY3" fmla="*/ 2876365 h 3275860"/>
              <a:gd name="connsiteX4" fmla="*/ 577048 w 612559"/>
              <a:gd name="connsiteY4" fmla="*/ 0 h 32758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2559" h="3275860">
                <a:moveTo>
                  <a:pt x="577048" y="0"/>
                </a:moveTo>
                <a:lnTo>
                  <a:pt x="0" y="417250"/>
                </a:lnTo>
                <a:cubicBezTo>
                  <a:pt x="2959" y="1370120"/>
                  <a:pt x="5919" y="2322990"/>
                  <a:pt x="8878" y="3275860"/>
                </a:cubicBezTo>
                <a:lnTo>
                  <a:pt x="612559" y="2876365"/>
                </a:lnTo>
                <a:lnTo>
                  <a:pt x="577048" y="0"/>
                </a:lnTo>
                <a:close/>
              </a:path>
            </a:pathLst>
          </a:custGeom>
          <a:solidFill>
            <a:schemeClr val="bg1">
              <a:lumMod val="65000"/>
              <a:alpha val="87000"/>
            </a:schemeClr>
          </a:solidFill>
          <a:ln>
            <a:noFill/>
            <a:prstDash val="dash"/>
          </a:ln>
          <a:scene3d>
            <a:camera prst="orthographicFront">
              <a:rot lat="20399996" lon="0" rev="0"/>
            </a:camera>
            <a:lightRig rig="threePt" dir="t"/>
          </a:scene3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defRPr/>
            </a:pPr>
            <a:endParaRPr lang="en-US">
              <a:solidFill>
                <a:prstClr val="white"/>
              </a:solidFill>
              <a:latin typeface="Calibri" panose="020F0502020204030204"/>
            </a:endParaRPr>
          </a:p>
        </p:txBody>
      </p:sp>
      <p:sp>
        <p:nvSpPr>
          <p:cNvPr id="5" name="Freeform: Shape 4">
            <a:extLst>
              <a:ext uri="{FF2B5EF4-FFF2-40B4-BE49-F238E27FC236}">
                <a16:creationId xmlns:a16="http://schemas.microsoft.com/office/drawing/2014/main" id="{3A496F6B-9AA6-184D-6562-416598AB2972}"/>
              </a:ext>
            </a:extLst>
          </p:cNvPr>
          <p:cNvSpPr/>
          <p:nvPr/>
        </p:nvSpPr>
        <p:spPr>
          <a:xfrm rot="16200000" flipV="1">
            <a:off x="5646654" y="1551413"/>
            <a:ext cx="882723" cy="9159974"/>
          </a:xfrm>
          <a:custGeom>
            <a:avLst/>
            <a:gdLst>
              <a:gd name="connsiteX0" fmla="*/ 577048 w 612559"/>
              <a:gd name="connsiteY0" fmla="*/ 0 h 3275860"/>
              <a:gd name="connsiteX1" fmla="*/ 0 w 612559"/>
              <a:gd name="connsiteY1" fmla="*/ 417250 h 3275860"/>
              <a:gd name="connsiteX2" fmla="*/ 8878 w 612559"/>
              <a:gd name="connsiteY2" fmla="*/ 3275860 h 3275860"/>
              <a:gd name="connsiteX3" fmla="*/ 612559 w 612559"/>
              <a:gd name="connsiteY3" fmla="*/ 2876365 h 3275860"/>
              <a:gd name="connsiteX4" fmla="*/ 577048 w 612559"/>
              <a:gd name="connsiteY4" fmla="*/ 0 h 32758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2559" h="3275860">
                <a:moveTo>
                  <a:pt x="577048" y="0"/>
                </a:moveTo>
                <a:lnTo>
                  <a:pt x="0" y="417250"/>
                </a:lnTo>
                <a:cubicBezTo>
                  <a:pt x="2959" y="1370120"/>
                  <a:pt x="5919" y="2322990"/>
                  <a:pt x="8878" y="3275860"/>
                </a:cubicBezTo>
                <a:lnTo>
                  <a:pt x="612559" y="2876365"/>
                </a:lnTo>
                <a:lnTo>
                  <a:pt x="577048" y="0"/>
                </a:lnTo>
                <a:close/>
              </a:path>
            </a:pathLst>
          </a:custGeom>
          <a:solidFill>
            <a:schemeClr val="bg1">
              <a:lumMod val="65000"/>
              <a:alpha val="87000"/>
            </a:schemeClr>
          </a:solidFill>
          <a:ln>
            <a:noFill/>
            <a:prstDash val="dash"/>
          </a:ln>
          <a:scene3d>
            <a:camera prst="orthographicFront">
              <a:rot lat="20399996" lon="0" rev="0"/>
            </a:camera>
            <a:lightRig rig="threePt" dir="t"/>
          </a:scene3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defRPr/>
            </a:pPr>
            <a:endParaRPr lang="en-US">
              <a:solidFill>
                <a:prstClr val="white"/>
              </a:solidFill>
              <a:latin typeface="Calibri" panose="020F0502020204030204"/>
            </a:endParaRPr>
          </a:p>
        </p:txBody>
      </p:sp>
      <p:sp>
        <p:nvSpPr>
          <p:cNvPr id="8" name="TextBox 7">
            <a:extLst>
              <a:ext uri="{FF2B5EF4-FFF2-40B4-BE49-F238E27FC236}">
                <a16:creationId xmlns:a16="http://schemas.microsoft.com/office/drawing/2014/main" id="{25B31AC4-C9E9-B7F8-8DA8-DB79829834D2}"/>
              </a:ext>
            </a:extLst>
          </p:cNvPr>
          <p:cNvSpPr txBox="1"/>
          <p:nvPr/>
        </p:nvSpPr>
        <p:spPr>
          <a:xfrm>
            <a:off x="8618017" y="879023"/>
            <a:ext cx="1228221" cy="430887"/>
          </a:xfrm>
          <a:prstGeom prst="rect">
            <a:avLst/>
          </a:prstGeom>
          <a:noFill/>
        </p:spPr>
        <p:txBody>
          <a:bodyPr wrap="none" lIns="91440" tIns="45720" rIns="91440" bIns="45720" rtlCol="0" anchor="t">
            <a:spAutoFit/>
          </a:bodyPr>
          <a:lstStyle/>
          <a:p>
            <a:pPr defTabSz="457200">
              <a:defRPr/>
            </a:pPr>
            <a:r>
              <a:rPr lang="en-US" sz="1100" b="1">
                <a:solidFill>
                  <a:prstClr val="black"/>
                </a:solidFill>
                <a:latin typeface=" Arial" panose="02020603050405020304"/>
              </a:rPr>
              <a:t>Concept Driven</a:t>
            </a:r>
          </a:p>
          <a:p>
            <a:pPr defTabSz="457200">
              <a:defRPr/>
            </a:pPr>
            <a:r>
              <a:rPr lang="en-US" sz="1100" b="1">
                <a:solidFill>
                  <a:prstClr val="black"/>
                </a:solidFill>
                <a:latin typeface=" Arial" panose="02020603050405020304"/>
              </a:rPr>
              <a:t>Transformation</a:t>
            </a:r>
          </a:p>
        </p:txBody>
      </p:sp>
      <p:sp>
        <p:nvSpPr>
          <p:cNvPr id="9" name="Freeform: Shape 8">
            <a:extLst>
              <a:ext uri="{FF2B5EF4-FFF2-40B4-BE49-F238E27FC236}">
                <a16:creationId xmlns:a16="http://schemas.microsoft.com/office/drawing/2014/main" id="{268D3905-EE55-3549-F926-9ABEF0B1C80F}"/>
              </a:ext>
            </a:extLst>
          </p:cNvPr>
          <p:cNvSpPr/>
          <p:nvPr/>
        </p:nvSpPr>
        <p:spPr>
          <a:xfrm rot="16200000" flipV="1">
            <a:off x="5540652" y="-2614024"/>
            <a:ext cx="1094725" cy="9159976"/>
          </a:xfrm>
          <a:custGeom>
            <a:avLst/>
            <a:gdLst>
              <a:gd name="connsiteX0" fmla="*/ 577048 w 612559"/>
              <a:gd name="connsiteY0" fmla="*/ 0 h 3275860"/>
              <a:gd name="connsiteX1" fmla="*/ 0 w 612559"/>
              <a:gd name="connsiteY1" fmla="*/ 417250 h 3275860"/>
              <a:gd name="connsiteX2" fmla="*/ 8878 w 612559"/>
              <a:gd name="connsiteY2" fmla="*/ 3275860 h 3275860"/>
              <a:gd name="connsiteX3" fmla="*/ 612559 w 612559"/>
              <a:gd name="connsiteY3" fmla="*/ 2876365 h 3275860"/>
              <a:gd name="connsiteX4" fmla="*/ 577048 w 612559"/>
              <a:gd name="connsiteY4" fmla="*/ 0 h 32758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2559" h="3275860">
                <a:moveTo>
                  <a:pt x="577048" y="0"/>
                </a:moveTo>
                <a:lnTo>
                  <a:pt x="0" y="417250"/>
                </a:lnTo>
                <a:cubicBezTo>
                  <a:pt x="2959" y="1370120"/>
                  <a:pt x="5919" y="2322990"/>
                  <a:pt x="8878" y="3275860"/>
                </a:cubicBezTo>
                <a:lnTo>
                  <a:pt x="612559" y="2876365"/>
                </a:lnTo>
                <a:lnTo>
                  <a:pt x="577048" y="0"/>
                </a:lnTo>
                <a:close/>
              </a:path>
            </a:pathLst>
          </a:custGeom>
          <a:solidFill>
            <a:schemeClr val="bg1">
              <a:lumMod val="65000"/>
              <a:alpha val="87000"/>
            </a:schemeClr>
          </a:solidFill>
          <a:ln>
            <a:noFill/>
            <a:prstDash val="dash"/>
          </a:ln>
          <a:scene3d>
            <a:camera prst="orthographicFront">
              <a:rot lat="20399996" lon="0" rev="0"/>
            </a:camera>
            <a:lightRig rig="threePt" dir="t"/>
          </a:scene3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defRPr/>
            </a:pPr>
            <a:endParaRPr lang="en-US">
              <a:solidFill>
                <a:prstClr val="white"/>
              </a:solidFill>
              <a:latin typeface="Calibri" panose="020F0502020204030204"/>
            </a:endParaRPr>
          </a:p>
        </p:txBody>
      </p:sp>
      <p:sp>
        <p:nvSpPr>
          <p:cNvPr id="10" name="Freeform: Shape 9">
            <a:extLst>
              <a:ext uri="{FF2B5EF4-FFF2-40B4-BE49-F238E27FC236}">
                <a16:creationId xmlns:a16="http://schemas.microsoft.com/office/drawing/2014/main" id="{4BFF95D3-F7F7-87E4-2C1B-ED2ACFD97CF6}"/>
              </a:ext>
            </a:extLst>
          </p:cNvPr>
          <p:cNvSpPr/>
          <p:nvPr/>
        </p:nvSpPr>
        <p:spPr>
          <a:xfrm>
            <a:off x="6101028" y="1224445"/>
            <a:ext cx="1051917" cy="5555691"/>
          </a:xfrm>
          <a:custGeom>
            <a:avLst/>
            <a:gdLst>
              <a:gd name="connsiteX0" fmla="*/ 577048 w 612559"/>
              <a:gd name="connsiteY0" fmla="*/ 0 h 3275860"/>
              <a:gd name="connsiteX1" fmla="*/ 0 w 612559"/>
              <a:gd name="connsiteY1" fmla="*/ 417250 h 3275860"/>
              <a:gd name="connsiteX2" fmla="*/ 8878 w 612559"/>
              <a:gd name="connsiteY2" fmla="*/ 3275860 h 3275860"/>
              <a:gd name="connsiteX3" fmla="*/ 612559 w 612559"/>
              <a:gd name="connsiteY3" fmla="*/ 2876365 h 3275860"/>
              <a:gd name="connsiteX4" fmla="*/ 577048 w 612559"/>
              <a:gd name="connsiteY4" fmla="*/ 0 h 32758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2559" h="3275860">
                <a:moveTo>
                  <a:pt x="577048" y="0"/>
                </a:moveTo>
                <a:lnTo>
                  <a:pt x="0" y="417250"/>
                </a:lnTo>
                <a:cubicBezTo>
                  <a:pt x="2959" y="1370120"/>
                  <a:pt x="5919" y="2322990"/>
                  <a:pt x="8878" y="3275860"/>
                </a:cubicBezTo>
                <a:lnTo>
                  <a:pt x="612559" y="2876365"/>
                </a:lnTo>
                <a:lnTo>
                  <a:pt x="577048" y="0"/>
                </a:lnTo>
                <a:close/>
              </a:path>
            </a:pathLst>
          </a:custGeom>
          <a:solidFill>
            <a:srgbClr val="F1E4C7">
              <a:alpha val="44000"/>
            </a:srgbClr>
          </a:solid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defRPr/>
            </a:pPr>
            <a:endParaRPr lang="en-US">
              <a:solidFill>
                <a:prstClr val="white"/>
              </a:solidFill>
              <a:latin typeface="Calibri" panose="020F0502020204030204"/>
            </a:endParaRPr>
          </a:p>
        </p:txBody>
      </p:sp>
      <p:sp>
        <p:nvSpPr>
          <p:cNvPr id="11" name="Freeform: Shape 10">
            <a:extLst>
              <a:ext uri="{FF2B5EF4-FFF2-40B4-BE49-F238E27FC236}">
                <a16:creationId xmlns:a16="http://schemas.microsoft.com/office/drawing/2014/main" id="{F7C3323C-BB10-3CF5-A92C-441673434D1C}"/>
              </a:ext>
            </a:extLst>
          </p:cNvPr>
          <p:cNvSpPr/>
          <p:nvPr/>
        </p:nvSpPr>
        <p:spPr>
          <a:xfrm>
            <a:off x="7449972" y="1149842"/>
            <a:ext cx="1124044" cy="5524752"/>
          </a:xfrm>
          <a:custGeom>
            <a:avLst/>
            <a:gdLst>
              <a:gd name="connsiteX0" fmla="*/ 577048 w 612559"/>
              <a:gd name="connsiteY0" fmla="*/ 0 h 3275860"/>
              <a:gd name="connsiteX1" fmla="*/ 0 w 612559"/>
              <a:gd name="connsiteY1" fmla="*/ 417250 h 3275860"/>
              <a:gd name="connsiteX2" fmla="*/ 8878 w 612559"/>
              <a:gd name="connsiteY2" fmla="*/ 3275860 h 3275860"/>
              <a:gd name="connsiteX3" fmla="*/ 612559 w 612559"/>
              <a:gd name="connsiteY3" fmla="*/ 2876365 h 3275860"/>
              <a:gd name="connsiteX4" fmla="*/ 577048 w 612559"/>
              <a:gd name="connsiteY4" fmla="*/ 0 h 32758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2559" h="3275860">
                <a:moveTo>
                  <a:pt x="577048" y="0"/>
                </a:moveTo>
                <a:lnTo>
                  <a:pt x="0" y="417250"/>
                </a:lnTo>
                <a:cubicBezTo>
                  <a:pt x="2959" y="1370120"/>
                  <a:pt x="5919" y="2322990"/>
                  <a:pt x="8878" y="3275860"/>
                </a:cubicBezTo>
                <a:lnTo>
                  <a:pt x="612559" y="2876365"/>
                </a:lnTo>
                <a:lnTo>
                  <a:pt x="577048" y="0"/>
                </a:lnTo>
                <a:close/>
              </a:path>
            </a:pathLst>
          </a:custGeom>
          <a:solidFill>
            <a:schemeClr val="accent6">
              <a:lumMod val="75000"/>
              <a:alpha val="44000"/>
            </a:schemeClr>
          </a:solid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defRPr/>
            </a:pPr>
            <a:endParaRPr lang="en-US">
              <a:solidFill>
                <a:prstClr val="white"/>
              </a:solidFill>
              <a:latin typeface="Calibri" panose="020F0502020204030204"/>
            </a:endParaRPr>
          </a:p>
        </p:txBody>
      </p:sp>
      <p:sp>
        <p:nvSpPr>
          <p:cNvPr id="12" name="Freeform: Shape 11">
            <a:extLst>
              <a:ext uri="{FF2B5EF4-FFF2-40B4-BE49-F238E27FC236}">
                <a16:creationId xmlns:a16="http://schemas.microsoft.com/office/drawing/2014/main" id="{C88D1DE3-BFBC-1821-0683-21D57C73A1B1}"/>
              </a:ext>
            </a:extLst>
          </p:cNvPr>
          <p:cNvSpPr/>
          <p:nvPr/>
        </p:nvSpPr>
        <p:spPr>
          <a:xfrm>
            <a:off x="8689474" y="1318001"/>
            <a:ext cx="1043280" cy="5366656"/>
          </a:xfrm>
          <a:custGeom>
            <a:avLst/>
            <a:gdLst>
              <a:gd name="connsiteX0" fmla="*/ 577048 w 612559"/>
              <a:gd name="connsiteY0" fmla="*/ 0 h 3275860"/>
              <a:gd name="connsiteX1" fmla="*/ 0 w 612559"/>
              <a:gd name="connsiteY1" fmla="*/ 417250 h 3275860"/>
              <a:gd name="connsiteX2" fmla="*/ 8878 w 612559"/>
              <a:gd name="connsiteY2" fmla="*/ 3275860 h 3275860"/>
              <a:gd name="connsiteX3" fmla="*/ 612559 w 612559"/>
              <a:gd name="connsiteY3" fmla="*/ 2876365 h 3275860"/>
              <a:gd name="connsiteX4" fmla="*/ 577048 w 612559"/>
              <a:gd name="connsiteY4" fmla="*/ 0 h 32758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2559" h="3275860">
                <a:moveTo>
                  <a:pt x="577048" y="0"/>
                </a:moveTo>
                <a:lnTo>
                  <a:pt x="0" y="417250"/>
                </a:lnTo>
                <a:cubicBezTo>
                  <a:pt x="2959" y="1370120"/>
                  <a:pt x="5919" y="2322990"/>
                  <a:pt x="8878" y="3275860"/>
                </a:cubicBezTo>
                <a:lnTo>
                  <a:pt x="612559" y="2876365"/>
                </a:lnTo>
                <a:lnTo>
                  <a:pt x="577048" y="0"/>
                </a:lnTo>
                <a:close/>
              </a:path>
            </a:pathLst>
          </a:custGeom>
          <a:solidFill>
            <a:srgbClr val="C00000">
              <a:alpha val="44000"/>
            </a:srgbClr>
          </a:solid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defRPr/>
            </a:pPr>
            <a:endParaRPr lang="en-US">
              <a:solidFill>
                <a:prstClr val="white"/>
              </a:solidFill>
              <a:latin typeface="Calibri" panose="020F0502020204030204"/>
            </a:endParaRPr>
          </a:p>
        </p:txBody>
      </p:sp>
      <p:sp>
        <p:nvSpPr>
          <p:cNvPr id="13" name="TextBox 12">
            <a:extLst>
              <a:ext uri="{FF2B5EF4-FFF2-40B4-BE49-F238E27FC236}">
                <a16:creationId xmlns:a16="http://schemas.microsoft.com/office/drawing/2014/main" id="{ED5F98E5-5FDB-5A96-B603-8B81A0B345FA}"/>
              </a:ext>
            </a:extLst>
          </p:cNvPr>
          <p:cNvSpPr txBox="1"/>
          <p:nvPr/>
        </p:nvSpPr>
        <p:spPr>
          <a:xfrm>
            <a:off x="9764551" y="1588818"/>
            <a:ext cx="890827" cy="707886"/>
          </a:xfrm>
          <a:prstGeom prst="rect">
            <a:avLst/>
          </a:prstGeom>
          <a:solidFill>
            <a:schemeClr val="accent4">
              <a:lumMod val="60000"/>
              <a:lumOff val="40000"/>
            </a:schemeClr>
          </a:solidFill>
        </p:spPr>
        <p:txBody>
          <a:bodyPr wrap="square" rtlCol="0">
            <a:spAutoFit/>
          </a:bodyPr>
          <a:lstStyle/>
          <a:p>
            <a:pPr defTabSz="457200">
              <a:defRPr/>
            </a:pPr>
            <a:r>
              <a:rPr lang="en-US" sz="1000" b="1" dirty="0">
                <a:solidFill>
                  <a:prstClr val="black"/>
                </a:solidFill>
                <a:highlight>
                  <a:srgbClr val="FFFF00"/>
                </a:highlight>
                <a:latin typeface=" Arial" panose="02020603050405020304"/>
              </a:rPr>
              <a:t>AWC 2040</a:t>
            </a:r>
          </a:p>
          <a:p>
            <a:pPr defTabSz="457200">
              <a:defRPr/>
            </a:pPr>
            <a:r>
              <a:rPr lang="en-US" sz="1000" b="1" dirty="0">
                <a:solidFill>
                  <a:prstClr val="black"/>
                </a:solidFill>
                <a:latin typeface=" Arial" panose="02020603050405020304"/>
              </a:rPr>
              <a:t>TTPs CONEMP to Doctrine</a:t>
            </a:r>
          </a:p>
        </p:txBody>
      </p:sp>
      <p:sp>
        <p:nvSpPr>
          <p:cNvPr id="14" name="TextBox 13">
            <a:extLst>
              <a:ext uri="{FF2B5EF4-FFF2-40B4-BE49-F238E27FC236}">
                <a16:creationId xmlns:a16="http://schemas.microsoft.com/office/drawing/2014/main" id="{F0B15A1E-7B27-4994-D7D6-461652F5F972}"/>
              </a:ext>
            </a:extLst>
          </p:cNvPr>
          <p:cNvSpPr txBox="1"/>
          <p:nvPr/>
        </p:nvSpPr>
        <p:spPr>
          <a:xfrm>
            <a:off x="9735549" y="4272298"/>
            <a:ext cx="967285" cy="1015663"/>
          </a:xfrm>
          <a:prstGeom prst="rect">
            <a:avLst/>
          </a:prstGeom>
          <a:solidFill>
            <a:schemeClr val="accent4">
              <a:lumMod val="60000"/>
              <a:lumOff val="40000"/>
            </a:schemeClr>
          </a:solidFill>
        </p:spPr>
        <p:txBody>
          <a:bodyPr wrap="square" rtlCol="0">
            <a:spAutoFit/>
          </a:bodyPr>
          <a:lstStyle/>
          <a:p>
            <a:pPr defTabSz="457200">
              <a:defRPr/>
            </a:pPr>
            <a:r>
              <a:rPr lang="en-US" sz="1000" b="1" dirty="0">
                <a:solidFill>
                  <a:prstClr val="black"/>
                </a:solidFill>
                <a:latin typeface=" Arial" panose="02020603050405020304"/>
              </a:rPr>
              <a:t>Iterate trials:</a:t>
            </a:r>
          </a:p>
          <a:p>
            <a:pPr defTabSz="457200">
              <a:defRPr/>
            </a:pPr>
            <a:r>
              <a:rPr lang="en-US" sz="1000" b="1" dirty="0">
                <a:solidFill>
                  <a:prstClr val="black"/>
                </a:solidFill>
                <a:latin typeface=" Arial" panose="02020603050405020304"/>
              </a:rPr>
              <a:t>Teleoperate to Full Au</a:t>
            </a:r>
            <a:r>
              <a:rPr lang="en-US" sz="1000" b="1" dirty="0" err="1">
                <a:solidFill>
                  <a:prstClr val="black"/>
                </a:solidFill>
                <a:latin typeface=" Arial" panose="02020603050405020304"/>
              </a:rPr>
              <a:t>tonomy</a:t>
            </a:r>
            <a:endParaRPr lang="en-US" sz="1000" b="1" dirty="0">
              <a:solidFill>
                <a:prstClr val="black"/>
              </a:solidFill>
              <a:latin typeface=" Arial" panose="02020603050405020304"/>
            </a:endParaRPr>
          </a:p>
          <a:p>
            <a:pPr defTabSz="457200">
              <a:defRPr/>
            </a:pPr>
            <a:endParaRPr lang="en-US" sz="1000" b="1" dirty="0">
              <a:solidFill>
                <a:prstClr val="black"/>
              </a:solidFill>
              <a:latin typeface=" Arial" panose="02020603050405020304"/>
            </a:endParaRPr>
          </a:p>
          <a:p>
            <a:pPr defTabSz="457200">
              <a:defRPr/>
            </a:pPr>
            <a:r>
              <a:rPr lang="en-US" sz="1000" b="1" dirty="0">
                <a:solidFill>
                  <a:prstClr val="black"/>
                </a:solidFill>
                <a:highlight>
                  <a:srgbClr val="FFFF00"/>
                </a:highlight>
                <a:latin typeface=" Arial" panose="02020603050405020304"/>
              </a:rPr>
              <a:t>REM ICD</a:t>
            </a:r>
          </a:p>
        </p:txBody>
      </p:sp>
      <p:sp>
        <p:nvSpPr>
          <p:cNvPr id="15" name="TextBox 14">
            <a:extLst>
              <a:ext uri="{FF2B5EF4-FFF2-40B4-BE49-F238E27FC236}">
                <a16:creationId xmlns:a16="http://schemas.microsoft.com/office/drawing/2014/main" id="{0E9CE143-43EC-8D2B-68CA-ECC6E0FB56DF}"/>
              </a:ext>
            </a:extLst>
          </p:cNvPr>
          <p:cNvSpPr txBox="1"/>
          <p:nvPr/>
        </p:nvSpPr>
        <p:spPr>
          <a:xfrm>
            <a:off x="9744313" y="2765647"/>
            <a:ext cx="886075" cy="707886"/>
          </a:xfrm>
          <a:prstGeom prst="rect">
            <a:avLst/>
          </a:prstGeom>
          <a:solidFill>
            <a:schemeClr val="accent4">
              <a:lumMod val="60000"/>
              <a:lumOff val="40000"/>
            </a:schemeClr>
          </a:solidFill>
        </p:spPr>
        <p:txBody>
          <a:bodyPr wrap="square" rtlCol="0">
            <a:spAutoFit/>
          </a:bodyPr>
          <a:lstStyle/>
          <a:p>
            <a:pPr defTabSz="457200">
              <a:defRPr/>
            </a:pPr>
            <a:r>
              <a:rPr lang="en-US" sz="1000" b="1">
                <a:solidFill>
                  <a:prstClr val="black"/>
                </a:solidFill>
                <a:latin typeface=" Arial" panose="02020603050405020304"/>
              </a:rPr>
              <a:t>From additive to integrated RAS</a:t>
            </a:r>
          </a:p>
        </p:txBody>
      </p:sp>
      <p:sp>
        <p:nvSpPr>
          <p:cNvPr id="16" name="TextBox 15">
            <a:extLst>
              <a:ext uri="{FF2B5EF4-FFF2-40B4-BE49-F238E27FC236}">
                <a16:creationId xmlns:a16="http://schemas.microsoft.com/office/drawing/2014/main" id="{D3E8D598-C5F8-AE81-029D-AE722EC60BBE}"/>
              </a:ext>
            </a:extLst>
          </p:cNvPr>
          <p:cNvSpPr txBox="1"/>
          <p:nvPr/>
        </p:nvSpPr>
        <p:spPr>
          <a:xfrm>
            <a:off x="9854061" y="856169"/>
            <a:ext cx="426720" cy="276999"/>
          </a:xfrm>
          <a:prstGeom prst="rect">
            <a:avLst/>
          </a:prstGeom>
          <a:noFill/>
        </p:spPr>
        <p:txBody>
          <a:bodyPr wrap="none" lIns="91440" tIns="45720" rIns="91440" bIns="45720" rtlCol="0" anchor="t">
            <a:spAutoFit/>
          </a:bodyPr>
          <a:lstStyle/>
          <a:p>
            <a:pPr defTabSz="457200"/>
            <a:r>
              <a:rPr lang="en-US" sz="1200" b="1">
                <a:solidFill>
                  <a:prstClr val="black"/>
                </a:solidFill>
                <a:latin typeface="Calibri" panose="020F0502020204030204"/>
              </a:rPr>
              <a:t>OBJ</a:t>
            </a:r>
          </a:p>
        </p:txBody>
      </p:sp>
      <p:sp>
        <p:nvSpPr>
          <p:cNvPr id="17" name="TextBox 16">
            <a:extLst>
              <a:ext uri="{FF2B5EF4-FFF2-40B4-BE49-F238E27FC236}">
                <a16:creationId xmlns:a16="http://schemas.microsoft.com/office/drawing/2014/main" id="{DFF7F42D-818B-7D96-17A4-5BF8F0234B5C}"/>
              </a:ext>
            </a:extLst>
          </p:cNvPr>
          <p:cNvSpPr txBox="1"/>
          <p:nvPr/>
        </p:nvSpPr>
        <p:spPr>
          <a:xfrm>
            <a:off x="9728892" y="5579340"/>
            <a:ext cx="955008" cy="1015663"/>
          </a:xfrm>
          <a:prstGeom prst="rect">
            <a:avLst/>
          </a:prstGeom>
          <a:solidFill>
            <a:schemeClr val="accent4">
              <a:lumMod val="60000"/>
              <a:lumOff val="40000"/>
            </a:schemeClr>
          </a:solidFill>
        </p:spPr>
        <p:txBody>
          <a:bodyPr wrap="square" rtlCol="0">
            <a:spAutoFit/>
          </a:bodyPr>
          <a:lstStyle/>
          <a:p>
            <a:pPr defTabSz="457200">
              <a:defRPr/>
            </a:pPr>
            <a:r>
              <a:rPr lang="en-US" sz="1000" b="1" dirty="0">
                <a:solidFill>
                  <a:prstClr val="black"/>
                </a:solidFill>
                <a:latin typeface=" Arial" panose="02020603050405020304"/>
              </a:rPr>
              <a:t>Persistent Experimentation supports constant iteration</a:t>
            </a:r>
          </a:p>
        </p:txBody>
      </p:sp>
      <p:sp>
        <p:nvSpPr>
          <p:cNvPr id="18" name="Rectangle 17">
            <a:extLst>
              <a:ext uri="{FF2B5EF4-FFF2-40B4-BE49-F238E27FC236}">
                <a16:creationId xmlns:a16="http://schemas.microsoft.com/office/drawing/2014/main" id="{1323CCF6-1BBA-3EF9-D016-3B9A99D4C391}"/>
              </a:ext>
            </a:extLst>
          </p:cNvPr>
          <p:cNvSpPr/>
          <p:nvPr/>
        </p:nvSpPr>
        <p:spPr>
          <a:xfrm>
            <a:off x="1518991" y="1456176"/>
            <a:ext cx="1114240" cy="891724"/>
          </a:xfrm>
          <a:prstGeom prst="rect">
            <a:avLst/>
          </a:prstGeom>
          <a:solidFill>
            <a:srgbClr val="990033"/>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457200">
              <a:defRPr/>
            </a:pPr>
            <a:r>
              <a:rPr lang="en-US" sz="1200" cap="small">
                <a:solidFill>
                  <a:prstClr val="white"/>
                </a:solidFill>
                <a:latin typeface=" Arial" panose="02020603050405020304"/>
              </a:rPr>
              <a:t>LOE 1 –</a:t>
            </a:r>
            <a:r>
              <a:rPr lang="en-US" sz="1000" cap="small">
                <a:solidFill>
                  <a:prstClr val="white"/>
                </a:solidFill>
                <a:latin typeface=" Arial" panose="02020603050405020304"/>
              </a:rPr>
              <a:t>CONCEPT</a:t>
            </a:r>
          </a:p>
          <a:p>
            <a:pPr defTabSz="457200">
              <a:defRPr/>
            </a:pPr>
            <a:r>
              <a:rPr lang="en-US" sz="800" cap="small">
                <a:solidFill>
                  <a:prstClr val="white"/>
                </a:solidFill>
                <a:latin typeface=" Arial" panose="02020603050405020304"/>
              </a:rPr>
              <a:t>- HMI LIGHT/HVY CONEMPS</a:t>
            </a:r>
          </a:p>
          <a:p>
            <a:pPr defTabSz="457200">
              <a:defRPr/>
            </a:pPr>
            <a:r>
              <a:rPr lang="en-US" sz="800" cap="small">
                <a:solidFill>
                  <a:prstClr val="white"/>
                </a:solidFill>
                <a:latin typeface=" Arial" panose="02020603050405020304"/>
              </a:rPr>
              <a:t>- ID SUMMIT III DATES</a:t>
            </a:r>
          </a:p>
        </p:txBody>
      </p:sp>
      <p:sp>
        <p:nvSpPr>
          <p:cNvPr id="19" name="Rectangle 18">
            <a:extLst>
              <a:ext uri="{FF2B5EF4-FFF2-40B4-BE49-F238E27FC236}">
                <a16:creationId xmlns:a16="http://schemas.microsoft.com/office/drawing/2014/main" id="{46CE25AD-C80B-E7F4-D339-BF264A1FF615}"/>
              </a:ext>
            </a:extLst>
          </p:cNvPr>
          <p:cNvSpPr/>
          <p:nvPr/>
        </p:nvSpPr>
        <p:spPr>
          <a:xfrm>
            <a:off x="1517967" y="2861988"/>
            <a:ext cx="1115265" cy="711370"/>
          </a:xfrm>
          <a:prstGeom prst="rect">
            <a:avLst/>
          </a:prstGeom>
          <a:solidFill>
            <a:schemeClr val="accent1">
              <a:lumMod val="5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457200">
              <a:defRPr/>
            </a:pPr>
            <a:r>
              <a:rPr lang="en-US" sz="1200" cap="small">
                <a:solidFill>
                  <a:prstClr val="white"/>
                </a:solidFill>
                <a:latin typeface=" Arial" panose="02020603050405020304"/>
              </a:rPr>
              <a:t>LOE 2 – </a:t>
            </a:r>
            <a:r>
              <a:rPr lang="en-US" sz="1000" cap="small">
                <a:solidFill>
                  <a:prstClr val="white"/>
                </a:solidFill>
                <a:latin typeface=" Arial" panose="02020603050405020304"/>
              </a:rPr>
              <a:t>FORMATION</a:t>
            </a:r>
          </a:p>
          <a:p>
            <a:pPr defTabSz="457200">
              <a:defRPr/>
            </a:pPr>
            <a:r>
              <a:rPr lang="en-US" sz="800" cap="small">
                <a:solidFill>
                  <a:prstClr val="white"/>
                </a:solidFill>
                <a:latin typeface=" Arial" panose="02020603050405020304"/>
              </a:rPr>
              <a:t>- CONFIRM TASK ORG RAS PLT INC </a:t>
            </a:r>
          </a:p>
        </p:txBody>
      </p:sp>
      <p:sp>
        <p:nvSpPr>
          <p:cNvPr id="20" name="Rectangle 19">
            <a:extLst>
              <a:ext uri="{FF2B5EF4-FFF2-40B4-BE49-F238E27FC236}">
                <a16:creationId xmlns:a16="http://schemas.microsoft.com/office/drawing/2014/main" id="{4C01E8F9-5407-B7EA-FB0C-A9F2DEF87D1D}"/>
              </a:ext>
            </a:extLst>
          </p:cNvPr>
          <p:cNvSpPr/>
          <p:nvPr/>
        </p:nvSpPr>
        <p:spPr>
          <a:xfrm>
            <a:off x="1524001" y="4163935"/>
            <a:ext cx="1115265" cy="1087958"/>
          </a:xfrm>
          <a:prstGeom prst="rect">
            <a:avLst/>
          </a:prstGeom>
          <a:solidFill>
            <a:schemeClr val="accent6">
              <a:lumMod val="5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457200">
              <a:defRPr/>
            </a:pPr>
            <a:r>
              <a:rPr lang="en-US" sz="1200" cap="small">
                <a:solidFill>
                  <a:prstClr val="white"/>
                </a:solidFill>
                <a:latin typeface=" Arial" panose="02020603050405020304"/>
              </a:rPr>
              <a:t>LOE 3 – </a:t>
            </a:r>
            <a:r>
              <a:rPr lang="en-US" sz="1000" cap="small">
                <a:solidFill>
                  <a:prstClr val="white"/>
                </a:solidFill>
                <a:latin typeface=" Arial" panose="02020603050405020304"/>
              </a:rPr>
              <a:t>TECHNOLOGY &amp; REQMTS</a:t>
            </a:r>
          </a:p>
          <a:p>
            <a:pPr defTabSz="457200">
              <a:defRPr/>
            </a:pPr>
            <a:r>
              <a:rPr lang="en-US" sz="800" cap="small">
                <a:solidFill>
                  <a:prstClr val="white"/>
                </a:solidFill>
                <a:latin typeface=" Arial" panose="02020603050405020304"/>
              </a:rPr>
              <a:t>- DRAFT TIMELINE TO FORSCOM</a:t>
            </a:r>
          </a:p>
          <a:p>
            <a:pPr defTabSz="457200">
              <a:defRPr/>
            </a:pPr>
            <a:r>
              <a:rPr lang="en-US" sz="800" cap="small">
                <a:solidFill>
                  <a:prstClr val="white"/>
                </a:solidFill>
                <a:latin typeface=" Arial" panose="02020603050405020304"/>
              </a:rPr>
              <a:t>- ALIGNMENT OF HMI AND </a:t>
            </a:r>
            <a:r>
              <a:rPr lang="en-US" sz="800" cap="small" err="1">
                <a:solidFill>
                  <a:prstClr val="white"/>
                </a:solidFill>
                <a:latin typeface=" Arial" panose="02020603050405020304"/>
              </a:rPr>
              <a:t>PoR</a:t>
            </a:r>
            <a:r>
              <a:rPr lang="en-US" sz="800" cap="small">
                <a:solidFill>
                  <a:prstClr val="white"/>
                </a:solidFill>
                <a:latin typeface=" Arial" panose="02020603050405020304"/>
              </a:rPr>
              <a:t> TIMELINES</a:t>
            </a:r>
          </a:p>
        </p:txBody>
      </p:sp>
      <p:sp>
        <p:nvSpPr>
          <p:cNvPr id="21" name="Rectangle 20">
            <a:extLst>
              <a:ext uri="{FF2B5EF4-FFF2-40B4-BE49-F238E27FC236}">
                <a16:creationId xmlns:a16="http://schemas.microsoft.com/office/drawing/2014/main" id="{43D987A6-53AE-4ED6-BC91-E2DF7D20EA6D}"/>
              </a:ext>
            </a:extLst>
          </p:cNvPr>
          <p:cNvSpPr/>
          <p:nvPr/>
        </p:nvSpPr>
        <p:spPr>
          <a:xfrm>
            <a:off x="1524001" y="5704704"/>
            <a:ext cx="1115265" cy="816184"/>
          </a:xfrm>
          <a:prstGeom prst="rect">
            <a:avLst/>
          </a:prstGeom>
          <a:solidFill>
            <a:schemeClr val="tx1">
              <a:lumMod val="75000"/>
              <a:lumOff val="25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457200">
              <a:defRPr/>
            </a:pPr>
            <a:r>
              <a:rPr lang="en-US" sz="1200" cap="small">
                <a:solidFill>
                  <a:prstClr val="white"/>
                </a:solidFill>
                <a:latin typeface=" Arial" panose="02020603050405020304"/>
              </a:rPr>
              <a:t>LOE 4 - </a:t>
            </a:r>
            <a:r>
              <a:rPr lang="en-US" sz="1000" cap="small">
                <a:solidFill>
                  <a:prstClr val="white"/>
                </a:solidFill>
                <a:latin typeface=" Arial" panose="02020603050405020304"/>
              </a:rPr>
              <a:t>EXPERIMENTATION </a:t>
            </a:r>
          </a:p>
          <a:p>
            <a:pPr defTabSz="457200">
              <a:defRPr/>
            </a:pPr>
            <a:r>
              <a:rPr lang="en-US" sz="1000" cap="small">
                <a:solidFill>
                  <a:prstClr val="white"/>
                </a:solidFill>
                <a:latin typeface=" Arial" panose="02020603050405020304"/>
              </a:rPr>
              <a:t>- CONFIRM PCC4 UCs</a:t>
            </a:r>
          </a:p>
        </p:txBody>
      </p:sp>
      <p:sp>
        <p:nvSpPr>
          <p:cNvPr id="22" name="TextBox 21">
            <a:extLst>
              <a:ext uri="{FF2B5EF4-FFF2-40B4-BE49-F238E27FC236}">
                <a16:creationId xmlns:a16="http://schemas.microsoft.com/office/drawing/2014/main" id="{18216378-841C-5C3C-52DA-ABB9ECF55951}"/>
              </a:ext>
            </a:extLst>
          </p:cNvPr>
          <p:cNvSpPr txBox="1"/>
          <p:nvPr/>
        </p:nvSpPr>
        <p:spPr>
          <a:xfrm>
            <a:off x="2612001" y="1436110"/>
            <a:ext cx="3312699" cy="954107"/>
          </a:xfrm>
          <a:prstGeom prst="rect">
            <a:avLst/>
          </a:prstGeom>
          <a:noFill/>
        </p:spPr>
        <p:txBody>
          <a:bodyPr wrap="square">
            <a:spAutoFit/>
          </a:bodyPr>
          <a:lstStyle/>
          <a:p>
            <a:pPr defTabSz="457200"/>
            <a:r>
              <a:rPr lang="en-US" sz="700" b="1">
                <a:solidFill>
                  <a:prstClr val="black"/>
                </a:solidFill>
                <a:latin typeface="Calibri" panose="020F0502020204030204"/>
              </a:rPr>
              <a:t>1.  How does RAS provide additional space and time for a commander?</a:t>
            </a:r>
          </a:p>
          <a:p>
            <a:pPr defTabSz="457200"/>
            <a:r>
              <a:rPr lang="en-US" sz="700" b="1">
                <a:solidFill>
                  <a:prstClr val="black"/>
                </a:solidFill>
                <a:latin typeface="Calibri" panose="020F0502020204030204"/>
              </a:rPr>
              <a:t>2. How does RAS provide additional COAs to the commander thus presenting additional dilemmas to the enemy?	</a:t>
            </a:r>
          </a:p>
          <a:p>
            <a:pPr defTabSz="457200"/>
            <a:r>
              <a:rPr lang="en-US" sz="700" b="1">
                <a:solidFill>
                  <a:prstClr val="black"/>
                </a:solidFill>
                <a:latin typeface="Calibri" panose="020F0502020204030204"/>
              </a:rPr>
              <a:t>3. How does RAS enable a commander to destroy/defeat the enemy’s reconnaissance assets quicker and deny him situational awareness (SA)?</a:t>
            </a:r>
          </a:p>
          <a:p>
            <a:pPr defTabSz="457200"/>
            <a:r>
              <a:rPr lang="en-US" sz="700" b="1">
                <a:solidFill>
                  <a:prstClr val="black"/>
                </a:solidFill>
                <a:latin typeface="Calibri" panose="020F0502020204030204"/>
              </a:rPr>
              <a:t>4. How does RAS enable a commander to penetrate enemy’s position in greater depth or more detail thus increasing friendly situational awareness (SA)?			</a:t>
            </a:r>
          </a:p>
        </p:txBody>
      </p:sp>
      <p:sp>
        <p:nvSpPr>
          <p:cNvPr id="23" name="TextBox 22">
            <a:extLst>
              <a:ext uri="{FF2B5EF4-FFF2-40B4-BE49-F238E27FC236}">
                <a16:creationId xmlns:a16="http://schemas.microsoft.com/office/drawing/2014/main" id="{0A40CD66-4690-52D6-E322-85C0AFB7DAE6}"/>
              </a:ext>
            </a:extLst>
          </p:cNvPr>
          <p:cNvSpPr txBox="1"/>
          <p:nvPr/>
        </p:nvSpPr>
        <p:spPr>
          <a:xfrm>
            <a:off x="2591830" y="2667157"/>
            <a:ext cx="3599229" cy="1061829"/>
          </a:xfrm>
          <a:prstGeom prst="rect">
            <a:avLst/>
          </a:prstGeom>
          <a:noFill/>
        </p:spPr>
        <p:txBody>
          <a:bodyPr wrap="square">
            <a:spAutoFit/>
          </a:bodyPr>
          <a:lstStyle/>
          <a:p>
            <a:pPr defTabSz="457200"/>
            <a:r>
              <a:rPr lang="en-US" sz="700" b="1">
                <a:solidFill>
                  <a:prstClr val="black"/>
                </a:solidFill>
                <a:latin typeface="Calibri" panose="020F0502020204030204"/>
              </a:rPr>
              <a:t>5. How does RAS directly increase survivability for manned combat platforms?</a:t>
            </a:r>
          </a:p>
          <a:p>
            <a:pPr defTabSz="457200"/>
            <a:r>
              <a:rPr lang="en-US" sz="700" b="1">
                <a:solidFill>
                  <a:prstClr val="black"/>
                </a:solidFill>
                <a:latin typeface="Calibri" panose="020F0502020204030204"/>
              </a:rPr>
              <a:t>6. How does RAS directly contribute to increased unit survivability?</a:t>
            </a:r>
          </a:p>
          <a:p>
            <a:pPr defTabSz="457200"/>
            <a:r>
              <a:rPr lang="en-US" sz="700" b="1">
                <a:solidFill>
                  <a:prstClr val="black"/>
                </a:solidFill>
                <a:latin typeface="Calibri" panose="020F0502020204030204"/>
              </a:rPr>
              <a:t>7.  At what echelon(s) is additive RAS most effective in increasing unit/formation effectiveness?</a:t>
            </a:r>
          </a:p>
          <a:p>
            <a:pPr defTabSz="457200"/>
            <a:r>
              <a:rPr lang="en-US" sz="700" b="1">
                <a:solidFill>
                  <a:prstClr val="black"/>
                </a:solidFill>
                <a:latin typeface="Calibri" panose="020F0502020204030204"/>
              </a:rPr>
              <a:t>8. Which RAS Organizational Design is recommended for further study/ testing to inform basis of issue plan (BOIP) decisions?	</a:t>
            </a:r>
          </a:p>
          <a:p>
            <a:pPr defTabSz="457200"/>
            <a:r>
              <a:rPr lang="en-US" sz="700" b="1">
                <a:solidFill>
                  <a:prstClr val="black"/>
                </a:solidFill>
                <a:latin typeface="Calibri" panose="020F0502020204030204"/>
              </a:rPr>
              <a:t>9. What are the significant </a:t>
            </a:r>
            <a:r>
              <a:rPr lang="en-US" sz="700" b="1" err="1">
                <a:solidFill>
                  <a:prstClr val="black"/>
                </a:solidFill>
                <a:latin typeface="Calibri" panose="020F0502020204030204"/>
              </a:rPr>
              <a:t>DOTmLPF</a:t>
            </a:r>
            <a:r>
              <a:rPr lang="en-US" sz="700" b="1">
                <a:solidFill>
                  <a:prstClr val="black"/>
                </a:solidFill>
                <a:latin typeface="Calibri" panose="020F0502020204030204"/>
              </a:rPr>
              <a:t>-P implications to fielding RAS by echelon?</a:t>
            </a:r>
          </a:p>
          <a:p>
            <a:pPr defTabSz="457200"/>
            <a:r>
              <a:rPr lang="en-US" sz="700" b="1">
                <a:solidFill>
                  <a:prstClr val="black"/>
                </a:solidFill>
                <a:latin typeface="Calibri" panose="020F0502020204030204"/>
              </a:rPr>
              <a:t>10. How does the RAS Platoon contribute to the overall lethality within the unit/formation?	</a:t>
            </a:r>
          </a:p>
        </p:txBody>
      </p:sp>
      <p:sp>
        <p:nvSpPr>
          <p:cNvPr id="24" name="TextBox 23">
            <a:extLst>
              <a:ext uri="{FF2B5EF4-FFF2-40B4-BE49-F238E27FC236}">
                <a16:creationId xmlns:a16="http://schemas.microsoft.com/office/drawing/2014/main" id="{85B1F2D6-D510-09B6-47FC-8778CF41265E}"/>
              </a:ext>
            </a:extLst>
          </p:cNvPr>
          <p:cNvSpPr txBox="1"/>
          <p:nvPr/>
        </p:nvSpPr>
        <p:spPr>
          <a:xfrm>
            <a:off x="2612918" y="4106614"/>
            <a:ext cx="3578140" cy="1169551"/>
          </a:xfrm>
          <a:prstGeom prst="rect">
            <a:avLst/>
          </a:prstGeom>
          <a:noFill/>
        </p:spPr>
        <p:txBody>
          <a:bodyPr wrap="square">
            <a:spAutoFit/>
          </a:bodyPr>
          <a:lstStyle/>
          <a:p>
            <a:pPr defTabSz="457200"/>
            <a:r>
              <a:rPr lang="en-US" sz="700" b="1">
                <a:solidFill>
                  <a:prstClr val="black"/>
                </a:solidFill>
                <a:latin typeface="Calibri" panose="020F0502020204030204"/>
              </a:rPr>
              <a:t>11. How effective are RAS weapon systems/MMP in defeating threat systems?</a:t>
            </a:r>
          </a:p>
          <a:p>
            <a:pPr defTabSz="457200"/>
            <a:r>
              <a:rPr lang="en-US" sz="700" b="1">
                <a:solidFill>
                  <a:prstClr val="black"/>
                </a:solidFill>
                <a:latin typeface="Calibri" panose="020F0502020204030204"/>
              </a:rPr>
              <a:t>12. How do additive RAS weapon systems/MMP suppress/defeat threat systems: Quicker? More in-depth?</a:t>
            </a:r>
          </a:p>
          <a:p>
            <a:pPr defTabSz="457200"/>
            <a:r>
              <a:rPr lang="en-US" sz="700" b="1">
                <a:solidFill>
                  <a:prstClr val="black"/>
                </a:solidFill>
                <a:latin typeface="Calibri" panose="020F0502020204030204"/>
              </a:rPr>
              <a:t>13. What is the priority of Multi-Mission Payloads (MMP) as standard on all RAS?</a:t>
            </a:r>
          </a:p>
          <a:p>
            <a:pPr defTabSz="457200"/>
            <a:r>
              <a:rPr lang="en-US" sz="700" b="1">
                <a:solidFill>
                  <a:prstClr val="black"/>
                </a:solidFill>
                <a:latin typeface="Calibri" panose="020F0502020204030204"/>
              </a:rPr>
              <a:t>14.  What is the priority of Multi-Mission Payloads (MMP) on DF RAS?</a:t>
            </a:r>
          </a:p>
          <a:p>
            <a:pPr defTabSz="457200"/>
            <a:r>
              <a:rPr lang="en-US" sz="700" b="1">
                <a:solidFill>
                  <a:prstClr val="black"/>
                </a:solidFill>
                <a:latin typeface="Calibri" panose="020F0502020204030204"/>
              </a:rPr>
              <a:t>15. What is the priority of Multi-Mission Payloads (MMP) on IDF/NLOS RAS?</a:t>
            </a:r>
          </a:p>
          <a:p>
            <a:pPr defTabSz="457200"/>
            <a:r>
              <a:rPr lang="en-US" sz="700" b="1">
                <a:solidFill>
                  <a:prstClr val="black"/>
                </a:solidFill>
                <a:latin typeface="Calibri" panose="020F0502020204030204"/>
              </a:rPr>
              <a:t>16. What is the priority of Multi-Mission Payloads (MMP) on ISR/Ctr-ISR RAS?</a:t>
            </a:r>
          </a:p>
          <a:p>
            <a:pPr defTabSz="457200"/>
            <a:r>
              <a:rPr lang="en-US" sz="700" b="1">
                <a:solidFill>
                  <a:prstClr val="black"/>
                </a:solidFill>
                <a:latin typeface="Calibri" panose="020F0502020204030204"/>
              </a:rPr>
              <a:t>17.  What is the priority of Multi-Mission Payloads (MMP) on CUAS/ADA RAS?</a:t>
            </a:r>
          </a:p>
          <a:p>
            <a:pPr defTabSz="457200"/>
            <a:r>
              <a:rPr lang="en-US" sz="700" b="1">
                <a:solidFill>
                  <a:prstClr val="black"/>
                </a:solidFill>
                <a:latin typeface="Calibri" panose="020F0502020204030204"/>
              </a:rPr>
              <a:t>18. What is the priority of Multi-Mission Payloads (MMP) on Mobility/Ctr-Mobility RAS?			</a:t>
            </a:r>
          </a:p>
        </p:txBody>
      </p:sp>
      <p:sp>
        <p:nvSpPr>
          <p:cNvPr id="25" name="TextBox 24">
            <a:extLst>
              <a:ext uri="{FF2B5EF4-FFF2-40B4-BE49-F238E27FC236}">
                <a16:creationId xmlns:a16="http://schemas.microsoft.com/office/drawing/2014/main" id="{5646279A-677A-9FEF-D40A-04AF86C449C9}"/>
              </a:ext>
            </a:extLst>
          </p:cNvPr>
          <p:cNvSpPr txBox="1"/>
          <p:nvPr/>
        </p:nvSpPr>
        <p:spPr>
          <a:xfrm>
            <a:off x="6057055" y="1549943"/>
            <a:ext cx="1136012" cy="738664"/>
          </a:xfrm>
          <a:prstGeom prst="rect">
            <a:avLst/>
          </a:prstGeom>
          <a:noFill/>
        </p:spPr>
        <p:txBody>
          <a:bodyPr wrap="square">
            <a:spAutoFit/>
          </a:bodyPr>
          <a:lstStyle/>
          <a:p>
            <a:pPr defTabSz="457200"/>
            <a:r>
              <a:rPr lang="en-US" sz="1400" b="1" dirty="0">
                <a:solidFill>
                  <a:prstClr val="black"/>
                </a:solidFill>
                <a:latin typeface="Calibri" panose="020F0502020204030204"/>
              </a:rPr>
              <a:t>Current ABCT</a:t>
            </a:r>
          </a:p>
          <a:p>
            <a:pPr defTabSz="457200"/>
            <a:r>
              <a:rPr lang="en-US" sz="1400" b="1" dirty="0">
                <a:solidFill>
                  <a:prstClr val="black"/>
                </a:solidFill>
                <a:latin typeface="Calibri" panose="020F0502020204030204"/>
              </a:rPr>
              <a:t>IBCT</a:t>
            </a:r>
          </a:p>
        </p:txBody>
      </p:sp>
      <p:sp>
        <p:nvSpPr>
          <p:cNvPr id="26" name="TextBox 25">
            <a:extLst>
              <a:ext uri="{FF2B5EF4-FFF2-40B4-BE49-F238E27FC236}">
                <a16:creationId xmlns:a16="http://schemas.microsoft.com/office/drawing/2014/main" id="{78D72403-71A9-2C27-5DAB-1887CE9990E3}"/>
              </a:ext>
            </a:extLst>
          </p:cNvPr>
          <p:cNvSpPr txBox="1"/>
          <p:nvPr/>
        </p:nvSpPr>
        <p:spPr>
          <a:xfrm>
            <a:off x="7438005" y="1545044"/>
            <a:ext cx="1015245" cy="523220"/>
          </a:xfrm>
          <a:prstGeom prst="rect">
            <a:avLst/>
          </a:prstGeom>
          <a:noFill/>
        </p:spPr>
        <p:txBody>
          <a:bodyPr wrap="square">
            <a:spAutoFit/>
          </a:bodyPr>
          <a:lstStyle/>
          <a:p>
            <a:pPr defTabSz="457200"/>
            <a:r>
              <a:rPr lang="en-US" sz="1400" b="1" dirty="0">
                <a:solidFill>
                  <a:prstClr val="black"/>
                </a:solidFill>
                <a:latin typeface="Calibri" panose="020F0502020204030204"/>
              </a:rPr>
              <a:t>Next ABCT</a:t>
            </a:r>
          </a:p>
          <a:p>
            <a:pPr defTabSz="457200"/>
            <a:r>
              <a:rPr lang="en-US" sz="1400" b="1" dirty="0">
                <a:solidFill>
                  <a:prstClr val="black"/>
                </a:solidFill>
                <a:latin typeface="Calibri" panose="020F0502020204030204"/>
              </a:rPr>
              <a:t>IBCT</a:t>
            </a:r>
          </a:p>
        </p:txBody>
      </p:sp>
      <p:sp>
        <p:nvSpPr>
          <p:cNvPr id="27" name="TextBox 26">
            <a:extLst>
              <a:ext uri="{FF2B5EF4-FFF2-40B4-BE49-F238E27FC236}">
                <a16:creationId xmlns:a16="http://schemas.microsoft.com/office/drawing/2014/main" id="{C006ECFD-7BD7-24D2-41F0-3801CFAB92CB}"/>
              </a:ext>
            </a:extLst>
          </p:cNvPr>
          <p:cNvSpPr txBox="1"/>
          <p:nvPr/>
        </p:nvSpPr>
        <p:spPr>
          <a:xfrm>
            <a:off x="8676849" y="1549943"/>
            <a:ext cx="1272134" cy="738664"/>
          </a:xfrm>
          <a:prstGeom prst="rect">
            <a:avLst/>
          </a:prstGeom>
          <a:noFill/>
        </p:spPr>
        <p:txBody>
          <a:bodyPr wrap="square">
            <a:spAutoFit/>
          </a:bodyPr>
          <a:lstStyle/>
          <a:p>
            <a:pPr defTabSz="457200"/>
            <a:r>
              <a:rPr lang="en-US" sz="1400" b="1" dirty="0">
                <a:solidFill>
                  <a:prstClr val="black"/>
                </a:solidFill>
                <a:highlight>
                  <a:srgbClr val="FFFF00"/>
                </a:highlight>
                <a:latin typeface="Calibri" panose="020F0502020204030204"/>
              </a:rPr>
              <a:t>AWC 2040</a:t>
            </a:r>
          </a:p>
          <a:p>
            <a:pPr defTabSz="457200"/>
            <a:r>
              <a:rPr lang="en-US" sz="1400" b="1" dirty="0">
                <a:solidFill>
                  <a:prstClr val="black"/>
                </a:solidFill>
                <a:highlight>
                  <a:srgbClr val="FFFF00"/>
                </a:highlight>
                <a:latin typeface="Calibri" panose="020F0502020204030204"/>
              </a:rPr>
              <a:t>ABCT FCW </a:t>
            </a:r>
          </a:p>
          <a:p>
            <a:pPr defTabSz="457200"/>
            <a:r>
              <a:rPr lang="en-US" sz="1400" b="1" dirty="0">
                <a:solidFill>
                  <a:prstClr val="black"/>
                </a:solidFill>
                <a:highlight>
                  <a:srgbClr val="FFFF00"/>
                </a:highlight>
                <a:latin typeface="Calibri" panose="020F0502020204030204"/>
              </a:rPr>
              <a:t>IBCT FCW</a:t>
            </a:r>
          </a:p>
        </p:txBody>
      </p:sp>
      <p:sp>
        <p:nvSpPr>
          <p:cNvPr id="28" name="TextBox 27">
            <a:extLst>
              <a:ext uri="{FF2B5EF4-FFF2-40B4-BE49-F238E27FC236}">
                <a16:creationId xmlns:a16="http://schemas.microsoft.com/office/drawing/2014/main" id="{A5A7AA5D-7D80-10B5-6D24-6B9FD8DBFD75}"/>
              </a:ext>
            </a:extLst>
          </p:cNvPr>
          <p:cNvSpPr txBox="1"/>
          <p:nvPr/>
        </p:nvSpPr>
        <p:spPr>
          <a:xfrm>
            <a:off x="6076966" y="2668070"/>
            <a:ext cx="1075978" cy="1015663"/>
          </a:xfrm>
          <a:prstGeom prst="rect">
            <a:avLst/>
          </a:prstGeom>
          <a:noFill/>
        </p:spPr>
        <p:txBody>
          <a:bodyPr wrap="square">
            <a:spAutoFit/>
          </a:bodyPr>
          <a:lstStyle/>
          <a:p>
            <a:pPr defTabSz="457200"/>
            <a:r>
              <a:rPr lang="en-US" sz="1200" b="1" dirty="0">
                <a:solidFill>
                  <a:prstClr val="black"/>
                </a:solidFill>
                <a:highlight>
                  <a:srgbClr val="FFFF00"/>
                </a:highlight>
                <a:latin typeface="Calibri" panose="020F0502020204030204"/>
              </a:rPr>
              <a:t>HMI ABCT (C/1-7 CAV)</a:t>
            </a:r>
          </a:p>
          <a:p>
            <a:pPr defTabSz="457200"/>
            <a:endParaRPr lang="en-US" sz="1200" b="1" dirty="0">
              <a:solidFill>
                <a:prstClr val="black"/>
              </a:solidFill>
              <a:highlight>
                <a:srgbClr val="FFFF00"/>
              </a:highlight>
              <a:latin typeface="Calibri" panose="020F0502020204030204"/>
            </a:endParaRPr>
          </a:p>
          <a:p>
            <a:pPr defTabSz="457200"/>
            <a:r>
              <a:rPr lang="en-US" sz="1200" b="1" dirty="0">
                <a:solidFill>
                  <a:prstClr val="black"/>
                </a:solidFill>
                <a:highlight>
                  <a:srgbClr val="FFFF00"/>
                </a:highlight>
                <a:latin typeface="Calibri" panose="020F0502020204030204"/>
              </a:rPr>
              <a:t>HMI IBCT (EXFOR)</a:t>
            </a:r>
          </a:p>
        </p:txBody>
      </p:sp>
      <p:sp>
        <p:nvSpPr>
          <p:cNvPr id="30" name="TextBox 29">
            <a:extLst>
              <a:ext uri="{FF2B5EF4-FFF2-40B4-BE49-F238E27FC236}">
                <a16:creationId xmlns:a16="http://schemas.microsoft.com/office/drawing/2014/main" id="{3139797E-A8FA-8A5A-1564-A4715EBF1BF3}"/>
              </a:ext>
            </a:extLst>
          </p:cNvPr>
          <p:cNvSpPr txBox="1"/>
          <p:nvPr/>
        </p:nvSpPr>
        <p:spPr>
          <a:xfrm>
            <a:off x="8681801" y="2686616"/>
            <a:ext cx="994394" cy="646331"/>
          </a:xfrm>
          <a:prstGeom prst="rect">
            <a:avLst/>
          </a:prstGeom>
          <a:noFill/>
        </p:spPr>
        <p:txBody>
          <a:bodyPr wrap="square">
            <a:spAutoFit/>
          </a:bodyPr>
          <a:lstStyle/>
          <a:p>
            <a:pPr defTabSz="457200"/>
            <a:r>
              <a:rPr lang="en-US" sz="1200" b="1" dirty="0">
                <a:solidFill>
                  <a:prstClr val="black"/>
                </a:solidFill>
                <a:latin typeface="Calibri" panose="020F0502020204030204"/>
              </a:rPr>
              <a:t>Robotic Enabled Platoons</a:t>
            </a:r>
          </a:p>
        </p:txBody>
      </p:sp>
      <p:sp>
        <p:nvSpPr>
          <p:cNvPr id="31" name="TextBox 30">
            <a:extLst>
              <a:ext uri="{FF2B5EF4-FFF2-40B4-BE49-F238E27FC236}">
                <a16:creationId xmlns:a16="http://schemas.microsoft.com/office/drawing/2014/main" id="{BB571EF9-4701-5CFD-23E4-0DC743389C3A}"/>
              </a:ext>
            </a:extLst>
          </p:cNvPr>
          <p:cNvSpPr txBox="1"/>
          <p:nvPr/>
        </p:nvSpPr>
        <p:spPr>
          <a:xfrm>
            <a:off x="6099691" y="4056156"/>
            <a:ext cx="1093438" cy="1323439"/>
          </a:xfrm>
          <a:prstGeom prst="rect">
            <a:avLst/>
          </a:prstGeom>
          <a:noFill/>
        </p:spPr>
        <p:txBody>
          <a:bodyPr wrap="square">
            <a:spAutoFit/>
          </a:bodyPr>
          <a:lstStyle/>
          <a:p>
            <a:pPr defTabSz="457200"/>
            <a:r>
              <a:rPr lang="en-US" sz="1000" b="1">
                <a:solidFill>
                  <a:prstClr val="black"/>
                </a:solidFill>
                <a:latin typeface="Calibri" panose="020F0502020204030204"/>
              </a:rPr>
              <a:t>Project ORIGIN </a:t>
            </a:r>
          </a:p>
          <a:p>
            <a:pPr defTabSz="457200"/>
            <a:r>
              <a:rPr lang="en-US" sz="1000" b="1">
                <a:solidFill>
                  <a:prstClr val="black"/>
                </a:solidFill>
                <a:latin typeface="Calibri" panose="020F0502020204030204"/>
              </a:rPr>
              <a:t>MTA SMET</a:t>
            </a:r>
          </a:p>
          <a:p>
            <a:pPr defTabSz="457200"/>
            <a:r>
              <a:rPr lang="en-US" sz="1000" b="1">
                <a:solidFill>
                  <a:prstClr val="black"/>
                </a:solidFill>
                <a:latin typeface="Calibri" panose="020F0502020204030204"/>
              </a:rPr>
              <a:t>STEED</a:t>
            </a:r>
          </a:p>
          <a:p>
            <a:pPr defTabSz="457200"/>
            <a:r>
              <a:rPr lang="en-US" sz="1000" b="1">
                <a:solidFill>
                  <a:prstClr val="black"/>
                </a:solidFill>
                <a:latin typeface="Calibri" panose="020F0502020204030204"/>
              </a:rPr>
              <a:t>Quadruped</a:t>
            </a:r>
          </a:p>
          <a:p>
            <a:pPr defTabSz="457200"/>
            <a:r>
              <a:rPr lang="en-US" sz="1000" b="1">
                <a:solidFill>
                  <a:prstClr val="black"/>
                </a:solidFill>
                <a:latin typeface="Calibri" panose="020F0502020204030204"/>
              </a:rPr>
              <a:t>SBS</a:t>
            </a:r>
          </a:p>
          <a:p>
            <a:pPr defTabSz="457200"/>
            <a:r>
              <a:rPr lang="en-US" sz="1000" b="1">
                <a:solidFill>
                  <a:prstClr val="black"/>
                </a:solidFill>
                <a:latin typeface="Calibri" panose="020F0502020204030204"/>
              </a:rPr>
              <a:t>SRR</a:t>
            </a:r>
          </a:p>
          <a:p>
            <a:pPr defTabSz="457200"/>
            <a:r>
              <a:rPr lang="en-US" sz="1000" b="1">
                <a:solidFill>
                  <a:prstClr val="black"/>
                </a:solidFill>
                <a:latin typeface="Calibri" panose="020F0502020204030204"/>
              </a:rPr>
              <a:t>MRR</a:t>
            </a:r>
          </a:p>
          <a:p>
            <a:pPr defTabSz="457200"/>
            <a:r>
              <a:rPr lang="en-US" sz="1000" b="1">
                <a:solidFill>
                  <a:prstClr val="black"/>
                </a:solidFill>
                <a:latin typeface="Calibri" panose="020F0502020204030204"/>
              </a:rPr>
              <a:t>LASSO</a:t>
            </a:r>
          </a:p>
        </p:txBody>
      </p:sp>
      <p:sp>
        <p:nvSpPr>
          <p:cNvPr id="32" name="TextBox 31">
            <a:extLst>
              <a:ext uri="{FF2B5EF4-FFF2-40B4-BE49-F238E27FC236}">
                <a16:creationId xmlns:a16="http://schemas.microsoft.com/office/drawing/2014/main" id="{07F4DFB8-0C86-F007-2DFF-DA0FA2BEE5EC}"/>
              </a:ext>
            </a:extLst>
          </p:cNvPr>
          <p:cNvSpPr txBox="1"/>
          <p:nvPr/>
        </p:nvSpPr>
        <p:spPr>
          <a:xfrm>
            <a:off x="7401593" y="4053704"/>
            <a:ext cx="1275912" cy="1323439"/>
          </a:xfrm>
          <a:prstGeom prst="rect">
            <a:avLst/>
          </a:prstGeom>
          <a:noFill/>
        </p:spPr>
        <p:txBody>
          <a:bodyPr wrap="square">
            <a:spAutoFit/>
          </a:bodyPr>
          <a:lstStyle/>
          <a:p>
            <a:pPr defTabSz="457200"/>
            <a:r>
              <a:rPr lang="en-US" sz="1000" b="1" err="1">
                <a:solidFill>
                  <a:prstClr val="black"/>
                </a:solidFill>
                <a:latin typeface="Calibri" panose="020F0502020204030204"/>
              </a:rPr>
              <a:t>PoR</a:t>
            </a:r>
            <a:r>
              <a:rPr lang="en-US" sz="1000" b="1">
                <a:solidFill>
                  <a:prstClr val="black"/>
                </a:solidFill>
                <a:latin typeface="Calibri" panose="020F0502020204030204"/>
              </a:rPr>
              <a:t> SMET DF/NLOS</a:t>
            </a:r>
          </a:p>
          <a:p>
            <a:pPr defTabSz="457200"/>
            <a:r>
              <a:rPr lang="en-US" sz="1000" b="1" err="1">
                <a:solidFill>
                  <a:prstClr val="black"/>
                </a:solidFill>
                <a:latin typeface="Calibri" panose="020F0502020204030204"/>
              </a:rPr>
              <a:t>PoR</a:t>
            </a:r>
            <a:r>
              <a:rPr lang="en-US" sz="1000" b="1">
                <a:solidFill>
                  <a:prstClr val="black"/>
                </a:solidFill>
                <a:latin typeface="Calibri" panose="020F0502020204030204"/>
              </a:rPr>
              <a:t> SMET</a:t>
            </a:r>
          </a:p>
          <a:p>
            <a:pPr defTabSz="457200"/>
            <a:r>
              <a:rPr lang="en-US" sz="1000" b="1" err="1">
                <a:solidFill>
                  <a:prstClr val="black"/>
                </a:solidFill>
                <a:latin typeface="Calibri" panose="020F0502020204030204"/>
              </a:rPr>
              <a:t>PoR</a:t>
            </a:r>
            <a:r>
              <a:rPr lang="en-US" sz="1000" b="1">
                <a:solidFill>
                  <a:prstClr val="black"/>
                </a:solidFill>
                <a:latin typeface="Calibri" panose="020F0502020204030204"/>
              </a:rPr>
              <a:t> STEED</a:t>
            </a:r>
          </a:p>
          <a:p>
            <a:pPr defTabSz="457200"/>
            <a:r>
              <a:rPr lang="en-US" sz="1000" b="1" err="1">
                <a:solidFill>
                  <a:prstClr val="black"/>
                </a:solidFill>
                <a:latin typeface="Calibri" panose="020F0502020204030204"/>
              </a:rPr>
              <a:t>PoR</a:t>
            </a:r>
            <a:r>
              <a:rPr lang="en-US" sz="1000" b="1">
                <a:solidFill>
                  <a:prstClr val="black"/>
                </a:solidFill>
                <a:latin typeface="Calibri" panose="020F0502020204030204"/>
              </a:rPr>
              <a:t> Quadruped</a:t>
            </a:r>
          </a:p>
          <a:p>
            <a:pPr defTabSz="457200"/>
            <a:r>
              <a:rPr lang="en-US" sz="1000" b="1" err="1">
                <a:solidFill>
                  <a:prstClr val="black"/>
                </a:solidFill>
                <a:latin typeface="Calibri" panose="020F0502020204030204"/>
              </a:rPr>
              <a:t>PoR</a:t>
            </a:r>
            <a:r>
              <a:rPr lang="en-US" sz="1000" b="1">
                <a:solidFill>
                  <a:prstClr val="black"/>
                </a:solidFill>
                <a:latin typeface="Calibri" panose="020F0502020204030204"/>
              </a:rPr>
              <a:t> SBS</a:t>
            </a:r>
          </a:p>
          <a:p>
            <a:pPr defTabSz="457200"/>
            <a:r>
              <a:rPr lang="en-US" sz="1000" b="1" err="1">
                <a:solidFill>
                  <a:prstClr val="black"/>
                </a:solidFill>
                <a:latin typeface="Calibri" panose="020F0502020204030204"/>
              </a:rPr>
              <a:t>PoR</a:t>
            </a:r>
            <a:r>
              <a:rPr lang="en-US" sz="1000" b="1">
                <a:solidFill>
                  <a:prstClr val="black"/>
                </a:solidFill>
                <a:latin typeface="Calibri" panose="020F0502020204030204"/>
              </a:rPr>
              <a:t> SRR</a:t>
            </a:r>
          </a:p>
          <a:p>
            <a:pPr defTabSz="457200"/>
            <a:r>
              <a:rPr lang="en-US" sz="1000" b="1" err="1">
                <a:solidFill>
                  <a:prstClr val="black"/>
                </a:solidFill>
                <a:latin typeface="Calibri" panose="020F0502020204030204"/>
              </a:rPr>
              <a:t>PoR</a:t>
            </a:r>
            <a:r>
              <a:rPr lang="en-US" sz="1000" b="1">
                <a:solidFill>
                  <a:prstClr val="black"/>
                </a:solidFill>
                <a:latin typeface="Calibri" panose="020F0502020204030204"/>
              </a:rPr>
              <a:t> MRR</a:t>
            </a:r>
          </a:p>
          <a:p>
            <a:pPr defTabSz="457200"/>
            <a:r>
              <a:rPr lang="en-US" sz="1000" b="1" err="1">
                <a:solidFill>
                  <a:prstClr val="black"/>
                </a:solidFill>
                <a:latin typeface="Calibri" panose="020F0502020204030204"/>
              </a:rPr>
              <a:t>PoR</a:t>
            </a:r>
            <a:r>
              <a:rPr lang="en-US" sz="1000" b="1">
                <a:solidFill>
                  <a:prstClr val="black"/>
                </a:solidFill>
                <a:latin typeface="Calibri" panose="020F0502020204030204"/>
              </a:rPr>
              <a:t> LASSO</a:t>
            </a:r>
          </a:p>
        </p:txBody>
      </p:sp>
      <p:sp>
        <p:nvSpPr>
          <p:cNvPr id="33" name="TextBox 32">
            <a:extLst>
              <a:ext uri="{FF2B5EF4-FFF2-40B4-BE49-F238E27FC236}">
                <a16:creationId xmlns:a16="http://schemas.microsoft.com/office/drawing/2014/main" id="{56CC2C48-2443-C62D-3742-E2A618485CB7}"/>
              </a:ext>
            </a:extLst>
          </p:cNvPr>
          <p:cNvSpPr txBox="1"/>
          <p:nvPr/>
        </p:nvSpPr>
        <p:spPr>
          <a:xfrm>
            <a:off x="8673071" y="4062523"/>
            <a:ext cx="1275912" cy="1323439"/>
          </a:xfrm>
          <a:prstGeom prst="rect">
            <a:avLst/>
          </a:prstGeom>
          <a:noFill/>
        </p:spPr>
        <p:txBody>
          <a:bodyPr wrap="square">
            <a:spAutoFit/>
          </a:bodyPr>
          <a:lstStyle/>
          <a:p>
            <a:pPr defTabSz="457200"/>
            <a:r>
              <a:rPr lang="en-US" sz="1000" b="1">
                <a:solidFill>
                  <a:prstClr val="black"/>
                </a:solidFill>
                <a:latin typeface="Calibri" panose="020F0502020204030204"/>
              </a:rPr>
              <a:t>SMET DF/NLOS X</a:t>
            </a:r>
          </a:p>
          <a:p>
            <a:pPr defTabSz="457200"/>
            <a:r>
              <a:rPr lang="en-US" sz="1000" b="1">
                <a:solidFill>
                  <a:prstClr val="black"/>
                </a:solidFill>
                <a:latin typeface="Calibri" panose="020F0502020204030204"/>
              </a:rPr>
              <a:t>SMET X</a:t>
            </a:r>
          </a:p>
          <a:p>
            <a:pPr defTabSz="457200"/>
            <a:r>
              <a:rPr lang="en-US" sz="1000" b="1">
                <a:solidFill>
                  <a:prstClr val="black"/>
                </a:solidFill>
                <a:latin typeface="Calibri" panose="020F0502020204030204"/>
              </a:rPr>
              <a:t>STEED X</a:t>
            </a:r>
          </a:p>
          <a:p>
            <a:pPr defTabSz="457200"/>
            <a:r>
              <a:rPr lang="en-US" sz="1000" b="1">
                <a:solidFill>
                  <a:prstClr val="black"/>
                </a:solidFill>
                <a:latin typeface="Calibri" panose="020F0502020204030204"/>
              </a:rPr>
              <a:t>Quadruped X</a:t>
            </a:r>
          </a:p>
          <a:p>
            <a:pPr defTabSz="457200"/>
            <a:r>
              <a:rPr lang="en-US" sz="1000" b="1">
                <a:solidFill>
                  <a:prstClr val="black"/>
                </a:solidFill>
                <a:latin typeface="Calibri" panose="020F0502020204030204"/>
              </a:rPr>
              <a:t>SBS X</a:t>
            </a:r>
          </a:p>
          <a:p>
            <a:pPr defTabSz="457200"/>
            <a:r>
              <a:rPr lang="en-US" sz="1000" b="1">
                <a:solidFill>
                  <a:prstClr val="black"/>
                </a:solidFill>
                <a:latin typeface="Calibri" panose="020F0502020204030204"/>
              </a:rPr>
              <a:t>SRR X</a:t>
            </a:r>
          </a:p>
          <a:p>
            <a:pPr defTabSz="457200"/>
            <a:r>
              <a:rPr lang="en-US" sz="1000" b="1">
                <a:solidFill>
                  <a:prstClr val="black"/>
                </a:solidFill>
                <a:latin typeface="Calibri" panose="020F0502020204030204"/>
              </a:rPr>
              <a:t>MRR X</a:t>
            </a:r>
          </a:p>
          <a:p>
            <a:pPr defTabSz="457200"/>
            <a:r>
              <a:rPr lang="en-US" sz="1000" b="1">
                <a:solidFill>
                  <a:prstClr val="black"/>
                </a:solidFill>
                <a:latin typeface="Calibri" panose="020F0502020204030204"/>
              </a:rPr>
              <a:t>LASSO X</a:t>
            </a:r>
          </a:p>
        </p:txBody>
      </p:sp>
      <p:sp>
        <p:nvSpPr>
          <p:cNvPr id="34" name="TextBox 33">
            <a:extLst>
              <a:ext uri="{FF2B5EF4-FFF2-40B4-BE49-F238E27FC236}">
                <a16:creationId xmlns:a16="http://schemas.microsoft.com/office/drawing/2014/main" id="{B7DD8D0C-3939-3406-9143-FBA07B6FDC4A}"/>
              </a:ext>
            </a:extLst>
          </p:cNvPr>
          <p:cNvSpPr txBox="1"/>
          <p:nvPr/>
        </p:nvSpPr>
        <p:spPr>
          <a:xfrm>
            <a:off x="6044158" y="5733228"/>
            <a:ext cx="1340171" cy="707886"/>
          </a:xfrm>
          <a:prstGeom prst="rect">
            <a:avLst/>
          </a:prstGeom>
          <a:noFill/>
        </p:spPr>
        <p:txBody>
          <a:bodyPr wrap="square">
            <a:spAutoFit/>
          </a:bodyPr>
          <a:lstStyle/>
          <a:p>
            <a:pPr defTabSz="457200"/>
            <a:r>
              <a:rPr lang="en-US" sz="1000" b="1" dirty="0">
                <a:solidFill>
                  <a:prstClr val="black"/>
                </a:solidFill>
                <a:latin typeface="Calibri" panose="020F0502020204030204"/>
              </a:rPr>
              <a:t>HMI SUMMIT 2</a:t>
            </a:r>
          </a:p>
          <a:p>
            <a:pPr defTabSz="457200"/>
            <a:r>
              <a:rPr lang="en-US" sz="1000" b="1" dirty="0">
                <a:solidFill>
                  <a:prstClr val="black"/>
                </a:solidFill>
                <a:latin typeface="Calibri" panose="020F0502020204030204"/>
              </a:rPr>
              <a:t>AEWE 2024</a:t>
            </a:r>
          </a:p>
          <a:p>
            <a:pPr defTabSz="457200"/>
            <a:r>
              <a:rPr lang="en-US" sz="1000" b="1" dirty="0">
                <a:solidFill>
                  <a:prstClr val="black"/>
                </a:solidFill>
                <a:latin typeface="Calibri" panose="020F0502020204030204"/>
              </a:rPr>
              <a:t>PCC4</a:t>
            </a:r>
          </a:p>
          <a:p>
            <a:pPr defTabSz="457200"/>
            <a:r>
              <a:rPr lang="en-US" sz="1000" b="1" dirty="0">
                <a:solidFill>
                  <a:prstClr val="black"/>
                </a:solidFill>
                <a:highlight>
                  <a:srgbClr val="FFFF00"/>
                </a:highlight>
                <a:latin typeface="Calibri" panose="020F0502020204030204"/>
              </a:rPr>
              <a:t>SIMEXp 24-1</a:t>
            </a:r>
          </a:p>
        </p:txBody>
      </p:sp>
      <p:sp>
        <p:nvSpPr>
          <p:cNvPr id="35" name="TextBox 34">
            <a:extLst>
              <a:ext uri="{FF2B5EF4-FFF2-40B4-BE49-F238E27FC236}">
                <a16:creationId xmlns:a16="http://schemas.microsoft.com/office/drawing/2014/main" id="{4C3F1FE6-2554-ADBE-DB1B-560517C092E8}"/>
              </a:ext>
            </a:extLst>
          </p:cNvPr>
          <p:cNvSpPr txBox="1"/>
          <p:nvPr/>
        </p:nvSpPr>
        <p:spPr>
          <a:xfrm>
            <a:off x="7389285" y="5627932"/>
            <a:ext cx="1340171" cy="861774"/>
          </a:xfrm>
          <a:prstGeom prst="rect">
            <a:avLst/>
          </a:prstGeom>
          <a:noFill/>
        </p:spPr>
        <p:txBody>
          <a:bodyPr wrap="square">
            <a:spAutoFit/>
          </a:bodyPr>
          <a:lstStyle/>
          <a:p>
            <a:pPr defTabSz="457200"/>
            <a:r>
              <a:rPr lang="en-US" sz="1000" b="1" dirty="0">
                <a:solidFill>
                  <a:prstClr val="black"/>
                </a:solidFill>
                <a:latin typeface="Calibri" panose="020F0502020204030204"/>
              </a:rPr>
              <a:t>HMI SUMMIT IV</a:t>
            </a:r>
          </a:p>
          <a:p>
            <a:pPr defTabSz="457200"/>
            <a:r>
              <a:rPr lang="en-US" sz="1000" b="1" dirty="0">
                <a:solidFill>
                  <a:prstClr val="black"/>
                </a:solidFill>
                <a:latin typeface="Calibri" panose="020F0502020204030204"/>
              </a:rPr>
              <a:t>AEWE 2025-2029</a:t>
            </a:r>
          </a:p>
          <a:p>
            <a:pPr defTabSz="457200"/>
            <a:r>
              <a:rPr lang="en-US" sz="1000" b="1" dirty="0">
                <a:solidFill>
                  <a:prstClr val="black"/>
                </a:solidFill>
                <a:latin typeface="Calibri" panose="020F0502020204030204"/>
              </a:rPr>
              <a:t>PCC5</a:t>
            </a:r>
          </a:p>
          <a:p>
            <a:pPr defTabSz="457200"/>
            <a:r>
              <a:rPr lang="en-US" sz="1000" b="1" dirty="0">
                <a:solidFill>
                  <a:prstClr val="black"/>
                </a:solidFill>
                <a:latin typeface="Calibri" panose="020F0502020204030204"/>
              </a:rPr>
              <a:t>CTC Rotations</a:t>
            </a:r>
          </a:p>
          <a:p>
            <a:pPr defTabSz="457200"/>
            <a:r>
              <a:rPr lang="en-US" sz="1000" b="1" dirty="0">
                <a:solidFill>
                  <a:prstClr val="black"/>
                </a:solidFill>
                <a:highlight>
                  <a:srgbClr val="FFFF00"/>
                </a:highlight>
                <a:latin typeface="Calibri" panose="020F0502020204030204"/>
              </a:rPr>
              <a:t>TTX 25-2</a:t>
            </a:r>
          </a:p>
        </p:txBody>
      </p:sp>
      <p:sp>
        <p:nvSpPr>
          <p:cNvPr id="36" name="TextBox 35">
            <a:extLst>
              <a:ext uri="{FF2B5EF4-FFF2-40B4-BE49-F238E27FC236}">
                <a16:creationId xmlns:a16="http://schemas.microsoft.com/office/drawing/2014/main" id="{A6744828-7D71-030D-0583-B36C9F90EFB1}"/>
              </a:ext>
            </a:extLst>
          </p:cNvPr>
          <p:cNvSpPr txBox="1"/>
          <p:nvPr/>
        </p:nvSpPr>
        <p:spPr>
          <a:xfrm>
            <a:off x="8660225" y="5723995"/>
            <a:ext cx="1340171" cy="1015663"/>
          </a:xfrm>
          <a:prstGeom prst="rect">
            <a:avLst/>
          </a:prstGeom>
          <a:noFill/>
        </p:spPr>
        <p:txBody>
          <a:bodyPr wrap="square">
            <a:spAutoFit/>
          </a:bodyPr>
          <a:lstStyle/>
          <a:p>
            <a:pPr defTabSz="457200"/>
            <a:r>
              <a:rPr lang="en-US" sz="1000" b="1" dirty="0">
                <a:solidFill>
                  <a:prstClr val="black"/>
                </a:solidFill>
                <a:latin typeface="Calibri" panose="020F0502020204030204"/>
              </a:rPr>
              <a:t>HMI SUMMIT VI</a:t>
            </a:r>
          </a:p>
          <a:p>
            <a:pPr defTabSz="457200"/>
            <a:r>
              <a:rPr lang="en-US" sz="1000" b="1" dirty="0">
                <a:solidFill>
                  <a:prstClr val="black"/>
                </a:solidFill>
                <a:latin typeface="Calibri" panose="020F0502020204030204"/>
              </a:rPr>
              <a:t>AEWE 2030 +</a:t>
            </a:r>
          </a:p>
          <a:p>
            <a:pPr defTabSz="457200"/>
            <a:r>
              <a:rPr lang="en-US" sz="1000" b="1" dirty="0">
                <a:solidFill>
                  <a:prstClr val="black"/>
                </a:solidFill>
                <a:latin typeface="Calibri" panose="020F0502020204030204"/>
              </a:rPr>
              <a:t>PCC6+</a:t>
            </a:r>
          </a:p>
          <a:p>
            <a:pPr defTabSz="457200"/>
            <a:r>
              <a:rPr lang="en-US" sz="1000" b="1" dirty="0">
                <a:solidFill>
                  <a:prstClr val="black"/>
                </a:solidFill>
                <a:latin typeface="Calibri" panose="020F0502020204030204"/>
              </a:rPr>
              <a:t>CTC Rotations</a:t>
            </a:r>
          </a:p>
          <a:p>
            <a:pPr defTabSz="457200"/>
            <a:r>
              <a:rPr lang="en-US" sz="1000" b="1" dirty="0">
                <a:solidFill>
                  <a:prstClr val="black"/>
                </a:solidFill>
                <a:highlight>
                  <a:srgbClr val="FFFF00"/>
                </a:highlight>
                <a:latin typeface="Calibri" panose="020F0502020204030204"/>
              </a:rPr>
              <a:t>SIMEXp 25-1</a:t>
            </a:r>
          </a:p>
          <a:p>
            <a:pPr defTabSz="457200"/>
            <a:endParaRPr lang="en-US" sz="1000" b="1" dirty="0">
              <a:solidFill>
                <a:prstClr val="black"/>
              </a:solidFill>
              <a:latin typeface="Calibri" panose="020F0502020204030204"/>
            </a:endParaRPr>
          </a:p>
        </p:txBody>
      </p:sp>
      <p:sp>
        <p:nvSpPr>
          <p:cNvPr id="37" name="TextBox 36">
            <a:extLst>
              <a:ext uri="{FF2B5EF4-FFF2-40B4-BE49-F238E27FC236}">
                <a16:creationId xmlns:a16="http://schemas.microsoft.com/office/drawing/2014/main" id="{41A09031-DEC9-3013-CC85-8B0C14134FEF}"/>
              </a:ext>
            </a:extLst>
          </p:cNvPr>
          <p:cNvSpPr txBox="1"/>
          <p:nvPr/>
        </p:nvSpPr>
        <p:spPr>
          <a:xfrm>
            <a:off x="3367720" y="913034"/>
            <a:ext cx="1780680" cy="307777"/>
          </a:xfrm>
          <a:prstGeom prst="rect">
            <a:avLst/>
          </a:prstGeom>
          <a:noFill/>
        </p:spPr>
        <p:txBody>
          <a:bodyPr wrap="none" rtlCol="0">
            <a:spAutoFit/>
          </a:bodyPr>
          <a:lstStyle/>
          <a:p>
            <a:pPr defTabSz="457200"/>
            <a:r>
              <a:rPr lang="en-US" sz="1400" b="1">
                <a:solidFill>
                  <a:prstClr val="black"/>
                </a:solidFill>
                <a:latin typeface="Calibri" panose="020F0502020204030204"/>
              </a:rPr>
              <a:t>LEARNING DEMANDS</a:t>
            </a:r>
          </a:p>
        </p:txBody>
      </p:sp>
      <p:sp>
        <p:nvSpPr>
          <p:cNvPr id="38" name="TextBox 37">
            <a:extLst>
              <a:ext uri="{FF2B5EF4-FFF2-40B4-BE49-F238E27FC236}">
                <a16:creationId xmlns:a16="http://schemas.microsoft.com/office/drawing/2014/main" id="{341C37DA-422D-A5C5-F38B-DA3E27BB0831}"/>
              </a:ext>
            </a:extLst>
          </p:cNvPr>
          <p:cNvSpPr txBox="1"/>
          <p:nvPr/>
        </p:nvSpPr>
        <p:spPr>
          <a:xfrm>
            <a:off x="1435333" y="779120"/>
            <a:ext cx="1463734" cy="738664"/>
          </a:xfrm>
          <a:prstGeom prst="rect">
            <a:avLst/>
          </a:prstGeom>
          <a:noFill/>
        </p:spPr>
        <p:txBody>
          <a:bodyPr wrap="none" rtlCol="0">
            <a:spAutoFit/>
          </a:bodyPr>
          <a:lstStyle/>
          <a:p>
            <a:pPr algn="ctr" defTabSz="457200"/>
            <a:r>
              <a:rPr lang="en-US" sz="1400" b="1">
                <a:solidFill>
                  <a:prstClr val="black"/>
                </a:solidFill>
                <a:latin typeface="Calibri" panose="020F0502020204030204"/>
              </a:rPr>
              <a:t>LINES OF EFFORT</a:t>
            </a:r>
          </a:p>
          <a:p>
            <a:pPr algn="ctr" defTabSz="457200"/>
            <a:r>
              <a:rPr lang="en-US" sz="1400" b="1">
                <a:solidFill>
                  <a:prstClr val="black"/>
                </a:solidFill>
                <a:latin typeface="Calibri" panose="020F0502020204030204"/>
              </a:rPr>
              <a:t>&amp; </a:t>
            </a:r>
          </a:p>
          <a:p>
            <a:pPr algn="ctr" defTabSz="457200"/>
            <a:r>
              <a:rPr lang="en-US" sz="1400" b="1">
                <a:solidFill>
                  <a:prstClr val="black"/>
                </a:solidFill>
                <a:latin typeface="Calibri" panose="020F0502020204030204"/>
              </a:rPr>
              <a:t>DELIVERABLES</a:t>
            </a:r>
          </a:p>
        </p:txBody>
      </p:sp>
      <p:sp>
        <p:nvSpPr>
          <p:cNvPr id="39" name="TextBox 38">
            <a:extLst>
              <a:ext uri="{FF2B5EF4-FFF2-40B4-BE49-F238E27FC236}">
                <a16:creationId xmlns:a16="http://schemas.microsoft.com/office/drawing/2014/main" id="{CC294744-7198-FB5B-6095-FBB09FCDE903}"/>
              </a:ext>
            </a:extLst>
          </p:cNvPr>
          <p:cNvSpPr txBox="1"/>
          <p:nvPr/>
        </p:nvSpPr>
        <p:spPr>
          <a:xfrm>
            <a:off x="2792460" y="5877485"/>
            <a:ext cx="1340171" cy="507831"/>
          </a:xfrm>
          <a:prstGeom prst="rect">
            <a:avLst/>
          </a:prstGeom>
          <a:noFill/>
        </p:spPr>
        <p:txBody>
          <a:bodyPr wrap="square">
            <a:spAutoFit/>
          </a:bodyPr>
          <a:lstStyle/>
          <a:p>
            <a:pPr marL="171450" indent="-171450" defTabSz="457200">
              <a:buFont typeface="Arial" panose="020B0604020202020204" pitchFamily="34" charset="0"/>
              <a:buChar char="•"/>
            </a:pPr>
            <a:r>
              <a:rPr lang="en-US" sz="900" b="1">
                <a:solidFill>
                  <a:prstClr val="black"/>
                </a:solidFill>
                <a:latin typeface="Calibri" panose="020F0502020204030204"/>
              </a:rPr>
              <a:t>LIVE</a:t>
            </a:r>
          </a:p>
          <a:p>
            <a:pPr marL="171450" indent="-171450" defTabSz="457200">
              <a:buFont typeface="Arial" panose="020B0604020202020204" pitchFamily="34" charset="0"/>
              <a:buChar char="•"/>
            </a:pPr>
            <a:r>
              <a:rPr lang="en-US" sz="900" b="1">
                <a:solidFill>
                  <a:prstClr val="black"/>
                </a:solidFill>
                <a:latin typeface="Calibri" panose="020F0502020204030204"/>
              </a:rPr>
              <a:t>CONSTRUCTIVE</a:t>
            </a:r>
          </a:p>
          <a:p>
            <a:pPr marL="171450" indent="-171450" defTabSz="457200">
              <a:buFont typeface="Arial" panose="020B0604020202020204" pitchFamily="34" charset="0"/>
              <a:buChar char="•"/>
            </a:pPr>
            <a:r>
              <a:rPr lang="en-US" sz="900" b="1">
                <a:solidFill>
                  <a:prstClr val="black"/>
                </a:solidFill>
                <a:latin typeface="Calibri" panose="020F0502020204030204"/>
              </a:rPr>
              <a:t>ANALYSIS</a:t>
            </a:r>
          </a:p>
        </p:txBody>
      </p:sp>
      <p:sp>
        <p:nvSpPr>
          <p:cNvPr id="40" name="TextBox 39">
            <a:extLst>
              <a:ext uri="{FF2B5EF4-FFF2-40B4-BE49-F238E27FC236}">
                <a16:creationId xmlns:a16="http://schemas.microsoft.com/office/drawing/2014/main" id="{89F4D562-B820-172B-1862-72E370DC756F}"/>
              </a:ext>
            </a:extLst>
          </p:cNvPr>
          <p:cNvSpPr txBox="1"/>
          <p:nvPr/>
        </p:nvSpPr>
        <p:spPr>
          <a:xfrm>
            <a:off x="4258061" y="38748"/>
            <a:ext cx="3432351" cy="400110"/>
          </a:xfrm>
          <a:prstGeom prst="rect">
            <a:avLst/>
          </a:prstGeom>
          <a:noFill/>
        </p:spPr>
        <p:txBody>
          <a:bodyPr wrap="none" rtlCol="0">
            <a:spAutoFit/>
          </a:bodyPr>
          <a:lstStyle/>
          <a:p>
            <a:pPr algn="ctr" defTabSz="457200">
              <a:defRPr/>
            </a:pPr>
            <a:r>
              <a:rPr lang="en-US" sz="2000" b="1" dirty="0">
                <a:solidFill>
                  <a:prstClr val="black"/>
                </a:solidFill>
                <a:latin typeface=" Arial"/>
              </a:rPr>
              <a:t>HMI Campaign of Learning</a:t>
            </a:r>
          </a:p>
        </p:txBody>
      </p:sp>
      <p:sp>
        <p:nvSpPr>
          <p:cNvPr id="2" name="TextBox 1">
            <a:extLst>
              <a:ext uri="{FF2B5EF4-FFF2-40B4-BE49-F238E27FC236}">
                <a16:creationId xmlns:a16="http://schemas.microsoft.com/office/drawing/2014/main" id="{ED815407-F5AC-6403-D86A-B462374F7E44}"/>
              </a:ext>
            </a:extLst>
          </p:cNvPr>
          <p:cNvSpPr txBox="1"/>
          <p:nvPr/>
        </p:nvSpPr>
        <p:spPr>
          <a:xfrm>
            <a:off x="5991883" y="914929"/>
            <a:ext cx="1218603" cy="430887"/>
          </a:xfrm>
          <a:prstGeom prst="rect">
            <a:avLst/>
          </a:prstGeom>
          <a:noFill/>
        </p:spPr>
        <p:txBody>
          <a:bodyPr wrap="none" lIns="91440" tIns="45720" rIns="91440" bIns="45720" rtlCol="0" anchor="t">
            <a:spAutoFit/>
          </a:bodyPr>
          <a:lstStyle/>
          <a:p>
            <a:pPr defTabSz="457200">
              <a:defRPr/>
            </a:pPr>
            <a:r>
              <a:rPr lang="en-US" sz="1100" b="1">
                <a:solidFill>
                  <a:prstClr val="black"/>
                </a:solidFill>
                <a:latin typeface=" Arial" panose="02020603050405020304"/>
              </a:rPr>
              <a:t>Transformation</a:t>
            </a:r>
          </a:p>
          <a:p>
            <a:pPr defTabSz="457200">
              <a:defRPr/>
            </a:pPr>
            <a:r>
              <a:rPr lang="en-US" sz="1100" b="1">
                <a:solidFill>
                  <a:prstClr val="black"/>
                </a:solidFill>
                <a:latin typeface=" Arial" panose="02020603050405020304"/>
              </a:rPr>
              <a:t>In Contact</a:t>
            </a:r>
          </a:p>
        </p:txBody>
      </p:sp>
      <p:sp>
        <p:nvSpPr>
          <p:cNvPr id="6" name="TextBox 6">
            <a:extLst>
              <a:ext uri="{FF2B5EF4-FFF2-40B4-BE49-F238E27FC236}">
                <a16:creationId xmlns:a16="http://schemas.microsoft.com/office/drawing/2014/main" id="{CBE258C6-D124-FBBA-52AE-4142117B363D}"/>
              </a:ext>
            </a:extLst>
          </p:cNvPr>
          <p:cNvSpPr txBox="1"/>
          <p:nvPr/>
        </p:nvSpPr>
        <p:spPr>
          <a:xfrm>
            <a:off x="7452051" y="879023"/>
            <a:ext cx="1218603" cy="430887"/>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a:pPr>
            <a:r>
              <a:rPr lang="en-US" sz="1100" b="1">
                <a:solidFill>
                  <a:prstClr val="black"/>
                </a:solidFill>
                <a:latin typeface=" Arial" panose="02020603050405020304"/>
              </a:rPr>
              <a:t>Deliberate </a:t>
            </a:r>
          </a:p>
          <a:p>
            <a:pPr defTabSz="457200">
              <a:defRPr/>
            </a:pPr>
            <a:r>
              <a:rPr lang="en-US" sz="1100" b="1">
                <a:solidFill>
                  <a:prstClr val="black"/>
                </a:solidFill>
                <a:latin typeface=" Arial" panose="02020603050405020304"/>
              </a:rPr>
              <a:t>Transformation</a:t>
            </a:r>
          </a:p>
        </p:txBody>
      </p:sp>
      <p:sp>
        <p:nvSpPr>
          <p:cNvPr id="7" name="TextBox 6">
            <a:extLst>
              <a:ext uri="{FF2B5EF4-FFF2-40B4-BE49-F238E27FC236}">
                <a16:creationId xmlns:a16="http://schemas.microsoft.com/office/drawing/2014/main" id="{02BB689A-5743-DD48-61FA-959C689FF4AD}"/>
              </a:ext>
            </a:extLst>
          </p:cNvPr>
          <p:cNvSpPr txBox="1"/>
          <p:nvPr/>
        </p:nvSpPr>
        <p:spPr>
          <a:xfrm>
            <a:off x="7447178" y="2632674"/>
            <a:ext cx="994394" cy="1384995"/>
          </a:xfrm>
          <a:prstGeom prst="rect">
            <a:avLst/>
          </a:prstGeom>
          <a:noFill/>
        </p:spPr>
        <p:txBody>
          <a:bodyPr wrap="square">
            <a:spAutoFit/>
          </a:bodyPr>
          <a:lstStyle/>
          <a:p>
            <a:pPr defTabSz="457200"/>
            <a:r>
              <a:rPr lang="en-US" sz="1200" b="1" dirty="0">
                <a:solidFill>
                  <a:prstClr val="black"/>
                </a:solidFill>
                <a:highlight>
                  <a:srgbClr val="FFFF00"/>
                </a:highlight>
                <a:latin typeface="Calibri" panose="020F0502020204030204"/>
              </a:rPr>
              <a:t>HMI ABCT (RCCTO inc. 1.0)</a:t>
            </a:r>
          </a:p>
          <a:p>
            <a:pPr defTabSz="457200"/>
            <a:endParaRPr lang="en-US" sz="1200" b="1" dirty="0">
              <a:solidFill>
                <a:prstClr val="black"/>
              </a:solidFill>
              <a:highlight>
                <a:srgbClr val="FFFF00"/>
              </a:highlight>
              <a:latin typeface="Calibri" panose="020F0502020204030204"/>
            </a:endParaRPr>
          </a:p>
          <a:p>
            <a:pPr defTabSz="457200"/>
            <a:r>
              <a:rPr lang="en-US" sz="1200" b="1" dirty="0">
                <a:solidFill>
                  <a:prstClr val="black"/>
                </a:solidFill>
                <a:highlight>
                  <a:srgbClr val="FFFF00"/>
                </a:highlight>
                <a:latin typeface="Calibri" panose="020F0502020204030204"/>
              </a:rPr>
              <a:t>HMI IBCT (RCCTO inc. 1.0)</a:t>
            </a:r>
          </a:p>
        </p:txBody>
      </p:sp>
    </p:spTree>
    <p:extLst>
      <p:ext uri="{BB962C8B-B14F-4D97-AF65-F5344CB8AC3E}">
        <p14:creationId xmlns:p14="http://schemas.microsoft.com/office/powerpoint/2010/main" val="13539600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Box 9"/>
          <p:cNvSpPr txBox="1">
            <a:spLocks noChangeArrowheads="1"/>
          </p:cNvSpPr>
          <p:nvPr/>
        </p:nvSpPr>
        <p:spPr bwMode="auto">
          <a:xfrm>
            <a:off x="1521922" y="217317"/>
            <a:ext cx="9144000" cy="477054"/>
          </a:xfrm>
          <a:prstGeom prst="rect">
            <a:avLst/>
          </a:prstGeom>
        </p:spPr>
        <p:txBody>
          <a:bodyPr vert="horz" lIns="91440" tIns="45720" rIns="91440" bIns="45720" rtlCol="0" anchor="ctr">
            <a:normAutofit/>
          </a:bodyPr>
          <a:lstStyle>
            <a:defPPr>
              <a:defRPr lang="en-US"/>
            </a:defPPr>
            <a:lvl1pPr algn="ctr">
              <a:lnSpc>
                <a:spcPct val="90000"/>
              </a:lnSpc>
              <a:spcBef>
                <a:spcPct val="0"/>
              </a:spcBef>
              <a:buNone/>
              <a:defRPr sz="2400" b="1" i="1" u="none" baseline="0">
                <a:latin typeface="Arial" panose="020B0604020202020204" pitchFamily="34" charset="0"/>
                <a:ea typeface="+mj-ea"/>
                <a:cs typeface="Arial" panose="020B0604020202020204" pitchFamily="34" charset="0"/>
              </a:defRPr>
            </a:lvl1pPr>
            <a:lvl2pPr algn="ctr" fontAlgn="base">
              <a:spcBef>
                <a:spcPct val="0"/>
              </a:spcBef>
              <a:spcAft>
                <a:spcPct val="0"/>
              </a:spcAft>
              <a:defRPr sz="4400">
                <a:latin typeface="Calibri" pitchFamily="34" charset="0"/>
              </a:defRPr>
            </a:lvl2pPr>
            <a:lvl3pPr algn="ctr" fontAlgn="base">
              <a:spcBef>
                <a:spcPct val="0"/>
              </a:spcBef>
              <a:spcAft>
                <a:spcPct val="0"/>
              </a:spcAft>
              <a:defRPr sz="4400">
                <a:latin typeface="Calibri" pitchFamily="34" charset="0"/>
              </a:defRPr>
            </a:lvl3pPr>
            <a:lvl4pPr algn="ctr" fontAlgn="base">
              <a:spcBef>
                <a:spcPct val="0"/>
              </a:spcBef>
              <a:spcAft>
                <a:spcPct val="0"/>
              </a:spcAft>
              <a:defRPr sz="4400">
                <a:latin typeface="Calibri" pitchFamily="34" charset="0"/>
              </a:defRPr>
            </a:lvl4pPr>
            <a:lvl5pPr algn="ctr" fontAlgn="base">
              <a:spcBef>
                <a:spcPct val="0"/>
              </a:spcBef>
              <a:spcAft>
                <a:spcPct val="0"/>
              </a:spcAft>
              <a:defRPr sz="4400">
                <a:latin typeface="Calibri" pitchFamily="34" charset="0"/>
              </a:defRPr>
            </a:lvl5pPr>
            <a:lvl6pPr marL="457200" algn="ctr" fontAlgn="base">
              <a:spcBef>
                <a:spcPct val="0"/>
              </a:spcBef>
              <a:spcAft>
                <a:spcPct val="0"/>
              </a:spcAft>
              <a:defRPr sz="4400">
                <a:latin typeface="Calibri" pitchFamily="34" charset="0"/>
              </a:defRPr>
            </a:lvl6pPr>
            <a:lvl7pPr marL="914400" algn="ctr" fontAlgn="base">
              <a:spcBef>
                <a:spcPct val="0"/>
              </a:spcBef>
              <a:spcAft>
                <a:spcPct val="0"/>
              </a:spcAft>
              <a:defRPr sz="4400">
                <a:latin typeface="Calibri" pitchFamily="34" charset="0"/>
              </a:defRPr>
            </a:lvl7pPr>
            <a:lvl8pPr marL="1371600" algn="ctr" fontAlgn="base">
              <a:spcBef>
                <a:spcPct val="0"/>
              </a:spcBef>
              <a:spcAft>
                <a:spcPct val="0"/>
              </a:spcAft>
              <a:defRPr sz="4400">
                <a:latin typeface="Calibri" pitchFamily="34" charset="0"/>
              </a:defRPr>
            </a:lvl8pPr>
            <a:lvl9pPr marL="1828800" algn="ctr" fontAlgn="base">
              <a:spcBef>
                <a:spcPct val="0"/>
              </a:spcBef>
              <a:spcAft>
                <a:spcPct val="0"/>
              </a:spcAft>
              <a:defRPr sz="4400">
                <a:latin typeface="Calibri" pitchFamily="34" charset="0"/>
              </a:defRPr>
            </a:lvl9pPr>
          </a:lstStyle>
          <a:p>
            <a:pPr>
              <a:defRPr/>
            </a:pPr>
            <a:r>
              <a:rPr lang="en-US" i="0">
                <a:solidFill>
                  <a:prstClr val="black"/>
                </a:solidFill>
              </a:rPr>
              <a:t>Robotic Enabled Maneuver Overview</a:t>
            </a:r>
          </a:p>
        </p:txBody>
      </p:sp>
      <p:sp>
        <p:nvSpPr>
          <p:cNvPr id="24" name="TextBox 23">
            <a:extLst>
              <a:ext uri="{FF2B5EF4-FFF2-40B4-BE49-F238E27FC236}">
                <a16:creationId xmlns:a16="http://schemas.microsoft.com/office/drawing/2014/main" id="{2FFEC039-6E6B-E83B-8AB4-36EB48B3A2D7}"/>
              </a:ext>
            </a:extLst>
          </p:cNvPr>
          <p:cNvSpPr txBox="1"/>
          <p:nvPr/>
        </p:nvSpPr>
        <p:spPr>
          <a:xfrm>
            <a:off x="1524000" y="931902"/>
            <a:ext cx="9144000" cy="2123658"/>
          </a:xfrm>
          <a:prstGeom prst="rect">
            <a:avLst/>
          </a:prstGeom>
          <a:noFill/>
        </p:spPr>
        <p:txBody>
          <a:bodyPr wrap="square">
            <a:spAutoFit/>
          </a:bodyPr>
          <a:lstStyle/>
          <a:p>
            <a:pPr defTabSz="457200">
              <a:spcAft>
                <a:spcPts val="800"/>
              </a:spcAft>
              <a:defRPr/>
            </a:pPr>
            <a:r>
              <a:rPr lang="en-US" sz="1400" b="1" dirty="0">
                <a:solidFill>
                  <a:prstClr val="black"/>
                </a:solidFill>
                <a:latin typeface="Arial"/>
                <a:ea typeface="Times New Roman" panose="02020603050405020304" pitchFamily="18" charset="0"/>
                <a:cs typeface="Aptos" panose="020B0004020202020204" pitchFamily="34" charset="0"/>
              </a:rPr>
              <a:t>Robotic Enabled Maneuver (REM):</a:t>
            </a:r>
            <a:endParaRPr lang="en-US" sz="1400" u="sng" kern="100" dirty="0">
              <a:solidFill>
                <a:srgbClr val="000000"/>
              </a:solidFill>
              <a:latin typeface="Arial"/>
              <a:ea typeface="Aptos" panose="020B0004020202020204" pitchFamily="34" charset="0"/>
              <a:cs typeface="Times New Roman" panose="02020603050405020304" pitchFamily="18" charset="0"/>
            </a:endParaRPr>
          </a:p>
          <a:p>
            <a:pPr marL="173038" indent="-173038" defTabSz="457200">
              <a:spcAft>
                <a:spcPts val="800"/>
              </a:spcAft>
              <a:buFont typeface="Arial" panose="020B0604020202020204" pitchFamily="34" charset="0"/>
              <a:buChar char="•"/>
              <a:defRPr/>
            </a:pPr>
            <a:r>
              <a:rPr lang="en-US" altLang="en-US" sz="1400" kern="0" dirty="0">
                <a:solidFill>
                  <a:srgbClr val="000000"/>
                </a:solidFill>
                <a:latin typeface="Arial"/>
                <a:ea typeface="Calibri" panose="020F0502020204030204" pitchFamily="34" charset="0"/>
                <a:cs typeface="Arial" panose="020B0604020202020204" pitchFamily="34" charset="0"/>
              </a:rPr>
              <a:t>Robotic Enabled Maneuver (</a:t>
            </a:r>
            <a:r>
              <a:rPr lang="en-US" sz="1400" kern="0" dirty="0">
                <a:solidFill>
                  <a:prstClr val="black"/>
                </a:solidFill>
                <a:latin typeface="Arial"/>
              </a:rPr>
              <a:t>REM) is an e</a:t>
            </a:r>
            <a:r>
              <a:rPr lang="en-US" sz="1400" kern="100" dirty="0">
                <a:solidFill>
                  <a:srgbClr val="000000"/>
                </a:solidFill>
                <a:latin typeface="Arial"/>
                <a:ea typeface="Aptos" panose="020B0004020202020204" pitchFamily="34" charset="0"/>
                <a:cs typeface="Times New Roman" panose="02020603050405020304" pitchFamily="18" charset="0"/>
              </a:rPr>
              <a:t>xpansion of today’s maneuver concepts and provides maneuver commanders with technological solutions that enable them to accomplish their assigned tactical missions while maximizing the inherent benefits and mitigating the limitations of both RAS and human forces </a:t>
            </a:r>
          </a:p>
          <a:p>
            <a:pPr marL="173038" indent="-173038" defTabSz="457200">
              <a:spcAft>
                <a:spcPts val="800"/>
              </a:spcAft>
              <a:buFont typeface="Arial" panose="020B0604020202020204" pitchFamily="34" charset="0"/>
              <a:buChar char="•"/>
              <a:defRPr/>
            </a:pPr>
            <a:r>
              <a:rPr lang="en-US" sz="1400" kern="0" dirty="0">
                <a:solidFill>
                  <a:prstClr val="black"/>
                </a:solidFill>
                <a:latin typeface="Arial"/>
              </a:rPr>
              <a:t>Integrated Robotic Autonomous Systems (RAS) as part of a layered network of sensors and shooters provide Soldiers and leaders the capability to sense, detect, and identify at extended range</a:t>
            </a:r>
          </a:p>
          <a:p>
            <a:pPr marL="173038" indent="-173038" defTabSz="457200">
              <a:spcAft>
                <a:spcPts val="800"/>
              </a:spcAft>
              <a:buFont typeface="Arial" panose="020B0604020202020204" pitchFamily="34" charset="0"/>
              <a:buChar char="•"/>
              <a:defRPr/>
            </a:pPr>
            <a:r>
              <a:rPr lang="en-US" sz="1400" kern="0" dirty="0">
                <a:solidFill>
                  <a:prstClr val="black"/>
                </a:solidFill>
                <a:latin typeface="Arial"/>
              </a:rPr>
              <a:t>This will enhance situational awareness and increase decision space to employ organic or higher headquarters effects (lethal and non-lethal) with precision to shape the battlefield</a:t>
            </a:r>
          </a:p>
        </p:txBody>
      </p:sp>
      <p:pic>
        <p:nvPicPr>
          <p:cNvPr id="15" name="Picture 14">
            <a:extLst>
              <a:ext uri="{FF2B5EF4-FFF2-40B4-BE49-F238E27FC236}">
                <a16:creationId xmlns:a16="http://schemas.microsoft.com/office/drawing/2014/main" id="{B1782306-0BCA-CAF6-B092-E48AB7A220E2}"/>
              </a:ext>
            </a:extLst>
          </p:cNvPr>
          <p:cNvPicPr>
            <a:picLocks noChangeAspect="1"/>
          </p:cNvPicPr>
          <p:nvPr/>
        </p:nvPicPr>
        <p:blipFill>
          <a:blip r:embed="rId3"/>
          <a:stretch>
            <a:fillRect/>
          </a:stretch>
        </p:blipFill>
        <p:spPr>
          <a:xfrm>
            <a:off x="1524000" y="3283947"/>
            <a:ext cx="9269128" cy="3216332"/>
          </a:xfrm>
          <a:prstGeom prst="rect">
            <a:avLst/>
          </a:prstGeom>
        </p:spPr>
      </p:pic>
      <p:sp>
        <p:nvSpPr>
          <p:cNvPr id="16" name="Oval 15">
            <a:extLst>
              <a:ext uri="{FF2B5EF4-FFF2-40B4-BE49-F238E27FC236}">
                <a16:creationId xmlns:a16="http://schemas.microsoft.com/office/drawing/2014/main" id="{F95A05AD-217A-15CA-BF40-9B3B6583DFAF}"/>
              </a:ext>
            </a:extLst>
          </p:cNvPr>
          <p:cNvSpPr/>
          <p:nvPr/>
        </p:nvSpPr>
        <p:spPr>
          <a:xfrm>
            <a:off x="3868353" y="6512952"/>
            <a:ext cx="127455" cy="158250"/>
          </a:xfrm>
          <a:prstGeom prst="ellipse">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457200">
              <a:defRPr/>
            </a:pPr>
            <a:endParaRPr lang="en-US" sz="750">
              <a:solidFill>
                <a:prstClr val="black"/>
              </a:solidFill>
              <a:latin typeface="Arial"/>
            </a:endParaRPr>
          </a:p>
        </p:txBody>
      </p:sp>
      <p:sp>
        <p:nvSpPr>
          <p:cNvPr id="17" name="Oval 16">
            <a:extLst>
              <a:ext uri="{FF2B5EF4-FFF2-40B4-BE49-F238E27FC236}">
                <a16:creationId xmlns:a16="http://schemas.microsoft.com/office/drawing/2014/main" id="{2A28AB7D-2065-1AB2-4821-5727122F42E4}"/>
              </a:ext>
            </a:extLst>
          </p:cNvPr>
          <p:cNvSpPr/>
          <p:nvPr/>
        </p:nvSpPr>
        <p:spPr>
          <a:xfrm>
            <a:off x="6179668" y="6520572"/>
            <a:ext cx="127455" cy="158250"/>
          </a:xfrm>
          <a:prstGeom prst="ellipse">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457200">
              <a:defRPr/>
            </a:pPr>
            <a:endParaRPr lang="en-US" sz="788">
              <a:solidFill>
                <a:prstClr val="white"/>
              </a:solidFill>
              <a:latin typeface="Arial"/>
            </a:endParaRPr>
          </a:p>
        </p:txBody>
      </p:sp>
      <p:sp>
        <p:nvSpPr>
          <p:cNvPr id="18" name="TextBox 17">
            <a:extLst>
              <a:ext uri="{FF2B5EF4-FFF2-40B4-BE49-F238E27FC236}">
                <a16:creationId xmlns:a16="http://schemas.microsoft.com/office/drawing/2014/main" id="{F3819F56-D666-FF6F-EB67-6F7874A5D8C6}"/>
              </a:ext>
            </a:extLst>
          </p:cNvPr>
          <p:cNvSpPr txBox="1"/>
          <p:nvPr/>
        </p:nvSpPr>
        <p:spPr>
          <a:xfrm>
            <a:off x="1765276" y="6465054"/>
            <a:ext cx="991862" cy="261610"/>
          </a:xfrm>
          <a:prstGeom prst="rect">
            <a:avLst/>
          </a:prstGeom>
          <a:noFill/>
        </p:spPr>
        <p:txBody>
          <a:bodyPr wrap="square" rtlCol="0">
            <a:spAutoFit/>
          </a:bodyPr>
          <a:lstStyle/>
          <a:p>
            <a:pPr defTabSz="457200">
              <a:defRPr/>
            </a:pPr>
            <a:r>
              <a:rPr lang="en-US" sz="1100" b="1">
                <a:solidFill>
                  <a:prstClr val="black"/>
                </a:solidFill>
                <a:latin typeface=" Arial"/>
              </a:rPr>
              <a:t>Defend</a:t>
            </a:r>
          </a:p>
        </p:txBody>
      </p:sp>
      <p:sp>
        <p:nvSpPr>
          <p:cNvPr id="19" name="TextBox 18">
            <a:extLst>
              <a:ext uri="{FF2B5EF4-FFF2-40B4-BE49-F238E27FC236}">
                <a16:creationId xmlns:a16="http://schemas.microsoft.com/office/drawing/2014/main" id="{B0C975DC-0BD2-E6AF-5181-AC7FFEBB8DFB}"/>
              </a:ext>
            </a:extLst>
          </p:cNvPr>
          <p:cNvSpPr txBox="1"/>
          <p:nvPr/>
        </p:nvSpPr>
        <p:spPr>
          <a:xfrm>
            <a:off x="3947178" y="6497712"/>
            <a:ext cx="980690" cy="253916"/>
          </a:xfrm>
          <a:prstGeom prst="rect">
            <a:avLst/>
          </a:prstGeom>
          <a:noFill/>
        </p:spPr>
        <p:txBody>
          <a:bodyPr wrap="square" rtlCol="0">
            <a:spAutoFit/>
          </a:bodyPr>
          <a:lstStyle/>
          <a:p>
            <a:pPr defTabSz="457200">
              <a:defRPr/>
            </a:pPr>
            <a:r>
              <a:rPr lang="en-US" sz="1050" b="1">
                <a:solidFill>
                  <a:prstClr val="black"/>
                </a:solidFill>
                <a:latin typeface=" Arial"/>
              </a:rPr>
              <a:t>Movement</a:t>
            </a:r>
          </a:p>
        </p:txBody>
      </p:sp>
      <p:sp>
        <p:nvSpPr>
          <p:cNvPr id="21" name="TextBox 20">
            <a:extLst>
              <a:ext uri="{FF2B5EF4-FFF2-40B4-BE49-F238E27FC236}">
                <a16:creationId xmlns:a16="http://schemas.microsoft.com/office/drawing/2014/main" id="{7046ECAD-E2F6-66C3-9DE2-41443CAE34ED}"/>
              </a:ext>
            </a:extLst>
          </p:cNvPr>
          <p:cNvSpPr txBox="1"/>
          <p:nvPr/>
        </p:nvSpPr>
        <p:spPr>
          <a:xfrm>
            <a:off x="6261689" y="6497712"/>
            <a:ext cx="848009" cy="253916"/>
          </a:xfrm>
          <a:prstGeom prst="rect">
            <a:avLst/>
          </a:prstGeom>
          <a:noFill/>
        </p:spPr>
        <p:txBody>
          <a:bodyPr wrap="square" rtlCol="0">
            <a:spAutoFit/>
          </a:bodyPr>
          <a:lstStyle/>
          <a:p>
            <a:pPr defTabSz="457200">
              <a:defRPr/>
            </a:pPr>
            <a:r>
              <a:rPr lang="en-US" sz="1050" b="1">
                <a:solidFill>
                  <a:prstClr val="black"/>
                </a:solidFill>
                <a:latin typeface=" Arial"/>
              </a:rPr>
              <a:t>Assault</a:t>
            </a:r>
            <a:endParaRPr lang="en-US" sz="750" b="1">
              <a:solidFill>
                <a:prstClr val="black"/>
              </a:solidFill>
              <a:latin typeface=" Arial"/>
            </a:endParaRPr>
          </a:p>
        </p:txBody>
      </p:sp>
      <p:sp>
        <p:nvSpPr>
          <p:cNvPr id="22" name="TextBox 21">
            <a:extLst>
              <a:ext uri="{FF2B5EF4-FFF2-40B4-BE49-F238E27FC236}">
                <a16:creationId xmlns:a16="http://schemas.microsoft.com/office/drawing/2014/main" id="{213CE53F-EDE6-6BF2-4651-E44A38D3B697}"/>
              </a:ext>
            </a:extLst>
          </p:cNvPr>
          <p:cNvSpPr txBox="1"/>
          <p:nvPr/>
        </p:nvSpPr>
        <p:spPr>
          <a:xfrm>
            <a:off x="3822389" y="6506244"/>
            <a:ext cx="287689" cy="207749"/>
          </a:xfrm>
          <a:prstGeom prst="rect">
            <a:avLst/>
          </a:prstGeom>
          <a:noFill/>
        </p:spPr>
        <p:txBody>
          <a:bodyPr wrap="square" rtlCol="0">
            <a:spAutoFit/>
          </a:bodyPr>
          <a:lstStyle/>
          <a:p>
            <a:pPr defTabSz="457200">
              <a:defRPr/>
            </a:pPr>
            <a:r>
              <a:rPr lang="en-US" sz="750">
                <a:solidFill>
                  <a:prstClr val="black"/>
                </a:solidFill>
                <a:latin typeface="Arial"/>
              </a:rPr>
              <a:t>II</a:t>
            </a:r>
          </a:p>
        </p:txBody>
      </p:sp>
      <p:sp>
        <p:nvSpPr>
          <p:cNvPr id="23" name="TextBox 22">
            <a:extLst>
              <a:ext uri="{FF2B5EF4-FFF2-40B4-BE49-F238E27FC236}">
                <a16:creationId xmlns:a16="http://schemas.microsoft.com/office/drawing/2014/main" id="{2D1914DD-85B7-D818-2DD7-A750A03516E1}"/>
              </a:ext>
            </a:extLst>
          </p:cNvPr>
          <p:cNvSpPr txBox="1"/>
          <p:nvPr/>
        </p:nvSpPr>
        <p:spPr>
          <a:xfrm>
            <a:off x="6117908" y="6497713"/>
            <a:ext cx="342368" cy="213585"/>
          </a:xfrm>
          <a:prstGeom prst="rect">
            <a:avLst/>
          </a:prstGeom>
          <a:noFill/>
        </p:spPr>
        <p:txBody>
          <a:bodyPr wrap="square" rtlCol="0">
            <a:spAutoFit/>
          </a:bodyPr>
          <a:lstStyle/>
          <a:p>
            <a:pPr defTabSz="457200">
              <a:defRPr/>
            </a:pPr>
            <a:r>
              <a:rPr lang="en-US" sz="788">
                <a:solidFill>
                  <a:prstClr val="black"/>
                </a:solidFill>
                <a:latin typeface="Arial"/>
              </a:rPr>
              <a:t>III</a:t>
            </a:r>
          </a:p>
        </p:txBody>
      </p:sp>
      <p:sp>
        <p:nvSpPr>
          <p:cNvPr id="25" name="Oval 24">
            <a:extLst>
              <a:ext uri="{FF2B5EF4-FFF2-40B4-BE49-F238E27FC236}">
                <a16:creationId xmlns:a16="http://schemas.microsoft.com/office/drawing/2014/main" id="{162B10B9-A8E2-F64D-749B-10A533AAE222}"/>
              </a:ext>
            </a:extLst>
          </p:cNvPr>
          <p:cNvSpPr/>
          <p:nvPr/>
        </p:nvSpPr>
        <p:spPr>
          <a:xfrm>
            <a:off x="1669474" y="6510774"/>
            <a:ext cx="127455" cy="158250"/>
          </a:xfrm>
          <a:prstGeom prst="ellipse">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457200">
              <a:defRPr/>
            </a:pPr>
            <a:r>
              <a:rPr lang="en-US" sz="788">
                <a:solidFill>
                  <a:prstClr val="black"/>
                </a:solidFill>
                <a:latin typeface="Arial"/>
              </a:rPr>
              <a:t>I</a:t>
            </a:r>
          </a:p>
        </p:txBody>
      </p:sp>
      <p:sp>
        <p:nvSpPr>
          <p:cNvPr id="26" name="Oval 25">
            <a:extLst>
              <a:ext uri="{FF2B5EF4-FFF2-40B4-BE49-F238E27FC236}">
                <a16:creationId xmlns:a16="http://schemas.microsoft.com/office/drawing/2014/main" id="{54690E7C-A992-C751-3F00-3306233EE5EF}"/>
              </a:ext>
            </a:extLst>
          </p:cNvPr>
          <p:cNvSpPr/>
          <p:nvPr/>
        </p:nvSpPr>
        <p:spPr>
          <a:xfrm>
            <a:off x="8771998" y="6528192"/>
            <a:ext cx="127455" cy="158250"/>
          </a:xfrm>
          <a:prstGeom prst="ellipse">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457200">
              <a:defRPr/>
            </a:pPr>
            <a:endParaRPr lang="en-US" sz="788">
              <a:solidFill>
                <a:prstClr val="white"/>
              </a:solidFill>
              <a:latin typeface="Arial"/>
            </a:endParaRPr>
          </a:p>
        </p:txBody>
      </p:sp>
      <p:sp>
        <p:nvSpPr>
          <p:cNvPr id="27" name="TextBox 26">
            <a:extLst>
              <a:ext uri="{FF2B5EF4-FFF2-40B4-BE49-F238E27FC236}">
                <a16:creationId xmlns:a16="http://schemas.microsoft.com/office/drawing/2014/main" id="{5BE375F2-A5F2-AAF0-C775-189434F5F7B4}"/>
              </a:ext>
            </a:extLst>
          </p:cNvPr>
          <p:cNvSpPr txBox="1"/>
          <p:nvPr/>
        </p:nvSpPr>
        <p:spPr>
          <a:xfrm>
            <a:off x="8698395" y="6510551"/>
            <a:ext cx="282949" cy="213585"/>
          </a:xfrm>
          <a:prstGeom prst="rect">
            <a:avLst/>
          </a:prstGeom>
          <a:noFill/>
        </p:spPr>
        <p:txBody>
          <a:bodyPr wrap="square" rtlCol="0">
            <a:spAutoFit/>
          </a:bodyPr>
          <a:lstStyle/>
          <a:p>
            <a:pPr defTabSz="457200">
              <a:defRPr/>
            </a:pPr>
            <a:r>
              <a:rPr lang="en-US" sz="788">
                <a:solidFill>
                  <a:prstClr val="black"/>
                </a:solidFill>
                <a:latin typeface="Arial"/>
              </a:rPr>
              <a:t>IV</a:t>
            </a:r>
          </a:p>
        </p:txBody>
      </p:sp>
      <p:sp>
        <p:nvSpPr>
          <p:cNvPr id="28" name="TextBox 27">
            <a:extLst>
              <a:ext uri="{FF2B5EF4-FFF2-40B4-BE49-F238E27FC236}">
                <a16:creationId xmlns:a16="http://schemas.microsoft.com/office/drawing/2014/main" id="{8DC3688E-7C76-B489-C640-ABFBAAC411CE}"/>
              </a:ext>
            </a:extLst>
          </p:cNvPr>
          <p:cNvSpPr txBox="1"/>
          <p:nvPr/>
        </p:nvSpPr>
        <p:spPr>
          <a:xfrm>
            <a:off x="8876264" y="6480359"/>
            <a:ext cx="1914525" cy="253916"/>
          </a:xfrm>
          <a:prstGeom prst="rect">
            <a:avLst/>
          </a:prstGeom>
          <a:noFill/>
        </p:spPr>
        <p:txBody>
          <a:bodyPr wrap="square" rtlCol="0">
            <a:spAutoFit/>
          </a:bodyPr>
          <a:lstStyle/>
          <a:p>
            <a:pPr defTabSz="457200">
              <a:defRPr/>
            </a:pPr>
            <a:r>
              <a:rPr lang="en-US" sz="1050" b="1">
                <a:solidFill>
                  <a:prstClr val="black"/>
                </a:solidFill>
                <a:latin typeface=" Arial"/>
              </a:rPr>
              <a:t>Consolidate &amp; Reorganize</a:t>
            </a:r>
          </a:p>
        </p:txBody>
      </p:sp>
      <p:sp>
        <p:nvSpPr>
          <p:cNvPr id="2" name="TextBox 1">
            <a:extLst>
              <a:ext uri="{FF2B5EF4-FFF2-40B4-BE49-F238E27FC236}">
                <a16:creationId xmlns:a16="http://schemas.microsoft.com/office/drawing/2014/main" id="{07EAFE14-0F2D-1F97-2005-58008146C3F8}"/>
              </a:ext>
            </a:extLst>
          </p:cNvPr>
          <p:cNvSpPr txBox="1"/>
          <p:nvPr/>
        </p:nvSpPr>
        <p:spPr>
          <a:xfrm>
            <a:off x="5723141" y="0"/>
            <a:ext cx="745717" cy="184666"/>
          </a:xfrm>
          <a:prstGeom prst="rect">
            <a:avLst/>
          </a:prstGeom>
          <a:noFill/>
        </p:spPr>
        <p:txBody>
          <a:bodyPr wrap="none" rtlCol="0">
            <a:spAutoFit/>
          </a:bodyPr>
          <a:lstStyle/>
          <a:p>
            <a:pPr defTabSz="457200">
              <a:defRPr/>
            </a:pPr>
            <a:r>
              <a:rPr lang="en-US" sz="600" dirty="0">
                <a:solidFill>
                  <a:prstClr val="black"/>
                </a:solidFill>
                <a:latin typeface="Arial"/>
              </a:rPr>
              <a:t>UNCLASSIFIED</a:t>
            </a:r>
          </a:p>
        </p:txBody>
      </p:sp>
      <p:sp>
        <p:nvSpPr>
          <p:cNvPr id="4" name="TextBox 3">
            <a:extLst>
              <a:ext uri="{FF2B5EF4-FFF2-40B4-BE49-F238E27FC236}">
                <a16:creationId xmlns:a16="http://schemas.microsoft.com/office/drawing/2014/main" id="{F0CE31EA-6D65-7B62-AEFD-839BFA000FDC}"/>
              </a:ext>
            </a:extLst>
          </p:cNvPr>
          <p:cNvSpPr txBox="1"/>
          <p:nvPr/>
        </p:nvSpPr>
        <p:spPr>
          <a:xfrm>
            <a:off x="3784307" y="6633412"/>
            <a:ext cx="4721164" cy="215444"/>
          </a:xfrm>
          <a:prstGeom prst="rect">
            <a:avLst/>
          </a:prstGeom>
          <a:noFill/>
        </p:spPr>
        <p:txBody>
          <a:bodyPr wrap="none" rtlCol="0">
            <a:spAutoFit/>
          </a:bodyPr>
          <a:lstStyle/>
          <a:p>
            <a:pPr defTabSz="457200">
              <a:defRPr/>
            </a:pPr>
            <a:r>
              <a:rPr lang="en-US" sz="800" dirty="0">
                <a:solidFill>
                  <a:prstClr val="black"/>
                </a:solidFill>
                <a:latin typeface="Arial"/>
              </a:rPr>
              <a:t>DISTRIBUTION STATEMENT A. Approved for public release; distribution is unlimited. OPSEC9187</a:t>
            </a:r>
          </a:p>
        </p:txBody>
      </p:sp>
    </p:spTree>
    <p:extLst>
      <p:ext uri="{BB962C8B-B14F-4D97-AF65-F5344CB8AC3E}">
        <p14:creationId xmlns:p14="http://schemas.microsoft.com/office/powerpoint/2010/main" val="31654395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22A4EF-78FE-6199-998C-765667151539}"/>
              </a:ext>
            </a:extLst>
          </p:cNvPr>
          <p:cNvSpPr>
            <a:spLocks noGrp="1"/>
          </p:cNvSpPr>
          <p:nvPr>
            <p:ph type="title" sz="quarter"/>
          </p:nvPr>
        </p:nvSpPr>
        <p:spPr>
          <a:xfrm>
            <a:off x="152400" y="2209800"/>
            <a:ext cx="11963400" cy="2057400"/>
          </a:xfrm>
        </p:spPr>
        <p:txBody>
          <a:bodyPr>
            <a:normAutofit fontScale="90000"/>
          </a:bodyPr>
          <a:lstStyle/>
          <a:p>
            <a:r>
              <a:rPr lang="en-US" b="1" dirty="0">
                <a:latin typeface="Arial" panose="020B0604020202020204" pitchFamily="34" charset="0"/>
                <a:ea typeface="Calibri" panose="020F0502020204030204" pitchFamily="34" charset="0"/>
              </a:rPr>
              <a:t>Dr. Garrett R. Lambert, SES</a:t>
            </a:r>
            <a:br>
              <a:rPr lang="en-US" b="1" dirty="0">
                <a:latin typeface="Arial" panose="020B0604020202020204" pitchFamily="34" charset="0"/>
                <a:ea typeface="Calibri" panose="020F0502020204030204" pitchFamily="34" charset="0"/>
              </a:rPr>
            </a:br>
            <a:r>
              <a:rPr lang="en-US" sz="2700" b="1" dirty="0">
                <a:latin typeface="Arial" panose="020B0604020202020204" pitchFamily="34" charset="0"/>
                <a:cs typeface="Arial" panose="020B0604020202020204" pitchFamily="34" charset="0"/>
              </a:rPr>
              <a:t>Director of Operations, The Research and</a:t>
            </a:r>
            <a:br>
              <a:rPr lang="en-US" sz="2700" b="1" dirty="0">
                <a:latin typeface="Arial" panose="020B0604020202020204" pitchFamily="34" charset="0"/>
                <a:cs typeface="Arial" panose="020B0604020202020204" pitchFamily="34" charset="0"/>
              </a:rPr>
            </a:br>
            <a:r>
              <a:rPr lang="en-US" sz="2700" b="1" dirty="0">
                <a:latin typeface="Arial" panose="020B0604020202020204" pitchFamily="34" charset="0"/>
                <a:cs typeface="Arial" panose="020B0604020202020204" pitchFamily="34" charset="0"/>
              </a:rPr>
              <a:t>Analysis Center</a:t>
            </a:r>
            <a:br>
              <a:rPr lang="en-US" sz="2700" b="1" dirty="0">
                <a:latin typeface="Arial" panose="020B0604020202020204" pitchFamily="34" charset="0"/>
                <a:cs typeface="Arial" panose="020B0604020202020204" pitchFamily="34" charset="0"/>
              </a:rPr>
            </a:br>
            <a:r>
              <a:rPr lang="en-US" sz="2700" b="1" dirty="0">
                <a:latin typeface="Arial" panose="020B0604020202020204" pitchFamily="34" charset="0"/>
                <a:cs typeface="Arial" panose="020B0604020202020204" pitchFamily="34" charset="0"/>
              </a:rPr>
              <a:t>White Sands Missile Range </a:t>
            </a:r>
            <a:br>
              <a:rPr lang="en-US" sz="2700" b="1" dirty="0">
                <a:latin typeface="Arial" panose="020B0604020202020204" pitchFamily="34" charset="0"/>
                <a:cs typeface="Arial" panose="020B0604020202020204" pitchFamily="34" charset="0"/>
              </a:rPr>
            </a:br>
            <a:r>
              <a:rPr lang="en-US" sz="2700" b="1" dirty="0">
                <a:latin typeface="Arial" panose="020B0604020202020204" pitchFamily="34" charset="0"/>
                <a:cs typeface="Arial" panose="020B0604020202020204" pitchFamily="34" charset="0"/>
              </a:rPr>
              <a:t>(TRAC-WSMR)</a:t>
            </a:r>
            <a:endParaRPr lang="en-US" b="1" dirty="0">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4989902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3274336-D2A9-975C-B7C4-D4A3E4C07E03}"/>
              </a:ext>
            </a:extLst>
          </p:cNvPr>
          <p:cNvSpPr>
            <a:spLocks noGrp="1"/>
          </p:cNvSpPr>
          <p:nvPr>
            <p:ph type="subTitle" idx="1"/>
          </p:nvPr>
        </p:nvSpPr>
        <p:spPr>
          <a:xfrm>
            <a:off x="1220259" y="4728845"/>
            <a:ext cx="9751483" cy="1371600"/>
          </a:xfrm>
        </p:spPr>
        <p:txBody>
          <a:bodyPr>
            <a:normAutofit/>
          </a:bodyPr>
          <a:lstStyle/>
          <a:p>
            <a:pPr>
              <a:spcBef>
                <a:spcPts val="1800"/>
              </a:spcBef>
            </a:pPr>
            <a:r>
              <a:rPr lang="en-US" sz="2800" dirty="0">
                <a:solidFill>
                  <a:schemeClr val="tx1"/>
                </a:solidFill>
              </a:rPr>
              <a:t>I/ITSEC Panel Discussion</a:t>
            </a:r>
          </a:p>
          <a:p>
            <a:pPr>
              <a:spcBef>
                <a:spcPts val="1800"/>
              </a:spcBef>
            </a:pPr>
            <a:r>
              <a:rPr lang="en-US" sz="2800" dirty="0">
                <a:solidFill>
                  <a:schemeClr val="tx1"/>
                </a:solidFill>
              </a:rPr>
              <a:t>05 December 2024</a:t>
            </a:r>
            <a:endParaRPr lang="en-US" sz="2800" dirty="0">
              <a:solidFill>
                <a:schemeClr val="tx1"/>
              </a:solidFill>
              <a:cs typeface="Arial"/>
            </a:endParaRPr>
          </a:p>
        </p:txBody>
      </p:sp>
      <p:sp>
        <p:nvSpPr>
          <p:cNvPr id="11" name="Subtitle 2">
            <a:extLst>
              <a:ext uri="{FF2B5EF4-FFF2-40B4-BE49-F238E27FC236}">
                <a16:creationId xmlns:a16="http://schemas.microsoft.com/office/drawing/2014/main" id="{4CCEF39C-8878-447A-34DE-595658D0494B}"/>
              </a:ext>
            </a:extLst>
          </p:cNvPr>
          <p:cNvSpPr txBox="1">
            <a:spLocks/>
          </p:cNvSpPr>
          <p:nvPr/>
        </p:nvSpPr>
        <p:spPr bwMode="auto">
          <a:xfrm>
            <a:off x="537210" y="1123315"/>
            <a:ext cx="11117580" cy="1371600"/>
          </a:xfrm>
          <a:prstGeom prst="rect">
            <a:avLst/>
          </a:prstGeom>
          <a:noFill/>
          <a:ln w="12700">
            <a:noFill/>
            <a:miter lim="800000"/>
            <a:headEnd/>
            <a:tailEnd/>
          </a:ln>
          <a:effectLst/>
        </p:spPr>
        <p:txBody>
          <a:bodyPr vert="horz" wrap="square" lIns="91440" tIns="45720" rIns="91440" bIns="45720" numCol="1" anchor="ctr" anchorCtr="1" compatLnSpc="1">
            <a:prstTxWarp prst="textNoShape">
              <a:avLst/>
            </a:prstTxWarp>
          </a:bodyPr>
          <a:lstStyle>
            <a:lvl1pPr marL="0" indent="0" algn="ctr" rtl="0" eaLnBrk="1" fontAlgn="base" hangingPunct="1">
              <a:lnSpc>
                <a:spcPct val="90000"/>
              </a:lnSpc>
              <a:spcBef>
                <a:spcPct val="50000"/>
              </a:spcBef>
              <a:spcAft>
                <a:spcPct val="0"/>
              </a:spcAft>
              <a:buClr>
                <a:srgbClr val="000000"/>
              </a:buClr>
              <a:buFontTx/>
              <a:buNone/>
              <a:defRPr sz="2400" b="1">
                <a:solidFill>
                  <a:srgbClr val="000000"/>
                </a:solidFill>
                <a:latin typeface="+mn-lt"/>
                <a:ea typeface="+mn-ea"/>
                <a:cs typeface="+mn-cs"/>
              </a:defRPr>
            </a:lvl1pPr>
            <a:lvl2pPr marL="685800" indent="-228600" algn="l" rtl="0" eaLnBrk="1" fontAlgn="base" hangingPunct="1">
              <a:lnSpc>
                <a:spcPct val="90000"/>
              </a:lnSpc>
              <a:spcBef>
                <a:spcPts val="60"/>
              </a:spcBef>
              <a:spcAft>
                <a:spcPct val="0"/>
              </a:spcAft>
              <a:buClr>
                <a:srgbClr val="000000"/>
              </a:buClr>
              <a:buChar char="–"/>
              <a:defRPr sz="2200" b="1">
                <a:solidFill>
                  <a:srgbClr val="000000"/>
                </a:solidFill>
                <a:latin typeface="+mn-lt"/>
              </a:defRPr>
            </a:lvl2pPr>
            <a:lvl3pPr marL="1143000" indent="-228600" algn="l" rtl="0" eaLnBrk="1" fontAlgn="base" hangingPunct="1">
              <a:lnSpc>
                <a:spcPct val="90000"/>
              </a:lnSpc>
              <a:spcBef>
                <a:spcPts val="60"/>
              </a:spcBef>
              <a:spcAft>
                <a:spcPct val="0"/>
              </a:spcAft>
              <a:buClr>
                <a:srgbClr val="000000"/>
              </a:buClr>
              <a:buChar char="-"/>
              <a:defRPr sz="2000" b="1">
                <a:solidFill>
                  <a:srgbClr val="000000"/>
                </a:solidFill>
                <a:latin typeface="+mn-lt"/>
              </a:defRPr>
            </a:lvl3pPr>
            <a:lvl4pPr marL="1600200" indent="-228600" algn="l" rtl="0" eaLnBrk="1" fontAlgn="base" hangingPunct="1">
              <a:spcBef>
                <a:spcPct val="20000"/>
              </a:spcBef>
              <a:spcAft>
                <a:spcPct val="0"/>
              </a:spcAft>
              <a:buClr>
                <a:srgbClr val="919191"/>
              </a:buClr>
              <a:buSzPct val="100000"/>
              <a:buChar char="–"/>
              <a:defRPr sz="2000">
                <a:solidFill>
                  <a:srgbClr val="919191"/>
                </a:solidFill>
                <a:latin typeface="+mn-lt"/>
              </a:defRPr>
            </a:lvl4pPr>
            <a:lvl5pPr marL="2057400" indent="-228600" algn="l" rtl="0" eaLnBrk="1" fontAlgn="base" hangingPunct="1">
              <a:spcBef>
                <a:spcPct val="20000"/>
              </a:spcBef>
              <a:spcAft>
                <a:spcPct val="0"/>
              </a:spcAft>
              <a:buClr>
                <a:srgbClr val="919191"/>
              </a:buClr>
              <a:buSzPct val="100000"/>
              <a:buChar char="›"/>
              <a:defRPr sz="2000">
                <a:solidFill>
                  <a:srgbClr val="919191"/>
                </a:solidFill>
                <a:latin typeface="+mn-lt"/>
              </a:defRPr>
            </a:lvl5pPr>
            <a:lvl6pPr marL="2514600" indent="-228600" algn="l" rtl="0" eaLnBrk="1" fontAlgn="base" hangingPunct="1">
              <a:spcBef>
                <a:spcPct val="20000"/>
              </a:spcBef>
              <a:spcAft>
                <a:spcPct val="0"/>
              </a:spcAft>
              <a:buClr>
                <a:srgbClr val="919191"/>
              </a:buClr>
              <a:buSzPct val="100000"/>
              <a:buChar char="›"/>
              <a:defRPr sz="2000">
                <a:solidFill>
                  <a:srgbClr val="919191"/>
                </a:solidFill>
                <a:latin typeface="+mn-lt"/>
              </a:defRPr>
            </a:lvl6pPr>
            <a:lvl7pPr marL="2971800" indent="-228600" algn="l" rtl="0" eaLnBrk="1" fontAlgn="base" hangingPunct="1">
              <a:spcBef>
                <a:spcPct val="20000"/>
              </a:spcBef>
              <a:spcAft>
                <a:spcPct val="0"/>
              </a:spcAft>
              <a:buClr>
                <a:srgbClr val="919191"/>
              </a:buClr>
              <a:buSzPct val="100000"/>
              <a:buChar char="›"/>
              <a:defRPr sz="2000">
                <a:solidFill>
                  <a:srgbClr val="919191"/>
                </a:solidFill>
                <a:latin typeface="+mn-lt"/>
              </a:defRPr>
            </a:lvl7pPr>
            <a:lvl8pPr marL="3429000" indent="-228600" algn="l" rtl="0" eaLnBrk="1" fontAlgn="base" hangingPunct="1">
              <a:spcBef>
                <a:spcPct val="20000"/>
              </a:spcBef>
              <a:spcAft>
                <a:spcPct val="0"/>
              </a:spcAft>
              <a:buClr>
                <a:srgbClr val="919191"/>
              </a:buClr>
              <a:buSzPct val="100000"/>
              <a:buChar char="›"/>
              <a:defRPr sz="2000">
                <a:solidFill>
                  <a:srgbClr val="919191"/>
                </a:solidFill>
                <a:latin typeface="+mn-lt"/>
              </a:defRPr>
            </a:lvl8pPr>
            <a:lvl9pPr marL="3886200" indent="-228600" algn="l" rtl="0" eaLnBrk="1" fontAlgn="base" hangingPunct="1">
              <a:spcBef>
                <a:spcPct val="20000"/>
              </a:spcBef>
              <a:spcAft>
                <a:spcPct val="0"/>
              </a:spcAft>
              <a:buClr>
                <a:srgbClr val="919191"/>
              </a:buClr>
              <a:buSzPct val="100000"/>
              <a:buChar char="›"/>
              <a:defRPr sz="2000">
                <a:solidFill>
                  <a:srgbClr val="919191"/>
                </a:solidFill>
                <a:latin typeface="+mn-lt"/>
              </a:defRPr>
            </a:lvl9pPr>
          </a:lstStyle>
          <a:p>
            <a:pPr marL="0" marR="0" lvl="0" indent="0" algn="ctr" defTabSz="914400" rtl="0" eaLnBrk="1" fontAlgn="base" latinLnBrk="0" hangingPunct="1">
              <a:lnSpc>
                <a:spcPct val="90000"/>
              </a:lnSpc>
              <a:spcBef>
                <a:spcPts val="1800"/>
              </a:spcBef>
              <a:spcAft>
                <a:spcPct val="0"/>
              </a:spcAft>
              <a:buClr>
                <a:srgbClr val="000000"/>
              </a:buClr>
              <a:buSzTx/>
              <a:buFontTx/>
              <a:buNone/>
              <a:tabLst/>
              <a:defRPr/>
            </a:pPr>
            <a:r>
              <a:rPr kumimoji="0" lang="en-US" sz="3200" b="1" i="0" u="none" strike="noStrike" kern="0" cap="none" spc="0" normalizeH="0" baseline="0" noProof="0" dirty="0">
                <a:ln>
                  <a:noFill/>
                </a:ln>
                <a:solidFill>
                  <a:prstClr val="black"/>
                </a:solidFill>
                <a:effectLst/>
                <a:uLnTx/>
                <a:uFillTx/>
                <a:latin typeface=" Arial"/>
                <a:ea typeface="+mn-ea"/>
                <a:cs typeface="+mn-cs"/>
              </a:rPr>
              <a:t>Human Machine Integrated Formations (HMIF) Analysis</a:t>
            </a:r>
          </a:p>
          <a:p>
            <a:pPr marL="0" marR="0" lvl="0" indent="0" algn="ctr" defTabSz="914400" rtl="0" eaLnBrk="1" fontAlgn="base" latinLnBrk="0" hangingPunct="1">
              <a:lnSpc>
                <a:spcPct val="90000"/>
              </a:lnSpc>
              <a:spcBef>
                <a:spcPts val="1800"/>
              </a:spcBef>
              <a:spcAft>
                <a:spcPct val="0"/>
              </a:spcAft>
              <a:buClr>
                <a:srgbClr val="000000"/>
              </a:buClr>
              <a:buSzTx/>
              <a:buFontTx/>
              <a:buNone/>
              <a:tabLst/>
              <a:defRPr/>
            </a:pPr>
            <a:r>
              <a:rPr kumimoji="0" lang="en-US" sz="3200" b="1" i="0" u="none" strike="noStrike" kern="0" cap="none" spc="0" normalizeH="0" baseline="0" noProof="0" dirty="0">
                <a:ln>
                  <a:noFill/>
                </a:ln>
                <a:solidFill>
                  <a:prstClr val="black"/>
                </a:solidFill>
                <a:effectLst/>
                <a:uLnTx/>
                <a:uFillTx/>
                <a:latin typeface=" Arial"/>
                <a:ea typeface="+mn-ea"/>
                <a:cs typeface="Arial"/>
              </a:rPr>
              <a:t>Initial TRAC Contributions</a:t>
            </a:r>
          </a:p>
        </p:txBody>
      </p:sp>
      <p:pic>
        <p:nvPicPr>
          <p:cNvPr id="2" name="U.S. Army" descr="U.S. Army">
            <a:extLst>
              <a:ext uri="{FF2B5EF4-FFF2-40B4-BE49-F238E27FC236}">
                <a16:creationId xmlns:a16="http://schemas.microsoft.com/office/drawing/2014/main" id="{4EC692F4-8BAF-E062-4A21-276C1C0CCB60}"/>
              </a:ext>
            </a:extLst>
          </p:cNvPr>
          <p:cNvPicPr>
            <a:picLocks noChangeAspect="1"/>
          </p:cNvPicPr>
          <p:nvPr/>
        </p:nvPicPr>
        <p:blipFill>
          <a:blip r:embed="rId3"/>
          <a:stretch>
            <a:fillRect/>
          </a:stretch>
        </p:blipFill>
        <p:spPr bwMode="black">
          <a:xfrm>
            <a:off x="109855" y="112631"/>
            <a:ext cx="3246120" cy="1225808"/>
          </a:xfrm>
          <a:prstGeom prst="rect">
            <a:avLst/>
          </a:prstGeom>
          <a:noFill/>
        </p:spPr>
      </p:pic>
      <p:grpSp>
        <p:nvGrpSpPr>
          <p:cNvPr id="4" name="Group 3">
            <a:extLst>
              <a:ext uri="{FF2B5EF4-FFF2-40B4-BE49-F238E27FC236}">
                <a16:creationId xmlns:a16="http://schemas.microsoft.com/office/drawing/2014/main" id="{8441EB07-5946-7139-4D94-248E5F6E6D05}"/>
              </a:ext>
            </a:extLst>
          </p:cNvPr>
          <p:cNvGrpSpPr/>
          <p:nvPr/>
        </p:nvGrpSpPr>
        <p:grpSpPr>
          <a:xfrm>
            <a:off x="4265682" y="2417763"/>
            <a:ext cx="3660636" cy="2077644"/>
            <a:chOff x="2829175" y="2816236"/>
            <a:chExt cx="3660636" cy="2077644"/>
          </a:xfrm>
        </p:grpSpPr>
        <p:pic>
          <p:nvPicPr>
            <p:cNvPr id="5" name="Picture 4">
              <a:extLst>
                <a:ext uri="{FF2B5EF4-FFF2-40B4-BE49-F238E27FC236}">
                  <a16:creationId xmlns:a16="http://schemas.microsoft.com/office/drawing/2014/main" id="{BF44FD6C-CCB7-03ED-D80D-3307CC0E7BA2}"/>
                </a:ext>
              </a:extLst>
            </p:cNvPr>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4562558" y="2891957"/>
              <a:ext cx="1927253" cy="1926202"/>
            </a:xfrm>
            <a:prstGeom prst="rect">
              <a:avLst/>
            </a:prstGeom>
          </p:spPr>
        </p:pic>
        <p:pic>
          <p:nvPicPr>
            <p:cNvPr id="6" name="Picture 5" descr="A picture containing logo&#10;&#10;Description automatically generated">
              <a:extLst>
                <a:ext uri="{FF2B5EF4-FFF2-40B4-BE49-F238E27FC236}">
                  <a16:creationId xmlns:a16="http://schemas.microsoft.com/office/drawing/2014/main" id="{5B8DF8C5-BA81-B92C-9447-8CF2C7DE7F35}"/>
                </a:ext>
              </a:extLst>
            </p:cNvPr>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2829175" y="2816236"/>
              <a:ext cx="1663256" cy="2077644"/>
            </a:xfrm>
            <a:prstGeom prst="rect">
              <a:avLst/>
            </a:prstGeom>
          </p:spPr>
        </p:pic>
      </p:gr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7C932FBA-88ED-2E71-F11C-76BFF7085767}"/>
              </a:ext>
            </a:extLst>
          </p:cNvPr>
          <p:cNvSpPr>
            <a:spLocks noGrp="1"/>
          </p:cNvSpPr>
          <p:nvPr>
            <p:ph type="dt" sz="half" idx="10"/>
          </p:nvPr>
        </p:nvSpPr>
        <p:spPr bwMode="auto">
          <a:xfrm>
            <a:off x="0" y="6626225"/>
            <a:ext cx="2438400" cy="228600"/>
          </a:xfrm>
          <a:prstGeom prst="rect">
            <a:avLst/>
          </a:prstGeom>
          <a:noFill/>
          <a:ln w="9525">
            <a:noFill/>
            <a:miter lim="800000"/>
            <a:headEnd/>
            <a:tailEnd/>
          </a:ln>
          <a:effectLst/>
        </p:spPr>
        <p:txBody>
          <a:bodyPr vert="horz" wrap="none" lIns="91429" tIns="45714" rIns="91429" bIns="45714" numCol="1" anchor="b" anchorCtr="0" compatLnSpc="1">
            <a:prstTxWarp prst="textNoShape">
              <a:avLst/>
            </a:prstTxWarp>
          </a:bodyPr>
          <a:lstStyle>
            <a:defPPr>
              <a:defRPr lang="en-US"/>
            </a:defPPr>
            <a:lvl1pPr algn="l" rtl="0" eaLnBrk="0" fontAlgn="base" hangingPunct="0">
              <a:spcBef>
                <a:spcPct val="0"/>
              </a:spcBef>
              <a:spcAft>
                <a:spcPct val="0"/>
              </a:spcAft>
              <a:defRPr lang="en-US" sz="800" b="1" kern="1200">
                <a:solidFill>
                  <a:srgbClr val="969696"/>
                </a:solidFill>
                <a:latin typeface="Arial" charset="0"/>
                <a:ea typeface="+mn-ea"/>
                <a:cs typeface="+mn-cs"/>
              </a:defRPr>
            </a:lvl1pPr>
            <a:lvl2pPr marL="457200" algn="l" rtl="0" eaLnBrk="0" fontAlgn="base" hangingPunct="0">
              <a:spcBef>
                <a:spcPct val="0"/>
              </a:spcBef>
              <a:spcAft>
                <a:spcPct val="0"/>
              </a:spcAft>
              <a:defRPr sz="2400" b="1" kern="1200">
                <a:solidFill>
                  <a:srgbClr val="000000"/>
                </a:solidFill>
                <a:latin typeface="Arial" charset="0"/>
                <a:ea typeface="+mn-ea"/>
                <a:cs typeface="+mn-cs"/>
              </a:defRPr>
            </a:lvl2pPr>
            <a:lvl3pPr marL="914400" algn="l" rtl="0" eaLnBrk="0" fontAlgn="base" hangingPunct="0">
              <a:spcBef>
                <a:spcPct val="0"/>
              </a:spcBef>
              <a:spcAft>
                <a:spcPct val="0"/>
              </a:spcAft>
              <a:defRPr sz="2400" b="1" kern="1200">
                <a:solidFill>
                  <a:srgbClr val="000000"/>
                </a:solidFill>
                <a:latin typeface="Arial" charset="0"/>
                <a:ea typeface="+mn-ea"/>
                <a:cs typeface="+mn-cs"/>
              </a:defRPr>
            </a:lvl3pPr>
            <a:lvl4pPr marL="1371600" algn="l" rtl="0" eaLnBrk="0" fontAlgn="base" hangingPunct="0">
              <a:spcBef>
                <a:spcPct val="0"/>
              </a:spcBef>
              <a:spcAft>
                <a:spcPct val="0"/>
              </a:spcAft>
              <a:defRPr sz="2400" b="1" kern="1200">
                <a:solidFill>
                  <a:srgbClr val="000000"/>
                </a:solidFill>
                <a:latin typeface="Arial" charset="0"/>
                <a:ea typeface="+mn-ea"/>
                <a:cs typeface="+mn-cs"/>
              </a:defRPr>
            </a:lvl4pPr>
            <a:lvl5pPr marL="1828800" algn="l" rtl="0" eaLnBrk="0" fontAlgn="base" hangingPunct="0">
              <a:spcBef>
                <a:spcPct val="0"/>
              </a:spcBef>
              <a:spcAft>
                <a:spcPct val="0"/>
              </a:spcAft>
              <a:defRPr sz="2400" b="1" kern="1200">
                <a:solidFill>
                  <a:srgbClr val="000000"/>
                </a:solidFill>
                <a:latin typeface="Arial" charset="0"/>
                <a:ea typeface="+mn-ea"/>
                <a:cs typeface="+mn-cs"/>
              </a:defRPr>
            </a:lvl5pPr>
            <a:lvl6pPr marL="2286000" algn="l" defTabSz="914400" rtl="0" eaLnBrk="1" latinLnBrk="0" hangingPunct="1">
              <a:defRPr sz="2400" b="1" kern="1200">
                <a:solidFill>
                  <a:srgbClr val="000000"/>
                </a:solidFill>
                <a:latin typeface="Arial" charset="0"/>
                <a:ea typeface="+mn-ea"/>
                <a:cs typeface="+mn-cs"/>
              </a:defRPr>
            </a:lvl6pPr>
            <a:lvl7pPr marL="2743200" algn="l" defTabSz="914400" rtl="0" eaLnBrk="1" latinLnBrk="0" hangingPunct="1">
              <a:defRPr sz="2400" b="1" kern="1200">
                <a:solidFill>
                  <a:srgbClr val="000000"/>
                </a:solidFill>
                <a:latin typeface="Arial" charset="0"/>
                <a:ea typeface="+mn-ea"/>
                <a:cs typeface="+mn-cs"/>
              </a:defRPr>
            </a:lvl7pPr>
            <a:lvl8pPr marL="3200400" algn="l" defTabSz="914400" rtl="0" eaLnBrk="1" latinLnBrk="0" hangingPunct="1">
              <a:defRPr sz="2400" b="1" kern="1200">
                <a:solidFill>
                  <a:srgbClr val="000000"/>
                </a:solidFill>
                <a:latin typeface="Arial" charset="0"/>
                <a:ea typeface="+mn-ea"/>
                <a:cs typeface="+mn-cs"/>
              </a:defRPr>
            </a:lvl8pPr>
            <a:lvl9pPr marL="3657600" algn="l" defTabSz="914400" rtl="0" eaLnBrk="1" latinLnBrk="0" hangingPunct="1">
              <a:defRPr sz="2400" b="1" kern="1200">
                <a:solidFill>
                  <a:srgbClr val="000000"/>
                </a:solidFill>
                <a:latin typeface="Arial"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800" b="1" i="0" u="none" strike="noStrike" kern="1200" cap="none" spc="0" normalizeH="0" baseline="0" noProof="0">
                <a:ln>
                  <a:noFill/>
                </a:ln>
                <a:solidFill>
                  <a:srgbClr val="969696"/>
                </a:solidFill>
                <a:effectLst/>
                <a:uLnTx/>
                <a:uFillTx/>
                <a:latin typeface="Arial" charset="0"/>
                <a:ea typeface="+mn-ea"/>
                <a:cs typeface="+mn-cs"/>
              </a:rPr>
              <a:t>22 November 2024</a:t>
            </a:r>
          </a:p>
        </p:txBody>
      </p:sp>
      <p:sp>
        <p:nvSpPr>
          <p:cNvPr id="5" name="Footer Placeholder 4">
            <a:extLst>
              <a:ext uri="{FF2B5EF4-FFF2-40B4-BE49-F238E27FC236}">
                <a16:creationId xmlns:a16="http://schemas.microsoft.com/office/drawing/2014/main" id="{D7A3C420-8BB0-C8DC-1CF1-C193B1D5B481}"/>
              </a:ext>
            </a:extLst>
          </p:cNvPr>
          <p:cNvSpPr>
            <a:spLocks noGrp="1"/>
          </p:cNvSpPr>
          <p:nvPr>
            <p:ph type="ftr" sz="quarter" idx="12"/>
          </p:nvPr>
        </p:nvSpPr>
        <p:spPr bwMode="auto">
          <a:xfrm>
            <a:off x="8043334" y="6624638"/>
            <a:ext cx="3655484" cy="228600"/>
          </a:xfrm>
          <a:prstGeom prst="rect">
            <a:avLst/>
          </a:prstGeom>
          <a:noFill/>
          <a:ln w="9525">
            <a:noFill/>
            <a:miter lim="800000"/>
            <a:headEnd/>
            <a:tailEnd/>
          </a:ln>
          <a:effectLst/>
        </p:spPr>
        <p:txBody>
          <a:bodyPr vert="horz" wrap="none" lIns="91429" tIns="45714" rIns="91429" bIns="45714" numCol="1" anchor="b" anchorCtr="0" compatLnSpc="1">
            <a:prstTxWarp prst="textNoShape">
              <a:avLst/>
            </a:prstTxWarp>
          </a:bodyPr>
          <a:lstStyle>
            <a:defPPr>
              <a:defRPr lang="en-US"/>
            </a:defPPr>
            <a:lvl1pPr algn="r" rtl="0" eaLnBrk="0" fontAlgn="base" hangingPunct="0">
              <a:spcBef>
                <a:spcPct val="0"/>
              </a:spcBef>
              <a:spcAft>
                <a:spcPct val="0"/>
              </a:spcAft>
              <a:defRPr lang="en-US" sz="800" b="1" kern="1200">
                <a:solidFill>
                  <a:srgbClr val="969696"/>
                </a:solidFill>
                <a:latin typeface="Arial" charset="0"/>
                <a:ea typeface="+mn-ea"/>
                <a:cs typeface="+mn-cs"/>
              </a:defRPr>
            </a:lvl1pPr>
            <a:lvl2pPr marL="457200" algn="l" rtl="0" eaLnBrk="0" fontAlgn="base" hangingPunct="0">
              <a:spcBef>
                <a:spcPct val="0"/>
              </a:spcBef>
              <a:spcAft>
                <a:spcPct val="0"/>
              </a:spcAft>
              <a:defRPr sz="2400" b="1" kern="1200">
                <a:solidFill>
                  <a:srgbClr val="000000"/>
                </a:solidFill>
                <a:latin typeface="Arial" charset="0"/>
                <a:ea typeface="+mn-ea"/>
                <a:cs typeface="+mn-cs"/>
              </a:defRPr>
            </a:lvl2pPr>
            <a:lvl3pPr marL="914400" algn="l" rtl="0" eaLnBrk="0" fontAlgn="base" hangingPunct="0">
              <a:spcBef>
                <a:spcPct val="0"/>
              </a:spcBef>
              <a:spcAft>
                <a:spcPct val="0"/>
              </a:spcAft>
              <a:defRPr sz="2400" b="1" kern="1200">
                <a:solidFill>
                  <a:srgbClr val="000000"/>
                </a:solidFill>
                <a:latin typeface="Arial" charset="0"/>
                <a:ea typeface="+mn-ea"/>
                <a:cs typeface="+mn-cs"/>
              </a:defRPr>
            </a:lvl3pPr>
            <a:lvl4pPr marL="1371600" algn="l" rtl="0" eaLnBrk="0" fontAlgn="base" hangingPunct="0">
              <a:spcBef>
                <a:spcPct val="0"/>
              </a:spcBef>
              <a:spcAft>
                <a:spcPct val="0"/>
              </a:spcAft>
              <a:defRPr sz="2400" b="1" kern="1200">
                <a:solidFill>
                  <a:srgbClr val="000000"/>
                </a:solidFill>
                <a:latin typeface="Arial" charset="0"/>
                <a:ea typeface="+mn-ea"/>
                <a:cs typeface="+mn-cs"/>
              </a:defRPr>
            </a:lvl4pPr>
            <a:lvl5pPr marL="1828800" algn="l" rtl="0" eaLnBrk="0" fontAlgn="base" hangingPunct="0">
              <a:spcBef>
                <a:spcPct val="0"/>
              </a:spcBef>
              <a:spcAft>
                <a:spcPct val="0"/>
              </a:spcAft>
              <a:defRPr sz="2400" b="1" kern="1200">
                <a:solidFill>
                  <a:srgbClr val="000000"/>
                </a:solidFill>
                <a:latin typeface="Arial" charset="0"/>
                <a:ea typeface="+mn-ea"/>
                <a:cs typeface="+mn-cs"/>
              </a:defRPr>
            </a:lvl5pPr>
            <a:lvl6pPr marL="2286000" algn="l" defTabSz="914400" rtl="0" eaLnBrk="1" latinLnBrk="0" hangingPunct="1">
              <a:defRPr sz="2400" b="1" kern="1200">
                <a:solidFill>
                  <a:srgbClr val="000000"/>
                </a:solidFill>
                <a:latin typeface="Arial" charset="0"/>
                <a:ea typeface="+mn-ea"/>
                <a:cs typeface="+mn-cs"/>
              </a:defRPr>
            </a:lvl6pPr>
            <a:lvl7pPr marL="2743200" algn="l" defTabSz="914400" rtl="0" eaLnBrk="1" latinLnBrk="0" hangingPunct="1">
              <a:defRPr sz="2400" b="1" kern="1200">
                <a:solidFill>
                  <a:srgbClr val="000000"/>
                </a:solidFill>
                <a:latin typeface="Arial" charset="0"/>
                <a:ea typeface="+mn-ea"/>
                <a:cs typeface="+mn-cs"/>
              </a:defRPr>
            </a:lvl7pPr>
            <a:lvl8pPr marL="3200400" algn="l" defTabSz="914400" rtl="0" eaLnBrk="1" latinLnBrk="0" hangingPunct="1">
              <a:defRPr sz="2400" b="1" kern="1200">
                <a:solidFill>
                  <a:srgbClr val="000000"/>
                </a:solidFill>
                <a:latin typeface="Arial" charset="0"/>
                <a:ea typeface="+mn-ea"/>
                <a:cs typeface="+mn-cs"/>
              </a:defRPr>
            </a:lvl8pPr>
            <a:lvl9pPr marL="3657600" algn="l" defTabSz="914400" rtl="0" eaLnBrk="1" latinLnBrk="0" hangingPunct="1">
              <a:defRPr sz="2400" b="1" kern="1200">
                <a:solidFill>
                  <a:srgbClr val="000000"/>
                </a:solidFill>
                <a:latin typeface="Arial" charset="0"/>
                <a:ea typeface="+mn-ea"/>
                <a:cs typeface="+mn-cs"/>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en-US" sz="800" b="1" i="0" u="none" strike="noStrike" kern="1200" cap="none" spc="0" normalizeH="0" baseline="0" noProof="0">
                <a:ln>
                  <a:noFill/>
                </a:ln>
                <a:solidFill>
                  <a:srgbClr val="969696"/>
                </a:solidFill>
                <a:effectLst/>
                <a:uLnTx/>
                <a:uFillTx/>
                <a:latin typeface="Arial" charset="0"/>
                <a:ea typeface="+mn-ea"/>
                <a:cs typeface="+mn-cs"/>
              </a:rPr>
              <a:t>HMIF Analysis Initial TRAC Contributions for I/ITSEC Panel</a:t>
            </a:r>
          </a:p>
        </p:txBody>
      </p:sp>
      <p:sp>
        <p:nvSpPr>
          <p:cNvPr id="6" name="Title 5">
            <a:extLst>
              <a:ext uri="{FF2B5EF4-FFF2-40B4-BE49-F238E27FC236}">
                <a16:creationId xmlns:a16="http://schemas.microsoft.com/office/drawing/2014/main" id="{26A7F018-2C90-A7D6-4531-622CCEF23082}"/>
              </a:ext>
            </a:extLst>
          </p:cNvPr>
          <p:cNvSpPr>
            <a:spLocks noGrp="1"/>
          </p:cNvSpPr>
          <p:nvPr>
            <p:ph type="title"/>
          </p:nvPr>
        </p:nvSpPr>
        <p:spPr>
          <a:xfrm>
            <a:off x="1744713" y="121281"/>
            <a:ext cx="8819949" cy="712788"/>
          </a:xfrm>
        </p:spPr>
        <p:txBody>
          <a:bodyPr anchor="ctr"/>
          <a:lstStyle/>
          <a:p>
            <a:r>
              <a:rPr lang="en-US" dirty="0"/>
              <a:t>HMIF-A Analysis</a:t>
            </a:r>
            <a:br>
              <a:rPr lang="en-US" dirty="0"/>
            </a:br>
            <a:r>
              <a:rPr lang="en-US" sz="2000" i="1" dirty="0"/>
              <a:t>Problem Statement, Study Questions and Approach</a:t>
            </a:r>
          </a:p>
        </p:txBody>
      </p:sp>
      <p:sp>
        <p:nvSpPr>
          <p:cNvPr id="9" name="Content Placeholder 1">
            <a:extLst>
              <a:ext uri="{FF2B5EF4-FFF2-40B4-BE49-F238E27FC236}">
                <a16:creationId xmlns:a16="http://schemas.microsoft.com/office/drawing/2014/main" id="{8DE59877-542C-FC19-53C9-6E279B2B4EAC}"/>
              </a:ext>
            </a:extLst>
          </p:cNvPr>
          <p:cNvSpPr>
            <a:spLocks noGrp="1"/>
          </p:cNvSpPr>
          <p:nvPr>
            <p:ph idx="1"/>
          </p:nvPr>
        </p:nvSpPr>
        <p:spPr>
          <a:xfrm>
            <a:off x="494241" y="1633359"/>
            <a:ext cx="11203519" cy="2566203"/>
          </a:xfrm>
        </p:spPr>
        <p:txBody>
          <a:bodyPr>
            <a:normAutofit fontScale="77500" lnSpcReduction="20000"/>
          </a:bodyPr>
          <a:lstStyle/>
          <a:p>
            <a:pPr marL="0" indent="0" algn="ctr">
              <a:spcBef>
                <a:spcPts val="200"/>
              </a:spcBef>
              <a:buNone/>
            </a:pPr>
            <a:r>
              <a:rPr lang="en-US" sz="1800" dirty="0"/>
              <a:t>Proposed Study Questions</a:t>
            </a:r>
            <a:endParaRPr lang="en-US" sz="1800" dirty="0">
              <a:cs typeface="Arial"/>
            </a:endParaRPr>
          </a:p>
          <a:p>
            <a:pPr lvl="1">
              <a:spcBef>
                <a:spcPts val="200"/>
              </a:spcBef>
            </a:pPr>
            <a:r>
              <a:rPr lang="en-US" b="0" dirty="0"/>
              <a:t>How does HMIF-A and HMIF-I compare to current formations in terms of lethality and survivability at the BN level?</a:t>
            </a:r>
            <a:endParaRPr lang="en-US" b="0" dirty="0">
              <a:cs typeface="Arial"/>
            </a:endParaRPr>
          </a:p>
          <a:p>
            <a:pPr lvl="1">
              <a:spcBef>
                <a:spcPts val="200"/>
              </a:spcBef>
            </a:pPr>
            <a:r>
              <a:rPr lang="en-US" b="0" dirty="0"/>
              <a:t>What are the BDE sustainment impacts of HMIF-A and HMIF-I to Energy (CLIII fuel and rechargeable effects), CLV (type and amount of ammunition), CLIX (repair parts), and maintenance?</a:t>
            </a:r>
            <a:endParaRPr lang="en-US" b="0" dirty="0">
              <a:cs typeface="Arial"/>
            </a:endParaRPr>
          </a:p>
          <a:p>
            <a:pPr lvl="1">
              <a:spcBef>
                <a:spcPts val="200"/>
              </a:spcBef>
            </a:pPr>
            <a:r>
              <a:rPr lang="en-US" b="0" dirty="0"/>
              <a:t>What are the transportability impacts to HMIF-A and HMIF-I to intra-CONUS (Continental U.S.), inter-theater (strategically), and intra-theater (tactically) movement and maneuver?</a:t>
            </a:r>
          </a:p>
          <a:p>
            <a:pPr lvl="1">
              <a:spcBef>
                <a:spcPts val="200"/>
              </a:spcBef>
            </a:pPr>
            <a:endParaRPr lang="en-US" b="0" dirty="0">
              <a:cs typeface="Arial"/>
            </a:endParaRPr>
          </a:p>
          <a:p>
            <a:pPr marL="457200" lvl="1" indent="0" algn="ctr">
              <a:spcBef>
                <a:spcPts val="200"/>
              </a:spcBef>
              <a:buNone/>
            </a:pPr>
            <a:r>
              <a:rPr lang="en-US" dirty="0"/>
              <a:t>Approach</a:t>
            </a:r>
            <a:endParaRPr lang="en-US" dirty="0">
              <a:cs typeface="Arial"/>
            </a:endParaRPr>
          </a:p>
          <a:p>
            <a:pPr lvl="1">
              <a:spcBef>
                <a:spcPts val="200"/>
              </a:spcBef>
            </a:pPr>
            <a:endParaRPr lang="en-US" b="0" dirty="0">
              <a:cs typeface="Arial"/>
            </a:endParaRPr>
          </a:p>
          <a:p>
            <a:pPr marL="0" indent="0">
              <a:spcBef>
                <a:spcPts val="400"/>
              </a:spcBef>
              <a:buNone/>
            </a:pPr>
            <a:endParaRPr lang="en-US" sz="1800" b="0" dirty="0">
              <a:cs typeface="Arial"/>
            </a:endParaRPr>
          </a:p>
        </p:txBody>
      </p:sp>
      <p:sp>
        <p:nvSpPr>
          <p:cNvPr id="10" name="Text Box 3">
            <a:extLst>
              <a:ext uri="{FF2B5EF4-FFF2-40B4-BE49-F238E27FC236}">
                <a16:creationId xmlns:a16="http://schemas.microsoft.com/office/drawing/2014/main" id="{54F75777-2CE9-21BB-66DB-0B62A3E6B6B3}"/>
              </a:ext>
            </a:extLst>
          </p:cNvPr>
          <p:cNvSpPr txBox="1">
            <a:spLocks noChangeArrowheads="1"/>
          </p:cNvSpPr>
          <p:nvPr/>
        </p:nvSpPr>
        <p:spPr bwMode="auto">
          <a:xfrm>
            <a:off x="493182" y="910549"/>
            <a:ext cx="11203519" cy="646331"/>
          </a:xfrm>
          <a:prstGeom prst="rect">
            <a:avLst/>
          </a:prstGeom>
          <a:solidFill>
            <a:srgbClr val="83AE72"/>
          </a:solidFill>
          <a:ln w="6350">
            <a:solidFill>
              <a:schemeClr val="tx1"/>
            </a:solidFill>
            <a:miter lim="800000"/>
            <a:headEnd/>
            <a:tailEnd/>
          </a:ln>
        </p:spPr>
        <p:txBody>
          <a:bodyPr wrap="square" lIns="91440" tIns="45720" rIns="91440" bIns="4572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 Arial"/>
                <a:ea typeface="+mn-ea"/>
                <a:cs typeface="+mn-cs"/>
              </a:rPr>
              <a:t>Problem Statement: </a:t>
            </a:r>
            <a:r>
              <a:rPr kumimoji="0" lang="en-US" sz="1800" b="0" i="0" u="none" strike="noStrike" kern="1200" cap="none" spc="0" normalizeH="0" baseline="0" noProof="0" dirty="0">
                <a:ln>
                  <a:noFill/>
                </a:ln>
                <a:solidFill>
                  <a:prstClr val="black"/>
                </a:solidFill>
                <a:effectLst/>
                <a:uLnTx/>
                <a:uFillTx/>
                <a:latin typeface=" Arial"/>
                <a:ea typeface="+mn-ea"/>
                <a:cs typeface="+mn-cs"/>
              </a:rPr>
              <a:t>The Army must understand the impact that incorporation of HMI into ABCT and IBCT formations have on lethality, survivability (platform &amp; force protection), sustainability, and transportability.</a:t>
            </a:r>
          </a:p>
        </p:txBody>
      </p:sp>
      <p:graphicFrame>
        <p:nvGraphicFramePr>
          <p:cNvPr id="14" name="Table 13">
            <a:extLst>
              <a:ext uri="{FF2B5EF4-FFF2-40B4-BE49-F238E27FC236}">
                <a16:creationId xmlns:a16="http://schemas.microsoft.com/office/drawing/2014/main" id="{D23F4F73-ECB1-FC5A-71CF-8747B2A0E308}"/>
              </a:ext>
            </a:extLst>
          </p:cNvPr>
          <p:cNvGraphicFramePr>
            <a:graphicFrameLocks noGrp="1"/>
          </p:cNvGraphicFramePr>
          <p:nvPr/>
        </p:nvGraphicFramePr>
        <p:xfrm>
          <a:off x="89008" y="5752863"/>
          <a:ext cx="12000981" cy="304800"/>
        </p:xfrm>
        <a:graphic>
          <a:graphicData uri="http://schemas.openxmlformats.org/drawingml/2006/table">
            <a:tbl>
              <a:tblPr firstRow="1" bandRow="1">
                <a:tableStyleId>{5C22544A-7EE6-4342-B048-85BDC9FD1C3A}</a:tableStyleId>
              </a:tblPr>
              <a:tblGrid>
                <a:gridCol w="758586">
                  <a:extLst>
                    <a:ext uri="{9D8B030D-6E8A-4147-A177-3AD203B41FA5}">
                      <a16:colId xmlns:a16="http://schemas.microsoft.com/office/drawing/2014/main" val="1995339514"/>
                    </a:ext>
                  </a:extLst>
                </a:gridCol>
                <a:gridCol w="2133762">
                  <a:extLst>
                    <a:ext uri="{9D8B030D-6E8A-4147-A177-3AD203B41FA5}">
                      <a16:colId xmlns:a16="http://schemas.microsoft.com/office/drawing/2014/main" val="3845856917"/>
                    </a:ext>
                  </a:extLst>
                </a:gridCol>
                <a:gridCol w="2133762">
                  <a:extLst>
                    <a:ext uri="{9D8B030D-6E8A-4147-A177-3AD203B41FA5}">
                      <a16:colId xmlns:a16="http://schemas.microsoft.com/office/drawing/2014/main" val="3813399710"/>
                    </a:ext>
                  </a:extLst>
                </a:gridCol>
                <a:gridCol w="2133762">
                  <a:extLst>
                    <a:ext uri="{9D8B030D-6E8A-4147-A177-3AD203B41FA5}">
                      <a16:colId xmlns:a16="http://schemas.microsoft.com/office/drawing/2014/main" val="2046016449"/>
                    </a:ext>
                  </a:extLst>
                </a:gridCol>
                <a:gridCol w="2133762">
                  <a:extLst>
                    <a:ext uri="{9D8B030D-6E8A-4147-A177-3AD203B41FA5}">
                      <a16:colId xmlns:a16="http://schemas.microsoft.com/office/drawing/2014/main" val="3669116173"/>
                    </a:ext>
                  </a:extLst>
                </a:gridCol>
                <a:gridCol w="2133762">
                  <a:extLst>
                    <a:ext uri="{9D8B030D-6E8A-4147-A177-3AD203B41FA5}">
                      <a16:colId xmlns:a16="http://schemas.microsoft.com/office/drawing/2014/main" val="3955719304"/>
                    </a:ext>
                  </a:extLst>
                </a:gridCol>
                <a:gridCol w="573585">
                  <a:extLst>
                    <a:ext uri="{9D8B030D-6E8A-4147-A177-3AD203B41FA5}">
                      <a16:colId xmlns:a16="http://schemas.microsoft.com/office/drawing/2014/main" val="1933900322"/>
                    </a:ext>
                  </a:extLst>
                </a:gridCol>
              </a:tblGrid>
              <a:tr h="142240">
                <a:tc>
                  <a:txBody>
                    <a:bodyPr/>
                    <a:lstStyle/>
                    <a:p>
                      <a:pPr algn="ctr"/>
                      <a:r>
                        <a:rPr lang="en-US" sz="1400">
                          <a:solidFill>
                            <a:schemeClr val="tx1"/>
                          </a:solidFill>
                        </a:rPr>
                        <a:t>June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3EDCF"/>
                    </a:solidFill>
                  </a:tcPr>
                </a:tc>
                <a:tc>
                  <a:txBody>
                    <a:bodyPr/>
                    <a:lstStyle/>
                    <a:p>
                      <a:pPr algn="ctr"/>
                      <a:r>
                        <a:rPr lang="en-US" sz="1400">
                          <a:solidFill>
                            <a:schemeClr val="tx1"/>
                          </a:solidFill>
                        </a:rPr>
                        <a:t>July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3EDCF"/>
                    </a:solidFill>
                  </a:tcPr>
                </a:tc>
                <a:tc>
                  <a:txBody>
                    <a:bodyPr/>
                    <a:lstStyle/>
                    <a:p>
                      <a:pPr algn="ctr"/>
                      <a:r>
                        <a:rPr lang="en-US" sz="1400">
                          <a:solidFill>
                            <a:schemeClr val="tx1"/>
                          </a:solidFill>
                        </a:rPr>
                        <a:t>August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3EDCF"/>
                    </a:solidFill>
                  </a:tcPr>
                </a:tc>
                <a:tc>
                  <a:txBody>
                    <a:bodyPr/>
                    <a:lstStyle/>
                    <a:p>
                      <a:pPr algn="ctr"/>
                      <a:r>
                        <a:rPr lang="en-US" sz="1400">
                          <a:solidFill>
                            <a:schemeClr val="tx1"/>
                          </a:solidFill>
                        </a:rPr>
                        <a:t>September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3EDCF"/>
                    </a:solidFill>
                  </a:tcPr>
                </a:tc>
                <a:tc>
                  <a:txBody>
                    <a:bodyPr/>
                    <a:lstStyle/>
                    <a:p>
                      <a:pPr algn="ctr"/>
                      <a:r>
                        <a:rPr lang="en-US" sz="1400">
                          <a:solidFill>
                            <a:schemeClr val="tx1"/>
                          </a:solidFill>
                        </a:rPr>
                        <a:t>October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3EDCF"/>
                    </a:solidFill>
                  </a:tcPr>
                </a:tc>
                <a:tc>
                  <a:txBody>
                    <a:bodyPr/>
                    <a:lstStyle/>
                    <a:p>
                      <a:pPr algn="ctr"/>
                      <a:r>
                        <a:rPr lang="en-US" sz="1400">
                          <a:solidFill>
                            <a:schemeClr val="tx1"/>
                          </a:solidFill>
                        </a:rPr>
                        <a:t>November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3EDCF"/>
                    </a:solidFill>
                  </a:tcPr>
                </a:tc>
                <a:tc>
                  <a:txBody>
                    <a:bodyPr/>
                    <a:lstStyle/>
                    <a:p>
                      <a:pPr algn="ctr"/>
                      <a:r>
                        <a:rPr lang="en-US" sz="1400">
                          <a:solidFill>
                            <a:schemeClr val="tx1"/>
                          </a:solidFill>
                        </a:rPr>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3EDCF"/>
                    </a:solidFill>
                  </a:tcPr>
                </a:tc>
                <a:extLst>
                  <a:ext uri="{0D108BD9-81ED-4DB2-BD59-A6C34878D82A}">
                    <a16:rowId xmlns:a16="http://schemas.microsoft.com/office/drawing/2014/main" val="3215428635"/>
                  </a:ext>
                </a:extLst>
              </a:tr>
            </a:tbl>
          </a:graphicData>
        </a:graphic>
      </p:graphicFrame>
      <p:grpSp>
        <p:nvGrpSpPr>
          <p:cNvPr id="7" name="Group 6">
            <a:extLst>
              <a:ext uri="{FF2B5EF4-FFF2-40B4-BE49-F238E27FC236}">
                <a16:creationId xmlns:a16="http://schemas.microsoft.com/office/drawing/2014/main" id="{13BA9793-EB04-D145-5C11-AACD0D4109AD}"/>
              </a:ext>
            </a:extLst>
          </p:cNvPr>
          <p:cNvGrpSpPr/>
          <p:nvPr/>
        </p:nvGrpSpPr>
        <p:grpSpPr>
          <a:xfrm>
            <a:off x="34303" y="4149251"/>
            <a:ext cx="1133694" cy="1524605"/>
            <a:chOff x="165968" y="4149251"/>
            <a:chExt cx="1133694" cy="1524605"/>
          </a:xfrm>
        </p:grpSpPr>
        <p:sp>
          <p:nvSpPr>
            <p:cNvPr id="12" name="Rectangle 11">
              <a:extLst>
                <a:ext uri="{FF2B5EF4-FFF2-40B4-BE49-F238E27FC236}">
                  <a16:creationId xmlns:a16="http://schemas.microsoft.com/office/drawing/2014/main" id="{FE7DF264-E36E-F1AD-6C69-87CDF7E1A6B9}"/>
                </a:ext>
              </a:extLst>
            </p:cNvPr>
            <p:cNvSpPr/>
            <p:nvPr/>
          </p:nvSpPr>
          <p:spPr bwMode="auto">
            <a:xfrm>
              <a:off x="223217" y="4149251"/>
              <a:ext cx="1019196" cy="1524605"/>
            </a:xfrm>
            <a:prstGeom prst="rect">
              <a:avLst/>
            </a:prstGeom>
            <a:solidFill>
              <a:srgbClr val="E8DDA8"/>
            </a:solidFill>
            <a:ln w="12700" cap="flat" cmpd="sng" algn="ctr">
              <a:solidFill>
                <a:srgbClr val="000000"/>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400" b="1" i="0" u="none" strike="noStrike" kern="1200" cap="none" spc="0" normalizeH="0" baseline="0" noProof="0">
                <a:ln>
                  <a:noFill/>
                </a:ln>
                <a:solidFill>
                  <a:srgbClr val="000000"/>
                </a:solidFill>
                <a:effectLst/>
                <a:uLnTx/>
                <a:uFillTx/>
                <a:latin typeface="Arial" charset="0"/>
                <a:ea typeface="+mn-ea"/>
                <a:cs typeface="+mn-cs"/>
              </a:endParaRPr>
            </a:p>
          </p:txBody>
        </p:sp>
        <p:sp>
          <p:nvSpPr>
            <p:cNvPr id="22" name="TextBox 21">
              <a:extLst>
                <a:ext uri="{FF2B5EF4-FFF2-40B4-BE49-F238E27FC236}">
                  <a16:creationId xmlns:a16="http://schemas.microsoft.com/office/drawing/2014/main" id="{A7FE8A38-9E3A-5727-B0F5-D2D420FD32E1}"/>
                </a:ext>
              </a:extLst>
            </p:cNvPr>
            <p:cNvSpPr txBox="1"/>
            <p:nvPr/>
          </p:nvSpPr>
          <p:spPr>
            <a:xfrm>
              <a:off x="170733" y="4149251"/>
              <a:ext cx="1124165" cy="430887"/>
            </a:xfrm>
            <a:prstGeom prst="rect">
              <a:avLst/>
            </a:prstGeom>
            <a:no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050" b="1" i="0" u="none" strike="noStrike" kern="1200" cap="none" spc="0" normalizeH="0" baseline="0" noProof="0">
                  <a:ln>
                    <a:noFill/>
                  </a:ln>
                  <a:solidFill>
                    <a:srgbClr val="000000"/>
                  </a:solidFill>
                  <a:effectLst/>
                  <a:uLnTx/>
                  <a:uFillTx/>
                  <a:latin typeface="Arial" charset="0"/>
                  <a:ea typeface="+mn-ea"/>
                  <a:cs typeface="+mn-cs"/>
                </a:rPr>
                <a:t>Mission </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050" b="1" i="0" u="none" strike="noStrike" kern="1200" cap="none" spc="0" normalizeH="0" baseline="0" noProof="0">
                  <a:ln>
                    <a:noFill/>
                  </a:ln>
                  <a:solidFill>
                    <a:srgbClr val="000000"/>
                  </a:solidFill>
                  <a:effectLst/>
                  <a:uLnTx/>
                  <a:uFillTx/>
                  <a:latin typeface="Arial" charset="0"/>
                  <a:ea typeface="+mn-ea"/>
                  <a:cs typeface="+mn-cs"/>
                </a:rPr>
                <a:t>Analysis</a:t>
              </a:r>
            </a:p>
          </p:txBody>
        </p:sp>
        <p:sp>
          <p:nvSpPr>
            <p:cNvPr id="23" name="TextBox 22">
              <a:extLst>
                <a:ext uri="{FF2B5EF4-FFF2-40B4-BE49-F238E27FC236}">
                  <a16:creationId xmlns:a16="http://schemas.microsoft.com/office/drawing/2014/main" id="{79021834-CC7B-5084-5CC0-CE40BE2CCBA3}"/>
                </a:ext>
              </a:extLst>
            </p:cNvPr>
            <p:cNvSpPr txBox="1"/>
            <p:nvPr/>
          </p:nvSpPr>
          <p:spPr>
            <a:xfrm>
              <a:off x="165968" y="4611358"/>
              <a:ext cx="1133694" cy="507831"/>
            </a:xfrm>
            <a:prstGeom prst="rect">
              <a:avLst/>
            </a:prstGeom>
            <a:noFill/>
          </p:spPr>
          <p:txBody>
            <a:bodyPr wrap="square" rtlCol="0">
              <a:spAutoFit/>
            </a:bodyPr>
            <a:lstStyle/>
            <a:p>
              <a:pPr marL="117475" marR="0" lvl="0" indent="-117475"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900" b="0" i="0" u="none" strike="noStrike" kern="1200" cap="none" spc="0" normalizeH="0" baseline="0" noProof="0" dirty="0">
                  <a:ln>
                    <a:noFill/>
                  </a:ln>
                  <a:solidFill>
                    <a:prstClr val="black"/>
                  </a:solidFill>
                  <a:effectLst/>
                  <a:uLnTx/>
                  <a:uFillTx/>
                  <a:latin typeface=" Arial"/>
                  <a:ea typeface="+mn-ea"/>
                  <a:cs typeface="+mn-cs"/>
                </a:rPr>
                <a:t>Study Issues.</a:t>
              </a:r>
            </a:p>
            <a:p>
              <a:pPr marL="117475" marR="0" lvl="0" indent="-117475"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900" b="0" i="0" u="none" strike="noStrike" kern="1200" cap="none" spc="0" normalizeH="0" baseline="0" noProof="0" dirty="0">
                  <a:ln>
                    <a:noFill/>
                  </a:ln>
                  <a:solidFill>
                    <a:prstClr val="black"/>
                  </a:solidFill>
                  <a:effectLst/>
                  <a:uLnTx/>
                  <a:uFillTx/>
                  <a:latin typeface=" Arial"/>
                  <a:ea typeface="+mn-ea"/>
                  <a:cs typeface="+mn-cs"/>
                </a:rPr>
                <a:t>Scope.</a:t>
              </a:r>
            </a:p>
            <a:p>
              <a:pPr marL="117475" marR="0" lvl="0" indent="-117475"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900" b="0" i="0" u="none" strike="noStrike" kern="1200" cap="none" spc="0" normalizeH="0" baseline="0" noProof="0" dirty="0">
                  <a:ln>
                    <a:noFill/>
                  </a:ln>
                  <a:solidFill>
                    <a:prstClr val="black"/>
                  </a:solidFill>
                  <a:effectLst/>
                  <a:uLnTx/>
                  <a:uFillTx/>
                  <a:latin typeface=" Arial"/>
                  <a:ea typeface="+mn-ea"/>
                  <a:cs typeface="+mn-cs"/>
                </a:rPr>
                <a:t>Resources.</a:t>
              </a:r>
            </a:p>
          </p:txBody>
        </p:sp>
      </p:grpSp>
      <p:grpSp>
        <p:nvGrpSpPr>
          <p:cNvPr id="8" name="Group 7">
            <a:extLst>
              <a:ext uri="{FF2B5EF4-FFF2-40B4-BE49-F238E27FC236}">
                <a16:creationId xmlns:a16="http://schemas.microsoft.com/office/drawing/2014/main" id="{F9D56566-D88E-5523-7B22-E3170535C045}"/>
              </a:ext>
            </a:extLst>
          </p:cNvPr>
          <p:cNvGrpSpPr/>
          <p:nvPr/>
        </p:nvGrpSpPr>
        <p:grpSpPr>
          <a:xfrm>
            <a:off x="8657378" y="4149251"/>
            <a:ext cx="3432611" cy="1524605"/>
            <a:chOff x="8585435" y="4149251"/>
            <a:chExt cx="3432611" cy="1524605"/>
          </a:xfrm>
        </p:grpSpPr>
        <p:sp>
          <p:nvSpPr>
            <p:cNvPr id="17" name="Rectangle 16">
              <a:extLst>
                <a:ext uri="{FF2B5EF4-FFF2-40B4-BE49-F238E27FC236}">
                  <a16:creationId xmlns:a16="http://schemas.microsoft.com/office/drawing/2014/main" id="{3726A473-2978-5315-4711-3E82E50CEF02}"/>
                </a:ext>
              </a:extLst>
            </p:cNvPr>
            <p:cNvSpPr/>
            <p:nvPr/>
          </p:nvSpPr>
          <p:spPr bwMode="auto">
            <a:xfrm>
              <a:off x="8585435" y="4149251"/>
              <a:ext cx="3432611" cy="1524605"/>
            </a:xfrm>
            <a:prstGeom prst="rect">
              <a:avLst/>
            </a:prstGeom>
            <a:solidFill>
              <a:srgbClr val="CFDEC6"/>
            </a:solidFill>
            <a:ln w="12700" cap="flat" cmpd="sng" algn="ctr">
              <a:solidFill>
                <a:srgbClr val="000000"/>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400" b="1" i="0" u="none" strike="noStrike" kern="1200" cap="none" spc="0" normalizeH="0" baseline="0" noProof="0">
                <a:ln>
                  <a:noFill/>
                </a:ln>
                <a:solidFill>
                  <a:srgbClr val="000000"/>
                </a:solidFill>
                <a:effectLst/>
                <a:uLnTx/>
                <a:uFillTx/>
                <a:latin typeface="Arial" charset="0"/>
                <a:ea typeface="+mn-ea"/>
                <a:cs typeface="+mn-cs"/>
              </a:endParaRPr>
            </a:p>
          </p:txBody>
        </p:sp>
        <p:sp>
          <p:nvSpPr>
            <p:cNvPr id="18" name="TextBox 17">
              <a:extLst>
                <a:ext uri="{FF2B5EF4-FFF2-40B4-BE49-F238E27FC236}">
                  <a16:creationId xmlns:a16="http://schemas.microsoft.com/office/drawing/2014/main" id="{C89AFFFC-C821-46BA-994C-542F8F4D5F2B}"/>
                </a:ext>
              </a:extLst>
            </p:cNvPr>
            <p:cNvSpPr txBox="1"/>
            <p:nvPr/>
          </p:nvSpPr>
          <p:spPr>
            <a:xfrm>
              <a:off x="9352523" y="4149251"/>
              <a:ext cx="1898435" cy="261610"/>
            </a:xfrm>
            <a:prstGeom prst="rect">
              <a:avLst/>
            </a:prstGeom>
            <a:no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100" b="1" i="0" u="none" strike="noStrike" kern="1200" cap="none" spc="0" normalizeH="0" baseline="0" noProof="0">
                  <a:ln>
                    <a:noFill/>
                  </a:ln>
                  <a:solidFill>
                    <a:srgbClr val="000000"/>
                  </a:solidFill>
                  <a:effectLst/>
                  <a:uLnTx/>
                  <a:uFillTx/>
                  <a:latin typeface="Arial" charset="0"/>
                  <a:ea typeface="+mn-ea"/>
                  <a:cs typeface="+mn-cs"/>
                </a:rPr>
                <a:t>Synthesis of Results</a:t>
              </a:r>
            </a:p>
          </p:txBody>
        </p:sp>
        <p:sp>
          <p:nvSpPr>
            <p:cNvPr id="24" name="TextBox 23">
              <a:extLst>
                <a:ext uri="{FF2B5EF4-FFF2-40B4-BE49-F238E27FC236}">
                  <a16:creationId xmlns:a16="http://schemas.microsoft.com/office/drawing/2014/main" id="{502D6E4A-84C3-E2B6-B79E-5D48877DEDD0}"/>
                </a:ext>
              </a:extLst>
            </p:cNvPr>
            <p:cNvSpPr txBox="1"/>
            <p:nvPr/>
          </p:nvSpPr>
          <p:spPr>
            <a:xfrm>
              <a:off x="8736604" y="4434660"/>
              <a:ext cx="3130272" cy="1200329"/>
            </a:xfrm>
            <a:prstGeom prst="rect">
              <a:avLst/>
            </a:prstGeom>
            <a:noFill/>
          </p:spPr>
          <p:txBody>
            <a:bodyPr wrap="square" rtlCol="0">
              <a:spAutoFit/>
            </a:bodyPr>
            <a:lstStyle/>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900" b="0" i="0" u="none" strike="noStrike" kern="1200" cap="none" spc="0" normalizeH="0" baseline="0" noProof="0" dirty="0">
                  <a:ln>
                    <a:noFill/>
                  </a:ln>
                  <a:solidFill>
                    <a:prstClr val="black"/>
                  </a:solidFill>
                  <a:effectLst/>
                  <a:uLnTx/>
                  <a:uFillTx/>
                  <a:latin typeface=" Arial"/>
                  <a:ea typeface="+mn-ea"/>
                  <a:cs typeface="+mn-cs"/>
                </a:rPr>
                <a:t>Align results with study issues.</a:t>
              </a:r>
            </a:p>
            <a:p>
              <a:pPr marL="288925" marR="0" lvl="0" indent="-117475"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900" b="0" i="0" u="none" strike="noStrike" kern="1200" cap="none" spc="0" normalizeH="0" baseline="0" noProof="0" dirty="0">
                  <a:ln>
                    <a:noFill/>
                  </a:ln>
                  <a:solidFill>
                    <a:prstClr val="black"/>
                  </a:solidFill>
                  <a:effectLst/>
                  <a:uLnTx/>
                  <a:uFillTx/>
                  <a:latin typeface=" Arial"/>
                  <a:ea typeface="+mn-ea"/>
                  <a:cs typeface="+mn-cs"/>
                </a:rPr>
                <a:t>Friendly &amp; Threat Force Losses by alternatives.​</a:t>
              </a:r>
            </a:p>
            <a:p>
              <a:pPr marL="288925" marR="0" lvl="0" indent="-117475"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900" b="0" i="0" u="none" strike="noStrike" kern="1200" cap="none" spc="0" normalizeH="0" baseline="0" noProof="0" dirty="0">
                  <a:ln>
                    <a:noFill/>
                  </a:ln>
                  <a:solidFill>
                    <a:prstClr val="black"/>
                  </a:solidFill>
                  <a:effectLst/>
                  <a:uLnTx/>
                  <a:uFillTx/>
                  <a:latin typeface=" Arial"/>
                  <a:ea typeface="+mn-ea"/>
                  <a:cs typeface="+mn-cs"/>
                </a:rPr>
                <a:t>Sustainment impacts.​</a:t>
              </a:r>
            </a:p>
            <a:p>
              <a:pPr marL="288925" marR="0" lvl="0" indent="-117475"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900" b="0" i="0" u="none" strike="noStrike" kern="1200" cap="none" spc="0" normalizeH="0" baseline="0" noProof="0" dirty="0">
                  <a:ln>
                    <a:noFill/>
                  </a:ln>
                  <a:solidFill>
                    <a:prstClr val="black"/>
                  </a:solidFill>
                  <a:effectLst/>
                  <a:uLnTx/>
                  <a:uFillTx/>
                  <a:latin typeface=" Arial"/>
                  <a:ea typeface="+mn-ea"/>
                  <a:cs typeface="+mn-cs"/>
                </a:rPr>
                <a:t>Transportability impacts.</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900" b="0" i="0" u="none" strike="noStrike" kern="1200" cap="none" spc="0" normalizeH="0" baseline="0" noProof="0" dirty="0">
                  <a:ln>
                    <a:noFill/>
                  </a:ln>
                  <a:solidFill>
                    <a:prstClr val="black"/>
                  </a:solidFill>
                  <a:effectLst/>
                  <a:uLnTx/>
                  <a:uFillTx/>
                  <a:latin typeface=" Arial"/>
                  <a:ea typeface="+mn-ea"/>
                  <a:cs typeface="+mn-cs"/>
                </a:rPr>
                <a:t>Determine scope of future TRAC HMI work.</a:t>
              </a:r>
            </a:p>
            <a:p>
              <a:pPr marL="288925" marR="0" lvl="0" indent="-119063"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900" b="0" i="0" u="none" strike="noStrike" kern="1200" cap="none" spc="0" normalizeH="0" baseline="0" noProof="0" dirty="0">
                  <a:ln>
                    <a:noFill/>
                  </a:ln>
                  <a:solidFill>
                    <a:prstClr val="black"/>
                  </a:solidFill>
                  <a:effectLst/>
                  <a:uLnTx/>
                  <a:uFillTx/>
                  <a:latin typeface=" Arial"/>
                  <a:ea typeface="+mn-ea"/>
                  <a:cs typeface="+mn-cs"/>
                </a:rPr>
                <a:t>Identify Information Needs / Analytical Gaps.</a:t>
              </a:r>
            </a:p>
            <a:p>
              <a:pPr marL="288925" marR="0" lvl="0" indent="-119063"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900" b="0" i="0" u="none" strike="noStrike" kern="1200" cap="none" spc="0" normalizeH="0" baseline="0" noProof="0" dirty="0">
                  <a:ln>
                    <a:noFill/>
                  </a:ln>
                  <a:solidFill>
                    <a:prstClr val="black"/>
                  </a:solidFill>
                  <a:effectLst/>
                  <a:uLnTx/>
                  <a:uFillTx/>
                  <a:latin typeface=" Arial"/>
                  <a:ea typeface="+mn-ea"/>
                  <a:cs typeface="+mn-cs"/>
                </a:rPr>
                <a:t>Evaluate ongoing or planned future work.</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900" b="0" i="0" u="none" strike="noStrike" kern="1200" cap="none" spc="0" normalizeH="0" baseline="0" noProof="0" dirty="0">
                  <a:ln>
                    <a:noFill/>
                  </a:ln>
                  <a:solidFill>
                    <a:prstClr val="black"/>
                  </a:solidFill>
                  <a:effectLst/>
                  <a:uLnTx/>
                  <a:uFillTx/>
                  <a:latin typeface=" Arial"/>
                  <a:ea typeface="+mn-ea"/>
                  <a:cs typeface="+mn-cs"/>
                </a:rPr>
                <a:t>Brief Results / Proposed Way Ahead.</a:t>
              </a:r>
            </a:p>
          </p:txBody>
        </p:sp>
      </p:grpSp>
      <p:grpSp>
        <p:nvGrpSpPr>
          <p:cNvPr id="30" name="Group 29">
            <a:extLst>
              <a:ext uri="{FF2B5EF4-FFF2-40B4-BE49-F238E27FC236}">
                <a16:creationId xmlns:a16="http://schemas.microsoft.com/office/drawing/2014/main" id="{2B508A29-5C9E-A9A8-396E-E40FF5903024}"/>
              </a:ext>
            </a:extLst>
          </p:cNvPr>
          <p:cNvGrpSpPr/>
          <p:nvPr/>
        </p:nvGrpSpPr>
        <p:grpSpPr>
          <a:xfrm>
            <a:off x="1361568" y="4149251"/>
            <a:ext cx="2771848" cy="1524605"/>
            <a:chOff x="1263692" y="4149251"/>
            <a:chExt cx="2771848" cy="1524605"/>
          </a:xfrm>
        </p:grpSpPr>
        <p:sp>
          <p:nvSpPr>
            <p:cNvPr id="13" name="Rectangle 12">
              <a:extLst>
                <a:ext uri="{FF2B5EF4-FFF2-40B4-BE49-F238E27FC236}">
                  <a16:creationId xmlns:a16="http://schemas.microsoft.com/office/drawing/2014/main" id="{BB498D1D-9465-1ED5-3B4C-8A5CA0DAA727}"/>
                </a:ext>
              </a:extLst>
            </p:cNvPr>
            <p:cNvSpPr/>
            <p:nvPr/>
          </p:nvSpPr>
          <p:spPr bwMode="auto">
            <a:xfrm>
              <a:off x="1354442" y="4149251"/>
              <a:ext cx="2590348" cy="1524605"/>
            </a:xfrm>
            <a:prstGeom prst="rect">
              <a:avLst/>
            </a:prstGeom>
            <a:solidFill>
              <a:srgbClr val="8EB379"/>
            </a:solidFill>
            <a:ln w="12700" cap="flat" cmpd="sng" algn="ctr">
              <a:solidFill>
                <a:srgbClr val="000000"/>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400" b="1" i="0" u="none" strike="noStrike" kern="1200" cap="none" spc="0" normalizeH="0" baseline="0" noProof="0">
                <a:ln>
                  <a:noFill/>
                </a:ln>
                <a:solidFill>
                  <a:srgbClr val="000000"/>
                </a:solidFill>
                <a:effectLst/>
                <a:uLnTx/>
                <a:uFillTx/>
                <a:latin typeface="Arial" charset="0"/>
                <a:ea typeface="+mn-ea"/>
                <a:cs typeface="+mn-cs"/>
              </a:endParaRPr>
            </a:p>
          </p:txBody>
        </p:sp>
        <p:sp>
          <p:nvSpPr>
            <p:cNvPr id="15" name="TextBox 14">
              <a:extLst>
                <a:ext uri="{FF2B5EF4-FFF2-40B4-BE49-F238E27FC236}">
                  <a16:creationId xmlns:a16="http://schemas.microsoft.com/office/drawing/2014/main" id="{689E8D39-141D-0CC0-1166-71FA58B81F9B}"/>
                </a:ext>
              </a:extLst>
            </p:cNvPr>
            <p:cNvSpPr txBox="1"/>
            <p:nvPr/>
          </p:nvSpPr>
          <p:spPr>
            <a:xfrm>
              <a:off x="1263692" y="4149251"/>
              <a:ext cx="2771848" cy="261610"/>
            </a:xfrm>
            <a:prstGeom prst="rect">
              <a:avLst/>
            </a:prstGeom>
            <a:no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100" b="1" i="0" u="none" strike="noStrike" kern="1200" cap="none" spc="0" normalizeH="0" baseline="0" noProof="0">
                  <a:ln>
                    <a:noFill/>
                  </a:ln>
                  <a:solidFill>
                    <a:srgbClr val="000000"/>
                  </a:solidFill>
                  <a:effectLst/>
                  <a:uLnTx/>
                  <a:uFillTx/>
                  <a:latin typeface="Arial" charset="0"/>
                  <a:ea typeface="+mn-ea"/>
                  <a:cs typeface="+mn-cs"/>
                </a:rPr>
                <a:t>Measurement Space Evaluation</a:t>
              </a:r>
            </a:p>
          </p:txBody>
        </p:sp>
        <p:sp>
          <p:nvSpPr>
            <p:cNvPr id="25" name="TextBox 24">
              <a:extLst>
                <a:ext uri="{FF2B5EF4-FFF2-40B4-BE49-F238E27FC236}">
                  <a16:creationId xmlns:a16="http://schemas.microsoft.com/office/drawing/2014/main" id="{2B8E3B5B-CDF7-44B4-B6E0-5F86C68AB1EF}"/>
                </a:ext>
              </a:extLst>
            </p:cNvPr>
            <p:cNvSpPr txBox="1"/>
            <p:nvPr/>
          </p:nvSpPr>
          <p:spPr>
            <a:xfrm>
              <a:off x="1354442" y="4434053"/>
              <a:ext cx="2590348" cy="1061829"/>
            </a:xfrm>
            <a:prstGeom prst="rect">
              <a:avLst/>
            </a:prstGeom>
            <a:noFill/>
          </p:spPr>
          <p:txBody>
            <a:bodyPr wrap="square" rtlCol="0">
              <a:spAutoFit/>
            </a:bodyPr>
            <a:lstStyle/>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900" b="0" i="0" u="none" strike="noStrike" kern="1200" cap="none" spc="0" normalizeH="0" baseline="0" noProof="0" dirty="0">
                  <a:ln>
                    <a:noFill/>
                  </a:ln>
                  <a:solidFill>
                    <a:prstClr val="black"/>
                  </a:solidFill>
                  <a:effectLst/>
                  <a:uLnTx/>
                  <a:uFillTx/>
                  <a:latin typeface=" Arial"/>
                  <a:ea typeface="+mn-ea"/>
                  <a:cs typeface="+mn-cs"/>
                </a:rPr>
                <a:t>Literature / Previous Analysis Review.</a:t>
              </a:r>
            </a:p>
            <a:p>
              <a:pPr marL="288925" marR="0" lvl="0" indent="-119063"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900" b="0" i="0" u="none" strike="noStrike" kern="1200" cap="none" spc="0" normalizeH="0" baseline="0" noProof="0" dirty="0">
                  <a:ln>
                    <a:noFill/>
                  </a:ln>
                  <a:solidFill>
                    <a:prstClr val="black"/>
                  </a:solidFill>
                  <a:effectLst/>
                  <a:uLnTx/>
                  <a:uFillTx/>
                  <a:latin typeface=" Arial"/>
                  <a:ea typeface="+mn-ea"/>
                  <a:cs typeface="+mn-cs"/>
                </a:rPr>
                <a:t>HMIF-A/I force structures.</a:t>
              </a:r>
            </a:p>
            <a:p>
              <a:pPr marL="288925" marR="0" lvl="0" indent="-119063"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900" b="0" i="0" u="none" strike="noStrike" kern="1200" cap="none" spc="0" normalizeH="0" baseline="0" noProof="0" dirty="0">
                  <a:ln>
                    <a:noFill/>
                  </a:ln>
                  <a:solidFill>
                    <a:prstClr val="black"/>
                  </a:solidFill>
                  <a:effectLst/>
                  <a:uLnTx/>
                  <a:uFillTx/>
                  <a:latin typeface=" Arial"/>
                  <a:ea typeface="+mn-ea"/>
                  <a:cs typeface="+mn-cs"/>
                </a:rPr>
                <a:t>TTPs.</a:t>
              </a:r>
            </a:p>
            <a:p>
              <a:pPr marL="288925" marR="0" lvl="0" indent="-119063"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900" b="0" i="0" u="none" strike="noStrike" kern="1200" cap="none" spc="0" normalizeH="0" baseline="0" noProof="0" dirty="0">
                  <a:ln>
                    <a:noFill/>
                  </a:ln>
                  <a:solidFill>
                    <a:prstClr val="black"/>
                  </a:solidFill>
                  <a:effectLst/>
                  <a:uLnTx/>
                  <a:uFillTx/>
                  <a:latin typeface=" Arial"/>
                  <a:ea typeface="+mn-ea"/>
                  <a:cs typeface="+mn-cs"/>
                </a:rPr>
                <a:t>Required Operational Conditions.</a:t>
              </a:r>
            </a:p>
            <a:p>
              <a:pPr marL="288925" marR="0" lvl="0" indent="-119063"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900" b="0" i="0" u="none" strike="noStrike" kern="1200" cap="none" spc="0" normalizeH="0" baseline="0" noProof="0" dirty="0">
                  <a:ln>
                    <a:noFill/>
                  </a:ln>
                  <a:solidFill>
                    <a:prstClr val="black"/>
                  </a:solidFill>
                  <a:effectLst/>
                  <a:uLnTx/>
                  <a:uFillTx/>
                  <a:latin typeface=" Arial"/>
                  <a:ea typeface="+mn-ea"/>
                  <a:cs typeface="+mn-cs"/>
                </a:rPr>
                <a:t>Alternatives.</a:t>
              </a:r>
            </a:p>
            <a:p>
              <a:pPr marL="288925" marR="0" lvl="0" indent="-119063"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900" b="0" i="0" u="none" strike="noStrike" kern="1200" cap="none" spc="0" normalizeH="0" baseline="0" noProof="0" dirty="0">
                  <a:ln>
                    <a:noFill/>
                  </a:ln>
                  <a:solidFill>
                    <a:prstClr val="black"/>
                  </a:solidFill>
                  <a:effectLst/>
                  <a:uLnTx/>
                  <a:uFillTx/>
                  <a:latin typeface=" Arial"/>
                  <a:ea typeface="+mn-ea"/>
                  <a:cs typeface="+mn-cs"/>
                </a:rPr>
                <a:t>Previously used scenarios.</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900" b="0" i="0" u="none" strike="noStrike" kern="1200" cap="none" spc="0" normalizeH="0" baseline="0" noProof="0" dirty="0">
                  <a:ln>
                    <a:noFill/>
                  </a:ln>
                  <a:solidFill>
                    <a:prstClr val="black"/>
                  </a:solidFill>
                  <a:effectLst/>
                  <a:uLnTx/>
                  <a:uFillTx/>
                  <a:latin typeface=" Arial"/>
                  <a:ea typeface="+mn-ea"/>
                  <a:cs typeface="+mn-cs"/>
                </a:rPr>
                <a:t>Scenario Determination and Availability.</a:t>
              </a:r>
            </a:p>
          </p:txBody>
        </p:sp>
      </p:grpSp>
      <p:grpSp>
        <p:nvGrpSpPr>
          <p:cNvPr id="31" name="Group 30">
            <a:extLst>
              <a:ext uri="{FF2B5EF4-FFF2-40B4-BE49-F238E27FC236}">
                <a16:creationId xmlns:a16="http://schemas.microsoft.com/office/drawing/2014/main" id="{E271817F-1FAA-DCCD-B4EA-CC78D25B2FB2}"/>
              </a:ext>
            </a:extLst>
          </p:cNvPr>
          <p:cNvGrpSpPr/>
          <p:nvPr/>
        </p:nvGrpSpPr>
        <p:grpSpPr>
          <a:xfrm>
            <a:off x="4326987" y="4149251"/>
            <a:ext cx="4136820" cy="1611314"/>
            <a:chOff x="4106356" y="4149251"/>
            <a:chExt cx="4136820" cy="1611314"/>
          </a:xfrm>
        </p:grpSpPr>
        <p:sp>
          <p:nvSpPr>
            <p:cNvPr id="11" name="Rectangle 10">
              <a:extLst>
                <a:ext uri="{FF2B5EF4-FFF2-40B4-BE49-F238E27FC236}">
                  <a16:creationId xmlns:a16="http://schemas.microsoft.com/office/drawing/2014/main" id="{89663865-D8FB-7FDA-40A4-E2A0B1322E95}"/>
                </a:ext>
              </a:extLst>
            </p:cNvPr>
            <p:cNvSpPr/>
            <p:nvPr/>
          </p:nvSpPr>
          <p:spPr bwMode="auto">
            <a:xfrm>
              <a:off x="4106356" y="4149251"/>
              <a:ext cx="4136820" cy="1524605"/>
            </a:xfrm>
            <a:prstGeom prst="rect">
              <a:avLst/>
            </a:prstGeom>
            <a:solidFill>
              <a:srgbClr val="A0C0A0"/>
            </a:solidFill>
            <a:ln w="12700" cap="flat" cmpd="sng" algn="ctr">
              <a:solidFill>
                <a:srgbClr val="000000"/>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400" b="1" i="0" u="none" strike="noStrike" kern="1200" cap="none" spc="0" normalizeH="0" baseline="0" noProof="0">
                <a:ln>
                  <a:noFill/>
                </a:ln>
                <a:solidFill>
                  <a:srgbClr val="000000"/>
                </a:solidFill>
                <a:effectLst/>
                <a:uLnTx/>
                <a:uFillTx/>
                <a:latin typeface="Arial" charset="0"/>
                <a:ea typeface="+mn-ea"/>
                <a:cs typeface="+mn-cs"/>
              </a:endParaRPr>
            </a:p>
          </p:txBody>
        </p:sp>
        <p:sp>
          <p:nvSpPr>
            <p:cNvPr id="16" name="TextBox 15">
              <a:extLst>
                <a:ext uri="{FF2B5EF4-FFF2-40B4-BE49-F238E27FC236}">
                  <a16:creationId xmlns:a16="http://schemas.microsoft.com/office/drawing/2014/main" id="{B1F9CC0A-F8B8-1943-71FE-238C385A26C1}"/>
                </a:ext>
              </a:extLst>
            </p:cNvPr>
            <p:cNvSpPr txBox="1"/>
            <p:nvPr/>
          </p:nvSpPr>
          <p:spPr>
            <a:xfrm>
              <a:off x="5220961" y="4149251"/>
              <a:ext cx="1907610" cy="261610"/>
            </a:xfrm>
            <a:prstGeom prst="rect">
              <a:avLst/>
            </a:prstGeom>
            <a:no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100" b="1" i="0" u="none" strike="noStrike" kern="1200" cap="none" spc="0" normalizeH="0" baseline="0" noProof="0">
                  <a:ln>
                    <a:noFill/>
                  </a:ln>
                  <a:solidFill>
                    <a:srgbClr val="000000"/>
                  </a:solidFill>
                  <a:effectLst/>
                  <a:uLnTx/>
                  <a:uFillTx/>
                  <a:latin typeface="Arial" charset="0"/>
                  <a:ea typeface="+mn-ea"/>
                  <a:cs typeface="+mn-cs"/>
                </a:rPr>
                <a:t>Analytic Efforts</a:t>
              </a:r>
            </a:p>
          </p:txBody>
        </p:sp>
        <p:sp>
          <p:nvSpPr>
            <p:cNvPr id="26" name="TextBox 25">
              <a:extLst>
                <a:ext uri="{FF2B5EF4-FFF2-40B4-BE49-F238E27FC236}">
                  <a16:creationId xmlns:a16="http://schemas.microsoft.com/office/drawing/2014/main" id="{2A139F83-5AAC-F5C4-F141-9EA6D85018CA}"/>
                </a:ext>
              </a:extLst>
            </p:cNvPr>
            <p:cNvSpPr txBox="1"/>
            <p:nvPr/>
          </p:nvSpPr>
          <p:spPr>
            <a:xfrm>
              <a:off x="4211735" y="4421737"/>
              <a:ext cx="3926062" cy="1338828"/>
            </a:xfrm>
            <a:prstGeom prst="rect">
              <a:avLst/>
            </a:prstGeom>
            <a:noFill/>
          </p:spPr>
          <p:txBody>
            <a:bodyPr wrap="square" rtlCol="0">
              <a:spAutoFit/>
            </a:bodyPr>
            <a:lstStyle/>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900" b="0" i="0" u="none" strike="noStrike" kern="1200" cap="none" spc="0" normalizeH="0" baseline="0" noProof="0" dirty="0">
                  <a:ln>
                    <a:noFill/>
                  </a:ln>
                  <a:solidFill>
                    <a:prstClr val="black"/>
                  </a:solidFill>
                  <a:effectLst/>
                  <a:uLnTx/>
                  <a:uFillTx/>
                  <a:latin typeface=" Arial"/>
                  <a:ea typeface="+mn-ea"/>
                  <a:cs typeface="+mn-cs"/>
                </a:rPr>
                <a:t>Operational Effectiveness Analysis.</a:t>
              </a:r>
            </a:p>
            <a:p>
              <a:pPr marL="288925" marR="0" lvl="0" indent="-119063"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900" b="0" i="0" u="none" strike="noStrike" kern="1200" cap="none" spc="0" normalizeH="0" baseline="0" noProof="0" dirty="0">
                  <a:ln>
                    <a:noFill/>
                  </a:ln>
                  <a:solidFill>
                    <a:prstClr val="black"/>
                  </a:solidFill>
                  <a:effectLst/>
                  <a:uLnTx/>
                  <a:uFillTx/>
                  <a:latin typeface=" Arial"/>
                  <a:ea typeface="+mn-ea"/>
                  <a:cs typeface="+mn-cs"/>
                </a:rPr>
                <a:t>HMIF-A Combat Modeling.</a:t>
              </a:r>
            </a:p>
            <a:p>
              <a:pPr marL="288925" marR="0" lvl="0" indent="-119063"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900" b="0" i="0" u="none" strike="noStrike" kern="1200" cap="none" spc="0" normalizeH="0" baseline="0" noProof="0" dirty="0">
                  <a:ln>
                    <a:noFill/>
                  </a:ln>
                  <a:solidFill>
                    <a:prstClr val="black"/>
                  </a:solidFill>
                  <a:effectLst/>
                  <a:uLnTx/>
                  <a:uFillTx/>
                  <a:latin typeface=" Arial"/>
                  <a:ea typeface="+mn-ea"/>
                  <a:cs typeface="+mn-cs"/>
                </a:rPr>
                <a:t>Summarize Existing Combat Modeling Results.</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900" b="0" i="0" u="none" strike="noStrike" kern="1200" cap="none" spc="0" normalizeH="0" baseline="0" noProof="0" dirty="0">
                  <a:ln>
                    <a:noFill/>
                  </a:ln>
                  <a:solidFill>
                    <a:prstClr val="black"/>
                  </a:solidFill>
                  <a:effectLst/>
                  <a:uLnTx/>
                  <a:uFillTx/>
                  <a:latin typeface=" Arial"/>
                  <a:ea typeface="+mn-ea"/>
                  <a:cs typeface="+mn-cs"/>
                </a:rPr>
                <a:t>HMIF-A Sustainment and Operational Transportability Analysis.</a:t>
              </a:r>
            </a:p>
            <a:p>
              <a:pPr marL="288925" marR="0" lvl="0" indent="-119063"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900" b="0" i="0" u="none" strike="noStrike" kern="1200" cap="none" spc="0" normalizeH="0" baseline="0" noProof="0" dirty="0">
                  <a:ln>
                    <a:noFill/>
                  </a:ln>
                  <a:solidFill>
                    <a:prstClr val="black"/>
                  </a:solidFill>
                  <a:effectLst/>
                  <a:uLnTx/>
                  <a:uFillTx/>
                  <a:latin typeface=" Arial"/>
                  <a:ea typeface="+mn-ea"/>
                  <a:cs typeface="+mn-cs"/>
                </a:rPr>
                <a:t>Ammunition Usage.</a:t>
              </a:r>
            </a:p>
            <a:p>
              <a:pPr marL="288925" marR="0" lvl="0" indent="-119063"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900" b="0" i="0" u="none" strike="noStrike" kern="1200" cap="none" spc="0" normalizeH="0" baseline="0" noProof="0" dirty="0">
                  <a:ln>
                    <a:noFill/>
                  </a:ln>
                  <a:solidFill>
                    <a:prstClr val="black"/>
                  </a:solidFill>
                  <a:effectLst/>
                  <a:uLnTx/>
                  <a:uFillTx/>
                  <a:latin typeface=" Arial"/>
                  <a:ea typeface="+mn-ea"/>
                  <a:cs typeface="+mn-cs"/>
                </a:rPr>
                <a:t>Energy Consumption.</a:t>
              </a:r>
            </a:p>
            <a:p>
              <a:pPr marL="288925" marR="0" lvl="0" indent="-119063"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900" b="0" i="0" u="none" strike="noStrike" kern="1200" cap="none" spc="0" normalizeH="0" baseline="0" noProof="0" dirty="0">
                  <a:ln>
                    <a:noFill/>
                  </a:ln>
                  <a:solidFill>
                    <a:prstClr val="black"/>
                  </a:solidFill>
                  <a:effectLst/>
                  <a:uLnTx/>
                  <a:uFillTx/>
                  <a:latin typeface=" Arial"/>
                  <a:ea typeface="+mn-ea"/>
                  <a:cs typeface="+mn-cs"/>
                </a:rPr>
                <a:t>Reliability Rates.</a:t>
              </a:r>
            </a:p>
            <a:p>
              <a:pPr marL="288925" marR="0" lvl="0" indent="-119063"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900" b="0" i="0" u="none" strike="noStrike" kern="1200" cap="none" spc="0" normalizeH="0" baseline="0" noProof="0" dirty="0">
                  <a:ln>
                    <a:noFill/>
                  </a:ln>
                  <a:solidFill>
                    <a:prstClr val="black"/>
                  </a:solidFill>
                  <a:effectLst/>
                  <a:uLnTx/>
                  <a:uFillTx/>
                  <a:latin typeface=" Arial"/>
                  <a:ea typeface="+mn-ea"/>
                  <a:cs typeface="+mn-cs"/>
                </a:rPr>
                <a:t>Distances Traveled.</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en-US" sz="900" b="0" i="0" u="none" strike="noStrike" kern="1200" cap="none" spc="0" normalizeH="0" baseline="0" noProof="0" dirty="0">
                <a:ln>
                  <a:noFill/>
                </a:ln>
                <a:solidFill>
                  <a:prstClr val="black"/>
                </a:solidFill>
                <a:effectLst/>
                <a:uLnTx/>
                <a:uFillTx/>
                <a:latin typeface=" Arial"/>
                <a:ea typeface="+mn-ea"/>
                <a:cs typeface="+mn-cs"/>
              </a:endParaRPr>
            </a:p>
          </p:txBody>
        </p:sp>
      </p:grpSp>
      <p:sp>
        <p:nvSpPr>
          <p:cNvPr id="27" name="TextBox 26">
            <a:extLst>
              <a:ext uri="{FF2B5EF4-FFF2-40B4-BE49-F238E27FC236}">
                <a16:creationId xmlns:a16="http://schemas.microsoft.com/office/drawing/2014/main" id="{925F3CC0-0435-7D0C-2D5C-46BDA5C534DC}"/>
              </a:ext>
            </a:extLst>
          </p:cNvPr>
          <p:cNvSpPr txBox="1"/>
          <p:nvPr/>
        </p:nvSpPr>
        <p:spPr>
          <a:xfrm>
            <a:off x="2567970" y="6149380"/>
            <a:ext cx="2651760" cy="481670"/>
          </a:xfrm>
          <a:prstGeom prst="rect">
            <a:avLst/>
          </a:prstGeom>
          <a:noFill/>
        </p:spPr>
        <p:txBody>
          <a:bodyPr wrap="square" rtlCol="0">
            <a:spAutoFit/>
          </a:bodyPr>
          <a:lstStyle/>
          <a:p>
            <a:pPr marL="0" marR="0" lvl="0" indent="0" algn="l" defTabSz="914400" rtl="0" eaLnBrk="1" fontAlgn="auto" latinLnBrk="0" hangingPunct="1">
              <a:lnSpc>
                <a:spcPct val="107000"/>
              </a:lnSpc>
              <a:spcBef>
                <a:spcPts val="0"/>
              </a:spcBef>
              <a:spcAft>
                <a:spcPts val="0"/>
              </a:spcAft>
              <a:buClrTx/>
              <a:buSzTx/>
              <a:buFontTx/>
              <a:buNone/>
              <a:tabLst/>
              <a:defRPr/>
            </a:pPr>
            <a:r>
              <a:rPr kumimoji="0" lang="en-US" sz="800" b="0" i="1" u="none" strike="noStrike" kern="100" cap="none" spc="0" normalizeH="0" baseline="0" noProof="0" dirty="0">
                <a:ln>
                  <a:noFill/>
                </a:ln>
                <a:solidFill>
                  <a:prstClr val="black"/>
                </a:solidFill>
                <a:effectLst/>
                <a:uLnTx/>
                <a:uFillTx/>
                <a:latin typeface=" Arial"/>
                <a:ea typeface="Aptos" panose="02110004020202020204"/>
                <a:cs typeface="Times New Roman" panose="02020603050405020304" pitchFamily="18" charset="0"/>
              </a:rPr>
              <a:t>BN – Battalion</a:t>
            </a:r>
            <a:endParaRPr kumimoji="0" lang="en-US" sz="800" b="0" i="0" u="none" strike="noStrike" kern="100" cap="none" spc="0" normalizeH="0" baseline="0" noProof="0" dirty="0">
              <a:ln>
                <a:noFill/>
              </a:ln>
              <a:solidFill>
                <a:prstClr val="black"/>
              </a:solidFill>
              <a:effectLst/>
              <a:uLnTx/>
              <a:uFillTx/>
              <a:latin typeface=" Arial"/>
              <a:ea typeface="Aptos" panose="02110004020202020204"/>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0"/>
              </a:spcAft>
              <a:buClrTx/>
              <a:buSzTx/>
              <a:buFontTx/>
              <a:buNone/>
              <a:tabLst/>
              <a:defRPr/>
            </a:pPr>
            <a:r>
              <a:rPr kumimoji="0" lang="en-US" sz="800" b="0" i="1" u="none" strike="noStrike" kern="100" cap="none" spc="0" normalizeH="0" baseline="0" noProof="0" dirty="0">
                <a:ln>
                  <a:noFill/>
                </a:ln>
                <a:solidFill>
                  <a:prstClr val="black"/>
                </a:solidFill>
                <a:effectLst/>
                <a:uLnTx/>
                <a:uFillTx/>
                <a:latin typeface=" Arial"/>
                <a:ea typeface="Aptos" panose="02110004020202020204"/>
                <a:cs typeface="Times New Roman" panose="02020603050405020304" pitchFamily="18" charset="0"/>
              </a:rPr>
              <a:t>BDE – Brigade</a:t>
            </a:r>
            <a:endParaRPr kumimoji="0" lang="en-US" sz="800" b="0" i="0" u="none" strike="noStrike" kern="100" cap="none" spc="0" normalizeH="0" baseline="0" noProof="0" dirty="0">
              <a:ln>
                <a:noFill/>
              </a:ln>
              <a:solidFill>
                <a:prstClr val="black"/>
              </a:solidFill>
              <a:effectLst/>
              <a:uLnTx/>
              <a:uFillTx/>
              <a:latin typeface=" Arial"/>
              <a:ea typeface="Aptos" panose="02110004020202020204"/>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0"/>
              </a:spcAft>
              <a:buClrTx/>
              <a:buSzTx/>
              <a:buFontTx/>
              <a:buNone/>
              <a:tabLst/>
              <a:defRPr/>
            </a:pPr>
            <a:r>
              <a:rPr kumimoji="0" lang="en-US" sz="800" b="0" i="1" u="none" strike="noStrike" kern="100" cap="none" spc="0" normalizeH="0" baseline="0" noProof="0" dirty="0">
                <a:ln>
                  <a:noFill/>
                </a:ln>
                <a:solidFill>
                  <a:prstClr val="black"/>
                </a:solidFill>
                <a:effectLst/>
                <a:uLnTx/>
                <a:uFillTx/>
                <a:latin typeface=" Arial"/>
                <a:ea typeface="Aptos" panose="02110004020202020204"/>
                <a:cs typeface="Times New Roman" panose="02020603050405020304" pitchFamily="18" charset="0"/>
              </a:rPr>
              <a:t>ABCT – Armor Brigade Combat Team</a:t>
            </a:r>
            <a:endParaRPr kumimoji="0" lang="en-US" sz="800" b="0" i="0" u="none" strike="noStrike" kern="100" cap="none" spc="0" normalizeH="0" baseline="0" noProof="0" dirty="0">
              <a:ln>
                <a:noFill/>
              </a:ln>
              <a:solidFill>
                <a:prstClr val="black"/>
              </a:solidFill>
              <a:effectLst/>
              <a:uLnTx/>
              <a:uFillTx/>
              <a:latin typeface=" Arial"/>
              <a:ea typeface="Aptos" panose="02110004020202020204"/>
              <a:cs typeface="Times New Roman" panose="02020603050405020304" pitchFamily="18" charset="0"/>
            </a:endParaRPr>
          </a:p>
        </p:txBody>
      </p:sp>
      <p:sp>
        <p:nvSpPr>
          <p:cNvPr id="28" name="TextBox 27">
            <a:extLst>
              <a:ext uri="{FF2B5EF4-FFF2-40B4-BE49-F238E27FC236}">
                <a16:creationId xmlns:a16="http://schemas.microsoft.com/office/drawing/2014/main" id="{427D435F-DDBE-63BD-6986-0F6C8F071026}"/>
              </a:ext>
            </a:extLst>
          </p:cNvPr>
          <p:cNvSpPr txBox="1"/>
          <p:nvPr/>
        </p:nvSpPr>
        <p:spPr>
          <a:xfrm>
            <a:off x="7558618" y="6149380"/>
            <a:ext cx="2804582" cy="477888"/>
          </a:xfrm>
          <a:prstGeom prst="rect">
            <a:avLst/>
          </a:prstGeom>
          <a:noFill/>
        </p:spPr>
        <p:txBody>
          <a:bodyPr wrap="square" rtlCol="0">
            <a:spAutoFit/>
          </a:bodyPr>
          <a:lstStyle/>
          <a:p>
            <a:pPr marL="0" marR="0" lvl="0" indent="0" algn="l" defTabSz="914400" rtl="0" eaLnBrk="1" fontAlgn="auto" latinLnBrk="0" hangingPunct="1">
              <a:lnSpc>
                <a:spcPct val="107000"/>
              </a:lnSpc>
              <a:spcBef>
                <a:spcPts val="0"/>
              </a:spcBef>
              <a:spcAft>
                <a:spcPts val="0"/>
              </a:spcAft>
              <a:buClrTx/>
              <a:buSzTx/>
              <a:buFontTx/>
              <a:buNone/>
              <a:tabLst/>
              <a:defRPr/>
            </a:pPr>
            <a:r>
              <a:rPr kumimoji="0" lang="en-US" sz="800" b="0" i="1" u="none" strike="noStrike" kern="100" cap="none" spc="0" normalizeH="0" baseline="0" noProof="0" dirty="0">
                <a:ln>
                  <a:noFill/>
                </a:ln>
                <a:solidFill>
                  <a:prstClr val="black"/>
                </a:solidFill>
                <a:effectLst/>
                <a:uLnTx/>
                <a:uFillTx/>
                <a:latin typeface=" Arial"/>
                <a:ea typeface="Aptos" panose="02110004020202020204"/>
                <a:cs typeface="Times New Roman" panose="02020603050405020304" pitchFamily="18" charset="0"/>
              </a:rPr>
              <a:t>HMIF – Human Machine Integrated Formation</a:t>
            </a:r>
            <a:endParaRPr kumimoji="0" lang="en-US" sz="800" b="0" i="0" u="none" strike="noStrike" kern="100" cap="none" spc="0" normalizeH="0" baseline="0" noProof="0" dirty="0">
              <a:ln>
                <a:noFill/>
              </a:ln>
              <a:solidFill>
                <a:prstClr val="black"/>
              </a:solidFill>
              <a:effectLst/>
              <a:uLnTx/>
              <a:uFillTx/>
              <a:latin typeface=" Arial"/>
              <a:ea typeface="Aptos" panose="02110004020202020204"/>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0"/>
              </a:spcAft>
              <a:buClrTx/>
              <a:buSzTx/>
              <a:buFontTx/>
              <a:buNone/>
              <a:tabLst/>
              <a:defRPr/>
            </a:pPr>
            <a:r>
              <a:rPr kumimoji="0" lang="en-US" sz="800" b="0" i="1" u="none" strike="noStrike" kern="100" cap="none" spc="0" normalizeH="0" baseline="0" noProof="0" dirty="0">
                <a:ln>
                  <a:noFill/>
                </a:ln>
                <a:solidFill>
                  <a:prstClr val="black"/>
                </a:solidFill>
                <a:effectLst/>
                <a:uLnTx/>
                <a:uFillTx/>
                <a:latin typeface=" Arial"/>
                <a:ea typeface="Aptos" panose="02110004020202020204"/>
                <a:cs typeface="Times New Roman" panose="02020603050405020304" pitchFamily="18" charset="0"/>
              </a:rPr>
              <a:t>HMIF-A – Human Machine Integrated Formation - Armor</a:t>
            </a:r>
            <a:endParaRPr kumimoji="0" lang="en-US" sz="800" b="0" i="0" u="none" strike="noStrike" kern="100" cap="none" spc="0" normalizeH="0" baseline="0" noProof="0" dirty="0">
              <a:ln>
                <a:noFill/>
              </a:ln>
              <a:solidFill>
                <a:prstClr val="black"/>
              </a:solidFill>
              <a:effectLst/>
              <a:uLnTx/>
              <a:uFillTx/>
              <a:latin typeface=" Arial"/>
              <a:ea typeface="Aptos" panose="02110004020202020204"/>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0"/>
              </a:spcAft>
              <a:buClrTx/>
              <a:buSzTx/>
              <a:buFontTx/>
              <a:buNone/>
              <a:tabLst/>
              <a:defRPr/>
            </a:pPr>
            <a:r>
              <a:rPr kumimoji="0" lang="en-US" sz="800" b="0" i="1" u="none" strike="noStrike" kern="100" cap="none" spc="0" normalizeH="0" baseline="0" noProof="0" dirty="0">
                <a:ln>
                  <a:noFill/>
                </a:ln>
                <a:solidFill>
                  <a:prstClr val="black"/>
                </a:solidFill>
                <a:effectLst/>
                <a:uLnTx/>
                <a:uFillTx/>
                <a:latin typeface=" Arial"/>
                <a:ea typeface="Aptos" panose="02110004020202020204"/>
                <a:cs typeface="Times New Roman" panose="02020603050405020304" pitchFamily="18" charset="0"/>
              </a:rPr>
              <a:t>HMIF-I – Human Machine Integrated Formation - Infantry</a:t>
            </a:r>
            <a:endParaRPr kumimoji="0" lang="en-US" sz="1400" b="0" i="0" u="none" strike="noStrike" kern="100" cap="none" spc="0" normalizeH="0" baseline="0" noProof="0" dirty="0">
              <a:ln>
                <a:noFill/>
              </a:ln>
              <a:solidFill>
                <a:prstClr val="black"/>
              </a:solidFill>
              <a:effectLst/>
              <a:uLnTx/>
              <a:uFillTx/>
              <a:latin typeface=" Arial"/>
              <a:ea typeface="Aptos" panose="02110004020202020204"/>
              <a:cs typeface="Times New Roman" panose="02020603050405020304" pitchFamily="18" charset="0"/>
            </a:endParaRPr>
          </a:p>
        </p:txBody>
      </p:sp>
      <p:sp>
        <p:nvSpPr>
          <p:cNvPr id="29" name="TextBox 28">
            <a:extLst>
              <a:ext uri="{FF2B5EF4-FFF2-40B4-BE49-F238E27FC236}">
                <a16:creationId xmlns:a16="http://schemas.microsoft.com/office/drawing/2014/main" id="{B84DE1D2-70E5-85B0-AFC9-C0E176594616}"/>
              </a:ext>
            </a:extLst>
          </p:cNvPr>
          <p:cNvSpPr txBox="1"/>
          <p:nvPr/>
        </p:nvSpPr>
        <p:spPr>
          <a:xfrm>
            <a:off x="5063294" y="6149380"/>
            <a:ext cx="2651760" cy="481670"/>
          </a:xfrm>
          <a:prstGeom prst="rect">
            <a:avLst/>
          </a:prstGeom>
          <a:noFill/>
        </p:spPr>
        <p:txBody>
          <a:bodyPr wrap="square" rtlCol="0">
            <a:spAutoFit/>
          </a:bodyPr>
          <a:lstStyle/>
          <a:p>
            <a:pPr marL="0" marR="0" lvl="0" indent="0" algn="l" defTabSz="914400" rtl="0" eaLnBrk="1" fontAlgn="auto" latinLnBrk="0" hangingPunct="1">
              <a:lnSpc>
                <a:spcPct val="107000"/>
              </a:lnSpc>
              <a:spcBef>
                <a:spcPts val="0"/>
              </a:spcBef>
              <a:spcAft>
                <a:spcPts val="0"/>
              </a:spcAft>
              <a:buClrTx/>
              <a:buSzTx/>
              <a:buFontTx/>
              <a:buNone/>
              <a:tabLst/>
              <a:defRPr/>
            </a:pPr>
            <a:r>
              <a:rPr kumimoji="0" lang="en-US" sz="800" b="0" i="1" u="none" strike="noStrike" kern="100" cap="none" spc="0" normalizeH="0" baseline="0" noProof="0">
                <a:ln>
                  <a:noFill/>
                </a:ln>
                <a:solidFill>
                  <a:prstClr val="black"/>
                </a:solidFill>
                <a:effectLst/>
                <a:uLnTx/>
                <a:uFillTx/>
                <a:latin typeface=" Arial"/>
                <a:ea typeface="Aptos" panose="02110004020202020204"/>
                <a:cs typeface="Times New Roman" panose="02020603050405020304" pitchFamily="18" charset="0"/>
              </a:rPr>
              <a:t>IBCT – Infantry Brigade Combat Team</a:t>
            </a:r>
            <a:endParaRPr kumimoji="0" lang="en-US" sz="800" b="0" i="0" u="none" strike="noStrike" kern="100" cap="none" spc="0" normalizeH="0" baseline="0" noProof="0">
              <a:ln>
                <a:noFill/>
              </a:ln>
              <a:solidFill>
                <a:prstClr val="black"/>
              </a:solidFill>
              <a:effectLst/>
              <a:uLnTx/>
              <a:uFillTx/>
              <a:latin typeface=" Arial"/>
              <a:ea typeface="Aptos" panose="02110004020202020204"/>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0"/>
              </a:spcAft>
              <a:buClrTx/>
              <a:buSzTx/>
              <a:buFontTx/>
              <a:buNone/>
              <a:tabLst/>
              <a:defRPr/>
            </a:pPr>
            <a:r>
              <a:rPr kumimoji="0" lang="en-US" sz="800" b="0" i="1" u="none" strike="noStrike" kern="100" cap="none" spc="0" normalizeH="0" baseline="0" noProof="0">
                <a:ln>
                  <a:noFill/>
                </a:ln>
                <a:solidFill>
                  <a:prstClr val="black"/>
                </a:solidFill>
                <a:effectLst/>
                <a:uLnTx/>
                <a:uFillTx/>
                <a:latin typeface=" Arial"/>
                <a:ea typeface="Aptos" panose="02110004020202020204"/>
                <a:cs typeface="Times New Roman" panose="02020603050405020304" pitchFamily="18" charset="0"/>
              </a:rPr>
              <a:t>TTPs – Tactics, Techniques, and Procedures</a:t>
            </a:r>
          </a:p>
          <a:p>
            <a:pPr marL="0" marR="0" lvl="0" indent="0" algn="l" defTabSz="914400" rtl="0" eaLnBrk="1" fontAlgn="auto" latinLnBrk="0" hangingPunct="1">
              <a:lnSpc>
                <a:spcPct val="107000"/>
              </a:lnSpc>
              <a:spcBef>
                <a:spcPts val="0"/>
              </a:spcBef>
              <a:spcAft>
                <a:spcPts val="0"/>
              </a:spcAft>
              <a:buClrTx/>
              <a:buSzTx/>
              <a:buFontTx/>
              <a:buNone/>
              <a:tabLst/>
              <a:defRPr/>
            </a:pPr>
            <a:r>
              <a:rPr kumimoji="0" lang="en-US" sz="800" b="0" i="1" u="none" strike="noStrike" kern="100" cap="none" spc="0" normalizeH="0" baseline="0" noProof="0">
                <a:ln>
                  <a:noFill/>
                </a:ln>
                <a:solidFill>
                  <a:prstClr val="black"/>
                </a:solidFill>
                <a:effectLst/>
                <a:uLnTx/>
                <a:uFillTx/>
                <a:latin typeface=" Arial"/>
                <a:ea typeface="Aptos" panose="02110004020202020204"/>
                <a:cs typeface="Times New Roman" panose="02020603050405020304" pitchFamily="18" charset="0"/>
              </a:rPr>
              <a:t>HMI – Human Machine Integration</a:t>
            </a:r>
            <a:endParaRPr kumimoji="0" lang="en-US" sz="800" b="0" i="0" u="none" strike="noStrike" kern="100" cap="none" spc="0" normalizeH="0" baseline="0" noProof="0">
              <a:ln>
                <a:noFill/>
              </a:ln>
              <a:solidFill>
                <a:prstClr val="black"/>
              </a:solidFill>
              <a:effectLst/>
              <a:uLnTx/>
              <a:uFillTx/>
              <a:latin typeface=" Arial"/>
              <a:ea typeface="Aptos" panose="02110004020202020204"/>
              <a:cs typeface="Times New Roman" panose="02020603050405020304" pitchFamily="18" charset="0"/>
            </a:endParaRPr>
          </a:p>
        </p:txBody>
      </p:sp>
      <p:sp>
        <p:nvSpPr>
          <p:cNvPr id="19" name="Arrow: Right 18">
            <a:extLst>
              <a:ext uri="{FF2B5EF4-FFF2-40B4-BE49-F238E27FC236}">
                <a16:creationId xmlns:a16="http://schemas.microsoft.com/office/drawing/2014/main" id="{A03CB122-EDC4-0EE5-8F17-7A0CA372D2D7}"/>
              </a:ext>
            </a:extLst>
          </p:cNvPr>
          <p:cNvSpPr/>
          <p:nvPr/>
        </p:nvSpPr>
        <p:spPr bwMode="auto">
          <a:xfrm>
            <a:off x="1081902" y="4433488"/>
            <a:ext cx="365760" cy="923452"/>
          </a:xfrm>
          <a:prstGeom prst="rightArrow">
            <a:avLst/>
          </a:prstGeom>
          <a:solidFill>
            <a:schemeClr val="accent5">
              <a:lumMod val="60000"/>
              <a:lumOff val="40000"/>
            </a:schemeClr>
          </a:solidFill>
          <a:ln w="12700" cap="flat" cmpd="sng" algn="ctr">
            <a:solidFill>
              <a:srgbClr val="00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1" i="0" u="none" strike="noStrike" kern="1200" cap="none" spc="0" normalizeH="0" baseline="0" noProof="0">
              <a:ln>
                <a:noFill/>
              </a:ln>
              <a:solidFill>
                <a:srgbClr val="000000"/>
              </a:solidFill>
              <a:effectLst/>
              <a:uLnTx/>
              <a:uFillTx/>
              <a:latin typeface="Arial" charset="0"/>
              <a:ea typeface="+mn-ea"/>
              <a:cs typeface="+mn-cs"/>
            </a:endParaRPr>
          </a:p>
        </p:txBody>
      </p:sp>
      <p:sp>
        <p:nvSpPr>
          <p:cNvPr id="20" name="Arrow: Right 19">
            <a:extLst>
              <a:ext uri="{FF2B5EF4-FFF2-40B4-BE49-F238E27FC236}">
                <a16:creationId xmlns:a16="http://schemas.microsoft.com/office/drawing/2014/main" id="{7FD9DFD2-FFA6-838E-D655-0D2CD920AC84}"/>
              </a:ext>
            </a:extLst>
          </p:cNvPr>
          <p:cNvSpPr/>
          <p:nvPr/>
        </p:nvSpPr>
        <p:spPr bwMode="auto">
          <a:xfrm>
            <a:off x="3953542" y="4433488"/>
            <a:ext cx="365760" cy="923452"/>
          </a:xfrm>
          <a:prstGeom prst="rightArrow">
            <a:avLst/>
          </a:prstGeom>
          <a:solidFill>
            <a:schemeClr val="accent5">
              <a:lumMod val="60000"/>
              <a:lumOff val="40000"/>
            </a:schemeClr>
          </a:solidFill>
          <a:ln w="12700" cap="flat" cmpd="sng" algn="ctr">
            <a:solidFill>
              <a:srgbClr val="00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1" i="0" u="none" strike="noStrike" kern="1200" cap="none" spc="0" normalizeH="0" baseline="0" noProof="0">
              <a:ln>
                <a:noFill/>
              </a:ln>
              <a:solidFill>
                <a:srgbClr val="000000"/>
              </a:solidFill>
              <a:effectLst/>
              <a:uLnTx/>
              <a:uFillTx/>
              <a:latin typeface="Arial" charset="0"/>
              <a:ea typeface="+mn-ea"/>
              <a:cs typeface="+mn-cs"/>
            </a:endParaRPr>
          </a:p>
        </p:txBody>
      </p:sp>
      <p:sp>
        <p:nvSpPr>
          <p:cNvPr id="21" name="Arrow: Right 20">
            <a:extLst>
              <a:ext uri="{FF2B5EF4-FFF2-40B4-BE49-F238E27FC236}">
                <a16:creationId xmlns:a16="http://schemas.microsoft.com/office/drawing/2014/main" id="{C6EF7300-0E16-1AC2-1DAA-91B2BF1682D6}"/>
              </a:ext>
            </a:extLst>
          </p:cNvPr>
          <p:cNvSpPr/>
          <p:nvPr/>
        </p:nvSpPr>
        <p:spPr bwMode="auto">
          <a:xfrm>
            <a:off x="8283933" y="4433488"/>
            <a:ext cx="365760" cy="923452"/>
          </a:xfrm>
          <a:prstGeom prst="rightArrow">
            <a:avLst/>
          </a:prstGeom>
          <a:solidFill>
            <a:schemeClr val="accent5">
              <a:lumMod val="60000"/>
              <a:lumOff val="40000"/>
            </a:schemeClr>
          </a:solidFill>
          <a:ln w="12700" cap="flat" cmpd="sng" algn="ctr">
            <a:solidFill>
              <a:srgbClr val="00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1" i="0" u="none" strike="noStrike" kern="1200" cap="none" spc="0" normalizeH="0" baseline="0" noProof="0">
              <a:ln>
                <a:noFill/>
              </a:ln>
              <a:solidFill>
                <a:srgbClr val="000000"/>
              </a:solidFill>
              <a:effectLst/>
              <a:uLnTx/>
              <a:uFillTx/>
              <a:latin typeface="Arial" charset="0"/>
              <a:ea typeface="+mn-ea"/>
              <a:cs typeface="+mn-cs"/>
            </a:endParaRPr>
          </a:p>
        </p:txBody>
      </p:sp>
      <p:grpSp>
        <p:nvGrpSpPr>
          <p:cNvPr id="2" name="Group 1">
            <a:extLst>
              <a:ext uri="{FF2B5EF4-FFF2-40B4-BE49-F238E27FC236}">
                <a16:creationId xmlns:a16="http://schemas.microsoft.com/office/drawing/2014/main" id="{53741E11-5671-875E-3373-380F5A0B1899}"/>
              </a:ext>
            </a:extLst>
          </p:cNvPr>
          <p:cNvGrpSpPr/>
          <p:nvPr/>
        </p:nvGrpSpPr>
        <p:grpSpPr>
          <a:xfrm>
            <a:off x="10744199" y="125412"/>
            <a:ext cx="1194619" cy="712788"/>
            <a:chOff x="2829175" y="2816236"/>
            <a:chExt cx="3660636" cy="2077644"/>
          </a:xfrm>
        </p:grpSpPr>
        <p:pic>
          <p:nvPicPr>
            <p:cNvPr id="32" name="Picture 31">
              <a:extLst>
                <a:ext uri="{FF2B5EF4-FFF2-40B4-BE49-F238E27FC236}">
                  <a16:creationId xmlns:a16="http://schemas.microsoft.com/office/drawing/2014/main" id="{A3D4BF66-BDA4-E509-29F9-B9FBBCA64C2F}"/>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4562558" y="2891957"/>
              <a:ext cx="1927253" cy="1926202"/>
            </a:xfrm>
            <a:prstGeom prst="rect">
              <a:avLst/>
            </a:prstGeom>
          </p:spPr>
        </p:pic>
        <p:pic>
          <p:nvPicPr>
            <p:cNvPr id="33" name="Picture 32" descr="A picture containing logo&#10;&#10;Description automatically generated">
              <a:extLst>
                <a:ext uri="{FF2B5EF4-FFF2-40B4-BE49-F238E27FC236}">
                  <a16:creationId xmlns:a16="http://schemas.microsoft.com/office/drawing/2014/main" id="{38572877-B2E2-1567-32A7-5D6F71DBF0B5}"/>
                </a:ext>
              </a:extLst>
            </p:cNvPr>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2829175" y="2816236"/>
              <a:ext cx="1663256" cy="2077644"/>
            </a:xfrm>
            <a:prstGeom prst="rect">
              <a:avLst/>
            </a:prstGeom>
          </p:spPr>
        </p:pic>
      </p:grpSp>
    </p:spTree>
    <p:extLst>
      <p:ext uri="{BB962C8B-B14F-4D97-AF65-F5344CB8AC3E}">
        <p14:creationId xmlns:p14="http://schemas.microsoft.com/office/powerpoint/2010/main" val="23988514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3" name="Picture 172">
            <a:extLst>
              <a:ext uri="{FF2B5EF4-FFF2-40B4-BE49-F238E27FC236}">
                <a16:creationId xmlns:a16="http://schemas.microsoft.com/office/drawing/2014/main" id="{3E8F6236-D21D-1639-DC11-06E2CD0804D8}"/>
              </a:ext>
            </a:extLst>
          </p:cNvPr>
          <p:cNvPicPr>
            <a:picLocks noChangeAspect="1"/>
          </p:cNvPicPr>
          <p:nvPr/>
        </p:nvPicPr>
        <p:blipFill>
          <a:blip r:embed="rId3"/>
          <a:stretch>
            <a:fillRect/>
          </a:stretch>
        </p:blipFill>
        <p:spPr>
          <a:xfrm>
            <a:off x="759549" y="2039601"/>
            <a:ext cx="4952044" cy="3292140"/>
          </a:xfrm>
          <a:prstGeom prst="rect">
            <a:avLst/>
          </a:prstGeom>
        </p:spPr>
      </p:pic>
      <p:sp>
        <p:nvSpPr>
          <p:cNvPr id="3" name="Date Placeholder 2">
            <a:extLst>
              <a:ext uri="{FF2B5EF4-FFF2-40B4-BE49-F238E27FC236}">
                <a16:creationId xmlns:a16="http://schemas.microsoft.com/office/drawing/2014/main" id="{7C932FBA-88ED-2E71-F11C-76BFF7085767}"/>
              </a:ext>
            </a:extLst>
          </p:cNvPr>
          <p:cNvSpPr>
            <a:spLocks noGrp="1"/>
          </p:cNvSpPr>
          <p:nvPr>
            <p:ph type="dt" sz="half" idx="10"/>
          </p:nvPr>
        </p:nvSpPr>
        <p:spPr bwMode="auto">
          <a:xfrm>
            <a:off x="0" y="6626225"/>
            <a:ext cx="2438400" cy="228600"/>
          </a:xfrm>
          <a:prstGeom prst="rect">
            <a:avLst/>
          </a:prstGeom>
          <a:noFill/>
          <a:ln w="9525">
            <a:noFill/>
            <a:miter lim="800000"/>
            <a:headEnd/>
            <a:tailEnd/>
          </a:ln>
          <a:effectLst/>
        </p:spPr>
        <p:txBody>
          <a:bodyPr vert="horz" wrap="none" lIns="91429" tIns="45714" rIns="91429" bIns="45714" numCol="1" anchor="b" anchorCtr="0" compatLnSpc="1">
            <a:prstTxWarp prst="textNoShape">
              <a:avLst/>
            </a:prstTxWarp>
          </a:bodyPr>
          <a:lstStyle>
            <a:defPPr>
              <a:defRPr lang="en-US"/>
            </a:defPPr>
            <a:lvl1pPr algn="l" rtl="0" eaLnBrk="0" fontAlgn="base" hangingPunct="0">
              <a:spcBef>
                <a:spcPct val="0"/>
              </a:spcBef>
              <a:spcAft>
                <a:spcPct val="0"/>
              </a:spcAft>
              <a:defRPr lang="en-US" sz="800" b="1" kern="1200">
                <a:solidFill>
                  <a:srgbClr val="969696"/>
                </a:solidFill>
                <a:latin typeface="Arial" charset="0"/>
                <a:ea typeface="+mn-ea"/>
                <a:cs typeface="+mn-cs"/>
              </a:defRPr>
            </a:lvl1pPr>
            <a:lvl2pPr marL="457200" algn="l" rtl="0" eaLnBrk="0" fontAlgn="base" hangingPunct="0">
              <a:spcBef>
                <a:spcPct val="0"/>
              </a:spcBef>
              <a:spcAft>
                <a:spcPct val="0"/>
              </a:spcAft>
              <a:defRPr sz="2400" b="1" kern="1200">
                <a:solidFill>
                  <a:srgbClr val="000000"/>
                </a:solidFill>
                <a:latin typeface="Arial" charset="0"/>
                <a:ea typeface="+mn-ea"/>
                <a:cs typeface="+mn-cs"/>
              </a:defRPr>
            </a:lvl2pPr>
            <a:lvl3pPr marL="914400" algn="l" rtl="0" eaLnBrk="0" fontAlgn="base" hangingPunct="0">
              <a:spcBef>
                <a:spcPct val="0"/>
              </a:spcBef>
              <a:spcAft>
                <a:spcPct val="0"/>
              </a:spcAft>
              <a:defRPr sz="2400" b="1" kern="1200">
                <a:solidFill>
                  <a:srgbClr val="000000"/>
                </a:solidFill>
                <a:latin typeface="Arial" charset="0"/>
                <a:ea typeface="+mn-ea"/>
                <a:cs typeface="+mn-cs"/>
              </a:defRPr>
            </a:lvl3pPr>
            <a:lvl4pPr marL="1371600" algn="l" rtl="0" eaLnBrk="0" fontAlgn="base" hangingPunct="0">
              <a:spcBef>
                <a:spcPct val="0"/>
              </a:spcBef>
              <a:spcAft>
                <a:spcPct val="0"/>
              </a:spcAft>
              <a:defRPr sz="2400" b="1" kern="1200">
                <a:solidFill>
                  <a:srgbClr val="000000"/>
                </a:solidFill>
                <a:latin typeface="Arial" charset="0"/>
                <a:ea typeface="+mn-ea"/>
                <a:cs typeface="+mn-cs"/>
              </a:defRPr>
            </a:lvl4pPr>
            <a:lvl5pPr marL="1828800" algn="l" rtl="0" eaLnBrk="0" fontAlgn="base" hangingPunct="0">
              <a:spcBef>
                <a:spcPct val="0"/>
              </a:spcBef>
              <a:spcAft>
                <a:spcPct val="0"/>
              </a:spcAft>
              <a:defRPr sz="2400" b="1" kern="1200">
                <a:solidFill>
                  <a:srgbClr val="000000"/>
                </a:solidFill>
                <a:latin typeface="Arial" charset="0"/>
                <a:ea typeface="+mn-ea"/>
                <a:cs typeface="+mn-cs"/>
              </a:defRPr>
            </a:lvl5pPr>
            <a:lvl6pPr marL="2286000" algn="l" defTabSz="914400" rtl="0" eaLnBrk="1" latinLnBrk="0" hangingPunct="1">
              <a:defRPr sz="2400" b="1" kern="1200">
                <a:solidFill>
                  <a:srgbClr val="000000"/>
                </a:solidFill>
                <a:latin typeface="Arial" charset="0"/>
                <a:ea typeface="+mn-ea"/>
                <a:cs typeface="+mn-cs"/>
              </a:defRPr>
            </a:lvl6pPr>
            <a:lvl7pPr marL="2743200" algn="l" defTabSz="914400" rtl="0" eaLnBrk="1" latinLnBrk="0" hangingPunct="1">
              <a:defRPr sz="2400" b="1" kern="1200">
                <a:solidFill>
                  <a:srgbClr val="000000"/>
                </a:solidFill>
                <a:latin typeface="Arial" charset="0"/>
                <a:ea typeface="+mn-ea"/>
                <a:cs typeface="+mn-cs"/>
              </a:defRPr>
            </a:lvl7pPr>
            <a:lvl8pPr marL="3200400" algn="l" defTabSz="914400" rtl="0" eaLnBrk="1" latinLnBrk="0" hangingPunct="1">
              <a:defRPr sz="2400" b="1" kern="1200">
                <a:solidFill>
                  <a:srgbClr val="000000"/>
                </a:solidFill>
                <a:latin typeface="Arial" charset="0"/>
                <a:ea typeface="+mn-ea"/>
                <a:cs typeface="+mn-cs"/>
              </a:defRPr>
            </a:lvl8pPr>
            <a:lvl9pPr marL="3657600" algn="l" defTabSz="914400" rtl="0" eaLnBrk="1" latinLnBrk="0" hangingPunct="1">
              <a:defRPr sz="2400" b="1" kern="1200">
                <a:solidFill>
                  <a:srgbClr val="000000"/>
                </a:solidFill>
                <a:latin typeface="Arial"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800" b="1" i="0" u="none" strike="noStrike" kern="1200" cap="none" spc="0" normalizeH="0" baseline="0" noProof="0">
                <a:ln>
                  <a:noFill/>
                </a:ln>
                <a:solidFill>
                  <a:srgbClr val="969696"/>
                </a:solidFill>
                <a:effectLst/>
                <a:uLnTx/>
                <a:uFillTx/>
                <a:latin typeface="Arial" charset="0"/>
                <a:ea typeface="+mn-ea"/>
                <a:cs typeface="+mn-cs"/>
              </a:rPr>
              <a:t>22 November 2024</a:t>
            </a:r>
          </a:p>
        </p:txBody>
      </p:sp>
      <p:sp>
        <p:nvSpPr>
          <p:cNvPr id="5" name="Footer Placeholder 4">
            <a:extLst>
              <a:ext uri="{FF2B5EF4-FFF2-40B4-BE49-F238E27FC236}">
                <a16:creationId xmlns:a16="http://schemas.microsoft.com/office/drawing/2014/main" id="{D7A3C420-8BB0-C8DC-1CF1-C193B1D5B481}"/>
              </a:ext>
            </a:extLst>
          </p:cNvPr>
          <p:cNvSpPr>
            <a:spLocks noGrp="1"/>
          </p:cNvSpPr>
          <p:nvPr>
            <p:ph type="ftr" sz="quarter" idx="12"/>
          </p:nvPr>
        </p:nvSpPr>
        <p:spPr bwMode="auto">
          <a:xfrm>
            <a:off x="8043334" y="6624638"/>
            <a:ext cx="3655484" cy="228600"/>
          </a:xfrm>
          <a:prstGeom prst="rect">
            <a:avLst/>
          </a:prstGeom>
          <a:noFill/>
          <a:ln w="9525">
            <a:noFill/>
            <a:miter lim="800000"/>
            <a:headEnd/>
            <a:tailEnd/>
          </a:ln>
          <a:effectLst/>
        </p:spPr>
        <p:txBody>
          <a:bodyPr vert="horz" wrap="none" lIns="91429" tIns="45714" rIns="91429" bIns="45714" numCol="1" anchor="b" anchorCtr="0" compatLnSpc="1">
            <a:prstTxWarp prst="textNoShape">
              <a:avLst/>
            </a:prstTxWarp>
          </a:bodyPr>
          <a:lstStyle>
            <a:defPPr>
              <a:defRPr lang="en-US"/>
            </a:defPPr>
            <a:lvl1pPr algn="r" rtl="0" eaLnBrk="0" fontAlgn="base" hangingPunct="0">
              <a:spcBef>
                <a:spcPct val="0"/>
              </a:spcBef>
              <a:spcAft>
                <a:spcPct val="0"/>
              </a:spcAft>
              <a:defRPr lang="en-US" sz="800" b="1" kern="1200">
                <a:solidFill>
                  <a:srgbClr val="969696"/>
                </a:solidFill>
                <a:latin typeface="Arial" charset="0"/>
                <a:ea typeface="+mn-ea"/>
                <a:cs typeface="+mn-cs"/>
              </a:defRPr>
            </a:lvl1pPr>
            <a:lvl2pPr marL="457200" algn="l" rtl="0" eaLnBrk="0" fontAlgn="base" hangingPunct="0">
              <a:spcBef>
                <a:spcPct val="0"/>
              </a:spcBef>
              <a:spcAft>
                <a:spcPct val="0"/>
              </a:spcAft>
              <a:defRPr sz="2400" b="1" kern="1200">
                <a:solidFill>
                  <a:srgbClr val="000000"/>
                </a:solidFill>
                <a:latin typeface="Arial" charset="0"/>
                <a:ea typeface="+mn-ea"/>
                <a:cs typeface="+mn-cs"/>
              </a:defRPr>
            </a:lvl2pPr>
            <a:lvl3pPr marL="914400" algn="l" rtl="0" eaLnBrk="0" fontAlgn="base" hangingPunct="0">
              <a:spcBef>
                <a:spcPct val="0"/>
              </a:spcBef>
              <a:spcAft>
                <a:spcPct val="0"/>
              </a:spcAft>
              <a:defRPr sz="2400" b="1" kern="1200">
                <a:solidFill>
                  <a:srgbClr val="000000"/>
                </a:solidFill>
                <a:latin typeface="Arial" charset="0"/>
                <a:ea typeface="+mn-ea"/>
                <a:cs typeface="+mn-cs"/>
              </a:defRPr>
            </a:lvl3pPr>
            <a:lvl4pPr marL="1371600" algn="l" rtl="0" eaLnBrk="0" fontAlgn="base" hangingPunct="0">
              <a:spcBef>
                <a:spcPct val="0"/>
              </a:spcBef>
              <a:spcAft>
                <a:spcPct val="0"/>
              </a:spcAft>
              <a:defRPr sz="2400" b="1" kern="1200">
                <a:solidFill>
                  <a:srgbClr val="000000"/>
                </a:solidFill>
                <a:latin typeface="Arial" charset="0"/>
                <a:ea typeface="+mn-ea"/>
                <a:cs typeface="+mn-cs"/>
              </a:defRPr>
            </a:lvl4pPr>
            <a:lvl5pPr marL="1828800" algn="l" rtl="0" eaLnBrk="0" fontAlgn="base" hangingPunct="0">
              <a:spcBef>
                <a:spcPct val="0"/>
              </a:spcBef>
              <a:spcAft>
                <a:spcPct val="0"/>
              </a:spcAft>
              <a:defRPr sz="2400" b="1" kern="1200">
                <a:solidFill>
                  <a:srgbClr val="000000"/>
                </a:solidFill>
                <a:latin typeface="Arial" charset="0"/>
                <a:ea typeface="+mn-ea"/>
                <a:cs typeface="+mn-cs"/>
              </a:defRPr>
            </a:lvl5pPr>
            <a:lvl6pPr marL="2286000" algn="l" defTabSz="914400" rtl="0" eaLnBrk="1" latinLnBrk="0" hangingPunct="1">
              <a:defRPr sz="2400" b="1" kern="1200">
                <a:solidFill>
                  <a:srgbClr val="000000"/>
                </a:solidFill>
                <a:latin typeface="Arial" charset="0"/>
                <a:ea typeface="+mn-ea"/>
                <a:cs typeface="+mn-cs"/>
              </a:defRPr>
            </a:lvl6pPr>
            <a:lvl7pPr marL="2743200" algn="l" defTabSz="914400" rtl="0" eaLnBrk="1" latinLnBrk="0" hangingPunct="1">
              <a:defRPr sz="2400" b="1" kern="1200">
                <a:solidFill>
                  <a:srgbClr val="000000"/>
                </a:solidFill>
                <a:latin typeface="Arial" charset="0"/>
                <a:ea typeface="+mn-ea"/>
                <a:cs typeface="+mn-cs"/>
              </a:defRPr>
            </a:lvl7pPr>
            <a:lvl8pPr marL="3200400" algn="l" defTabSz="914400" rtl="0" eaLnBrk="1" latinLnBrk="0" hangingPunct="1">
              <a:defRPr sz="2400" b="1" kern="1200">
                <a:solidFill>
                  <a:srgbClr val="000000"/>
                </a:solidFill>
                <a:latin typeface="Arial" charset="0"/>
                <a:ea typeface="+mn-ea"/>
                <a:cs typeface="+mn-cs"/>
              </a:defRPr>
            </a:lvl8pPr>
            <a:lvl9pPr marL="3657600" algn="l" defTabSz="914400" rtl="0" eaLnBrk="1" latinLnBrk="0" hangingPunct="1">
              <a:defRPr sz="2400" b="1" kern="1200">
                <a:solidFill>
                  <a:srgbClr val="000000"/>
                </a:solidFill>
                <a:latin typeface="Arial" charset="0"/>
                <a:ea typeface="+mn-ea"/>
                <a:cs typeface="+mn-cs"/>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en-US" sz="800" b="1" i="0" u="none" strike="noStrike" kern="1200" cap="none" spc="0" normalizeH="0" baseline="0" noProof="0">
                <a:ln>
                  <a:noFill/>
                </a:ln>
                <a:solidFill>
                  <a:srgbClr val="969696"/>
                </a:solidFill>
                <a:effectLst/>
                <a:uLnTx/>
                <a:uFillTx/>
                <a:latin typeface="Arial" charset="0"/>
                <a:ea typeface="+mn-ea"/>
                <a:cs typeface="+mn-cs"/>
              </a:rPr>
              <a:t>HMIF Analysis Initial TRAC Contributions for I/ITSEC Panel</a:t>
            </a:r>
          </a:p>
        </p:txBody>
      </p:sp>
      <p:sp>
        <p:nvSpPr>
          <p:cNvPr id="6" name="Title 5">
            <a:extLst>
              <a:ext uri="{FF2B5EF4-FFF2-40B4-BE49-F238E27FC236}">
                <a16:creationId xmlns:a16="http://schemas.microsoft.com/office/drawing/2014/main" id="{26A7F018-2C90-A7D6-4531-622CCEF23082}"/>
              </a:ext>
            </a:extLst>
          </p:cNvPr>
          <p:cNvSpPr>
            <a:spLocks noGrp="1"/>
          </p:cNvSpPr>
          <p:nvPr>
            <p:ph type="title"/>
          </p:nvPr>
        </p:nvSpPr>
        <p:spPr/>
        <p:txBody>
          <a:bodyPr anchor="ctr"/>
          <a:lstStyle/>
          <a:p>
            <a:r>
              <a:rPr lang="en-US"/>
              <a:t>HMIF-A Analysis</a:t>
            </a:r>
            <a:br>
              <a:rPr lang="en-US"/>
            </a:br>
            <a:r>
              <a:rPr lang="en-US" sz="2000" i="1"/>
              <a:t>Operational Effectiveness, Sustainment, and Transportability</a:t>
            </a:r>
          </a:p>
        </p:txBody>
      </p:sp>
      <p:sp>
        <p:nvSpPr>
          <p:cNvPr id="9" name="TextBox 8">
            <a:extLst>
              <a:ext uri="{FF2B5EF4-FFF2-40B4-BE49-F238E27FC236}">
                <a16:creationId xmlns:a16="http://schemas.microsoft.com/office/drawing/2014/main" id="{0914BDD2-7092-BC71-7DD3-F8633B43EE49}"/>
              </a:ext>
            </a:extLst>
          </p:cNvPr>
          <p:cNvSpPr txBox="1"/>
          <p:nvPr/>
        </p:nvSpPr>
        <p:spPr>
          <a:xfrm>
            <a:off x="340449" y="1940511"/>
            <a:ext cx="1982397" cy="1384995"/>
          </a:xfrm>
          <a:prstGeom prst="rect">
            <a:avLst/>
          </a:prstGeom>
          <a:solidFill>
            <a:srgbClr val="CFDEC6"/>
          </a:solidFill>
          <a:ln>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sng" strike="noStrike" kern="1200" cap="none" spc="0" normalizeH="0" baseline="0" noProof="0" dirty="0">
                <a:ln>
                  <a:noFill/>
                </a:ln>
                <a:solidFill>
                  <a:prstClr val="black"/>
                </a:solidFill>
                <a:effectLst/>
                <a:uLnTx/>
                <a:uFillTx/>
                <a:latin typeface=" Arial"/>
                <a:ea typeface="+mn-ea"/>
                <a:cs typeface="+mn-cs"/>
              </a:rPr>
              <a:t>Scenario:</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 Arial"/>
                <a:ea typeface="+mn-ea"/>
                <a:cs typeface="+mn-cs"/>
              </a:rPr>
              <a:t>Combined Arms Battalion (CAB) movement to contact followed by an attack to seize an objective. </a:t>
            </a:r>
          </a:p>
        </p:txBody>
      </p:sp>
      <p:sp>
        <p:nvSpPr>
          <p:cNvPr id="10" name="Arrow: Down 9">
            <a:extLst>
              <a:ext uri="{FF2B5EF4-FFF2-40B4-BE49-F238E27FC236}">
                <a16:creationId xmlns:a16="http://schemas.microsoft.com/office/drawing/2014/main" id="{79861D30-A753-FE3B-A873-0D782F18F473}"/>
              </a:ext>
            </a:extLst>
          </p:cNvPr>
          <p:cNvSpPr/>
          <p:nvPr/>
        </p:nvSpPr>
        <p:spPr bwMode="auto">
          <a:xfrm rot="7040353">
            <a:off x="3290988" y="4064041"/>
            <a:ext cx="169408" cy="1284860"/>
          </a:xfrm>
          <a:prstGeom prst="downArrow">
            <a:avLst/>
          </a:prstGeom>
          <a:solidFill>
            <a:srgbClr val="CFDEC6"/>
          </a:solidFill>
          <a:ln w="12700" cap="flat" cmpd="sng" algn="ctr">
            <a:solidFill>
              <a:srgbClr val="00B05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400" b="1" i="0" u="none" strike="noStrike" kern="1200" cap="none" spc="0" normalizeH="0" baseline="0" noProof="0">
              <a:ln>
                <a:noFill/>
              </a:ln>
              <a:solidFill>
                <a:srgbClr val="000000"/>
              </a:solidFill>
              <a:effectLst/>
              <a:uLnTx/>
              <a:uFillTx/>
              <a:latin typeface=" Arial"/>
              <a:ea typeface="+mn-ea"/>
              <a:cs typeface="+mn-cs"/>
            </a:endParaRPr>
          </a:p>
        </p:txBody>
      </p:sp>
      <p:sp>
        <p:nvSpPr>
          <p:cNvPr id="11" name="TextBox 10">
            <a:extLst>
              <a:ext uri="{FF2B5EF4-FFF2-40B4-BE49-F238E27FC236}">
                <a16:creationId xmlns:a16="http://schemas.microsoft.com/office/drawing/2014/main" id="{7379BF01-4D25-3E1E-3ACB-BAA1EF7A6E11}"/>
              </a:ext>
            </a:extLst>
          </p:cNvPr>
          <p:cNvSpPr txBox="1"/>
          <p:nvPr/>
        </p:nvSpPr>
        <p:spPr>
          <a:xfrm>
            <a:off x="3926122" y="4264760"/>
            <a:ext cx="2362618" cy="1200329"/>
          </a:xfrm>
          <a:prstGeom prst="rect">
            <a:avLst/>
          </a:prstGeom>
          <a:solidFill>
            <a:srgbClr val="CFDEC6"/>
          </a:solidFill>
          <a:ln w="12700">
            <a:solidFill>
              <a:srgbClr val="00B050"/>
            </a:solidFill>
          </a:ln>
        </p:spPr>
        <p:txBody>
          <a:bodyPr wrap="square" lIns="91440" tIns="45720" rIns="91440" bIns="45720" rtlCol="0" anchor="t">
            <a:spAutoFit/>
          </a:bodyPr>
          <a:lstStyle>
            <a:defPPr>
              <a:defRPr lang="en-US"/>
            </a:defPPr>
            <a:lvl1pPr eaLnBrk="0" fontAlgn="base" hangingPunct="0">
              <a:spcBef>
                <a:spcPct val="0"/>
              </a:spcBef>
              <a:spcAft>
                <a:spcPct val="0"/>
              </a:spcAft>
              <a:defRPr sz="1200" b="0">
                <a:latin typeface="Arial"/>
                <a:cs typeface="Arial"/>
              </a:defRPr>
            </a:lvl1pPr>
            <a:lvl2pPr eaLnBrk="0" fontAlgn="base" hangingPunct="0">
              <a:spcBef>
                <a:spcPct val="0"/>
              </a:spcBef>
              <a:spcAft>
                <a:spcPct val="0"/>
              </a:spcAft>
              <a:defRPr sz="2400" b="1">
                <a:solidFill>
                  <a:srgbClr val="000000"/>
                </a:solidFill>
                <a:latin typeface="Arial" charset="0"/>
              </a:defRPr>
            </a:lvl2pPr>
            <a:lvl3pPr eaLnBrk="0" fontAlgn="base" hangingPunct="0">
              <a:spcBef>
                <a:spcPct val="0"/>
              </a:spcBef>
              <a:spcAft>
                <a:spcPct val="0"/>
              </a:spcAft>
              <a:defRPr sz="2400" b="1">
                <a:solidFill>
                  <a:srgbClr val="000000"/>
                </a:solidFill>
                <a:latin typeface="Arial" charset="0"/>
              </a:defRPr>
            </a:lvl3pPr>
            <a:lvl4pPr eaLnBrk="0" fontAlgn="base" hangingPunct="0">
              <a:spcBef>
                <a:spcPct val="0"/>
              </a:spcBef>
              <a:spcAft>
                <a:spcPct val="0"/>
              </a:spcAft>
              <a:defRPr sz="2400" b="1">
                <a:solidFill>
                  <a:srgbClr val="000000"/>
                </a:solidFill>
                <a:latin typeface="Arial" charset="0"/>
              </a:defRPr>
            </a:lvl4pPr>
            <a:lvl5pPr eaLnBrk="0" fontAlgn="base" hangingPunct="0">
              <a:spcBef>
                <a:spcPct val="0"/>
              </a:spcBef>
              <a:spcAft>
                <a:spcPct val="0"/>
              </a:spcAft>
              <a:defRPr sz="2400" b="1">
                <a:solidFill>
                  <a:srgbClr val="000000"/>
                </a:solidFill>
                <a:latin typeface="Arial" charset="0"/>
              </a:defRPr>
            </a:lvl5pPr>
            <a:lvl6pPr>
              <a:defRPr sz="2400" b="1">
                <a:solidFill>
                  <a:srgbClr val="000000"/>
                </a:solidFill>
                <a:latin typeface="Arial" charset="0"/>
              </a:defRPr>
            </a:lvl6pPr>
            <a:lvl7pPr>
              <a:defRPr sz="2400" b="1">
                <a:solidFill>
                  <a:srgbClr val="000000"/>
                </a:solidFill>
                <a:latin typeface="Arial" charset="0"/>
              </a:defRPr>
            </a:lvl7pPr>
            <a:lvl8pPr>
              <a:defRPr sz="2400" b="1">
                <a:solidFill>
                  <a:srgbClr val="000000"/>
                </a:solidFill>
                <a:latin typeface="Arial" charset="0"/>
              </a:defRPr>
            </a:lvl8pPr>
            <a:lvl9pPr>
              <a:defRPr sz="2400" b="1">
                <a:solidFill>
                  <a:srgbClr val="000000"/>
                </a:solidFill>
                <a:latin typeface="Arial"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rial"/>
                <a:ea typeface="+mn-ea"/>
                <a:cs typeface="Arial"/>
              </a:rPr>
              <a:t>Addition of RAS PLT (v 1.0) to CAB is the difference between Base Case and Alt 1 Case with an additional alternative that increases the presence of UAS systems.</a:t>
            </a:r>
          </a:p>
        </p:txBody>
      </p:sp>
      <p:sp>
        <p:nvSpPr>
          <p:cNvPr id="174" name="TextBox 173">
            <a:extLst>
              <a:ext uri="{FF2B5EF4-FFF2-40B4-BE49-F238E27FC236}">
                <a16:creationId xmlns:a16="http://schemas.microsoft.com/office/drawing/2014/main" id="{C2B9B1D4-89C4-1049-AD59-6746EFD737FF}"/>
              </a:ext>
            </a:extLst>
          </p:cNvPr>
          <p:cNvSpPr txBox="1"/>
          <p:nvPr/>
        </p:nvSpPr>
        <p:spPr>
          <a:xfrm>
            <a:off x="228600" y="5480477"/>
            <a:ext cx="6400800" cy="1213281"/>
          </a:xfrm>
          <a:prstGeom prst="rect">
            <a:avLst/>
          </a:prstGeom>
          <a:noFill/>
        </p:spPr>
        <p:txBody>
          <a:bodyPr wrap="square" rtlCol="0">
            <a:spAutoFit/>
          </a:bodyPr>
          <a:lstStyle/>
          <a:p>
            <a:pPr marL="0" marR="0" lvl="0" indent="0" algn="l" defTabSz="914400" rtl="0" eaLnBrk="1" fontAlgn="auto" latinLnBrk="0" hangingPunct="1">
              <a:lnSpc>
                <a:spcPct val="107000"/>
              </a:lnSpc>
              <a:spcBef>
                <a:spcPts val="0"/>
              </a:spcBef>
              <a:spcAft>
                <a:spcPts val="0"/>
              </a:spcAft>
              <a:buClrTx/>
              <a:buSzTx/>
              <a:buFontTx/>
              <a:buNone/>
              <a:tabLst/>
              <a:defRPr/>
            </a:pPr>
            <a:r>
              <a:rPr kumimoji="0" lang="en-US" sz="1200" b="0" i="0" u="none" strike="noStrike" kern="100" cap="none" spc="0" normalizeH="0" baseline="0" noProof="0" dirty="0">
                <a:ln>
                  <a:noFill/>
                </a:ln>
                <a:solidFill>
                  <a:prstClr val="black"/>
                </a:solidFill>
                <a:effectLst/>
                <a:uLnTx/>
                <a:uFillTx/>
                <a:latin typeface=" Arial"/>
                <a:ea typeface="Aptos" panose="02110004020202020204"/>
                <a:cs typeface="Times New Roman" panose="02020603050405020304" pitchFamily="18" charset="0"/>
              </a:rPr>
              <a:t>Primary assumptions:</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kumimoji="0" lang="en-US" sz="1200" b="0" i="0" u="none" strike="noStrike" kern="100" cap="none" spc="0" normalizeH="0" baseline="0" noProof="0" dirty="0">
                <a:ln>
                  <a:noFill/>
                </a:ln>
                <a:solidFill>
                  <a:prstClr val="black"/>
                </a:solidFill>
                <a:effectLst/>
                <a:uLnTx/>
                <a:uFillTx/>
                <a:latin typeface=" Arial"/>
                <a:ea typeface="Aptos" panose="02110004020202020204"/>
                <a:cs typeface="Times New Roman" panose="02020603050405020304" pitchFamily="18" charset="0"/>
              </a:rPr>
              <a:t>No presence of EW or CUAS on the battlefield.</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kumimoji="0" lang="en-US" sz="1200" b="0" i="0" u="none" strike="noStrike" kern="100" cap="none" spc="0" normalizeH="0" baseline="0" noProof="0" dirty="0">
                <a:ln>
                  <a:noFill/>
                </a:ln>
                <a:solidFill>
                  <a:prstClr val="black"/>
                </a:solidFill>
                <a:effectLst/>
                <a:uLnTx/>
                <a:uFillTx/>
                <a:latin typeface=" Arial"/>
                <a:ea typeface="Aptos" panose="02110004020202020204"/>
                <a:cs typeface="Times New Roman" panose="02020603050405020304" pitchFamily="18" charset="0"/>
              </a:rPr>
              <a:t>TTPs obtained during field experimentation are applicable to the use of the RAS PLT within the CAB.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kumimoji="0" lang="en-US" sz="1200" b="0" i="0" u="none" strike="noStrike" kern="100" cap="none" spc="0" normalizeH="0" baseline="0" noProof="0" dirty="0">
                <a:ln>
                  <a:noFill/>
                </a:ln>
                <a:solidFill>
                  <a:prstClr val="black"/>
                </a:solidFill>
                <a:effectLst/>
                <a:uLnTx/>
                <a:uFillTx/>
                <a:latin typeface=" Arial"/>
                <a:ea typeface="Aptos" panose="02110004020202020204"/>
                <a:cs typeface="Times New Roman" panose="02020603050405020304" pitchFamily="18" charset="0"/>
              </a:rPr>
              <a:t>Capabilities of RAS PLT are based on those anticipated to be present in HMIF-A Inc 1.0.</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kumimoji="0" lang="en-US" sz="1200" b="0" i="0" u="none" strike="noStrike" kern="1200" cap="none" spc="0" normalizeH="0" baseline="0" noProof="0" dirty="0">
              <a:ln>
                <a:noFill/>
              </a:ln>
              <a:solidFill>
                <a:prstClr val="black"/>
              </a:solidFill>
              <a:effectLst/>
              <a:uLnTx/>
              <a:uFillTx/>
              <a:latin typeface=" Arial"/>
              <a:ea typeface="+mn-ea"/>
              <a:cs typeface="+mn-cs"/>
            </a:endParaRPr>
          </a:p>
        </p:txBody>
      </p:sp>
      <p:sp>
        <p:nvSpPr>
          <p:cNvPr id="177" name="TextBox 176">
            <a:extLst>
              <a:ext uri="{FF2B5EF4-FFF2-40B4-BE49-F238E27FC236}">
                <a16:creationId xmlns:a16="http://schemas.microsoft.com/office/drawing/2014/main" id="{9F6E5E65-F125-D3AF-41BF-53CA7AB57EBE}"/>
              </a:ext>
            </a:extLst>
          </p:cNvPr>
          <p:cNvSpPr txBox="1"/>
          <p:nvPr/>
        </p:nvSpPr>
        <p:spPr>
          <a:xfrm>
            <a:off x="6667499" y="4264760"/>
            <a:ext cx="5148072" cy="2367816"/>
          </a:xfrm>
          <a:prstGeom prst="rect">
            <a:avLst/>
          </a:prstGeom>
          <a:solidFill>
            <a:schemeClr val="bg2">
              <a:lumMod val="90000"/>
            </a:schemeClr>
          </a:solidFill>
          <a:ln>
            <a:solidFill>
              <a:schemeClr val="tx1"/>
            </a:solidFill>
          </a:ln>
        </p:spPr>
        <p:txBody>
          <a:bodyPr wrap="square" rtlCol="0">
            <a:noAutofit/>
          </a:bodyPr>
          <a:lstStyle/>
          <a:p>
            <a:pPr marL="114300" marR="0" lvl="0" indent="-11430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00" cap="none" spc="0" normalizeH="0" baseline="0" noProof="0">
                <a:ln>
                  <a:noFill/>
                </a:ln>
                <a:solidFill>
                  <a:prstClr val="black"/>
                </a:solidFill>
                <a:effectLst/>
                <a:uLnTx/>
                <a:uFillTx/>
                <a:latin typeface=" Arial"/>
                <a:ea typeface="Aptos" panose="02110004020202020204"/>
                <a:cs typeface="Times New Roman" panose="02020603050405020304" pitchFamily="18" charset="0"/>
              </a:rPr>
              <a:t>- Introduction of EW and CUAS effects into the scenario.</a:t>
            </a:r>
          </a:p>
          <a:p>
            <a:pPr marL="114300" marR="0" lvl="0" indent="-11430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00" cap="none" spc="0" normalizeH="0" baseline="0" noProof="0">
                <a:ln>
                  <a:noFill/>
                </a:ln>
                <a:solidFill>
                  <a:prstClr val="black"/>
                </a:solidFill>
                <a:effectLst/>
                <a:uLnTx/>
                <a:uFillTx/>
                <a:latin typeface=" Arial"/>
                <a:ea typeface="Aptos" panose="02110004020202020204"/>
                <a:cs typeface="Times New Roman" panose="02020603050405020304" pitchFamily="18" charset="0"/>
              </a:rPr>
              <a:t>- Varying Scouts platoon and RAS platoon task organizations.</a:t>
            </a:r>
          </a:p>
          <a:p>
            <a:pPr marL="114300" marR="0" lvl="0" indent="-11430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00" cap="none" spc="0" normalizeH="0" baseline="0" noProof="0">
                <a:ln>
                  <a:noFill/>
                </a:ln>
                <a:solidFill>
                  <a:prstClr val="black"/>
                </a:solidFill>
                <a:effectLst/>
                <a:uLnTx/>
                <a:uFillTx/>
                <a:latin typeface=" Arial"/>
                <a:ea typeface="Aptos" panose="02110004020202020204"/>
                <a:cs typeface="Times New Roman" panose="02020603050405020304" pitchFamily="18" charset="0"/>
              </a:rPr>
              <a:t>- Assess the impacts of HMIF-A capabilities in additional areas: Engineers, CUAS, Artillery, Logistics.</a:t>
            </a:r>
          </a:p>
          <a:p>
            <a:pPr marL="114300" marR="0" lvl="0" indent="-11430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00" cap="none" spc="0" normalizeH="0" baseline="0" noProof="0">
                <a:ln>
                  <a:noFill/>
                </a:ln>
                <a:solidFill>
                  <a:prstClr val="black"/>
                </a:solidFill>
                <a:effectLst/>
                <a:uLnTx/>
                <a:uFillTx/>
                <a:latin typeface=" Arial"/>
                <a:ea typeface="Aptos" panose="02110004020202020204"/>
                <a:cs typeface="Times New Roman" panose="02020603050405020304" pitchFamily="18" charset="0"/>
              </a:rPr>
              <a:t>- Instantiate IBCT scenario in combat model to analyze  HMIF-I impacts.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00" cap="none" spc="0" normalizeH="0" baseline="0" noProof="0">
                <a:ln>
                  <a:noFill/>
                </a:ln>
                <a:solidFill>
                  <a:prstClr val="black"/>
                </a:solidFill>
                <a:effectLst/>
                <a:uLnTx/>
                <a:uFillTx/>
                <a:latin typeface=" Arial"/>
                <a:ea typeface="Aptos" panose="02110004020202020204"/>
                <a:cs typeface="Times New Roman" panose="02020603050405020304" pitchFamily="18" charset="0"/>
              </a:rPr>
              <a:t> </a:t>
            </a:r>
            <a:endParaRPr kumimoji="0" lang="en-US" sz="1600" b="0" i="0" u="none" strike="noStrike" kern="1200" cap="none" spc="0" normalizeH="0" baseline="0" noProof="0">
              <a:ln>
                <a:noFill/>
              </a:ln>
              <a:solidFill>
                <a:prstClr val="black"/>
              </a:solidFill>
              <a:effectLst/>
              <a:uLnTx/>
              <a:uFillTx/>
              <a:latin typeface=" Arial"/>
              <a:ea typeface="+mn-ea"/>
              <a:cs typeface="+mn-cs"/>
            </a:endParaRPr>
          </a:p>
        </p:txBody>
      </p:sp>
      <p:sp>
        <p:nvSpPr>
          <p:cNvPr id="178" name="TextBox 177">
            <a:extLst>
              <a:ext uri="{FF2B5EF4-FFF2-40B4-BE49-F238E27FC236}">
                <a16:creationId xmlns:a16="http://schemas.microsoft.com/office/drawing/2014/main" id="{4AA45D36-746E-C934-27EF-BB1361DDA5D4}"/>
              </a:ext>
            </a:extLst>
          </p:cNvPr>
          <p:cNvSpPr txBox="1"/>
          <p:nvPr/>
        </p:nvSpPr>
        <p:spPr>
          <a:xfrm>
            <a:off x="340449" y="1052910"/>
            <a:ext cx="11476539" cy="400110"/>
          </a:xfrm>
          <a:prstGeom prst="rect">
            <a:avLst/>
          </a:prstGeom>
          <a:solidFill>
            <a:srgbClr val="CFDEC6"/>
          </a:solidFill>
          <a:ln>
            <a:solidFill>
              <a:schemeClr val="tx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prstClr val="black"/>
                </a:solidFill>
                <a:effectLst/>
                <a:uLnTx/>
                <a:uFillTx/>
                <a:latin typeface=" Arial"/>
                <a:ea typeface="+mn-ea"/>
                <a:cs typeface="+mn-cs"/>
              </a:rPr>
              <a:t>Near Term HMIF-A Analysis</a:t>
            </a:r>
          </a:p>
        </p:txBody>
      </p:sp>
      <p:sp>
        <p:nvSpPr>
          <p:cNvPr id="179" name="TextBox 178">
            <a:extLst>
              <a:ext uri="{FF2B5EF4-FFF2-40B4-BE49-F238E27FC236}">
                <a16:creationId xmlns:a16="http://schemas.microsoft.com/office/drawing/2014/main" id="{4E77D73D-0AA0-DE3C-94A1-2C30026F1C9C}"/>
              </a:ext>
            </a:extLst>
          </p:cNvPr>
          <p:cNvSpPr txBox="1"/>
          <p:nvPr/>
        </p:nvSpPr>
        <p:spPr>
          <a:xfrm>
            <a:off x="6667499" y="3821297"/>
            <a:ext cx="5148072" cy="400110"/>
          </a:xfrm>
          <a:prstGeom prst="rect">
            <a:avLst/>
          </a:prstGeom>
          <a:solidFill>
            <a:schemeClr val="bg2">
              <a:lumMod val="90000"/>
            </a:schemeClr>
          </a:solidFill>
          <a:ln>
            <a:solidFill>
              <a:schemeClr val="tx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prstClr val="black"/>
                </a:solidFill>
                <a:effectLst/>
                <a:uLnTx/>
                <a:uFillTx/>
                <a:latin typeface=" Arial"/>
                <a:ea typeface="+mn-ea"/>
                <a:cs typeface="+mn-cs"/>
              </a:rPr>
              <a:t>Potential Future Areas for Analysis</a:t>
            </a:r>
          </a:p>
        </p:txBody>
      </p:sp>
      <p:sp>
        <p:nvSpPr>
          <p:cNvPr id="7" name="TextBox 6">
            <a:extLst>
              <a:ext uri="{FF2B5EF4-FFF2-40B4-BE49-F238E27FC236}">
                <a16:creationId xmlns:a16="http://schemas.microsoft.com/office/drawing/2014/main" id="{77F228C2-CA20-3E09-CD22-3D16BB53BB27}"/>
              </a:ext>
            </a:extLst>
          </p:cNvPr>
          <p:cNvSpPr txBox="1"/>
          <p:nvPr/>
        </p:nvSpPr>
        <p:spPr>
          <a:xfrm>
            <a:off x="340449" y="1496371"/>
            <a:ext cx="6101296" cy="400110"/>
          </a:xfrm>
          <a:prstGeom prst="rect">
            <a:avLst/>
          </a:prstGeom>
          <a:solidFill>
            <a:srgbClr val="CFDEC6"/>
          </a:solidFill>
          <a:ln>
            <a:solidFill>
              <a:schemeClr val="tx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 Arial"/>
                <a:ea typeface="+mn-ea"/>
                <a:cs typeface="+mn-cs"/>
              </a:rPr>
              <a:t>Combat Modeling</a:t>
            </a:r>
          </a:p>
        </p:txBody>
      </p:sp>
      <p:sp>
        <p:nvSpPr>
          <p:cNvPr id="8" name="TextBox 7">
            <a:extLst>
              <a:ext uri="{FF2B5EF4-FFF2-40B4-BE49-F238E27FC236}">
                <a16:creationId xmlns:a16="http://schemas.microsoft.com/office/drawing/2014/main" id="{67D6B776-93DE-CD06-61C0-FCF42CF57013}"/>
              </a:ext>
            </a:extLst>
          </p:cNvPr>
          <p:cNvSpPr txBox="1"/>
          <p:nvPr/>
        </p:nvSpPr>
        <p:spPr>
          <a:xfrm>
            <a:off x="6667499" y="1496371"/>
            <a:ext cx="5148072" cy="400110"/>
          </a:xfrm>
          <a:prstGeom prst="rect">
            <a:avLst/>
          </a:prstGeom>
          <a:solidFill>
            <a:srgbClr val="CFDEC6"/>
          </a:solidFill>
          <a:ln>
            <a:solidFill>
              <a:schemeClr val="tx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 Arial"/>
                <a:ea typeface="+mn-ea"/>
                <a:cs typeface="+mn-cs"/>
              </a:rPr>
              <a:t>Sustainment and Transportability</a:t>
            </a:r>
          </a:p>
        </p:txBody>
      </p:sp>
      <p:sp>
        <p:nvSpPr>
          <p:cNvPr id="13" name="TextBox 12">
            <a:extLst>
              <a:ext uri="{FF2B5EF4-FFF2-40B4-BE49-F238E27FC236}">
                <a16:creationId xmlns:a16="http://schemas.microsoft.com/office/drawing/2014/main" id="{3408F29B-C851-CA43-4EF9-529740031A81}"/>
              </a:ext>
            </a:extLst>
          </p:cNvPr>
          <p:cNvSpPr txBox="1"/>
          <p:nvPr/>
        </p:nvSpPr>
        <p:spPr>
          <a:xfrm>
            <a:off x="6667499" y="1939832"/>
            <a:ext cx="5148072" cy="1838114"/>
          </a:xfrm>
          <a:prstGeom prst="rect">
            <a:avLst/>
          </a:prstGeom>
          <a:solidFill>
            <a:srgbClr val="D2E1C9"/>
          </a:solidFill>
          <a:ln>
            <a:solidFill>
              <a:schemeClr val="tx1"/>
            </a:solidFill>
          </a:ln>
        </p:spPr>
        <p:txBody>
          <a:bodyPr wrap="square" rtlCol="0">
            <a:noAutofit/>
          </a:bodyPr>
          <a:lstStyle/>
          <a:p>
            <a:pPr marL="114300" marR="0" lvl="0" indent="-11430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00" cap="none" spc="0" normalizeH="0" baseline="0" noProof="0">
                <a:ln>
                  <a:noFill/>
                </a:ln>
                <a:solidFill>
                  <a:prstClr val="black"/>
                </a:solidFill>
                <a:effectLst/>
                <a:uLnTx/>
                <a:uFillTx/>
                <a:latin typeface=" Arial"/>
                <a:ea typeface="Aptos" panose="02110004020202020204"/>
                <a:cs typeface="Times New Roman" panose="02020603050405020304" pitchFamily="18" charset="0"/>
              </a:rPr>
              <a:t>- Combat model output will inform fuel and ammunition requirements. </a:t>
            </a:r>
          </a:p>
          <a:p>
            <a:pPr marL="114300" marR="0" lvl="0" indent="-114300" algn="l" defTabSz="914400" rtl="0" eaLnBrk="1" fontAlgn="auto" latinLnBrk="0" hangingPunct="1">
              <a:lnSpc>
                <a:spcPct val="100000"/>
              </a:lnSpc>
              <a:spcBef>
                <a:spcPts val="0"/>
              </a:spcBef>
              <a:spcAft>
                <a:spcPts val="0"/>
              </a:spcAft>
              <a:buClrTx/>
              <a:buSzTx/>
              <a:buFontTx/>
              <a:buChar char="-"/>
              <a:tabLst/>
              <a:defRPr/>
            </a:pPr>
            <a:r>
              <a:rPr kumimoji="0" lang="en-US" sz="1600" b="0" i="0" u="none" strike="noStrike" kern="100" cap="none" spc="0" normalizeH="0" baseline="0" noProof="0">
                <a:ln>
                  <a:noFill/>
                </a:ln>
                <a:solidFill>
                  <a:prstClr val="black"/>
                </a:solidFill>
                <a:effectLst/>
                <a:uLnTx/>
                <a:uFillTx/>
                <a:latin typeface=" Arial"/>
                <a:ea typeface="+mn-ea"/>
                <a:cs typeface="Times New Roman" panose="02020603050405020304" pitchFamily="18" charset="0"/>
              </a:rPr>
              <a:t>Sustainment models and methodologies are being modified to account for RAS systems.</a:t>
            </a:r>
          </a:p>
          <a:p>
            <a:pPr marL="114300" marR="0" lvl="0" indent="-114300" algn="l" defTabSz="914400" rtl="0" eaLnBrk="1" fontAlgn="auto" latinLnBrk="0" hangingPunct="1">
              <a:lnSpc>
                <a:spcPct val="100000"/>
              </a:lnSpc>
              <a:spcBef>
                <a:spcPts val="0"/>
              </a:spcBef>
              <a:spcAft>
                <a:spcPts val="0"/>
              </a:spcAft>
              <a:buClrTx/>
              <a:buSzTx/>
              <a:buFontTx/>
              <a:buChar char="-"/>
              <a:tabLst/>
              <a:defRPr/>
            </a:pPr>
            <a:r>
              <a:rPr kumimoji="0" lang="en-US" sz="1600" b="0" i="0" u="none" strike="noStrike" kern="100" cap="none" spc="0" normalizeH="0" baseline="0" noProof="0">
                <a:ln>
                  <a:noFill/>
                </a:ln>
                <a:solidFill>
                  <a:prstClr val="black"/>
                </a:solidFill>
                <a:effectLst/>
                <a:uLnTx/>
                <a:uFillTx/>
                <a:latin typeface=" Arial"/>
                <a:ea typeface="+mn-ea"/>
                <a:cs typeface="Times New Roman" panose="02020603050405020304" pitchFamily="18" charset="0"/>
              </a:rPr>
              <a:t>Existing transportability analyses focusing on the ABCT are being used to assess the impact of adding RAS PLT to the force.</a:t>
            </a:r>
          </a:p>
          <a:p>
            <a:pPr marL="114300" marR="0" lvl="0" indent="-11430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00" cap="none" spc="0" normalizeH="0" baseline="0" noProof="0">
                <a:ln>
                  <a:noFill/>
                </a:ln>
                <a:solidFill>
                  <a:prstClr val="black"/>
                </a:solidFill>
                <a:effectLst/>
                <a:uLnTx/>
                <a:uFillTx/>
                <a:latin typeface=" Arial"/>
                <a:ea typeface="+mn-ea"/>
                <a:cs typeface="Times New Roman" panose="02020603050405020304" pitchFamily="18" charset="0"/>
              </a:rPr>
              <a:t> </a:t>
            </a:r>
          </a:p>
        </p:txBody>
      </p:sp>
      <p:grpSp>
        <p:nvGrpSpPr>
          <p:cNvPr id="2" name="Group 1">
            <a:extLst>
              <a:ext uri="{FF2B5EF4-FFF2-40B4-BE49-F238E27FC236}">
                <a16:creationId xmlns:a16="http://schemas.microsoft.com/office/drawing/2014/main" id="{3DC788D9-0498-FF4F-83DE-BC3C1D253B46}"/>
              </a:ext>
            </a:extLst>
          </p:cNvPr>
          <p:cNvGrpSpPr/>
          <p:nvPr/>
        </p:nvGrpSpPr>
        <p:grpSpPr>
          <a:xfrm>
            <a:off x="10744199" y="125412"/>
            <a:ext cx="1194619" cy="712788"/>
            <a:chOff x="2829175" y="2816236"/>
            <a:chExt cx="3660636" cy="2077644"/>
          </a:xfrm>
        </p:grpSpPr>
        <p:pic>
          <p:nvPicPr>
            <p:cNvPr id="12" name="Picture 11">
              <a:extLst>
                <a:ext uri="{FF2B5EF4-FFF2-40B4-BE49-F238E27FC236}">
                  <a16:creationId xmlns:a16="http://schemas.microsoft.com/office/drawing/2014/main" id="{E53051D6-DD50-2FBD-B998-C2B77394E7CD}"/>
                </a:ext>
              </a:extLst>
            </p:cNvPr>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4562558" y="2891957"/>
              <a:ext cx="1927253" cy="1926202"/>
            </a:xfrm>
            <a:prstGeom prst="rect">
              <a:avLst/>
            </a:prstGeom>
          </p:spPr>
        </p:pic>
        <p:pic>
          <p:nvPicPr>
            <p:cNvPr id="14" name="Picture 13" descr="A picture containing logo&#10;&#10;Description automatically generated">
              <a:extLst>
                <a:ext uri="{FF2B5EF4-FFF2-40B4-BE49-F238E27FC236}">
                  <a16:creationId xmlns:a16="http://schemas.microsoft.com/office/drawing/2014/main" id="{557D1F10-3F9D-77DA-72AD-5C1FCE5183CD}"/>
                </a:ext>
              </a:extLst>
            </p:cNvPr>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2829175" y="2816236"/>
              <a:ext cx="1663256" cy="2077644"/>
            </a:xfrm>
            <a:prstGeom prst="rect">
              <a:avLst/>
            </a:prstGeom>
          </p:spPr>
        </p:pic>
      </p:grpSp>
    </p:spTree>
    <p:extLst>
      <p:ext uri="{BB962C8B-B14F-4D97-AF65-F5344CB8AC3E}">
        <p14:creationId xmlns:p14="http://schemas.microsoft.com/office/powerpoint/2010/main" val="41706791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765E07B-115A-F6AB-23AF-33314FB1690E}"/>
              </a:ext>
            </a:extLst>
          </p:cNvPr>
          <p:cNvSpPr>
            <a:spLocks noGrp="1"/>
          </p:cNvSpPr>
          <p:nvPr>
            <p:ph idx="1"/>
          </p:nvPr>
        </p:nvSpPr>
        <p:spPr>
          <a:xfrm>
            <a:off x="543208" y="1295400"/>
            <a:ext cx="10909426" cy="1157256"/>
          </a:xfrm>
          <a:noFill/>
          <a:ln w="12700">
            <a:noFill/>
            <a:miter lim="800000"/>
            <a:headEnd/>
            <a:tailEnd/>
          </a:ln>
          <a:effectLst/>
        </p:spPr>
        <p:txBody>
          <a:bodyPr vert="horz" wrap="square" lIns="91440" tIns="45720" rIns="91440" bIns="45720" numCol="1" anchor="t" anchorCtr="0" compatLnSpc="1">
            <a:prstTxWarp prst="textNoShape">
              <a:avLst/>
            </a:prstTxWarp>
            <a:normAutofit fontScale="92500"/>
          </a:bodyPr>
          <a:lstStyle/>
          <a:p>
            <a:pPr>
              <a:spcBef>
                <a:spcPts val="400"/>
              </a:spcBef>
            </a:pPr>
            <a:r>
              <a:rPr lang="en-US" sz="1600" b="0" dirty="0">
                <a:latin typeface=" Arial"/>
              </a:rPr>
              <a:t>TRAC has been involved with Robotic Combat Vehicle (RCV) virtual and live experiments as part of the data collection and analysis team since 2019.  These events have contributed to the documentation of possible future Tactics, Techniques and Procedures (TTPs) for ground robotics, informed requirements regarding platform capabilities, and provided direct Soldier feedback to the Product manager on desired improvements to physical and software Soldier interfaces. </a:t>
            </a:r>
          </a:p>
        </p:txBody>
      </p:sp>
      <p:sp>
        <p:nvSpPr>
          <p:cNvPr id="3" name="Date Placeholder 2">
            <a:extLst>
              <a:ext uri="{FF2B5EF4-FFF2-40B4-BE49-F238E27FC236}">
                <a16:creationId xmlns:a16="http://schemas.microsoft.com/office/drawing/2014/main" id="{7C932FBA-88ED-2E71-F11C-76BFF7085767}"/>
              </a:ext>
            </a:extLst>
          </p:cNvPr>
          <p:cNvSpPr>
            <a:spLocks noGrp="1"/>
          </p:cNvSpPr>
          <p:nvPr>
            <p:ph type="dt" sz="half" idx="10"/>
          </p:nvPr>
        </p:nvSpPr>
        <p:spPr bwMode="auto">
          <a:xfrm>
            <a:off x="0" y="6626225"/>
            <a:ext cx="2438400" cy="228600"/>
          </a:xfrm>
          <a:prstGeom prst="rect">
            <a:avLst/>
          </a:prstGeom>
          <a:noFill/>
          <a:ln w="9525">
            <a:noFill/>
            <a:miter lim="800000"/>
            <a:headEnd/>
            <a:tailEnd/>
          </a:ln>
          <a:effectLst/>
        </p:spPr>
        <p:txBody>
          <a:bodyPr vert="horz" wrap="none" lIns="91429" tIns="45714" rIns="91429" bIns="45714" numCol="1" anchor="b" anchorCtr="0" compatLnSpc="1">
            <a:prstTxWarp prst="textNoShape">
              <a:avLst/>
            </a:prstTxWarp>
          </a:bodyPr>
          <a:lstStyle>
            <a:defPPr>
              <a:defRPr lang="en-US"/>
            </a:defPPr>
            <a:lvl1pPr algn="l" rtl="0" eaLnBrk="0" fontAlgn="base" hangingPunct="0">
              <a:spcBef>
                <a:spcPct val="0"/>
              </a:spcBef>
              <a:spcAft>
                <a:spcPct val="0"/>
              </a:spcAft>
              <a:defRPr lang="en-US" sz="800" b="1" kern="1200">
                <a:solidFill>
                  <a:srgbClr val="969696"/>
                </a:solidFill>
                <a:latin typeface="Arial" charset="0"/>
                <a:ea typeface="+mn-ea"/>
                <a:cs typeface="+mn-cs"/>
              </a:defRPr>
            </a:lvl1pPr>
            <a:lvl2pPr marL="457200" algn="l" rtl="0" eaLnBrk="0" fontAlgn="base" hangingPunct="0">
              <a:spcBef>
                <a:spcPct val="0"/>
              </a:spcBef>
              <a:spcAft>
                <a:spcPct val="0"/>
              </a:spcAft>
              <a:defRPr sz="2400" b="1" kern="1200">
                <a:solidFill>
                  <a:srgbClr val="000000"/>
                </a:solidFill>
                <a:latin typeface="Arial" charset="0"/>
                <a:ea typeface="+mn-ea"/>
                <a:cs typeface="+mn-cs"/>
              </a:defRPr>
            </a:lvl2pPr>
            <a:lvl3pPr marL="914400" algn="l" rtl="0" eaLnBrk="0" fontAlgn="base" hangingPunct="0">
              <a:spcBef>
                <a:spcPct val="0"/>
              </a:spcBef>
              <a:spcAft>
                <a:spcPct val="0"/>
              </a:spcAft>
              <a:defRPr sz="2400" b="1" kern="1200">
                <a:solidFill>
                  <a:srgbClr val="000000"/>
                </a:solidFill>
                <a:latin typeface="Arial" charset="0"/>
                <a:ea typeface="+mn-ea"/>
                <a:cs typeface="+mn-cs"/>
              </a:defRPr>
            </a:lvl3pPr>
            <a:lvl4pPr marL="1371600" algn="l" rtl="0" eaLnBrk="0" fontAlgn="base" hangingPunct="0">
              <a:spcBef>
                <a:spcPct val="0"/>
              </a:spcBef>
              <a:spcAft>
                <a:spcPct val="0"/>
              </a:spcAft>
              <a:defRPr sz="2400" b="1" kern="1200">
                <a:solidFill>
                  <a:srgbClr val="000000"/>
                </a:solidFill>
                <a:latin typeface="Arial" charset="0"/>
                <a:ea typeface="+mn-ea"/>
                <a:cs typeface="+mn-cs"/>
              </a:defRPr>
            </a:lvl4pPr>
            <a:lvl5pPr marL="1828800" algn="l" rtl="0" eaLnBrk="0" fontAlgn="base" hangingPunct="0">
              <a:spcBef>
                <a:spcPct val="0"/>
              </a:spcBef>
              <a:spcAft>
                <a:spcPct val="0"/>
              </a:spcAft>
              <a:defRPr sz="2400" b="1" kern="1200">
                <a:solidFill>
                  <a:srgbClr val="000000"/>
                </a:solidFill>
                <a:latin typeface="Arial" charset="0"/>
                <a:ea typeface="+mn-ea"/>
                <a:cs typeface="+mn-cs"/>
              </a:defRPr>
            </a:lvl5pPr>
            <a:lvl6pPr marL="2286000" algn="l" defTabSz="914400" rtl="0" eaLnBrk="1" latinLnBrk="0" hangingPunct="1">
              <a:defRPr sz="2400" b="1" kern="1200">
                <a:solidFill>
                  <a:srgbClr val="000000"/>
                </a:solidFill>
                <a:latin typeface="Arial" charset="0"/>
                <a:ea typeface="+mn-ea"/>
                <a:cs typeface="+mn-cs"/>
              </a:defRPr>
            </a:lvl6pPr>
            <a:lvl7pPr marL="2743200" algn="l" defTabSz="914400" rtl="0" eaLnBrk="1" latinLnBrk="0" hangingPunct="1">
              <a:defRPr sz="2400" b="1" kern="1200">
                <a:solidFill>
                  <a:srgbClr val="000000"/>
                </a:solidFill>
                <a:latin typeface="Arial" charset="0"/>
                <a:ea typeface="+mn-ea"/>
                <a:cs typeface="+mn-cs"/>
              </a:defRPr>
            </a:lvl7pPr>
            <a:lvl8pPr marL="3200400" algn="l" defTabSz="914400" rtl="0" eaLnBrk="1" latinLnBrk="0" hangingPunct="1">
              <a:defRPr sz="2400" b="1" kern="1200">
                <a:solidFill>
                  <a:srgbClr val="000000"/>
                </a:solidFill>
                <a:latin typeface="Arial" charset="0"/>
                <a:ea typeface="+mn-ea"/>
                <a:cs typeface="+mn-cs"/>
              </a:defRPr>
            </a:lvl8pPr>
            <a:lvl9pPr marL="3657600" algn="l" defTabSz="914400" rtl="0" eaLnBrk="1" latinLnBrk="0" hangingPunct="1">
              <a:defRPr sz="2400" b="1" kern="1200">
                <a:solidFill>
                  <a:srgbClr val="000000"/>
                </a:solidFill>
                <a:latin typeface="Arial"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800" b="1" i="0" u="none" strike="noStrike" kern="1200" cap="none" spc="0" normalizeH="0" baseline="0" noProof="0">
                <a:ln>
                  <a:noFill/>
                </a:ln>
                <a:solidFill>
                  <a:srgbClr val="969696"/>
                </a:solidFill>
                <a:effectLst/>
                <a:uLnTx/>
                <a:uFillTx/>
                <a:latin typeface="Arial" charset="0"/>
                <a:ea typeface="+mn-ea"/>
                <a:cs typeface="+mn-cs"/>
              </a:rPr>
              <a:t>22 November 2024</a:t>
            </a:r>
          </a:p>
        </p:txBody>
      </p:sp>
      <p:sp>
        <p:nvSpPr>
          <p:cNvPr id="5" name="Footer Placeholder 4">
            <a:extLst>
              <a:ext uri="{FF2B5EF4-FFF2-40B4-BE49-F238E27FC236}">
                <a16:creationId xmlns:a16="http://schemas.microsoft.com/office/drawing/2014/main" id="{D7A3C420-8BB0-C8DC-1CF1-C193B1D5B481}"/>
              </a:ext>
            </a:extLst>
          </p:cNvPr>
          <p:cNvSpPr>
            <a:spLocks noGrp="1"/>
          </p:cNvSpPr>
          <p:nvPr>
            <p:ph type="ftr" sz="quarter" idx="12"/>
          </p:nvPr>
        </p:nvSpPr>
        <p:spPr bwMode="auto">
          <a:xfrm>
            <a:off x="8043334" y="6624638"/>
            <a:ext cx="3655484" cy="228600"/>
          </a:xfrm>
          <a:prstGeom prst="rect">
            <a:avLst/>
          </a:prstGeom>
          <a:noFill/>
          <a:ln w="9525">
            <a:noFill/>
            <a:miter lim="800000"/>
            <a:headEnd/>
            <a:tailEnd/>
          </a:ln>
          <a:effectLst/>
        </p:spPr>
        <p:txBody>
          <a:bodyPr vert="horz" wrap="none" lIns="91429" tIns="45714" rIns="91429" bIns="45714" numCol="1" anchor="b" anchorCtr="0" compatLnSpc="1">
            <a:prstTxWarp prst="textNoShape">
              <a:avLst/>
            </a:prstTxWarp>
          </a:bodyPr>
          <a:lstStyle>
            <a:defPPr>
              <a:defRPr lang="en-US"/>
            </a:defPPr>
            <a:lvl1pPr algn="r" rtl="0" eaLnBrk="0" fontAlgn="base" hangingPunct="0">
              <a:spcBef>
                <a:spcPct val="0"/>
              </a:spcBef>
              <a:spcAft>
                <a:spcPct val="0"/>
              </a:spcAft>
              <a:defRPr lang="en-US" sz="800" b="1" kern="1200">
                <a:solidFill>
                  <a:srgbClr val="969696"/>
                </a:solidFill>
                <a:latin typeface="Arial" charset="0"/>
                <a:ea typeface="+mn-ea"/>
                <a:cs typeface="+mn-cs"/>
              </a:defRPr>
            </a:lvl1pPr>
            <a:lvl2pPr marL="457200" algn="l" rtl="0" eaLnBrk="0" fontAlgn="base" hangingPunct="0">
              <a:spcBef>
                <a:spcPct val="0"/>
              </a:spcBef>
              <a:spcAft>
                <a:spcPct val="0"/>
              </a:spcAft>
              <a:defRPr sz="2400" b="1" kern="1200">
                <a:solidFill>
                  <a:srgbClr val="000000"/>
                </a:solidFill>
                <a:latin typeface="Arial" charset="0"/>
                <a:ea typeface="+mn-ea"/>
                <a:cs typeface="+mn-cs"/>
              </a:defRPr>
            </a:lvl2pPr>
            <a:lvl3pPr marL="914400" algn="l" rtl="0" eaLnBrk="0" fontAlgn="base" hangingPunct="0">
              <a:spcBef>
                <a:spcPct val="0"/>
              </a:spcBef>
              <a:spcAft>
                <a:spcPct val="0"/>
              </a:spcAft>
              <a:defRPr sz="2400" b="1" kern="1200">
                <a:solidFill>
                  <a:srgbClr val="000000"/>
                </a:solidFill>
                <a:latin typeface="Arial" charset="0"/>
                <a:ea typeface="+mn-ea"/>
                <a:cs typeface="+mn-cs"/>
              </a:defRPr>
            </a:lvl3pPr>
            <a:lvl4pPr marL="1371600" algn="l" rtl="0" eaLnBrk="0" fontAlgn="base" hangingPunct="0">
              <a:spcBef>
                <a:spcPct val="0"/>
              </a:spcBef>
              <a:spcAft>
                <a:spcPct val="0"/>
              </a:spcAft>
              <a:defRPr sz="2400" b="1" kern="1200">
                <a:solidFill>
                  <a:srgbClr val="000000"/>
                </a:solidFill>
                <a:latin typeface="Arial" charset="0"/>
                <a:ea typeface="+mn-ea"/>
                <a:cs typeface="+mn-cs"/>
              </a:defRPr>
            </a:lvl4pPr>
            <a:lvl5pPr marL="1828800" algn="l" rtl="0" eaLnBrk="0" fontAlgn="base" hangingPunct="0">
              <a:spcBef>
                <a:spcPct val="0"/>
              </a:spcBef>
              <a:spcAft>
                <a:spcPct val="0"/>
              </a:spcAft>
              <a:defRPr sz="2400" b="1" kern="1200">
                <a:solidFill>
                  <a:srgbClr val="000000"/>
                </a:solidFill>
                <a:latin typeface="Arial" charset="0"/>
                <a:ea typeface="+mn-ea"/>
                <a:cs typeface="+mn-cs"/>
              </a:defRPr>
            </a:lvl5pPr>
            <a:lvl6pPr marL="2286000" algn="l" defTabSz="914400" rtl="0" eaLnBrk="1" latinLnBrk="0" hangingPunct="1">
              <a:defRPr sz="2400" b="1" kern="1200">
                <a:solidFill>
                  <a:srgbClr val="000000"/>
                </a:solidFill>
                <a:latin typeface="Arial" charset="0"/>
                <a:ea typeface="+mn-ea"/>
                <a:cs typeface="+mn-cs"/>
              </a:defRPr>
            </a:lvl6pPr>
            <a:lvl7pPr marL="2743200" algn="l" defTabSz="914400" rtl="0" eaLnBrk="1" latinLnBrk="0" hangingPunct="1">
              <a:defRPr sz="2400" b="1" kern="1200">
                <a:solidFill>
                  <a:srgbClr val="000000"/>
                </a:solidFill>
                <a:latin typeface="Arial" charset="0"/>
                <a:ea typeface="+mn-ea"/>
                <a:cs typeface="+mn-cs"/>
              </a:defRPr>
            </a:lvl7pPr>
            <a:lvl8pPr marL="3200400" algn="l" defTabSz="914400" rtl="0" eaLnBrk="1" latinLnBrk="0" hangingPunct="1">
              <a:defRPr sz="2400" b="1" kern="1200">
                <a:solidFill>
                  <a:srgbClr val="000000"/>
                </a:solidFill>
                <a:latin typeface="Arial" charset="0"/>
                <a:ea typeface="+mn-ea"/>
                <a:cs typeface="+mn-cs"/>
              </a:defRPr>
            </a:lvl8pPr>
            <a:lvl9pPr marL="3657600" algn="l" defTabSz="914400" rtl="0" eaLnBrk="1" latinLnBrk="0" hangingPunct="1">
              <a:defRPr sz="2400" b="1" kern="1200">
                <a:solidFill>
                  <a:srgbClr val="000000"/>
                </a:solidFill>
                <a:latin typeface="Arial" charset="0"/>
                <a:ea typeface="+mn-ea"/>
                <a:cs typeface="+mn-cs"/>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en-US" sz="800" b="1" i="0" u="none" strike="noStrike" kern="1200" cap="none" spc="0" normalizeH="0" baseline="0" noProof="0">
                <a:ln>
                  <a:noFill/>
                </a:ln>
                <a:solidFill>
                  <a:srgbClr val="969696"/>
                </a:solidFill>
                <a:effectLst/>
                <a:uLnTx/>
                <a:uFillTx/>
                <a:latin typeface="Arial" charset="0"/>
                <a:ea typeface="+mn-ea"/>
                <a:cs typeface="+mn-cs"/>
              </a:rPr>
              <a:t>HMIF Analysis Initial TRAC Contributions for I/ITSEC Panel</a:t>
            </a:r>
          </a:p>
        </p:txBody>
      </p:sp>
      <p:sp>
        <p:nvSpPr>
          <p:cNvPr id="6" name="Title 5">
            <a:extLst>
              <a:ext uri="{FF2B5EF4-FFF2-40B4-BE49-F238E27FC236}">
                <a16:creationId xmlns:a16="http://schemas.microsoft.com/office/drawing/2014/main" id="{26A7F018-2C90-A7D6-4531-622CCEF23082}"/>
              </a:ext>
            </a:extLst>
          </p:cNvPr>
          <p:cNvSpPr>
            <a:spLocks noGrp="1"/>
          </p:cNvSpPr>
          <p:nvPr>
            <p:ph type="title"/>
          </p:nvPr>
        </p:nvSpPr>
        <p:spPr/>
        <p:txBody>
          <a:bodyPr anchor="ctr"/>
          <a:lstStyle/>
          <a:p>
            <a:r>
              <a:rPr lang="en-US" dirty="0"/>
              <a:t>Support to RCV Live Experimentation</a:t>
            </a:r>
          </a:p>
        </p:txBody>
      </p:sp>
      <p:sp>
        <p:nvSpPr>
          <p:cNvPr id="9" name="Content Placeholder 1">
            <a:extLst>
              <a:ext uri="{FF2B5EF4-FFF2-40B4-BE49-F238E27FC236}">
                <a16:creationId xmlns:a16="http://schemas.microsoft.com/office/drawing/2014/main" id="{079546DB-D1C7-E993-001E-F2EF3B174E73}"/>
              </a:ext>
            </a:extLst>
          </p:cNvPr>
          <p:cNvSpPr txBox="1">
            <a:spLocks/>
          </p:cNvSpPr>
          <p:nvPr/>
        </p:nvSpPr>
        <p:spPr bwMode="auto">
          <a:xfrm>
            <a:off x="543208" y="2454243"/>
            <a:ext cx="7363984" cy="3997673"/>
          </a:xfrm>
          <a:prstGeom prst="rect">
            <a:avLst/>
          </a:prstGeom>
          <a:noFill/>
          <a:ln w="12700">
            <a:noFill/>
            <a:miter lim="800000"/>
            <a:headEnd/>
            <a:tailEnd/>
          </a:ln>
          <a:effectLst/>
        </p:spPr>
        <p:txBody>
          <a:bodyPr vert="horz" wrap="square" lIns="91440" tIns="45720" rIns="91440" bIns="45720" numCol="1" anchor="t" anchorCtr="0" compatLnSpc="1">
            <a:prstTxWarp prst="textNoShape">
              <a:avLst/>
            </a:prstTxWarp>
          </a:bodyPr>
          <a:lstStyle>
            <a:lvl1pPr marL="168275" indent="-168275" algn="l" rtl="0" eaLnBrk="1" fontAlgn="base" hangingPunct="1">
              <a:lnSpc>
                <a:spcPct val="90000"/>
              </a:lnSpc>
              <a:spcBef>
                <a:spcPct val="50000"/>
              </a:spcBef>
              <a:spcAft>
                <a:spcPct val="0"/>
              </a:spcAft>
              <a:buClr>
                <a:srgbClr val="000000"/>
              </a:buClr>
              <a:buChar char="•"/>
              <a:defRPr sz="2000" b="1">
                <a:solidFill>
                  <a:srgbClr val="000000"/>
                </a:solidFill>
                <a:latin typeface="+mn-lt"/>
                <a:ea typeface="+mn-ea"/>
                <a:cs typeface="+mn-cs"/>
              </a:defRPr>
            </a:lvl1pPr>
            <a:lvl2pPr marL="625475" indent="-168275" algn="l" rtl="0" eaLnBrk="1" fontAlgn="base" hangingPunct="1">
              <a:lnSpc>
                <a:spcPct val="90000"/>
              </a:lnSpc>
              <a:spcBef>
                <a:spcPts val="60"/>
              </a:spcBef>
              <a:spcAft>
                <a:spcPct val="0"/>
              </a:spcAft>
              <a:buClr>
                <a:srgbClr val="000000"/>
              </a:buClr>
              <a:buChar char="–"/>
              <a:defRPr sz="1800" b="1">
                <a:solidFill>
                  <a:srgbClr val="000000"/>
                </a:solidFill>
                <a:latin typeface="+mn-lt"/>
              </a:defRPr>
            </a:lvl2pPr>
            <a:lvl3pPr marL="1082675" indent="-168275" algn="l" rtl="0" eaLnBrk="1" fontAlgn="base" hangingPunct="1">
              <a:lnSpc>
                <a:spcPct val="90000"/>
              </a:lnSpc>
              <a:spcBef>
                <a:spcPts val="60"/>
              </a:spcBef>
              <a:spcAft>
                <a:spcPct val="0"/>
              </a:spcAft>
              <a:buClr>
                <a:srgbClr val="000000"/>
              </a:buClr>
              <a:buChar char="-"/>
              <a:defRPr sz="1600" b="1">
                <a:solidFill>
                  <a:srgbClr val="000000"/>
                </a:solidFill>
                <a:latin typeface="+mn-lt"/>
              </a:defRPr>
            </a:lvl3pPr>
            <a:lvl4pPr marL="1539875" indent="-168275" algn="l" rtl="0" eaLnBrk="1" fontAlgn="base" hangingPunct="1">
              <a:spcBef>
                <a:spcPct val="20000"/>
              </a:spcBef>
              <a:spcAft>
                <a:spcPct val="0"/>
              </a:spcAft>
              <a:buClr>
                <a:srgbClr val="919191"/>
              </a:buClr>
              <a:buSzPct val="100000"/>
              <a:buChar char="–"/>
              <a:defRPr sz="1600">
                <a:solidFill>
                  <a:srgbClr val="919191"/>
                </a:solidFill>
                <a:latin typeface="+mn-lt"/>
              </a:defRPr>
            </a:lvl4pPr>
            <a:lvl5pPr marL="1997075" indent="-168275" algn="l" rtl="0" eaLnBrk="1" fontAlgn="base" hangingPunct="1">
              <a:spcBef>
                <a:spcPct val="20000"/>
              </a:spcBef>
              <a:spcAft>
                <a:spcPct val="0"/>
              </a:spcAft>
              <a:buClr>
                <a:srgbClr val="919191"/>
              </a:buClr>
              <a:buSzPct val="100000"/>
              <a:buChar char="›"/>
              <a:defRPr sz="1600">
                <a:solidFill>
                  <a:srgbClr val="919191"/>
                </a:solidFill>
                <a:latin typeface="+mn-lt"/>
              </a:defRPr>
            </a:lvl5pPr>
            <a:lvl6pPr marL="2514600" indent="-228600" algn="l" rtl="0" eaLnBrk="1" fontAlgn="base" hangingPunct="1">
              <a:spcBef>
                <a:spcPct val="20000"/>
              </a:spcBef>
              <a:spcAft>
                <a:spcPct val="0"/>
              </a:spcAft>
              <a:buClr>
                <a:srgbClr val="919191"/>
              </a:buClr>
              <a:buSzPct val="100000"/>
              <a:buChar char="›"/>
              <a:defRPr sz="2000">
                <a:solidFill>
                  <a:srgbClr val="919191"/>
                </a:solidFill>
                <a:latin typeface="+mn-lt"/>
              </a:defRPr>
            </a:lvl6pPr>
            <a:lvl7pPr marL="2971800" indent="-228600" algn="l" rtl="0" eaLnBrk="1" fontAlgn="base" hangingPunct="1">
              <a:spcBef>
                <a:spcPct val="20000"/>
              </a:spcBef>
              <a:spcAft>
                <a:spcPct val="0"/>
              </a:spcAft>
              <a:buClr>
                <a:srgbClr val="919191"/>
              </a:buClr>
              <a:buSzPct val="100000"/>
              <a:buChar char="›"/>
              <a:defRPr sz="2000">
                <a:solidFill>
                  <a:srgbClr val="919191"/>
                </a:solidFill>
                <a:latin typeface="+mn-lt"/>
              </a:defRPr>
            </a:lvl7pPr>
            <a:lvl8pPr marL="3429000" indent="-228600" algn="l" rtl="0" eaLnBrk="1" fontAlgn="base" hangingPunct="1">
              <a:spcBef>
                <a:spcPct val="20000"/>
              </a:spcBef>
              <a:spcAft>
                <a:spcPct val="0"/>
              </a:spcAft>
              <a:buClr>
                <a:srgbClr val="919191"/>
              </a:buClr>
              <a:buSzPct val="100000"/>
              <a:buChar char="›"/>
              <a:defRPr sz="2000">
                <a:solidFill>
                  <a:srgbClr val="919191"/>
                </a:solidFill>
                <a:latin typeface="+mn-lt"/>
              </a:defRPr>
            </a:lvl8pPr>
            <a:lvl9pPr marL="3886200" indent="-228600" algn="l" rtl="0" eaLnBrk="1" fontAlgn="base" hangingPunct="1">
              <a:spcBef>
                <a:spcPct val="20000"/>
              </a:spcBef>
              <a:spcAft>
                <a:spcPct val="0"/>
              </a:spcAft>
              <a:buClr>
                <a:srgbClr val="919191"/>
              </a:buClr>
              <a:buSzPct val="100000"/>
              <a:buChar char="›"/>
              <a:defRPr sz="2000">
                <a:solidFill>
                  <a:srgbClr val="919191"/>
                </a:solidFill>
                <a:latin typeface="+mn-lt"/>
              </a:defRPr>
            </a:lvl9pPr>
          </a:lstStyle>
          <a:p>
            <a:pPr marL="168275" marR="0" lvl="0" indent="-168275" algn="l" defTabSz="914400" rtl="0" eaLnBrk="1" fontAlgn="base" latinLnBrk="0" hangingPunct="1">
              <a:lnSpc>
                <a:spcPct val="90000"/>
              </a:lnSpc>
              <a:spcBef>
                <a:spcPts val="400"/>
              </a:spcBef>
              <a:spcAft>
                <a:spcPct val="0"/>
              </a:spcAft>
              <a:buClr>
                <a:srgbClr val="000000"/>
              </a:buClr>
              <a:buSzTx/>
              <a:buFontTx/>
              <a:buChar char="•"/>
              <a:tabLst/>
              <a:defRPr/>
            </a:pPr>
            <a:r>
              <a:rPr kumimoji="0" lang="en-US" sz="1600" b="0" i="0" u="none" strike="noStrike" kern="0" cap="none" spc="0" normalizeH="0" baseline="0" noProof="0" dirty="0">
                <a:ln>
                  <a:noFill/>
                </a:ln>
                <a:solidFill>
                  <a:srgbClr val="000000"/>
                </a:solidFill>
                <a:effectLst/>
                <a:uLnTx/>
                <a:uFillTx/>
                <a:latin typeface=" Arial"/>
                <a:ea typeface="+mn-ea"/>
                <a:cs typeface="+mn-cs"/>
              </a:rPr>
              <a:t>Most recently TRAC supported RCV Pilot 24 at the National Training Center (NTC), where TRAC sent 3 data collectors to Rotation 24-09 in July and Rotation 24-11 in September.  During the rotations, these personnel were responsible for:</a:t>
            </a:r>
          </a:p>
          <a:p>
            <a:pPr marL="342900" marR="0" lvl="1" indent="-171450" algn="l" defTabSz="914400" rtl="0" eaLnBrk="1" fontAlgn="base" latinLnBrk="0" hangingPunct="1">
              <a:lnSpc>
                <a:spcPct val="90000"/>
              </a:lnSpc>
              <a:spcBef>
                <a:spcPts val="400"/>
              </a:spcBef>
              <a:spcAft>
                <a:spcPct val="0"/>
              </a:spcAft>
              <a:buClr>
                <a:srgbClr val="000000"/>
              </a:buClr>
              <a:buSzTx/>
              <a:buFontTx/>
              <a:buChar char="–"/>
              <a:tabLst/>
              <a:defRPr/>
            </a:pPr>
            <a:r>
              <a:rPr kumimoji="0" lang="en-US" sz="1400" b="0" i="0" u="none" strike="noStrike" kern="0" cap="none" spc="0" normalizeH="0" baseline="0" noProof="0" dirty="0">
                <a:ln>
                  <a:noFill/>
                </a:ln>
                <a:solidFill>
                  <a:srgbClr val="000000"/>
                </a:solidFill>
                <a:effectLst/>
                <a:uLnTx/>
                <a:uFillTx/>
                <a:latin typeface=" Arial"/>
                <a:ea typeface="+mn-ea"/>
                <a:cs typeface="+mn-cs"/>
              </a:rPr>
              <a:t>Data collection in the NTC division tactical operations center (DTOC), where they could track operations and collect data from the multiple integrated laser engagement system (MILES), maintain situational awareness of the RCVs in relation to the rotational brigade and opposing forces (OPFOR) operations, and crosstalk with operations group tactical analysis feedback facilities (TAFF) on formation impacts and interoperability with their attached units.</a:t>
            </a:r>
          </a:p>
          <a:p>
            <a:pPr marL="342900" marR="0" lvl="1" indent="-171450" algn="l" defTabSz="914400" rtl="0" eaLnBrk="1" fontAlgn="base" latinLnBrk="0" hangingPunct="1">
              <a:lnSpc>
                <a:spcPct val="90000"/>
              </a:lnSpc>
              <a:spcBef>
                <a:spcPts val="400"/>
              </a:spcBef>
              <a:spcAft>
                <a:spcPct val="0"/>
              </a:spcAft>
              <a:buClr>
                <a:srgbClr val="000000"/>
              </a:buClr>
              <a:buSzTx/>
              <a:buFontTx/>
              <a:buChar char="–"/>
              <a:tabLst/>
              <a:defRPr/>
            </a:pPr>
            <a:r>
              <a:rPr kumimoji="0" lang="en-US" sz="1400" b="0" i="0" u="none" strike="noStrike" kern="0" cap="none" spc="0" normalizeH="0" baseline="0" noProof="0" dirty="0">
                <a:ln>
                  <a:noFill/>
                </a:ln>
                <a:solidFill>
                  <a:srgbClr val="000000"/>
                </a:solidFill>
                <a:effectLst/>
                <a:uLnTx/>
                <a:uFillTx/>
                <a:latin typeface=" Arial"/>
                <a:ea typeface="+mn-ea"/>
                <a:cs typeface="+mn-cs"/>
              </a:rPr>
              <a:t>The team also collected technical data from the platforms, observations from the analysts in the field, and surveys from the operators.  At the conclusion of each rotation, the team moderated both crew- and leader-focused after-action reviews on the operational effectiveness of the systems and desired capabilities.</a:t>
            </a:r>
          </a:p>
          <a:p>
            <a:pPr marL="342900" marR="0" lvl="1" indent="-171450" algn="l" defTabSz="914400" rtl="0" eaLnBrk="1" fontAlgn="base" latinLnBrk="0" hangingPunct="1">
              <a:lnSpc>
                <a:spcPct val="90000"/>
              </a:lnSpc>
              <a:spcBef>
                <a:spcPts val="400"/>
              </a:spcBef>
              <a:spcAft>
                <a:spcPct val="0"/>
              </a:spcAft>
              <a:buClr>
                <a:srgbClr val="000000"/>
              </a:buClr>
              <a:buSzTx/>
              <a:buFontTx/>
              <a:buChar char="–"/>
              <a:tabLst/>
              <a:defRPr/>
            </a:pPr>
            <a:endParaRPr kumimoji="0" lang="en-US" sz="1400" b="0" i="0" u="none" strike="noStrike" kern="0" cap="none" spc="0" normalizeH="0" baseline="0" noProof="0" dirty="0">
              <a:ln>
                <a:noFill/>
              </a:ln>
              <a:solidFill>
                <a:srgbClr val="000000"/>
              </a:solidFill>
              <a:effectLst/>
              <a:uLnTx/>
              <a:uFillTx/>
              <a:latin typeface=" Arial"/>
              <a:ea typeface="+mn-ea"/>
              <a:cs typeface="+mn-cs"/>
            </a:endParaRPr>
          </a:p>
          <a:p>
            <a:pPr marL="168275" marR="0" lvl="0" indent="-168275" algn="l" defTabSz="914400" rtl="0" eaLnBrk="1" fontAlgn="base" latinLnBrk="0" hangingPunct="1">
              <a:lnSpc>
                <a:spcPct val="90000"/>
              </a:lnSpc>
              <a:spcBef>
                <a:spcPts val="400"/>
              </a:spcBef>
              <a:spcAft>
                <a:spcPct val="0"/>
              </a:spcAft>
              <a:buClr>
                <a:srgbClr val="000000"/>
              </a:buClr>
              <a:buSzTx/>
              <a:buFontTx/>
              <a:buChar char="•"/>
              <a:tabLst/>
              <a:defRPr/>
            </a:pPr>
            <a:r>
              <a:rPr kumimoji="0" lang="en-US" sz="1600" b="0" i="0" u="none" strike="noStrike" kern="0" cap="none" spc="0" normalizeH="0" baseline="0" noProof="0" dirty="0">
                <a:ln>
                  <a:noFill/>
                </a:ln>
                <a:solidFill>
                  <a:srgbClr val="000000"/>
                </a:solidFill>
                <a:effectLst/>
                <a:uLnTx/>
                <a:uFillTx/>
                <a:latin typeface=" Arial"/>
                <a:ea typeface="+mn-ea"/>
                <a:cs typeface="+mn-cs"/>
              </a:rPr>
              <a:t>The team continues to support analysis and drafting of a final report that will be routed through </a:t>
            </a:r>
            <a:r>
              <a:rPr kumimoji="0" lang="en-US" sz="1600" b="0" i="0" u="none" strike="noStrike" kern="0" cap="none" spc="0" normalizeH="0" baseline="0" noProof="0" dirty="0" err="1">
                <a:ln>
                  <a:noFill/>
                </a:ln>
                <a:solidFill>
                  <a:srgbClr val="000000"/>
                </a:solidFill>
                <a:effectLst/>
                <a:uLnTx/>
                <a:uFillTx/>
                <a:latin typeface=" Arial"/>
                <a:ea typeface="+mn-ea"/>
                <a:cs typeface="+mn-cs"/>
              </a:rPr>
              <a:t>PdM</a:t>
            </a:r>
            <a:r>
              <a:rPr kumimoji="0" lang="en-US" sz="1600" b="0" i="0" u="none" strike="noStrike" kern="0" cap="none" spc="0" normalizeH="0" baseline="0" noProof="0" dirty="0">
                <a:ln>
                  <a:noFill/>
                </a:ln>
                <a:solidFill>
                  <a:srgbClr val="000000"/>
                </a:solidFill>
                <a:effectLst/>
                <a:uLnTx/>
                <a:uFillTx/>
                <a:latin typeface=" Arial"/>
                <a:ea typeface="+mn-ea"/>
                <a:cs typeface="+mn-cs"/>
              </a:rPr>
              <a:t> RCV and approved by the Next Generation Combat Vehicles Cross Functional Team (NGCV CFT).</a:t>
            </a:r>
          </a:p>
          <a:p>
            <a:pPr marL="168275" marR="0" lvl="0" indent="-168275" algn="l" defTabSz="914400" rtl="0" eaLnBrk="1" fontAlgn="base" latinLnBrk="0" hangingPunct="1">
              <a:lnSpc>
                <a:spcPct val="90000"/>
              </a:lnSpc>
              <a:spcBef>
                <a:spcPct val="50000"/>
              </a:spcBef>
              <a:spcAft>
                <a:spcPct val="0"/>
              </a:spcAft>
              <a:buClr>
                <a:srgbClr val="000000"/>
              </a:buClr>
              <a:buSzTx/>
              <a:buFontTx/>
              <a:buChar char="•"/>
              <a:tabLst/>
              <a:defRPr/>
            </a:pPr>
            <a:endParaRPr kumimoji="0" lang="en-US" sz="1600" b="1" i="0" u="none" strike="noStrike" kern="0" cap="none" spc="0" normalizeH="0" baseline="0" noProof="0" dirty="0">
              <a:ln>
                <a:noFill/>
              </a:ln>
              <a:solidFill>
                <a:srgbClr val="000000"/>
              </a:solidFill>
              <a:effectLst/>
              <a:uLnTx/>
              <a:uFillTx/>
              <a:latin typeface=" Arial"/>
              <a:ea typeface="+mn-ea"/>
              <a:cs typeface="+mn-cs"/>
            </a:endParaRPr>
          </a:p>
          <a:p>
            <a:pPr marL="168275" marR="0" lvl="0" indent="-168275" algn="l" defTabSz="914400" rtl="0" eaLnBrk="1" fontAlgn="base" latinLnBrk="0" hangingPunct="1">
              <a:lnSpc>
                <a:spcPct val="90000"/>
              </a:lnSpc>
              <a:spcBef>
                <a:spcPct val="50000"/>
              </a:spcBef>
              <a:spcAft>
                <a:spcPct val="0"/>
              </a:spcAft>
              <a:buClr>
                <a:srgbClr val="000000"/>
              </a:buClr>
              <a:buSzTx/>
              <a:buFontTx/>
              <a:buChar char="•"/>
              <a:tabLst/>
              <a:defRPr/>
            </a:pPr>
            <a:endParaRPr kumimoji="0" lang="en-US" sz="1600" b="1" i="0" u="none" strike="noStrike" kern="0" cap="none" spc="0" normalizeH="0" baseline="0" noProof="0" dirty="0">
              <a:ln>
                <a:noFill/>
              </a:ln>
              <a:solidFill>
                <a:srgbClr val="000000"/>
              </a:solidFill>
              <a:effectLst/>
              <a:uLnTx/>
              <a:uFillTx/>
              <a:latin typeface=" Arial"/>
              <a:ea typeface="+mn-ea"/>
              <a:cs typeface="+mn-cs"/>
            </a:endParaRPr>
          </a:p>
        </p:txBody>
      </p:sp>
      <p:pic>
        <p:nvPicPr>
          <p:cNvPr id="10" name="Picture 9">
            <a:extLst>
              <a:ext uri="{FF2B5EF4-FFF2-40B4-BE49-F238E27FC236}">
                <a16:creationId xmlns:a16="http://schemas.microsoft.com/office/drawing/2014/main" id="{BC4B1148-93AD-BA1F-C62A-582CF08D5912}"/>
              </a:ext>
            </a:extLst>
          </p:cNvPr>
          <p:cNvPicPr>
            <a:picLocks noChangeAspect="1"/>
          </p:cNvPicPr>
          <p:nvPr/>
        </p:nvPicPr>
        <p:blipFill>
          <a:blip r:embed="rId3"/>
          <a:stretch>
            <a:fillRect/>
          </a:stretch>
        </p:blipFill>
        <p:spPr>
          <a:xfrm>
            <a:off x="7989802" y="2454243"/>
            <a:ext cx="3629827" cy="2932030"/>
          </a:xfrm>
          <a:prstGeom prst="rect">
            <a:avLst/>
          </a:prstGeom>
        </p:spPr>
      </p:pic>
      <p:sp>
        <p:nvSpPr>
          <p:cNvPr id="11" name="TextBox 10">
            <a:extLst>
              <a:ext uri="{FF2B5EF4-FFF2-40B4-BE49-F238E27FC236}">
                <a16:creationId xmlns:a16="http://schemas.microsoft.com/office/drawing/2014/main" id="{EF68C549-7BE4-7FDF-60BA-DE07F7C8AE3C}"/>
              </a:ext>
            </a:extLst>
          </p:cNvPr>
          <p:cNvSpPr txBox="1"/>
          <p:nvPr/>
        </p:nvSpPr>
        <p:spPr>
          <a:xfrm>
            <a:off x="7989802" y="5451672"/>
            <a:ext cx="3629827" cy="349968"/>
          </a:xfrm>
          <a:prstGeom prst="rect">
            <a:avLst/>
          </a:prstGeom>
          <a:noFill/>
        </p:spPr>
        <p:txBody>
          <a:bodyPr wrap="square" rtlCol="0">
            <a:spAutoFit/>
          </a:bodyPr>
          <a:lstStyle/>
          <a:p>
            <a:pPr marL="0" marR="0" lvl="0" indent="0" algn="l" defTabSz="914400" rtl="0" eaLnBrk="1" fontAlgn="auto" latinLnBrk="0" hangingPunct="1">
              <a:lnSpc>
                <a:spcPct val="107000"/>
              </a:lnSpc>
              <a:spcBef>
                <a:spcPts val="0"/>
              </a:spcBef>
              <a:spcAft>
                <a:spcPts val="0"/>
              </a:spcAft>
              <a:buClrTx/>
              <a:buSzTx/>
              <a:buFontTx/>
              <a:buNone/>
              <a:tabLst/>
              <a:defRPr/>
            </a:pPr>
            <a:r>
              <a:rPr kumimoji="0" lang="en-US" sz="800" b="0" i="1" u="none" strike="noStrike" kern="100" cap="none" spc="0" normalizeH="0" baseline="0" noProof="0">
                <a:ln>
                  <a:noFill/>
                </a:ln>
                <a:solidFill>
                  <a:prstClr val="black"/>
                </a:solidFill>
                <a:effectLst/>
                <a:uLnTx/>
                <a:uFillTx/>
                <a:latin typeface="Aptos" panose="02110004020202020204"/>
                <a:ea typeface="Aptos" panose="02110004020202020204"/>
                <a:cs typeface="Times New Roman" panose="02020603050405020304" pitchFamily="18" charset="0"/>
              </a:rPr>
              <a:t>Image: https://www.defensenews.com/land/2024/06/12/robotic-vehicles-to-fight-with-enemy-forces-in-army-training-event/</a:t>
            </a:r>
            <a:endParaRPr kumimoji="0" lang="en-US" sz="800" b="0" i="0" u="none" strike="noStrike" kern="100" cap="none" spc="0" normalizeH="0" baseline="0" noProof="0">
              <a:ln>
                <a:noFill/>
              </a:ln>
              <a:solidFill>
                <a:prstClr val="black"/>
              </a:solidFill>
              <a:effectLst/>
              <a:uLnTx/>
              <a:uFillTx/>
              <a:latin typeface="Aptos" panose="02110004020202020204"/>
              <a:ea typeface="Aptos" panose="02110004020202020204"/>
              <a:cs typeface="Times New Roman" panose="02020603050405020304" pitchFamily="18" charset="0"/>
            </a:endParaRPr>
          </a:p>
        </p:txBody>
      </p:sp>
      <p:grpSp>
        <p:nvGrpSpPr>
          <p:cNvPr id="7" name="Group 6">
            <a:extLst>
              <a:ext uri="{FF2B5EF4-FFF2-40B4-BE49-F238E27FC236}">
                <a16:creationId xmlns:a16="http://schemas.microsoft.com/office/drawing/2014/main" id="{03B4670D-9D4A-DCAC-E46C-4E35D77AEAC9}"/>
              </a:ext>
            </a:extLst>
          </p:cNvPr>
          <p:cNvGrpSpPr/>
          <p:nvPr/>
        </p:nvGrpSpPr>
        <p:grpSpPr>
          <a:xfrm>
            <a:off x="10744199" y="125412"/>
            <a:ext cx="1194619" cy="712788"/>
            <a:chOff x="2829175" y="2816236"/>
            <a:chExt cx="3660636" cy="2077644"/>
          </a:xfrm>
        </p:grpSpPr>
        <p:pic>
          <p:nvPicPr>
            <p:cNvPr id="8" name="Picture 7">
              <a:extLst>
                <a:ext uri="{FF2B5EF4-FFF2-40B4-BE49-F238E27FC236}">
                  <a16:creationId xmlns:a16="http://schemas.microsoft.com/office/drawing/2014/main" id="{A713919C-533B-EF74-505F-C6561AD8EE4B}"/>
                </a:ext>
              </a:extLst>
            </p:cNvPr>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4562558" y="2891957"/>
              <a:ext cx="1927253" cy="1926202"/>
            </a:xfrm>
            <a:prstGeom prst="rect">
              <a:avLst/>
            </a:prstGeom>
          </p:spPr>
        </p:pic>
        <p:pic>
          <p:nvPicPr>
            <p:cNvPr id="12" name="Picture 11" descr="A picture containing logo&#10;&#10;Description automatically generated">
              <a:extLst>
                <a:ext uri="{FF2B5EF4-FFF2-40B4-BE49-F238E27FC236}">
                  <a16:creationId xmlns:a16="http://schemas.microsoft.com/office/drawing/2014/main" id="{A8330A44-9195-693B-42B5-93A2A9558756}"/>
                </a:ext>
              </a:extLst>
            </p:cNvPr>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2829175" y="2816236"/>
              <a:ext cx="1663256" cy="2077644"/>
            </a:xfrm>
            <a:prstGeom prst="rect">
              <a:avLst/>
            </a:prstGeom>
          </p:spPr>
        </p:pic>
      </p:grpSp>
    </p:spTree>
    <p:extLst>
      <p:ext uri="{BB962C8B-B14F-4D97-AF65-F5344CB8AC3E}">
        <p14:creationId xmlns:p14="http://schemas.microsoft.com/office/powerpoint/2010/main" val="19655797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22A4EF-78FE-6199-998C-765667151539}"/>
              </a:ext>
            </a:extLst>
          </p:cNvPr>
          <p:cNvSpPr>
            <a:spLocks noGrp="1"/>
          </p:cNvSpPr>
          <p:nvPr>
            <p:ph type="title" sz="quarter"/>
          </p:nvPr>
        </p:nvSpPr>
        <p:spPr>
          <a:xfrm>
            <a:off x="152400" y="2209800"/>
            <a:ext cx="11963400" cy="2057400"/>
          </a:xfrm>
        </p:spPr>
        <p:txBody>
          <a:bodyPr>
            <a:normAutofit/>
          </a:bodyPr>
          <a:lstStyle/>
          <a:p>
            <a:pPr>
              <a:lnSpc>
                <a:spcPct val="107000"/>
              </a:lnSpc>
              <a:spcAft>
                <a:spcPts val="800"/>
              </a:spcAft>
            </a:pPr>
            <a:r>
              <a:rPr lang="en-US" b="1" dirty="0">
                <a:solidFill>
                  <a:srgbClr val="000000"/>
                </a:solidFill>
                <a:latin typeface="Arial" panose="020B0604020202020204" pitchFamily="34" charset="0"/>
                <a:ea typeface="Calibri" panose="020F0502020204030204" pitchFamily="34" charset="0"/>
              </a:rPr>
              <a:t>COL Jason West</a:t>
            </a:r>
            <a:br>
              <a:rPr lang="en-US" b="1" dirty="0">
                <a:solidFill>
                  <a:srgbClr val="000000"/>
                </a:solidFill>
                <a:latin typeface="Arial" panose="020B0604020202020204" pitchFamily="34" charset="0"/>
                <a:ea typeface="Calibri" panose="020F0502020204030204" pitchFamily="34" charset="0"/>
              </a:rPr>
            </a:br>
            <a:r>
              <a:rPr lang="en-US" sz="2800" b="1" dirty="0">
                <a:solidFill>
                  <a:srgbClr val="000000"/>
                </a:solidFill>
                <a:latin typeface="Arial" panose="020B0604020202020204" pitchFamily="34" charset="0"/>
                <a:ea typeface="Calibri" panose="020F0502020204030204" pitchFamily="34" charset="0"/>
              </a:rPr>
              <a:t>Director, Synthetic Training Environment </a:t>
            </a:r>
            <a:br>
              <a:rPr lang="en-US" sz="2800" b="1" dirty="0">
                <a:solidFill>
                  <a:srgbClr val="000000"/>
                </a:solidFill>
                <a:latin typeface="Arial" panose="020B0604020202020204" pitchFamily="34" charset="0"/>
                <a:ea typeface="Calibri" panose="020F0502020204030204" pitchFamily="34" charset="0"/>
              </a:rPr>
            </a:br>
            <a:r>
              <a:rPr lang="en-US" sz="2800" b="1" dirty="0">
                <a:solidFill>
                  <a:srgbClr val="000000"/>
                </a:solidFill>
                <a:latin typeface="Arial" panose="020B0604020202020204" pitchFamily="34" charset="0"/>
                <a:ea typeface="Calibri" panose="020F0502020204030204" pitchFamily="34" charset="0"/>
              </a:rPr>
              <a:t>Cross Functional Team</a:t>
            </a:r>
            <a:endParaRPr lang="en-US" b="1" dirty="0">
              <a:solidFill>
                <a:srgbClr val="000000"/>
              </a:solidFill>
              <a:latin typeface="Arial" panose="020B0604020202020204" pitchFamily="34" charset="0"/>
              <a:ea typeface="Calibri" panose="020F0502020204030204" pitchFamily="34" charset="0"/>
            </a:endParaRPr>
          </a:p>
        </p:txBody>
      </p:sp>
    </p:spTree>
    <p:extLst>
      <p:ext uri="{BB962C8B-B14F-4D97-AF65-F5344CB8AC3E}">
        <p14:creationId xmlns:p14="http://schemas.microsoft.com/office/powerpoint/2010/main" val="39629513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sz="quarter" idx="24"/>
          </p:nvPr>
        </p:nvSpPr>
        <p:spPr>
          <a:xfrm>
            <a:off x="3375404" y="4719950"/>
            <a:ext cx="8728647" cy="1918683"/>
          </a:xfrm>
        </p:spPr>
        <p:txBody>
          <a:bodyPr vert="horz" lIns="0" tIns="91440" rIns="0" bIns="0" rtlCol="0" anchor="t">
            <a:normAutofit lnSpcReduction="10000"/>
          </a:bodyPr>
          <a:lstStyle/>
          <a:p>
            <a:pPr marL="0" indent="0">
              <a:buNone/>
            </a:pPr>
            <a:r>
              <a:rPr lang="en-US" sz="2000" b="1" u="sng" dirty="0">
                <a:cs typeface="Arial"/>
              </a:rPr>
              <a:t>Way Ahead: Continuous Transformation</a:t>
            </a:r>
          </a:p>
          <a:p>
            <a:r>
              <a:rPr lang="en-US" sz="1200" dirty="0">
                <a:cs typeface="Arial"/>
              </a:rPr>
              <a:t>“One Button Curation” enabling RAS video conversion into a terrain format for the most accurate….</a:t>
            </a:r>
          </a:p>
          <a:p>
            <a:r>
              <a:rPr lang="en-US" sz="1200" dirty="0">
                <a:cs typeface="Arial"/>
              </a:rPr>
              <a:t>Integrate with autonomous ground vehicles in a virtual scenario within S-MPT (Plan &amp; Prepare) then execute mission order behaviors in the live environment.</a:t>
            </a:r>
          </a:p>
          <a:p>
            <a:r>
              <a:rPr lang="en-US" sz="1200" dirty="0">
                <a:cs typeface="Arial"/>
              </a:rPr>
              <a:t>Integrate the S-MPT as the scenario planner for embedded collective training.</a:t>
            </a:r>
          </a:p>
          <a:p>
            <a:r>
              <a:rPr lang="en-US" sz="1200" dirty="0">
                <a:cs typeface="Arial"/>
              </a:rPr>
              <a:t>Develop modules for BVI (Battlespace Visualization Interaction) and Division Exercise Training and Review System (DXTRS) to enhance additional functionality of mission planning, multi-modality visualization, and Higher Control Cell (HICON) integration.</a:t>
            </a:r>
          </a:p>
          <a:p>
            <a:r>
              <a:rPr lang="en-US" sz="1200" dirty="0">
                <a:cs typeface="Arial"/>
              </a:rPr>
              <a:t>Support ongoing persistent experimentation through Army Project Convergence Campaigns (PCC) capstone events.</a:t>
            </a:r>
          </a:p>
        </p:txBody>
      </p:sp>
      <p:sp>
        <p:nvSpPr>
          <p:cNvPr id="3" name="Title 2"/>
          <p:cNvSpPr>
            <a:spLocks noGrp="1"/>
          </p:cNvSpPr>
          <p:nvPr>
            <p:ph type="title"/>
          </p:nvPr>
        </p:nvSpPr>
        <p:spPr>
          <a:xfrm>
            <a:off x="1218491" y="137812"/>
            <a:ext cx="10881360" cy="609600"/>
          </a:xfrm>
        </p:spPr>
        <p:txBody>
          <a:bodyPr>
            <a:normAutofit fontScale="90000"/>
          </a:bodyPr>
          <a:lstStyle/>
          <a:p>
            <a:r>
              <a:rPr lang="en-US" dirty="0"/>
              <a:t>Synthetic Training Environment – Mission Planning Tool (S-MPT)</a:t>
            </a:r>
          </a:p>
        </p:txBody>
      </p:sp>
      <p:sp>
        <p:nvSpPr>
          <p:cNvPr id="11" name="Date Placeholder 10"/>
          <p:cNvSpPr>
            <a:spLocks noGrp="1"/>
          </p:cNvSpPr>
          <p:nvPr>
            <p:ph type="dt" sz="half" idx="26"/>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ECF5AF48-7FC4-4D32-AF75-4C74DC8DE125}" type="datetime3">
              <a:rPr kumimoji="0" lang="en-US" sz="700" b="1" i="0" u="none" strike="noStrike" kern="1200" cap="none" spc="0" normalizeH="0" baseline="0" noProof="0" smtClean="0">
                <a:ln>
                  <a:noFill/>
                </a:ln>
                <a:solidFill>
                  <a:srgbClr val="000000"/>
                </a:solidFill>
                <a:effectLst/>
                <a:uLnTx/>
                <a:uFillTx/>
                <a:latin typeface="Arial Bold" panose="020B0704020202020204" pitchFamily="34" charset="0"/>
                <a:ea typeface="+mn-ea"/>
                <a:cs typeface="Arial Bold" panose="020B0704020202020204" pitchFamily="34" charset="0"/>
              </a:rPr>
              <a:pPr marL="0" marR="0" lvl="0" indent="0" algn="l" defTabSz="914400" rtl="0" eaLnBrk="1" fontAlgn="auto" latinLnBrk="0" hangingPunct="1">
                <a:lnSpc>
                  <a:spcPct val="100000"/>
                </a:lnSpc>
                <a:spcBef>
                  <a:spcPts val="0"/>
                </a:spcBef>
                <a:spcAft>
                  <a:spcPts val="0"/>
                </a:spcAft>
                <a:buClrTx/>
                <a:buSzTx/>
                <a:buFontTx/>
                <a:buNone/>
                <a:tabLst/>
                <a:defRPr/>
              </a:pPr>
              <a:t>4 December 2024</a:t>
            </a:fld>
            <a:endParaRPr kumimoji="0" lang="en-US" sz="700" b="1" i="0" u="none" strike="noStrike" kern="1200" cap="none" spc="0" normalizeH="0" baseline="0" noProof="0">
              <a:ln>
                <a:noFill/>
              </a:ln>
              <a:solidFill>
                <a:srgbClr val="000000"/>
              </a:solidFill>
              <a:effectLst/>
              <a:uLnTx/>
              <a:uFillTx/>
              <a:latin typeface="Arial Bold" panose="020B0704020202020204" pitchFamily="34" charset="0"/>
              <a:ea typeface="+mn-ea"/>
              <a:cs typeface="Arial Bold" panose="020B0704020202020204" pitchFamily="34" charset="0"/>
            </a:endParaRPr>
          </a:p>
        </p:txBody>
      </p:sp>
      <p:sp>
        <p:nvSpPr>
          <p:cNvPr id="7" name="Content Placeholder 1">
            <a:extLst>
              <a:ext uri="{FF2B5EF4-FFF2-40B4-BE49-F238E27FC236}">
                <a16:creationId xmlns:a16="http://schemas.microsoft.com/office/drawing/2014/main" id="{32D463EB-9110-D6A0-3250-8CE7926E483F}"/>
              </a:ext>
            </a:extLst>
          </p:cNvPr>
          <p:cNvSpPr txBox="1">
            <a:spLocks/>
          </p:cNvSpPr>
          <p:nvPr/>
        </p:nvSpPr>
        <p:spPr>
          <a:xfrm>
            <a:off x="152495" y="748509"/>
            <a:ext cx="9261136" cy="2301378"/>
          </a:xfrm>
          <a:prstGeom prst="rect">
            <a:avLst/>
          </a:prstGeom>
        </p:spPr>
        <p:txBody>
          <a:bodyPr vert="horz" lIns="0" tIns="91440" rIns="0" bIns="0" rtlCol="0" anchor="t">
            <a:normAutofit lnSpcReduction="10000"/>
          </a:bodyPr>
          <a:lstStyle>
            <a:lvl1pPr marL="182563" marR="0" indent="-182563"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sz="1600" kern="1200" baseline="0">
                <a:solidFill>
                  <a:schemeClr val="tx1"/>
                </a:solidFill>
                <a:latin typeface="+mn-lt"/>
                <a:ea typeface="+mn-ea"/>
                <a:cs typeface="+mn-cs"/>
              </a:defRPr>
            </a:lvl1pPr>
            <a:lvl2pPr marL="365760" marR="0" indent="-182880"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sz="1500" kern="1200">
                <a:solidFill>
                  <a:schemeClr val="tx1"/>
                </a:solidFill>
                <a:latin typeface="+mn-lt"/>
                <a:ea typeface="+mn-ea"/>
                <a:cs typeface="+mn-cs"/>
              </a:defRPr>
            </a:lvl2pPr>
            <a:lvl3pPr marL="548640" marR="0" indent="-182880"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sz="1400" kern="1200">
                <a:solidFill>
                  <a:schemeClr val="tx1"/>
                </a:solidFill>
                <a:latin typeface="+mn-lt"/>
                <a:ea typeface="+mn-ea"/>
                <a:cs typeface="+mn-cs"/>
              </a:defRPr>
            </a:lvl3pPr>
            <a:lvl4pPr marL="731520" marR="0" indent="-182880" algn="l" defTabSz="182880" rtl="0" eaLnBrk="1" fontAlgn="auto" latinLnBrk="0" hangingPunct="1">
              <a:lnSpc>
                <a:spcPct val="90000"/>
              </a:lnSpc>
              <a:spcBef>
                <a:spcPts val="4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sz="1300" kern="1200">
                <a:solidFill>
                  <a:schemeClr val="tx1"/>
                </a:solidFill>
                <a:latin typeface="+mn-lt"/>
                <a:ea typeface="+mn-ea"/>
                <a:cs typeface="+mn-cs"/>
              </a:defRPr>
            </a:lvl4pPr>
            <a:lvl5pPr marL="914400" marR="0" indent="-182880" algn="l" defTabSz="182880" rtl="0" eaLnBrk="1" fontAlgn="auto" latinLnBrk="0" hangingPunct="1">
              <a:lnSpc>
                <a:spcPct val="90000"/>
              </a:lnSpc>
              <a:spcBef>
                <a:spcPts val="3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sz="1200" kern="1200">
                <a:solidFill>
                  <a:schemeClr val="tx1"/>
                </a:solidFill>
                <a:latin typeface="+mn-lt"/>
                <a:ea typeface="+mn-ea"/>
                <a:cs typeface="+mn-cs"/>
              </a:defRPr>
            </a:lvl5pPr>
            <a:lvl6pPr marL="1005840" indent="-137160" algn="l" defTabSz="182880" rtl="0" eaLnBrk="1" latinLnBrk="0" hangingPunct="1">
              <a:lnSpc>
                <a:spcPct val="90000"/>
              </a:lnSpc>
              <a:spcBef>
                <a:spcPts val="300"/>
              </a:spcBef>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sz="1100" kern="1200">
                <a:solidFill>
                  <a:schemeClr val="tx1"/>
                </a:solidFill>
                <a:latin typeface="+mn-lt"/>
                <a:ea typeface="+mn-ea"/>
                <a:cs typeface="+mn-cs"/>
              </a:defRPr>
            </a:lvl6pPr>
            <a:lvl7pPr marL="1143000" indent="-137160" algn="l" defTabSz="182880" rtl="0" eaLnBrk="1" latinLnBrk="0" hangingPunct="1">
              <a:lnSpc>
                <a:spcPct val="90000"/>
              </a:lnSpc>
              <a:spcBef>
                <a:spcPts val="300"/>
              </a:spcBef>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sz="1100" kern="1200" baseline="0">
                <a:solidFill>
                  <a:schemeClr val="tx1"/>
                </a:solidFill>
                <a:latin typeface="+mn-lt"/>
                <a:ea typeface="+mn-ea"/>
                <a:cs typeface="+mn-cs"/>
              </a:defRPr>
            </a:lvl7pPr>
            <a:lvl8pPr marL="1311275" indent="-136525" algn="l" defTabSz="182880" rtl="0" eaLnBrk="1" latinLnBrk="0" hangingPunct="1">
              <a:lnSpc>
                <a:spcPct val="90000"/>
              </a:lnSpc>
              <a:spcBef>
                <a:spcPts val="300"/>
              </a:spcBef>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sz="1000" kern="1200" baseline="0">
                <a:solidFill>
                  <a:schemeClr val="tx1"/>
                </a:solidFill>
                <a:latin typeface="+mn-lt"/>
                <a:ea typeface="+mn-ea"/>
                <a:cs typeface="+mn-cs"/>
              </a:defRPr>
            </a:lvl8pPr>
            <a:lvl9pPr marL="1463040" indent="-137160" algn="l" defTabSz="182880" rtl="0" eaLnBrk="1" latinLnBrk="0" hangingPunct="1">
              <a:lnSpc>
                <a:spcPct val="90000"/>
              </a:lnSpc>
              <a:spcBef>
                <a:spcPts val="200"/>
              </a:spcBef>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sz="900" kern="1200" baseline="0">
                <a:solidFill>
                  <a:schemeClr val="tx1"/>
                </a:solidFill>
                <a:latin typeface="+mn-lt"/>
                <a:ea typeface="+mn-ea"/>
                <a:cs typeface="+mn-cs"/>
              </a:defRPr>
            </a:lvl9pPr>
          </a:lstStyle>
          <a:p>
            <a:pPr marL="0" marR="0" lvl="0" indent="0" algn="l" defTabSz="182880" rtl="0" eaLnBrk="1" fontAlgn="auto" latinLnBrk="0" hangingPunct="1">
              <a:lnSpc>
                <a:spcPct val="90000"/>
              </a:lnSpc>
              <a:spcBef>
                <a:spcPts val="500"/>
              </a:spcBef>
              <a:spcAft>
                <a:spcPts val="0"/>
              </a:spcAft>
              <a:buClrTx/>
              <a:buSzTx/>
              <a:buFont typeface="Wingdings" panose="05000000000000000000" pitchFamily="2" charset="2"/>
              <a:buNone/>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2000" b="1" i="0" u="sng" strike="noStrike" kern="1200" cap="none" spc="0" normalizeH="0" baseline="0" noProof="0" dirty="0">
                <a:ln>
                  <a:noFill/>
                </a:ln>
                <a:solidFill>
                  <a:srgbClr val="000000"/>
                </a:solidFill>
                <a:effectLst/>
                <a:uLnTx/>
                <a:uFillTx/>
                <a:latin typeface="Arial" panose="020B0604020202020204"/>
                <a:ea typeface="+mn-ea"/>
                <a:cs typeface="+mn-cs"/>
              </a:rPr>
              <a:t>Proof of Concept – Capability Description </a:t>
            </a:r>
          </a:p>
          <a:p>
            <a:pPr marL="182563" marR="0" lvl="0" indent="-182563"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200" b="1" i="0" u="none" strike="noStrike" kern="1200" cap="none" spc="0" normalizeH="0" baseline="0" noProof="0" dirty="0">
                <a:ln>
                  <a:noFill/>
                </a:ln>
                <a:solidFill>
                  <a:srgbClr val="000000"/>
                </a:solidFill>
                <a:effectLst/>
                <a:uLnTx/>
                <a:uFillTx/>
                <a:latin typeface="Arial" panose="020B0604020202020204"/>
                <a:ea typeface="+mn-ea"/>
                <a:cs typeface="+mn-cs"/>
              </a:rPr>
              <a:t>Designed to inform future requirements for the STE-Software capability.</a:t>
            </a:r>
          </a:p>
          <a:p>
            <a:pPr marL="182563" marR="0" lvl="0" indent="-182563"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200" b="0" i="0" u="none" strike="noStrike" kern="1200" cap="none" spc="0" normalizeH="0" baseline="0" noProof="0" dirty="0">
                <a:ln>
                  <a:noFill/>
                </a:ln>
                <a:solidFill>
                  <a:srgbClr val="000000"/>
                </a:solidFill>
                <a:effectLst/>
                <a:uLnTx/>
                <a:uFillTx/>
                <a:latin typeface="Arial" panose="020B0604020202020204"/>
                <a:ea typeface="+mn-ea"/>
                <a:cs typeface="+mn-cs"/>
              </a:rPr>
              <a:t>S-MPT provides 2D &amp; 3D modeling, real-time editing, and Point of Need (</a:t>
            </a:r>
            <a:r>
              <a:rPr kumimoji="0" lang="en-US" sz="1200" b="0" i="0" u="none" strike="noStrike" kern="1200" cap="none" spc="0" normalizeH="0" baseline="0" noProof="0" dirty="0" err="1">
                <a:ln>
                  <a:noFill/>
                </a:ln>
                <a:solidFill>
                  <a:srgbClr val="000000"/>
                </a:solidFill>
                <a:effectLst/>
                <a:uLnTx/>
                <a:uFillTx/>
                <a:latin typeface="Arial" panose="020B0604020202020204"/>
                <a:ea typeface="+mn-ea"/>
                <a:cs typeface="+mn-cs"/>
              </a:rPr>
              <a:t>PoN</a:t>
            </a:r>
            <a:r>
              <a:rPr kumimoji="0" lang="en-US" sz="1200" b="0" i="0" u="none" strike="noStrike" kern="1200" cap="none" spc="0" normalizeH="0" baseline="0" noProof="0" dirty="0">
                <a:ln>
                  <a:noFill/>
                </a:ln>
                <a:solidFill>
                  <a:srgbClr val="000000"/>
                </a:solidFill>
                <a:effectLst/>
                <a:uLnTx/>
                <a:uFillTx/>
                <a:latin typeface="Arial" panose="020B0604020202020204"/>
                <a:ea typeface="+mn-ea"/>
                <a:cs typeface="+mn-cs"/>
              </a:rPr>
              <a:t>) capability via a dynamic 3D gaming engine.</a:t>
            </a:r>
          </a:p>
          <a:p>
            <a:pPr marL="182563" marR="0" lvl="0" indent="-182563"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200" b="0" i="0" u="none" strike="noStrike" kern="1200" cap="none" spc="0" normalizeH="0" baseline="0" noProof="0" dirty="0">
                <a:ln>
                  <a:noFill/>
                </a:ln>
                <a:solidFill>
                  <a:srgbClr val="000000"/>
                </a:solidFill>
                <a:effectLst/>
                <a:uLnTx/>
                <a:uFillTx/>
                <a:latin typeface="Arial" panose="020B0604020202020204"/>
                <a:ea typeface="+mn-ea"/>
                <a:cs typeface="+mn-cs"/>
              </a:rPr>
              <a:t>Allows for custom modulization for Human Machine Integration – Formations (HMI-F) models, behaviors, terrain, and new robotic interfaces.</a:t>
            </a:r>
          </a:p>
          <a:p>
            <a:pPr marL="182563" marR="0" lvl="0" indent="-182563"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200" b="0" i="0" u="none" strike="noStrike" kern="1200" cap="none" spc="0" normalizeH="0" baseline="0" noProof="0" dirty="0">
                <a:ln>
                  <a:noFill/>
                </a:ln>
                <a:solidFill>
                  <a:srgbClr val="000000"/>
                </a:solidFill>
                <a:effectLst/>
                <a:uLnTx/>
                <a:uFillTx/>
                <a:latin typeface="Arial" panose="020B0604020202020204"/>
                <a:ea typeface="+mn-ea"/>
                <a:cs typeface="+mn-cs"/>
              </a:rPr>
              <a:t>Provides real-time drone terrain collection and Image Generation curation for accurate virtual execution of the operations process (plan, prepare, execute and access).  </a:t>
            </a:r>
          </a:p>
          <a:p>
            <a:pPr marL="182563" marR="0" lvl="0" indent="-182563"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200" b="0" i="0" u="none" strike="noStrike" kern="1200" cap="none" spc="0" normalizeH="0" baseline="0" noProof="0" dirty="0">
                <a:ln>
                  <a:noFill/>
                </a:ln>
                <a:solidFill>
                  <a:srgbClr val="000000"/>
                </a:solidFill>
                <a:effectLst/>
                <a:uLnTx/>
                <a:uFillTx/>
                <a:latin typeface="Arial" panose="020B0604020202020204"/>
                <a:ea typeface="+mn-ea"/>
                <a:cs typeface="+mn-cs"/>
              </a:rPr>
              <a:t>Semi-autonomous force capability (BLUFOR / OPFOR) enables development and assessment of transformational tactics, techniques and procedures (TTPs/SOPs).</a:t>
            </a:r>
          </a:p>
          <a:p>
            <a:pPr marL="182563" marR="0" lvl="0" indent="-182563"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r>
              <a:rPr kumimoji="0" lang="en-US" sz="1200" b="0" i="0" u="none" strike="noStrike" kern="1200" cap="none" spc="0" normalizeH="0" baseline="0" noProof="0" dirty="0">
                <a:ln>
                  <a:noFill/>
                </a:ln>
                <a:solidFill>
                  <a:srgbClr val="000000"/>
                </a:solidFill>
                <a:effectLst/>
                <a:uLnTx/>
                <a:uFillTx/>
                <a:latin typeface="Arial" panose="020B0604020202020204"/>
                <a:ea typeface="+mn-ea"/>
                <a:cs typeface="+mn-cs"/>
              </a:rPr>
              <a:t>Allows customizable analytical assessments of scenarios over multiple iterations to determine efficiencies and inform Courses of Action (COA) analysis.</a:t>
            </a:r>
          </a:p>
          <a:p>
            <a:pPr marL="182563" marR="0" lvl="0" indent="-182563"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endParaRPr kumimoji="0" lang="en-US" sz="1200" b="0" i="0" u="none" strike="noStrike" kern="1200" cap="none" spc="0" normalizeH="0" baseline="0" noProof="0" dirty="0">
              <a:ln>
                <a:noFill/>
              </a:ln>
              <a:solidFill>
                <a:srgbClr val="000000"/>
              </a:solidFill>
              <a:effectLst/>
              <a:uLnTx/>
              <a:uFillTx/>
              <a:latin typeface="Arial" panose="020B0604020202020204"/>
              <a:ea typeface="+mn-ea"/>
              <a:cs typeface="+mn-cs"/>
            </a:endParaRPr>
          </a:p>
          <a:p>
            <a:pPr marL="182563" marR="0" lvl="0" indent="-182563" algn="l" defTabSz="182880" rtl="0" eaLnBrk="1" fontAlgn="auto" latinLnBrk="0" hangingPunct="1">
              <a:lnSpc>
                <a:spcPct val="90000"/>
              </a:lnSpc>
              <a:spcBef>
                <a:spcPts val="500"/>
              </a:spcBef>
              <a:spcAft>
                <a:spcPts val="0"/>
              </a:spcAft>
              <a:buClrTx/>
              <a:buSzTx/>
              <a:buFont typeface="Wingdings" panose="05000000000000000000" pitchFamily="2" charset="2"/>
              <a:buChar char="§"/>
              <a:tabLst>
                <a:tab pos="182880" algn="l"/>
                <a:tab pos="365760" algn="l"/>
                <a:tab pos="548640" algn="l"/>
                <a:tab pos="731520" algn="l"/>
                <a:tab pos="914400" algn="l"/>
                <a:tab pos="1097280" algn="l"/>
                <a:tab pos="1280160" algn="l"/>
                <a:tab pos="1463040" algn="l"/>
                <a:tab pos="1645920" algn="l"/>
                <a:tab pos="1828800" algn="l"/>
                <a:tab pos="2011680" algn="l"/>
                <a:tab pos="2194560" algn="l"/>
                <a:tab pos="2377440" algn="l"/>
                <a:tab pos="2560320" algn="l"/>
                <a:tab pos="2743200" algn="l"/>
              </a:tabLst>
              <a:defRPr/>
            </a:pPr>
            <a:endParaRPr kumimoji="0" lang="en-US" sz="1200" b="0" i="0" u="none" strike="noStrike" kern="1200" cap="none" spc="0" normalizeH="0" baseline="0" noProof="0" dirty="0">
              <a:ln>
                <a:noFill/>
              </a:ln>
              <a:solidFill>
                <a:srgbClr val="000000"/>
              </a:solidFill>
              <a:effectLst/>
              <a:uLnTx/>
              <a:uFillTx/>
              <a:latin typeface="Arial" panose="020B0604020202020204"/>
              <a:ea typeface="+mn-ea"/>
              <a:cs typeface="+mn-cs"/>
            </a:endParaRPr>
          </a:p>
        </p:txBody>
      </p:sp>
      <p:pic>
        <p:nvPicPr>
          <p:cNvPr id="9" name="Picture 8">
            <a:extLst>
              <a:ext uri="{FF2B5EF4-FFF2-40B4-BE49-F238E27FC236}">
                <a16:creationId xmlns:a16="http://schemas.microsoft.com/office/drawing/2014/main" id="{28F14460-2649-B4BA-D35E-A96CD96D9DB9}"/>
              </a:ext>
            </a:extLst>
          </p:cNvPr>
          <p:cNvPicPr>
            <a:picLocks noChangeAspect="1"/>
          </p:cNvPicPr>
          <p:nvPr/>
        </p:nvPicPr>
        <p:blipFill>
          <a:blip r:embed="rId3"/>
          <a:stretch>
            <a:fillRect/>
          </a:stretch>
        </p:blipFill>
        <p:spPr>
          <a:xfrm>
            <a:off x="-1633031" y="3062486"/>
            <a:ext cx="1309173" cy="1546077"/>
          </a:xfrm>
          <a:prstGeom prst="rect">
            <a:avLst/>
          </a:prstGeom>
        </p:spPr>
      </p:pic>
      <p:pic>
        <p:nvPicPr>
          <p:cNvPr id="4" name="Picture 3">
            <a:extLst>
              <a:ext uri="{FF2B5EF4-FFF2-40B4-BE49-F238E27FC236}">
                <a16:creationId xmlns:a16="http://schemas.microsoft.com/office/drawing/2014/main" id="{259C3B31-C1EB-C0E6-3CC2-34F21562ACA3}"/>
              </a:ext>
            </a:extLst>
          </p:cNvPr>
          <p:cNvPicPr>
            <a:picLocks noChangeAspect="1"/>
          </p:cNvPicPr>
          <p:nvPr/>
        </p:nvPicPr>
        <p:blipFill>
          <a:blip r:embed="rId4"/>
          <a:stretch>
            <a:fillRect/>
          </a:stretch>
        </p:blipFill>
        <p:spPr>
          <a:xfrm>
            <a:off x="-1424841" y="5008299"/>
            <a:ext cx="1100983" cy="1341983"/>
          </a:xfrm>
          <a:prstGeom prst="rect">
            <a:avLst/>
          </a:prstGeom>
        </p:spPr>
      </p:pic>
      <p:pic>
        <p:nvPicPr>
          <p:cNvPr id="15" name="Picture 14">
            <a:extLst>
              <a:ext uri="{FF2B5EF4-FFF2-40B4-BE49-F238E27FC236}">
                <a16:creationId xmlns:a16="http://schemas.microsoft.com/office/drawing/2014/main" id="{53323AA5-6808-30E4-0B21-2E76F654D6E8}"/>
              </a:ext>
            </a:extLst>
          </p:cNvPr>
          <p:cNvPicPr>
            <a:picLocks noChangeAspect="1"/>
          </p:cNvPicPr>
          <p:nvPr/>
        </p:nvPicPr>
        <p:blipFill>
          <a:blip r:embed="rId5"/>
          <a:srcRect l="17579"/>
          <a:stretch/>
        </p:blipFill>
        <p:spPr>
          <a:xfrm>
            <a:off x="1631731" y="2907632"/>
            <a:ext cx="6190554" cy="1700931"/>
          </a:xfrm>
          <a:prstGeom prst="rect">
            <a:avLst/>
          </a:prstGeom>
        </p:spPr>
      </p:pic>
      <p:pic>
        <p:nvPicPr>
          <p:cNvPr id="16" name="Picture 15">
            <a:extLst>
              <a:ext uri="{FF2B5EF4-FFF2-40B4-BE49-F238E27FC236}">
                <a16:creationId xmlns:a16="http://schemas.microsoft.com/office/drawing/2014/main" id="{6CF532C5-EC75-E5F3-1BFE-C78096035C3A}"/>
              </a:ext>
            </a:extLst>
          </p:cNvPr>
          <p:cNvPicPr>
            <a:picLocks noChangeAspect="1"/>
          </p:cNvPicPr>
          <p:nvPr/>
        </p:nvPicPr>
        <p:blipFill>
          <a:blip r:embed="rId6"/>
          <a:stretch>
            <a:fillRect/>
          </a:stretch>
        </p:blipFill>
        <p:spPr>
          <a:xfrm>
            <a:off x="9535998" y="857667"/>
            <a:ext cx="2322260" cy="1951538"/>
          </a:xfrm>
          <a:prstGeom prst="rect">
            <a:avLst/>
          </a:prstGeom>
        </p:spPr>
      </p:pic>
      <p:pic>
        <p:nvPicPr>
          <p:cNvPr id="17" name="Picture 16">
            <a:extLst>
              <a:ext uri="{FF2B5EF4-FFF2-40B4-BE49-F238E27FC236}">
                <a16:creationId xmlns:a16="http://schemas.microsoft.com/office/drawing/2014/main" id="{F13A72D8-5905-E063-3B7A-E416D96F09B1}"/>
              </a:ext>
            </a:extLst>
          </p:cNvPr>
          <p:cNvPicPr>
            <a:picLocks noChangeAspect="1"/>
          </p:cNvPicPr>
          <p:nvPr/>
        </p:nvPicPr>
        <p:blipFill>
          <a:blip r:embed="rId7"/>
          <a:stretch>
            <a:fillRect/>
          </a:stretch>
        </p:blipFill>
        <p:spPr>
          <a:xfrm>
            <a:off x="297476" y="4886741"/>
            <a:ext cx="2804403" cy="1585097"/>
          </a:xfrm>
          <a:prstGeom prst="rect">
            <a:avLst/>
          </a:prstGeom>
        </p:spPr>
      </p:pic>
      <p:pic>
        <p:nvPicPr>
          <p:cNvPr id="13" name="Picture 12">
            <a:extLst>
              <a:ext uri="{FF2B5EF4-FFF2-40B4-BE49-F238E27FC236}">
                <a16:creationId xmlns:a16="http://schemas.microsoft.com/office/drawing/2014/main" id="{11E0DF0E-83A9-453C-4DCB-E505CFA7963A}"/>
              </a:ext>
            </a:extLst>
          </p:cNvPr>
          <p:cNvPicPr>
            <a:picLocks noChangeAspect="1"/>
          </p:cNvPicPr>
          <p:nvPr/>
        </p:nvPicPr>
        <p:blipFill>
          <a:blip r:embed="rId8"/>
          <a:stretch>
            <a:fillRect/>
          </a:stretch>
        </p:blipFill>
        <p:spPr>
          <a:xfrm>
            <a:off x="8862303" y="2631855"/>
            <a:ext cx="2402072" cy="2352515"/>
          </a:xfrm>
          <a:prstGeom prst="rect">
            <a:avLst/>
          </a:prstGeom>
        </p:spPr>
      </p:pic>
    </p:spTree>
    <p:extLst>
      <p:ext uri="{BB962C8B-B14F-4D97-AF65-F5344CB8AC3E}">
        <p14:creationId xmlns:p14="http://schemas.microsoft.com/office/powerpoint/2010/main" val="6732278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DD7C037-037B-FE05-D014-E1BF42FDCD24}"/>
              </a:ext>
            </a:extLst>
          </p:cNvPr>
          <p:cNvSpPr>
            <a:spLocks noGrp="1"/>
          </p:cNvSpPr>
          <p:nvPr>
            <p:ph idx="1"/>
          </p:nvPr>
        </p:nvSpPr>
        <p:spPr/>
        <p:txBody>
          <a:bodyPr/>
          <a:lstStyle/>
          <a:p>
            <a:pPr marL="0" indent="0">
              <a:buNone/>
            </a:pPr>
            <a:endParaRPr lang="en-US" dirty="0"/>
          </a:p>
          <a:p>
            <a:pPr marL="0" indent="0">
              <a:buNone/>
            </a:pPr>
            <a:endParaRPr lang="en-US" sz="4800" dirty="0"/>
          </a:p>
          <a:p>
            <a:pPr marL="0" indent="0" algn="ctr">
              <a:buNone/>
            </a:pPr>
            <a:r>
              <a:rPr lang="en-US" sz="3600" u="sng" dirty="0">
                <a:solidFill>
                  <a:srgbClr val="242424"/>
                </a:solidFill>
                <a:effectLst/>
                <a:latin typeface="Segoe UI" panose="020B0502040204020203" pitchFamily="34" charset="0"/>
                <a:ea typeface="Times New Roman" panose="02020603050405020304" pitchFamily="18" charset="0"/>
                <a:hlinkClick r:id="rId2" tooltip="Original URL: https://vimeo.com/1023400299. Click or tap if you trust this link."/>
              </a:rPr>
              <a:t>https://vimeo.com/1023400299</a:t>
            </a:r>
            <a:endParaRPr lang="en-US" dirty="0"/>
          </a:p>
        </p:txBody>
      </p:sp>
      <p:sp>
        <p:nvSpPr>
          <p:cNvPr id="2" name="TextBox 1">
            <a:extLst>
              <a:ext uri="{FF2B5EF4-FFF2-40B4-BE49-F238E27FC236}">
                <a16:creationId xmlns:a16="http://schemas.microsoft.com/office/drawing/2014/main" id="{0FC2A3D4-43E7-217E-B332-EDE2228B528D}"/>
              </a:ext>
            </a:extLst>
          </p:cNvPr>
          <p:cNvSpPr txBox="1"/>
          <p:nvPr/>
        </p:nvSpPr>
        <p:spPr>
          <a:xfrm>
            <a:off x="2743200" y="0"/>
            <a:ext cx="5867400" cy="1015663"/>
          </a:xfrm>
          <a:prstGeom prst="rect">
            <a:avLst/>
          </a:prstGeom>
          <a:noFill/>
        </p:spPr>
        <p:txBody>
          <a:bodyPr wrap="square" rtlCol="0">
            <a:spAutoFit/>
          </a:bodyPr>
          <a:lstStyle/>
          <a:p>
            <a:pPr algn="ctr"/>
            <a:r>
              <a:rPr lang="en-US" sz="6000" dirty="0"/>
              <a:t>Video</a:t>
            </a:r>
          </a:p>
        </p:txBody>
      </p:sp>
    </p:spTree>
    <p:extLst>
      <p:ext uri="{BB962C8B-B14F-4D97-AF65-F5344CB8AC3E}">
        <p14:creationId xmlns:p14="http://schemas.microsoft.com/office/powerpoint/2010/main" val="5631825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ste_mission_planning_tool_kit_w_caption_1_minute_version (1080p)">
            <a:hlinkClick r:id="" action="ppaction://media"/>
            <a:extLst>
              <a:ext uri="{FF2B5EF4-FFF2-40B4-BE49-F238E27FC236}">
                <a16:creationId xmlns:a16="http://schemas.microsoft.com/office/drawing/2014/main" id="{DBD0C096-D0BB-1E28-9C87-D2B73F50636B}"/>
              </a:ext>
            </a:extLst>
          </p:cNvPr>
          <p:cNvPicPr>
            <a:picLocks noGrp="1" noChangeAspect="1"/>
          </p:cNvPicPr>
          <p:nvPr>
            <p:ph sz="quarter" idx="3"/>
            <a:videoFile r:link="rId2"/>
            <p:extLst>
              <p:ext uri="{DAA4B4D4-6D71-4841-9C94-3DE7FCFB9230}">
                <p14:media xmlns:p14="http://schemas.microsoft.com/office/powerpoint/2010/main" r:embed="rId1"/>
              </p:ext>
            </p:extLst>
          </p:nvPr>
        </p:nvPicPr>
        <p:blipFill>
          <a:blip r:embed="rId4"/>
          <a:stretch>
            <a:fillRect/>
          </a:stretch>
        </p:blipFill>
        <p:spPr>
          <a:xfrm>
            <a:off x="359834" y="68263"/>
            <a:ext cx="11472332" cy="6453187"/>
          </a:xfrm>
          <a:noFill/>
        </p:spPr>
      </p:pic>
    </p:spTree>
    <p:extLst>
      <p:ext uri="{BB962C8B-B14F-4D97-AF65-F5344CB8AC3E}">
        <p14:creationId xmlns:p14="http://schemas.microsoft.com/office/powerpoint/2010/main" val="1568400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05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remove"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xml><?xml version="1.0" encoding="utf-8"?>
<p:tagLst xmlns:a="http://schemas.openxmlformats.org/drawingml/2006/main" xmlns:r="http://schemas.openxmlformats.org/officeDocument/2006/relationships" xmlns:p="http://schemas.openxmlformats.org/presentationml/2006/main">
  <p:tag name="THINKCELLSHAPEDONOTDELETE" val="tdUVaNioeQEy1srSxzx_jYw"/>
</p:tagLst>
</file>

<file path=ppt/tags/tag3.xml><?xml version="1.0" encoding="utf-8"?>
<p:tagLst xmlns:a="http://schemas.openxmlformats.org/drawingml/2006/main" xmlns:r="http://schemas.openxmlformats.org/officeDocument/2006/relationships" xmlns:p="http://schemas.openxmlformats.org/presentationml/2006/main">
  <p:tag name="NAME" val="Moon"/>
</p:tagLst>
</file>

<file path=ppt/tags/tag4.xml><?xml version="1.0" encoding="utf-8"?>
<p:tagLst xmlns:a="http://schemas.openxmlformats.org/drawingml/2006/main" xmlns:r="http://schemas.openxmlformats.org/officeDocument/2006/relationships" xmlns:p="http://schemas.openxmlformats.org/presentationml/2006/main">
  <p:tag name="NAME" val="Moon"/>
</p:tagLst>
</file>

<file path=ppt/tags/tag5.xml><?xml version="1.0" encoding="utf-8"?>
<p:tagLst xmlns:a="http://schemas.openxmlformats.org/drawingml/2006/main" xmlns:r="http://schemas.openxmlformats.org/officeDocument/2006/relationships" xmlns:p="http://schemas.openxmlformats.org/presentationml/2006/main">
  <p:tag name="NAME" val="Moon"/>
</p:tagLst>
</file>

<file path=ppt/tags/tag6.xml><?xml version="1.0" encoding="utf-8"?>
<p:tagLst xmlns:a="http://schemas.openxmlformats.org/drawingml/2006/main" xmlns:r="http://schemas.openxmlformats.org/officeDocument/2006/relationships" xmlns:p="http://schemas.openxmlformats.org/presentationml/2006/main">
  <p:tag name="NAME" val="Moon"/>
</p:tagLst>
</file>

<file path=ppt/tags/tag7.xml><?xml version="1.0" encoding="utf-8"?>
<p:tagLst xmlns:a="http://schemas.openxmlformats.org/drawingml/2006/main" xmlns:r="http://schemas.openxmlformats.org/officeDocument/2006/relationships" xmlns:p="http://schemas.openxmlformats.org/presentationml/2006/main">
  <p:tag name="NAME" val="Moon"/>
</p:tagLst>
</file>

<file path=ppt/tags/tag8.xml><?xml version="1.0" encoding="utf-8"?>
<p:tagLst xmlns:a="http://schemas.openxmlformats.org/drawingml/2006/main" xmlns:r="http://schemas.openxmlformats.org/officeDocument/2006/relationships" xmlns:p="http://schemas.openxmlformats.org/presentationml/2006/main">
  <p:tag name="NAME" val="MoonShape"/>
  <p:tag name="ANGLE" val="3"/>
</p:tagLst>
</file>

<file path=ppt/tags/tag9.xml><?xml version="1.0" encoding="utf-8"?>
<p:tagLst xmlns:a="http://schemas.openxmlformats.org/drawingml/2006/main" xmlns:r="http://schemas.openxmlformats.org/officeDocument/2006/relationships" xmlns:p="http://schemas.openxmlformats.org/presentationml/2006/main">
  <p:tag name="NAME" val="MoonHalfShape"/>
  <p:tag name="ANGLE" val="4"/>
</p:tagLst>
</file>

<file path=ppt/tags/tag10.xml><?xml version="1.0" encoding="utf-8"?>
<p:tagLst xmlns:a="http://schemas.openxmlformats.org/drawingml/2006/main" xmlns:r="http://schemas.openxmlformats.org/officeDocument/2006/relationships" xmlns:p="http://schemas.openxmlformats.org/presentationml/2006/main">
  <p:tag name="NAME" val="MoonShape"/>
  <p:tag name="ANGLE" val="5"/>
</p:tagLst>
</file>

<file path=ppt/tags/tag11.xml><?xml version="1.0" encoding="utf-8"?>
<p:tagLst xmlns:a="http://schemas.openxmlformats.org/drawingml/2006/main" xmlns:r="http://schemas.openxmlformats.org/officeDocument/2006/relationships" xmlns:p="http://schemas.openxmlformats.org/presentationml/2006/main">
  <p:tag name="NAME" val="MoonHalfShape"/>
  <p:tag name="ANGLE" val="5"/>
</p:tagLst>
</file>

<file path=ppt/tags/tag12.xml><?xml version="1.0" encoding="utf-8"?>
<p:tagLst xmlns:a="http://schemas.openxmlformats.org/drawingml/2006/main" xmlns:r="http://schemas.openxmlformats.org/officeDocument/2006/relationships" xmlns:p="http://schemas.openxmlformats.org/presentationml/2006/main">
  <p:tag name="NAME" val="MoonShape"/>
  <p:tag name="ANGLE" val="4"/>
</p:tagLst>
</file>

<file path=ppt/tags/tag13.xml><?xml version="1.0" encoding="utf-8"?>
<p:tagLst xmlns:a="http://schemas.openxmlformats.org/drawingml/2006/main" xmlns:r="http://schemas.openxmlformats.org/officeDocument/2006/relationships" xmlns:p="http://schemas.openxmlformats.org/presentationml/2006/main">
  <p:tag name="NAME" val="MoonHalfShape"/>
  <p:tag name="ANGLE" val="4"/>
</p:tagLst>
</file>

<file path=ppt/tags/tag14.xml><?xml version="1.0" encoding="utf-8"?>
<p:tagLst xmlns:a="http://schemas.openxmlformats.org/drawingml/2006/main" xmlns:r="http://schemas.openxmlformats.org/officeDocument/2006/relationships" xmlns:p="http://schemas.openxmlformats.org/presentationml/2006/main">
  <p:tag name="NAME" val="MoonShape"/>
  <p:tag name="ANGLE" val="2"/>
</p:tagLst>
</file>

<file path=ppt/tags/tag15.xml><?xml version="1.0" encoding="utf-8"?>
<p:tagLst xmlns:a="http://schemas.openxmlformats.org/drawingml/2006/main" xmlns:r="http://schemas.openxmlformats.org/officeDocument/2006/relationships" xmlns:p="http://schemas.openxmlformats.org/presentationml/2006/main">
  <p:tag name="NAME" val="MoonHalfShape"/>
  <p:tag name="ANGLE" val="2"/>
</p:tagLst>
</file>

<file path=ppt/tags/tag16.xml><?xml version="1.0" encoding="utf-8"?>
<p:tagLst xmlns:a="http://schemas.openxmlformats.org/drawingml/2006/main" xmlns:r="http://schemas.openxmlformats.org/officeDocument/2006/relationships" xmlns:p="http://schemas.openxmlformats.org/presentationml/2006/main">
  <p:tag name="NAME" val="MoonShape"/>
  <p:tag name="ANGLE" val="1"/>
</p:tagLst>
</file>

<file path=ppt/tags/tag17.xml><?xml version="1.0" encoding="utf-8"?>
<p:tagLst xmlns:a="http://schemas.openxmlformats.org/drawingml/2006/main" xmlns:r="http://schemas.openxmlformats.org/officeDocument/2006/relationships" xmlns:p="http://schemas.openxmlformats.org/presentationml/2006/main">
  <p:tag name="NAME" val="MoonHalfShape"/>
  <p:tag name="ANGLE" val="1"/>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9_Firm Format - template_Blu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9525">
          <a:solidFill>
            <a:schemeClr val="accent6"/>
          </a:solidFill>
        </a:ln>
      </a:spPr>
      <a:bodyPr rtlCol="0" anchor="ctr"/>
      <a:lstStyle>
        <a:defPPr algn="ctr">
          <a:defRPr dirty="0" err="1" smtClean="0">
            <a:solidFill>
              <a:schemeClr val="tx1"/>
            </a:solidFill>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6"/>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raClrScheme>
      <a:clrScheme name="McKinsey Blue with Orange">
        <a:dk1>
          <a:srgbClr val="000000"/>
        </a:dk1>
        <a:lt1>
          <a:srgbClr val="FFFFFF"/>
        </a:lt1>
        <a:dk2>
          <a:srgbClr val="002960"/>
        </a:dk2>
        <a:lt2>
          <a:srgbClr val="FFFFFF"/>
        </a:lt2>
        <a:accent1>
          <a:srgbClr val="C5C5C5"/>
        </a:accent1>
        <a:accent2>
          <a:srgbClr val="00ADEF"/>
        </a:accent2>
        <a:accent3>
          <a:srgbClr val="0065BD"/>
        </a:accent3>
        <a:accent4>
          <a:srgbClr val="002960"/>
        </a:accent4>
        <a:accent5>
          <a:srgbClr val="F27F00"/>
        </a:accent5>
        <a:accent6>
          <a:srgbClr val="808080"/>
        </a:accent6>
        <a:hlink>
          <a:srgbClr val="0065BD"/>
        </a:hlink>
        <a:folHlink>
          <a:srgbClr val="002960"/>
        </a:folHlink>
      </a:clrScheme>
      <a:clrMap bg1="lt1" tx1="dk1" bg2="lt2" tx2="dk2" accent1="accent1" accent2="accent2" accent3="accent3" accent4="accent4" accent5="accent5" accent6="accent6" hlink="hlink" folHlink="folHlink"/>
    </a:extraClrScheme>
    <a:extraClrScheme>
      <a:clrScheme name="McKinsey Blue with Pink">
        <a:dk1>
          <a:srgbClr val="000000"/>
        </a:dk1>
        <a:lt1>
          <a:srgbClr val="FFFFFF"/>
        </a:lt1>
        <a:dk2>
          <a:srgbClr val="002960"/>
        </a:dk2>
        <a:lt2>
          <a:srgbClr val="FFFFFF"/>
        </a:lt2>
        <a:accent1>
          <a:srgbClr val="C5C5C5"/>
        </a:accent1>
        <a:accent2>
          <a:srgbClr val="00ADEF"/>
        </a:accent2>
        <a:accent3>
          <a:srgbClr val="006983"/>
        </a:accent3>
        <a:accent4>
          <a:srgbClr val="002960"/>
        </a:accent4>
        <a:accent5>
          <a:srgbClr val="AD005B"/>
        </a:accent5>
        <a:accent6>
          <a:srgbClr val="808080"/>
        </a:accent6>
        <a:hlink>
          <a:srgbClr val="006983"/>
        </a:hlink>
        <a:folHlink>
          <a:srgbClr val="333333"/>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DCG-DG1275-20161004.potx" id="{600E397A-88FD-45EE-B667-CAC3941F9545}" vid="{9B2A1AE3-02BE-41FD-9B9A-295D19314EA9}"/>
    </a:ext>
  </a:extLst>
</a:theme>
</file>

<file path=ppt/theme/theme3.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AFC / SYNTHETIC TRAINING ENVIRONMENT">
  <a:themeElements>
    <a:clrScheme name="AFC Brand Colors &amp; Accents">
      <a:dk1>
        <a:srgbClr val="000000"/>
      </a:dk1>
      <a:lt1>
        <a:srgbClr val="FFFFFF"/>
      </a:lt1>
      <a:dk2>
        <a:srgbClr val="A1A1A3"/>
      </a:dk2>
      <a:lt2>
        <a:srgbClr val="BFB8A6"/>
      </a:lt2>
      <a:accent1>
        <a:srgbClr val="57584F"/>
      </a:accent1>
      <a:accent2>
        <a:srgbClr val="F4F3F2"/>
      </a:accent2>
      <a:accent3>
        <a:srgbClr val="FFCF00"/>
      </a:accent3>
      <a:accent4>
        <a:srgbClr val="D18A00"/>
      </a:accent4>
      <a:accent5>
        <a:srgbClr val="83847A"/>
      </a:accent5>
      <a:accent6>
        <a:srgbClr val="3F3F3F"/>
      </a:accent6>
      <a:hlink>
        <a:srgbClr val="196EA3"/>
      </a:hlink>
      <a:folHlink>
        <a:srgbClr val="305B6E"/>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mokey Glass">
      <a:fillStyleLst>
        <a:solidFill>
          <a:schemeClr val="phClr"/>
        </a:solidFill>
        <a:gradFill rotWithShape="1">
          <a:gsLst>
            <a:gs pos="0">
              <a:schemeClr val="phClr">
                <a:tint val="83000"/>
                <a:shade val="100000"/>
                <a:satMod val="100000"/>
              </a:schemeClr>
            </a:gs>
            <a:gs pos="100000">
              <a:schemeClr val="phClr">
                <a:tint val="61000"/>
                <a:alpha val="100000"/>
                <a:satMod val="180000"/>
              </a:schemeClr>
            </a:gs>
          </a:gsLst>
          <a:path path="circle">
            <a:fillToRect l="100000" t="100000" r="100000" b="100000"/>
          </a:path>
        </a:gradFill>
        <a:gradFill rotWithShape="1">
          <a:gsLst>
            <a:gs pos="0">
              <a:schemeClr val="phClr">
                <a:shade val="85000"/>
              </a:schemeClr>
            </a:gs>
            <a:gs pos="100000">
              <a:schemeClr val="phClr">
                <a:tint val="90000"/>
                <a:alpha val="100000"/>
                <a:satMod val="180000"/>
              </a:schemeClr>
            </a:gs>
          </a:gsLst>
          <a:path path="circle">
            <a:fillToRect l="100000" t="100000" r="100000" b="100000"/>
          </a:path>
        </a:gradFill>
      </a:fillStyleLst>
      <a:lnStyleLst>
        <a:ln w="9525" cap="flat" cmpd="sng" algn="ctr">
          <a:solidFill>
            <a:schemeClr val="phClr"/>
          </a:solidFill>
          <a:prstDash val="solid"/>
        </a:ln>
        <a:ln w="10795" cap="flat" cmpd="sng" algn="ctr">
          <a:solidFill>
            <a:schemeClr val="phClr"/>
          </a:solidFill>
          <a:prstDash val="solid"/>
        </a:ln>
        <a:ln w="15240" cap="flat" cmpd="sng" algn="ctr">
          <a:solidFill>
            <a:schemeClr val="phClr">
              <a:tint val="25000"/>
              <a:alpha val="25000"/>
            </a:schemeClr>
          </a:solidFill>
          <a:prstDash val="solid"/>
        </a:ln>
      </a:lnStyleLst>
      <a:effectStyleLst>
        <a:effectStyle>
          <a:effectLst/>
        </a:effectStyle>
        <a:effectStyle>
          <a:effectLst/>
        </a:effectStyle>
        <a:effectStyle>
          <a:effectLst>
            <a:outerShdw blurRad="44450" dist="21590" dir="5400000" rotWithShape="0">
              <a:srgbClr val="000000">
                <a:alpha val="40000"/>
              </a:srgbClr>
            </a:outerShdw>
          </a:effectLst>
          <a:scene3d>
            <a:camera prst="orthographicFront">
              <a:rot lat="0" lon="0" rev="0"/>
            </a:camera>
            <a:lightRig rig="flat" dir="t">
              <a:rot lat="0" lon="0" rev="3600000"/>
            </a:lightRig>
          </a:scene3d>
          <a:sp3d prstMaterial="flat">
            <a:bevelT w="28575" h="41275"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6" id="{37B203BB-E2F3-45AB-86C3-D791BD999D6C}" vid="{ECBC8D74-4F6B-48A0-A909-24CB7B878D93}"/>
    </a:ext>
  </a:extLst>
</a:theme>
</file>

<file path=ppt/theme/theme5.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9EE6F508AB1E74EB9EA08FBF8F19A90" ma:contentTypeVersion="59" ma:contentTypeDescription="Create a new document." ma:contentTypeScope="" ma:versionID="f5c487aa1a62d7f242afa66ae5ebf1d0">
  <xsd:schema xmlns:xsd="http://www.w3.org/2001/XMLSchema" xmlns:xs="http://www.w3.org/2001/XMLSchema" xmlns:p="http://schemas.microsoft.com/office/2006/metadata/properties" targetNamespace="http://schemas.microsoft.com/office/2006/metadata/properties" ma:root="true" ma:fieldsID="b281e7fc26d4293b92ca3a3aa3ce68c8">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CFF4D0A-8212-4E88-B9AA-331CFDB2928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customXml/itemProps2.xml><?xml version="1.0" encoding="utf-8"?>
<ds:datastoreItem xmlns:ds="http://schemas.openxmlformats.org/officeDocument/2006/customXml" ds:itemID="{D3387783-BE32-4BAC-BA20-D19A931D5393}">
  <ds:schemaRefs>
    <ds:schemaRef ds:uri="http://schemas.microsoft.com/sharepoint/v3/contenttype/forms"/>
  </ds:schemaRefs>
</ds:datastoreItem>
</file>

<file path=customXml/itemProps3.xml><?xml version="1.0" encoding="utf-8"?>
<ds:datastoreItem xmlns:ds="http://schemas.openxmlformats.org/officeDocument/2006/customXml" ds:itemID="{FC3C40AF-7135-4284-A942-4CB1ABFC2E42}">
  <ds:schemaRefs>
    <ds:schemaRef ds:uri="http://www.w3.org/XML/1998/namespace"/>
    <ds:schemaRef ds:uri="http://purl.org/dc/elements/1.1/"/>
    <ds:schemaRef ds:uri="http://schemas.microsoft.com/office/infopath/2007/PartnerControls"/>
    <ds:schemaRef ds:uri="http://schemas.microsoft.com/office/2006/documentManagement/types"/>
    <ds:schemaRef ds:uri="http://purl.org/dc/terms/"/>
    <ds:schemaRef ds:uri="http://schemas.openxmlformats.org/package/2006/metadata/core-properties"/>
    <ds:schemaRef ds:uri="http://schemas.microsoft.com/office/2006/metadata/properties"/>
    <ds:schemaRef ds:uri="http://purl.org/dc/dcmitype/"/>
  </ds:schemaRefs>
</ds:datastoreItem>
</file>

<file path=docMetadata/LabelInfo.xml><?xml version="1.0" encoding="utf-8"?>
<clbl:labelList xmlns:clbl="http://schemas.microsoft.com/office/2020/mipLabelMetadata">
  <clbl:label id="{c45439e3-f743-4e4b-879b-69b3aa8bf6a4}" enabled="0" method="" siteId="{c45439e3-f743-4e4b-879b-69b3aa8bf6a4}" removed="1"/>
  <clbl:label id="{fae6d70f-954b-4811-92b6-0530d6f84c43}" enabled="0" method="" siteId="{fae6d70f-954b-4811-92b6-0530d6f84c43}" removed="1"/>
</clbl:labelList>
</file>

<file path=docProps/app.xml><?xml version="1.0" encoding="utf-8"?>
<Properties xmlns="http://schemas.openxmlformats.org/officeDocument/2006/extended-properties" xmlns:vt="http://schemas.openxmlformats.org/officeDocument/2006/docPropsVTypes">
  <TotalTime>46601</TotalTime>
  <Words>3921</Words>
  <Application>Microsoft Office PowerPoint</Application>
  <PresentationFormat>Widescreen</PresentationFormat>
  <Paragraphs>404</Paragraphs>
  <Slides>25</Slides>
  <Notes>15</Notes>
  <HiddenSlides>0</HiddenSlides>
  <MMClips>2</MMClips>
  <ScaleCrop>false</ScaleCrop>
  <HeadingPairs>
    <vt:vector size="8" baseType="variant">
      <vt:variant>
        <vt:lpstr>Fonts Used</vt:lpstr>
      </vt:variant>
      <vt:variant>
        <vt:i4>13</vt:i4>
      </vt:variant>
      <vt:variant>
        <vt:lpstr>Theme</vt:lpstr>
      </vt:variant>
      <vt:variant>
        <vt:i4>5</vt:i4>
      </vt:variant>
      <vt:variant>
        <vt:lpstr>Embedded OLE Servers</vt:lpstr>
      </vt:variant>
      <vt:variant>
        <vt:i4>1</vt:i4>
      </vt:variant>
      <vt:variant>
        <vt:lpstr>Slide Titles</vt:lpstr>
      </vt:variant>
      <vt:variant>
        <vt:i4>25</vt:i4>
      </vt:variant>
    </vt:vector>
  </HeadingPairs>
  <TitlesOfParts>
    <vt:vector size="44" baseType="lpstr">
      <vt:lpstr> Arial</vt:lpstr>
      <vt:lpstr>Aptos</vt:lpstr>
      <vt:lpstr>Arabic Typesetting</vt:lpstr>
      <vt:lpstr>Arial</vt:lpstr>
      <vt:lpstr>Arial Black</vt:lpstr>
      <vt:lpstr>Arial Bold</vt:lpstr>
      <vt:lpstr>Arial Narrow</vt:lpstr>
      <vt:lpstr>Calibri</vt:lpstr>
      <vt:lpstr>Courier New</vt:lpstr>
      <vt:lpstr>Franklin Gothic Medium</vt:lpstr>
      <vt:lpstr>Segoe UI</vt:lpstr>
      <vt:lpstr>Times New Roman</vt:lpstr>
      <vt:lpstr>Wingdings</vt:lpstr>
      <vt:lpstr>Office Theme</vt:lpstr>
      <vt:lpstr>9_Firm Format - template_Blue</vt:lpstr>
      <vt:lpstr>1_Office Theme</vt:lpstr>
      <vt:lpstr>AFC / SYNTHETIC TRAINING ENVIRONMENT</vt:lpstr>
      <vt:lpstr>2_Office Theme</vt:lpstr>
      <vt:lpstr>think-cell Slide</vt:lpstr>
      <vt:lpstr>PowerPoint Presentation</vt:lpstr>
      <vt:lpstr>ASB History</vt:lpstr>
      <vt:lpstr>PowerPoint Presentation</vt:lpstr>
      <vt:lpstr>Examples of ASB Studies &amp; Results </vt:lpstr>
      <vt:lpstr> HMI Study Terms of Reference </vt:lpstr>
      <vt:lpstr>PowerPoint Presentation</vt:lpstr>
      <vt:lpstr>ASB/HMI Panel Members</vt:lpstr>
      <vt:lpstr>Study Objectives and Scope </vt:lpstr>
      <vt:lpstr> Terms of Reference </vt:lpstr>
      <vt:lpstr> Terms of Reference </vt:lpstr>
      <vt:lpstr> Methodology </vt:lpstr>
      <vt:lpstr>What did we find? </vt:lpstr>
      <vt:lpstr>Bottom-line</vt:lpstr>
      <vt:lpstr>COL Scott Shaw  Director, Maneuver Capabilities  Development &amp; Integration Directorate</vt:lpstr>
      <vt:lpstr>PowerPoint Presentation</vt:lpstr>
      <vt:lpstr>PowerPoint Presentation</vt:lpstr>
      <vt:lpstr>Dr. Garrett R. Lambert, SES Director of Operations, The Research and Analysis Center White Sands Missile Range  (TRAC-WSMR)</vt:lpstr>
      <vt:lpstr>PowerPoint Presentation</vt:lpstr>
      <vt:lpstr>HMIF-A Analysis Problem Statement, Study Questions and Approach</vt:lpstr>
      <vt:lpstr>HMIF-A Analysis Operational Effectiveness, Sustainment, and Transportability</vt:lpstr>
      <vt:lpstr>Support to RCV Live Experimentation</vt:lpstr>
      <vt:lpstr>COL Jason West Director, Synthetic Training Environment  Cross Functional Team</vt:lpstr>
      <vt:lpstr>Synthetic Training Environment – Mission Planning Tool (S-MPT)</vt:lpstr>
      <vt:lpstr>PowerPoint Presentation</vt:lpstr>
      <vt:lpstr>PowerPoint Presentation</vt:lpstr>
    </vt:vector>
  </TitlesOfParts>
  <Company>U.S. Army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most up to date as of 10 July - basis for Red team review</dc:title>
  <dc:creator>United States Army</dc:creator>
  <cp:lastModifiedBy>LMG</cp:lastModifiedBy>
  <cp:revision>1902</cp:revision>
  <cp:lastPrinted>2024-07-11T15:21:00Z</cp:lastPrinted>
  <dcterms:created xsi:type="dcterms:W3CDTF">2013-07-02T15:17:48Z</dcterms:created>
  <dcterms:modified xsi:type="dcterms:W3CDTF">2024-12-04T13:45:45Z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0x01010099EE6F508AB1E74EB9EA08FBF8F19A90</vt:lpwstr>
  </property>
</Properties>
</file>