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3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73" autoAdjust="0"/>
    <p:restoredTop sz="94660"/>
  </p:normalViewPr>
  <p:slideViewPr>
    <p:cSldViewPr snapToGrid="0">
      <p:cViewPr varScale="1">
        <p:scale>
          <a:sx n="62" d="100"/>
          <a:sy n="62" d="100"/>
        </p:scale>
        <p:origin x="307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BAB40-770A-B0CA-B518-E3D5A9FD07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576E65-54DC-F993-1A5F-AE04DA64E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9CF753-27A3-6B1C-B548-FECCF531D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8687-B1FA-4158-92FA-2FE9E97E30B1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357A9-BB8D-CFDE-6E51-3C3ED9743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01067-EC2C-79B9-9FED-E01CC649C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0591-2C12-490E-BB07-25C5EFC38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48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A1F4E-A62D-0651-C195-A48699B8F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838CF0-0122-EC9A-A7B7-A3CAE140B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72B011-CB34-FA9E-2170-E06C473D9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8687-B1FA-4158-92FA-2FE9E97E30B1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6CE330-3683-37D4-76B7-AB6606552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95A4D-4667-48F8-9438-45F4A048A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0591-2C12-490E-BB07-25C5EFC38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91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0DBBE4-F3D9-27E7-C76F-1B11DE84A0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D3A057-39D2-8C23-E30F-AF3B9C60A5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98633-860C-5C3E-4E14-42668AE0C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8687-B1FA-4158-92FA-2FE9E97E30B1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3F114-62A1-895F-BD9C-8161CF685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53C08-45F0-9777-238A-C6A9E6B74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0591-2C12-490E-BB07-25C5EFC38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213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e screen with lines and dots&#10;&#10;Description automatically generated">
            <a:extLst>
              <a:ext uri="{FF2B5EF4-FFF2-40B4-BE49-F238E27FC236}">
                <a16:creationId xmlns:a16="http://schemas.microsoft.com/office/drawing/2014/main" id="{D560D772-DBAB-D104-F058-E38F4CC5B9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0425" b="10425"/>
          <a:stretch/>
        </p:blipFill>
        <p:spPr>
          <a:xfrm>
            <a:off x="5496674" y="1"/>
            <a:ext cx="6695326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E1E1301-7BD5-4EB4-9DD8-3464DCDB8F56}"/>
              </a:ext>
            </a:extLst>
          </p:cNvPr>
          <p:cNvSpPr/>
          <p:nvPr userDrawn="1"/>
        </p:nvSpPr>
        <p:spPr>
          <a:xfrm flipH="1">
            <a:off x="6103318" y="0"/>
            <a:ext cx="6012494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39000">
                <a:schemeClr val="accent1">
                  <a:lumMod val="70000"/>
                  <a:alpha val="33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erson in a futuristic garment&#10;&#10;Description automatically generated with medium confidence">
            <a:extLst>
              <a:ext uri="{FF2B5EF4-FFF2-40B4-BE49-F238E27FC236}">
                <a16:creationId xmlns:a16="http://schemas.microsoft.com/office/drawing/2014/main" id="{D742C74B-F3AA-5C16-67E2-C43B5753D8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3212" t="34540" r="11485" b="3598"/>
          <a:stretch/>
        </p:blipFill>
        <p:spPr>
          <a:xfrm>
            <a:off x="0" y="-1"/>
            <a:ext cx="6450904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F3ECB77-4E03-685E-20BE-F9624463A0E3}"/>
              </a:ext>
            </a:extLst>
          </p:cNvPr>
          <p:cNvSpPr/>
          <p:nvPr userDrawn="1"/>
        </p:nvSpPr>
        <p:spPr>
          <a:xfrm>
            <a:off x="300625" y="0"/>
            <a:ext cx="6150280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39000">
                <a:schemeClr val="accent1">
                  <a:lumMod val="70000"/>
                  <a:alpha val="33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1B049E-80C9-7B93-4C92-982D3652B39E}"/>
              </a:ext>
            </a:extLst>
          </p:cNvPr>
          <p:cNvSpPr txBox="1"/>
          <p:nvPr userDrawn="1"/>
        </p:nvSpPr>
        <p:spPr>
          <a:xfrm>
            <a:off x="5628905" y="882170"/>
            <a:ext cx="6563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u="none" spc="600" dirty="0">
                <a:solidFill>
                  <a:srgbClr val="FFC000"/>
                </a:solidFill>
                <a:latin typeface="Poppins" pitchFamily="2" charset="77"/>
                <a:cs typeface="Poppins" pitchFamily="2" charset="77"/>
              </a:rPr>
              <a:t>FOCUS EVENT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569B8F-37AB-779C-1A74-FA9BE54B74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5574" t="11818" r="16120" b="13333"/>
          <a:stretch/>
        </p:blipFill>
        <p:spPr>
          <a:xfrm>
            <a:off x="82192" y="61645"/>
            <a:ext cx="2558265" cy="253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345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0AC21-EFEC-8DF2-5DC1-3422BAE81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853C9-D4F6-4139-C578-F6FCA8125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5B8BA-6406-C405-4076-70CAC8B9DA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3921B7-D767-0141-AC73-3C002E45658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1ED76-BB34-3465-8C62-39E886F9C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A8D23-B65F-E272-0924-589207FD4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6F9D97-FCEF-C048-B47C-48B281B1A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2431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19DC4-7AC3-B743-AB1D-78509204C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E13B22-5EFF-CE5A-D2B6-4DD2245E2F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0BC5D-9A5E-1BF1-4670-C5919AE166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3921B7-D767-0141-AC73-3C002E45658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45EBA-E6FB-12CA-FD9E-39AA87B40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5E015-78F5-A319-9975-2ABB6C1F3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6F9D97-FCEF-C048-B47C-48B281B1A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193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75807-EEDC-28A8-1392-01B2776D3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52666-2531-9A39-488C-AE72FC06CE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476CBC-3E9D-4DBF-B87F-97CDAC0EC2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3C7B26-A52A-85F7-35BA-558AAC9C8E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3921B7-D767-0141-AC73-3C002E45658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929E8B-8FD8-D2E3-C852-BE64C3482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980A5-84DC-E221-8201-EBB0E25EF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6F9D97-FCEF-C048-B47C-48B281B1A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385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F772A-56A5-A5AA-079A-958658D18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5F3A6-54E0-C4B1-0932-1E208C488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FC054E-AF2C-7579-5DDA-F53F1982AF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DDD9D5-62FC-D309-51E4-97212896D8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F20CF8-D775-AF34-5D7B-88398D74A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B7711D-7AC6-C84A-6D71-A50A10A505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3921B7-D767-0141-AC73-3C002E45658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0A0F68-5161-AADA-387D-F87FC1414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D91F4A-BC97-7009-3907-2B480A6C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6F9D97-FCEF-C048-B47C-48B281B1A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1757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C580E-3D96-514C-64E2-6F372104F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1A6C61-8758-A52A-BD8D-7B3EBEE317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3921B7-D767-0141-AC73-3C002E45658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B4DB7A-20DA-7CEC-647E-441B10A32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39D4F9-BC03-AB56-099E-7CF4445B1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6F9D97-FCEF-C048-B47C-48B281B1A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038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DF7456-ABF8-50E1-D5ED-4B385E542D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3921B7-D767-0141-AC73-3C002E45658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8EF7D2-3FE5-F88B-D2BD-2E0C877C6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E053F3-8646-78BD-A027-656C78A3D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6F9D97-FCEF-C048-B47C-48B281B1A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386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298D9-FC2C-B644-93D5-7FDB82528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77176-3532-C08A-5D2E-8F9091EF5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CDF9A9-42A0-84D5-2C0A-07DB4194E6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107CD2-5A2F-1DB8-72F4-FF0E7EF1D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3921B7-D767-0141-AC73-3C002E45658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124349-4A3D-A5F6-70A4-4A77C2E5D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7DD970-73E4-C909-AC47-2AA987B4C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6F9D97-FCEF-C048-B47C-48B281B1A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520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9C1DE-EE1C-19D7-B3FF-D94FA2148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F025C-137F-FC74-4039-37454A1563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D513D-5CFC-4FC1-4981-F413B0E5B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8687-B1FA-4158-92FA-2FE9E97E30B1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2078C8-A907-794B-FD47-C5099DE9A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210DA-74B4-D980-1BD2-341232B1D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0591-2C12-490E-BB07-25C5EFC38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0828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0B92B-BAFE-F8FA-49A8-D0D2F1884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E2FD34-789A-0E93-8D1B-5311ACCA7E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B6C359-9356-B4CE-9CB4-C8860E5EAB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FE414D-5C3D-C4D0-47EA-B78CD3F810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3921B7-D767-0141-AC73-3C002E45658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6D4985-B103-9016-6C2C-9040D10BA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16FD3-E7C1-76F1-BB9D-3FC329222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6F9D97-FCEF-C048-B47C-48B281B1A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36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E5478-C2FF-425A-A88C-3A3971ED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5CCF87-207C-9311-C0C8-233CD55F99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8907E-04B7-291F-3CA5-0466DA70D1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3921B7-D767-0141-AC73-3C002E45658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F1EF1-4D37-6778-5FB0-56896B8CD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30FAB-E470-F27B-1ADC-FBEDF9C6D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6F9D97-FCEF-C048-B47C-48B281B1A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244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45A51F-EA05-7C3A-BBE6-2AF01673D1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56583C-0F22-73BC-0B70-114C7BCE42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64868E-19E1-C62F-282F-E413021CB8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3921B7-D767-0141-AC73-3C002E45658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9A1D01-8BCA-528F-52EE-9B23F07C7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8DA04-8216-F780-013B-12492C210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6F9D97-FCEF-C048-B47C-48B281B1A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5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81318-50F7-C93E-2881-F697CC6E3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1CB900-0725-EF35-EF36-FBFE44AE3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125B2-0A51-CC17-3489-1F83BAEF4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8687-B1FA-4158-92FA-2FE9E97E30B1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FBB66-E4F8-CBFF-ACB4-8FA086004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AC3B6-AACA-D259-80FE-7828A2BFD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0591-2C12-490E-BB07-25C5EFC38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629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66A42-995E-502F-4D64-918EEE4FA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E2397-A63E-5AD7-C421-74C2D69D0D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243E66-F1B8-56AE-9D3B-53257104C6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81C9E-A28C-A92F-BFAC-B13BB28F2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8687-B1FA-4158-92FA-2FE9E97E30B1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4F4091-C3C8-03C3-095B-C0C556240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2EAB52-7A4E-5036-411F-C16A95CC1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0591-2C12-490E-BB07-25C5EFC38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695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6D062-19FC-90FE-4C83-A452533B6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A8A459-3D80-5968-9503-7F8A2EE75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8CEE3E-6729-4173-454F-1216207EC1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09F28D-CA85-E5D7-CF85-064CF98800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09CCB6-E9D8-171E-3729-5ED882F2F0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E7EA85-60B5-430E-0782-829DDF4C1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8687-B1FA-4158-92FA-2FE9E97E30B1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BFC06B-67F8-0DD7-A263-79AC145F4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984E25-A2AD-4742-B415-5D20D31A0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0591-2C12-490E-BB07-25C5EFC38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700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06684-E089-70FE-F381-002FA09CE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B7DB80-263D-CED2-3FEF-EB2FBF0F2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8687-B1FA-4158-92FA-2FE9E97E30B1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808618-1FB1-57B1-D2AB-4357DC3AA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F16868-0C13-59FB-699A-E975EB18A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0591-2C12-490E-BB07-25C5EFC38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550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49E009-E27B-B246-1EC0-548D5B203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8687-B1FA-4158-92FA-2FE9E97E30B1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FF8532-9669-2620-E57A-9CE204E91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3B62FE-E485-1AF0-0382-BC8301D00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0591-2C12-490E-BB07-25C5EFC38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97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7B071-E2EA-831A-7611-A00D6EBFE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B26BB-664B-4820-BEC8-84D658AD5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97E76E-1042-1164-3253-84250AE742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63504-469E-9BB9-057B-CF477F2D1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8687-B1FA-4158-92FA-2FE9E97E30B1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466006-D185-786A-FE9F-E07C0F6C8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7504A7-660D-9DBE-AA41-E765EC5FA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0591-2C12-490E-BB07-25C5EFC38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57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7C80D-7604-C802-972C-E4CD70FF0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FD82C8-74CB-511B-0C1F-E70533AD70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C1AE98-7667-A8D5-1117-82A0CEBA0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68ACF2-6A1F-3754-21A2-A4B076CC7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8687-B1FA-4158-92FA-2FE9E97E30B1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602D18-591C-88A8-1FC0-729268EC5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988A5-8F27-E7F6-AEF7-31C6B8C3C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0591-2C12-490E-BB07-25C5EFC38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837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57C918-F566-8217-73AD-C25D741E2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4A455A-1C37-FE62-EDF4-786A3C477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C0A65-C359-B9B5-D208-9A9EDCE0A4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08687-B1FA-4158-92FA-2FE9E97E30B1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3F94-E9DF-E767-27B4-4D07BD3843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126689-5789-EF8A-934A-0583BE4029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F0591-2C12-490E-BB07-25C5EFC38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52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507ABF-0F96-20C5-BDCE-B9350322C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770FF3-FF51-33DA-F2DA-D41047AAD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3CC83-431D-0C02-0057-1E4D5716D8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3921B7-D767-0141-AC73-3C002E45658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0FB36-55AC-8C9B-C343-B1E15D9E3C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7437E1-068C-C483-09C6-FFB8E37FAA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6F9D97-FCEF-C048-B47C-48B281B1A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8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IITSEC%20O'Hara%2020241203v1.pptx" TargetMode="Externa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0ED945-E929-C898-15A3-373BFED19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4A0EA4-ED43-C5A5-279F-39233BCD0DB7}"/>
              </a:ext>
            </a:extLst>
          </p:cNvPr>
          <p:cNvSpPr txBox="1"/>
          <p:nvPr/>
        </p:nvSpPr>
        <p:spPr>
          <a:xfrm>
            <a:off x="5617029" y="2100789"/>
            <a:ext cx="65749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hlinkClick r:id="rId2" action="ppaction://hlinkpres?slideindex=1&amp;slidetitle="/>
              </a:rPr>
              <a:t>MAXIMIZING THE EMERGING WARGAMING CAPABILITIES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876779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Widescreen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Aptos</vt:lpstr>
      <vt:lpstr>Aptos Display</vt:lpstr>
      <vt:lpstr>Arial</vt:lpstr>
      <vt:lpstr>Calibri</vt:lpstr>
      <vt:lpstr>Calibri Light</vt:lpstr>
      <vt:lpstr>Poppins</vt:lpstr>
      <vt:lpstr>Office Theme</vt:lpstr>
      <vt:lpstr>1_Office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Powell</dc:creator>
  <cp:lastModifiedBy>LMG</cp:lastModifiedBy>
  <cp:revision>2</cp:revision>
  <dcterms:created xsi:type="dcterms:W3CDTF">2024-11-30T00:27:49Z</dcterms:created>
  <dcterms:modified xsi:type="dcterms:W3CDTF">2024-12-03T21:03:14Z</dcterms:modified>
</cp:coreProperties>
</file>