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"/>
  </p:notesMasterIdLst>
  <p:sldIdLst>
    <p:sldId id="2950" r:id="rId2"/>
    <p:sldId id="266" r:id="rId3"/>
    <p:sldId id="2948" r:id="rId4"/>
    <p:sldId id="294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BB296C-F483-41B3-B68A-D05EE8269B17}" v="5" dt="2024-12-01T23:46:07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7647" autoAdjust="0"/>
  </p:normalViewPr>
  <p:slideViewPr>
    <p:cSldViewPr snapToGrid="0">
      <p:cViewPr varScale="1">
        <p:scale>
          <a:sx n="98" d="100"/>
          <a:sy n="98" d="100"/>
        </p:scale>
        <p:origin x="10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k Phillips" userId="7129e1f7-ba4c-4335-a5ad-545d4f1d5c2e" providerId="ADAL" clId="{72BB296C-F483-41B3-B68A-D05EE8269B17}"/>
    <pc:docChg chg="custSel addSld delSld modSld sldOrd">
      <pc:chgData name="Hank Phillips" userId="7129e1f7-ba4c-4335-a5ad-545d4f1d5c2e" providerId="ADAL" clId="{72BB296C-F483-41B3-B68A-D05EE8269B17}" dt="2024-12-02T12:45:30.502" v="502" actId="47"/>
      <pc:docMkLst>
        <pc:docMk/>
      </pc:docMkLst>
      <pc:sldChg chg="del">
        <pc:chgData name="Hank Phillips" userId="7129e1f7-ba4c-4335-a5ad-545d4f1d5c2e" providerId="ADAL" clId="{72BB296C-F483-41B3-B68A-D05EE8269B17}" dt="2024-12-01T23:28:39.471" v="0" actId="47"/>
        <pc:sldMkLst>
          <pc:docMk/>
          <pc:sldMk cId="3391281380" sldId="263"/>
        </pc:sldMkLst>
      </pc:sldChg>
      <pc:sldChg chg="del">
        <pc:chgData name="Hank Phillips" userId="7129e1f7-ba4c-4335-a5ad-545d4f1d5c2e" providerId="ADAL" clId="{72BB296C-F483-41B3-B68A-D05EE8269B17}" dt="2024-12-01T23:34:36.274" v="11" actId="47"/>
        <pc:sldMkLst>
          <pc:docMk/>
          <pc:sldMk cId="4178741467" sldId="264"/>
        </pc:sldMkLst>
      </pc:sldChg>
      <pc:sldChg chg="modSp mod ord modNotesTx">
        <pc:chgData name="Hank Phillips" userId="7129e1f7-ba4c-4335-a5ad-545d4f1d5c2e" providerId="ADAL" clId="{72BB296C-F483-41B3-B68A-D05EE8269B17}" dt="2024-12-02T12:45:19.994" v="501" actId="1076"/>
        <pc:sldMkLst>
          <pc:docMk/>
          <pc:sldMk cId="2908715509" sldId="266"/>
        </pc:sldMkLst>
        <pc:spChg chg="mod">
          <ac:chgData name="Hank Phillips" userId="7129e1f7-ba4c-4335-a5ad-545d4f1d5c2e" providerId="ADAL" clId="{72BB296C-F483-41B3-B68A-D05EE8269B17}" dt="2024-12-02T12:45:19.994" v="501" actId="1076"/>
          <ac:spMkLst>
            <pc:docMk/>
            <pc:sldMk cId="2908715509" sldId="266"/>
            <ac:spMk id="2" creationId="{F7EDBC14-0B78-E126-54F8-562C469B395B}"/>
          </ac:spMkLst>
        </pc:spChg>
        <pc:spChg chg="mod">
          <ac:chgData name="Hank Phillips" userId="7129e1f7-ba4c-4335-a5ad-545d4f1d5c2e" providerId="ADAL" clId="{72BB296C-F483-41B3-B68A-D05EE8269B17}" dt="2024-12-01T23:42:19.099" v="357" actId="12"/>
          <ac:spMkLst>
            <pc:docMk/>
            <pc:sldMk cId="2908715509" sldId="266"/>
            <ac:spMk id="6" creationId="{803BF6F4-F9AC-AB61-F979-AE0C1C666009}"/>
          </ac:spMkLst>
        </pc:spChg>
      </pc:sldChg>
      <pc:sldChg chg="modSp mod">
        <pc:chgData name="Hank Phillips" userId="7129e1f7-ba4c-4335-a5ad-545d4f1d5c2e" providerId="ADAL" clId="{72BB296C-F483-41B3-B68A-D05EE8269B17}" dt="2024-12-01T23:42:13.015" v="356" actId="12"/>
        <pc:sldMkLst>
          <pc:docMk/>
          <pc:sldMk cId="920472664" sldId="2946"/>
        </pc:sldMkLst>
        <pc:spChg chg="mod">
          <ac:chgData name="Hank Phillips" userId="7129e1f7-ba4c-4335-a5ad-545d4f1d5c2e" providerId="ADAL" clId="{72BB296C-F483-41B3-B68A-D05EE8269B17}" dt="2024-12-01T23:34:49.657" v="12" actId="1076"/>
          <ac:spMkLst>
            <pc:docMk/>
            <pc:sldMk cId="920472664" sldId="2946"/>
            <ac:spMk id="6" creationId="{7B95E642-0649-7614-7DE4-0DFA116DCA76}"/>
          </ac:spMkLst>
        </pc:spChg>
        <pc:spChg chg="mod">
          <ac:chgData name="Hank Phillips" userId="7129e1f7-ba4c-4335-a5ad-545d4f1d5c2e" providerId="ADAL" clId="{72BB296C-F483-41B3-B68A-D05EE8269B17}" dt="2024-12-01T23:42:13.015" v="356" actId="12"/>
          <ac:spMkLst>
            <pc:docMk/>
            <pc:sldMk cId="920472664" sldId="2946"/>
            <ac:spMk id="8" creationId="{1FB9E320-9364-4EA5-F0F3-82BB75B3CC56}"/>
          </ac:spMkLst>
        </pc:spChg>
      </pc:sldChg>
      <pc:sldChg chg="addSp delSp modSp new del mod modNotesTx">
        <pc:chgData name="Hank Phillips" userId="7129e1f7-ba4c-4335-a5ad-545d4f1d5c2e" providerId="ADAL" clId="{72BB296C-F483-41B3-B68A-D05EE8269B17}" dt="2024-12-02T12:45:30.502" v="502" actId="47"/>
        <pc:sldMkLst>
          <pc:docMk/>
          <pc:sldMk cId="1364203579" sldId="2947"/>
        </pc:sldMkLst>
        <pc:spChg chg="mod">
          <ac:chgData name="Hank Phillips" userId="7129e1f7-ba4c-4335-a5ad-545d4f1d5c2e" providerId="ADAL" clId="{72BB296C-F483-41B3-B68A-D05EE8269B17}" dt="2024-12-01T23:35:09.752" v="37" actId="20577"/>
          <ac:spMkLst>
            <pc:docMk/>
            <pc:sldMk cId="1364203579" sldId="2947"/>
            <ac:spMk id="2" creationId="{B7316929-197E-FD23-277A-5E9DC9FFCC36}"/>
          </ac:spMkLst>
        </pc:spChg>
        <pc:spChg chg="mod">
          <ac:chgData name="Hank Phillips" userId="7129e1f7-ba4c-4335-a5ad-545d4f1d5c2e" providerId="ADAL" clId="{72BB296C-F483-41B3-B68A-D05EE8269B17}" dt="2024-12-01T23:42:48.004" v="363" actId="14100"/>
          <ac:spMkLst>
            <pc:docMk/>
            <pc:sldMk cId="1364203579" sldId="2947"/>
            <ac:spMk id="3" creationId="{EEE4E132-765B-5B48-76EE-A75F67A17FC5}"/>
          </ac:spMkLst>
        </pc:spChg>
        <pc:spChg chg="add del mod">
          <ac:chgData name="Hank Phillips" userId="7129e1f7-ba4c-4335-a5ad-545d4f1d5c2e" providerId="ADAL" clId="{72BB296C-F483-41B3-B68A-D05EE8269B17}" dt="2024-12-01T23:40:57.928" v="337" actId="478"/>
          <ac:spMkLst>
            <pc:docMk/>
            <pc:sldMk cId="1364203579" sldId="2947"/>
            <ac:spMk id="4" creationId="{A31FD738-503B-6F6D-C9B7-FA226F534022}"/>
          </ac:spMkLst>
        </pc:spChg>
        <pc:picChg chg="add mod">
          <ac:chgData name="Hank Phillips" userId="7129e1f7-ba4c-4335-a5ad-545d4f1d5c2e" providerId="ADAL" clId="{72BB296C-F483-41B3-B68A-D05EE8269B17}" dt="2024-12-01T23:49:21.349" v="414" actId="14100"/>
          <ac:picMkLst>
            <pc:docMk/>
            <pc:sldMk cId="1364203579" sldId="2947"/>
            <ac:picMk id="5" creationId="{5FFC173B-988B-08C3-8E50-5E2F937F92AA}"/>
          </ac:picMkLst>
        </pc:picChg>
      </pc:sldChg>
      <pc:sldChg chg="addSp modSp new ord modNotesTx">
        <pc:chgData name="Hank Phillips" userId="7129e1f7-ba4c-4335-a5ad-545d4f1d5c2e" providerId="ADAL" clId="{72BB296C-F483-41B3-B68A-D05EE8269B17}" dt="2024-12-01T23:50:08.649" v="418"/>
        <pc:sldMkLst>
          <pc:docMk/>
          <pc:sldMk cId="1698526775" sldId="2948"/>
        </pc:sldMkLst>
        <pc:picChg chg="add mod">
          <ac:chgData name="Hank Phillips" userId="7129e1f7-ba4c-4335-a5ad-545d4f1d5c2e" providerId="ADAL" clId="{72BB296C-F483-41B3-B68A-D05EE8269B17}" dt="2024-12-01T23:46:07.171" v="373" actId="14100"/>
          <ac:picMkLst>
            <pc:docMk/>
            <pc:sldMk cId="1698526775" sldId="2948"/>
            <ac:picMk id="1026" creationId="{989696F3-F2B3-2423-93B9-3F1E8F27F7D0}"/>
          </ac:picMkLst>
        </pc:picChg>
      </pc:sldChg>
      <pc:sldChg chg="new del">
        <pc:chgData name="Hank Phillips" userId="7129e1f7-ba4c-4335-a5ad-545d4f1d5c2e" providerId="ADAL" clId="{72BB296C-F483-41B3-B68A-D05EE8269B17}" dt="2024-12-02T12:44:17.170" v="442" actId="47"/>
        <pc:sldMkLst>
          <pc:docMk/>
          <pc:sldMk cId="2523023348" sldId="2949"/>
        </pc:sldMkLst>
      </pc:sldChg>
      <pc:sldChg chg="modSp new mod">
        <pc:chgData name="Hank Phillips" userId="7129e1f7-ba4c-4335-a5ad-545d4f1d5c2e" providerId="ADAL" clId="{72BB296C-F483-41B3-B68A-D05EE8269B17}" dt="2024-12-02T12:44:33.397" v="482" actId="404"/>
        <pc:sldMkLst>
          <pc:docMk/>
          <pc:sldMk cId="3810857896" sldId="2950"/>
        </pc:sldMkLst>
        <pc:spChg chg="mod">
          <ac:chgData name="Hank Phillips" userId="7129e1f7-ba4c-4335-a5ad-545d4f1d5c2e" providerId="ADAL" clId="{72BB296C-F483-41B3-B68A-D05EE8269B17}" dt="2024-12-02T12:44:33.397" v="482" actId="404"/>
          <ac:spMkLst>
            <pc:docMk/>
            <pc:sldMk cId="3810857896" sldId="2950"/>
            <ac:spMk id="2" creationId="{9A1AFA60-235B-75FF-EC9D-5B180901227C}"/>
          </ac:spMkLst>
        </pc:spChg>
        <pc:spChg chg="mod">
          <ac:chgData name="Hank Phillips" userId="7129e1f7-ba4c-4335-a5ad-545d4f1d5c2e" providerId="ADAL" clId="{72BB296C-F483-41B3-B68A-D05EE8269B17}" dt="2024-12-02T12:44:15.041" v="441" actId="20577"/>
          <ac:spMkLst>
            <pc:docMk/>
            <pc:sldMk cId="3810857896" sldId="2950"/>
            <ac:spMk id="3" creationId="{EAA272DD-713C-1E6B-25D5-5130F12DA7C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BAF30-2329-4D1B-9832-AA8590556E54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F1978-C25D-44B8-8E87-27E722AA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9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itchFamily="2" charset="2"/>
              <a:buNone/>
            </a:pPr>
            <a:r>
              <a:rPr lang="en-US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Experts in AI, human systems, and training design and implementation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itchFamily="2" charset="2"/>
              <a:buNone/>
            </a:pPr>
            <a:r>
              <a:rPr lang="en-US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discussion of </a:t>
            </a:r>
            <a:r>
              <a:rPr lang="en-US" sz="1200" b="1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 the challenges faced by training acquisition programs are changing with the maturation of AI</a:t>
            </a:r>
            <a:r>
              <a:rPr lang="en-US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F1978-C25D-44B8-8E87-27E722AA73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28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 metaverseplanet.net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F1978-C25D-44B8-8E87-27E722AA73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08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 vumc.org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C299E7-A96F-4FE6-9C16-DA1FDE71082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627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0346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5851" y="457200"/>
            <a:ext cx="27305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457200"/>
            <a:ext cx="7994651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266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0" y="457200"/>
            <a:ext cx="8229600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08000" y="1828800"/>
            <a:ext cx="5361517" cy="4114800"/>
          </a:xfrm>
        </p:spPr>
        <p:txBody>
          <a:bodyPr/>
          <a:lstStyle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72718" y="1828800"/>
            <a:ext cx="5363633" cy="4114800"/>
          </a:xfrm>
        </p:spPr>
        <p:txBody>
          <a:bodyPr/>
          <a:lstStyle>
            <a:lvl3pPr>
              <a:buClrTx/>
              <a:defRPr/>
            </a:lvl3pPr>
            <a:lvl4pPr>
              <a:buClrTx/>
              <a:defRPr/>
            </a:lvl4pPr>
            <a:lvl5pPr marL="2171700" indent="-342900">
              <a:buClrTx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0116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D67E0-EEA3-45ED-A92A-6ED6B5DC90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361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133720" y="457200"/>
            <a:ext cx="7111800" cy="685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7960" y="1828800"/>
            <a:ext cx="10928160" cy="411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3430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480132" y="1046715"/>
            <a:ext cx="11250613" cy="5075237"/>
          </a:xfrm>
        </p:spPr>
        <p:txBody>
          <a:bodyPr/>
          <a:lstStyle>
            <a:lvl3pPr marL="1523962" indent="-304792">
              <a:buClr>
                <a:schemeClr val="tx1"/>
              </a:buClr>
              <a:buFont typeface="Wingdings" charset="2"/>
              <a:buChar char="v"/>
              <a:defRPr sz="2000">
                <a:latin typeface="Arial Narrow" charset="0"/>
                <a:ea typeface="Arial Narrow" charset="0"/>
                <a:cs typeface="Arial Narrow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66340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0" y="6375400"/>
            <a:ext cx="118872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304801" y="1019628"/>
            <a:ext cx="11887203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B55A158B-BCF3-9542-9167-C24EBDDACB7A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06E5703-6BE7-9B40-8657-9A23ECF8F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76202"/>
            <a:ext cx="11582400" cy="8127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400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690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828800"/>
            <a:ext cx="536151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72718" y="1828800"/>
            <a:ext cx="536363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025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848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732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8322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179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545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0694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1" y="1828800"/>
            <a:ext cx="10928351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8324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3052499" y="419100"/>
            <a:ext cx="711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</a:t>
            </a:r>
          </a:p>
        </p:txBody>
      </p:sp>
      <p:cxnSp>
        <p:nvCxnSpPr>
          <p:cNvPr id="11" name="Straight Connector 10"/>
          <p:cNvCxnSpPr/>
          <p:nvPr userDrawn="1"/>
        </p:nvCxnSpPr>
        <p:spPr bwMode="auto">
          <a:xfrm>
            <a:off x="0" y="1447800"/>
            <a:ext cx="12192000" cy="0"/>
          </a:xfrm>
          <a:prstGeom prst="line">
            <a:avLst/>
          </a:prstGeom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26" name="Picture 2" descr="IITSEC 2024 logo">
            <a:extLst>
              <a:ext uri="{FF2B5EF4-FFF2-40B4-BE49-F238E27FC236}">
                <a16:creationId xmlns:a16="http://schemas.microsoft.com/office/drawing/2014/main" id="{3E8BB5BC-03D9-5841-D2FC-7365D126C95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15" y="181810"/>
            <a:ext cx="1105906" cy="111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A white map of the world&#10;&#10;Description automatically generated">
            <a:extLst>
              <a:ext uri="{FF2B5EF4-FFF2-40B4-BE49-F238E27FC236}">
                <a16:creationId xmlns:a16="http://schemas.microsoft.com/office/drawing/2014/main" id="{FF68AB2A-3C79-E49B-0263-437A8D16D94C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992" y="419100"/>
            <a:ext cx="1618615" cy="760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77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6" r:id="rId14"/>
    <p:sldLayoutId id="2147483677" r:id="rId15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070C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F77B0B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F77B0B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F77B0B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F77B0B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F77B0B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F77B0B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F77B0B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F77B0B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Tx/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AFA60-235B-75FF-EC9D-5B1809012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Implications of AI for DoD Human Systems: training is a whole new ballgame</a:t>
            </a:r>
            <a:endParaRPr lang="en-US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272DD-713C-1E6B-25D5-5130F12DA7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Special Event</a:t>
            </a:r>
          </a:p>
        </p:txBody>
      </p:sp>
    </p:spTree>
    <p:extLst>
      <p:ext uri="{BB962C8B-B14F-4D97-AF65-F5344CB8AC3E}">
        <p14:creationId xmlns:p14="http://schemas.microsoft.com/office/powerpoint/2010/main" val="381085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65421AF-F6CB-C94F-7FE1-8DD96D70E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672" y="380189"/>
            <a:ext cx="8498732" cy="835768"/>
          </a:xfrm>
        </p:spPr>
        <p:txBody>
          <a:bodyPr/>
          <a:lstStyle/>
          <a:p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Implications of AI for DoD Human Systems: </a:t>
            </a:r>
            <a:b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Training is a Whole New Ball Game</a:t>
            </a:r>
            <a:endParaRPr lang="en-US" sz="4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3BF6F4-F9AC-AB61-F979-AE0C1C66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174" y="1828800"/>
            <a:ext cx="5691761" cy="4594697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Maturity and capability of artificial intelligence (AI) applications has skyrocketed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advances in generative AI, large language models, autonomous agents, computer vision, dynamic interfaces, and adaptive training. 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Implications for the broad capabilities of the DoD's training tools and systems into which they are being integrated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Implications for how humans use these augmented tools and capabilities,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 the roles, needs, limitations, and risks assumed by human users, operators, trainees, and stakeholders are changing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C88685-0AAB-109A-25A6-72453DFF539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0"/>
            <a:ext cx="0" cy="0"/>
          </a:xfrm>
        </p:spPr>
        <p:txBody>
          <a:bodyPr/>
          <a:lstStyle/>
          <a:p>
            <a:fld id="{745D67E0-EEA3-45ED-A92A-6ED6B5DC9044}" type="slidenum">
              <a:rPr lang="en-US" smtClean="0"/>
              <a:t>2</a:t>
            </a:fld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7EDBC14-0B78-E126-54F8-562C469B395B}"/>
              </a:ext>
            </a:extLst>
          </p:cNvPr>
          <p:cNvSpPr txBox="1">
            <a:spLocks/>
          </p:cNvSpPr>
          <p:nvPr/>
        </p:nvSpPr>
        <p:spPr bwMode="auto">
          <a:xfrm>
            <a:off x="6177067" y="1828799"/>
            <a:ext cx="5691761" cy="4594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Tx/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Tx/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Tx/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Panelists: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Brian Stensrud, PhD. 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Technical Fellow, AI Defense &amp; Security 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CAE USA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Eric Stohr Sr. 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Human Factors Systems Engineer 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Basic Commerce &amp; Industries (BCI), Ltd.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 Goldberg, PhD 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Senior Scientist 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 Army DEVCOM Soldier Center, STTC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Brent Smith 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Research, Development, &amp; Engineering (RDE) Principal 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Advanced Distributed Learning (ADL) Initiative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en-US" sz="20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715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hallenges of Operationalizing AI Models With Real-Time Business Data">
            <a:extLst>
              <a:ext uri="{FF2B5EF4-FFF2-40B4-BE49-F238E27FC236}">
                <a16:creationId xmlns:a16="http://schemas.microsoft.com/office/drawing/2014/main" id="{989696F3-F2B3-2423-93B9-3F1E8F27F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1997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526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511D82-B491-89D5-FBE8-D7A450B57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058" y="258768"/>
            <a:ext cx="8540885" cy="812799"/>
          </a:xfrm>
        </p:spPr>
        <p:txBody>
          <a:bodyPr/>
          <a:lstStyle/>
          <a:p>
            <a:pPr algn="ctr"/>
            <a:r>
              <a:rPr lang="en-US" sz="2800" dirty="0"/>
              <a:t>Human Systems Integration and its Domains</a:t>
            </a:r>
          </a:p>
        </p:txBody>
      </p:sp>
      <p:pic>
        <p:nvPicPr>
          <p:cNvPr id="5" name="Picture 4" descr="A diagram of different human elements&#10;&#10;Description automatically generated">
            <a:extLst>
              <a:ext uri="{FF2B5EF4-FFF2-40B4-BE49-F238E27FC236}">
                <a16:creationId xmlns:a16="http://schemas.microsoft.com/office/drawing/2014/main" id="{39269A20-A677-84AC-9AD7-489AEC90CB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20" y="1606212"/>
            <a:ext cx="6173823" cy="46401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B95E642-0649-7614-7DE4-0DFA116DCA76}"/>
              </a:ext>
            </a:extLst>
          </p:cNvPr>
          <p:cNvSpPr txBox="1"/>
          <p:nvPr/>
        </p:nvSpPr>
        <p:spPr>
          <a:xfrm>
            <a:off x="2430331" y="6387019"/>
            <a:ext cx="2078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vumc.org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B9E320-9364-4EA5-F0F3-82BB75B3CC56}"/>
              </a:ext>
            </a:extLst>
          </p:cNvPr>
          <p:cNvSpPr txBox="1"/>
          <p:nvPr/>
        </p:nvSpPr>
        <p:spPr>
          <a:xfrm>
            <a:off x="6712083" y="1606212"/>
            <a:ext cx="517511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latin typeface="Abadi" panose="020B06040201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HSI is the systems engineering process and program management effort that provides integrated and comprehensive analysis, design, and assessment of requirements, concepts, and resources [across all 7 domains].</a:t>
            </a:r>
            <a:br>
              <a:rPr lang="en-US" dirty="0">
                <a:latin typeface="Abadi" panose="020B0604020104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dirty="0">
              <a:latin typeface="Abadi" panose="020B0604020104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HSI captures the relationship between humans and the user’s operational environment informing how systems are designed and used relative to that relationship</a:t>
            </a:r>
            <a:br>
              <a:rPr lang="en-US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i="0" dirty="0">
              <a:solidFill>
                <a:srgbClr val="000000"/>
              </a:solidFill>
              <a:effectLst/>
              <a:latin typeface="Abadi" panose="020B0604020104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i="0" dirty="0">
                <a:solidFill>
                  <a:srgbClr val="000000"/>
                </a:solidFill>
                <a:effectLst/>
                <a:latin typeface="Abadi" panose="020B06040201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[Goal of HSI] will be to optimize total system performance and total ownership costs, while ensuring that the system is designed, operated, and maintained consistent with mission requirements.</a:t>
            </a:r>
            <a:endParaRPr lang="en-US" dirty="0">
              <a:latin typeface="Abadi" panose="020B0604020104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494B16-6806-1F2E-1D4B-DF255F042AED}"/>
              </a:ext>
            </a:extLst>
          </p:cNvPr>
          <p:cNvSpPr txBox="1"/>
          <p:nvPr/>
        </p:nvSpPr>
        <p:spPr>
          <a:xfrm>
            <a:off x="8223767" y="6387019"/>
            <a:ext cx="3060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DAU acquipedia</a:t>
            </a:r>
          </a:p>
        </p:txBody>
      </p:sp>
    </p:spTree>
    <p:extLst>
      <p:ext uri="{BB962C8B-B14F-4D97-AF65-F5344CB8AC3E}">
        <p14:creationId xmlns:p14="http://schemas.microsoft.com/office/powerpoint/2010/main" val="920472664"/>
      </p:ext>
    </p:extLst>
  </p:cSld>
  <p:clrMapOvr>
    <a:masterClrMapping/>
  </p:clrMapOvr>
</p:sld>
</file>

<file path=ppt/theme/theme1.xml><?xml version="1.0" encoding="utf-8"?>
<a:theme xmlns:a="http://schemas.openxmlformats.org/drawingml/2006/main" name="1_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4447dd6a-a4a1-440b-a6a3-9124ef1ee017}" enabled="1" method="Privileged" siteId="{7a18110d-ef9b-4274-acef-e62ab0fe28e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341</Words>
  <Application>Microsoft Office PowerPoint</Application>
  <PresentationFormat>Widescreen</PresentationFormat>
  <Paragraphs>27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Abadi</vt:lpstr>
      <vt:lpstr>Aptos</vt:lpstr>
      <vt:lpstr>Arial</vt:lpstr>
      <vt:lpstr>Arial Narrow</vt:lpstr>
      <vt:lpstr>Calibri</vt:lpstr>
      <vt:lpstr>Tahoma</vt:lpstr>
      <vt:lpstr>Wingdings</vt:lpstr>
      <vt:lpstr>1_Blends</vt:lpstr>
      <vt:lpstr>Implications of AI for DoD Human Systems: training is a whole new ballgame</vt:lpstr>
      <vt:lpstr>Implications of AI for DoD Human Systems:  Training is a Whole New Ball Game</vt:lpstr>
      <vt:lpstr>PowerPoint Presentation</vt:lpstr>
      <vt:lpstr>Human Systems Integration and its Domains</vt:lpstr>
    </vt:vector>
  </TitlesOfParts>
  <Company>Draper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Hale, Kelly S.</dc:creator>
  <cp:lastModifiedBy>Hank Phillips</cp:lastModifiedBy>
  <cp:revision>21</cp:revision>
  <dcterms:created xsi:type="dcterms:W3CDTF">2022-04-13T13:32:20Z</dcterms:created>
  <dcterms:modified xsi:type="dcterms:W3CDTF">2024-12-02T12:45:31Z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447dd6a-a4a1-440b-a6a3-9124ef1ee017_Enabled">
    <vt:lpwstr>true</vt:lpwstr>
  </property>
  <property fmtid="{D5CDD505-2E9C-101B-9397-08002B2CF9AE}" pid="3" name="MSIP_Label_4447dd6a-a4a1-440b-a6a3-9124ef1ee017_SetDate">
    <vt:lpwstr>2023-02-07T20:34:16Z</vt:lpwstr>
  </property>
  <property fmtid="{D5CDD505-2E9C-101B-9397-08002B2CF9AE}" pid="4" name="MSIP_Label_4447dd6a-a4a1-440b-a6a3-9124ef1ee017_Method">
    <vt:lpwstr>Privileged</vt:lpwstr>
  </property>
  <property fmtid="{D5CDD505-2E9C-101B-9397-08002B2CF9AE}" pid="5" name="MSIP_Label_4447dd6a-a4a1-440b-a6a3-9124ef1ee017_Name">
    <vt:lpwstr>NO TECH DATA</vt:lpwstr>
  </property>
  <property fmtid="{D5CDD505-2E9C-101B-9397-08002B2CF9AE}" pid="6" name="MSIP_Label_4447dd6a-a4a1-440b-a6a3-9124ef1ee017_SiteId">
    <vt:lpwstr>7a18110d-ef9b-4274-acef-e62ab0fe28ed</vt:lpwstr>
  </property>
  <property fmtid="{D5CDD505-2E9C-101B-9397-08002B2CF9AE}" pid="7" name="MSIP_Label_4447dd6a-a4a1-440b-a6a3-9124ef1ee017_ActionId">
    <vt:lpwstr>f9345fdd-0ff8-4f9a-b6aa-f96af95957bb</vt:lpwstr>
  </property>
  <property fmtid="{D5CDD505-2E9C-101B-9397-08002B2CF9AE}" pid="8" name="MSIP_Label_4447dd6a-a4a1-440b-a6a3-9124ef1ee017_ContentBits">
    <vt:lpwstr>0</vt:lpwstr>
  </property>
</Properties>
</file>