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sldIdLst>
    <p:sldId id="261" r:id="rId3"/>
    <p:sldId id="259" r:id="rId4"/>
    <p:sldId id="273" r:id="rId5"/>
    <p:sldId id="256" r:id="rId6"/>
    <p:sldId id="257" r:id="rId7"/>
    <p:sldId id="272" r:id="rId8"/>
    <p:sldId id="262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CFAEC-6F62-C34E-BD1C-4E738221DFDA}" v="347" dt="2024-11-19T16:18:02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5"/>
    <p:restoredTop sz="94673"/>
  </p:normalViewPr>
  <p:slideViewPr>
    <p:cSldViewPr snapToGrid="0">
      <p:cViewPr varScale="1">
        <p:scale>
          <a:sx n="104" d="100"/>
          <a:sy n="104" d="100"/>
        </p:scale>
        <p:origin x="66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D35EE-6E68-1F4A-A8EF-511001DB0EC8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64641-9B92-6C44-84A9-9BAEBC30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7AC31-8DCD-F225-897C-D5265209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7FC61-BDB0-49A3-C5E3-5FB55C88B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8AA98-8A54-DFC3-7344-DDC9764AD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9B93A-57B7-743E-238E-E39D441D5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8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2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E46C1-5D77-37A6-40CF-F2C811C1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F2BF9-81F1-B698-4738-A8E639505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69D08-5AEC-3DDB-17F4-57A5F88FC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ED99-A3B0-6708-CEC2-2210DEC26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b932b5d4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b932b5d4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987D3-292B-47BA-FF50-507E6B26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9926C-EDD1-3A49-1D55-9D747CC85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AF274-8D31-53B7-D218-506AF38E8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D614A-C92A-99DC-4279-78090DDD4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209C-EF0A-9B54-507B-412AF50E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0794F-E4B1-1CC3-6943-3458E5E1E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02F178-4BC8-6594-81B2-849D0CC19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EBA5-9EE6-9002-3C76-7E545B634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62C58-B58D-F59C-4435-2CCC4C2E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A41CC-C25B-9232-B7E9-48200699B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73BD0-875D-A7E3-437A-23093607F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64F4-0CC4-86B9-AADE-87BADBF85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E940-6A3D-A1BE-CF90-2477D084B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56948-5C76-07AD-B9A5-3711E648B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BA31A-485E-CACF-73F1-36EEACD7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1B618-8000-6E8D-C557-63EA3A1A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34E7-6B55-2100-0F50-E9BDEFB4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4B59-8F0E-29CC-7594-7440E9B1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DF220-2957-7534-D42A-6A97ACD05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7ED89-E85D-CD5D-3C0D-A959D8E5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BA9-4796-1F60-11B6-348F729F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52241-62DB-9FBC-4D58-EEF800A9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0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4921D-E8E5-A77F-D520-8E9452C60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606D1-7274-191A-C1D4-90B31BA56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2C270-91AC-4AD5-A9F6-78348FE6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D26E-425B-514C-C247-A1AA0D2B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1B30-BDA5-B610-D232-2C863997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273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867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8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980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477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946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89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92F-3239-D134-B4A2-08F01F34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699E7-2080-6E88-6E42-19B3BB9F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A05D0-EA5D-88F6-8122-8160CD91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C731-D6BD-F98D-7CD8-B166A90B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508B6-AD23-12DB-83FD-51642B07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3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37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12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1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EDC1-877D-332B-D2A1-96C61F1E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2044-F537-D345-7BA0-0A2CCEE7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98565-E596-B897-7E17-84FE4D24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28F9-4EE8-E666-609B-31CE4F1C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4F21F-C7ED-C621-4527-CC50E23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2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2D11-007D-B85D-A783-497FB248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40B9-3E7F-301A-DAA9-451C3FFCC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EB322-CB16-2E4B-759E-EE854D26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2F6F0-BA29-73FE-8755-BAA88A9E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07E9-5C24-F3EE-4BA6-547D88F5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3BBE-1519-394E-AA05-7DABD08C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0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3BB8-EF10-58E4-6F7E-684D7D64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607E3-ACAB-C646-3AD4-DB1124E96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316DD-762A-01FE-CAAD-85BAA1D0D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22D3D-B1FB-01A7-AA12-0703E01FB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5D310-84CA-1A11-434A-7CC5C2534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8ABC5-F23F-F5B0-6A4E-84BE079E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3FFC5-61AA-5936-0285-94DF73DC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FFF16-279A-BB85-F727-99AF428D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7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D93A-7A6D-7801-363E-A4D0867A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5ED45-7FB3-E7DC-A3A9-ECA243E7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0B283-71DE-9DBE-7715-B2C16A38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CB533-6A2D-0A05-19BA-24565DF4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322A6-ED30-1D0D-4621-B94632C3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F6267-FF23-83F7-C93E-FE3C1823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684F-5C0B-9C37-894D-D2B6D743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4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3AFC-92F0-AFDE-7430-0A0CF81F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51BB-406F-88DD-1568-B405CE250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E683F-D1D0-FA27-1790-FF51935CC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B4A0-EF33-F017-5E50-152F9372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0ECF8-D34A-8ACF-C36C-9739C692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49BD7-33BA-273C-9AED-4D17E2FE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3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14B4-7968-4466-6FF9-EC129FB4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7E32D-5179-85EF-DB44-50EB433D9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D29E4-8CA9-8D76-3708-76F7BC1F0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D6CC2-7365-EF99-58E4-8D4D5D3C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7AA31-0DEE-DD82-79BC-43435B33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6DA63-3635-C1F3-461F-51B90410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7B8D4-80FD-6AF5-B0E0-3A41CE23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E05A5-3DE1-36F5-BE99-3856D654A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7C42-A315-BF48-BDEA-10694B56E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DD00-C48F-6860-19D2-EEA1E3EB1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FA039-EECD-023E-63EA-6EBFF3F21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BT_Talx_Sequence background">
            <a:hlinkClick r:id="" action="ppaction://media"/>
            <a:extLst>
              <a:ext uri="{FF2B5EF4-FFF2-40B4-BE49-F238E27FC236}">
                <a16:creationId xmlns:a16="http://schemas.microsoft.com/office/drawing/2014/main" id="{2ABDE23D-C706-E2F4-BB68-FE3EFB55F4A5}"/>
              </a:ext>
            </a:extLst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94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40F72-C8E7-9169-DC13-37C3C6C61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6C6C8-A8F5-BF3E-2101-9FDFA32E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rcRect l="10841" t="14492" r="15315" b="16136"/>
          <a:stretch/>
        </p:blipFill>
        <p:spPr>
          <a:xfrm>
            <a:off x="9200667" y="120080"/>
            <a:ext cx="2922701" cy="15289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0A30CC-96B3-C7DD-D410-974322555804}"/>
              </a:ext>
            </a:extLst>
          </p:cNvPr>
          <p:cNvSpPr txBox="1">
            <a:spLocks/>
          </p:cNvSpPr>
          <p:nvPr/>
        </p:nvSpPr>
        <p:spPr>
          <a:xfrm>
            <a:off x="500051" y="0"/>
            <a:ext cx="7936548" cy="1157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NBT Sponsors!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C2EB4-AF42-645F-DE65-D519A6E5CC59}"/>
              </a:ext>
            </a:extLst>
          </p:cNvPr>
          <p:cNvSpPr txBox="1"/>
          <p:nvPr/>
        </p:nvSpPr>
        <p:spPr>
          <a:xfrm>
            <a:off x="500051" y="1217334"/>
            <a:ext cx="1697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PREMIER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CBC3B-C653-4BF5-F2C8-DAA486C7346B}"/>
              </a:ext>
            </a:extLst>
          </p:cNvPr>
          <p:cNvSpPr txBox="1"/>
          <p:nvPr/>
        </p:nvSpPr>
        <p:spPr>
          <a:xfrm>
            <a:off x="500051" y="436374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FBB33-A7C2-024A-5037-C12E7536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82" y="5082980"/>
            <a:ext cx="2192635" cy="6915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A43C2-5028-926B-5EAE-9E1DA2095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987" y="3102849"/>
            <a:ext cx="3053867" cy="13009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92A93-1164-7C01-532B-8D37952AC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093" y="1968192"/>
            <a:ext cx="4420668" cy="885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89077-0D00-8CBB-EF6E-31BAEA7E8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51" y="1862069"/>
            <a:ext cx="4417329" cy="10975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AC5B33-2400-438C-6EBD-83D25108C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51" y="5132542"/>
            <a:ext cx="4853854" cy="592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4F633-6DB1-B362-1BA2-B3BD57DB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987" y="5975492"/>
            <a:ext cx="3170961" cy="7401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8737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A6DF2428-9C85-7F13-4590-486E3FAAC512}"/>
              </a:ext>
            </a:extLst>
          </p:cNvPr>
          <p:cNvSpPr txBox="1"/>
          <p:nvPr/>
        </p:nvSpPr>
        <p:spPr>
          <a:xfrm>
            <a:off x="534454" y="478125"/>
            <a:ext cx="11266249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The future of XR-based, AI-Driven Simulation Technologies: What Effective Human Focused Systems will Look Like Beyond the Next 5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1B2E1-58E7-0AAC-592B-361ECAEF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64D7-C7C0-4A63-E74A-E7C1327E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06F9136-DCA6-738C-5CAB-2D4A18F40F09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Massive Scale, Unprecedented Complexity: The Challenges &amp; Advantages of AI-Enabled Modelling &amp; Simulation Tech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D601D279-77EA-6F70-CC74-CF57AA744A17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Jason Kennedy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CEO &amp; Co-Founder, </a:t>
            </a:r>
            <a:r>
              <a:rPr lang="en-GB" sz="20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Skyral</a:t>
            </a: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Naomi Hulme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Managing Director &amp; Co-Founder, </a:t>
            </a:r>
            <a:r>
              <a:rPr lang="en-GB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Skyral</a:t>
            </a:r>
            <a:endParaRPr lang="en-GB" sz="1100" dirty="0">
              <a:solidFill>
                <a:schemeClr val="lt1"/>
              </a:solidFill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30967-7225-9352-3B52-F85392DF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307" y="-6"/>
            <a:ext cx="12192245" cy="6858023"/>
            <a:chOff x="5053625" y="1970863"/>
            <a:chExt cx="3871373" cy="2214075"/>
          </a:xfrm>
        </p:grpSpPr>
        <p:pic>
          <p:nvPicPr>
            <p:cNvPr id="55" name="Google Shape;55;p13"/>
            <p:cNvPicPr preferRelativeResize="0"/>
            <p:nvPr/>
          </p:nvPicPr>
          <p:blipFill rotWithShape="1">
            <a:blip r:embed="rId3">
              <a:alphaModFix/>
            </a:blip>
            <a:srcRect l="12797" t="5926" r="6106"/>
            <a:stretch/>
          </p:blipFill>
          <p:spPr>
            <a:xfrm>
              <a:off x="5053625" y="1970863"/>
              <a:ext cx="3871373" cy="2214075"/>
            </a:xfrm>
            <a:prstGeom prst="rect">
              <a:avLst/>
            </a:prstGeom>
            <a:noFill/>
            <a:ln w="19050" cap="flat" cmpd="sng">
              <a:solidFill>
                <a:srgbClr val="36362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6" name="Google Shape;56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525" y="3322712"/>
              <a:ext cx="171450" cy="295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5913" r="12755" b="2970"/>
          <a:stretch/>
        </p:blipFill>
        <p:spPr>
          <a:xfrm>
            <a:off x="0" y="0"/>
            <a:ext cx="12431600" cy="6618400"/>
          </a:xfrm>
          <a:prstGeom prst="round1Rect">
            <a:avLst>
              <a:gd name="adj" fmla="val 6638"/>
            </a:avLst>
          </a:prstGeom>
          <a:noFill/>
          <a:ln w="9525" cap="flat" cmpd="sng">
            <a:solidFill>
              <a:srgbClr val="616652"/>
            </a:solidFill>
            <a:prstDash val="solid"/>
            <a:round/>
            <a:headEnd type="none" w="sm" len="sm"/>
            <a:tailEnd type="none" w="sm" len="sm"/>
          </a:ln>
          <a:effectLst>
            <a:reflection stA="25000" endPos="7000" fadeDir="5400012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9BD11-B9DA-59EF-D867-6F1832C7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8408BDF2-F784-44A0-A180-5F10098738F6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BACE53-3DB0-69F2-5510-807F01548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22443F-ACB1-1DC0-64B4-3F5EBF5E2A27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EB45C-77FA-0437-9C43-B9CAE379D9B2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3AE79CF-61F0-89B4-3A37-78A0CB7BB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DD7A13-DF55-7E84-E604-790ABF26F5FB}"/>
              </a:ext>
            </a:extLst>
          </p:cNvPr>
          <p:cNvSpPr txBox="1"/>
          <p:nvPr/>
        </p:nvSpPr>
        <p:spPr>
          <a:xfrm>
            <a:off x="406849" y="5002565"/>
            <a:ext cx="4154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algn="l" rtl="0"/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Massive Scale, Unprecedented Complexity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1B71-2E0D-8B81-554A-C57410B6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B8F2607-D30B-18DC-9EC4-C107BF91AF18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Extended Reality (XR) and Human Computer Interaction (HCI) – What’s Coming Beyond the Next 5 Years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4E35A76A-6572-BC67-A596-6F77B5BA0CC0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Doug Bowman, Ph.D., </a:t>
            </a: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Professor of Computer Science and Director of the </a:t>
            </a:r>
            <a:r>
              <a:rPr lang="en-GB" sz="20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Center</a:t>
            </a: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 for Human-Computer Interaction, Virginia Tech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Mark S. Dennison, Ph.D., </a:t>
            </a: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Information Dynamics Team Lead, Battlefield Information Systems Branch, US DEVCOM Army Research Laboratory West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Daniel O’Brien, </a:t>
            </a:r>
            <a:r>
              <a:rPr lang="en-GB" sz="20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President of Americas, HTC VIVE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7E880-9ED8-42B7-04A1-7DA40E801B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78668-17B7-1387-7A7D-C8D1F003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91C9B96D-ED2F-95A3-6808-E3EEE9C18CC0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EB6FFC-21BF-2DB6-BAAC-B460A9A0B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3A25D2-E359-25B4-9346-B0F48FBCD3A9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648C9F-0975-268A-E1D1-ABD64303AE3E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0956E18-B7A2-68EF-1DE6-DA1583CD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395464-1A53-7024-0447-9DA5B748F209}"/>
              </a:ext>
            </a:extLst>
          </p:cNvPr>
          <p:cNvSpPr txBox="1"/>
          <p:nvPr/>
        </p:nvSpPr>
        <p:spPr>
          <a:xfrm>
            <a:off x="406849" y="5002565"/>
            <a:ext cx="5929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algn="l" rtl="0"/>
            <a:r>
              <a:rPr lang="en-GB" sz="180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Extended Reality (XR) and Human Computer Interaction (HCI)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17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de9faa6-9fe1-49b3-9a08-227a296b54a6}" enabled="1" method="Privileged" siteId="{d5fe813e-0caa-432a-b2ac-d555aa91bd1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173</Words>
  <Application>Microsoft Macintosh PowerPoint</Application>
  <PresentationFormat>Widescreen</PresentationFormat>
  <Paragraphs>27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Public Sans ExtraLight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Wong</dc:creator>
  <cp:lastModifiedBy>Holbert, Maureen [USA]</cp:lastModifiedBy>
  <cp:revision>13</cp:revision>
  <dcterms:created xsi:type="dcterms:W3CDTF">2022-11-09T13:01:01Z</dcterms:created>
  <dcterms:modified xsi:type="dcterms:W3CDTF">2024-11-21T21:58:10Z</dcterms:modified>
</cp:coreProperties>
</file>