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9"/>
  </p:notesMasterIdLst>
  <p:sldIdLst>
    <p:sldId id="261" r:id="rId3"/>
    <p:sldId id="259" r:id="rId4"/>
    <p:sldId id="273" r:id="rId5"/>
    <p:sldId id="256" r:id="rId6"/>
    <p:sldId id="274" r:id="rId7"/>
    <p:sldId id="257" r:id="rId8"/>
    <p:sldId id="258" r:id="rId9"/>
    <p:sldId id="260" r:id="rId10"/>
    <p:sldId id="272" r:id="rId11"/>
    <p:sldId id="262" r:id="rId12"/>
    <p:sldId id="271" r:id="rId13"/>
    <p:sldId id="263" r:id="rId14"/>
    <p:sldId id="269" r:id="rId15"/>
    <p:sldId id="264" r:id="rId16"/>
    <p:sldId id="275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1CFAEC-6F62-C34E-BD1C-4E738221DFDA}" v="347" dt="2024-11-19T16:18:02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65"/>
    <p:restoredTop sz="94673"/>
  </p:normalViewPr>
  <p:slideViewPr>
    <p:cSldViewPr snapToGrid="0">
      <p:cViewPr varScale="1">
        <p:scale>
          <a:sx n="104" d="100"/>
          <a:sy n="104" d="100"/>
        </p:scale>
        <p:origin x="66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D35EE-6E68-1F4A-A8EF-511001DB0EC8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64641-9B92-6C44-84A9-9BAEBC30B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64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7AC31-8DCD-F225-897C-D52652099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F7FC61-BDB0-49A3-C5E3-5FB55C88B0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78AA98-8A54-DFC3-7344-DDC9764AD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9B93A-57B7-743E-238E-E39D441D5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80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DC291-564F-C698-C1F1-4360C437D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83112F-E3D0-5938-4A0B-22BB22A75D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1E1B89-6915-A61B-A3AA-F030B152C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70588-F85A-0C32-3859-4200E24693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60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26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E46C1-5D77-37A6-40CF-F2C811C15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EF2BF9-81F1-B698-4738-A8E6395057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269D08-5AEC-3DDB-17F4-57A5F88FC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ED99-A3B0-6708-CEC2-2210DEC26F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87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987D3-292B-47BA-FF50-507E6B266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E9926C-EDD1-3A49-1D55-9D747CC85D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0AF274-8D31-53B7-D218-506AF38E8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D614A-C92A-99DC-4279-78090DDD4A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B209C-EF0A-9B54-507B-412AF50E7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80794F-E4B1-1CC3-6943-3458E5E1E0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02F178-4BC8-6594-81B2-849D0CC19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FEBA5-9EE6-9002-3C76-7E545B6347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86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62C58-B58D-F59C-4435-2CCC4C2EE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AA41CC-C25B-9232-B7E9-48200699B6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C73BD0-875D-A7E3-437A-23093607F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C64F4-0CC4-86B9-AADE-87BADBF85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8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7374E-2849-FD98-59C5-070FEDDDB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DEB3D0-BF4E-7565-45F9-187711072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80520F-EE06-C477-327D-F89DE2761F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0563E-DF09-6FC9-E1F6-90D1F5680D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0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F095D-E2BD-1ECE-58AE-0FB5B4614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7F98C6-20D0-6CE5-6EBA-8F0823379F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08B832-38EA-DDFE-CC36-C41A50127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B4F10-AC27-E680-048F-36282BAD1C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09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8E46E-BF66-CE62-00B4-60B52C40D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34558D-64F8-4322-7018-6169377213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DA3496-EDBC-DBE1-A014-32A9BA5585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6D5F5-63D5-298A-C8BB-54F8E6792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44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EE940-6A3D-A1BE-CF90-2477D084B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156948-5C76-07AD-B9A5-3711E648B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BA31A-485E-CACF-73F1-36EEACD7F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1B618-8000-6E8D-C557-63EA3A1A8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534E7-6B55-2100-0F50-E9BDEFB4F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94B59-8F0E-29CC-7594-7440E9B18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DDF220-2957-7534-D42A-6A97ACD05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7ED89-E85D-CD5D-3C0D-A959D8E5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BA9-4796-1F60-11B6-348F729FA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52241-62DB-9FBC-4D58-EEF800A9E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0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54921D-E8E5-A77F-D520-8E9452C601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606D1-7274-191A-C1D4-90B31BA56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2C270-91AC-4AD5-A9F6-78348FE6D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5D26E-425B-514C-C247-A1AA0D2BC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11B30-BDA5-B610-D232-2C8639973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37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ECA6E-230A-1ABF-77B0-05F8A8011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670236-DBC7-A21F-F70B-8C2C488DD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ABE0E-C950-3F30-C660-531746C3D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11CD-B649-4415-9CEB-7F8301D67754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2A1CC-8845-3F41-E045-E40F6C781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3B1DF-CD2F-AAB6-0AD5-D9741B4EA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03AB-A49F-4AF5-BE58-8BC9F2944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59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F7247-2FE5-C7EF-499E-FCF519F42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84986-C340-C361-9E06-E2C36F60B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94A50-1B8A-CDE7-5744-03B09D3AA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11CD-B649-4415-9CEB-7F8301D67754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08139-6249-EB41-C961-A6D27D85D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93D8C-2945-2978-BB29-3EC2496F3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03AB-A49F-4AF5-BE58-8BC9F2944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93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9E3B2-DEA3-6BEB-16DA-AC44A14D3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9E37B-0454-68A5-8C28-AE5D1F653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2C2D2-B4AF-E993-F898-D846F5EC6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11CD-B649-4415-9CEB-7F8301D67754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C9F52-AFC9-7FE8-5B8B-9AD891F27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ABB7F-AA4D-5902-589B-D212664D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03AB-A49F-4AF5-BE58-8BC9F2944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70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9A289-2B45-A291-0824-DFBF94FF8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5F19B-7F8C-B7F9-CA9E-454E2697B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D7B127-BBB2-9DC4-4390-B7BDDF3ED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362F69-266C-CF30-2CEE-3EBE1CDA9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11CD-B649-4415-9CEB-7F8301D67754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0D902-2192-7CE4-1756-C0A2BBF9E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078EF-819E-F8B2-A936-4F6BB7C2C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03AB-A49F-4AF5-BE58-8BC9F2944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37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F18EE-AF7A-9104-5B15-B260D444A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21994-7479-7B3E-75DF-416D00506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E85DA3-6389-1EF9-9A46-B8E312699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3F83CA-8B9D-B2B3-6551-F745F12FC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614E91-0558-787F-67DA-AE1C42BDD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04BCB-338F-7B92-69A1-16270B046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11CD-B649-4415-9CEB-7F8301D67754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F3E323-2EB6-C413-4AF2-837A4379C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CFDBBA-2673-78D1-D8AA-957ADBA63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03AB-A49F-4AF5-BE58-8BC9F2944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40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3D154-E693-0FFF-DB00-4C11A850B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3A5F3E-F070-F8A0-41F0-CAC224E0E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11CD-B649-4415-9CEB-7F8301D67754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67CAA4-391E-A33A-F01F-4B29ECA7B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7E5E51-0633-1776-002C-5168681C3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03AB-A49F-4AF5-BE58-8BC9F2944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18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6E1292-D54E-246E-3690-C1883C17A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11CD-B649-4415-9CEB-7F8301D67754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F60D88-AD93-4FAF-1709-735D380E1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3F4D9-50D5-3FCB-BBB6-F9D2C6F74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03AB-A49F-4AF5-BE58-8BC9F2944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69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19A49-DBA5-4A16-BF39-1894C59D6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50680-C5B9-0FC8-23E7-8539B37C6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0453A-1168-085C-6670-913FE20A0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8727A-101D-8FEF-1E48-10DE4566D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11CD-B649-4415-9CEB-7F8301D67754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84016-847F-3567-1211-1FF18DCB4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2BD0C6-3600-988C-E6BB-C14610493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03AB-A49F-4AF5-BE58-8BC9F2944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12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792F-3239-D134-B4A2-08F01F347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699E7-2080-6E88-6E42-19B3BB9FF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A05D0-EA5D-88F6-8122-8160CD917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BC731-D6BD-F98D-7CD8-B166A90B4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508B6-AD23-12DB-83FD-51642B072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3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17F5D-89B6-3C46-9AF3-1D0058C67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ABE00B-7AE6-658B-698F-EC092232C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4174F-E2C9-F2ED-5D51-7C23E0B88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EA88B-99C6-F718-8D9C-8BA155AB1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11CD-B649-4415-9CEB-7F8301D67754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07FC4-250F-87EC-59F9-A71FFFD7B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9B2E7-3BD7-98E5-9445-66B655AF9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03AB-A49F-4AF5-BE58-8BC9F2944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31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7AC47-8EDD-30B6-E296-B71583A3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97D765-B760-3DA4-26BD-B6A51BBEB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E3607-5C52-0375-D931-B51AED1F7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11CD-B649-4415-9CEB-7F8301D67754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A5DF6-F48C-E18A-AC98-A13A7BD70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EAF96-212C-9B6F-38DC-DD8F2ADDD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03AB-A49F-4AF5-BE58-8BC9F2944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73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A6E59E-D854-3EE1-46B3-342746F8F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48089B-9A4B-D52C-E6F1-D9C86970E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B0A47-7274-A4FC-E2AF-FB89217E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11CD-B649-4415-9CEB-7F8301D67754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F62BA-D244-DFF5-A69A-069D30986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5CE4C-6D5D-12F5-C4D2-F35FDD95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03AB-A49F-4AF5-BE58-8BC9F2944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58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1EDC1-877D-332B-D2A1-96C61F1E1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D2044-F537-D345-7BA0-0A2CCEE79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98565-E596-B897-7E17-84FE4D244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828F9-4EE8-E666-609B-31CE4F1C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4F21F-C7ED-C621-4527-CC50E23D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2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2D11-007D-B85D-A783-497FB248D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140B9-3E7F-301A-DAA9-451C3FFCC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EB322-CB16-2E4B-759E-EE854D269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2F6F0-BA29-73FE-8755-BAA88A9E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807E9-5C24-F3EE-4BA6-547D88F52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E3BBE-1519-394E-AA05-7DABD08CA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0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13BB8-EF10-58E4-6F7E-684D7D64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607E3-ACAB-C646-3AD4-DB1124E96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316DD-762A-01FE-CAAD-85BAA1D0D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022D3D-B1FB-01A7-AA12-0703E01FB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C5D310-84CA-1A11-434A-7CC5C25346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D8ABC5-F23F-F5B0-6A4E-84BE079E2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63FFC5-61AA-5936-0285-94DF73DC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FFF16-279A-BB85-F727-99AF428D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70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1D93A-7A6D-7801-363E-A4D0867A4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15ED45-7FB3-E7DC-A3A9-ECA243E74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B0B283-71DE-9DBE-7715-B2C16A382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1CB533-6A2D-0A05-19BA-24565DF4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05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9322A6-ED30-1D0D-4621-B94632C34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9F6267-FF23-83F7-C93E-FE3C1823E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D684F-5C0B-9C37-894D-D2B6D743F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40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D3AFC-92F0-AFDE-7430-0A0CF81FB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F51BB-406F-88DD-1568-B405CE250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E683F-D1D0-FA27-1790-FF51935CC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6B4A0-EF33-F017-5E50-152F93724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0ECF8-D34A-8ACF-C36C-9739C6927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49BD7-33BA-273C-9AED-4D17E2FED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3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214B4-7968-4466-6FF9-EC129FB42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C7E32D-5179-85EF-DB44-50EB433D95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D29E4-8CA9-8D76-3708-76F7BC1F0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D6CC2-7365-EF99-58E4-8D4D5D3C4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7AA31-0DEE-DD82-79BC-43435B333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6DA63-3635-C1F3-461F-51B90410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74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4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mp4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C7B8D4-80FD-6AF5-B0E0-3A41CE232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E05A5-3DE1-36F5-BE99-3856D654A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27C42-A315-BF48-BDEA-10694B56E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7F932-D806-C64E-8FCC-36C421858A5E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DD00-C48F-6860-19D2-EEA1E3EB1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FA039-EECD-023E-63EA-6EBFF3F21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NBT_Talx_Sequence background">
            <a:hlinkClick r:id="" action="ppaction://media"/>
            <a:extLst>
              <a:ext uri="{FF2B5EF4-FFF2-40B4-BE49-F238E27FC236}">
                <a16:creationId xmlns:a16="http://schemas.microsoft.com/office/drawing/2014/main" id="{2ABDE23D-C706-E2F4-BB68-FE3EFB55F4A5}"/>
              </a:ext>
            </a:extLst>
          </p:cNvPr>
          <p:cNvPicPr>
            <a:picLocks noChangeAspect="1"/>
          </p:cNvPicPr>
          <p:nvPr userDrawn="1"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9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63680A-B253-3101-93B7-ADA67207C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4E775-DE7A-1980-FC7D-AFD82265C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13685-E7F4-F75B-313B-DF23EA8B8C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811CD-B649-4415-9CEB-7F8301D67754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F9003-743E-D31B-671B-FD3D08FEED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AC295-81A5-7209-4776-56F3DE27F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003AB-A49F-4AF5-BE58-8BC9F2944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8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40F72-C8E7-9169-DC13-37C3C6C61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66C6C8-A8F5-BF3E-2101-9FDFA32E27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rcRect l="10841" t="14492" r="15315" b="16136"/>
          <a:stretch/>
        </p:blipFill>
        <p:spPr>
          <a:xfrm>
            <a:off x="9200667" y="120080"/>
            <a:ext cx="2922701" cy="152899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00A30CC-96B3-C7DD-D410-974322555804}"/>
              </a:ext>
            </a:extLst>
          </p:cNvPr>
          <p:cNvSpPr txBox="1">
            <a:spLocks/>
          </p:cNvSpPr>
          <p:nvPr/>
        </p:nvSpPr>
        <p:spPr>
          <a:xfrm>
            <a:off x="500051" y="0"/>
            <a:ext cx="7936548" cy="1157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Thank You NBT Sponsors!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2C2EB4-AF42-645F-DE65-D519A6E5CC59}"/>
              </a:ext>
            </a:extLst>
          </p:cNvPr>
          <p:cNvSpPr txBox="1"/>
          <p:nvPr/>
        </p:nvSpPr>
        <p:spPr>
          <a:xfrm>
            <a:off x="500051" y="1217334"/>
            <a:ext cx="1697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PREMIER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CBC3B-C653-4BF5-F2C8-DAA486C7346B}"/>
              </a:ext>
            </a:extLst>
          </p:cNvPr>
          <p:cNvSpPr txBox="1"/>
          <p:nvPr/>
        </p:nvSpPr>
        <p:spPr>
          <a:xfrm>
            <a:off x="500051" y="4363745"/>
            <a:ext cx="1143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GOLD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0FBB33-A7C2-024A-5037-C12E7536E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382" y="5082980"/>
            <a:ext cx="2192635" cy="6915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0A43C2-5028-926B-5EAE-9E1DA2095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987" y="3102849"/>
            <a:ext cx="3053867" cy="13009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092A93-1164-7C01-532B-8D37952AC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3093" y="1968192"/>
            <a:ext cx="4420668" cy="8853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489077-0D00-8CBB-EF6E-31BAEA7E87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51" y="1862069"/>
            <a:ext cx="4417329" cy="109758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AC5B33-2400-438C-6EBD-83D25108C7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51" y="5132542"/>
            <a:ext cx="4853854" cy="5923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34F633-6DB1-B362-1BA2-B3BD57DB87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7987" y="5975492"/>
            <a:ext cx="3170961" cy="74016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87372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21B71-2E0D-8B81-554A-C57410B63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0B8F2607-D30B-18DC-9EC4-C107BF91AF18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Accelerating Software Accreditation in the Department of </a:t>
            </a:r>
            <a:r>
              <a:rPr lang="en-GB" sz="3600" dirty="0" err="1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Defense</a:t>
            </a:r>
            <a:endParaRPr lang="en-GB" sz="3600" dirty="0">
              <a:solidFill>
                <a:schemeClr val="lt1"/>
              </a:solidFill>
              <a:latin typeface="Public Sans ExtraLight"/>
              <a:ea typeface="Public Sans ExtraLight"/>
              <a:cs typeface="Public Sans ExtraLight"/>
              <a:sym typeface="Public Sans ExtraLight"/>
            </a:endParaRPr>
          </a:p>
        </p:txBody>
      </p:sp>
      <p:sp>
        <p:nvSpPr>
          <p:cNvPr id="3" name="Google Shape;684;p76">
            <a:extLst>
              <a:ext uri="{FF2B5EF4-FFF2-40B4-BE49-F238E27FC236}">
                <a16:creationId xmlns:a16="http://schemas.microsoft.com/office/drawing/2014/main" id="{4E35A76A-6572-BC67-A596-6F77B5BA0CC0}"/>
              </a:ext>
            </a:extLst>
          </p:cNvPr>
          <p:cNvSpPr txBox="1"/>
          <p:nvPr/>
        </p:nvSpPr>
        <p:spPr>
          <a:xfrm>
            <a:off x="447370" y="3427857"/>
            <a:ext cx="5758614" cy="1123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sym typeface="Public Sans ExtraLight"/>
              </a:rPr>
              <a:t>Tyler Sweatt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Chief Revenue Officer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Second Front Systems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87E880-9ED8-42B7-04A1-7DA40E801B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37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78668-17B7-1387-7A7D-C8D1F0037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91C9B96D-ED2F-95A3-6808-E3EEE9C18CC0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EB6FFC-21BF-2DB6-BAAC-B460A9A0BD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A3A25D2-E359-25B4-9346-B0F48FBCD3A9}"/>
              </a:ext>
            </a:extLst>
          </p:cNvPr>
          <p:cNvGrpSpPr/>
          <p:nvPr/>
        </p:nvGrpSpPr>
        <p:grpSpPr>
          <a:xfrm>
            <a:off x="4273245" y="1606245"/>
            <a:ext cx="3645509" cy="3645509"/>
            <a:chOff x="534455" y="1391933"/>
            <a:chExt cx="2054902" cy="20549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648C9F-0975-268A-E1D1-ABD64303AE3E}"/>
                </a:ext>
              </a:extLst>
            </p:cNvPr>
            <p:cNvSpPr/>
            <p:nvPr/>
          </p:nvSpPr>
          <p:spPr>
            <a:xfrm>
              <a:off x="534455" y="1391933"/>
              <a:ext cx="2054902" cy="2054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0956E18-B7A2-68EF-1DE6-DA1583CD5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455" y="1391933"/>
              <a:ext cx="2054902" cy="205490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C395464-1A53-7024-0447-9DA5B748F209}"/>
              </a:ext>
            </a:extLst>
          </p:cNvPr>
          <p:cNvSpPr txBox="1"/>
          <p:nvPr/>
        </p:nvSpPr>
        <p:spPr>
          <a:xfrm>
            <a:off x="406849" y="5002565"/>
            <a:ext cx="6393225" cy="8956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Slido.com</a:t>
            </a:r>
            <a:endParaRPr lang="en-US" b="0" i="0" u="none" strike="noStrike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algn="l" rtl="0"/>
            <a:r>
              <a:rPr lang="en-US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 NBT2024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Accelerating Software Accreditation in the Department of </a:t>
            </a:r>
            <a:r>
              <a:rPr lang="en-GB" sz="1800" dirty="0" err="1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Defense</a:t>
            </a:r>
            <a:endParaRPr lang="en-GB" sz="1800" dirty="0">
              <a:solidFill>
                <a:schemeClr val="lt1"/>
              </a:solidFill>
              <a:latin typeface="Public Sans ExtraLight"/>
              <a:ea typeface="Public Sans ExtraLight"/>
              <a:cs typeface="Public Sans ExtraLight"/>
              <a:sym typeface="Public Sans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824617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12357-964A-7E68-1DDE-F7142392B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833FDE49-014B-11BA-B576-03ED0375EB79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 err="1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Modeling</a:t>
            </a: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 and Simulation in Software Defined Conflict </a:t>
            </a:r>
          </a:p>
        </p:txBody>
      </p:sp>
      <p:sp>
        <p:nvSpPr>
          <p:cNvPr id="3" name="Google Shape;684;p76">
            <a:extLst>
              <a:ext uri="{FF2B5EF4-FFF2-40B4-BE49-F238E27FC236}">
                <a16:creationId xmlns:a16="http://schemas.microsoft.com/office/drawing/2014/main" id="{621260AC-14D4-D423-8E1A-1FD9CA935030}"/>
              </a:ext>
            </a:extLst>
          </p:cNvPr>
          <p:cNvSpPr txBox="1"/>
          <p:nvPr/>
        </p:nvSpPr>
        <p:spPr>
          <a:xfrm>
            <a:off x="447370" y="3427857"/>
            <a:ext cx="5758614" cy="1123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sym typeface="Public Sans ExtraLight"/>
              </a:rPr>
              <a:t>Chris Morales</a:t>
            </a:r>
            <a:endParaRPr lang="en-GB" sz="2000" dirty="0">
              <a:solidFill>
                <a:schemeClr val="lt1"/>
              </a:solidFill>
              <a:latin typeface="Public Sans ExtraLight"/>
              <a:sym typeface="Public Sans Extra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Partner, </a:t>
            </a:r>
            <a:r>
              <a:rPr lang="en-GB" sz="2000" dirty="0" err="1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Defense</a:t>
            </a: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 Technology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Point72 Ventures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5D6464-7306-D8BA-32D2-84F76AAA60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06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A6A1B-CDE7-94B9-DFB6-B9606272D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783ECFFD-845E-859D-CEA1-7EA5E382934A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5039CC-5D12-2399-BC26-0AA54EC1628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5BC921F-0175-49BD-A02C-0C2AFED091E6}"/>
              </a:ext>
            </a:extLst>
          </p:cNvPr>
          <p:cNvGrpSpPr/>
          <p:nvPr/>
        </p:nvGrpSpPr>
        <p:grpSpPr>
          <a:xfrm>
            <a:off x="4273245" y="1606245"/>
            <a:ext cx="3645509" cy="3645509"/>
            <a:chOff x="534455" y="1391933"/>
            <a:chExt cx="2054902" cy="20549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367290-7B9B-DF24-B600-8E242319BA3C}"/>
                </a:ext>
              </a:extLst>
            </p:cNvPr>
            <p:cNvSpPr/>
            <p:nvPr/>
          </p:nvSpPr>
          <p:spPr>
            <a:xfrm>
              <a:off x="534455" y="1391933"/>
              <a:ext cx="2054902" cy="2054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B4756F7-CCDE-7D1C-88D2-30EC4EEA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455" y="1391933"/>
              <a:ext cx="2054902" cy="205490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F234D69-71F8-3B32-0B4E-13C4A777C3CE}"/>
              </a:ext>
            </a:extLst>
          </p:cNvPr>
          <p:cNvSpPr txBox="1"/>
          <p:nvPr/>
        </p:nvSpPr>
        <p:spPr>
          <a:xfrm>
            <a:off x="406849" y="5002565"/>
            <a:ext cx="5272725" cy="8956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Slido.com</a:t>
            </a:r>
            <a:endParaRPr lang="en-US" b="0" i="0" u="none" strike="noStrike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algn="l" rtl="0"/>
            <a:r>
              <a:rPr lang="en-US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 NBT2024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Modeling</a:t>
            </a:r>
            <a:r>
              <a:rPr lang="en-GB" sz="18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 and Simulation in Software Defined Conflict </a:t>
            </a:r>
          </a:p>
        </p:txBody>
      </p:sp>
    </p:spTree>
    <p:extLst>
      <p:ext uri="{BB962C8B-B14F-4D97-AF65-F5344CB8AC3E}">
        <p14:creationId xmlns:p14="http://schemas.microsoft.com/office/powerpoint/2010/main" val="2521257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C4506-0E4D-9A28-25DF-20344AB1D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C51E1C13-F41A-9536-698A-A87347D6D666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Accelerating Adoption via an AI Framework</a:t>
            </a:r>
          </a:p>
        </p:txBody>
      </p:sp>
      <p:sp>
        <p:nvSpPr>
          <p:cNvPr id="3" name="Google Shape;684;p76">
            <a:extLst>
              <a:ext uri="{FF2B5EF4-FFF2-40B4-BE49-F238E27FC236}">
                <a16:creationId xmlns:a16="http://schemas.microsoft.com/office/drawing/2014/main" id="{06797384-6C43-4DEE-94D6-178F725EB93B}"/>
              </a:ext>
            </a:extLst>
          </p:cNvPr>
          <p:cNvSpPr txBox="1"/>
          <p:nvPr/>
        </p:nvSpPr>
        <p:spPr>
          <a:xfrm>
            <a:off x="447370" y="3427857"/>
            <a:ext cx="5758614" cy="1123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sym typeface="Public Sans ExtraLight"/>
              </a:rPr>
              <a:t>Charles Newton</a:t>
            </a:r>
            <a:endParaRPr lang="en-GB" sz="2000" dirty="0">
              <a:solidFill>
                <a:schemeClr val="lt1"/>
              </a:solidFill>
              <a:latin typeface="Public Sans ExtraLight"/>
              <a:sym typeface="Public Sans Extra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Soar Technology, LLC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93F76A-5176-231B-216C-33DA44DCF5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B27322-6625-0F1C-5E97-8BB0D2B79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107" y="840781"/>
            <a:ext cx="5093597" cy="5031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9EAED7-CC19-C56D-EB55-9DBCEB3E9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96" y="803124"/>
            <a:ext cx="5456130" cy="53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56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2A1AC-1956-BB5D-7507-5DBB85666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ECCECA0B-CB89-4005-0FFE-6E7D3F640335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07036B-6D8E-97AF-47DF-B254419B9C6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1DB8C9B-A088-CB84-6A96-1066BDE12556}"/>
              </a:ext>
            </a:extLst>
          </p:cNvPr>
          <p:cNvGrpSpPr/>
          <p:nvPr/>
        </p:nvGrpSpPr>
        <p:grpSpPr>
          <a:xfrm>
            <a:off x="4273245" y="1606245"/>
            <a:ext cx="3645509" cy="3645509"/>
            <a:chOff x="534455" y="1391933"/>
            <a:chExt cx="2054902" cy="20549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C43D43-E5A1-40DE-04EB-35FD0472EA97}"/>
                </a:ext>
              </a:extLst>
            </p:cNvPr>
            <p:cNvSpPr/>
            <p:nvPr/>
          </p:nvSpPr>
          <p:spPr>
            <a:xfrm>
              <a:off x="534455" y="1391933"/>
              <a:ext cx="2054902" cy="2054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3ED39CE4-F55F-984C-5068-730F8481E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455" y="1391933"/>
              <a:ext cx="2054902" cy="205490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6E12595-C640-2873-BF8E-6BB130225A3B}"/>
              </a:ext>
            </a:extLst>
          </p:cNvPr>
          <p:cNvSpPr txBox="1"/>
          <p:nvPr/>
        </p:nvSpPr>
        <p:spPr>
          <a:xfrm>
            <a:off x="406849" y="5002565"/>
            <a:ext cx="4227568" cy="8956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Slido.com</a:t>
            </a:r>
            <a:endParaRPr lang="en-US" b="0" i="0" u="none" strike="noStrike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algn="l" rtl="0"/>
            <a:r>
              <a:rPr lang="en-US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 NBT2024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Accelerating Adoption via an AI Framework</a:t>
            </a:r>
          </a:p>
        </p:txBody>
      </p:sp>
    </p:spTree>
    <p:extLst>
      <p:ext uri="{BB962C8B-B14F-4D97-AF65-F5344CB8AC3E}">
        <p14:creationId xmlns:p14="http://schemas.microsoft.com/office/powerpoint/2010/main" val="4095489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A6DF2428-9C85-7F13-4590-486E3FAAC512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Catalysts to Adoption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F1B2E1-58E7-0AAC-592B-361ECAEF46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80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E64D7-C7C0-4A63-E74A-E7C1327E6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006F9136-DCA6-738C-5CAB-2D4A18F40F09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Why can’t we innovate?</a:t>
            </a:r>
          </a:p>
        </p:txBody>
      </p:sp>
      <p:sp>
        <p:nvSpPr>
          <p:cNvPr id="3" name="Google Shape;684;p76">
            <a:extLst>
              <a:ext uri="{FF2B5EF4-FFF2-40B4-BE49-F238E27FC236}">
                <a16:creationId xmlns:a16="http://schemas.microsoft.com/office/drawing/2014/main" id="{D601D279-77EA-6F70-CC74-CF57AA744A17}"/>
              </a:ext>
            </a:extLst>
          </p:cNvPr>
          <p:cNvSpPr txBox="1"/>
          <p:nvPr/>
        </p:nvSpPr>
        <p:spPr>
          <a:xfrm>
            <a:off x="447370" y="3427857"/>
            <a:ext cx="5758614" cy="1123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sym typeface="Public Sans ExtraLight"/>
              </a:rPr>
              <a:t>CAPT (ret) Tim Hill, USN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Director of Central FL Operations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Intuitive Research and Technology Corp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430967-7225-9352-3B52-F85392DF5D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54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7D78C-6882-A3B1-4FBF-5BA05807E8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Ink Free" panose="03080402000500000000" pitchFamily="66" charset="0"/>
              </a:rPr>
              <a:t>Why can’t we innovate?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686972-29E5-EFED-1CC0-BB8F18F948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Ink Free" panose="03080402000500000000" pitchFamily="66" charset="0"/>
              </a:rPr>
              <a:t>Tim “Octa” Hill, CAPT USN (ret)</a:t>
            </a:r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8DCEF483-ED52-1D31-A1B7-D2E5F5353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799" y="2963260"/>
            <a:ext cx="1575159" cy="381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2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810CE9D-57A0-246D-6866-BEEAE4D0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060" y="708701"/>
            <a:ext cx="4622674" cy="543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3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C3F5F181-DE0C-8323-42E6-8C6F9E1C3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5" y="447675"/>
            <a:ext cx="596265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39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4DC9DCF-1358-BE02-C3BA-DEEB0E74E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051" y="1053558"/>
            <a:ext cx="4729342" cy="49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76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7D78C-6882-A3B1-4FBF-5BA05807E8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Ink Free" panose="03080402000500000000" pitchFamily="66" charset="0"/>
              </a:rPr>
              <a:t>We must succeed!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686972-29E5-EFED-1CC0-BB8F18F948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536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9BD11-B9DA-59EF-D867-6F1832C75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8408BDF2-F784-44A0-A180-5F10098738F6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BACE53-3DB0-69F2-5510-807F015482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922443F-ACB1-1DC0-64B4-3F5EBF5E2A27}"/>
              </a:ext>
            </a:extLst>
          </p:cNvPr>
          <p:cNvGrpSpPr/>
          <p:nvPr/>
        </p:nvGrpSpPr>
        <p:grpSpPr>
          <a:xfrm>
            <a:off x="4273245" y="1606245"/>
            <a:ext cx="3645509" cy="3645509"/>
            <a:chOff x="534455" y="1391933"/>
            <a:chExt cx="2054902" cy="20549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CEB45C-77FA-0437-9C43-B9CAE379D9B2}"/>
                </a:ext>
              </a:extLst>
            </p:cNvPr>
            <p:cNvSpPr/>
            <p:nvPr/>
          </p:nvSpPr>
          <p:spPr>
            <a:xfrm>
              <a:off x="534455" y="1391933"/>
              <a:ext cx="2054902" cy="2054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53AE79CF-61F0-89B4-3A37-78A0CB7BB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455" y="1391933"/>
              <a:ext cx="2054902" cy="205490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DDD7A13-DF55-7E84-E604-790ABF26F5FB}"/>
              </a:ext>
            </a:extLst>
          </p:cNvPr>
          <p:cNvSpPr txBox="1"/>
          <p:nvPr/>
        </p:nvSpPr>
        <p:spPr>
          <a:xfrm>
            <a:off x="406849" y="5002565"/>
            <a:ext cx="2435603" cy="8956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Slido.com</a:t>
            </a:r>
            <a:endParaRPr lang="en-US" b="0" i="0" u="none" strike="noStrike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algn="l" rtl="0"/>
            <a:r>
              <a:rPr lang="en-US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 NBT2024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Why can’t we innovate?</a:t>
            </a:r>
          </a:p>
        </p:txBody>
      </p:sp>
    </p:spTree>
    <p:extLst>
      <p:ext uri="{BB962C8B-B14F-4D97-AF65-F5344CB8AC3E}">
        <p14:creationId xmlns:p14="http://schemas.microsoft.com/office/powerpoint/2010/main" val="364171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de9faa6-9fe1-49b3-9a08-227a296b54a6}" enabled="1" method="Privileged" siteId="{d5fe813e-0caa-432a-b2ac-d555aa91bd1c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2721</TotalTime>
  <Words>160</Words>
  <Application>Microsoft Macintosh PowerPoint</Application>
  <PresentationFormat>Widescreen</PresentationFormat>
  <Paragraphs>48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Ink Free</vt:lpstr>
      <vt:lpstr>Public Sans ExtraLight</vt:lpstr>
      <vt:lpstr>Office Theme</vt:lpstr>
      <vt:lpstr>1_Office Theme</vt:lpstr>
      <vt:lpstr>PowerPoint Presentation</vt:lpstr>
      <vt:lpstr>PowerPoint Presentation</vt:lpstr>
      <vt:lpstr>PowerPoint Presentation</vt:lpstr>
      <vt:lpstr>Why can’t we innovate?</vt:lpstr>
      <vt:lpstr>PowerPoint Presentation</vt:lpstr>
      <vt:lpstr>PowerPoint Presentation</vt:lpstr>
      <vt:lpstr>PowerPoint Presentation</vt:lpstr>
      <vt:lpstr>We must succeed!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Wong</dc:creator>
  <cp:lastModifiedBy>Holbert, Maureen [USA]</cp:lastModifiedBy>
  <cp:revision>14</cp:revision>
  <dcterms:created xsi:type="dcterms:W3CDTF">2022-11-09T13:01:01Z</dcterms:created>
  <dcterms:modified xsi:type="dcterms:W3CDTF">2024-11-22T19:34:44Z</dcterms:modified>
</cp:coreProperties>
</file>