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4"/>
  </p:notesMasterIdLst>
  <p:sldIdLst>
    <p:sldId id="261" r:id="rId2"/>
    <p:sldId id="259" r:id="rId3"/>
    <p:sldId id="273" r:id="rId4"/>
    <p:sldId id="272" r:id="rId5"/>
    <p:sldId id="262" r:id="rId6"/>
    <p:sldId id="266" r:id="rId7"/>
    <p:sldId id="271" r:id="rId8"/>
    <p:sldId id="263" r:id="rId9"/>
    <p:sldId id="267" r:id="rId10"/>
    <p:sldId id="274" r:id="rId11"/>
    <p:sldId id="275" r:id="rId12"/>
    <p:sldId id="269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1CFAEC-6F62-C34E-BD1C-4E738221DFDA}" v="347" dt="2024-11-19T16:18:02.8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79"/>
    <p:restoredTop sz="94673"/>
  </p:normalViewPr>
  <p:slideViewPr>
    <p:cSldViewPr snapToGrid="0">
      <p:cViewPr varScale="1">
        <p:scale>
          <a:sx n="84" d="100"/>
          <a:sy n="84" d="100"/>
        </p:scale>
        <p:origin x="208" y="7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8D35EE-6E68-1F4A-A8EF-511001DB0EC8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564641-9B92-6C44-84A9-9BAEBC30B7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464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7AC31-8DCD-F225-897C-D526520998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8F7FC61-BDB0-49A3-C5E3-5FB55C88B0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578AA98-8A54-DFC3-7344-DDC9764ADA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049B93A-57B7-743E-238E-E39D441D57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2805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BF095D-E2BD-1ECE-58AE-0FB5B46148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7F98C6-20D0-6CE5-6EBA-8F0823379F1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908B832-38EA-DDFE-CC36-C41A50127D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2CB4F10-AC27-E680-048F-36282BAD1C2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04092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6261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DE46C1-5D77-37A6-40CF-F2C811C15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1EF2BF9-81F1-B698-4738-A8E6395057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A269D08-5AEC-3DDB-17F4-57A5F88FC5F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8EED99-A3B0-6708-CEC2-2210DEC26F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387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B987D3-292B-47BA-FF50-507E6B266E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0E9926C-EDD1-3A49-1D55-9D747CC85D7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F0AF274-8D31-53B7-D218-506AF38E81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3D614A-C92A-99DC-4279-78090DDD4A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4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9B209C-EF0A-9B54-507B-412AF50E7A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F80794F-E4B1-1CC3-6943-3458E5E1E06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B02F178-4BC8-6594-81B2-849D0CC190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FEBA5-9EE6-9002-3C76-7E545B63472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866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AF3F1D-C7D6-653F-11EE-95454D2B18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7F26DE9-8257-7814-0F5B-5A0C977B067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385806D-07BC-B6DF-3EB5-9E08FFA0DD0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E6AF21-9C3D-769C-AA56-074A2BD71E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857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B62C58-B58D-F59C-4435-2CCC4C2EE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AA41CC-C25B-9232-B7E9-48200699B61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5C73BD0-875D-A7E3-437A-23093607F2F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C64F4-0CC4-86B9-AADE-87BADBF855E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88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7374E-2849-FD98-59C5-070FEDDDB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0DEB3D0-BF4E-7565-45F9-187711072C7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680520F-EE06-C477-327D-F89DE2761FB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260563E-DF09-6FC9-E1F6-90D1F5680D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40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E24A10-2DC6-1E93-6AF1-947B3B0D00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F9A76D-94AD-5749-FF95-48D4AFFB31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45BA3A-940E-0300-F080-A78B57A7CB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E3E7C7-2337-8C03-B7F1-27CD14C40C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564641-9B92-6C44-84A9-9BAEBC30B7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38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EE940-6A3D-A1BE-CF90-2477D084BB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9156948-5C76-07AD-B9A5-3711E648B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BBA31A-485E-CACF-73F1-36EEACD7F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51B618-8000-6E8D-C557-63EA3A1A8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534E7-6B55-2100-0F50-E9BDEFB4F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316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94B59-8F0E-29CC-7594-7440E9B18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DDF220-2957-7534-D42A-6A97ACD05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17ED89-E85D-CD5D-3C0D-A959D8E52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DAEBA9-4796-1F60-11B6-348F729FAF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52241-62DB-9FBC-4D58-EEF800A9E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30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54921D-E8E5-A77F-D520-8E9452C601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E606D1-7274-191A-C1D4-90B31BA560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2C270-91AC-4AD5-A9F6-78348FE6D9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5D26E-425B-514C-C247-A1AA0D2BCD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D11B30-BDA5-B610-D232-2C8639973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137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0792F-3239-D134-B4A2-08F01F347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8699E7-2080-6E88-6E42-19B3BB9FF2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EA05D0-EA5D-88F6-8122-8160CD9170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8BC731-D6BD-F98D-7CD8-B166A90B4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7508B6-AD23-12DB-83FD-51642B072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43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31EDC1-877D-332B-D2A1-96C61F1E12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6D2044-F537-D345-7BA0-0A2CCEE79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F98565-E596-B897-7E17-84FE4D244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828F9-4EE8-E666-609B-31CE4F1C8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B4F21F-C7ED-C621-4527-CC50E23DC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024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632D11-007D-B85D-A783-497FB248D4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9140B9-3E7F-301A-DAA9-451C3FFCC8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FEB322-CB16-2E4B-759E-EE854D269B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72F6F0-BA29-73FE-8755-BAA88A9E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E0807E9-5C24-F3EE-4BA6-547D88F52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BE3BBE-1519-394E-AA05-7DABD08CA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606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813BB8-EF10-58E4-6F7E-684D7D64B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D607E3-ACAB-C646-3AD4-DB1124E966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B316DD-762A-01FE-CAAD-85BAA1D0DB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022D3D-B1FB-01A7-AA12-0703E01FBFF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C5D310-84CA-1A11-434A-7CC5C253464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D8ABC5-F23F-F5B0-6A4E-84BE079E25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463FFC5-61AA-5936-0285-94DF73DC9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41FFF16-279A-BB85-F727-99AF428DF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770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11D93A-7A6D-7801-363E-A4D0867A42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615ED45-7FB3-E7DC-A3A9-ECA243E74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B0B283-71DE-9DBE-7715-B2C16A382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1CB533-6A2D-0A05-19BA-24565DF4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205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99322A6-ED30-1D0D-4621-B94632C34B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29F6267-FF23-83F7-C93E-FE3C1823E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9D684F-5C0B-9C37-894D-D2B6D743F1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940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FD3AFC-92F0-AFDE-7430-0A0CF81FB1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DF51BB-406F-88DD-1568-B405CE250A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2EE683F-D1D0-FA27-1790-FF51935CC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BD6B4A0-EF33-F017-5E50-152F93724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00ECF8-D34A-8ACF-C36C-9739C6927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249BD7-33BA-273C-9AED-4D17E2FED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73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214B4-7968-4466-6FF9-EC129FB42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C7E32D-5179-85EF-DB44-50EB433D95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4D29E4-8CA9-8D76-3708-76F7BC1F0E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AD6CC2-7365-EF99-58E4-8D4D5D3C43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E7AA31-0DEE-DD82-79BC-43435B333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36DA63-3635-C1F3-461F-51B9041025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57748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media" Target="../media/media1.mp4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video" Target="../media/media1.mp4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5C7B8D4-80FD-6AF5-B0E0-3A41CE2320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E05A5-3DE1-36F5-BE99-3856D654A8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327C42-A315-BF48-BDEA-10694B56E76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A7F932-D806-C64E-8FCC-36C421858A5E}" type="datetimeFigureOut">
              <a:rPr lang="en-US" smtClean="0"/>
              <a:t>11/21/24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DD00-C48F-6860-19D2-EEA1E3EB17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EFA039-EECD-023E-63EA-6EBFF3F216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035723-77B6-E540-AEAD-FF6FFA9A0A7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NBT_Talx_Sequence background">
            <a:hlinkClick r:id="" action="ppaction://media"/>
            <a:extLst>
              <a:ext uri="{FF2B5EF4-FFF2-40B4-BE49-F238E27FC236}">
                <a16:creationId xmlns:a16="http://schemas.microsoft.com/office/drawing/2014/main" id="{2ABDE23D-C706-E2F4-BB68-FE3EFB55F4A5}"/>
              </a:ext>
            </a:extLst>
          </p:cNvPr>
          <p:cNvPicPr>
            <a:picLocks noChangeAspect="1"/>
          </p:cNvPicPr>
          <p:nvPr userDrawn="1"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795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340F72-C8E7-9169-DC13-37C3C6C619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566C6C8-A8F5-BF3E-2101-9FDFA32E27C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rcRect l="10841" t="14492" r="15315" b="16136"/>
          <a:stretch/>
        </p:blipFill>
        <p:spPr>
          <a:xfrm>
            <a:off x="9200667" y="120080"/>
            <a:ext cx="2922701" cy="152899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00A30CC-96B3-C7DD-D410-974322555804}"/>
              </a:ext>
            </a:extLst>
          </p:cNvPr>
          <p:cNvSpPr txBox="1">
            <a:spLocks/>
          </p:cNvSpPr>
          <p:nvPr/>
        </p:nvSpPr>
        <p:spPr>
          <a:xfrm>
            <a:off x="500051" y="0"/>
            <a:ext cx="7936548" cy="11573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chemeClr val="bg1"/>
                </a:solidFill>
              </a:rPr>
              <a:t>Thank You NBT Sponsors!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2C2EB4-AF42-645F-DE65-D519A6E5CC59}"/>
              </a:ext>
            </a:extLst>
          </p:cNvPr>
          <p:cNvSpPr txBox="1"/>
          <p:nvPr/>
        </p:nvSpPr>
        <p:spPr>
          <a:xfrm>
            <a:off x="500051" y="1217334"/>
            <a:ext cx="16979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PREMIER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3DCBC3B-C653-4BF5-F2C8-DAA486C7346B}"/>
              </a:ext>
            </a:extLst>
          </p:cNvPr>
          <p:cNvSpPr txBox="1"/>
          <p:nvPr/>
        </p:nvSpPr>
        <p:spPr>
          <a:xfrm>
            <a:off x="500051" y="4363745"/>
            <a:ext cx="1143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GOLD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A0FBB33-A7C2-024A-5037-C12E7536E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9382" y="5082980"/>
            <a:ext cx="2192635" cy="691523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0A43C2-5028-926B-5EAE-9E1DA2095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7987" y="3102849"/>
            <a:ext cx="3053867" cy="130092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7092A93-1164-7C01-532B-8D37952ACE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03093" y="1968192"/>
            <a:ext cx="4420668" cy="885342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489077-0D00-8CBB-EF6E-31BAEA7E87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0051" y="1862069"/>
            <a:ext cx="4417329" cy="109758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0AC5B33-2400-438C-6EBD-83D25108C75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51" y="5132542"/>
            <a:ext cx="4853854" cy="59239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134F633-6DB1-B362-1BA2-B3BD57DB87F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7987" y="5975492"/>
            <a:ext cx="3170961" cy="740163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87372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97B28-C7A2-3ED2-7284-AEFABEEEBB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C04EA4C-3BC2-54F9-FF9B-C792D94078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5506351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F83C6-8397-B655-02C6-A5F0E5317F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F874548-0B93-0C07-56B8-61025E1928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708375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4A6A1B-CDE7-94B9-DFB6-B9606272D7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783ECFFD-845E-859D-CEA1-7EA5E382934A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B5039CC-5D12-2399-BC26-0AA54EC1628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5BC921F-0175-49BD-A02C-0C2AFED091E6}"/>
              </a:ext>
            </a:extLst>
          </p:cNvPr>
          <p:cNvGrpSpPr/>
          <p:nvPr/>
        </p:nvGrpSpPr>
        <p:grpSpPr>
          <a:xfrm>
            <a:off x="4273245" y="1606245"/>
            <a:ext cx="3645509" cy="3645509"/>
            <a:chOff x="534455" y="1391933"/>
            <a:chExt cx="2054902" cy="20549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FF367290-7B9B-DF24-B600-8E242319BA3C}"/>
                </a:ext>
              </a:extLst>
            </p:cNvPr>
            <p:cNvSpPr/>
            <p:nvPr/>
          </p:nvSpPr>
          <p:spPr>
            <a:xfrm>
              <a:off x="534455" y="1391933"/>
              <a:ext cx="2054902" cy="2054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BB4756F7-CCDE-7D1C-88D2-30EC4EEA5ED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455" y="1391933"/>
              <a:ext cx="2054902" cy="205490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F234D69-71F8-3B32-0B4E-13C4A777C3CE}"/>
              </a:ext>
            </a:extLst>
          </p:cNvPr>
          <p:cNvSpPr txBox="1"/>
          <p:nvPr/>
        </p:nvSpPr>
        <p:spPr>
          <a:xfrm>
            <a:off x="406849" y="5002565"/>
            <a:ext cx="56498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Slido.com</a:t>
            </a:r>
            <a:endParaRPr lang="en-US" b="0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algn="l" rtl="0"/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 NBT2024</a:t>
            </a:r>
          </a:p>
          <a:p>
            <a:pPr algn="l" rtl="0"/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LLM Co-pilots for Domain Specific Modeling Languages</a:t>
            </a:r>
          </a:p>
        </p:txBody>
      </p:sp>
    </p:spTree>
    <p:extLst>
      <p:ext uri="{BB962C8B-B14F-4D97-AF65-F5344CB8AC3E}">
        <p14:creationId xmlns:p14="http://schemas.microsoft.com/office/powerpoint/2010/main" val="25212575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A6DF2428-9C85-7F13-4590-486E3FAAC512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Large Language Models (LLMs)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2F1B2E1-58E7-0AAC-592B-361ECAEF46F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9804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E64D7-C7C0-4A63-E74A-E7C1327E66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006F9136-DCA6-738C-5CAB-2D4A18F40F09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The Great Hallucination</a:t>
            </a:r>
          </a:p>
        </p:txBody>
      </p:sp>
      <p:sp>
        <p:nvSpPr>
          <p:cNvPr id="3" name="Google Shape;684;p76">
            <a:extLst>
              <a:ext uri="{FF2B5EF4-FFF2-40B4-BE49-F238E27FC236}">
                <a16:creationId xmlns:a16="http://schemas.microsoft.com/office/drawing/2014/main" id="{D601D279-77EA-6F70-CC74-CF57AA744A17}"/>
              </a:ext>
            </a:extLst>
          </p:cNvPr>
          <p:cNvSpPr txBox="1"/>
          <p:nvPr/>
        </p:nvSpPr>
        <p:spPr>
          <a:xfrm>
            <a:off x="447370" y="3427857"/>
            <a:ext cx="5758614" cy="1123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sym typeface="Public Sans ExtraLight"/>
              </a:rPr>
              <a:t>Brian Stensrud, PhD</a:t>
            </a:r>
            <a:endParaRPr lang="en-GB" sz="2000" dirty="0">
              <a:solidFill>
                <a:schemeClr val="lt1"/>
              </a:solidFill>
              <a:latin typeface="Public Sans ExtraLight"/>
              <a:sym typeface="Public Sans Extra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Technical Fellow, Artificial Intelligence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CAE USA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430967-7225-9352-3B52-F85392DF5D8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0545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89BD11-B9DA-59EF-D867-6F1832C75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8408BDF2-F784-44A0-A180-5F10098738F6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BACE53-3DB0-69F2-5510-807F0154828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A922443F-ACB1-1DC0-64B4-3F5EBF5E2A27}"/>
              </a:ext>
            </a:extLst>
          </p:cNvPr>
          <p:cNvGrpSpPr/>
          <p:nvPr/>
        </p:nvGrpSpPr>
        <p:grpSpPr>
          <a:xfrm>
            <a:off x="4273245" y="1606245"/>
            <a:ext cx="3645509" cy="3645509"/>
            <a:chOff x="534455" y="1391933"/>
            <a:chExt cx="2054902" cy="20549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7CEB45C-77FA-0437-9C43-B9CAE379D9B2}"/>
                </a:ext>
              </a:extLst>
            </p:cNvPr>
            <p:cNvSpPr/>
            <p:nvPr/>
          </p:nvSpPr>
          <p:spPr>
            <a:xfrm>
              <a:off x="534455" y="1391933"/>
              <a:ext cx="2054902" cy="2054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53AE79CF-61F0-89B4-3A37-78A0CB7BB2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455" y="1391933"/>
              <a:ext cx="2054902" cy="205490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DDD7A13-DF55-7E84-E604-790ABF26F5FB}"/>
              </a:ext>
            </a:extLst>
          </p:cNvPr>
          <p:cNvSpPr txBox="1"/>
          <p:nvPr/>
        </p:nvSpPr>
        <p:spPr>
          <a:xfrm>
            <a:off x="406849" y="5002565"/>
            <a:ext cx="2400785" cy="8956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Slido.com</a:t>
            </a:r>
            <a:endParaRPr lang="en-US" b="0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algn="l" rtl="0"/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 NBT2024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8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The Great Hallucination</a:t>
            </a:r>
          </a:p>
        </p:txBody>
      </p:sp>
    </p:spTree>
    <p:extLst>
      <p:ext uri="{BB962C8B-B14F-4D97-AF65-F5344CB8AC3E}">
        <p14:creationId xmlns:p14="http://schemas.microsoft.com/office/powerpoint/2010/main" val="3641718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E21B71-2E0D-8B81-554A-C57410B635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0B8F2607-D30B-18DC-9EC4-C107BF91AF18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Augmenting Humans with Compound AI: The Future of Military Training and Wargaming</a:t>
            </a:r>
          </a:p>
        </p:txBody>
      </p:sp>
      <p:sp>
        <p:nvSpPr>
          <p:cNvPr id="3" name="Google Shape;684;p76">
            <a:extLst>
              <a:ext uri="{FF2B5EF4-FFF2-40B4-BE49-F238E27FC236}">
                <a16:creationId xmlns:a16="http://schemas.microsoft.com/office/drawing/2014/main" id="{4E35A76A-6572-BC67-A596-6F77B5BA0CC0}"/>
              </a:ext>
            </a:extLst>
          </p:cNvPr>
          <p:cNvSpPr txBox="1"/>
          <p:nvPr/>
        </p:nvSpPr>
        <p:spPr>
          <a:xfrm>
            <a:off x="447370" y="3427857"/>
            <a:ext cx="5758614" cy="1123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Name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Title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Organization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587E880-9ED8-42B7-04A1-7DA40E801BA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3707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1F049-3147-67B4-0C8F-2C51A2E9DA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71B99C-865D-1AEC-8092-56CA43D3B18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68DAFC9-DCF3-ADF1-684E-4EF5935471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18E1CDC-A738-A8CE-1F71-C566247B40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32917" y="5034950"/>
            <a:ext cx="3524757" cy="1962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707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878668-17B7-1387-7A7D-C8D1F0037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91C9B96D-ED2F-95A3-6808-E3EEE9C18CC0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Questions?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3EB6FFC-21BF-2DB6-BAAC-B460A9A0BD2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9A3A25D2-E359-25B4-9346-B0F48FBCD3A9}"/>
              </a:ext>
            </a:extLst>
          </p:cNvPr>
          <p:cNvGrpSpPr/>
          <p:nvPr/>
        </p:nvGrpSpPr>
        <p:grpSpPr>
          <a:xfrm>
            <a:off x="4273245" y="1606245"/>
            <a:ext cx="3645509" cy="3645509"/>
            <a:chOff x="534455" y="1391933"/>
            <a:chExt cx="2054902" cy="2054902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D648C9F-0975-268A-E1D1-ABD64303AE3E}"/>
                </a:ext>
              </a:extLst>
            </p:cNvPr>
            <p:cNvSpPr/>
            <p:nvPr/>
          </p:nvSpPr>
          <p:spPr>
            <a:xfrm>
              <a:off x="534455" y="1391933"/>
              <a:ext cx="2054902" cy="20549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 descr="A black background with a black square&#10;&#10;Description automatically generated with medium confidence">
              <a:extLst>
                <a:ext uri="{FF2B5EF4-FFF2-40B4-BE49-F238E27FC236}">
                  <a16:creationId xmlns:a16="http://schemas.microsoft.com/office/drawing/2014/main" id="{F0956E18-B7A2-68EF-1DE6-DA1583CD5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4455" y="1391933"/>
              <a:ext cx="2054902" cy="2054902"/>
            </a:xfrm>
            <a:prstGeom prst="rect">
              <a:avLst/>
            </a:prstGeom>
          </p:spPr>
        </p:pic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C395464-1A53-7024-0447-9DA5B748F209}"/>
              </a:ext>
            </a:extLst>
          </p:cNvPr>
          <p:cNvSpPr txBox="1"/>
          <p:nvPr/>
        </p:nvSpPr>
        <p:spPr>
          <a:xfrm>
            <a:off x="406849" y="5002565"/>
            <a:ext cx="41569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rtl="0"/>
            <a:r>
              <a:rPr lang="en-US" b="0" i="0" u="none" strike="noStrike" dirty="0" err="1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Slido.com</a:t>
            </a:r>
            <a:endParaRPr lang="en-US" b="0" i="0" u="none" strike="noStrike" dirty="0">
              <a:solidFill>
                <a:schemeClr val="bg1"/>
              </a:solidFill>
              <a:effectLst/>
              <a:latin typeface="Aptos" panose="020B0004020202020204" pitchFamily="34" charset="0"/>
            </a:endParaRPr>
          </a:p>
          <a:p>
            <a:pPr algn="l" rtl="0"/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# NBT2024</a:t>
            </a:r>
          </a:p>
          <a:p>
            <a:pPr algn="l" rtl="0"/>
            <a:r>
              <a:rPr lang="en-US" b="0" i="0" u="none" strike="noStrike" dirty="0">
                <a:solidFill>
                  <a:schemeClr val="bg1"/>
                </a:solidFill>
                <a:effectLst/>
                <a:latin typeface="Aptos" panose="020B0004020202020204" pitchFamily="34" charset="0"/>
              </a:rPr>
              <a:t>Augmenting Humans with Compound AI</a:t>
            </a:r>
          </a:p>
        </p:txBody>
      </p:sp>
    </p:spTree>
    <p:extLst>
      <p:ext uri="{BB962C8B-B14F-4D97-AF65-F5344CB8AC3E}">
        <p14:creationId xmlns:p14="http://schemas.microsoft.com/office/powerpoint/2010/main" val="8246171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612357-964A-7E68-1DDE-F7142392B8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833FDE49-014B-11BA-B576-03ED0375EB79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LLM Co-pilots for Domain Specific </a:t>
            </a:r>
            <a:r>
              <a:rPr lang="en-GB" sz="3600" dirty="0" err="1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Modeling</a:t>
            </a: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 Languages</a:t>
            </a:r>
          </a:p>
        </p:txBody>
      </p:sp>
      <p:sp>
        <p:nvSpPr>
          <p:cNvPr id="3" name="Google Shape;684;p76">
            <a:extLst>
              <a:ext uri="{FF2B5EF4-FFF2-40B4-BE49-F238E27FC236}">
                <a16:creationId xmlns:a16="http://schemas.microsoft.com/office/drawing/2014/main" id="{621260AC-14D4-D423-8E1A-1FD9CA935030}"/>
              </a:ext>
            </a:extLst>
          </p:cNvPr>
          <p:cNvSpPr txBox="1"/>
          <p:nvPr/>
        </p:nvSpPr>
        <p:spPr>
          <a:xfrm>
            <a:off x="447370" y="3427857"/>
            <a:ext cx="5758614" cy="11231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sym typeface="Public Sans ExtraLight"/>
              </a:rPr>
              <a:t>Matt </a:t>
            </a:r>
            <a:r>
              <a:rPr lang="en-GB" sz="3600" dirty="0" err="1">
                <a:solidFill>
                  <a:schemeClr val="lt1"/>
                </a:solidFill>
                <a:latin typeface="Public Sans ExtraLight"/>
                <a:sym typeface="Public Sans ExtraLight"/>
              </a:rPr>
              <a:t>Naveau</a:t>
            </a:r>
            <a:endParaRPr lang="en-GB" sz="2000" dirty="0">
              <a:solidFill>
                <a:schemeClr val="lt1"/>
              </a:solidFill>
              <a:latin typeface="Public Sans ExtraLight"/>
              <a:sym typeface="Public Sans ExtraLight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Chief Technology Officer</a:t>
            </a: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Tangram Flex, Inc.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5D6464-7306-D8BA-32D2-84F76AAA604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4065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232E8C-220D-EEC0-EF7D-A2427374C1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84;p76">
            <a:extLst>
              <a:ext uri="{FF2B5EF4-FFF2-40B4-BE49-F238E27FC236}">
                <a16:creationId xmlns:a16="http://schemas.microsoft.com/office/drawing/2014/main" id="{624E10C6-1BB8-02E5-FD50-F481D269D4AF}"/>
              </a:ext>
            </a:extLst>
          </p:cNvPr>
          <p:cNvSpPr txBox="1"/>
          <p:nvPr/>
        </p:nvSpPr>
        <p:spPr>
          <a:xfrm>
            <a:off x="534455" y="478125"/>
            <a:ext cx="5758614" cy="9138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3600" dirty="0">
                <a:solidFill>
                  <a:schemeClr val="lt1"/>
                </a:solidFill>
                <a:latin typeface="Public Sans ExtraLight"/>
                <a:ea typeface="Public Sans ExtraLight"/>
                <a:cs typeface="Public Sans ExtraLight"/>
                <a:sym typeface="Public Sans ExtraLight"/>
              </a:rPr>
              <a:t>[Replace with Slides from Speaker or delete this title]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95D62AC-61D3-A209-8EB2-825BAE893CF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01080F"/>
              </a:clrFrom>
              <a:clrTo>
                <a:srgbClr val="01080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115308" y="4547538"/>
            <a:ext cx="3957942" cy="220405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BED71F4-4556-4D97-C68A-0515BF4D0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1982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3de9faa6-9fe1-49b3-9a08-227a296b54a6}" enabled="1" method="Privileged" siteId="{d5fe813e-0caa-432a-b2ac-d555aa91bd1c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2721</TotalTime>
  <Words>117</Words>
  <Application>Microsoft Macintosh PowerPoint</Application>
  <PresentationFormat>Widescreen</PresentationFormat>
  <Paragraphs>39</Paragraphs>
  <Slides>12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Aptos</vt:lpstr>
      <vt:lpstr>Arial</vt:lpstr>
      <vt:lpstr>Calibri</vt:lpstr>
      <vt:lpstr>Calibri Light</vt:lpstr>
      <vt:lpstr>Public Sans ExtraLight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Wong</dc:creator>
  <cp:lastModifiedBy>Holbert, Maureen [USA]</cp:lastModifiedBy>
  <cp:revision>13</cp:revision>
  <dcterms:created xsi:type="dcterms:W3CDTF">2022-11-09T13:01:01Z</dcterms:created>
  <dcterms:modified xsi:type="dcterms:W3CDTF">2024-11-21T22:27:13Z</dcterms:modified>
</cp:coreProperties>
</file>