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2" autoAdjust="0"/>
    <p:restoredTop sz="94660"/>
  </p:normalViewPr>
  <p:slideViewPr>
    <p:cSldViewPr snapToGrid="0">
      <p:cViewPr varScale="1">
        <p:scale>
          <a:sx n="83" d="100"/>
          <a:sy n="83" d="100"/>
        </p:scale>
        <p:origin x="72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5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5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1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40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50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0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18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80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7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02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8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7F2A084-47E0-44CB-B314-E47DF0F05382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8094AE-8DCB-42F9-9CB0-AC96E8144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7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CD98A2D-763C-69AF-4D38-D9CD7C804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86862"/>
            <a:ext cx="10515600" cy="1303826"/>
          </a:xfrm>
        </p:spPr>
        <p:txBody>
          <a:bodyPr/>
          <a:lstStyle/>
          <a:p>
            <a:pPr algn="ctr"/>
            <a:r>
              <a:rPr lang="en-US" sz="4000" dirty="0"/>
              <a:t>Leadership Perspectives on Development, Education and Training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8B141B6-91DC-CDFD-A1E9-F81741B31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396340" cy="979975"/>
          </a:xfrm>
        </p:spPr>
        <p:txBody>
          <a:bodyPr/>
          <a:lstStyle/>
          <a:p>
            <a:pPr algn="ctr"/>
            <a:r>
              <a:rPr lang="en-US" sz="2800" b="1" dirty="0"/>
              <a:t>Moderator</a:t>
            </a:r>
            <a:r>
              <a:rPr lang="en-US" b="1" dirty="0"/>
              <a:t>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4593CEF-703E-8157-0C1F-6799E7A60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03312" y="2661138"/>
            <a:ext cx="4396339" cy="3595199"/>
          </a:xfrm>
        </p:spPr>
        <p:txBody>
          <a:bodyPr>
            <a:normAutofit/>
          </a:bodyPr>
          <a:lstStyle/>
          <a:p>
            <a:r>
              <a:rPr lang="en-US" sz="2400" dirty="0"/>
              <a:t>Wendy Walsh, ED.D.</a:t>
            </a:r>
          </a:p>
          <a:p>
            <a:pPr marL="0" indent="0" algn="just">
              <a:buNone/>
            </a:pPr>
            <a:r>
              <a:rPr lang="en-US" sz="1600" b="0" i="0" dirty="0">
                <a:effectLst/>
              </a:rPr>
              <a:t>Chief Learning Officer, HQ Air Education and Training Command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69CBE01-E7C8-ED0A-1AED-5EE194050C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654496" y="1681163"/>
            <a:ext cx="4396338" cy="979975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Panelists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BDE661D-6E0A-A0ED-6E7B-D74FCF08F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54495" y="2661138"/>
            <a:ext cx="4396339" cy="3595200"/>
          </a:xfrm>
        </p:spPr>
        <p:txBody>
          <a:bodyPr>
            <a:normAutofit/>
          </a:bodyPr>
          <a:lstStyle/>
          <a:p>
            <a:r>
              <a:rPr lang="en-US" sz="2400" dirty="0"/>
              <a:t>LT GEN Tullos, USAF</a:t>
            </a:r>
          </a:p>
          <a:p>
            <a:pPr marL="0" indent="0">
              <a:buNone/>
            </a:pPr>
            <a:r>
              <a:rPr lang="en-US" sz="1600" dirty="0">
                <a:ea typeface="Roboto Light" panose="020F0502020204030204" pitchFamily="2" charset="0"/>
                <a:cs typeface="Roboto Light" panose="020F0502020204030204" pitchFamily="2" charset="0"/>
              </a:rPr>
              <a:t>Commander and </a:t>
            </a:r>
            <a:r>
              <a:rPr lang="en-US" sz="1600" b="0" i="0" dirty="0">
                <a:effectLst/>
                <a:ea typeface="Roboto Light" panose="020F0502020204030204" pitchFamily="2" charset="0"/>
                <a:cs typeface="Roboto Light" panose="020F0502020204030204" pitchFamily="2" charset="0"/>
              </a:rPr>
              <a:t>President, Air University</a:t>
            </a:r>
            <a:endParaRPr lang="en-US" sz="1600" dirty="0"/>
          </a:p>
          <a:p>
            <a:r>
              <a:rPr lang="en-US" sz="2400" dirty="0"/>
              <a:t>LTGEN Watson, USMC</a:t>
            </a:r>
          </a:p>
          <a:p>
            <a:pPr marL="0" indent="0">
              <a:buNone/>
            </a:pPr>
            <a:r>
              <a:rPr lang="en-US" sz="1600" b="0" i="0" dirty="0">
                <a:effectLst/>
              </a:rPr>
              <a:t>Commanding General, Training and Education Command</a:t>
            </a:r>
            <a:endParaRPr lang="en-US" sz="1600" dirty="0"/>
          </a:p>
          <a:p>
            <a:pPr algn="just"/>
            <a:r>
              <a:rPr lang="en-US" sz="2400" dirty="0"/>
              <a:t>RADM Nowakowski, USN</a:t>
            </a:r>
          </a:p>
          <a:p>
            <a:pPr marL="0" indent="0" algn="just">
              <a:buNone/>
            </a:pPr>
            <a:r>
              <a:rPr lang="en-US" sz="1600" dirty="0"/>
              <a:t>Deputy Commander, Naval Education and Training Command </a:t>
            </a:r>
          </a:p>
        </p:txBody>
      </p:sp>
      <p:pic>
        <p:nvPicPr>
          <p:cNvPr id="3" name="Picture 2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F489924-C1CD-820D-9410-9199C56940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5471" y="3809668"/>
            <a:ext cx="2054092" cy="20540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BF4D2E0-8C72-2A3C-CB60-115F021DB6C4}"/>
              </a:ext>
            </a:extLst>
          </p:cNvPr>
          <p:cNvSpPr txBox="1"/>
          <p:nvPr/>
        </p:nvSpPr>
        <p:spPr>
          <a:xfrm>
            <a:off x="839790" y="6071028"/>
            <a:ext cx="439633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Scan QR code or</a:t>
            </a: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use code: IITSEC1204, by going to slido.com or downloading the </a:t>
            </a:r>
            <a:r>
              <a:rPr lang="en-US" sz="14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slido</a:t>
            </a:r>
            <a:r>
              <a:rPr lang="en-US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app</a:t>
            </a:r>
            <a:endParaRPr lang="en-US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255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Words>81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Roboto Light</vt:lpstr>
      <vt:lpstr>Rockwell</vt:lpstr>
      <vt:lpstr>Rockwell Condensed</vt:lpstr>
      <vt:lpstr>Wingdings</vt:lpstr>
      <vt:lpstr>Wood Type</vt:lpstr>
      <vt:lpstr>Leadership Perspectives on Development, Education and Training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TISCHLER, SHAKEITHA P CIV</dc:creator>
  <cp:lastModifiedBy>TISCHLER, SHAKEITHA P CIV</cp:lastModifiedBy>
  <cp:revision>4</cp:revision>
  <dcterms:created xsi:type="dcterms:W3CDTF">2024-11-26T16:14:59Z</dcterms:created>
  <dcterms:modified xsi:type="dcterms:W3CDTF">2024-11-26T21:25:19Z</dcterms:modified>
</cp:coreProperties>
</file>