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9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7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8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3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2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3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1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2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7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5859506-B6EB-4EA3-A6C4-BE6762E6B7F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D3B69D3-42D3-43D3-92CA-72B2C9C1D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0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CD98A2D-763C-69AF-4D38-D9CD7C804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86862"/>
            <a:ext cx="10515600" cy="130382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Implementing learning engineering in military environments: an operational &amp; tactical perspective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8B141B6-91DC-CDFD-A1E9-F81741B31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396340" cy="664873"/>
          </a:xfrm>
        </p:spPr>
        <p:txBody>
          <a:bodyPr/>
          <a:lstStyle/>
          <a:p>
            <a:pPr algn="ctr"/>
            <a:r>
              <a:rPr lang="en-US" sz="2800" b="1" dirty="0"/>
              <a:t>Moderator</a:t>
            </a:r>
            <a:r>
              <a:rPr lang="en-US" b="1" dirty="0"/>
              <a:t>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4593CEF-703E-8157-0C1F-6799E7A60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3312" y="2346036"/>
            <a:ext cx="4396339" cy="3595199"/>
          </a:xfrm>
        </p:spPr>
        <p:txBody>
          <a:bodyPr>
            <a:normAutofit/>
          </a:bodyPr>
          <a:lstStyle/>
          <a:p>
            <a:r>
              <a:rPr lang="en-US" sz="2400" dirty="0"/>
              <a:t>Wendy Walsh, ED.D.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Chief Learning Officer, HQ Air Education and Training Command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69CBE01-E7C8-ED0A-1AED-5EE194050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54496" y="1681163"/>
            <a:ext cx="4396338" cy="66487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Panelists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BDE661D-6E0A-A0ED-6E7B-D74FCF08F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4495" y="2346036"/>
            <a:ext cx="5434193" cy="4368800"/>
          </a:xfrm>
        </p:spPr>
        <p:txBody>
          <a:bodyPr>
            <a:normAutofit/>
          </a:bodyPr>
          <a:lstStyle/>
          <a:p>
            <a:r>
              <a:rPr lang="en-US" sz="2400" dirty="0"/>
              <a:t>Lindsey </a:t>
            </a:r>
            <a:r>
              <a:rPr lang="en-US" sz="2400" dirty="0" err="1"/>
              <a:t>Fredman</a:t>
            </a:r>
            <a:endParaRPr lang="en-US" sz="2400" dirty="0"/>
          </a:p>
          <a:p>
            <a:pPr marL="0" indent="0">
              <a:buNone/>
            </a:pPr>
            <a:r>
              <a:rPr lang="en-US" sz="1600" dirty="0">
                <a:ea typeface="Roboto Light" panose="020F0502020204030204" pitchFamily="2" charset="0"/>
                <a:cs typeface="Roboto Light" panose="020F0502020204030204" pitchFamily="2" charset="0"/>
              </a:rPr>
              <a:t>Director, Air Force Career Development Academy</a:t>
            </a:r>
            <a:endParaRPr lang="en-US" sz="1600" dirty="0"/>
          </a:p>
          <a:p>
            <a:r>
              <a:rPr lang="en-US" sz="2400" dirty="0"/>
              <a:t>Benjamin Goldberg, PH.D.</a:t>
            </a:r>
          </a:p>
          <a:p>
            <a:pPr marL="0" indent="0">
              <a:buNone/>
            </a:pPr>
            <a:r>
              <a:rPr lang="en-US" sz="1600" b="0" i="0" dirty="0">
                <a:effectLst/>
              </a:rPr>
              <a:t>Senior Scientist, U.S. Army DEVCOM SC STTC</a:t>
            </a:r>
            <a:endParaRPr lang="en-US" sz="1600" dirty="0"/>
          </a:p>
          <a:p>
            <a:pPr algn="just"/>
            <a:r>
              <a:rPr lang="en-US" sz="2400" dirty="0"/>
              <a:t>Ralucca Gera, PH.D.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Professor of Mathematics, Academic Associate Chair, Department of Applied Mathematics, Naval Postgraduate School </a:t>
            </a:r>
          </a:p>
          <a:p>
            <a:pPr algn="just"/>
            <a:r>
              <a:rPr lang="en-US" sz="2400" dirty="0"/>
              <a:t>Jennifer Sinclair</a:t>
            </a:r>
          </a:p>
          <a:p>
            <a:pPr marL="0" indent="0" algn="just">
              <a:buNone/>
            </a:pPr>
            <a:r>
              <a:rPr lang="en-US" sz="1600" dirty="0"/>
              <a:t>Deputy Commander and Chief Learning Officer, USCG Force Readiness Command </a:t>
            </a:r>
          </a:p>
        </p:txBody>
      </p:sp>
      <p:pic>
        <p:nvPicPr>
          <p:cNvPr id="3" name="Picture 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D2A9E42-BE4F-68CF-EB34-AD9D187FB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769" y="3574994"/>
            <a:ext cx="2212977" cy="22129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B096B1-C654-6037-DF9F-DFD20DA11F7E}"/>
              </a:ext>
            </a:extLst>
          </p:cNvPr>
          <p:cNvSpPr txBox="1"/>
          <p:nvPr/>
        </p:nvSpPr>
        <p:spPr>
          <a:xfrm>
            <a:off x="1103312" y="6057781"/>
            <a:ext cx="413281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 QR code or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use code: IITSEC1204, by going to slido.com or downloading the </a:t>
            </a:r>
            <a:r>
              <a:rPr lang="en-US" sz="1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slido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</a:t>
            </a:r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77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</TotalTime>
  <Words>114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Roboto Light</vt:lpstr>
      <vt:lpstr>Rockwell</vt:lpstr>
      <vt:lpstr>Rockwell Condensed</vt:lpstr>
      <vt:lpstr>Wingdings</vt:lpstr>
      <vt:lpstr>Wood Type</vt:lpstr>
      <vt:lpstr>Implementing learning engineering in military environments: an operational &amp; tactical perspective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TISCHLER, SHAKEITHA P CIV</dc:creator>
  <cp:lastModifiedBy>TISCHLER, SHAKEITHA P CIV</cp:lastModifiedBy>
  <cp:revision>2</cp:revision>
  <dcterms:created xsi:type="dcterms:W3CDTF">2024-11-26T21:19:30Z</dcterms:created>
  <dcterms:modified xsi:type="dcterms:W3CDTF">2024-11-26T21:48:29Z</dcterms:modified>
</cp:coreProperties>
</file>