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5"/>
  </p:notesMasterIdLst>
  <p:handoutMasterIdLst>
    <p:handoutMasterId r:id="rId26"/>
  </p:handoutMasterIdLst>
  <p:sldIdLst>
    <p:sldId id="289" r:id="rId5"/>
    <p:sldId id="319" r:id="rId6"/>
    <p:sldId id="290" r:id="rId7"/>
    <p:sldId id="320" r:id="rId8"/>
    <p:sldId id="321" r:id="rId9"/>
    <p:sldId id="322" r:id="rId10"/>
    <p:sldId id="323" r:id="rId11"/>
    <p:sldId id="324" r:id="rId12"/>
    <p:sldId id="302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03" r:id="rId23"/>
    <p:sldId id="334" r:id="rId24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4"/>
    <a:srgbClr val="CC3300"/>
    <a:srgbClr val="22458A"/>
    <a:srgbClr val="2B56AB"/>
    <a:srgbClr val="0033CC"/>
    <a:srgbClr val="3366CC"/>
    <a:srgbClr val="0066CC"/>
    <a:srgbClr val="F77B0B"/>
    <a:srgbClr val="B2F50B"/>
    <a:srgbClr val="F8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72F4C-3AAD-456D-AAE0-7009B3B8215C}" v="12" dt="2024-09-23T14:21:26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8" autoAdjust="0"/>
    <p:restoredTop sz="94634" autoAdjust="0"/>
  </p:normalViewPr>
  <p:slideViewPr>
    <p:cSldViewPr snapToGrid="0">
      <p:cViewPr varScale="1">
        <p:scale>
          <a:sx n="107" d="100"/>
          <a:sy n="107" d="100"/>
        </p:scale>
        <p:origin x="1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ke, William Y (Bill) CIV USARMY DEVCOM SC (USA)" userId="5a0a9844-e1e0-4af3-841e-fc54a9285f33" providerId="ADAL" clId="{9B272F4C-3AAD-456D-AAE0-7009B3B8215C}"/>
    <pc:docChg chg="undo custSel addSld delSld modSld sldOrd">
      <pc:chgData name="Pike, William Y (Bill) CIV USARMY DEVCOM SC (USA)" userId="5a0a9844-e1e0-4af3-841e-fc54a9285f33" providerId="ADAL" clId="{9B272F4C-3AAD-456D-AAE0-7009B3B8215C}" dt="2024-09-23T14:27:20.615" v="1273" actId="1076"/>
      <pc:docMkLst>
        <pc:docMk/>
      </pc:docMkLst>
      <pc:sldChg chg="addSp delSp modSp mod">
        <pc:chgData name="Pike, William Y (Bill) CIV USARMY DEVCOM SC (USA)" userId="5a0a9844-e1e0-4af3-841e-fc54a9285f33" providerId="ADAL" clId="{9B272F4C-3AAD-456D-AAE0-7009B3B8215C}" dt="2024-09-23T13:53:03.491" v="371" actId="478"/>
        <pc:sldMkLst>
          <pc:docMk/>
          <pc:sldMk cId="3664686379" sldId="289"/>
        </pc:sldMkLst>
        <pc:spChg chg="mod">
          <ac:chgData name="Pike, William Y (Bill) CIV USARMY DEVCOM SC (USA)" userId="5a0a9844-e1e0-4af3-841e-fc54a9285f33" providerId="ADAL" clId="{9B272F4C-3AAD-456D-AAE0-7009B3B8215C}" dt="2024-09-23T13:41:01.868" v="5"/>
          <ac:spMkLst>
            <pc:docMk/>
            <pc:sldMk cId="3664686379" sldId="289"/>
            <ac:spMk id="9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3:42:56.182" v="164" actId="20577"/>
          <ac:spMkLst>
            <pc:docMk/>
            <pc:sldMk cId="3664686379" sldId="289"/>
            <ac:spMk id="10" creationId="{00000000-0000-0000-0000-000000000000}"/>
          </ac:spMkLst>
        </pc:spChg>
        <pc:picChg chg="add del mod ord">
          <ac:chgData name="Pike, William Y (Bill) CIV USARMY DEVCOM SC (USA)" userId="5a0a9844-e1e0-4af3-841e-fc54a9285f33" providerId="ADAL" clId="{9B272F4C-3AAD-456D-AAE0-7009B3B8215C}" dt="2024-09-23T13:53:03.491" v="371" actId="478"/>
          <ac:picMkLst>
            <pc:docMk/>
            <pc:sldMk cId="3664686379" sldId="289"/>
            <ac:picMk id="4" creationId="{A6571539-461E-9879-5197-F9E58C9132A0}"/>
          </ac:picMkLst>
        </pc:picChg>
      </pc:sldChg>
      <pc:sldChg chg="addSp modSp mod">
        <pc:chgData name="Pike, William Y (Bill) CIV USARMY DEVCOM SC (USA)" userId="5a0a9844-e1e0-4af3-841e-fc54a9285f33" providerId="ADAL" clId="{9B272F4C-3AAD-456D-AAE0-7009B3B8215C}" dt="2024-09-23T13:58:26.834" v="449" actId="1076"/>
        <pc:sldMkLst>
          <pc:docMk/>
          <pc:sldMk cId="1008667600" sldId="290"/>
        </pc:sldMkLst>
        <pc:spChg chg="mod">
          <ac:chgData name="Pike, William Y (Bill) CIV USARMY DEVCOM SC (USA)" userId="5a0a9844-e1e0-4af3-841e-fc54a9285f33" providerId="ADAL" clId="{9B272F4C-3AAD-456D-AAE0-7009B3B8215C}" dt="2024-09-23T13:43:25.094" v="187" actId="20577"/>
          <ac:spMkLst>
            <pc:docMk/>
            <pc:sldMk cId="1008667600" sldId="290"/>
            <ac:spMk id="2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3:54:35.060" v="386" actId="20577"/>
          <ac:spMkLst>
            <pc:docMk/>
            <pc:sldMk cId="1008667600" sldId="290"/>
            <ac:spMk id="4" creationId="{00000000-0000-0000-0000-000000000000}"/>
          </ac:spMkLst>
        </pc:spChg>
        <pc:picChg chg="add mod">
          <ac:chgData name="Pike, William Y (Bill) CIV USARMY DEVCOM SC (USA)" userId="5a0a9844-e1e0-4af3-841e-fc54a9285f33" providerId="ADAL" clId="{9B272F4C-3AAD-456D-AAE0-7009B3B8215C}" dt="2024-09-23T13:58:26.834" v="449" actId="1076"/>
          <ac:picMkLst>
            <pc:docMk/>
            <pc:sldMk cId="1008667600" sldId="290"/>
            <ac:picMk id="6" creationId="{06306097-EC8D-003B-391D-0AD019632985}"/>
          </ac:picMkLst>
        </pc:picChg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667086852" sldId="291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3225487732" sldId="292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2216331183" sldId="293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4051063915" sldId="294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1585828297" sldId="295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2034747619" sldId="296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617436720" sldId="297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2710883219" sldId="298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1606821077" sldId="299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794591785" sldId="300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3063159263" sldId="301"/>
        </pc:sldMkLst>
      </pc:sldChg>
      <pc:sldChg chg="modSp mod">
        <pc:chgData name="Pike, William Y (Bill) CIV USARMY DEVCOM SC (USA)" userId="5a0a9844-e1e0-4af3-841e-fc54a9285f33" providerId="ADAL" clId="{9B272F4C-3AAD-456D-AAE0-7009B3B8215C}" dt="2024-09-23T14:07:53.534" v="1074" actId="20577"/>
        <pc:sldMkLst>
          <pc:docMk/>
          <pc:sldMk cId="1004683195" sldId="302"/>
        </pc:sldMkLst>
        <pc:spChg chg="mod">
          <ac:chgData name="Pike, William Y (Bill) CIV USARMY DEVCOM SC (USA)" userId="5a0a9844-e1e0-4af3-841e-fc54a9285f33" providerId="ADAL" clId="{9B272F4C-3AAD-456D-AAE0-7009B3B8215C}" dt="2024-09-23T14:01:25.280" v="466" actId="20577"/>
          <ac:spMkLst>
            <pc:docMk/>
            <pc:sldMk cId="1004683195" sldId="302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07:53.534" v="1074" actId="20577"/>
          <ac:spMkLst>
            <pc:docMk/>
            <pc:sldMk cId="1004683195" sldId="302"/>
            <ac:spMk id="9219" creationId="{00000000-0000-0000-0000-000000000000}"/>
          </ac:spMkLst>
        </pc:spChg>
      </pc:sldChg>
      <pc:sldChg chg="addSp modSp mod">
        <pc:chgData name="Pike, William Y (Bill) CIV USARMY DEVCOM SC (USA)" userId="5a0a9844-e1e0-4af3-841e-fc54a9285f33" providerId="ADAL" clId="{9B272F4C-3AAD-456D-AAE0-7009B3B8215C}" dt="2024-09-23T14:18:26.362" v="1193" actId="14100"/>
        <pc:sldMkLst>
          <pc:docMk/>
          <pc:sldMk cId="1224495913" sldId="303"/>
        </pc:sldMkLst>
        <pc:spChg chg="mod">
          <ac:chgData name="Pike, William Y (Bill) CIV USARMY DEVCOM SC (USA)" userId="5a0a9844-e1e0-4af3-841e-fc54a9285f33" providerId="ADAL" clId="{9B272F4C-3AAD-456D-AAE0-7009B3B8215C}" dt="2024-09-23T14:17:32.953" v="1189" actId="20577"/>
          <ac:spMkLst>
            <pc:docMk/>
            <pc:sldMk cId="1224495913" sldId="303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7:37.028" v="1190" actId="6549"/>
          <ac:spMkLst>
            <pc:docMk/>
            <pc:sldMk cId="1224495913" sldId="303"/>
            <ac:spMk id="9219" creationId="{00000000-0000-0000-0000-000000000000}"/>
          </ac:spMkLst>
        </pc:spChg>
        <pc:picChg chg="add mod">
          <ac:chgData name="Pike, William Y (Bill) CIV USARMY DEVCOM SC (USA)" userId="5a0a9844-e1e0-4af3-841e-fc54a9285f33" providerId="ADAL" clId="{9B272F4C-3AAD-456D-AAE0-7009B3B8215C}" dt="2024-09-23T14:18:26.362" v="1193" actId="14100"/>
          <ac:picMkLst>
            <pc:docMk/>
            <pc:sldMk cId="1224495913" sldId="303"/>
            <ac:picMk id="2" creationId="{DEE61629-F5B5-319F-E4A6-6EECB131E2F6}"/>
          </ac:picMkLst>
        </pc:picChg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1037574274" sldId="306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1593942049" sldId="307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618880806" sldId="308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4008197043" sldId="309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3251548571" sldId="310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3953889445" sldId="311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3505520668" sldId="312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491710670" sldId="313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2608848613" sldId="314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3534556580" sldId="315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2026228105" sldId="316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1602323722" sldId="317"/>
        </pc:sldMkLst>
      </pc:sldChg>
      <pc:sldChg chg="del">
        <pc:chgData name="Pike, William Y (Bill) CIV USARMY DEVCOM SC (USA)" userId="5a0a9844-e1e0-4af3-841e-fc54a9285f33" providerId="ADAL" clId="{9B272F4C-3AAD-456D-AAE0-7009B3B8215C}" dt="2024-09-23T14:18:42.455" v="1194" actId="47"/>
        <pc:sldMkLst>
          <pc:docMk/>
          <pc:sldMk cId="237307508" sldId="318"/>
        </pc:sldMkLst>
      </pc:sldChg>
      <pc:sldChg chg="addSp delSp modSp add mod">
        <pc:chgData name="Pike, William Y (Bill) CIV USARMY DEVCOM SC (USA)" userId="5a0a9844-e1e0-4af3-841e-fc54a9285f33" providerId="ADAL" clId="{9B272F4C-3AAD-456D-AAE0-7009B3B8215C}" dt="2024-09-23T14:27:20.615" v="1273" actId="1076"/>
        <pc:sldMkLst>
          <pc:docMk/>
          <pc:sldMk cId="3894920858" sldId="319"/>
        </pc:sldMkLst>
        <pc:spChg chg="add del mod">
          <ac:chgData name="Pike, William Y (Bill) CIV USARMY DEVCOM SC (USA)" userId="5a0a9844-e1e0-4af3-841e-fc54a9285f33" providerId="ADAL" clId="{9B272F4C-3AAD-456D-AAE0-7009B3B8215C}" dt="2024-09-23T13:45:55.252" v="284" actId="478"/>
          <ac:spMkLst>
            <pc:docMk/>
            <pc:sldMk cId="3894920858" sldId="319"/>
            <ac:spMk id="5" creationId="{6B76C4F8-E279-62F1-05B5-ECA2359586B3}"/>
          </ac:spMkLst>
        </pc:spChg>
        <pc:spChg chg="add del mod">
          <ac:chgData name="Pike, William Y (Bill) CIV USARMY DEVCOM SC (USA)" userId="5a0a9844-e1e0-4af3-841e-fc54a9285f33" providerId="ADAL" clId="{9B272F4C-3AAD-456D-AAE0-7009B3B8215C}" dt="2024-09-23T13:45:57.427" v="285" actId="478"/>
          <ac:spMkLst>
            <pc:docMk/>
            <pc:sldMk cId="3894920858" sldId="319"/>
            <ac:spMk id="7" creationId="{FB3D8740-554D-F23E-2E8B-0851701E4027}"/>
          </ac:spMkLst>
        </pc:spChg>
        <pc:spChg chg="del">
          <ac:chgData name="Pike, William Y (Bill) CIV USARMY DEVCOM SC (USA)" userId="5a0a9844-e1e0-4af3-841e-fc54a9285f33" providerId="ADAL" clId="{9B272F4C-3AAD-456D-AAE0-7009B3B8215C}" dt="2024-09-23T13:45:43.051" v="281" actId="478"/>
          <ac:spMkLst>
            <pc:docMk/>
            <pc:sldMk cId="3894920858" sldId="319"/>
            <ac:spMk id="9" creationId="{00000000-0000-0000-0000-000000000000}"/>
          </ac:spMkLst>
        </pc:spChg>
        <pc:spChg chg="del">
          <ac:chgData name="Pike, William Y (Bill) CIV USARMY DEVCOM SC (USA)" userId="5a0a9844-e1e0-4af3-841e-fc54a9285f33" providerId="ADAL" clId="{9B272F4C-3AAD-456D-AAE0-7009B3B8215C}" dt="2024-09-23T13:45:45.733" v="282" actId="478"/>
          <ac:spMkLst>
            <pc:docMk/>
            <pc:sldMk cId="3894920858" sldId="319"/>
            <ac:spMk id="10" creationId="{00000000-0000-0000-0000-000000000000}"/>
          </ac:spMkLst>
        </pc:spChg>
        <pc:spChg chg="add mod">
          <ac:chgData name="Pike, William Y (Bill) CIV USARMY DEVCOM SC (USA)" userId="5a0a9844-e1e0-4af3-841e-fc54a9285f33" providerId="ADAL" clId="{9B272F4C-3AAD-456D-AAE0-7009B3B8215C}" dt="2024-09-23T13:47:57.089" v="320" actId="20577"/>
          <ac:spMkLst>
            <pc:docMk/>
            <pc:sldMk cId="3894920858" sldId="319"/>
            <ac:spMk id="12" creationId="{E6293F16-FD96-9D80-4449-07EAF8E2960F}"/>
          </ac:spMkLst>
        </pc:spChg>
        <pc:picChg chg="del">
          <ac:chgData name="Pike, William Y (Bill) CIV USARMY DEVCOM SC (USA)" userId="5a0a9844-e1e0-4af3-841e-fc54a9285f33" providerId="ADAL" clId="{9B272F4C-3AAD-456D-AAE0-7009B3B8215C}" dt="2024-09-23T13:45:49.377" v="283" actId="478"/>
          <ac:picMkLst>
            <pc:docMk/>
            <pc:sldMk cId="3894920858" sldId="319"/>
            <ac:picMk id="4" creationId="{A6571539-461E-9879-5197-F9E58C9132A0}"/>
          </ac:picMkLst>
        </pc:picChg>
        <pc:picChg chg="add mod">
          <ac:chgData name="Pike, William Y (Bill) CIV USARMY DEVCOM SC (USA)" userId="5a0a9844-e1e0-4af3-841e-fc54a9285f33" providerId="ADAL" clId="{9B272F4C-3AAD-456D-AAE0-7009B3B8215C}" dt="2024-09-23T14:27:20.615" v="1273" actId="1076"/>
          <ac:picMkLst>
            <pc:docMk/>
            <pc:sldMk cId="3894920858" sldId="319"/>
            <ac:picMk id="11" creationId="{E19DE235-39DE-650B-339F-54347903CECE}"/>
          </ac:picMkLst>
        </pc:picChg>
      </pc:sldChg>
      <pc:sldChg chg="addSp delSp modSp add mod">
        <pc:chgData name="Pike, William Y (Bill) CIV USARMY DEVCOM SC (USA)" userId="5a0a9844-e1e0-4af3-841e-fc54a9285f33" providerId="ADAL" clId="{9B272F4C-3AAD-456D-AAE0-7009B3B8215C}" dt="2024-09-23T13:58:23.765" v="448" actId="1076"/>
        <pc:sldMkLst>
          <pc:docMk/>
          <pc:sldMk cId="3028565533" sldId="320"/>
        </pc:sldMkLst>
        <pc:spChg chg="mod">
          <ac:chgData name="Pike, William Y (Bill) CIV USARMY DEVCOM SC (USA)" userId="5a0a9844-e1e0-4af3-841e-fc54a9285f33" providerId="ADAL" clId="{9B272F4C-3AAD-456D-AAE0-7009B3B8215C}" dt="2024-09-23T13:54:46.950" v="389" actId="20577"/>
          <ac:spMkLst>
            <pc:docMk/>
            <pc:sldMk cId="3028565533" sldId="320"/>
            <ac:spMk id="4" creationId="{00000000-0000-0000-0000-000000000000}"/>
          </ac:spMkLst>
        </pc:spChg>
        <pc:picChg chg="del">
          <ac:chgData name="Pike, William Y (Bill) CIV USARMY DEVCOM SC (USA)" userId="5a0a9844-e1e0-4af3-841e-fc54a9285f33" providerId="ADAL" clId="{9B272F4C-3AAD-456D-AAE0-7009B3B8215C}" dt="2024-09-23T13:49:18.081" v="343" actId="478"/>
          <ac:picMkLst>
            <pc:docMk/>
            <pc:sldMk cId="3028565533" sldId="320"/>
            <ac:picMk id="6" creationId="{06306097-EC8D-003B-391D-0AD019632985}"/>
          </ac:picMkLst>
        </pc:picChg>
        <pc:picChg chg="add mod">
          <ac:chgData name="Pike, William Y (Bill) CIV USARMY DEVCOM SC (USA)" userId="5a0a9844-e1e0-4af3-841e-fc54a9285f33" providerId="ADAL" clId="{9B272F4C-3AAD-456D-AAE0-7009B3B8215C}" dt="2024-09-23T13:58:23.765" v="448" actId="1076"/>
          <ac:picMkLst>
            <pc:docMk/>
            <pc:sldMk cId="3028565533" sldId="320"/>
            <ac:picMk id="7" creationId="{82D6EA1C-E564-0FBB-2488-6D228A078EA7}"/>
          </ac:picMkLst>
        </pc:picChg>
      </pc:sldChg>
      <pc:sldChg chg="addSp delSp modSp add mod">
        <pc:chgData name="Pike, William Y (Bill) CIV USARMY DEVCOM SC (USA)" userId="5a0a9844-e1e0-4af3-841e-fc54a9285f33" providerId="ADAL" clId="{9B272F4C-3AAD-456D-AAE0-7009B3B8215C}" dt="2024-09-23T13:58:33.275" v="450" actId="1076"/>
        <pc:sldMkLst>
          <pc:docMk/>
          <pc:sldMk cId="1534414703" sldId="321"/>
        </pc:sldMkLst>
        <pc:spChg chg="mod">
          <ac:chgData name="Pike, William Y (Bill) CIV USARMY DEVCOM SC (USA)" userId="5a0a9844-e1e0-4af3-841e-fc54a9285f33" providerId="ADAL" clId="{9B272F4C-3AAD-456D-AAE0-7009B3B8215C}" dt="2024-09-23T13:54:54.533" v="392" actId="6549"/>
          <ac:spMkLst>
            <pc:docMk/>
            <pc:sldMk cId="1534414703" sldId="321"/>
            <ac:spMk id="4" creationId="{00000000-0000-0000-0000-000000000000}"/>
          </ac:spMkLst>
        </pc:spChg>
        <pc:picChg chg="add mod">
          <ac:chgData name="Pike, William Y (Bill) CIV USARMY DEVCOM SC (USA)" userId="5a0a9844-e1e0-4af3-841e-fc54a9285f33" providerId="ADAL" clId="{9B272F4C-3AAD-456D-AAE0-7009B3B8215C}" dt="2024-09-23T13:58:33.275" v="450" actId="1076"/>
          <ac:picMkLst>
            <pc:docMk/>
            <pc:sldMk cId="1534414703" sldId="321"/>
            <ac:picMk id="6" creationId="{E0B59963-9394-E07B-F25E-93B4BD98EF1F}"/>
          </ac:picMkLst>
        </pc:picChg>
        <pc:picChg chg="del">
          <ac:chgData name="Pike, William Y (Bill) CIV USARMY DEVCOM SC (USA)" userId="5a0a9844-e1e0-4af3-841e-fc54a9285f33" providerId="ADAL" clId="{9B272F4C-3AAD-456D-AAE0-7009B3B8215C}" dt="2024-09-23T13:51:59.153" v="365" actId="478"/>
          <ac:picMkLst>
            <pc:docMk/>
            <pc:sldMk cId="1534414703" sldId="321"/>
            <ac:picMk id="7" creationId="{82D6EA1C-E564-0FBB-2488-6D228A078EA7}"/>
          </ac:picMkLst>
        </pc:picChg>
      </pc:sldChg>
      <pc:sldChg chg="addSp delSp modSp add mod">
        <pc:chgData name="Pike, William Y (Bill) CIV USARMY DEVCOM SC (USA)" userId="5a0a9844-e1e0-4af3-841e-fc54a9285f33" providerId="ADAL" clId="{9B272F4C-3AAD-456D-AAE0-7009B3B8215C}" dt="2024-09-23T13:58:40.866" v="451" actId="1076"/>
        <pc:sldMkLst>
          <pc:docMk/>
          <pc:sldMk cId="1263353064" sldId="322"/>
        </pc:sldMkLst>
        <pc:spChg chg="mod">
          <ac:chgData name="Pike, William Y (Bill) CIV USARMY DEVCOM SC (USA)" userId="5a0a9844-e1e0-4af3-841e-fc54a9285f33" providerId="ADAL" clId="{9B272F4C-3AAD-456D-AAE0-7009B3B8215C}" dt="2024-09-23T13:54:02.390" v="382" actId="20577"/>
          <ac:spMkLst>
            <pc:docMk/>
            <pc:sldMk cId="1263353064" sldId="322"/>
            <ac:spMk id="4" creationId="{00000000-0000-0000-0000-000000000000}"/>
          </ac:spMkLst>
        </pc:spChg>
        <pc:picChg chg="del">
          <ac:chgData name="Pike, William Y (Bill) CIV USARMY DEVCOM SC (USA)" userId="5a0a9844-e1e0-4af3-841e-fc54a9285f33" providerId="ADAL" clId="{9B272F4C-3AAD-456D-AAE0-7009B3B8215C}" dt="2024-09-23T13:53:53.779" v="380" actId="478"/>
          <ac:picMkLst>
            <pc:docMk/>
            <pc:sldMk cId="1263353064" sldId="322"/>
            <ac:picMk id="6" creationId="{E0B59963-9394-E07B-F25E-93B4BD98EF1F}"/>
          </ac:picMkLst>
        </pc:picChg>
        <pc:picChg chg="add mod">
          <ac:chgData name="Pike, William Y (Bill) CIV USARMY DEVCOM SC (USA)" userId="5a0a9844-e1e0-4af3-841e-fc54a9285f33" providerId="ADAL" clId="{9B272F4C-3AAD-456D-AAE0-7009B3B8215C}" dt="2024-09-23T13:58:40.866" v="451" actId="1076"/>
          <ac:picMkLst>
            <pc:docMk/>
            <pc:sldMk cId="1263353064" sldId="322"/>
            <ac:picMk id="7" creationId="{D3A3FB81-F27F-0D9F-24DA-CC21AF214B14}"/>
          </ac:picMkLst>
        </pc:picChg>
      </pc:sldChg>
      <pc:sldChg chg="addSp delSp modSp add mod">
        <pc:chgData name="Pike, William Y (Bill) CIV USARMY DEVCOM SC (USA)" userId="5a0a9844-e1e0-4af3-841e-fc54a9285f33" providerId="ADAL" clId="{9B272F4C-3AAD-456D-AAE0-7009B3B8215C}" dt="2024-09-23T13:58:47.193" v="452" actId="1076"/>
        <pc:sldMkLst>
          <pc:docMk/>
          <pc:sldMk cId="18525808" sldId="323"/>
        </pc:sldMkLst>
        <pc:spChg chg="mod">
          <ac:chgData name="Pike, William Y (Bill) CIV USARMY DEVCOM SC (USA)" userId="5a0a9844-e1e0-4af3-841e-fc54a9285f33" providerId="ADAL" clId="{9B272F4C-3AAD-456D-AAE0-7009B3B8215C}" dt="2024-09-23T13:55:51.871" v="412"/>
          <ac:spMkLst>
            <pc:docMk/>
            <pc:sldMk cId="18525808" sldId="323"/>
            <ac:spMk id="4" creationId="{00000000-0000-0000-0000-000000000000}"/>
          </ac:spMkLst>
        </pc:spChg>
        <pc:picChg chg="add mod">
          <ac:chgData name="Pike, William Y (Bill) CIV USARMY DEVCOM SC (USA)" userId="5a0a9844-e1e0-4af3-841e-fc54a9285f33" providerId="ADAL" clId="{9B272F4C-3AAD-456D-AAE0-7009B3B8215C}" dt="2024-09-23T13:58:47.193" v="452" actId="1076"/>
          <ac:picMkLst>
            <pc:docMk/>
            <pc:sldMk cId="18525808" sldId="323"/>
            <ac:picMk id="6" creationId="{EBE9A7D0-54F1-3532-1C22-B72C161F4466}"/>
          </ac:picMkLst>
        </pc:picChg>
        <pc:picChg chg="del mod">
          <ac:chgData name="Pike, William Y (Bill) CIV USARMY DEVCOM SC (USA)" userId="5a0a9844-e1e0-4af3-841e-fc54a9285f33" providerId="ADAL" clId="{9B272F4C-3AAD-456D-AAE0-7009B3B8215C}" dt="2024-09-23T13:56:16.948" v="421" actId="478"/>
          <ac:picMkLst>
            <pc:docMk/>
            <pc:sldMk cId="18525808" sldId="323"/>
            <ac:picMk id="7" creationId="{D3A3FB81-F27F-0D9F-24DA-CC21AF214B14}"/>
          </ac:picMkLst>
        </pc:picChg>
      </pc:sldChg>
      <pc:sldChg chg="addSp delSp modSp add mod">
        <pc:chgData name="Pike, William Y (Bill) CIV USARMY DEVCOM SC (USA)" userId="5a0a9844-e1e0-4af3-841e-fc54a9285f33" providerId="ADAL" clId="{9B272F4C-3AAD-456D-AAE0-7009B3B8215C}" dt="2024-09-23T13:59:42.223" v="454" actId="2711"/>
        <pc:sldMkLst>
          <pc:docMk/>
          <pc:sldMk cId="2858974432" sldId="324"/>
        </pc:sldMkLst>
        <pc:spChg chg="mod">
          <ac:chgData name="Pike, William Y (Bill) CIV USARMY DEVCOM SC (USA)" userId="5a0a9844-e1e0-4af3-841e-fc54a9285f33" providerId="ADAL" clId="{9B272F4C-3AAD-456D-AAE0-7009B3B8215C}" dt="2024-09-23T13:59:42.223" v="454" actId="2711"/>
          <ac:spMkLst>
            <pc:docMk/>
            <pc:sldMk cId="2858974432" sldId="324"/>
            <ac:spMk id="4" creationId="{00000000-0000-0000-0000-000000000000}"/>
          </ac:spMkLst>
        </pc:spChg>
        <pc:picChg chg="del">
          <ac:chgData name="Pike, William Y (Bill) CIV USARMY DEVCOM SC (USA)" userId="5a0a9844-e1e0-4af3-841e-fc54a9285f33" providerId="ADAL" clId="{9B272F4C-3AAD-456D-AAE0-7009B3B8215C}" dt="2024-09-23T13:58:01.971" v="446" actId="478"/>
          <ac:picMkLst>
            <pc:docMk/>
            <pc:sldMk cId="2858974432" sldId="324"/>
            <ac:picMk id="6" creationId="{EBE9A7D0-54F1-3532-1C22-B72C161F4466}"/>
          </ac:picMkLst>
        </pc:picChg>
        <pc:picChg chg="add mod">
          <ac:chgData name="Pike, William Y (Bill) CIV USARMY DEVCOM SC (USA)" userId="5a0a9844-e1e0-4af3-841e-fc54a9285f33" providerId="ADAL" clId="{9B272F4C-3AAD-456D-AAE0-7009B3B8215C}" dt="2024-09-23T13:58:51.498" v="453" actId="1076"/>
          <ac:picMkLst>
            <pc:docMk/>
            <pc:sldMk cId="2858974432" sldId="324"/>
            <ac:picMk id="7" creationId="{8AC8B76B-B7BB-789E-C4C6-C52B59BCA6C0}"/>
          </ac:picMkLst>
        </pc:picChg>
      </pc:sldChg>
      <pc:sldChg chg="modSp add mod">
        <pc:chgData name="Pike, William Y (Bill) CIV USARMY DEVCOM SC (USA)" userId="5a0a9844-e1e0-4af3-841e-fc54a9285f33" providerId="ADAL" clId="{9B272F4C-3AAD-456D-AAE0-7009B3B8215C}" dt="2024-09-23T14:05:31.396" v="839"/>
        <pc:sldMkLst>
          <pc:docMk/>
          <pc:sldMk cId="1908222002" sldId="325"/>
        </pc:sldMkLst>
        <pc:spChg chg="mod">
          <ac:chgData name="Pike, William Y (Bill) CIV USARMY DEVCOM SC (USA)" userId="5a0a9844-e1e0-4af3-841e-fc54a9285f33" providerId="ADAL" clId="{9B272F4C-3AAD-456D-AAE0-7009B3B8215C}" dt="2024-09-23T14:05:14.813" v="823" actId="20577"/>
          <ac:spMkLst>
            <pc:docMk/>
            <pc:sldMk cId="1908222002" sldId="325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05:31.396" v="839"/>
          <ac:spMkLst>
            <pc:docMk/>
            <pc:sldMk cId="1908222002" sldId="325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06:11.392" v="859" actId="20577"/>
        <pc:sldMkLst>
          <pc:docMk/>
          <pc:sldMk cId="3073499192" sldId="326"/>
        </pc:sldMkLst>
        <pc:spChg chg="mod">
          <ac:chgData name="Pike, William Y (Bill) CIV USARMY DEVCOM SC (USA)" userId="5a0a9844-e1e0-4af3-841e-fc54a9285f33" providerId="ADAL" clId="{9B272F4C-3AAD-456D-AAE0-7009B3B8215C}" dt="2024-09-23T14:05:51.041" v="842" actId="20577"/>
          <ac:spMkLst>
            <pc:docMk/>
            <pc:sldMk cId="3073499192" sldId="326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06:11.392" v="859" actId="20577"/>
          <ac:spMkLst>
            <pc:docMk/>
            <pc:sldMk cId="3073499192" sldId="326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0:39.633" v="1081" actId="6549"/>
        <pc:sldMkLst>
          <pc:docMk/>
          <pc:sldMk cId="245752644" sldId="327"/>
        </pc:sldMkLst>
        <pc:spChg chg="mod">
          <ac:chgData name="Pike, William Y (Bill) CIV USARMY DEVCOM SC (USA)" userId="5a0a9844-e1e0-4af3-841e-fc54a9285f33" providerId="ADAL" clId="{9B272F4C-3AAD-456D-AAE0-7009B3B8215C}" dt="2024-09-23T14:10:29.086" v="1077" actId="20577"/>
          <ac:spMkLst>
            <pc:docMk/>
            <pc:sldMk cId="245752644" sldId="327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0:39.633" v="1081" actId="6549"/>
          <ac:spMkLst>
            <pc:docMk/>
            <pc:sldMk cId="245752644" sldId="327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1:42.319" v="1092" actId="6549"/>
        <pc:sldMkLst>
          <pc:docMk/>
          <pc:sldMk cId="1947551056" sldId="328"/>
        </pc:sldMkLst>
        <pc:spChg chg="mod">
          <ac:chgData name="Pike, William Y (Bill) CIV USARMY DEVCOM SC (USA)" userId="5a0a9844-e1e0-4af3-841e-fc54a9285f33" providerId="ADAL" clId="{9B272F4C-3AAD-456D-AAE0-7009B3B8215C}" dt="2024-09-23T14:10:59.614" v="1084" actId="20577"/>
          <ac:spMkLst>
            <pc:docMk/>
            <pc:sldMk cId="1947551056" sldId="328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1:42.319" v="1092" actId="6549"/>
          <ac:spMkLst>
            <pc:docMk/>
            <pc:sldMk cId="1947551056" sldId="328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1:54.462" v="1096" actId="6549"/>
        <pc:sldMkLst>
          <pc:docMk/>
          <pc:sldMk cId="33364350" sldId="329"/>
        </pc:sldMkLst>
        <pc:spChg chg="mod">
          <ac:chgData name="Pike, William Y (Bill) CIV USARMY DEVCOM SC (USA)" userId="5a0a9844-e1e0-4af3-841e-fc54a9285f33" providerId="ADAL" clId="{9B272F4C-3AAD-456D-AAE0-7009B3B8215C}" dt="2024-09-23T14:11:26.447" v="1091" actId="20577"/>
          <ac:spMkLst>
            <pc:docMk/>
            <pc:sldMk cId="33364350" sldId="329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1:54.462" v="1096" actId="6549"/>
          <ac:spMkLst>
            <pc:docMk/>
            <pc:sldMk cId="33364350" sldId="329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2:28.062" v="1103" actId="6549"/>
        <pc:sldMkLst>
          <pc:docMk/>
          <pc:sldMk cId="744184981" sldId="330"/>
        </pc:sldMkLst>
        <pc:spChg chg="mod">
          <ac:chgData name="Pike, William Y (Bill) CIV USARMY DEVCOM SC (USA)" userId="5a0a9844-e1e0-4af3-841e-fc54a9285f33" providerId="ADAL" clId="{9B272F4C-3AAD-456D-AAE0-7009B3B8215C}" dt="2024-09-23T14:12:15.278" v="1099" actId="20577"/>
          <ac:spMkLst>
            <pc:docMk/>
            <pc:sldMk cId="744184981" sldId="330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2:28.062" v="1103" actId="6549"/>
          <ac:spMkLst>
            <pc:docMk/>
            <pc:sldMk cId="744184981" sldId="330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6:04.309" v="1132" actId="6549"/>
        <pc:sldMkLst>
          <pc:docMk/>
          <pc:sldMk cId="2104670700" sldId="331"/>
        </pc:sldMkLst>
        <pc:spChg chg="mod">
          <ac:chgData name="Pike, William Y (Bill) CIV USARMY DEVCOM SC (USA)" userId="5a0a9844-e1e0-4af3-841e-fc54a9285f33" providerId="ADAL" clId="{9B272F4C-3AAD-456D-AAE0-7009B3B8215C}" dt="2024-09-23T14:13:25.982" v="1106" actId="20577"/>
          <ac:spMkLst>
            <pc:docMk/>
            <pc:sldMk cId="2104670700" sldId="331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6:04.309" v="1132" actId="6549"/>
          <ac:spMkLst>
            <pc:docMk/>
            <pc:sldMk cId="2104670700" sldId="331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6:22.692" v="1133" actId="6549"/>
        <pc:sldMkLst>
          <pc:docMk/>
          <pc:sldMk cId="1555377806" sldId="332"/>
        </pc:sldMkLst>
        <pc:spChg chg="mod">
          <ac:chgData name="Pike, William Y (Bill) CIV USARMY DEVCOM SC (USA)" userId="5a0a9844-e1e0-4af3-841e-fc54a9285f33" providerId="ADAL" clId="{9B272F4C-3AAD-456D-AAE0-7009B3B8215C}" dt="2024-09-23T14:15:22.878" v="1124" actId="20577"/>
          <ac:spMkLst>
            <pc:docMk/>
            <pc:sldMk cId="1555377806" sldId="332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6:22.692" v="1133" actId="6549"/>
          <ac:spMkLst>
            <pc:docMk/>
            <pc:sldMk cId="1555377806" sldId="332"/>
            <ac:spMk id="9219" creationId="{00000000-0000-0000-0000-000000000000}"/>
          </ac:spMkLst>
        </pc:spChg>
      </pc:sldChg>
      <pc:sldChg chg="modSp add mod">
        <pc:chgData name="Pike, William Y (Bill) CIV USARMY DEVCOM SC (USA)" userId="5a0a9844-e1e0-4af3-841e-fc54a9285f33" providerId="ADAL" clId="{9B272F4C-3AAD-456D-AAE0-7009B3B8215C}" dt="2024-09-23T14:17:10.334" v="1140" actId="6549"/>
        <pc:sldMkLst>
          <pc:docMk/>
          <pc:sldMk cId="3891752814" sldId="333"/>
        </pc:sldMkLst>
        <pc:spChg chg="mod">
          <ac:chgData name="Pike, William Y (Bill) CIV USARMY DEVCOM SC (USA)" userId="5a0a9844-e1e0-4af3-841e-fc54a9285f33" providerId="ADAL" clId="{9B272F4C-3AAD-456D-AAE0-7009B3B8215C}" dt="2024-09-23T14:16:59.502" v="1136" actId="20577"/>
          <ac:spMkLst>
            <pc:docMk/>
            <pc:sldMk cId="3891752814" sldId="333"/>
            <ac:spMk id="9218" creationId="{00000000-0000-0000-0000-000000000000}"/>
          </ac:spMkLst>
        </pc:spChg>
        <pc:spChg chg="mod">
          <ac:chgData name="Pike, William Y (Bill) CIV USARMY DEVCOM SC (USA)" userId="5a0a9844-e1e0-4af3-841e-fc54a9285f33" providerId="ADAL" clId="{9B272F4C-3AAD-456D-AAE0-7009B3B8215C}" dt="2024-09-23T14:17:10.334" v="1140" actId="6549"/>
          <ac:spMkLst>
            <pc:docMk/>
            <pc:sldMk cId="3891752814" sldId="333"/>
            <ac:spMk id="9219" creationId="{00000000-0000-0000-0000-000000000000}"/>
          </ac:spMkLst>
        </pc:spChg>
      </pc:sldChg>
      <pc:sldChg chg="addSp delSp modSp add mod ord">
        <pc:chgData name="Pike, William Y (Bill) CIV USARMY DEVCOM SC (USA)" userId="5a0a9844-e1e0-4af3-841e-fc54a9285f33" providerId="ADAL" clId="{9B272F4C-3AAD-456D-AAE0-7009B3B8215C}" dt="2024-09-23T14:23:18.510" v="1272" actId="1076"/>
        <pc:sldMkLst>
          <pc:docMk/>
          <pc:sldMk cId="1289083997" sldId="334"/>
        </pc:sldMkLst>
        <pc:spChg chg="add del mod">
          <ac:chgData name="Pike, William Y (Bill) CIV USARMY DEVCOM SC (USA)" userId="5a0a9844-e1e0-4af3-841e-fc54a9285f33" providerId="ADAL" clId="{9B272F4C-3AAD-456D-AAE0-7009B3B8215C}" dt="2024-09-23T14:20:20.922" v="1213" actId="478"/>
          <ac:spMkLst>
            <pc:docMk/>
            <pc:sldMk cId="1289083997" sldId="334"/>
            <ac:spMk id="3" creationId="{82C5A45E-E4A9-2ED2-F4F2-51814FB3B5EB}"/>
          </ac:spMkLst>
        </pc:spChg>
        <pc:spChg chg="add mod">
          <ac:chgData name="Pike, William Y (Bill) CIV USARMY DEVCOM SC (USA)" userId="5a0a9844-e1e0-4af3-841e-fc54a9285f33" providerId="ADAL" clId="{9B272F4C-3AAD-456D-AAE0-7009B3B8215C}" dt="2024-09-23T14:23:10.126" v="1270" actId="207"/>
          <ac:spMkLst>
            <pc:docMk/>
            <pc:sldMk cId="1289083997" sldId="334"/>
            <ac:spMk id="5" creationId="{6EACD891-37A9-736C-0716-0401EFAC6BF6}"/>
          </ac:spMkLst>
        </pc:spChg>
        <pc:spChg chg="add mod">
          <ac:chgData name="Pike, William Y (Bill) CIV USARMY DEVCOM SC (USA)" userId="5a0a9844-e1e0-4af3-841e-fc54a9285f33" providerId="ADAL" clId="{9B272F4C-3AAD-456D-AAE0-7009B3B8215C}" dt="2024-09-23T14:22:56.593" v="1269" actId="207"/>
          <ac:spMkLst>
            <pc:docMk/>
            <pc:sldMk cId="1289083997" sldId="334"/>
            <ac:spMk id="6" creationId="{BAA33180-08F1-25B8-9C7D-A665BB662283}"/>
          </ac:spMkLst>
        </pc:spChg>
        <pc:picChg chg="mod">
          <ac:chgData name="Pike, William Y (Bill) CIV USARMY DEVCOM SC (USA)" userId="5a0a9844-e1e0-4af3-841e-fc54a9285f33" providerId="ADAL" clId="{9B272F4C-3AAD-456D-AAE0-7009B3B8215C}" dt="2024-09-23T14:23:18.510" v="1272" actId="1076"/>
          <ac:picMkLst>
            <pc:docMk/>
            <pc:sldMk cId="1289083997" sldId="334"/>
            <ac:picMk id="11" creationId="{E19DE235-39DE-650B-339F-54347903CECE}"/>
          </ac:picMkLst>
        </pc:picChg>
      </pc:sldChg>
      <pc:sldMasterChg chg="delSldLayout">
        <pc:chgData name="Pike, William Y (Bill) CIV USARMY DEVCOM SC (USA)" userId="5a0a9844-e1e0-4af3-841e-fc54a9285f33" providerId="ADAL" clId="{9B272F4C-3AAD-456D-AAE0-7009B3B8215C}" dt="2024-09-23T14:18:42.455" v="1194" actId="47"/>
        <pc:sldMasterMkLst>
          <pc:docMk/>
          <pc:sldMasterMk cId="0" sldId="2147483659"/>
        </pc:sldMasterMkLst>
        <pc:sldLayoutChg chg="del">
          <pc:chgData name="Pike, William Y (Bill) CIV USARMY DEVCOM SC (USA)" userId="5a0a9844-e1e0-4af3-841e-fc54a9285f33" providerId="ADAL" clId="{9B272F4C-3AAD-456D-AAE0-7009B3B8215C}" dt="2024-09-23T14:18:42.455" v="1194" actId="47"/>
          <pc:sldLayoutMkLst>
            <pc:docMk/>
            <pc:sldMasterMk cId="0" sldId="2147483659"/>
            <pc:sldLayoutMk cId="789990874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6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2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6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5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7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2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B4732-A3A7-4471-84F6-745B1B17958A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691678"/>
          </a:xfrm>
        </p:spPr>
        <p:txBody>
          <a:bodyPr/>
          <a:lstStyle/>
          <a:p>
            <a:r>
              <a:rPr lang="en-US" dirty="0"/>
              <a:t>How stakeholders in niche markets can benefit from, and drive, interoperability standards and </a:t>
            </a:r>
            <a:r>
              <a:rPr lang="en-US" dirty="0" err="1"/>
              <a:t>MOSA:Examples</a:t>
            </a:r>
            <a:r>
              <a:rPr lang="en-US" dirty="0"/>
              <a:t> from the Medical Simulation arena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40484" y="4348301"/>
            <a:ext cx="9511029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Moderators: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William Pike, PhD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Christopher McGroarty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US Army DEVCOM Soldier Center Simulation &amp; Training Technology Center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Brian Parrish</a:t>
            </a:r>
          </a:p>
          <a:p>
            <a:pPr eaLnBrk="1" hangingPunct="1"/>
            <a:r>
              <a:rPr lang="en-US" dirty="0"/>
              <a:t>Why should a small firm be supportive of MOSA, or any other open systems architecture?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2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Dan Silverglate</a:t>
            </a:r>
          </a:p>
          <a:p>
            <a:pPr eaLnBrk="1" hangingPunct="1"/>
            <a:r>
              <a:rPr lang="en-US" dirty="0"/>
              <a:t>As you have helped develop the Advanced Modular Manikin (AMM) and now Modular Healthcare Simulation and Education System (</a:t>
            </a:r>
            <a:r>
              <a:rPr lang="en-US" dirty="0" err="1"/>
              <a:t>MoHSES</a:t>
            </a:r>
            <a:r>
              <a:rPr lang="en-US" dirty="0"/>
              <a:t>) as candidate standards for human patient simulators, how have your peers in medical simulation companies responded?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9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Amit Kapadia</a:t>
            </a:r>
          </a:p>
          <a:p>
            <a:pPr eaLnBrk="1" hangingPunct="1"/>
            <a:r>
              <a:rPr lang="en-US" dirty="0"/>
              <a:t>What are open system standards’ advantages to the acquisition world?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Beth Pettitt</a:t>
            </a:r>
          </a:p>
          <a:p>
            <a:pPr eaLnBrk="1" hangingPunct="1"/>
            <a:r>
              <a:rPr lang="en-US" dirty="0"/>
              <a:t>What are open system standards’ advantages to the Science &amp; Technology community?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Michael O’Connor</a:t>
            </a:r>
          </a:p>
          <a:p>
            <a:pPr eaLnBrk="1" hangingPunct="1"/>
            <a:r>
              <a:rPr lang="en-US" dirty="0"/>
              <a:t>What are some of the </a:t>
            </a:r>
            <a:r>
              <a:rPr lang="en-US" dirty="0" err="1"/>
              <a:t>roadbumps</a:t>
            </a:r>
            <a:r>
              <a:rPr lang="en-US" dirty="0"/>
              <a:t> you encountered along the way developing standards and fostering their adoption?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Dan Irizarry</a:t>
            </a:r>
          </a:p>
          <a:p>
            <a:pPr eaLnBrk="1" hangingPunct="1"/>
            <a:r>
              <a:rPr lang="en-US" dirty="0"/>
              <a:t>What are a few pros &amp; cons to moving away from a proprietary business model to a more open, interoperability-based business model?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8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Brian Parrish &amp; Beth Pettitt</a:t>
            </a:r>
          </a:p>
          <a:p>
            <a:pPr eaLnBrk="1" hangingPunct="1"/>
            <a:r>
              <a:rPr lang="en-US" dirty="0"/>
              <a:t>How can the government incentivize industry, small businesses especially, to adopt open standards?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7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Dan Irizarry and/or Dan Silverglate</a:t>
            </a:r>
          </a:p>
          <a:p>
            <a:pPr eaLnBrk="1" hangingPunct="1"/>
            <a:r>
              <a:rPr lang="en-US" dirty="0"/>
              <a:t>What are your thoughts on the same question, how can the government incentivize small businesses to adopt open standards? 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7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Q9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Amit Kapadia</a:t>
            </a:r>
          </a:p>
          <a:p>
            <a:pPr eaLnBrk="1" hangingPunct="1"/>
            <a:r>
              <a:rPr lang="en-US" dirty="0"/>
              <a:t>How can companies supporting niche markets influence the development of MOSA implementations in larger Programs of Record?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5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 from the Audience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61629-F5B5-319F-E4A6-6EECB131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1" y="992823"/>
            <a:ext cx="8139953" cy="5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 descr="A picture containing person, wall, indoor, ceiling&#10;&#10;Description automatically generated">
            <a:extLst>
              <a:ext uri="{FF2B5EF4-FFF2-40B4-BE49-F238E27FC236}">
                <a16:creationId xmlns:a16="http://schemas.microsoft.com/office/drawing/2014/main" id="{E19DE235-39DE-650B-339F-54347903C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04" y="1378004"/>
            <a:ext cx="6866992" cy="5172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93F16-FD96-9D80-4449-07EAF8E2960F}"/>
              </a:ext>
            </a:extLst>
          </p:cNvPr>
          <p:cNvSpPr txBox="1"/>
          <p:nvPr/>
        </p:nvSpPr>
        <p:spPr>
          <a:xfrm>
            <a:off x="4391004" y="6550223"/>
            <a:ext cx="741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err="1"/>
              <a:t>Mauritshuis</a:t>
            </a:r>
            <a:r>
              <a:rPr lang="en-US" sz="1400" dirty="0"/>
              <a:t>, The Hague</a:t>
            </a:r>
          </a:p>
        </p:txBody>
      </p:sp>
    </p:spTree>
    <p:extLst>
      <p:ext uri="{BB962C8B-B14F-4D97-AF65-F5344CB8AC3E}">
        <p14:creationId xmlns:p14="http://schemas.microsoft.com/office/powerpoint/2010/main" val="389492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" name="Picture 10" descr="A picture containing person, wall, indoor, ceiling&#10;&#10;Description automatically generated">
            <a:extLst>
              <a:ext uri="{FF2B5EF4-FFF2-40B4-BE49-F238E27FC236}">
                <a16:creationId xmlns:a16="http://schemas.microsoft.com/office/drawing/2014/main" id="{E19DE235-39DE-650B-339F-54347903C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56" y="3071994"/>
            <a:ext cx="4444998" cy="3347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93F16-FD96-9D80-4449-07EAF8E2960F}"/>
              </a:ext>
            </a:extLst>
          </p:cNvPr>
          <p:cNvSpPr txBox="1"/>
          <p:nvPr/>
        </p:nvSpPr>
        <p:spPr>
          <a:xfrm>
            <a:off x="4391004" y="6550223"/>
            <a:ext cx="741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err="1"/>
              <a:t>Mauritshuis</a:t>
            </a:r>
            <a:r>
              <a:rPr lang="en-US" sz="1400" dirty="0"/>
              <a:t>, The Hague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CD891-37A9-736C-0716-0401EFAC6BF6}"/>
              </a:ext>
            </a:extLst>
          </p:cNvPr>
          <p:cNvSpPr txBox="1"/>
          <p:nvPr/>
        </p:nvSpPr>
        <p:spPr>
          <a:xfrm>
            <a:off x="466165" y="1795343"/>
            <a:ext cx="1155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8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PSMA 3: Medical Learning: Standards Required?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33180-08F1-25B8-9C7D-A665BB662283}"/>
              </a:ext>
            </a:extLst>
          </p:cNvPr>
          <p:cNvSpPr txBox="1"/>
          <p:nvPr/>
        </p:nvSpPr>
        <p:spPr>
          <a:xfrm>
            <a:off x="3405419" y="2380118"/>
            <a:ext cx="4764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854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Today, 1:30 – 3:00 320G</a:t>
            </a:r>
            <a:endParaRPr lang="en-US" b="1" i="0" dirty="0">
              <a:solidFill>
                <a:srgbClr val="002854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Dan Irizarry, MD</a:t>
            </a:r>
          </a:p>
          <a:p>
            <a:r>
              <a:rPr lang="en-US" dirty="0"/>
              <a:t>Medical Advisor</a:t>
            </a:r>
          </a:p>
          <a:p>
            <a:r>
              <a:rPr lang="en-US" dirty="0" err="1"/>
              <a:t>TacMed</a:t>
            </a:r>
            <a:r>
              <a:rPr lang="en-US" dirty="0"/>
              <a:t> Solutions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A person wearing a white coat&#10;&#10;Description automatically generated with medium confidence">
            <a:extLst>
              <a:ext uri="{FF2B5EF4-FFF2-40B4-BE49-F238E27FC236}">
                <a16:creationId xmlns:a16="http://schemas.microsoft.com/office/drawing/2014/main" id="{06306097-EC8D-003B-391D-0AD019632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14" y="2476414"/>
            <a:ext cx="2223247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Dan Silverglate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VP, Systems Architecture and Development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Vcom3D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2D6EA1C-E564-0FBB-2488-6D228A078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62" y="2481264"/>
            <a:ext cx="2613152" cy="33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Michael O’Connor</a:t>
            </a:r>
          </a:p>
          <a:p>
            <a:r>
              <a:rPr lang="en-US" dirty="0">
                <a:latin typeface="Arial Narrow" panose="020B0606020202030204" pitchFamily="34" charset="0"/>
              </a:rPr>
              <a:t>Chief Technologist</a:t>
            </a:r>
          </a:p>
          <a:p>
            <a:r>
              <a:rPr lang="en-US" dirty="0" err="1">
                <a:latin typeface="Arial Narrow" panose="020B0606020202030204" pitchFamily="34" charset="0"/>
              </a:rPr>
              <a:t>Trideum</a:t>
            </a:r>
            <a:r>
              <a:rPr lang="en-US" dirty="0">
                <a:latin typeface="Arial Narrow" panose="020B0606020202030204" pitchFamily="34" charset="0"/>
              </a:rPr>
              <a:t> Corporation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0B59963-9394-E07B-F25E-93B4BD98E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03" y="2481264"/>
            <a:ext cx="2378194" cy="33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Brian Parrish</a:t>
            </a:r>
          </a:p>
          <a:p>
            <a:r>
              <a:rPr lang="en-US" dirty="0">
                <a:latin typeface="Arial Narrow" panose="020B0606020202030204" pitchFamily="34" charset="0"/>
              </a:rPr>
              <a:t>Principal Modeling &amp; Simulation / Multi-Discipline Systems Engineer </a:t>
            </a:r>
          </a:p>
          <a:p>
            <a:r>
              <a:rPr lang="en-US" dirty="0">
                <a:latin typeface="Arial Narrow" panose="020B0606020202030204" pitchFamily="34" charset="0"/>
              </a:rPr>
              <a:t>MITRE Corporation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3FB81-F27F-0D9F-24DA-CC21AF21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1" y="2624699"/>
            <a:ext cx="2220014" cy="33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Beth Pettitt, PhD</a:t>
            </a:r>
          </a:p>
          <a:p>
            <a:r>
              <a:rPr lang="en-US" dirty="0">
                <a:latin typeface="Arial Narrow" panose="020B0606020202030204" pitchFamily="34" charset="0"/>
              </a:rPr>
              <a:t>Chief, Medical Simulation Research  </a:t>
            </a:r>
          </a:p>
          <a:p>
            <a:r>
              <a:rPr lang="en-US" dirty="0">
                <a:latin typeface="Arial Narrow" panose="020B0606020202030204" pitchFamily="34" charset="0"/>
              </a:rPr>
              <a:t>US Army DEVCOM-SC STTC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EBE9A7D0-54F1-3532-1C22-B72C161F4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30" y="2644470"/>
            <a:ext cx="2663740" cy="33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Amit Kapadia</a:t>
            </a:r>
          </a:p>
          <a:p>
            <a:r>
              <a:rPr lang="en-US" dirty="0">
                <a:latin typeface="Arial Narrow" panose="020B0606020202030204" pitchFamily="34" charset="0"/>
              </a:rPr>
              <a:t>Chief Engineer, Program Manager Synthetic Environments (PM SE) </a:t>
            </a:r>
          </a:p>
          <a:p>
            <a:r>
              <a:rPr lang="en-US" dirty="0">
                <a:latin typeface="Arial Narrow" panose="020B0606020202030204" pitchFamily="34" charset="0"/>
              </a:rPr>
              <a:t>US Army PEO-STRI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C8B76B-B7BB-789E-C4C6-C52B59BC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67" y="2792276"/>
            <a:ext cx="2663741" cy="33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Panel Format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Bill &amp; Chris will question specific panel members</a:t>
            </a:r>
          </a:p>
          <a:p>
            <a:pPr eaLnBrk="1" hangingPunct="1"/>
            <a:r>
              <a:rPr lang="en-US" dirty="0"/>
              <a:t>Responses will be limited to </a:t>
            </a:r>
            <a:r>
              <a:rPr lang="en-US" b="1" dirty="0"/>
              <a:t>three minutes</a:t>
            </a:r>
          </a:p>
          <a:p>
            <a:pPr eaLnBrk="1" hangingPunct="1"/>
            <a:r>
              <a:rPr lang="en-US" dirty="0"/>
              <a:t>Other panel members may follow up for a </a:t>
            </a:r>
            <a:r>
              <a:rPr lang="en-US" b="1" dirty="0"/>
              <a:t>total </a:t>
            </a:r>
            <a:r>
              <a:rPr lang="en-US" dirty="0"/>
              <a:t>of </a:t>
            </a:r>
            <a:r>
              <a:rPr lang="en-US" b="1" dirty="0"/>
              <a:t>two minutes (i.e., five minutes per response/follow up)</a:t>
            </a:r>
          </a:p>
          <a:p>
            <a:pPr eaLnBrk="1" hangingPunct="1"/>
            <a:r>
              <a:rPr lang="en-US" dirty="0"/>
              <a:t>Unused time goes to audience Q&amp;A</a:t>
            </a:r>
          </a:p>
          <a:p>
            <a:pPr eaLnBrk="1" hangingPunct="1"/>
            <a:r>
              <a:rPr lang="en-US" dirty="0"/>
              <a:t>15 minutes at the end will be reserved for audience Q&amp;A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 that while half of our panelists are involved in the medical simulation realm, we hope the panel is pertinent to any similar “niche” market</a:t>
            </a:r>
          </a:p>
        </p:txBody>
      </p:sp>
      <p:sp>
        <p:nvSpPr>
          <p:cNvPr id="5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84010" y="6402860"/>
            <a:ext cx="541637" cy="3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8319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15277</TotalTime>
  <Words>484</Words>
  <Application>Microsoft Office PowerPoint</Application>
  <PresentationFormat>Widescreen</PresentationFormat>
  <Paragraphs>105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Open Sans</vt:lpstr>
      <vt:lpstr>Tahoma</vt:lpstr>
      <vt:lpstr>Wingdings</vt:lpstr>
      <vt:lpstr>Blends</vt:lpstr>
      <vt:lpstr>PowerPoint Presentation</vt:lpstr>
      <vt:lpstr>PowerPoint Presentation</vt:lpstr>
      <vt:lpstr>Panelists</vt:lpstr>
      <vt:lpstr>Panelists</vt:lpstr>
      <vt:lpstr>Panelists</vt:lpstr>
      <vt:lpstr>Panelists</vt:lpstr>
      <vt:lpstr>Panelists</vt:lpstr>
      <vt:lpstr>Panelists</vt:lpstr>
      <vt:lpstr>Panel Format</vt:lpstr>
      <vt:lpstr>Q1</vt:lpstr>
      <vt:lpstr>Q2</vt:lpstr>
      <vt:lpstr>Q3</vt:lpstr>
      <vt:lpstr>Q4</vt:lpstr>
      <vt:lpstr>Q5</vt:lpstr>
      <vt:lpstr>Q6</vt:lpstr>
      <vt:lpstr>Q7</vt:lpstr>
      <vt:lpstr>Q8</vt:lpstr>
      <vt:lpstr>Q9</vt:lpstr>
      <vt:lpstr>Questions from the Audience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Pike, William Y (Bill) CIV USARMY DEVCOM SC (USA)</cp:lastModifiedBy>
  <cp:revision>46</cp:revision>
  <cp:lastPrinted>1601-01-01T00:00:00Z</cp:lastPrinted>
  <dcterms:created xsi:type="dcterms:W3CDTF">2016-03-29T15:29:36Z</dcterms:created>
  <dcterms:modified xsi:type="dcterms:W3CDTF">2024-09-23T14:27:26Z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